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7_2899922E.xml" ContentType="application/vnd.ms-powerpoint.comments+xml"/>
  <Override PartName="/ppt/notesSlides/notesSlide2.xml" ContentType="application/vnd.openxmlformats-officedocument.presentationml.notesSlide+xml"/>
  <Override PartName="/ppt/comments/modernComment_111_88D68E87.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2_1255922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omments/modernComment_108_BC17833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0F_F4893338.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22"/>
  </p:notesMasterIdLst>
  <p:sldIdLst>
    <p:sldId id="263" r:id="rId2"/>
    <p:sldId id="273" r:id="rId3"/>
    <p:sldId id="276" r:id="rId4"/>
    <p:sldId id="274" r:id="rId5"/>
    <p:sldId id="264" r:id="rId6"/>
    <p:sldId id="275" r:id="rId7"/>
    <p:sldId id="265" r:id="rId8"/>
    <p:sldId id="267" r:id="rId9"/>
    <p:sldId id="277" r:id="rId10"/>
    <p:sldId id="284" r:id="rId11"/>
    <p:sldId id="278" r:id="rId12"/>
    <p:sldId id="285" r:id="rId13"/>
    <p:sldId id="286" r:id="rId14"/>
    <p:sldId id="287" r:id="rId15"/>
    <p:sldId id="288" r:id="rId16"/>
    <p:sldId id="282" r:id="rId17"/>
    <p:sldId id="293" r:id="rId18"/>
    <p:sldId id="294" r:id="rId19"/>
    <p:sldId id="283" r:id="rId20"/>
    <p:sldId id="27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639388-FCF7-8068-FC44-CE1BACD2A7A3}" name="Amusuo, Paschal Chukwuebuk" initials="APC" userId="S::pamusuo@purdue.edu::7dff2cd1-484a-42a3-834a-12fd88b4665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B19F94-D862-E341-B6B8-6E6B911672CE}" v="618" dt="2022-11-15T03:08:58.9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71"/>
    <p:restoredTop sz="76406"/>
  </p:normalViewPr>
  <p:slideViewPr>
    <p:cSldViewPr snapToGrid="0">
      <p:cViewPr varScale="1">
        <p:scale>
          <a:sx n="95" d="100"/>
          <a:sy n="95" d="100"/>
        </p:scale>
        <p:origin x="544"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usuo, Paschal Chukwuebuk" userId="7dff2cd1-484a-42a3-834a-12fd88b46653" providerId="ADAL" clId="{49B19F94-D862-E341-B6B8-6E6B911672CE}"/>
    <pc:docChg chg="undo custSel addSld delSld modSld sldOrd">
      <pc:chgData name="Amusuo, Paschal Chukwuebuk" userId="7dff2cd1-484a-42a3-834a-12fd88b46653" providerId="ADAL" clId="{49B19F94-D862-E341-B6B8-6E6B911672CE}" dt="2022-11-13T18:47:54.684" v="5143" actId="20577"/>
      <pc:docMkLst>
        <pc:docMk/>
      </pc:docMkLst>
      <pc:sldChg chg="addSp delSp modSp mod modCm">
        <pc:chgData name="Amusuo, Paschal Chukwuebuk" userId="7dff2cd1-484a-42a3-834a-12fd88b46653" providerId="ADAL" clId="{49B19F94-D862-E341-B6B8-6E6B911672CE}" dt="2022-11-07T19:01:52.898" v="3929" actId="1076"/>
        <pc:sldMkLst>
          <pc:docMk/>
          <pc:sldMk cId="681153070" sldId="263"/>
        </pc:sldMkLst>
        <pc:spChg chg="mod">
          <ac:chgData name="Amusuo, Paschal Chukwuebuk" userId="7dff2cd1-484a-42a3-834a-12fd88b46653" providerId="ADAL" clId="{49B19F94-D862-E341-B6B8-6E6B911672CE}" dt="2022-11-05T18:53:04.298" v="2380" actId="27636"/>
          <ac:spMkLst>
            <pc:docMk/>
            <pc:sldMk cId="681153070" sldId="263"/>
            <ac:spMk id="2" creationId="{7A610390-B9F9-1640-9974-0C21350E01C9}"/>
          </ac:spMkLst>
        </pc:spChg>
        <pc:spChg chg="del">
          <ac:chgData name="Amusuo, Paschal Chukwuebuk" userId="7dff2cd1-484a-42a3-834a-12fd88b46653" providerId="ADAL" clId="{49B19F94-D862-E341-B6B8-6E6B911672CE}" dt="2022-11-05T18:52:34.502" v="2369" actId="478"/>
          <ac:spMkLst>
            <pc:docMk/>
            <pc:sldMk cId="681153070" sldId="263"/>
            <ac:spMk id="3" creationId="{089D1F61-B74F-FD46-9676-D29849AD2577}"/>
          </ac:spMkLst>
        </pc:spChg>
        <pc:spChg chg="add del mod">
          <ac:chgData name="Amusuo, Paschal Chukwuebuk" userId="7dff2cd1-484a-42a3-834a-12fd88b46653" providerId="ADAL" clId="{49B19F94-D862-E341-B6B8-6E6B911672CE}" dt="2022-11-05T18:56:14.996" v="2392" actId="478"/>
          <ac:spMkLst>
            <pc:docMk/>
            <pc:sldMk cId="681153070" sldId="263"/>
            <ac:spMk id="4" creationId="{DB6B7683-5F27-95F3-AD75-B9F58EC59AE9}"/>
          </ac:spMkLst>
        </pc:spChg>
        <pc:spChg chg="add del mod">
          <ac:chgData name="Amusuo, Paschal Chukwuebuk" userId="7dff2cd1-484a-42a3-834a-12fd88b46653" providerId="ADAL" clId="{49B19F94-D862-E341-B6B8-6E6B911672CE}" dt="2022-11-03T13:21:11.431" v="18" actId="478"/>
          <ac:spMkLst>
            <pc:docMk/>
            <pc:sldMk cId="681153070" sldId="263"/>
            <ac:spMk id="5" creationId="{2FD641B5-CFF5-9A02-9811-7CCF71214C9B}"/>
          </ac:spMkLst>
        </pc:spChg>
        <pc:spChg chg="del">
          <ac:chgData name="Amusuo, Paschal Chukwuebuk" userId="7dff2cd1-484a-42a3-834a-12fd88b46653" providerId="ADAL" clId="{49B19F94-D862-E341-B6B8-6E6B911672CE}" dt="2022-11-03T13:20:14.691" v="5" actId="478"/>
          <ac:spMkLst>
            <pc:docMk/>
            <pc:sldMk cId="681153070" sldId="263"/>
            <ac:spMk id="7" creationId="{31FF99C8-33B3-284C-A6C7-84C83396CC92}"/>
          </ac:spMkLst>
        </pc:spChg>
        <pc:spChg chg="add del mod">
          <ac:chgData name="Amusuo, Paschal Chukwuebuk" userId="7dff2cd1-484a-42a3-834a-12fd88b46653" providerId="ADAL" clId="{49B19F94-D862-E341-B6B8-6E6B911672CE}" dt="2022-11-05T18:52:41.204" v="2370" actId="478"/>
          <ac:spMkLst>
            <pc:docMk/>
            <pc:sldMk cId="681153070" sldId="263"/>
            <ac:spMk id="7" creationId="{3B0C1EC4-D261-758A-F2C5-111FDA20D27A}"/>
          </ac:spMkLst>
        </pc:spChg>
        <pc:spChg chg="add del mod">
          <ac:chgData name="Amusuo, Paschal Chukwuebuk" userId="7dff2cd1-484a-42a3-834a-12fd88b46653" providerId="ADAL" clId="{49B19F94-D862-E341-B6B8-6E6B911672CE}" dt="2022-11-03T13:21:11.431" v="18" actId="478"/>
          <ac:spMkLst>
            <pc:docMk/>
            <pc:sldMk cId="681153070" sldId="263"/>
            <ac:spMk id="8" creationId="{2A616D21-2C09-0A74-BC0B-46B489085860}"/>
          </ac:spMkLst>
        </pc:spChg>
        <pc:spChg chg="add del mod">
          <ac:chgData name="Amusuo, Paschal Chukwuebuk" userId="7dff2cd1-484a-42a3-834a-12fd88b46653" providerId="ADAL" clId="{49B19F94-D862-E341-B6B8-6E6B911672CE}" dt="2022-11-03T13:21:11.431" v="18" actId="478"/>
          <ac:spMkLst>
            <pc:docMk/>
            <pc:sldMk cId="681153070" sldId="263"/>
            <ac:spMk id="9" creationId="{2ADC92FC-69D6-94AE-606F-DEFBD1189BFA}"/>
          </ac:spMkLst>
        </pc:spChg>
        <pc:spChg chg="add del mod">
          <ac:chgData name="Amusuo, Paschal Chukwuebuk" userId="7dff2cd1-484a-42a3-834a-12fd88b46653" providerId="ADAL" clId="{49B19F94-D862-E341-B6B8-6E6B911672CE}" dt="2022-11-03T13:21:11.431" v="18" actId="478"/>
          <ac:spMkLst>
            <pc:docMk/>
            <pc:sldMk cId="681153070" sldId="263"/>
            <ac:spMk id="10" creationId="{AAB93CC4-FA19-5506-711B-78BAD5DE53F3}"/>
          </ac:spMkLst>
        </pc:spChg>
        <pc:spChg chg="add mod">
          <ac:chgData name="Amusuo, Paschal Chukwuebuk" userId="7dff2cd1-484a-42a3-834a-12fd88b46653" providerId="ADAL" clId="{49B19F94-D862-E341-B6B8-6E6B911672CE}" dt="2022-11-03T13:23:03.244" v="64" actId="1035"/>
          <ac:spMkLst>
            <pc:docMk/>
            <pc:sldMk cId="681153070" sldId="263"/>
            <ac:spMk id="11" creationId="{AAFB3F9C-969D-6A42-97A8-132C5B0D6CBE}"/>
          </ac:spMkLst>
        </pc:spChg>
        <pc:spChg chg="add mod">
          <ac:chgData name="Amusuo, Paschal Chukwuebuk" userId="7dff2cd1-484a-42a3-834a-12fd88b46653" providerId="ADAL" clId="{49B19F94-D862-E341-B6B8-6E6B911672CE}" dt="2022-11-03T13:23:03.244" v="64" actId="1035"/>
          <ac:spMkLst>
            <pc:docMk/>
            <pc:sldMk cId="681153070" sldId="263"/>
            <ac:spMk id="12" creationId="{42AFA1BE-E516-11D1-E16E-1D0995888AA2}"/>
          </ac:spMkLst>
        </pc:spChg>
        <pc:spChg chg="add del mod">
          <ac:chgData name="Amusuo, Paschal Chukwuebuk" userId="7dff2cd1-484a-42a3-834a-12fd88b46653" providerId="ADAL" clId="{49B19F94-D862-E341-B6B8-6E6B911672CE}" dt="2022-11-05T19:01:03.763" v="2438" actId="478"/>
          <ac:spMkLst>
            <pc:docMk/>
            <pc:sldMk cId="681153070" sldId="263"/>
            <ac:spMk id="13" creationId="{CB2DFBDE-4734-071F-359A-A06B92D0CF3C}"/>
          </ac:spMkLst>
        </pc:spChg>
        <pc:spChg chg="add del mod">
          <ac:chgData name="Amusuo, Paschal Chukwuebuk" userId="7dff2cd1-484a-42a3-834a-12fd88b46653" providerId="ADAL" clId="{49B19F94-D862-E341-B6B8-6E6B911672CE}" dt="2022-11-05T18:59:48.450" v="2427" actId="478"/>
          <ac:spMkLst>
            <pc:docMk/>
            <pc:sldMk cId="681153070" sldId="263"/>
            <ac:spMk id="14" creationId="{7E1109BB-E91B-0B50-06BC-4DC40556C30C}"/>
          </ac:spMkLst>
        </pc:spChg>
        <pc:spChg chg="add mod">
          <ac:chgData name="Amusuo, Paschal Chukwuebuk" userId="7dff2cd1-484a-42a3-834a-12fd88b46653" providerId="ADAL" clId="{49B19F94-D862-E341-B6B8-6E6B911672CE}" dt="2022-11-07T19:01:20.397" v="3924" actId="1076"/>
          <ac:spMkLst>
            <pc:docMk/>
            <pc:sldMk cId="681153070" sldId="263"/>
            <ac:spMk id="15" creationId="{FD52635F-267F-B61C-46BD-55CF6B7E8C8E}"/>
          </ac:spMkLst>
        </pc:spChg>
        <pc:spChg chg="add mod">
          <ac:chgData name="Amusuo, Paschal Chukwuebuk" userId="7dff2cd1-484a-42a3-834a-12fd88b46653" providerId="ADAL" clId="{49B19F94-D862-E341-B6B8-6E6B911672CE}" dt="2022-11-03T13:24:32.631" v="117" actId="1076"/>
          <ac:spMkLst>
            <pc:docMk/>
            <pc:sldMk cId="681153070" sldId="263"/>
            <ac:spMk id="16" creationId="{E9D37568-3D85-5576-67F3-08E24D17C367}"/>
          </ac:spMkLst>
        </pc:spChg>
        <pc:spChg chg="add mod">
          <ac:chgData name="Amusuo, Paschal Chukwuebuk" userId="7dff2cd1-484a-42a3-834a-12fd88b46653" providerId="ADAL" clId="{49B19F94-D862-E341-B6B8-6E6B911672CE}" dt="2022-11-07T19:01:37.409" v="3927" actId="1076"/>
          <ac:spMkLst>
            <pc:docMk/>
            <pc:sldMk cId="681153070" sldId="263"/>
            <ac:spMk id="17" creationId="{608C86A9-87EB-B462-3580-B2B62BDB6DB6}"/>
          </ac:spMkLst>
        </pc:spChg>
        <pc:spChg chg="add mod">
          <ac:chgData name="Amusuo, Paschal Chukwuebuk" userId="7dff2cd1-484a-42a3-834a-12fd88b46653" providerId="ADAL" clId="{49B19F94-D862-E341-B6B8-6E6B911672CE}" dt="2022-11-07T19:01:52.898" v="3929" actId="1076"/>
          <ac:spMkLst>
            <pc:docMk/>
            <pc:sldMk cId="681153070" sldId="263"/>
            <ac:spMk id="18" creationId="{B0D9198A-B45C-C6BE-76BD-3C379AA9C027}"/>
          </ac:spMkLst>
        </pc:spChg>
        <pc:spChg chg="add mod">
          <ac:chgData name="Amusuo, Paschal Chukwuebuk" userId="7dff2cd1-484a-42a3-834a-12fd88b46653" providerId="ADAL" clId="{49B19F94-D862-E341-B6B8-6E6B911672CE}" dt="2022-11-03T13:24:45.728" v="133" actId="1076"/>
          <ac:spMkLst>
            <pc:docMk/>
            <pc:sldMk cId="681153070" sldId="263"/>
            <ac:spMk id="19" creationId="{5D6DFC3A-A5A9-4D7B-9892-2956E51E287E}"/>
          </ac:spMkLst>
        </pc:spChg>
        <pc:picChg chg="add mod">
          <ac:chgData name="Amusuo, Paschal Chukwuebuk" userId="7dff2cd1-484a-42a3-834a-12fd88b46653" providerId="ADAL" clId="{49B19F94-D862-E341-B6B8-6E6B911672CE}" dt="2022-11-07T19:01:47.770" v="3928" actId="1076"/>
          <ac:picMkLst>
            <pc:docMk/>
            <pc:sldMk cId="681153070" sldId="263"/>
            <ac:picMk id="9" creationId="{E25329F6-92C7-D782-67C2-094C3FA85545}"/>
          </ac:picMkLst>
        </pc:picChg>
        <pc:picChg chg="add mod">
          <ac:chgData name="Amusuo, Paschal Chukwuebuk" userId="7dff2cd1-484a-42a3-834a-12fd88b46653" providerId="ADAL" clId="{49B19F94-D862-E341-B6B8-6E6B911672CE}" dt="2022-11-05T18:59:03.099" v="2417"/>
          <ac:picMkLst>
            <pc:docMk/>
            <pc:sldMk cId="681153070" sldId="263"/>
            <ac:picMk id="20" creationId="{50B88DBE-5FC1-157E-E12B-3DF404074E29}"/>
          </ac:picMkLst>
        </pc:picChg>
        <pc:picChg chg="add mod">
          <ac:chgData name="Amusuo, Paschal Chukwuebuk" userId="7dff2cd1-484a-42a3-834a-12fd88b46653" providerId="ADAL" clId="{49B19F94-D862-E341-B6B8-6E6B911672CE}" dt="2022-11-07T19:01:31.542" v="3926" actId="1076"/>
          <ac:picMkLst>
            <pc:docMk/>
            <pc:sldMk cId="681153070" sldId="263"/>
            <ac:picMk id="21" creationId="{3015BF64-7A4A-757E-259F-6C19AA7B6CCC}"/>
          </ac:picMkLst>
        </pc:picChg>
        <pc:picChg chg="add del mod">
          <ac:chgData name="Amusuo, Paschal Chukwuebuk" userId="7dff2cd1-484a-42a3-834a-12fd88b46653" providerId="ADAL" clId="{49B19F94-D862-E341-B6B8-6E6B911672CE}" dt="2022-11-07T19:01:23.768" v="3925" actId="1076"/>
          <ac:picMkLst>
            <pc:docMk/>
            <pc:sldMk cId="681153070" sldId="263"/>
            <ac:picMk id="23" creationId="{0E7C2529-6B3B-B36D-8A2B-39EA5494CEC9}"/>
          </ac:picMkLst>
        </pc:picChg>
        <pc:picChg chg="add mod">
          <ac:chgData name="Amusuo, Paschal Chukwuebuk" userId="7dff2cd1-484a-42a3-834a-12fd88b46653" providerId="ADAL" clId="{49B19F94-D862-E341-B6B8-6E6B911672CE}" dt="2022-11-06T03:44:47.992" v="2839" actId="14100"/>
          <ac:picMkLst>
            <pc:docMk/>
            <pc:sldMk cId="681153070" sldId="263"/>
            <ac:picMk id="25" creationId="{CF91ECEC-AA9B-7080-75ED-C62520703071}"/>
          </ac:picMkLst>
        </pc:picChg>
      </pc:sldChg>
      <pc:sldChg chg="addSp delSp modSp mod modCm">
        <pc:chgData name="Amusuo, Paschal Chukwuebuk" userId="7dff2cd1-484a-42a3-834a-12fd88b46653" providerId="ADAL" clId="{49B19F94-D862-E341-B6B8-6E6B911672CE}" dt="2022-11-13T18:47:54.684" v="5143" actId="20577"/>
        <pc:sldMkLst>
          <pc:docMk/>
          <pc:sldMk cId="3155657529" sldId="264"/>
        </pc:sldMkLst>
        <pc:spChg chg="mod">
          <ac:chgData name="Amusuo, Paschal Chukwuebuk" userId="7dff2cd1-484a-42a3-834a-12fd88b46653" providerId="ADAL" clId="{49B19F94-D862-E341-B6B8-6E6B911672CE}" dt="2022-11-13T18:47:54.684" v="5143" actId="20577"/>
          <ac:spMkLst>
            <pc:docMk/>
            <pc:sldMk cId="3155657529" sldId="264"/>
            <ac:spMk id="3" creationId="{A40DB421-7451-EDAA-D1BF-BD91F47D0FDA}"/>
          </ac:spMkLst>
        </pc:spChg>
        <pc:spChg chg="add del mod">
          <ac:chgData name="Amusuo, Paschal Chukwuebuk" userId="7dff2cd1-484a-42a3-834a-12fd88b46653" providerId="ADAL" clId="{49B19F94-D862-E341-B6B8-6E6B911672CE}" dt="2022-11-05T19:02:50.490" v="2442" actId="13900"/>
          <ac:spMkLst>
            <pc:docMk/>
            <pc:sldMk cId="3155657529" sldId="264"/>
            <ac:spMk id="7" creationId="{12CFC903-4F9E-20D8-CCBB-3282BCED1BD0}"/>
          </ac:spMkLst>
        </pc:spChg>
        <pc:picChg chg="mod">
          <ac:chgData name="Amusuo, Paschal Chukwuebuk" userId="7dff2cd1-484a-42a3-834a-12fd88b46653" providerId="ADAL" clId="{49B19F94-D862-E341-B6B8-6E6B911672CE}" dt="2022-11-05T19:02:16.990" v="2439" actId="1076"/>
          <ac:picMkLst>
            <pc:docMk/>
            <pc:sldMk cId="3155657529" sldId="264"/>
            <ac:picMk id="6" creationId="{D34407C4-6740-5B4D-C173-1AD42B466EBA}"/>
          </ac:picMkLst>
        </pc:picChg>
      </pc:sldChg>
      <pc:sldChg chg="modSp mod modAnim modNotesTx">
        <pc:chgData name="Amusuo, Paschal Chukwuebuk" userId="7dff2cd1-484a-42a3-834a-12fd88b46653" providerId="ADAL" clId="{49B19F94-D862-E341-B6B8-6E6B911672CE}" dt="2022-11-07T10:14:48.406" v="3723" actId="20577"/>
        <pc:sldMkLst>
          <pc:docMk/>
          <pc:sldMk cId="1953717233" sldId="265"/>
        </pc:sldMkLst>
        <pc:spChg chg="mod">
          <ac:chgData name="Amusuo, Paschal Chukwuebuk" userId="7dff2cd1-484a-42a3-834a-12fd88b46653" providerId="ADAL" clId="{49B19F94-D862-E341-B6B8-6E6B911672CE}" dt="2022-11-03T13:46:20.508" v="606" actId="20577"/>
          <ac:spMkLst>
            <pc:docMk/>
            <pc:sldMk cId="1953717233" sldId="265"/>
            <ac:spMk id="3" creationId="{F1947B95-21D1-8776-EE43-BAF2A06A817F}"/>
          </ac:spMkLst>
        </pc:spChg>
        <pc:picChg chg="mod">
          <ac:chgData name="Amusuo, Paschal Chukwuebuk" userId="7dff2cd1-484a-42a3-834a-12fd88b46653" providerId="ADAL" clId="{49B19F94-D862-E341-B6B8-6E6B911672CE}" dt="2022-11-03T17:58:23.613" v="1757" actId="208"/>
          <ac:picMkLst>
            <pc:docMk/>
            <pc:sldMk cId="1953717233" sldId="265"/>
            <ac:picMk id="6" creationId="{98C26D0E-28B2-50FF-DCD5-3C9D78EAB48D}"/>
          </ac:picMkLst>
        </pc:picChg>
        <pc:picChg chg="mod">
          <ac:chgData name="Amusuo, Paschal Chukwuebuk" userId="7dff2cd1-484a-42a3-834a-12fd88b46653" providerId="ADAL" clId="{49B19F94-D862-E341-B6B8-6E6B911672CE}" dt="2022-11-03T17:58:21.031" v="1756" actId="208"/>
          <ac:picMkLst>
            <pc:docMk/>
            <pc:sldMk cId="1953717233" sldId="265"/>
            <ac:picMk id="8" creationId="{ABE98587-E41F-1868-02D4-62346F011746}"/>
          </ac:picMkLst>
        </pc:picChg>
        <pc:picChg chg="mod">
          <ac:chgData name="Amusuo, Paschal Chukwuebuk" userId="7dff2cd1-484a-42a3-834a-12fd88b46653" providerId="ADAL" clId="{49B19F94-D862-E341-B6B8-6E6B911672CE}" dt="2022-11-03T17:58:13.243" v="1755" actId="208"/>
          <ac:picMkLst>
            <pc:docMk/>
            <pc:sldMk cId="1953717233" sldId="265"/>
            <ac:picMk id="10" creationId="{6B719828-ACD1-2F51-BF41-2F52FD20A629}"/>
          </ac:picMkLst>
        </pc:picChg>
      </pc:sldChg>
      <pc:sldChg chg="del">
        <pc:chgData name="Amusuo, Paschal Chukwuebuk" userId="7dff2cd1-484a-42a3-834a-12fd88b46653" providerId="ADAL" clId="{49B19F94-D862-E341-B6B8-6E6B911672CE}" dt="2022-11-03T13:46:10.645" v="601" actId="2696"/>
        <pc:sldMkLst>
          <pc:docMk/>
          <pc:sldMk cId="4064983744" sldId="266"/>
        </pc:sldMkLst>
      </pc:sldChg>
      <pc:sldChg chg="modSp mod modNotesTx">
        <pc:chgData name="Amusuo, Paschal Chukwuebuk" userId="7dff2cd1-484a-42a3-834a-12fd88b46653" providerId="ADAL" clId="{49B19F94-D862-E341-B6B8-6E6B911672CE}" dt="2022-11-07T10:15:54.479" v="3907" actId="20577"/>
        <pc:sldMkLst>
          <pc:docMk/>
          <pc:sldMk cId="2965781958" sldId="267"/>
        </pc:sldMkLst>
        <pc:spChg chg="mod">
          <ac:chgData name="Amusuo, Paschal Chukwuebuk" userId="7dff2cd1-484a-42a3-834a-12fd88b46653" providerId="ADAL" clId="{49B19F94-D862-E341-B6B8-6E6B911672CE}" dt="2022-11-07T10:05:15.213" v="2900" actId="27636"/>
          <ac:spMkLst>
            <pc:docMk/>
            <pc:sldMk cId="2965781958" sldId="267"/>
            <ac:spMk id="3" creationId="{4A593A19-ACBD-446C-CE29-9C98267CB771}"/>
          </ac:spMkLst>
        </pc:spChg>
      </pc:sldChg>
      <pc:sldChg chg="del">
        <pc:chgData name="Amusuo, Paschal Chukwuebuk" userId="7dff2cd1-484a-42a3-834a-12fd88b46653" providerId="ADAL" clId="{49B19F94-D862-E341-B6B8-6E6B911672CE}" dt="2022-11-03T21:20:53.504" v="2363" actId="2696"/>
        <pc:sldMkLst>
          <pc:docMk/>
          <pc:sldMk cId="1775524459" sldId="268"/>
        </pc:sldMkLst>
      </pc:sldChg>
      <pc:sldChg chg="addSp delSp modSp del mod addCm">
        <pc:chgData name="Amusuo, Paschal Chukwuebuk" userId="7dff2cd1-484a-42a3-834a-12fd88b46653" providerId="ADAL" clId="{49B19F94-D862-E341-B6B8-6E6B911672CE}" dt="2022-11-03T17:46:46.746" v="1640" actId="2696"/>
        <pc:sldMkLst>
          <pc:docMk/>
          <pc:sldMk cId="1895727109" sldId="269"/>
        </pc:sldMkLst>
        <pc:picChg chg="add del mod">
          <ac:chgData name="Amusuo, Paschal Chukwuebuk" userId="7dff2cd1-484a-42a3-834a-12fd88b46653" providerId="ADAL" clId="{49B19F94-D862-E341-B6B8-6E6B911672CE}" dt="2022-11-03T17:05:16.889" v="1281" actId="21"/>
          <ac:picMkLst>
            <pc:docMk/>
            <pc:sldMk cId="1895727109" sldId="269"/>
            <ac:picMk id="5" creationId="{2611BF4E-3732-8DEF-79D4-19A974439C82}"/>
          </ac:picMkLst>
        </pc:picChg>
      </pc:sldChg>
      <pc:sldChg chg="del">
        <pc:chgData name="Amusuo, Paschal Chukwuebuk" userId="7dff2cd1-484a-42a3-834a-12fd88b46653" providerId="ADAL" clId="{49B19F94-D862-E341-B6B8-6E6B911672CE}" dt="2022-11-13T18:25:51.394" v="4986" actId="2696"/>
        <pc:sldMkLst>
          <pc:docMk/>
          <pc:sldMk cId="3029765655" sldId="270"/>
        </pc:sldMkLst>
      </pc:sldChg>
      <pc:sldChg chg="addSp delSp modSp mod delAnim modAnim modCm">
        <pc:chgData name="Amusuo, Paschal Chukwuebuk" userId="7dff2cd1-484a-42a3-834a-12fd88b46653" providerId="ADAL" clId="{49B19F94-D862-E341-B6B8-6E6B911672CE}" dt="2022-11-13T18:02:25.191" v="4369" actId="1076"/>
        <pc:sldMkLst>
          <pc:docMk/>
          <pc:sldMk cId="4102632248" sldId="271"/>
        </pc:sldMkLst>
        <pc:spChg chg="add mod">
          <ac:chgData name="Amusuo, Paschal Chukwuebuk" userId="7dff2cd1-484a-42a3-834a-12fd88b46653" providerId="ADAL" clId="{49B19F94-D862-E341-B6B8-6E6B911672CE}" dt="2022-11-13T18:02:25.191" v="4369" actId="1076"/>
          <ac:spMkLst>
            <pc:docMk/>
            <pc:sldMk cId="4102632248" sldId="271"/>
            <ac:spMk id="2" creationId="{5BFEBB64-0DA1-DA95-8FA3-2F01CED37C64}"/>
          </ac:spMkLst>
        </pc:spChg>
        <pc:spChg chg="add del mod">
          <ac:chgData name="Amusuo, Paschal Chukwuebuk" userId="7dff2cd1-484a-42a3-834a-12fd88b46653" providerId="ADAL" clId="{49B19F94-D862-E341-B6B8-6E6B911672CE}" dt="2022-11-03T16:53:27.106" v="1101" actId="478"/>
          <ac:spMkLst>
            <pc:docMk/>
            <pc:sldMk cId="4102632248" sldId="271"/>
            <ac:spMk id="7" creationId="{04D92D30-29E6-74F9-F494-4D4ED4364EB9}"/>
          </ac:spMkLst>
        </pc:spChg>
        <pc:spChg chg="add mod">
          <ac:chgData name="Amusuo, Paschal Chukwuebuk" userId="7dff2cd1-484a-42a3-834a-12fd88b46653" providerId="ADAL" clId="{49B19F94-D862-E341-B6B8-6E6B911672CE}" dt="2022-11-03T16:56:32.979" v="1155" actId="1076"/>
          <ac:spMkLst>
            <pc:docMk/>
            <pc:sldMk cId="4102632248" sldId="271"/>
            <ac:spMk id="8" creationId="{BA6A4F54-50BA-CE33-596F-058FF60428B7}"/>
          </ac:spMkLst>
        </pc:spChg>
        <pc:graphicFrameChg chg="mod">
          <ac:chgData name="Amusuo, Paschal Chukwuebuk" userId="7dff2cd1-484a-42a3-834a-12fd88b46653" providerId="ADAL" clId="{49B19F94-D862-E341-B6B8-6E6B911672CE}" dt="2022-11-03T16:56:18.789" v="1125" actId="14100"/>
          <ac:graphicFrameMkLst>
            <pc:docMk/>
            <pc:sldMk cId="4102632248" sldId="271"/>
            <ac:graphicFrameMk id="6" creationId="{23426FCE-D614-27DF-23F7-8FC3AD1123FF}"/>
          </ac:graphicFrameMkLst>
        </pc:graphicFrameChg>
        <pc:picChg chg="add mod">
          <ac:chgData name="Amusuo, Paschal Chukwuebuk" userId="7dff2cd1-484a-42a3-834a-12fd88b46653" providerId="ADAL" clId="{49B19F94-D862-E341-B6B8-6E6B911672CE}" dt="2022-11-03T16:56:28.484" v="1154" actId="1036"/>
          <ac:picMkLst>
            <pc:docMk/>
            <pc:sldMk cId="4102632248" sldId="271"/>
            <ac:picMk id="5" creationId="{BF8F489B-DCE1-C8C0-42DB-2D0811CD3CAB}"/>
          </ac:picMkLst>
        </pc:picChg>
        <pc:picChg chg="add del mod">
          <ac:chgData name="Amusuo, Paschal Chukwuebuk" userId="7dff2cd1-484a-42a3-834a-12fd88b46653" providerId="ADAL" clId="{49B19F94-D862-E341-B6B8-6E6B911672CE}" dt="2022-11-13T18:01:37.452" v="4352" actId="478"/>
          <ac:picMkLst>
            <pc:docMk/>
            <pc:sldMk cId="4102632248" sldId="271"/>
            <ac:picMk id="9" creationId="{6B7DF8EF-EB2D-93B4-B831-A900807B7E60}"/>
          </ac:picMkLst>
        </pc:picChg>
      </pc:sldChg>
      <pc:sldChg chg="del">
        <pc:chgData name="Amusuo, Paschal Chukwuebuk" userId="7dff2cd1-484a-42a3-834a-12fd88b46653" providerId="ADAL" clId="{49B19F94-D862-E341-B6B8-6E6B911672CE}" dt="2022-11-03T16:50:13.714" v="1022" actId="2696"/>
        <pc:sldMkLst>
          <pc:docMk/>
          <pc:sldMk cId="3619532048" sldId="272"/>
        </pc:sldMkLst>
      </pc:sldChg>
      <pc:sldChg chg="modSp mod modAnim modCm">
        <pc:chgData name="Amusuo, Paschal Chukwuebuk" userId="7dff2cd1-484a-42a3-834a-12fd88b46653" providerId="ADAL" clId="{49B19F94-D862-E341-B6B8-6E6B911672CE}" dt="2022-11-07T10:18:36.345" v="3908"/>
        <pc:sldMkLst>
          <pc:docMk/>
          <pc:sldMk cId="2295762567" sldId="273"/>
        </pc:sldMkLst>
        <pc:spChg chg="mod">
          <ac:chgData name="Amusuo, Paschal Chukwuebuk" userId="7dff2cd1-484a-42a3-834a-12fd88b46653" providerId="ADAL" clId="{49B19F94-D862-E341-B6B8-6E6B911672CE}" dt="2022-11-05T19:31:15.560" v="2616" actId="403"/>
          <ac:spMkLst>
            <pc:docMk/>
            <pc:sldMk cId="2295762567" sldId="273"/>
            <ac:spMk id="2" creationId="{F62ED253-0B59-E502-954D-1F43892483C8}"/>
          </ac:spMkLst>
        </pc:spChg>
        <pc:spChg chg="mod">
          <ac:chgData name="Amusuo, Paschal Chukwuebuk" userId="7dff2cd1-484a-42a3-834a-12fd88b46653" providerId="ADAL" clId="{49B19F94-D862-E341-B6B8-6E6B911672CE}" dt="2022-11-03T13:28:01.629" v="165" actId="20577"/>
          <ac:spMkLst>
            <pc:docMk/>
            <pc:sldMk cId="2295762567" sldId="273"/>
            <ac:spMk id="3" creationId="{F4D0B4FB-4012-A139-7C2B-3B117637F765}"/>
          </ac:spMkLst>
        </pc:spChg>
      </pc:sldChg>
      <pc:sldChg chg="addSp delSp modSp mod ord modCm">
        <pc:chgData name="Amusuo, Paschal Chukwuebuk" userId="7dff2cd1-484a-42a3-834a-12fd88b46653" providerId="ADAL" clId="{49B19F94-D862-E341-B6B8-6E6B911672CE}" dt="2022-11-13T18:47:40.102" v="5127" actId="20578"/>
        <pc:sldMkLst>
          <pc:docMk/>
          <pc:sldMk cId="307597866" sldId="274"/>
        </pc:sldMkLst>
        <pc:spChg chg="add del">
          <ac:chgData name="Amusuo, Paschal Chukwuebuk" userId="7dff2cd1-484a-42a3-834a-12fd88b46653" providerId="ADAL" clId="{49B19F94-D862-E341-B6B8-6E6B911672CE}" dt="2022-11-03T13:42:42.238" v="526" actId="478"/>
          <ac:spMkLst>
            <pc:docMk/>
            <pc:sldMk cId="307597866" sldId="274"/>
            <ac:spMk id="2" creationId="{F547EA83-54C2-DA03-FC87-FA437D92E63B}"/>
          </ac:spMkLst>
        </pc:spChg>
        <pc:spChg chg="mod">
          <ac:chgData name="Amusuo, Paschal Chukwuebuk" userId="7dff2cd1-484a-42a3-834a-12fd88b46653" providerId="ADAL" clId="{49B19F94-D862-E341-B6B8-6E6B911672CE}" dt="2022-11-05T19:03:08.547" v="2443" actId="20577"/>
          <ac:spMkLst>
            <pc:docMk/>
            <pc:sldMk cId="307597866" sldId="274"/>
            <ac:spMk id="3" creationId="{55F7BD63-085E-F624-45CA-AE77FB4248F4}"/>
          </ac:spMkLst>
        </pc:spChg>
        <pc:spChg chg="add del mod">
          <ac:chgData name="Amusuo, Paschal Chukwuebuk" userId="7dff2cd1-484a-42a3-834a-12fd88b46653" providerId="ADAL" clId="{49B19F94-D862-E341-B6B8-6E6B911672CE}" dt="2022-11-03T13:41:34.707" v="513"/>
          <ac:spMkLst>
            <pc:docMk/>
            <pc:sldMk cId="307597866" sldId="274"/>
            <ac:spMk id="6" creationId="{69CCCFA8-D30D-386B-EE34-A2CDE6F04F96}"/>
          </ac:spMkLst>
        </pc:spChg>
        <pc:spChg chg="add del mod">
          <ac:chgData name="Amusuo, Paschal Chukwuebuk" userId="7dff2cd1-484a-42a3-834a-12fd88b46653" providerId="ADAL" clId="{49B19F94-D862-E341-B6B8-6E6B911672CE}" dt="2022-11-03T13:41:34.707" v="513"/>
          <ac:spMkLst>
            <pc:docMk/>
            <pc:sldMk cId="307597866" sldId="274"/>
            <ac:spMk id="7" creationId="{4584801E-9946-7758-3DF2-19884E023CCF}"/>
          </ac:spMkLst>
        </pc:spChg>
        <pc:spChg chg="add del mod">
          <ac:chgData name="Amusuo, Paschal Chukwuebuk" userId="7dff2cd1-484a-42a3-834a-12fd88b46653" providerId="ADAL" clId="{49B19F94-D862-E341-B6B8-6E6B911672CE}" dt="2022-11-03T13:41:34.707" v="513"/>
          <ac:spMkLst>
            <pc:docMk/>
            <pc:sldMk cId="307597866" sldId="274"/>
            <ac:spMk id="9" creationId="{55E2384E-5911-7B29-BFD0-2739C49F475A}"/>
          </ac:spMkLst>
        </pc:spChg>
        <pc:spChg chg="add del mod">
          <ac:chgData name="Amusuo, Paschal Chukwuebuk" userId="7dff2cd1-484a-42a3-834a-12fd88b46653" providerId="ADAL" clId="{49B19F94-D862-E341-B6B8-6E6B911672CE}" dt="2022-11-03T13:41:34.707" v="513"/>
          <ac:spMkLst>
            <pc:docMk/>
            <pc:sldMk cId="307597866" sldId="274"/>
            <ac:spMk id="10" creationId="{DAD9F1FC-B591-74BB-EFD5-C0C7213D991C}"/>
          </ac:spMkLst>
        </pc:spChg>
        <pc:spChg chg="add del mod">
          <ac:chgData name="Amusuo, Paschal Chukwuebuk" userId="7dff2cd1-484a-42a3-834a-12fd88b46653" providerId="ADAL" clId="{49B19F94-D862-E341-B6B8-6E6B911672CE}" dt="2022-11-03T13:42:15.529" v="524"/>
          <ac:spMkLst>
            <pc:docMk/>
            <pc:sldMk cId="307597866" sldId="274"/>
            <ac:spMk id="20" creationId="{A8DBD3ED-B0D2-0DD3-603A-4D25A70CE785}"/>
          </ac:spMkLst>
        </pc:spChg>
        <pc:spChg chg="add del mod">
          <ac:chgData name="Amusuo, Paschal Chukwuebuk" userId="7dff2cd1-484a-42a3-834a-12fd88b46653" providerId="ADAL" clId="{49B19F94-D862-E341-B6B8-6E6B911672CE}" dt="2022-11-03T13:42:15.529" v="524"/>
          <ac:spMkLst>
            <pc:docMk/>
            <pc:sldMk cId="307597866" sldId="274"/>
            <ac:spMk id="21" creationId="{1A9AF46A-9604-3496-6522-97D589085A48}"/>
          </ac:spMkLst>
        </pc:spChg>
        <pc:spChg chg="add del mod">
          <ac:chgData name="Amusuo, Paschal Chukwuebuk" userId="7dff2cd1-484a-42a3-834a-12fd88b46653" providerId="ADAL" clId="{49B19F94-D862-E341-B6B8-6E6B911672CE}" dt="2022-11-03T13:42:15.529" v="524"/>
          <ac:spMkLst>
            <pc:docMk/>
            <pc:sldMk cId="307597866" sldId="274"/>
            <ac:spMk id="23" creationId="{8ABA9E9D-D48B-CA84-7C09-3A3BBBAEA02D}"/>
          </ac:spMkLst>
        </pc:spChg>
        <pc:spChg chg="add del mod">
          <ac:chgData name="Amusuo, Paschal Chukwuebuk" userId="7dff2cd1-484a-42a3-834a-12fd88b46653" providerId="ADAL" clId="{49B19F94-D862-E341-B6B8-6E6B911672CE}" dt="2022-11-03T13:42:15.529" v="524"/>
          <ac:spMkLst>
            <pc:docMk/>
            <pc:sldMk cId="307597866" sldId="274"/>
            <ac:spMk id="24" creationId="{B7D45AF5-983C-95C5-A58B-0EEEEB2E2B0B}"/>
          </ac:spMkLst>
        </pc:spChg>
        <pc:spChg chg="mod">
          <ac:chgData name="Amusuo, Paschal Chukwuebuk" userId="7dff2cd1-484a-42a3-834a-12fd88b46653" providerId="ADAL" clId="{49B19F94-D862-E341-B6B8-6E6B911672CE}" dt="2022-11-03T13:44:20.539" v="550" actId="1076"/>
          <ac:spMkLst>
            <pc:docMk/>
            <pc:sldMk cId="307597866" sldId="274"/>
            <ac:spMk id="37" creationId="{DA498877-AE84-B290-C048-3E77886FFB5A}"/>
          </ac:spMkLst>
        </pc:spChg>
        <pc:spChg chg="mod">
          <ac:chgData name="Amusuo, Paschal Chukwuebuk" userId="7dff2cd1-484a-42a3-834a-12fd88b46653" providerId="ADAL" clId="{49B19F94-D862-E341-B6B8-6E6B911672CE}" dt="2022-11-03T13:42:42.958" v="527"/>
          <ac:spMkLst>
            <pc:docMk/>
            <pc:sldMk cId="307597866" sldId="274"/>
            <ac:spMk id="38" creationId="{59ED506D-2C32-E985-8E1E-372E7A9F865B}"/>
          </ac:spMkLst>
        </pc:spChg>
        <pc:spChg chg="mod">
          <ac:chgData name="Amusuo, Paschal Chukwuebuk" userId="7dff2cd1-484a-42a3-834a-12fd88b46653" providerId="ADAL" clId="{49B19F94-D862-E341-B6B8-6E6B911672CE}" dt="2022-11-03T13:45:11.008" v="599" actId="20577"/>
          <ac:spMkLst>
            <pc:docMk/>
            <pc:sldMk cId="307597866" sldId="274"/>
            <ac:spMk id="40" creationId="{9E64BDC4-9DB3-FAB0-52C0-C0613DDF8DC3}"/>
          </ac:spMkLst>
        </pc:spChg>
        <pc:spChg chg="mod">
          <ac:chgData name="Amusuo, Paschal Chukwuebuk" userId="7dff2cd1-484a-42a3-834a-12fd88b46653" providerId="ADAL" clId="{49B19F94-D862-E341-B6B8-6E6B911672CE}" dt="2022-11-03T13:43:45.656" v="540" actId="255"/>
          <ac:spMkLst>
            <pc:docMk/>
            <pc:sldMk cId="307597866" sldId="274"/>
            <ac:spMk id="41" creationId="{F1E3780A-1B83-9022-B07E-78B0CABA5137}"/>
          </ac:spMkLst>
        </pc:spChg>
        <pc:grpChg chg="add mod">
          <ac:chgData name="Amusuo, Paschal Chukwuebuk" userId="7dff2cd1-484a-42a3-834a-12fd88b46653" providerId="ADAL" clId="{49B19F94-D862-E341-B6B8-6E6B911672CE}" dt="2022-11-03T13:43:10.825" v="532" actId="1076"/>
          <ac:grpSpMkLst>
            <pc:docMk/>
            <pc:sldMk cId="307597866" sldId="274"/>
            <ac:grpSpMk id="35" creationId="{C4C8A1AA-EF9B-5741-CC36-FC3A93BC7F2E}"/>
          </ac:grpSpMkLst>
        </pc:grpChg>
        <pc:graphicFrameChg chg="add del mod">
          <ac:chgData name="Amusuo, Paschal Chukwuebuk" userId="7dff2cd1-484a-42a3-834a-12fd88b46653" providerId="ADAL" clId="{49B19F94-D862-E341-B6B8-6E6B911672CE}" dt="2022-11-03T13:41:34.707" v="513"/>
          <ac:graphicFrameMkLst>
            <pc:docMk/>
            <pc:sldMk cId="307597866" sldId="274"/>
            <ac:graphicFrameMk id="5" creationId="{32C1CFCD-FE57-764D-3090-DCB7D6D3FB7D}"/>
          </ac:graphicFrameMkLst>
        </pc:graphicFrameChg>
        <pc:graphicFrameChg chg="add del mod">
          <ac:chgData name="Amusuo, Paschal Chukwuebuk" userId="7dff2cd1-484a-42a3-834a-12fd88b46653" providerId="ADAL" clId="{49B19F94-D862-E341-B6B8-6E6B911672CE}" dt="2022-11-03T13:42:15.529" v="524"/>
          <ac:graphicFrameMkLst>
            <pc:docMk/>
            <pc:sldMk cId="307597866" sldId="274"/>
            <ac:graphicFrameMk id="19" creationId="{58B8EE3E-CE8D-BC00-F2E0-D52D84E42A0F}"/>
          </ac:graphicFrameMkLst>
        </pc:graphicFrameChg>
        <pc:graphicFrameChg chg="mod modGraphic">
          <ac:chgData name="Amusuo, Paschal Chukwuebuk" userId="7dff2cd1-484a-42a3-834a-12fd88b46653" providerId="ADAL" clId="{49B19F94-D862-E341-B6B8-6E6B911672CE}" dt="2022-11-13T17:39:01.786" v="3959"/>
          <ac:graphicFrameMkLst>
            <pc:docMk/>
            <pc:sldMk cId="307597866" sldId="274"/>
            <ac:graphicFrameMk id="36" creationId="{B546D7AE-4F4E-4EB3-8044-256D20B30B4A}"/>
          </ac:graphicFrameMkLst>
        </pc:graphicFrameChg>
        <pc:picChg chg="add del mod">
          <ac:chgData name="Amusuo, Paschal Chukwuebuk" userId="7dff2cd1-484a-42a3-834a-12fd88b46653" providerId="ADAL" clId="{49B19F94-D862-E341-B6B8-6E6B911672CE}" dt="2022-11-03T13:41:34.707" v="513"/>
          <ac:picMkLst>
            <pc:docMk/>
            <pc:sldMk cId="307597866" sldId="274"/>
            <ac:picMk id="12" creationId="{B8CD6E36-C166-73DA-F96E-8C6178A7F44B}"/>
          </ac:picMkLst>
        </pc:picChg>
        <pc:picChg chg="add del mod">
          <ac:chgData name="Amusuo, Paschal Chukwuebuk" userId="7dff2cd1-484a-42a3-834a-12fd88b46653" providerId="ADAL" clId="{49B19F94-D862-E341-B6B8-6E6B911672CE}" dt="2022-11-03T13:41:34.707" v="513"/>
          <ac:picMkLst>
            <pc:docMk/>
            <pc:sldMk cId="307597866" sldId="274"/>
            <ac:picMk id="13" creationId="{56CE0B94-6F79-9DAB-60FE-9405BC9645A9}"/>
          </ac:picMkLst>
        </pc:picChg>
        <pc:picChg chg="add del mod">
          <ac:chgData name="Amusuo, Paschal Chukwuebuk" userId="7dff2cd1-484a-42a3-834a-12fd88b46653" providerId="ADAL" clId="{49B19F94-D862-E341-B6B8-6E6B911672CE}" dt="2022-11-03T13:41:34.707" v="513"/>
          <ac:picMkLst>
            <pc:docMk/>
            <pc:sldMk cId="307597866" sldId="274"/>
            <ac:picMk id="14" creationId="{27E2A272-3206-E0D0-7441-F62BD521DE04}"/>
          </ac:picMkLst>
        </pc:picChg>
        <pc:picChg chg="add del mod">
          <ac:chgData name="Amusuo, Paschal Chukwuebuk" userId="7dff2cd1-484a-42a3-834a-12fd88b46653" providerId="ADAL" clId="{49B19F94-D862-E341-B6B8-6E6B911672CE}" dt="2022-11-03T13:42:15.529" v="524"/>
          <ac:picMkLst>
            <pc:docMk/>
            <pc:sldMk cId="307597866" sldId="274"/>
            <ac:picMk id="26" creationId="{311AE4A9-1ADD-8CE9-F8A4-12D4B45967E0}"/>
          </ac:picMkLst>
        </pc:picChg>
        <pc:picChg chg="add del mod">
          <ac:chgData name="Amusuo, Paschal Chukwuebuk" userId="7dff2cd1-484a-42a3-834a-12fd88b46653" providerId="ADAL" clId="{49B19F94-D862-E341-B6B8-6E6B911672CE}" dt="2022-11-03T13:42:15.529" v="524"/>
          <ac:picMkLst>
            <pc:docMk/>
            <pc:sldMk cId="307597866" sldId="274"/>
            <ac:picMk id="27" creationId="{2B4DDFA0-2FBB-4A45-6B1D-B3289E830F6D}"/>
          </ac:picMkLst>
        </pc:picChg>
        <pc:picChg chg="add del mod">
          <ac:chgData name="Amusuo, Paschal Chukwuebuk" userId="7dff2cd1-484a-42a3-834a-12fd88b46653" providerId="ADAL" clId="{49B19F94-D862-E341-B6B8-6E6B911672CE}" dt="2022-11-03T13:42:15.529" v="524"/>
          <ac:picMkLst>
            <pc:docMk/>
            <pc:sldMk cId="307597866" sldId="274"/>
            <ac:picMk id="28" creationId="{577F389F-FFA7-E881-1332-A3D922C4875B}"/>
          </ac:picMkLst>
        </pc:picChg>
        <pc:picChg chg="mod">
          <ac:chgData name="Amusuo, Paschal Chukwuebuk" userId="7dff2cd1-484a-42a3-834a-12fd88b46653" providerId="ADAL" clId="{49B19F94-D862-E341-B6B8-6E6B911672CE}" dt="2022-11-03T13:44:16.359" v="549" actId="14100"/>
          <ac:picMkLst>
            <pc:docMk/>
            <pc:sldMk cId="307597866" sldId="274"/>
            <ac:picMk id="43" creationId="{EDE9119A-77F4-0F88-0126-BC7581D52E84}"/>
          </ac:picMkLst>
        </pc:picChg>
        <pc:picChg chg="mod">
          <ac:chgData name="Amusuo, Paschal Chukwuebuk" userId="7dff2cd1-484a-42a3-834a-12fd88b46653" providerId="ADAL" clId="{49B19F94-D862-E341-B6B8-6E6B911672CE}" dt="2022-11-03T13:42:42.958" v="527"/>
          <ac:picMkLst>
            <pc:docMk/>
            <pc:sldMk cId="307597866" sldId="274"/>
            <ac:picMk id="44" creationId="{C6B57627-267C-E1C7-14C8-0449A917DA7E}"/>
          </ac:picMkLst>
        </pc:picChg>
        <pc:picChg chg="mod">
          <ac:chgData name="Amusuo, Paschal Chukwuebuk" userId="7dff2cd1-484a-42a3-834a-12fd88b46653" providerId="ADAL" clId="{49B19F94-D862-E341-B6B8-6E6B911672CE}" dt="2022-11-03T13:42:42.958" v="527"/>
          <ac:picMkLst>
            <pc:docMk/>
            <pc:sldMk cId="307597866" sldId="274"/>
            <ac:picMk id="45" creationId="{EE756F00-55F0-A997-EAF4-B8468D7F0619}"/>
          </ac:picMkLst>
        </pc:picChg>
        <pc:cxnChg chg="add del mod">
          <ac:chgData name="Amusuo, Paschal Chukwuebuk" userId="7dff2cd1-484a-42a3-834a-12fd88b46653" providerId="ADAL" clId="{49B19F94-D862-E341-B6B8-6E6B911672CE}" dt="2022-11-03T13:41:34.707" v="513"/>
          <ac:cxnSpMkLst>
            <pc:docMk/>
            <pc:sldMk cId="307597866" sldId="274"/>
            <ac:cxnSpMk id="8" creationId="{5F2F49DB-A656-6617-27BE-288C25597285}"/>
          </ac:cxnSpMkLst>
        </pc:cxnChg>
        <pc:cxnChg chg="add del mod">
          <ac:chgData name="Amusuo, Paschal Chukwuebuk" userId="7dff2cd1-484a-42a3-834a-12fd88b46653" providerId="ADAL" clId="{49B19F94-D862-E341-B6B8-6E6B911672CE}" dt="2022-11-03T13:41:34.707" v="513"/>
          <ac:cxnSpMkLst>
            <pc:docMk/>
            <pc:sldMk cId="307597866" sldId="274"/>
            <ac:cxnSpMk id="11" creationId="{AB3AB540-A171-2527-3491-945805ED74B0}"/>
          </ac:cxnSpMkLst>
        </pc:cxnChg>
        <pc:cxnChg chg="add del mod">
          <ac:chgData name="Amusuo, Paschal Chukwuebuk" userId="7dff2cd1-484a-42a3-834a-12fd88b46653" providerId="ADAL" clId="{49B19F94-D862-E341-B6B8-6E6B911672CE}" dt="2022-11-03T13:41:34.707" v="513"/>
          <ac:cxnSpMkLst>
            <pc:docMk/>
            <pc:sldMk cId="307597866" sldId="274"/>
            <ac:cxnSpMk id="15" creationId="{040D00F7-F5D1-5442-6FF9-C62FF4427251}"/>
          </ac:cxnSpMkLst>
        </pc:cxnChg>
        <pc:cxnChg chg="add del mod">
          <ac:chgData name="Amusuo, Paschal Chukwuebuk" userId="7dff2cd1-484a-42a3-834a-12fd88b46653" providerId="ADAL" clId="{49B19F94-D862-E341-B6B8-6E6B911672CE}" dt="2022-11-03T13:41:34.707" v="513"/>
          <ac:cxnSpMkLst>
            <pc:docMk/>
            <pc:sldMk cId="307597866" sldId="274"/>
            <ac:cxnSpMk id="16" creationId="{5172BA79-3071-CC3D-90CF-F3A2C2E275D5}"/>
          </ac:cxnSpMkLst>
        </pc:cxnChg>
        <pc:cxnChg chg="add del mod">
          <ac:chgData name="Amusuo, Paschal Chukwuebuk" userId="7dff2cd1-484a-42a3-834a-12fd88b46653" providerId="ADAL" clId="{49B19F94-D862-E341-B6B8-6E6B911672CE}" dt="2022-11-03T13:41:34.707" v="513"/>
          <ac:cxnSpMkLst>
            <pc:docMk/>
            <pc:sldMk cId="307597866" sldId="274"/>
            <ac:cxnSpMk id="17" creationId="{34DBF135-2823-BB5C-A3D0-803DAE895576}"/>
          </ac:cxnSpMkLst>
        </pc:cxnChg>
        <pc:cxnChg chg="add del mod">
          <ac:chgData name="Amusuo, Paschal Chukwuebuk" userId="7dff2cd1-484a-42a3-834a-12fd88b46653" providerId="ADAL" clId="{49B19F94-D862-E341-B6B8-6E6B911672CE}" dt="2022-11-03T13:41:34.707" v="513"/>
          <ac:cxnSpMkLst>
            <pc:docMk/>
            <pc:sldMk cId="307597866" sldId="274"/>
            <ac:cxnSpMk id="18" creationId="{D7FD0A88-E3CC-25DB-0A22-B84C7723680E}"/>
          </ac:cxnSpMkLst>
        </pc:cxnChg>
        <pc:cxnChg chg="add del mod">
          <ac:chgData name="Amusuo, Paschal Chukwuebuk" userId="7dff2cd1-484a-42a3-834a-12fd88b46653" providerId="ADAL" clId="{49B19F94-D862-E341-B6B8-6E6B911672CE}" dt="2022-11-03T13:42:15.529" v="524"/>
          <ac:cxnSpMkLst>
            <pc:docMk/>
            <pc:sldMk cId="307597866" sldId="274"/>
            <ac:cxnSpMk id="22" creationId="{E054F12F-4D04-8B01-3F34-8BCD6B487639}"/>
          </ac:cxnSpMkLst>
        </pc:cxnChg>
        <pc:cxnChg chg="add del mod">
          <ac:chgData name="Amusuo, Paschal Chukwuebuk" userId="7dff2cd1-484a-42a3-834a-12fd88b46653" providerId="ADAL" clId="{49B19F94-D862-E341-B6B8-6E6B911672CE}" dt="2022-11-03T13:42:15.529" v="524"/>
          <ac:cxnSpMkLst>
            <pc:docMk/>
            <pc:sldMk cId="307597866" sldId="274"/>
            <ac:cxnSpMk id="25" creationId="{9D0A4F85-197A-AB93-8C67-23C6727B3783}"/>
          </ac:cxnSpMkLst>
        </pc:cxnChg>
        <pc:cxnChg chg="add del mod">
          <ac:chgData name="Amusuo, Paschal Chukwuebuk" userId="7dff2cd1-484a-42a3-834a-12fd88b46653" providerId="ADAL" clId="{49B19F94-D862-E341-B6B8-6E6B911672CE}" dt="2022-11-03T13:42:15.529" v="524"/>
          <ac:cxnSpMkLst>
            <pc:docMk/>
            <pc:sldMk cId="307597866" sldId="274"/>
            <ac:cxnSpMk id="29" creationId="{F179ED89-BE8F-5072-674E-FB9C416EDDC3}"/>
          </ac:cxnSpMkLst>
        </pc:cxnChg>
        <pc:cxnChg chg="add del mod">
          <ac:chgData name="Amusuo, Paschal Chukwuebuk" userId="7dff2cd1-484a-42a3-834a-12fd88b46653" providerId="ADAL" clId="{49B19F94-D862-E341-B6B8-6E6B911672CE}" dt="2022-11-03T13:42:15.529" v="524"/>
          <ac:cxnSpMkLst>
            <pc:docMk/>
            <pc:sldMk cId="307597866" sldId="274"/>
            <ac:cxnSpMk id="30" creationId="{D4171389-B7FF-8F48-8808-FA874182B612}"/>
          </ac:cxnSpMkLst>
        </pc:cxnChg>
        <pc:cxnChg chg="add del mod">
          <ac:chgData name="Amusuo, Paschal Chukwuebuk" userId="7dff2cd1-484a-42a3-834a-12fd88b46653" providerId="ADAL" clId="{49B19F94-D862-E341-B6B8-6E6B911672CE}" dt="2022-11-03T13:42:15.529" v="524"/>
          <ac:cxnSpMkLst>
            <pc:docMk/>
            <pc:sldMk cId="307597866" sldId="274"/>
            <ac:cxnSpMk id="31" creationId="{6BDE8BCB-5451-80AD-3286-66CDFB8582C6}"/>
          </ac:cxnSpMkLst>
        </pc:cxnChg>
        <pc:cxnChg chg="add del mod">
          <ac:chgData name="Amusuo, Paschal Chukwuebuk" userId="7dff2cd1-484a-42a3-834a-12fd88b46653" providerId="ADAL" clId="{49B19F94-D862-E341-B6B8-6E6B911672CE}" dt="2022-11-03T13:42:15.529" v="524"/>
          <ac:cxnSpMkLst>
            <pc:docMk/>
            <pc:sldMk cId="307597866" sldId="274"/>
            <ac:cxnSpMk id="32" creationId="{E932A4B6-3CDC-CE38-DBC5-CD53BCD51BF2}"/>
          </ac:cxnSpMkLst>
        </pc:cxnChg>
        <pc:cxnChg chg="mod">
          <ac:chgData name="Amusuo, Paschal Chukwuebuk" userId="7dff2cd1-484a-42a3-834a-12fd88b46653" providerId="ADAL" clId="{49B19F94-D862-E341-B6B8-6E6B911672CE}" dt="2022-11-03T13:44:16.359" v="549" actId="14100"/>
          <ac:cxnSpMkLst>
            <pc:docMk/>
            <pc:sldMk cId="307597866" sldId="274"/>
            <ac:cxnSpMk id="39" creationId="{D89928C8-7C76-378E-240B-7CE73C41E474}"/>
          </ac:cxnSpMkLst>
        </pc:cxnChg>
        <pc:cxnChg chg="mod">
          <ac:chgData name="Amusuo, Paschal Chukwuebuk" userId="7dff2cd1-484a-42a3-834a-12fd88b46653" providerId="ADAL" clId="{49B19F94-D862-E341-B6B8-6E6B911672CE}" dt="2022-11-03T13:42:42.958" v="527"/>
          <ac:cxnSpMkLst>
            <pc:docMk/>
            <pc:sldMk cId="307597866" sldId="274"/>
            <ac:cxnSpMk id="42" creationId="{E791BE1D-7FA1-398B-2448-2B0527D376EF}"/>
          </ac:cxnSpMkLst>
        </pc:cxnChg>
        <pc:cxnChg chg="mod">
          <ac:chgData name="Amusuo, Paschal Chukwuebuk" userId="7dff2cd1-484a-42a3-834a-12fd88b46653" providerId="ADAL" clId="{49B19F94-D862-E341-B6B8-6E6B911672CE}" dt="2022-11-03T13:42:42.958" v="527"/>
          <ac:cxnSpMkLst>
            <pc:docMk/>
            <pc:sldMk cId="307597866" sldId="274"/>
            <ac:cxnSpMk id="46" creationId="{FF29C812-ABDA-C621-9AD9-5695BE56171E}"/>
          </ac:cxnSpMkLst>
        </pc:cxnChg>
        <pc:cxnChg chg="mod">
          <ac:chgData name="Amusuo, Paschal Chukwuebuk" userId="7dff2cd1-484a-42a3-834a-12fd88b46653" providerId="ADAL" clId="{49B19F94-D862-E341-B6B8-6E6B911672CE}" dt="2022-11-03T13:42:42.958" v="527"/>
          <ac:cxnSpMkLst>
            <pc:docMk/>
            <pc:sldMk cId="307597866" sldId="274"/>
            <ac:cxnSpMk id="47" creationId="{7D4079F5-3643-6625-4AFA-E52F92223B35}"/>
          </ac:cxnSpMkLst>
        </pc:cxnChg>
        <pc:cxnChg chg="mod">
          <ac:chgData name="Amusuo, Paschal Chukwuebuk" userId="7dff2cd1-484a-42a3-834a-12fd88b46653" providerId="ADAL" clId="{49B19F94-D862-E341-B6B8-6E6B911672CE}" dt="2022-11-03T13:42:42.958" v="527"/>
          <ac:cxnSpMkLst>
            <pc:docMk/>
            <pc:sldMk cId="307597866" sldId="274"/>
            <ac:cxnSpMk id="48" creationId="{0AE37640-16FD-457E-594A-61BB45B57AD7}"/>
          </ac:cxnSpMkLst>
        </pc:cxnChg>
        <pc:cxnChg chg="mod">
          <ac:chgData name="Amusuo, Paschal Chukwuebuk" userId="7dff2cd1-484a-42a3-834a-12fd88b46653" providerId="ADAL" clId="{49B19F94-D862-E341-B6B8-6E6B911672CE}" dt="2022-11-03T13:42:42.958" v="527"/>
          <ac:cxnSpMkLst>
            <pc:docMk/>
            <pc:sldMk cId="307597866" sldId="274"/>
            <ac:cxnSpMk id="49" creationId="{EF2B1DE3-A06A-7A9B-80A0-5DCDCDA05E06}"/>
          </ac:cxnSpMkLst>
        </pc:cxnChg>
      </pc:sldChg>
      <pc:sldChg chg="addSp delSp modSp new mod">
        <pc:chgData name="Amusuo, Paschal Chukwuebuk" userId="7dff2cd1-484a-42a3-834a-12fd88b46653" providerId="ADAL" clId="{49B19F94-D862-E341-B6B8-6E6B911672CE}" dt="2022-11-05T19:12:35.474" v="2451" actId="20577"/>
        <pc:sldMkLst>
          <pc:docMk/>
          <pc:sldMk cId="738896605" sldId="275"/>
        </pc:sldMkLst>
        <pc:spChg chg="del">
          <ac:chgData name="Amusuo, Paschal Chukwuebuk" userId="7dff2cd1-484a-42a3-834a-12fd88b46653" providerId="ADAL" clId="{49B19F94-D862-E341-B6B8-6E6B911672CE}" dt="2022-11-03T16:13:27.303" v="656" actId="1032"/>
          <ac:spMkLst>
            <pc:docMk/>
            <pc:sldMk cId="738896605" sldId="275"/>
            <ac:spMk id="2" creationId="{5CE988C2-9091-7F58-E966-B0E654CF2E2A}"/>
          </ac:spMkLst>
        </pc:spChg>
        <pc:spChg chg="mod">
          <ac:chgData name="Amusuo, Paschal Chukwuebuk" userId="7dff2cd1-484a-42a3-834a-12fd88b46653" providerId="ADAL" clId="{49B19F94-D862-E341-B6B8-6E6B911672CE}" dt="2022-11-05T19:12:35.474" v="2451" actId="20577"/>
          <ac:spMkLst>
            <pc:docMk/>
            <pc:sldMk cId="738896605" sldId="275"/>
            <ac:spMk id="3" creationId="{549AFEBF-6074-7EE5-0F9B-C333B6053CEE}"/>
          </ac:spMkLst>
        </pc:spChg>
        <pc:spChg chg="add del mod">
          <ac:chgData name="Amusuo, Paschal Chukwuebuk" userId="7dff2cd1-484a-42a3-834a-12fd88b46653" providerId="ADAL" clId="{49B19F94-D862-E341-B6B8-6E6B911672CE}" dt="2022-11-05T19:12:18.898" v="2445"/>
          <ac:spMkLst>
            <pc:docMk/>
            <pc:sldMk cId="738896605" sldId="275"/>
            <ac:spMk id="5" creationId="{E7A715A3-1124-6235-8B61-D47B9D88DA5B}"/>
          </ac:spMkLst>
        </pc:spChg>
        <pc:spChg chg="add del mod">
          <ac:chgData name="Amusuo, Paschal Chukwuebuk" userId="7dff2cd1-484a-42a3-834a-12fd88b46653" providerId="ADAL" clId="{49B19F94-D862-E341-B6B8-6E6B911672CE}" dt="2022-11-03T16:14:28.587" v="658" actId="1032"/>
          <ac:spMkLst>
            <pc:docMk/>
            <pc:sldMk cId="738896605" sldId="275"/>
            <ac:spMk id="7" creationId="{CB78C524-1956-49DD-E513-3D606D76B7CB}"/>
          </ac:spMkLst>
        </pc:spChg>
        <pc:spChg chg="add del mod">
          <ac:chgData name="Amusuo, Paschal Chukwuebuk" userId="7dff2cd1-484a-42a3-834a-12fd88b46653" providerId="ADAL" clId="{49B19F94-D862-E341-B6B8-6E6B911672CE}" dt="2022-11-03T16:26:20.075" v="847"/>
          <ac:spMkLst>
            <pc:docMk/>
            <pc:sldMk cId="738896605" sldId="275"/>
            <ac:spMk id="10" creationId="{9274E0A5-A762-AE94-9B23-ECF950A43F37}"/>
          </ac:spMkLst>
        </pc:spChg>
        <pc:graphicFrameChg chg="add del modGraphic">
          <ac:chgData name="Amusuo, Paschal Chukwuebuk" userId="7dff2cd1-484a-42a3-834a-12fd88b46653" providerId="ADAL" clId="{49B19F94-D862-E341-B6B8-6E6B911672CE}" dt="2022-11-03T16:13:35.153" v="657" actId="478"/>
          <ac:graphicFrameMkLst>
            <pc:docMk/>
            <pc:sldMk cId="738896605" sldId="275"/>
            <ac:graphicFrameMk id="5" creationId="{D80A3EBF-6B6D-327B-96C9-9FF3FBF63C67}"/>
          </ac:graphicFrameMkLst>
        </pc:graphicFrameChg>
        <pc:graphicFrameChg chg="add del mod modGraphic">
          <ac:chgData name="Amusuo, Paschal Chukwuebuk" userId="7dff2cd1-484a-42a3-834a-12fd88b46653" providerId="ADAL" clId="{49B19F94-D862-E341-B6B8-6E6B911672CE}" dt="2022-11-03T16:18:03.151" v="846" actId="478"/>
          <ac:graphicFrameMkLst>
            <pc:docMk/>
            <pc:sldMk cId="738896605" sldId="275"/>
            <ac:graphicFrameMk id="8" creationId="{61CFA0E9-C00D-37B8-8ECC-78D99190F7AA}"/>
          </ac:graphicFrameMkLst>
        </pc:graphicFrameChg>
        <pc:picChg chg="add mod">
          <ac:chgData name="Amusuo, Paschal Chukwuebuk" userId="7dff2cd1-484a-42a3-834a-12fd88b46653" providerId="ADAL" clId="{49B19F94-D862-E341-B6B8-6E6B911672CE}" dt="2022-11-05T19:12:31.116" v="2450" actId="1076"/>
          <ac:picMkLst>
            <pc:docMk/>
            <pc:sldMk cId="738896605" sldId="275"/>
            <ac:picMk id="7" creationId="{2C0476D5-7798-FE21-AB84-2BB3986446D7}"/>
          </ac:picMkLst>
        </pc:picChg>
        <pc:picChg chg="add del mod">
          <ac:chgData name="Amusuo, Paschal Chukwuebuk" userId="7dff2cd1-484a-42a3-834a-12fd88b46653" providerId="ADAL" clId="{49B19F94-D862-E341-B6B8-6E6B911672CE}" dt="2022-11-05T19:12:02.045" v="2444" actId="478"/>
          <ac:picMkLst>
            <pc:docMk/>
            <pc:sldMk cId="738896605" sldId="275"/>
            <ac:picMk id="12" creationId="{030F9956-D71A-6952-DC99-690D02ACCAFC}"/>
          </ac:picMkLst>
        </pc:picChg>
      </pc:sldChg>
      <pc:sldChg chg="modSp new mod ord">
        <pc:chgData name="Amusuo, Paschal Chukwuebuk" userId="7dff2cd1-484a-42a3-834a-12fd88b46653" providerId="ADAL" clId="{49B19F94-D862-E341-B6B8-6E6B911672CE}" dt="2022-11-03T13:47:01.427" v="655" actId="20577"/>
        <pc:sldMkLst>
          <pc:docMk/>
          <pc:sldMk cId="2030670952" sldId="276"/>
        </pc:sldMkLst>
        <pc:spChg chg="mod">
          <ac:chgData name="Amusuo, Paschal Chukwuebuk" userId="7dff2cd1-484a-42a3-834a-12fd88b46653" providerId="ADAL" clId="{49B19F94-D862-E341-B6B8-6E6B911672CE}" dt="2022-11-03T13:47:01.427" v="655" actId="20577"/>
          <ac:spMkLst>
            <pc:docMk/>
            <pc:sldMk cId="2030670952" sldId="276"/>
            <ac:spMk id="2" creationId="{5B244663-F212-1C85-480C-8D826E909045}"/>
          </ac:spMkLst>
        </pc:spChg>
      </pc:sldChg>
      <pc:sldChg chg="modSp new mod">
        <pc:chgData name="Amusuo, Paschal Chukwuebuk" userId="7dff2cd1-484a-42a3-834a-12fd88b46653" providerId="ADAL" clId="{49B19F94-D862-E341-B6B8-6E6B911672CE}" dt="2022-11-03T16:27:12.774" v="868" actId="20577"/>
        <pc:sldMkLst>
          <pc:docMk/>
          <pc:sldMk cId="1273070225" sldId="277"/>
        </pc:sldMkLst>
        <pc:spChg chg="mod">
          <ac:chgData name="Amusuo, Paschal Chukwuebuk" userId="7dff2cd1-484a-42a3-834a-12fd88b46653" providerId="ADAL" clId="{49B19F94-D862-E341-B6B8-6E6B911672CE}" dt="2022-11-03T16:27:12.774" v="868" actId="20577"/>
          <ac:spMkLst>
            <pc:docMk/>
            <pc:sldMk cId="1273070225" sldId="277"/>
            <ac:spMk id="2" creationId="{AA21E280-63AD-4051-B45F-3BEEE69EB2E0}"/>
          </ac:spMkLst>
        </pc:spChg>
      </pc:sldChg>
      <pc:sldChg chg="modSp new mod ord">
        <pc:chgData name="Amusuo, Paschal Chukwuebuk" userId="7dff2cd1-484a-42a3-834a-12fd88b46653" providerId="ADAL" clId="{49B19F94-D862-E341-B6B8-6E6B911672CE}" dt="2022-11-05T19:29:30.526" v="2578" actId="20577"/>
        <pc:sldMkLst>
          <pc:docMk/>
          <pc:sldMk cId="500486856" sldId="278"/>
        </pc:sldMkLst>
        <pc:spChg chg="mod">
          <ac:chgData name="Amusuo, Paschal Chukwuebuk" userId="7dff2cd1-484a-42a3-834a-12fd88b46653" providerId="ADAL" clId="{49B19F94-D862-E341-B6B8-6E6B911672CE}" dt="2022-11-05T19:29:30.526" v="2578" actId="20577"/>
          <ac:spMkLst>
            <pc:docMk/>
            <pc:sldMk cId="500486856" sldId="278"/>
            <ac:spMk id="2" creationId="{A5CA72C5-475D-DE47-D08F-94704B322A28}"/>
          </ac:spMkLst>
        </pc:spChg>
      </pc:sldChg>
      <pc:sldChg chg="modSp new del mod">
        <pc:chgData name="Amusuo, Paschal Chukwuebuk" userId="7dff2cd1-484a-42a3-834a-12fd88b46653" providerId="ADAL" clId="{49B19F94-D862-E341-B6B8-6E6B911672CE}" dt="2022-11-03T16:48:22.113" v="940" actId="2696"/>
        <pc:sldMkLst>
          <pc:docMk/>
          <pc:sldMk cId="600077377" sldId="279"/>
        </pc:sldMkLst>
        <pc:spChg chg="mod">
          <ac:chgData name="Amusuo, Paschal Chukwuebuk" userId="7dff2cd1-484a-42a3-834a-12fd88b46653" providerId="ADAL" clId="{49B19F94-D862-E341-B6B8-6E6B911672CE}" dt="2022-11-03T16:48:15.927" v="939" actId="20577"/>
          <ac:spMkLst>
            <pc:docMk/>
            <pc:sldMk cId="600077377" sldId="279"/>
            <ac:spMk id="6" creationId="{601379BB-D34B-E42B-B90E-7F6D17C5A9A1}"/>
          </ac:spMkLst>
        </pc:spChg>
      </pc:sldChg>
      <pc:sldChg chg="addSp modSp new del mod ord">
        <pc:chgData name="Amusuo, Paschal Chukwuebuk" userId="7dff2cd1-484a-42a3-834a-12fd88b46653" providerId="ADAL" clId="{49B19F94-D862-E341-B6B8-6E6B911672CE}" dt="2022-11-05T19:40:08.447" v="2663" actId="2696"/>
        <pc:sldMkLst>
          <pc:docMk/>
          <pc:sldMk cId="2454088989" sldId="279"/>
        </pc:sldMkLst>
        <pc:spChg chg="mod">
          <ac:chgData name="Amusuo, Paschal Chukwuebuk" userId="7dff2cd1-484a-42a3-834a-12fd88b46653" providerId="ADAL" clId="{49B19F94-D862-E341-B6B8-6E6B911672CE}" dt="2022-11-03T17:04:56.035" v="1276" actId="20577"/>
          <ac:spMkLst>
            <pc:docMk/>
            <pc:sldMk cId="2454088989" sldId="279"/>
            <ac:spMk id="2" creationId="{B0D9E4B4-DA94-3554-1DFA-2DCAC6F27D92}"/>
          </ac:spMkLst>
        </pc:spChg>
        <pc:spChg chg="mod">
          <ac:chgData name="Amusuo, Paschal Chukwuebuk" userId="7dff2cd1-484a-42a3-834a-12fd88b46653" providerId="ADAL" clId="{49B19F94-D862-E341-B6B8-6E6B911672CE}" dt="2022-11-03T16:48:52.904" v="990" actId="20577"/>
          <ac:spMkLst>
            <pc:docMk/>
            <pc:sldMk cId="2454088989" sldId="279"/>
            <ac:spMk id="3" creationId="{047D6819-9B62-656E-4346-D4A43E2BA353}"/>
          </ac:spMkLst>
        </pc:spChg>
        <pc:picChg chg="add mod">
          <ac:chgData name="Amusuo, Paschal Chukwuebuk" userId="7dff2cd1-484a-42a3-834a-12fd88b46653" providerId="ADAL" clId="{49B19F94-D862-E341-B6B8-6E6B911672CE}" dt="2022-11-03T17:05:31.978" v="1284" actId="1076"/>
          <ac:picMkLst>
            <pc:docMk/>
            <pc:sldMk cId="2454088989" sldId="279"/>
            <ac:picMk id="6" creationId="{05FAA337-F073-93FE-7CA1-6FF38EA94429}"/>
          </ac:picMkLst>
        </pc:picChg>
        <pc:picChg chg="add mod">
          <ac:chgData name="Amusuo, Paschal Chukwuebuk" userId="7dff2cd1-484a-42a3-834a-12fd88b46653" providerId="ADAL" clId="{49B19F94-D862-E341-B6B8-6E6B911672CE}" dt="2022-11-03T17:05:34.545" v="1285" actId="1076"/>
          <ac:picMkLst>
            <pc:docMk/>
            <pc:sldMk cId="2454088989" sldId="279"/>
            <ac:picMk id="7" creationId="{4B33E9F7-2771-CB0F-181D-243958F325B6}"/>
          </ac:picMkLst>
        </pc:picChg>
      </pc:sldChg>
      <pc:sldChg chg="addSp delSp modSp new del mod">
        <pc:chgData name="Amusuo, Paschal Chukwuebuk" userId="7dff2cd1-484a-42a3-834a-12fd88b46653" providerId="ADAL" clId="{49B19F94-D862-E341-B6B8-6E6B911672CE}" dt="2022-11-05T19:47:13.590" v="2693" actId="2696"/>
        <pc:sldMkLst>
          <pc:docMk/>
          <pc:sldMk cId="2991276979" sldId="280"/>
        </pc:sldMkLst>
        <pc:spChg chg="mod">
          <ac:chgData name="Amusuo, Paschal Chukwuebuk" userId="7dff2cd1-484a-42a3-834a-12fd88b46653" providerId="ADAL" clId="{49B19F94-D862-E341-B6B8-6E6B911672CE}" dt="2022-11-03T17:12:36.342" v="1367" actId="20577"/>
          <ac:spMkLst>
            <pc:docMk/>
            <pc:sldMk cId="2991276979" sldId="280"/>
            <ac:spMk id="2" creationId="{5B9233CA-FACF-0E97-A91A-BAE8515A5DF9}"/>
          </ac:spMkLst>
        </pc:spChg>
        <pc:spChg chg="mod">
          <ac:chgData name="Amusuo, Paschal Chukwuebuk" userId="7dff2cd1-484a-42a3-834a-12fd88b46653" providerId="ADAL" clId="{49B19F94-D862-E341-B6B8-6E6B911672CE}" dt="2022-11-03T16:49:18.979" v="1020" actId="20577"/>
          <ac:spMkLst>
            <pc:docMk/>
            <pc:sldMk cId="2991276979" sldId="280"/>
            <ac:spMk id="3" creationId="{A4DA4BA7-ACFE-890D-DD35-60D2AA3935A3}"/>
          </ac:spMkLst>
        </pc:spChg>
        <pc:picChg chg="add mod">
          <ac:chgData name="Amusuo, Paschal Chukwuebuk" userId="7dff2cd1-484a-42a3-834a-12fd88b46653" providerId="ADAL" clId="{49B19F94-D862-E341-B6B8-6E6B911672CE}" dt="2022-11-03T17:15:37.939" v="1373" actId="14100"/>
          <ac:picMkLst>
            <pc:docMk/>
            <pc:sldMk cId="2991276979" sldId="280"/>
            <ac:picMk id="6" creationId="{82A4DFE5-C3D4-0D4D-155C-D0421C77D17F}"/>
          </ac:picMkLst>
        </pc:picChg>
        <pc:picChg chg="add del mod">
          <ac:chgData name="Amusuo, Paschal Chukwuebuk" userId="7dff2cd1-484a-42a3-834a-12fd88b46653" providerId="ADAL" clId="{49B19F94-D862-E341-B6B8-6E6B911672CE}" dt="2022-11-03T17:20:22.511" v="1379" actId="478"/>
          <ac:picMkLst>
            <pc:docMk/>
            <pc:sldMk cId="2991276979" sldId="280"/>
            <ac:picMk id="8" creationId="{4A85E85F-1F18-21EA-4937-0F72DADD3846}"/>
          </ac:picMkLst>
        </pc:picChg>
        <pc:picChg chg="add mod">
          <ac:chgData name="Amusuo, Paschal Chukwuebuk" userId="7dff2cd1-484a-42a3-834a-12fd88b46653" providerId="ADAL" clId="{49B19F94-D862-E341-B6B8-6E6B911672CE}" dt="2022-11-03T17:21:17.934" v="1389" actId="1076"/>
          <ac:picMkLst>
            <pc:docMk/>
            <pc:sldMk cId="2991276979" sldId="280"/>
            <ac:picMk id="10" creationId="{56AB7153-01E1-C8A2-2940-A7084B198F0A}"/>
          </ac:picMkLst>
        </pc:picChg>
      </pc:sldChg>
      <pc:sldChg chg="addSp modSp new del mod">
        <pc:chgData name="Amusuo, Paschal Chukwuebuk" userId="7dff2cd1-484a-42a3-834a-12fd88b46653" providerId="ADAL" clId="{49B19F94-D862-E341-B6B8-6E6B911672CE}" dt="2022-11-05T19:52:58.554" v="2720" actId="2696"/>
        <pc:sldMkLst>
          <pc:docMk/>
          <pc:sldMk cId="1792368479" sldId="281"/>
        </pc:sldMkLst>
        <pc:spChg chg="mod">
          <ac:chgData name="Amusuo, Paschal Chukwuebuk" userId="7dff2cd1-484a-42a3-834a-12fd88b46653" providerId="ADAL" clId="{49B19F94-D862-E341-B6B8-6E6B911672CE}" dt="2022-11-03T17:50:12.281" v="1704" actId="20577"/>
          <ac:spMkLst>
            <pc:docMk/>
            <pc:sldMk cId="1792368479" sldId="281"/>
            <ac:spMk id="2" creationId="{1A25DE73-33AE-8C26-2689-3AB26825B1E6}"/>
          </ac:spMkLst>
        </pc:spChg>
        <pc:spChg chg="mod">
          <ac:chgData name="Amusuo, Paschal Chukwuebuk" userId="7dff2cd1-484a-42a3-834a-12fd88b46653" providerId="ADAL" clId="{49B19F94-D862-E341-B6B8-6E6B911672CE}" dt="2022-11-03T17:24:43.063" v="1409" actId="20577"/>
          <ac:spMkLst>
            <pc:docMk/>
            <pc:sldMk cId="1792368479" sldId="281"/>
            <ac:spMk id="3" creationId="{F87064E6-3D05-9BC0-1703-28BE97D856DB}"/>
          </ac:spMkLst>
        </pc:spChg>
        <pc:picChg chg="add mod">
          <ac:chgData name="Amusuo, Paschal Chukwuebuk" userId="7dff2cd1-484a-42a3-834a-12fd88b46653" providerId="ADAL" clId="{49B19F94-D862-E341-B6B8-6E6B911672CE}" dt="2022-11-03T17:53:26.654" v="1712" actId="14100"/>
          <ac:picMkLst>
            <pc:docMk/>
            <pc:sldMk cId="1792368479" sldId="281"/>
            <ac:picMk id="6" creationId="{7B38C404-D2F6-415B-6ACE-B98BF509504B}"/>
          </ac:picMkLst>
        </pc:picChg>
        <pc:picChg chg="add mod">
          <ac:chgData name="Amusuo, Paschal Chukwuebuk" userId="7dff2cd1-484a-42a3-834a-12fd88b46653" providerId="ADAL" clId="{49B19F94-D862-E341-B6B8-6E6B911672CE}" dt="2022-11-03T17:53:28.304" v="1713" actId="1076"/>
          <ac:picMkLst>
            <pc:docMk/>
            <pc:sldMk cId="1792368479" sldId="281"/>
            <ac:picMk id="8" creationId="{74CE4E01-CFAB-990D-F2C7-3A9D01DF8B36}"/>
          </ac:picMkLst>
        </pc:picChg>
      </pc:sldChg>
      <pc:sldChg chg="modSp new mod ord">
        <pc:chgData name="Amusuo, Paschal Chukwuebuk" userId="7dff2cd1-484a-42a3-834a-12fd88b46653" providerId="ADAL" clId="{49B19F94-D862-E341-B6B8-6E6B911672CE}" dt="2022-11-13T18:25:33.886" v="4985" actId="20577"/>
        <pc:sldMkLst>
          <pc:docMk/>
          <pc:sldMk cId="2018425269" sldId="282"/>
        </pc:sldMkLst>
        <pc:spChg chg="mod">
          <ac:chgData name="Amusuo, Paschal Chukwuebuk" userId="7dff2cd1-484a-42a3-834a-12fd88b46653" providerId="ADAL" clId="{49B19F94-D862-E341-B6B8-6E6B911672CE}" dt="2022-11-13T18:25:33.886" v="4985" actId="20577"/>
          <ac:spMkLst>
            <pc:docMk/>
            <pc:sldMk cId="2018425269" sldId="282"/>
            <ac:spMk id="2" creationId="{1925B63D-85CD-41BE-777C-8B2E9B39026A}"/>
          </ac:spMkLst>
        </pc:spChg>
      </pc:sldChg>
      <pc:sldChg chg="modSp new mod ord">
        <pc:chgData name="Amusuo, Paschal Chukwuebuk" userId="7dff2cd1-484a-42a3-834a-12fd88b46653" providerId="ADAL" clId="{49B19F94-D862-E341-B6B8-6E6B911672CE}" dt="2022-11-03T17:54:28.188" v="1744" actId="20577"/>
        <pc:sldMkLst>
          <pc:docMk/>
          <pc:sldMk cId="788062388" sldId="283"/>
        </pc:sldMkLst>
        <pc:spChg chg="mod">
          <ac:chgData name="Amusuo, Paschal Chukwuebuk" userId="7dff2cd1-484a-42a3-834a-12fd88b46653" providerId="ADAL" clId="{49B19F94-D862-E341-B6B8-6E6B911672CE}" dt="2022-11-03T17:54:28.188" v="1744" actId="20577"/>
          <ac:spMkLst>
            <pc:docMk/>
            <pc:sldMk cId="788062388" sldId="283"/>
            <ac:spMk id="2" creationId="{1C3055A0-FE29-309F-B252-821274003F0D}"/>
          </ac:spMkLst>
        </pc:spChg>
      </pc:sldChg>
      <pc:sldChg chg="addSp delSp modSp new mod">
        <pc:chgData name="Amusuo, Paschal Chukwuebuk" userId="7dff2cd1-484a-42a3-834a-12fd88b46653" providerId="ADAL" clId="{49B19F94-D862-E341-B6B8-6E6B911672CE}" dt="2022-11-05T19:28:54.628" v="2575" actId="1037"/>
        <pc:sldMkLst>
          <pc:docMk/>
          <pc:sldMk cId="1124752268" sldId="284"/>
        </pc:sldMkLst>
        <pc:spChg chg="del">
          <ac:chgData name="Amusuo, Paschal Chukwuebuk" userId="7dff2cd1-484a-42a3-834a-12fd88b46653" providerId="ADAL" clId="{49B19F94-D862-E341-B6B8-6E6B911672CE}" dt="2022-11-03T21:01:48.172" v="1774" actId="478"/>
          <ac:spMkLst>
            <pc:docMk/>
            <pc:sldMk cId="1124752268" sldId="284"/>
            <ac:spMk id="2" creationId="{2172B915-2486-DD17-BD5F-C25D8492C3D9}"/>
          </ac:spMkLst>
        </pc:spChg>
        <pc:spChg chg="mod">
          <ac:chgData name="Amusuo, Paschal Chukwuebuk" userId="7dff2cd1-484a-42a3-834a-12fd88b46653" providerId="ADAL" clId="{49B19F94-D862-E341-B6B8-6E6B911672CE}" dt="2022-11-03T21:00:14.381" v="1772" actId="20577"/>
          <ac:spMkLst>
            <pc:docMk/>
            <pc:sldMk cId="1124752268" sldId="284"/>
            <ac:spMk id="3" creationId="{81F4B5F0-5266-C259-FF10-1CC8431AC3A1}"/>
          </ac:spMkLst>
        </pc:spChg>
        <pc:spChg chg="mod">
          <ac:chgData name="Amusuo, Paschal Chukwuebuk" userId="7dff2cd1-484a-42a3-834a-12fd88b46653" providerId="ADAL" clId="{49B19F94-D862-E341-B6B8-6E6B911672CE}" dt="2022-11-03T21:16:43.479" v="2245" actId="1036"/>
          <ac:spMkLst>
            <pc:docMk/>
            <pc:sldMk cId="1124752268" sldId="284"/>
            <ac:spMk id="4" creationId="{16D58AF4-A92F-DD50-2C5E-F4D75A82F312}"/>
          </ac:spMkLst>
        </pc:spChg>
        <pc:spChg chg="add mod topLvl">
          <ac:chgData name="Amusuo, Paschal Chukwuebuk" userId="7dff2cd1-484a-42a3-834a-12fd88b46653" providerId="ADAL" clId="{49B19F94-D862-E341-B6B8-6E6B911672CE}" dt="2022-11-05T19:24:00.945" v="2500" actId="165"/>
          <ac:spMkLst>
            <pc:docMk/>
            <pc:sldMk cId="1124752268" sldId="284"/>
            <ac:spMk id="5" creationId="{1B8F8B7F-5D06-ED55-091C-3D339BDA31C2}"/>
          </ac:spMkLst>
        </pc:spChg>
        <pc:spChg chg="add del mod">
          <ac:chgData name="Amusuo, Paschal Chukwuebuk" userId="7dff2cd1-484a-42a3-834a-12fd88b46653" providerId="ADAL" clId="{49B19F94-D862-E341-B6B8-6E6B911672CE}" dt="2022-11-03T21:02:24.114" v="1789" actId="478"/>
          <ac:spMkLst>
            <pc:docMk/>
            <pc:sldMk cId="1124752268" sldId="284"/>
            <ac:spMk id="6" creationId="{8B19B224-278C-F864-0AD4-2ADCD5A2CD4C}"/>
          </ac:spMkLst>
        </pc:spChg>
        <pc:spChg chg="add del mod">
          <ac:chgData name="Amusuo, Paschal Chukwuebuk" userId="7dff2cd1-484a-42a3-834a-12fd88b46653" providerId="ADAL" clId="{49B19F94-D862-E341-B6B8-6E6B911672CE}" dt="2022-11-03T21:02:27.526" v="1791" actId="478"/>
          <ac:spMkLst>
            <pc:docMk/>
            <pc:sldMk cId="1124752268" sldId="284"/>
            <ac:spMk id="7" creationId="{92DF00EC-CAA7-0A25-0F31-F0A01B4ADD1E}"/>
          </ac:spMkLst>
        </pc:spChg>
        <pc:spChg chg="add mod topLvl">
          <ac:chgData name="Amusuo, Paschal Chukwuebuk" userId="7dff2cd1-484a-42a3-834a-12fd88b46653" providerId="ADAL" clId="{49B19F94-D862-E341-B6B8-6E6B911672CE}" dt="2022-11-05T19:24:00.945" v="2500" actId="165"/>
          <ac:spMkLst>
            <pc:docMk/>
            <pc:sldMk cId="1124752268" sldId="284"/>
            <ac:spMk id="8" creationId="{9A0B1111-4B87-3407-428A-5BAB50D0CE48}"/>
          </ac:spMkLst>
        </pc:spChg>
        <pc:spChg chg="add mod topLvl">
          <ac:chgData name="Amusuo, Paschal Chukwuebuk" userId="7dff2cd1-484a-42a3-834a-12fd88b46653" providerId="ADAL" clId="{49B19F94-D862-E341-B6B8-6E6B911672CE}" dt="2022-11-05T19:28:46.584" v="2571" actId="1037"/>
          <ac:spMkLst>
            <pc:docMk/>
            <pc:sldMk cId="1124752268" sldId="284"/>
            <ac:spMk id="9" creationId="{1198D6F5-B42B-171E-C896-D68AAF8ABBF5}"/>
          </ac:spMkLst>
        </pc:spChg>
        <pc:spChg chg="add mod topLvl">
          <ac:chgData name="Amusuo, Paschal Chukwuebuk" userId="7dff2cd1-484a-42a3-834a-12fd88b46653" providerId="ADAL" clId="{49B19F94-D862-E341-B6B8-6E6B911672CE}" dt="2022-11-05T19:24:00.945" v="2500" actId="165"/>
          <ac:spMkLst>
            <pc:docMk/>
            <pc:sldMk cId="1124752268" sldId="284"/>
            <ac:spMk id="10" creationId="{7F07ED57-AE0D-9EA1-E1FC-E80640A60D27}"/>
          </ac:spMkLst>
        </pc:spChg>
        <pc:spChg chg="add mod topLvl">
          <ac:chgData name="Amusuo, Paschal Chukwuebuk" userId="7dff2cd1-484a-42a3-834a-12fd88b46653" providerId="ADAL" clId="{49B19F94-D862-E341-B6B8-6E6B911672CE}" dt="2022-11-05T19:26:42.911" v="2540" actId="1076"/>
          <ac:spMkLst>
            <pc:docMk/>
            <pc:sldMk cId="1124752268" sldId="284"/>
            <ac:spMk id="11" creationId="{4F127621-83AB-46B8-A7C8-426AFD87FCD7}"/>
          </ac:spMkLst>
        </pc:spChg>
        <pc:spChg chg="add mod topLvl">
          <ac:chgData name="Amusuo, Paschal Chukwuebuk" userId="7dff2cd1-484a-42a3-834a-12fd88b46653" providerId="ADAL" clId="{49B19F94-D862-E341-B6B8-6E6B911672CE}" dt="2022-11-05T19:24:00.945" v="2500" actId="165"/>
          <ac:spMkLst>
            <pc:docMk/>
            <pc:sldMk cId="1124752268" sldId="284"/>
            <ac:spMk id="12" creationId="{D810A5F1-89A6-8B7B-3884-1727EF817077}"/>
          </ac:spMkLst>
        </pc:spChg>
        <pc:spChg chg="add del mod">
          <ac:chgData name="Amusuo, Paschal Chukwuebuk" userId="7dff2cd1-484a-42a3-834a-12fd88b46653" providerId="ADAL" clId="{49B19F94-D862-E341-B6B8-6E6B911672CE}" dt="2022-11-03T21:04:39.900" v="1895"/>
          <ac:spMkLst>
            <pc:docMk/>
            <pc:sldMk cId="1124752268" sldId="284"/>
            <ac:spMk id="13" creationId="{A35AEA82-61B2-7884-2314-0464F520FBF3}"/>
          </ac:spMkLst>
        </pc:spChg>
        <pc:spChg chg="add del mod">
          <ac:chgData name="Amusuo, Paschal Chukwuebuk" userId="7dff2cd1-484a-42a3-834a-12fd88b46653" providerId="ADAL" clId="{49B19F94-D862-E341-B6B8-6E6B911672CE}" dt="2022-11-03T21:05:06.639" v="1921"/>
          <ac:spMkLst>
            <pc:docMk/>
            <pc:sldMk cId="1124752268" sldId="284"/>
            <ac:spMk id="14" creationId="{537591FB-FFB8-5074-8E97-D2BB88BA128A}"/>
          </ac:spMkLst>
        </pc:spChg>
        <pc:spChg chg="add mod topLvl">
          <ac:chgData name="Amusuo, Paschal Chukwuebuk" userId="7dff2cd1-484a-42a3-834a-12fd88b46653" providerId="ADAL" clId="{49B19F94-D862-E341-B6B8-6E6B911672CE}" dt="2022-11-05T19:27:15.510" v="2543" actId="1076"/>
          <ac:spMkLst>
            <pc:docMk/>
            <pc:sldMk cId="1124752268" sldId="284"/>
            <ac:spMk id="15" creationId="{456AE58D-A067-5B96-5A41-EA6E1DBAC8B0}"/>
          </ac:spMkLst>
        </pc:spChg>
        <pc:spChg chg="add del mod">
          <ac:chgData name="Amusuo, Paschal Chukwuebuk" userId="7dff2cd1-484a-42a3-834a-12fd88b46653" providerId="ADAL" clId="{49B19F94-D862-E341-B6B8-6E6B911672CE}" dt="2022-11-03T21:05:10.912" v="1925"/>
          <ac:spMkLst>
            <pc:docMk/>
            <pc:sldMk cId="1124752268" sldId="284"/>
            <ac:spMk id="16" creationId="{6C459A51-A6A3-9242-D367-503F6AC67ECB}"/>
          </ac:spMkLst>
        </pc:spChg>
        <pc:spChg chg="add mod topLvl">
          <ac:chgData name="Amusuo, Paschal Chukwuebuk" userId="7dff2cd1-484a-42a3-834a-12fd88b46653" providerId="ADAL" clId="{49B19F94-D862-E341-B6B8-6E6B911672CE}" dt="2022-11-05T19:27:03.058" v="2542" actId="1076"/>
          <ac:spMkLst>
            <pc:docMk/>
            <pc:sldMk cId="1124752268" sldId="284"/>
            <ac:spMk id="17" creationId="{0B4BC824-A8EC-7A02-8AE7-D3DE03061D4E}"/>
          </ac:spMkLst>
        </pc:spChg>
        <pc:spChg chg="add mod topLvl">
          <ac:chgData name="Amusuo, Paschal Chukwuebuk" userId="7dff2cd1-484a-42a3-834a-12fd88b46653" providerId="ADAL" clId="{49B19F94-D862-E341-B6B8-6E6B911672CE}" dt="2022-11-05T19:24:00.945" v="2500" actId="165"/>
          <ac:spMkLst>
            <pc:docMk/>
            <pc:sldMk cId="1124752268" sldId="284"/>
            <ac:spMk id="18" creationId="{2189661B-B1F7-65D6-2FC9-30BA3B4EEA76}"/>
          </ac:spMkLst>
        </pc:spChg>
        <pc:spChg chg="add mod topLvl">
          <ac:chgData name="Amusuo, Paschal Chukwuebuk" userId="7dff2cd1-484a-42a3-834a-12fd88b46653" providerId="ADAL" clId="{49B19F94-D862-E341-B6B8-6E6B911672CE}" dt="2022-11-05T19:24:00.945" v="2500" actId="165"/>
          <ac:spMkLst>
            <pc:docMk/>
            <pc:sldMk cId="1124752268" sldId="284"/>
            <ac:spMk id="19" creationId="{F4944F09-1EDD-D5F3-C8E0-031AB000018B}"/>
          </ac:spMkLst>
        </pc:spChg>
        <pc:spChg chg="add mod topLvl">
          <ac:chgData name="Amusuo, Paschal Chukwuebuk" userId="7dff2cd1-484a-42a3-834a-12fd88b46653" providerId="ADAL" clId="{49B19F94-D862-E341-B6B8-6E6B911672CE}" dt="2022-11-05T19:24:00.945" v="2500" actId="165"/>
          <ac:spMkLst>
            <pc:docMk/>
            <pc:sldMk cId="1124752268" sldId="284"/>
            <ac:spMk id="20" creationId="{8A5EAA53-E5D6-88AA-5761-6D7621AC6BEA}"/>
          </ac:spMkLst>
        </pc:spChg>
        <pc:spChg chg="add mod topLvl">
          <ac:chgData name="Amusuo, Paschal Chukwuebuk" userId="7dff2cd1-484a-42a3-834a-12fd88b46653" providerId="ADAL" clId="{49B19F94-D862-E341-B6B8-6E6B911672CE}" dt="2022-11-05T19:24:00.945" v="2500" actId="165"/>
          <ac:spMkLst>
            <pc:docMk/>
            <pc:sldMk cId="1124752268" sldId="284"/>
            <ac:spMk id="21" creationId="{4F515779-06A0-D7B2-E60E-756EFB4AB5CD}"/>
          </ac:spMkLst>
        </pc:spChg>
        <pc:spChg chg="add del mod">
          <ac:chgData name="Amusuo, Paschal Chukwuebuk" userId="7dff2cd1-484a-42a3-834a-12fd88b46653" providerId="ADAL" clId="{49B19F94-D862-E341-B6B8-6E6B911672CE}" dt="2022-11-03T21:06:28.621" v="1947"/>
          <ac:spMkLst>
            <pc:docMk/>
            <pc:sldMk cId="1124752268" sldId="284"/>
            <ac:spMk id="22" creationId="{38C22AD2-33BE-B7A4-2180-9C209C25D295}"/>
          </ac:spMkLst>
        </pc:spChg>
        <pc:spChg chg="add del mod">
          <ac:chgData name="Amusuo, Paschal Chukwuebuk" userId="7dff2cd1-484a-42a3-834a-12fd88b46653" providerId="ADAL" clId="{49B19F94-D862-E341-B6B8-6E6B911672CE}" dt="2022-11-03T21:06:33.086" v="1949"/>
          <ac:spMkLst>
            <pc:docMk/>
            <pc:sldMk cId="1124752268" sldId="284"/>
            <ac:spMk id="23" creationId="{FA43DA19-B90F-C3ED-31D0-77CA4BADE9EE}"/>
          </ac:spMkLst>
        </pc:spChg>
        <pc:spChg chg="add mod topLvl">
          <ac:chgData name="Amusuo, Paschal Chukwuebuk" userId="7dff2cd1-484a-42a3-834a-12fd88b46653" providerId="ADAL" clId="{49B19F94-D862-E341-B6B8-6E6B911672CE}" dt="2022-11-05T19:24:00.945" v="2500" actId="165"/>
          <ac:spMkLst>
            <pc:docMk/>
            <pc:sldMk cId="1124752268" sldId="284"/>
            <ac:spMk id="24" creationId="{509C3520-E10A-681C-AE97-2BEE6E67C537}"/>
          </ac:spMkLst>
        </pc:spChg>
        <pc:spChg chg="add mod topLvl">
          <ac:chgData name="Amusuo, Paschal Chukwuebuk" userId="7dff2cd1-484a-42a3-834a-12fd88b46653" providerId="ADAL" clId="{49B19F94-D862-E341-B6B8-6E6B911672CE}" dt="2022-11-05T19:24:00.945" v="2500" actId="165"/>
          <ac:spMkLst>
            <pc:docMk/>
            <pc:sldMk cId="1124752268" sldId="284"/>
            <ac:spMk id="25" creationId="{EE11308C-1B08-0211-9BEE-59350246053E}"/>
          </ac:spMkLst>
        </pc:spChg>
        <pc:spChg chg="add del mod">
          <ac:chgData name="Amusuo, Paschal Chukwuebuk" userId="7dff2cd1-484a-42a3-834a-12fd88b46653" providerId="ADAL" clId="{49B19F94-D862-E341-B6B8-6E6B911672CE}" dt="2022-11-03T21:07:08.304" v="1985"/>
          <ac:spMkLst>
            <pc:docMk/>
            <pc:sldMk cId="1124752268" sldId="284"/>
            <ac:spMk id="26" creationId="{3184DAC9-5EC4-E2DD-DC8F-A9126AD14A50}"/>
          </ac:spMkLst>
        </pc:spChg>
        <pc:spChg chg="add mod topLvl">
          <ac:chgData name="Amusuo, Paschal Chukwuebuk" userId="7dff2cd1-484a-42a3-834a-12fd88b46653" providerId="ADAL" clId="{49B19F94-D862-E341-B6B8-6E6B911672CE}" dt="2022-11-05T19:24:00.945" v="2500" actId="165"/>
          <ac:spMkLst>
            <pc:docMk/>
            <pc:sldMk cId="1124752268" sldId="284"/>
            <ac:spMk id="27" creationId="{39E73914-BAA9-1376-0964-66D2BEE3732E}"/>
          </ac:spMkLst>
        </pc:spChg>
        <pc:spChg chg="add mod topLvl">
          <ac:chgData name="Amusuo, Paschal Chukwuebuk" userId="7dff2cd1-484a-42a3-834a-12fd88b46653" providerId="ADAL" clId="{49B19F94-D862-E341-B6B8-6E6B911672CE}" dt="2022-11-05T19:24:00.945" v="2500" actId="165"/>
          <ac:spMkLst>
            <pc:docMk/>
            <pc:sldMk cId="1124752268" sldId="284"/>
            <ac:spMk id="28" creationId="{10CEFA35-616C-069F-1CBE-96B83648D8E4}"/>
          </ac:spMkLst>
        </pc:spChg>
        <pc:spChg chg="add mod topLvl">
          <ac:chgData name="Amusuo, Paschal Chukwuebuk" userId="7dff2cd1-484a-42a3-834a-12fd88b46653" providerId="ADAL" clId="{49B19F94-D862-E341-B6B8-6E6B911672CE}" dt="2022-11-05T19:24:00.945" v="2500" actId="165"/>
          <ac:spMkLst>
            <pc:docMk/>
            <pc:sldMk cId="1124752268" sldId="284"/>
            <ac:spMk id="29" creationId="{EAA546CA-DD21-8266-E30A-514606C9A331}"/>
          </ac:spMkLst>
        </pc:spChg>
        <pc:spChg chg="add mod topLvl">
          <ac:chgData name="Amusuo, Paschal Chukwuebuk" userId="7dff2cd1-484a-42a3-834a-12fd88b46653" providerId="ADAL" clId="{49B19F94-D862-E341-B6B8-6E6B911672CE}" dt="2022-11-05T19:28:54.628" v="2575" actId="1037"/>
          <ac:spMkLst>
            <pc:docMk/>
            <pc:sldMk cId="1124752268" sldId="284"/>
            <ac:spMk id="30" creationId="{7A0140ED-E4B4-D190-20FF-0C19053508BA}"/>
          </ac:spMkLst>
        </pc:spChg>
        <pc:spChg chg="add mod topLvl">
          <ac:chgData name="Amusuo, Paschal Chukwuebuk" userId="7dff2cd1-484a-42a3-834a-12fd88b46653" providerId="ADAL" clId="{49B19F94-D862-E341-B6B8-6E6B911672CE}" dt="2022-11-05T19:24:00.945" v="2500" actId="165"/>
          <ac:spMkLst>
            <pc:docMk/>
            <pc:sldMk cId="1124752268" sldId="284"/>
            <ac:spMk id="75" creationId="{47907785-EC15-410E-FC70-F2DC7BBF6278}"/>
          </ac:spMkLst>
        </pc:spChg>
        <pc:spChg chg="add mod topLvl">
          <ac:chgData name="Amusuo, Paschal Chukwuebuk" userId="7dff2cd1-484a-42a3-834a-12fd88b46653" providerId="ADAL" clId="{49B19F94-D862-E341-B6B8-6E6B911672CE}" dt="2022-11-05T19:24:00.945" v="2500" actId="165"/>
          <ac:spMkLst>
            <pc:docMk/>
            <pc:sldMk cId="1124752268" sldId="284"/>
            <ac:spMk id="76" creationId="{51822DCD-EB82-0A88-0059-B7AA6BBC275F}"/>
          </ac:spMkLst>
        </pc:spChg>
        <pc:spChg chg="add mod topLvl">
          <ac:chgData name="Amusuo, Paschal Chukwuebuk" userId="7dff2cd1-484a-42a3-834a-12fd88b46653" providerId="ADAL" clId="{49B19F94-D862-E341-B6B8-6E6B911672CE}" dt="2022-11-05T19:24:00.945" v="2500" actId="165"/>
          <ac:spMkLst>
            <pc:docMk/>
            <pc:sldMk cId="1124752268" sldId="284"/>
            <ac:spMk id="77" creationId="{D5CCA687-AC3A-6172-E02B-74D7A5ACE203}"/>
          </ac:spMkLst>
        </pc:spChg>
        <pc:spChg chg="add mod topLvl">
          <ac:chgData name="Amusuo, Paschal Chukwuebuk" userId="7dff2cd1-484a-42a3-834a-12fd88b46653" providerId="ADAL" clId="{49B19F94-D862-E341-B6B8-6E6B911672CE}" dt="2022-11-05T19:24:00.945" v="2500" actId="165"/>
          <ac:spMkLst>
            <pc:docMk/>
            <pc:sldMk cId="1124752268" sldId="284"/>
            <ac:spMk id="78" creationId="{B2862A44-083E-A5C5-A909-20BB335097C0}"/>
          </ac:spMkLst>
        </pc:spChg>
        <pc:grpChg chg="add del mod">
          <ac:chgData name="Amusuo, Paschal Chukwuebuk" userId="7dff2cd1-484a-42a3-834a-12fd88b46653" providerId="ADAL" clId="{49B19F94-D862-E341-B6B8-6E6B911672CE}" dt="2022-11-05T19:24:00.945" v="2500" actId="165"/>
          <ac:grpSpMkLst>
            <pc:docMk/>
            <pc:sldMk cId="1124752268" sldId="284"/>
            <ac:grpSpMk id="79" creationId="{F78BF997-A2E3-28EE-F218-36AEF211C0C7}"/>
          </ac:grpSpMkLst>
        </pc:grpChg>
        <pc:cxnChg chg="add mod topLvl">
          <ac:chgData name="Amusuo, Paschal Chukwuebuk" userId="7dff2cd1-484a-42a3-834a-12fd88b46653" providerId="ADAL" clId="{49B19F94-D862-E341-B6B8-6E6B911672CE}" dt="2022-11-05T19:26:22.801" v="2538" actId="1036"/>
          <ac:cxnSpMkLst>
            <pc:docMk/>
            <pc:sldMk cId="1124752268" sldId="284"/>
            <ac:cxnSpMk id="32" creationId="{FF823240-11E8-8E18-7135-7D8DC9A52AA9}"/>
          </ac:cxnSpMkLst>
        </pc:cxnChg>
        <pc:cxnChg chg="add del mod">
          <ac:chgData name="Amusuo, Paschal Chukwuebuk" userId="7dff2cd1-484a-42a3-834a-12fd88b46653" providerId="ADAL" clId="{49B19F94-D862-E341-B6B8-6E6B911672CE}" dt="2022-11-05T19:24:20.802" v="2503" actId="478"/>
          <ac:cxnSpMkLst>
            <pc:docMk/>
            <pc:sldMk cId="1124752268" sldId="284"/>
            <ac:cxnSpMk id="34" creationId="{6F41C8E9-A2A1-2D92-79D0-73901C57ED54}"/>
          </ac:cxnSpMkLst>
        </pc:cxnChg>
        <pc:cxnChg chg="add del mod">
          <ac:chgData name="Amusuo, Paschal Chukwuebuk" userId="7dff2cd1-484a-42a3-834a-12fd88b46653" providerId="ADAL" clId="{49B19F94-D862-E341-B6B8-6E6B911672CE}" dt="2022-11-03T21:10:57.005" v="2152" actId="478"/>
          <ac:cxnSpMkLst>
            <pc:docMk/>
            <pc:sldMk cId="1124752268" sldId="284"/>
            <ac:cxnSpMk id="34" creationId="{983166F1-575A-F7DF-60B8-CE9ABFC21904}"/>
          </ac:cxnSpMkLst>
        </pc:cxnChg>
        <pc:cxnChg chg="add mod topLvl">
          <ac:chgData name="Amusuo, Paschal Chukwuebuk" userId="7dff2cd1-484a-42a3-834a-12fd88b46653" providerId="ADAL" clId="{49B19F94-D862-E341-B6B8-6E6B911672CE}" dt="2022-11-05T19:26:04.869" v="2530" actId="1076"/>
          <ac:cxnSpMkLst>
            <pc:docMk/>
            <pc:sldMk cId="1124752268" sldId="284"/>
            <ac:cxnSpMk id="36" creationId="{19B038C8-21CC-5B29-7B7A-BBCE62D9A924}"/>
          </ac:cxnSpMkLst>
        </pc:cxnChg>
        <pc:cxnChg chg="add">
          <ac:chgData name="Amusuo, Paschal Chukwuebuk" userId="7dff2cd1-484a-42a3-834a-12fd88b46653" providerId="ADAL" clId="{49B19F94-D862-E341-B6B8-6E6B911672CE}" dt="2022-11-05T19:24:30.782" v="2504" actId="11529"/>
          <ac:cxnSpMkLst>
            <pc:docMk/>
            <pc:sldMk cId="1124752268" sldId="284"/>
            <ac:cxnSpMk id="37" creationId="{84EED8CE-4F1C-B4EA-1BB0-0AE73AAE45F7}"/>
          </ac:cxnSpMkLst>
        </pc:cxnChg>
        <pc:cxnChg chg="add mod">
          <ac:chgData name="Amusuo, Paschal Chukwuebuk" userId="7dff2cd1-484a-42a3-834a-12fd88b46653" providerId="ADAL" clId="{49B19F94-D862-E341-B6B8-6E6B911672CE}" dt="2022-11-05T19:28:54.628" v="2575" actId="1037"/>
          <ac:cxnSpMkLst>
            <pc:docMk/>
            <pc:sldMk cId="1124752268" sldId="284"/>
            <ac:cxnSpMk id="39" creationId="{5413973F-A30A-02E1-7579-EDDAC172B136}"/>
          </ac:cxnSpMkLst>
        </pc:cxnChg>
        <pc:cxnChg chg="add del mod">
          <ac:chgData name="Amusuo, Paschal Chukwuebuk" userId="7dff2cd1-484a-42a3-834a-12fd88b46653" providerId="ADAL" clId="{49B19F94-D862-E341-B6B8-6E6B911672CE}" dt="2022-11-03T21:11:35.336" v="2163" actId="478"/>
          <ac:cxnSpMkLst>
            <pc:docMk/>
            <pc:sldMk cId="1124752268" sldId="284"/>
            <ac:cxnSpMk id="39" creationId="{CB114EA8-085A-848D-DCBF-39EC9B2CA76B}"/>
          </ac:cxnSpMkLst>
        </pc:cxnChg>
        <pc:cxnChg chg="add del mod topLvl">
          <ac:chgData name="Amusuo, Paschal Chukwuebuk" userId="7dff2cd1-484a-42a3-834a-12fd88b46653" providerId="ADAL" clId="{49B19F94-D862-E341-B6B8-6E6B911672CE}" dt="2022-11-05T19:24:07.895" v="2501" actId="478"/>
          <ac:cxnSpMkLst>
            <pc:docMk/>
            <pc:sldMk cId="1124752268" sldId="284"/>
            <ac:cxnSpMk id="41" creationId="{FD74DB4B-4AFD-968F-AC53-9E9301EBA781}"/>
          </ac:cxnSpMkLst>
        </pc:cxnChg>
        <pc:cxnChg chg="add mod topLvl">
          <ac:chgData name="Amusuo, Paschal Chukwuebuk" userId="7dff2cd1-484a-42a3-834a-12fd88b46653" providerId="ADAL" clId="{49B19F94-D862-E341-B6B8-6E6B911672CE}" dt="2022-11-05T19:24:00.945" v="2500" actId="165"/>
          <ac:cxnSpMkLst>
            <pc:docMk/>
            <pc:sldMk cId="1124752268" sldId="284"/>
            <ac:cxnSpMk id="44" creationId="{376E6363-3F20-FF86-A76A-A59C3459D300}"/>
          </ac:cxnSpMkLst>
        </pc:cxnChg>
        <pc:cxnChg chg="add mod topLvl">
          <ac:chgData name="Amusuo, Paschal Chukwuebuk" userId="7dff2cd1-484a-42a3-834a-12fd88b46653" providerId="ADAL" clId="{49B19F94-D862-E341-B6B8-6E6B911672CE}" dt="2022-11-05T19:24:00.945" v="2500" actId="165"/>
          <ac:cxnSpMkLst>
            <pc:docMk/>
            <pc:sldMk cId="1124752268" sldId="284"/>
            <ac:cxnSpMk id="48" creationId="{69CB46CB-F4AA-F1D0-B332-7AA24929928B}"/>
          </ac:cxnSpMkLst>
        </pc:cxnChg>
        <pc:cxnChg chg="add mod topLvl">
          <ac:chgData name="Amusuo, Paschal Chukwuebuk" userId="7dff2cd1-484a-42a3-834a-12fd88b46653" providerId="ADAL" clId="{49B19F94-D862-E341-B6B8-6E6B911672CE}" dt="2022-11-05T19:24:00.945" v="2500" actId="165"/>
          <ac:cxnSpMkLst>
            <pc:docMk/>
            <pc:sldMk cId="1124752268" sldId="284"/>
            <ac:cxnSpMk id="51" creationId="{6AAAF0A1-4637-F6C5-7C90-B512E0EAAC26}"/>
          </ac:cxnSpMkLst>
        </pc:cxnChg>
        <pc:cxnChg chg="add mod topLvl">
          <ac:chgData name="Amusuo, Paschal Chukwuebuk" userId="7dff2cd1-484a-42a3-834a-12fd88b46653" providerId="ADAL" clId="{49B19F94-D862-E341-B6B8-6E6B911672CE}" dt="2022-11-05T19:24:00.945" v="2500" actId="165"/>
          <ac:cxnSpMkLst>
            <pc:docMk/>
            <pc:sldMk cId="1124752268" sldId="284"/>
            <ac:cxnSpMk id="54" creationId="{83D19DBE-5946-05AE-797D-79A81A3BDB22}"/>
          </ac:cxnSpMkLst>
        </pc:cxnChg>
        <pc:cxnChg chg="add mod topLvl">
          <ac:chgData name="Amusuo, Paschal Chukwuebuk" userId="7dff2cd1-484a-42a3-834a-12fd88b46653" providerId="ADAL" clId="{49B19F94-D862-E341-B6B8-6E6B911672CE}" dt="2022-11-05T19:28:54.628" v="2575" actId="1037"/>
          <ac:cxnSpMkLst>
            <pc:docMk/>
            <pc:sldMk cId="1124752268" sldId="284"/>
            <ac:cxnSpMk id="57" creationId="{F2132F4C-C562-402F-52AB-FA98496F467E}"/>
          </ac:cxnSpMkLst>
        </pc:cxnChg>
        <pc:cxnChg chg="add mod topLvl">
          <ac:chgData name="Amusuo, Paschal Chukwuebuk" userId="7dff2cd1-484a-42a3-834a-12fd88b46653" providerId="ADAL" clId="{49B19F94-D862-E341-B6B8-6E6B911672CE}" dt="2022-11-05T19:28:54.628" v="2575" actId="1037"/>
          <ac:cxnSpMkLst>
            <pc:docMk/>
            <pc:sldMk cId="1124752268" sldId="284"/>
            <ac:cxnSpMk id="59" creationId="{C315F002-D546-B939-A698-6B7FB7E45F1B}"/>
          </ac:cxnSpMkLst>
        </pc:cxnChg>
        <pc:cxnChg chg="add del mod topLvl">
          <ac:chgData name="Amusuo, Paschal Chukwuebuk" userId="7dff2cd1-484a-42a3-834a-12fd88b46653" providerId="ADAL" clId="{49B19F94-D862-E341-B6B8-6E6B911672CE}" dt="2022-11-05T19:27:48.707" v="2563" actId="478"/>
          <ac:cxnSpMkLst>
            <pc:docMk/>
            <pc:sldMk cId="1124752268" sldId="284"/>
            <ac:cxnSpMk id="61" creationId="{32AAF7D7-90FF-19B9-E62E-831271CE78BF}"/>
          </ac:cxnSpMkLst>
        </pc:cxnChg>
        <pc:cxnChg chg="add mod topLvl">
          <ac:chgData name="Amusuo, Paschal Chukwuebuk" userId="7dff2cd1-484a-42a3-834a-12fd88b46653" providerId="ADAL" clId="{49B19F94-D862-E341-B6B8-6E6B911672CE}" dt="2022-11-05T19:28:54.628" v="2575" actId="1037"/>
          <ac:cxnSpMkLst>
            <pc:docMk/>
            <pc:sldMk cId="1124752268" sldId="284"/>
            <ac:cxnSpMk id="63" creationId="{77CDB855-FF76-81BD-2E9C-73AF9D19087F}"/>
          </ac:cxnSpMkLst>
        </pc:cxnChg>
        <pc:cxnChg chg="add mod topLvl">
          <ac:chgData name="Amusuo, Paschal Chukwuebuk" userId="7dff2cd1-484a-42a3-834a-12fd88b46653" providerId="ADAL" clId="{49B19F94-D862-E341-B6B8-6E6B911672CE}" dt="2022-11-05T19:28:54.628" v="2575" actId="1037"/>
          <ac:cxnSpMkLst>
            <pc:docMk/>
            <pc:sldMk cId="1124752268" sldId="284"/>
            <ac:cxnSpMk id="66" creationId="{595636EC-34CC-3BBD-0E56-BA02FE46EBB5}"/>
          </ac:cxnSpMkLst>
        </pc:cxnChg>
        <pc:cxnChg chg="add mod topLvl">
          <ac:chgData name="Amusuo, Paschal Chukwuebuk" userId="7dff2cd1-484a-42a3-834a-12fd88b46653" providerId="ADAL" clId="{49B19F94-D862-E341-B6B8-6E6B911672CE}" dt="2022-11-05T19:24:00.945" v="2500" actId="165"/>
          <ac:cxnSpMkLst>
            <pc:docMk/>
            <pc:sldMk cId="1124752268" sldId="284"/>
            <ac:cxnSpMk id="69" creationId="{E74EB40B-9C99-8AD6-DEA7-1A7564DAC0F9}"/>
          </ac:cxnSpMkLst>
        </pc:cxnChg>
        <pc:cxnChg chg="add mod topLvl">
          <ac:chgData name="Amusuo, Paschal Chukwuebuk" userId="7dff2cd1-484a-42a3-834a-12fd88b46653" providerId="ADAL" clId="{49B19F94-D862-E341-B6B8-6E6B911672CE}" dt="2022-11-05T19:27:35.217" v="2553" actId="1037"/>
          <ac:cxnSpMkLst>
            <pc:docMk/>
            <pc:sldMk cId="1124752268" sldId="284"/>
            <ac:cxnSpMk id="70" creationId="{DBF655F6-2B22-D029-4CE2-18A02ED3D136}"/>
          </ac:cxnSpMkLst>
        </pc:cxnChg>
        <pc:cxnChg chg="add mod topLvl">
          <ac:chgData name="Amusuo, Paschal Chukwuebuk" userId="7dff2cd1-484a-42a3-834a-12fd88b46653" providerId="ADAL" clId="{49B19F94-D862-E341-B6B8-6E6B911672CE}" dt="2022-11-05T19:28:29.013" v="2567" actId="1038"/>
          <ac:cxnSpMkLst>
            <pc:docMk/>
            <pc:sldMk cId="1124752268" sldId="284"/>
            <ac:cxnSpMk id="71" creationId="{6B1B1CEB-9C99-09AC-9A54-1AB2D2379732}"/>
          </ac:cxnSpMkLst>
        </pc:cxnChg>
      </pc:sldChg>
      <pc:sldChg chg="addSp delSp modSp new mod delAnim modAnim">
        <pc:chgData name="Amusuo, Paschal Chukwuebuk" userId="7dff2cd1-484a-42a3-834a-12fd88b46653" providerId="ADAL" clId="{49B19F94-D862-E341-B6B8-6E6B911672CE}" dt="2022-11-13T18:33:05.259" v="5027" actId="1076"/>
        <pc:sldMkLst>
          <pc:docMk/>
          <pc:sldMk cId="938865498" sldId="285"/>
        </pc:sldMkLst>
        <pc:spChg chg="del mod">
          <ac:chgData name="Amusuo, Paschal Chukwuebuk" userId="7dff2cd1-484a-42a3-834a-12fd88b46653" providerId="ADAL" clId="{49B19F94-D862-E341-B6B8-6E6B911672CE}" dt="2022-11-08T17:16:22.789" v="3930" actId="478"/>
          <ac:spMkLst>
            <pc:docMk/>
            <pc:sldMk cId="938865498" sldId="285"/>
            <ac:spMk id="2" creationId="{2C53CA23-442B-F77E-53E5-A9D72F32A589}"/>
          </ac:spMkLst>
        </pc:spChg>
        <pc:spChg chg="mod">
          <ac:chgData name="Amusuo, Paschal Chukwuebuk" userId="7dff2cd1-484a-42a3-834a-12fd88b46653" providerId="ADAL" clId="{49B19F94-D862-E341-B6B8-6E6B911672CE}" dt="2022-11-13T17:54:40.208" v="4134" actId="20577"/>
          <ac:spMkLst>
            <pc:docMk/>
            <pc:sldMk cId="938865498" sldId="285"/>
            <ac:spMk id="3" creationId="{D9AF0774-57CC-C31B-66C6-C37078ACFCAE}"/>
          </ac:spMkLst>
        </pc:spChg>
        <pc:spChg chg="mod">
          <ac:chgData name="Amusuo, Paschal Chukwuebuk" userId="7dff2cd1-484a-42a3-834a-12fd88b46653" providerId="ADAL" clId="{49B19F94-D862-E341-B6B8-6E6B911672CE}" dt="2022-11-05T19:40:04.828" v="2662"/>
          <ac:spMkLst>
            <pc:docMk/>
            <pc:sldMk cId="938865498" sldId="285"/>
            <ac:spMk id="4" creationId="{EE7594D8-C09B-FC0D-C478-A4E9E59071BF}"/>
          </ac:spMkLst>
        </pc:spChg>
        <pc:spChg chg="add del mod">
          <ac:chgData name="Amusuo, Paschal Chukwuebuk" userId="7dff2cd1-484a-42a3-834a-12fd88b46653" providerId="ADAL" clId="{49B19F94-D862-E341-B6B8-6E6B911672CE}" dt="2022-11-05T19:35:49.929" v="2627"/>
          <ac:spMkLst>
            <pc:docMk/>
            <pc:sldMk cId="938865498" sldId="285"/>
            <ac:spMk id="6" creationId="{44078115-2C70-B281-9657-320A113687C2}"/>
          </ac:spMkLst>
        </pc:spChg>
        <pc:spChg chg="add del mod">
          <ac:chgData name="Amusuo, Paschal Chukwuebuk" userId="7dff2cd1-484a-42a3-834a-12fd88b46653" providerId="ADAL" clId="{49B19F94-D862-E341-B6B8-6E6B911672CE}" dt="2022-11-08T17:16:24.775" v="3931" actId="478"/>
          <ac:spMkLst>
            <pc:docMk/>
            <pc:sldMk cId="938865498" sldId="285"/>
            <ac:spMk id="7" creationId="{B697ED4A-B348-13E2-2271-3F25E56E9507}"/>
          </ac:spMkLst>
        </pc:spChg>
        <pc:spChg chg="add del mod">
          <ac:chgData name="Amusuo, Paschal Chukwuebuk" userId="7dff2cd1-484a-42a3-834a-12fd88b46653" providerId="ADAL" clId="{49B19F94-D862-E341-B6B8-6E6B911672CE}" dt="2022-11-13T18:27:42.460" v="5005" actId="478"/>
          <ac:spMkLst>
            <pc:docMk/>
            <pc:sldMk cId="938865498" sldId="285"/>
            <ac:spMk id="11" creationId="{2EF869FF-94DC-B1D8-6914-E27C4F010648}"/>
          </ac:spMkLst>
        </pc:spChg>
        <pc:picChg chg="add del mod">
          <ac:chgData name="Amusuo, Paschal Chukwuebuk" userId="7dff2cd1-484a-42a3-834a-12fd88b46653" providerId="ADAL" clId="{49B19F94-D862-E341-B6B8-6E6B911672CE}" dt="2022-11-05T19:36:37.333" v="2633" actId="478"/>
          <ac:picMkLst>
            <pc:docMk/>
            <pc:sldMk cId="938865498" sldId="285"/>
            <ac:picMk id="8" creationId="{C2CFE993-8789-444A-09FE-E07582940415}"/>
          </ac:picMkLst>
        </pc:picChg>
        <pc:picChg chg="add del mod">
          <ac:chgData name="Amusuo, Paschal Chukwuebuk" userId="7dff2cd1-484a-42a3-834a-12fd88b46653" providerId="ADAL" clId="{49B19F94-D862-E341-B6B8-6E6B911672CE}" dt="2022-11-05T19:45:58.905" v="2685" actId="478"/>
          <ac:picMkLst>
            <pc:docMk/>
            <pc:sldMk cId="938865498" sldId="285"/>
            <ac:picMk id="10" creationId="{A08B265F-E002-D73A-2538-7CB4767CFF17}"/>
          </ac:picMkLst>
        </pc:picChg>
        <pc:picChg chg="add del mod">
          <ac:chgData name="Amusuo, Paschal Chukwuebuk" userId="7dff2cd1-484a-42a3-834a-12fd88b46653" providerId="ADAL" clId="{49B19F94-D862-E341-B6B8-6E6B911672CE}" dt="2022-11-05T20:33:47.231" v="2825" actId="478"/>
          <ac:picMkLst>
            <pc:docMk/>
            <pc:sldMk cId="938865498" sldId="285"/>
            <ac:picMk id="11" creationId="{A0282A8B-F4DE-3ADB-162A-CCEFBB85B411}"/>
          </ac:picMkLst>
        </pc:picChg>
        <pc:picChg chg="add del mod">
          <ac:chgData name="Amusuo, Paschal Chukwuebuk" userId="7dff2cd1-484a-42a3-834a-12fd88b46653" providerId="ADAL" clId="{49B19F94-D862-E341-B6B8-6E6B911672CE}" dt="2022-11-08T17:16:22.789" v="3930" actId="478"/>
          <ac:picMkLst>
            <pc:docMk/>
            <pc:sldMk cId="938865498" sldId="285"/>
            <ac:picMk id="13" creationId="{09797A16-0B1C-B35F-DE38-5546B4176203}"/>
          </ac:picMkLst>
        </pc:picChg>
        <pc:picChg chg="add del mod">
          <ac:chgData name="Amusuo, Paschal Chukwuebuk" userId="7dff2cd1-484a-42a3-834a-12fd88b46653" providerId="ADAL" clId="{49B19F94-D862-E341-B6B8-6E6B911672CE}" dt="2022-11-13T17:54:41.566" v="4135" actId="478"/>
          <ac:picMkLst>
            <pc:docMk/>
            <pc:sldMk cId="938865498" sldId="285"/>
            <ac:picMk id="15" creationId="{51525507-84E0-C4EA-7B8D-024CB1EAF642}"/>
          </ac:picMkLst>
        </pc:picChg>
        <pc:picChg chg="add del mod">
          <ac:chgData name="Amusuo, Paschal Chukwuebuk" userId="7dff2cd1-484a-42a3-834a-12fd88b46653" providerId="ADAL" clId="{49B19F94-D862-E341-B6B8-6E6B911672CE}" dt="2022-11-13T18:32:49.085" v="5021" actId="478"/>
          <ac:picMkLst>
            <pc:docMk/>
            <pc:sldMk cId="938865498" sldId="285"/>
            <ac:picMk id="1026" creationId="{F190ABCF-653B-5F42-C591-25A8D6A9BC39}"/>
          </ac:picMkLst>
        </pc:picChg>
        <pc:picChg chg="add del mod">
          <ac:chgData name="Amusuo, Paschal Chukwuebuk" userId="7dff2cd1-484a-42a3-834a-12fd88b46653" providerId="ADAL" clId="{49B19F94-D862-E341-B6B8-6E6B911672CE}" dt="2022-11-13T18:32:54.116" v="5024" actId="478"/>
          <ac:picMkLst>
            <pc:docMk/>
            <pc:sldMk cId="938865498" sldId="285"/>
            <ac:picMk id="1028" creationId="{04BCCF8A-BD55-82E0-B2D9-04318B329AFE}"/>
          </ac:picMkLst>
        </pc:picChg>
        <pc:picChg chg="add mod">
          <ac:chgData name="Amusuo, Paschal Chukwuebuk" userId="7dff2cd1-484a-42a3-834a-12fd88b46653" providerId="ADAL" clId="{49B19F94-D862-E341-B6B8-6E6B911672CE}" dt="2022-11-13T18:33:05.259" v="5027" actId="1076"/>
          <ac:picMkLst>
            <pc:docMk/>
            <pc:sldMk cId="938865498" sldId="285"/>
            <ac:picMk id="1030" creationId="{11DD931B-7DBE-3082-AEF3-2454CB0E5143}"/>
          </ac:picMkLst>
        </pc:picChg>
        <pc:cxnChg chg="add del">
          <ac:chgData name="Amusuo, Paschal Chukwuebuk" userId="7dff2cd1-484a-42a3-834a-12fd88b46653" providerId="ADAL" clId="{49B19F94-D862-E341-B6B8-6E6B911672CE}" dt="2022-11-13T18:26:24.292" v="4990" actId="478"/>
          <ac:cxnSpMkLst>
            <pc:docMk/>
            <pc:sldMk cId="938865498" sldId="285"/>
            <ac:cxnSpMk id="6" creationId="{2EA5F00E-9154-0E04-5A00-BF0C55731C04}"/>
          </ac:cxnSpMkLst>
        </pc:cxnChg>
        <pc:cxnChg chg="add del mod">
          <ac:chgData name="Amusuo, Paschal Chukwuebuk" userId="7dff2cd1-484a-42a3-834a-12fd88b46653" providerId="ADAL" clId="{49B19F94-D862-E341-B6B8-6E6B911672CE}" dt="2022-11-13T18:27:42.460" v="5005" actId="478"/>
          <ac:cxnSpMkLst>
            <pc:docMk/>
            <pc:sldMk cId="938865498" sldId="285"/>
            <ac:cxnSpMk id="8" creationId="{1B2E96B8-2166-2F5C-D82D-CFB1F13D38F7}"/>
          </ac:cxnSpMkLst>
        </pc:cxnChg>
        <pc:cxnChg chg="add del">
          <ac:chgData name="Amusuo, Paschal Chukwuebuk" userId="7dff2cd1-484a-42a3-834a-12fd88b46653" providerId="ADAL" clId="{49B19F94-D862-E341-B6B8-6E6B911672CE}" dt="2022-11-13T18:27:25.338" v="5003" actId="478"/>
          <ac:cxnSpMkLst>
            <pc:docMk/>
            <pc:sldMk cId="938865498" sldId="285"/>
            <ac:cxnSpMk id="13" creationId="{BF338E77-0268-B393-A9BE-5B0C2C5D18E7}"/>
          </ac:cxnSpMkLst>
        </pc:cxnChg>
        <pc:cxnChg chg="add del">
          <ac:chgData name="Amusuo, Paschal Chukwuebuk" userId="7dff2cd1-484a-42a3-834a-12fd88b46653" providerId="ADAL" clId="{49B19F94-D862-E341-B6B8-6E6B911672CE}" dt="2022-11-13T18:27:42.460" v="5005" actId="478"/>
          <ac:cxnSpMkLst>
            <pc:docMk/>
            <pc:sldMk cId="938865498" sldId="285"/>
            <ac:cxnSpMk id="16" creationId="{A61A703F-10B9-F642-6065-E053E8E0E5CB}"/>
          </ac:cxnSpMkLst>
        </pc:cxnChg>
      </pc:sldChg>
      <pc:sldChg chg="addSp delSp modSp new mod delAnim modAnim">
        <pc:chgData name="Amusuo, Paschal Chukwuebuk" userId="7dff2cd1-484a-42a3-834a-12fd88b46653" providerId="ADAL" clId="{49B19F94-D862-E341-B6B8-6E6B911672CE}" dt="2022-11-13T18:32:28.802" v="5020" actId="1076"/>
        <pc:sldMkLst>
          <pc:docMk/>
          <pc:sldMk cId="919863649" sldId="286"/>
        </pc:sldMkLst>
        <pc:spChg chg="del mod">
          <ac:chgData name="Amusuo, Paschal Chukwuebuk" userId="7dff2cd1-484a-42a3-834a-12fd88b46653" providerId="ADAL" clId="{49B19F94-D862-E341-B6B8-6E6B911672CE}" dt="2022-11-08T17:16:57.490" v="3937" actId="478"/>
          <ac:spMkLst>
            <pc:docMk/>
            <pc:sldMk cId="919863649" sldId="286"/>
            <ac:spMk id="2" creationId="{BEB5CA57-9D26-3C13-F7AB-8C056D02432F}"/>
          </ac:spMkLst>
        </pc:spChg>
        <pc:spChg chg="mod">
          <ac:chgData name="Amusuo, Paschal Chukwuebuk" userId="7dff2cd1-484a-42a3-834a-12fd88b46653" providerId="ADAL" clId="{49B19F94-D862-E341-B6B8-6E6B911672CE}" dt="2022-11-08T17:17:40.303" v="3940" actId="14100"/>
          <ac:spMkLst>
            <pc:docMk/>
            <pc:sldMk cId="919863649" sldId="286"/>
            <ac:spMk id="3" creationId="{34DE50BD-FD2E-1A7C-5F77-E81131CCD78A}"/>
          </ac:spMkLst>
        </pc:spChg>
        <pc:spChg chg="mod">
          <ac:chgData name="Amusuo, Paschal Chukwuebuk" userId="7dff2cd1-484a-42a3-834a-12fd88b46653" providerId="ADAL" clId="{49B19F94-D862-E341-B6B8-6E6B911672CE}" dt="2022-11-05T19:40:20.760" v="2666" actId="27636"/>
          <ac:spMkLst>
            <pc:docMk/>
            <pc:sldMk cId="919863649" sldId="286"/>
            <ac:spMk id="4" creationId="{CC6250FF-540C-C220-9429-064658BB837B}"/>
          </ac:spMkLst>
        </pc:spChg>
        <pc:spChg chg="add del mod">
          <ac:chgData name="Amusuo, Paschal Chukwuebuk" userId="7dff2cd1-484a-42a3-834a-12fd88b46653" providerId="ADAL" clId="{49B19F94-D862-E341-B6B8-6E6B911672CE}" dt="2022-11-13T18:28:29.343" v="5009" actId="478"/>
          <ac:spMkLst>
            <pc:docMk/>
            <pc:sldMk cId="919863649" sldId="286"/>
            <ac:spMk id="6" creationId="{9996BFE4-481B-BA1C-3B5E-F3547BB5FD2F}"/>
          </ac:spMkLst>
        </pc:spChg>
        <pc:spChg chg="add del mod">
          <ac:chgData name="Amusuo, Paschal Chukwuebuk" userId="7dff2cd1-484a-42a3-834a-12fd88b46653" providerId="ADAL" clId="{49B19F94-D862-E341-B6B8-6E6B911672CE}" dt="2022-11-08T17:16:59.273" v="3938" actId="478"/>
          <ac:spMkLst>
            <pc:docMk/>
            <pc:sldMk cId="919863649" sldId="286"/>
            <ac:spMk id="8" creationId="{C20B6F9C-6BC1-E2D5-D611-3AC78ADDB2CC}"/>
          </ac:spMkLst>
        </pc:spChg>
        <pc:picChg chg="add del mod">
          <ac:chgData name="Amusuo, Paschal Chukwuebuk" userId="7dff2cd1-484a-42a3-834a-12fd88b46653" providerId="ADAL" clId="{49B19F94-D862-E341-B6B8-6E6B911672CE}" dt="2022-11-08T17:16:57.490" v="3937" actId="478"/>
          <ac:picMkLst>
            <pc:docMk/>
            <pc:sldMk cId="919863649" sldId="286"/>
            <ac:picMk id="7" creationId="{BF578B83-E7E3-3D31-E82E-8E0F25C389B7}"/>
          </ac:picMkLst>
        </pc:picChg>
        <pc:picChg chg="add del mod">
          <ac:chgData name="Amusuo, Paschal Chukwuebuk" userId="7dff2cd1-484a-42a3-834a-12fd88b46653" providerId="ADAL" clId="{49B19F94-D862-E341-B6B8-6E6B911672CE}" dt="2022-11-13T18:27:57.863" v="5006" actId="478"/>
          <ac:picMkLst>
            <pc:docMk/>
            <pc:sldMk cId="919863649" sldId="286"/>
            <ac:picMk id="9" creationId="{8E1DCE84-D0C0-6433-F7F4-7B1C9830AA09}"/>
          </ac:picMkLst>
        </pc:picChg>
        <pc:picChg chg="add del mod">
          <ac:chgData name="Amusuo, Paschal Chukwuebuk" userId="7dff2cd1-484a-42a3-834a-12fd88b46653" providerId="ADAL" clId="{49B19F94-D862-E341-B6B8-6E6B911672CE}" dt="2022-11-13T18:32:17.714" v="5017" actId="478"/>
          <ac:picMkLst>
            <pc:docMk/>
            <pc:sldMk cId="919863649" sldId="286"/>
            <ac:picMk id="2050" creationId="{7E790435-CEE5-8075-FAC4-8A65795B9B44}"/>
          </ac:picMkLst>
        </pc:picChg>
        <pc:picChg chg="add mod">
          <ac:chgData name="Amusuo, Paschal Chukwuebuk" userId="7dff2cd1-484a-42a3-834a-12fd88b46653" providerId="ADAL" clId="{49B19F94-D862-E341-B6B8-6E6B911672CE}" dt="2022-11-13T18:32:28.802" v="5020" actId="1076"/>
          <ac:picMkLst>
            <pc:docMk/>
            <pc:sldMk cId="919863649" sldId="286"/>
            <ac:picMk id="2052" creationId="{696E72D0-15A7-FB0C-B9B0-ED7B2371CE02}"/>
          </ac:picMkLst>
        </pc:picChg>
      </pc:sldChg>
      <pc:sldChg chg="addSp delSp modSp new mod delAnim modAnim">
        <pc:chgData name="Amusuo, Paschal Chukwuebuk" userId="7dff2cd1-484a-42a3-834a-12fd88b46653" providerId="ADAL" clId="{49B19F94-D862-E341-B6B8-6E6B911672CE}" dt="2022-11-13T18:31:57.604" v="5016" actId="1076"/>
        <pc:sldMkLst>
          <pc:docMk/>
          <pc:sldMk cId="3237903062" sldId="287"/>
        </pc:sldMkLst>
        <pc:spChg chg="mod">
          <ac:chgData name="Amusuo, Paschal Chukwuebuk" userId="7dff2cd1-484a-42a3-834a-12fd88b46653" providerId="ADAL" clId="{49B19F94-D862-E341-B6B8-6E6B911672CE}" dt="2022-11-13T18:00:36.467" v="4351" actId="20577"/>
          <ac:spMkLst>
            <pc:docMk/>
            <pc:sldMk cId="3237903062" sldId="287"/>
            <ac:spMk id="2" creationId="{810AFAB6-AA5B-75EC-46A9-ACAA666DCC17}"/>
          </ac:spMkLst>
        </pc:spChg>
        <pc:spChg chg="del mod">
          <ac:chgData name="Amusuo, Paschal Chukwuebuk" userId="7dff2cd1-484a-42a3-834a-12fd88b46653" providerId="ADAL" clId="{49B19F94-D862-E341-B6B8-6E6B911672CE}" dt="2022-11-08T17:17:56.279" v="3945" actId="478"/>
          <ac:spMkLst>
            <pc:docMk/>
            <pc:sldMk cId="3237903062" sldId="287"/>
            <ac:spMk id="3" creationId="{EAF6479F-664D-010D-5EE3-FE56A56A3FD8}"/>
          </ac:spMkLst>
        </pc:spChg>
        <pc:spChg chg="mod">
          <ac:chgData name="Amusuo, Paschal Chukwuebuk" userId="7dff2cd1-484a-42a3-834a-12fd88b46653" providerId="ADAL" clId="{49B19F94-D862-E341-B6B8-6E6B911672CE}" dt="2022-11-05T19:47:32.324" v="2696" actId="27636"/>
          <ac:spMkLst>
            <pc:docMk/>
            <pc:sldMk cId="3237903062" sldId="287"/>
            <ac:spMk id="4" creationId="{11CFE84F-57DC-9A21-DB4B-D3A65AEFA8C0}"/>
          </ac:spMkLst>
        </pc:spChg>
        <pc:spChg chg="add del mod">
          <ac:chgData name="Amusuo, Paschal Chukwuebuk" userId="7dff2cd1-484a-42a3-834a-12fd88b46653" providerId="ADAL" clId="{49B19F94-D862-E341-B6B8-6E6B911672CE}" dt="2022-11-08T17:18:00.128" v="3948" actId="478"/>
          <ac:spMkLst>
            <pc:docMk/>
            <pc:sldMk cId="3237903062" sldId="287"/>
            <ac:spMk id="7" creationId="{4C027758-E9FD-2B2D-66DD-591EAC3F2EF6}"/>
          </ac:spMkLst>
        </pc:spChg>
        <pc:picChg chg="add del mod">
          <ac:chgData name="Amusuo, Paschal Chukwuebuk" userId="7dff2cd1-484a-42a3-834a-12fd88b46653" providerId="ADAL" clId="{49B19F94-D862-E341-B6B8-6E6B911672CE}" dt="2022-11-05T19:51:08.461" v="2705" actId="478"/>
          <ac:picMkLst>
            <pc:docMk/>
            <pc:sldMk cId="3237903062" sldId="287"/>
            <ac:picMk id="7" creationId="{BAD654B8-08D0-2751-A272-F68E14131483}"/>
          </ac:picMkLst>
        </pc:picChg>
        <pc:picChg chg="add del mod">
          <ac:chgData name="Amusuo, Paschal Chukwuebuk" userId="7dff2cd1-484a-42a3-834a-12fd88b46653" providerId="ADAL" clId="{49B19F94-D862-E341-B6B8-6E6B911672CE}" dt="2022-11-13T18:31:50.139" v="5013" actId="478"/>
          <ac:picMkLst>
            <pc:docMk/>
            <pc:sldMk cId="3237903062" sldId="287"/>
            <ac:picMk id="9" creationId="{EE9781B3-FD7B-73E3-585C-A897572432A8}"/>
          </ac:picMkLst>
        </pc:picChg>
        <pc:picChg chg="add del mod">
          <ac:chgData name="Amusuo, Paschal Chukwuebuk" userId="7dff2cd1-484a-42a3-834a-12fd88b46653" providerId="ADAL" clId="{49B19F94-D862-E341-B6B8-6E6B911672CE}" dt="2022-11-08T17:18:01.664" v="3949" actId="478"/>
          <ac:picMkLst>
            <pc:docMk/>
            <pc:sldMk cId="3237903062" sldId="287"/>
            <ac:picMk id="11" creationId="{BC6B51CA-10A4-75B0-4DC2-5726E37179F3}"/>
          </ac:picMkLst>
        </pc:picChg>
        <pc:picChg chg="add mod">
          <ac:chgData name="Amusuo, Paschal Chukwuebuk" userId="7dff2cd1-484a-42a3-834a-12fd88b46653" providerId="ADAL" clId="{49B19F94-D862-E341-B6B8-6E6B911672CE}" dt="2022-11-13T18:31:57.604" v="5016" actId="1076"/>
          <ac:picMkLst>
            <pc:docMk/>
            <pc:sldMk cId="3237903062" sldId="287"/>
            <ac:picMk id="3074" creationId="{E8658777-00CE-853B-ECE2-A2099DC813CE}"/>
          </ac:picMkLst>
        </pc:picChg>
      </pc:sldChg>
      <pc:sldChg chg="new del">
        <pc:chgData name="Amusuo, Paschal Chukwuebuk" userId="7dff2cd1-484a-42a3-834a-12fd88b46653" providerId="ADAL" clId="{49B19F94-D862-E341-B6B8-6E6B911672CE}" dt="2022-11-05T19:51:23.238" v="2707" actId="2696"/>
        <pc:sldMkLst>
          <pc:docMk/>
          <pc:sldMk cId="1029098556" sldId="288"/>
        </pc:sldMkLst>
      </pc:sldChg>
      <pc:sldChg chg="addSp delSp modSp new mod ord">
        <pc:chgData name="Amusuo, Paschal Chukwuebuk" userId="7dff2cd1-484a-42a3-834a-12fd88b46653" providerId="ADAL" clId="{49B19F94-D862-E341-B6B8-6E6B911672CE}" dt="2022-11-13T17:48:51.904" v="3989" actId="14100"/>
        <pc:sldMkLst>
          <pc:docMk/>
          <pc:sldMk cId="3517826431" sldId="288"/>
        </pc:sldMkLst>
        <pc:spChg chg="del">
          <ac:chgData name="Amusuo, Paschal Chukwuebuk" userId="7dff2cd1-484a-42a3-834a-12fd88b46653" providerId="ADAL" clId="{49B19F94-D862-E341-B6B8-6E6B911672CE}" dt="2022-11-05T19:56:55.548" v="2793" actId="1032"/>
          <ac:spMkLst>
            <pc:docMk/>
            <pc:sldMk cId="3517826431" sldId="288"/>
            <ac:spMk id="2" creationId="{9474A21B-DF8F-3961-AF84-F4882E1642E3}"/>
          </ac:spMkLst>
        </pc:spChg>
        <pc:spChg chg="mod">
          <ac:chgData name="Amusuo, Paschal Chukwuebuk" userId="7dff2cd1-484a-42a3-834a-12fd88b46653" providerId="ADAL" clId="{49B19F94-D862-E341-B6B8-6E6B911672CE}" dt="2022-11-05T19:53:53.348" v="2790" actId="20577"/>
          <ac:spMkLst>
            <pc:docMk/>
            <pc:sldMk cId="3517826431" sldId="288"/>
            <ac:spMk id="3" creationId="{E2C66D67-BA17-9A67-A190-898174B7E798}"/>
          </ac:spMkLst>
        </pc:spChg>
        <pc:spChg chg="add del mod">
          <ac:chgData name="Amusuo, Paschal Chukwuebuk" userId="7dff2cd1-484a-42a3-834a-12fd88b46653" providerId="ADAL" clId="{49B19F94-D862-E341-B6B8-6E6B911672CE}" dt="2022-11-13T17:48:42.196" v="3984" actId="931"/>
          <ac:spMkLst>
            <pc:docMk/>
            <pc:sldMk cId="3517826431" sldId="288"/>
            <ac:spMk id="5" creationId="{D12A12EA-A39E-6BB2-C214-63099BDDDDA0}"/>
          </ac:spMkLst>
        </pc:spChg>
        <pc:spChg chg="add del mod">
          <ac:chgData name="Amusuo, Paschal Chukwuebuk" userId="7dff2cd1-484a-42a3-834a-12fd88b46653" providerId="ADAL" clId="{49B19F94-D862-E341-B6B8-6E6B911672CE}" dt="2022-11-05T19:58:00.963" v="2807" actId="1032"/>
          <ac:spMkLst>
            <pc:docMk/>
            <pc:sldMk cId="3517826431" sldId="288"/>
            <ac:spMk id="7" creationId="{55FBC04B-8644-5907-D520-94C0601323F0}"/>
          </ac:spMkLst>
        </pc:spChg>
        <pc:spChg chg="add del mod">
          <ac:chgData name="Amusuo, Paschal Chukwuebuk" userId="7dff2cd1-484a-42a3-834a-12fd88b46653" providerId="ADAL" clId="{49B19F94-D862-E341-B6B8-6E6B911672CE}" dt="2022-11-05T19:58:46.139" v="2809" actId="1032"/>
          <ac:spMkLst>
            <pc:docMk/>
            <pc:sldMk cId="3517826431" sldId="288"/>
            <ac:spMk id="10" creationId="{F6A9CC56-C7C2-6D4A-74E2-F18A5F120441}"/>
          </ac:spMkLst>
        </pc:spChg>
        <pc:spChg chg="add del mod">
          <ac:chgData name="Amusuo, Paschal Chukwuebuk" userId="7dff2cd1-484a-42a3-834a-12fd88b46653" providerId="ADAL" clId="{49B19F94-D862-E341-B6B8-6E6B911672CE}" dt="2022-11-05T20:00:14.239" v="2811" actId="931"/>
          <ac:spMkLst>
            <pc:docMk/>
            <pc:sldMk cId="3517826431" sldId="288"/>
            <ac:spMk id="13" creationId="{368CD440-6D10-20DB-4BC6-7A78537CEA67}"/>
          </ac:spMkLst>
        </pc:spChg>
        <pc:spChg chg="add del mod">
          <ac:chgData name="Amusuo, Paschal Chukwuebuk" userId="7dff2cd1-484a-42a3-834a-12fd88b46653" providerId="ADAL" clId="{49B19F94-D862-E341-B6B8-6E6B911672CE}" dt="2022-11-05T20:31:57.897" v="2819"/>
          <ac:spMkLst>
            <pc:docMk/>
            <pc:sldMk cId="3517826431" sldId="288"/>
            <ac:spMk id="17" creationId="{EF12732E-55D7-3802-9D97-96B588CF3868}"/>
          </ac:spMkLst>
        </pc:spChg>
        <pc:graphicFrameChg chg="add del mod modGraphic">
          <ac:chgData name="Amusuo, Paschal Chukwuebuk" userId="7dff2cd1-484a-42a3-834a-12fd88b46653" providerId="ADAL" clId="{49B19F94-D862-E341-B6B8-6E6B911672CE}" dt="2022-11-05T19:57:50.788" v="2806" actId="478"/>
          <ac:graphicFrameMkLst>
            <pc:docMk/>
            <pc:sldMk cId="3517826431" sldId="288"/>
            <ac:graphicFrameMk id="5" creationId="{B0F2DE26-D335-8621-FABB-04D4A9AE715E}"/>
          </ac:graphicFrameMkLst>
        </pc:graphicFrameChg>
        <pc:graphicFrameChg chg="add del modGraphic">
          <ac:chgData name="Amusuo, Paschal Chukwuebuk" userId="7dff2cd1-484a-42a3-834a-12fd88b46653" providerId="ADAL" clId="{49B19F94-D862-E341-B6B8-6E6B911672CE}" dt="2022-11-05T19:58:20.659" v="2808" actId="478"/>
          <ac:graphicFrameMkLst>
            <pc:docMk/>
            <pc:sldMk cId="3517826431" sldId="288"/>
            <ac:graphicFrameMk id="8" creationId="{C3ABAF04-500B-E54F-ECB9-6E348694873F}"/>
          </ac:graphicFrameMkLst>
        </pc:graphicFrameChg>
        <pc:graphicFrameChg chg="add del modGraphic">
          <ac:chgData name="Amusuo, Paschal Chukwuebuk" userId="7dff2cd1-484a-42a3-834a-12fd88b46653" providerId="ADAL" clId="{49B19F94-D862-E341-B6B8-6E6B911672CE}" dt="2022-11-05T19:58:51.992" v="2810" actId="478"/>
          <ac:graphicFrameMkLst>
            <pc:docMk/>
            <pc:sldMk cId="3517826431" sldId="288"/>
            <ac:graphicFrameMk id="11" creationId="{C580D52F-27CA-C955-96B1-642A15DEF4E4}"/>
          </ac:graphicFrameMkLst>
        </pc:graphicFrameChg>
        <pc:picChg chg="add mod">
          <ac:chgData name="Amusuo, Paschal Chukwuebuk" userId="7dff2cd1-484a-42a3-834a-12fd88b46653" providerId="ADAL" clId="{49B19F94-D862-E341-B6B8-6E6B911672CE}" dt="2022-11-13T17:48:51.904" v="3989" actId="14100"/>
          <ac:picMkLst>
            <pc:docMk/>
            <pc:sldMk cId="3517826431" sldId="288"/>
            <ac:picMk id="7" creationId="{9173E525-52CF-639B-78D6-77EBF2CE072E}"/>
          </ac:picMkLst>
        </pc:picChg>
        <pc:picChg chg="add del mod">
          <ac:chgData name="Amusuo, Paschal Chukwuebuk" userId="7dff2cd1-484a-42a3-834a-12fd88b46653" providerId="ADAL" clId="{49B19F94-D862-E341-B6B8-6E6B911672CE}" dt="2022-11-05T20:31:49.002" v="2818" actId="478"/>
          <ac:picMkLst>
            <pc:docMk/>
            <pc:sldMk cId="3517826431" sldId="288"/>
            <ac:picMk id="15" creationId="{DC872D22-BED5-BAE2-5CB5-AF097A0E4FD4}"/>
          </ac:picMkLst>
        </pc:picChg>
        <pc:picChg chg="add del mod">
          <ac:chgData name="Amusuo, Paschal Chukwuebuk" userId="7dff2cd1-484a-42a3-834a-12fd88b46653" providerId="ADAL" clId="{49B19F94-D862-E341-B6B8-6E6B911672CE}" dt="2022-11-13T17:48:32.763" v="3983" actId="478"/>
          <ac:picMkLst>
            <pc:docMk/>
            <pc:sldMk cId="3517826431" sldId="288"/>
            <ac:picMk id="19" creationId="{CE29E40D-87FF-CF3F-92AA-3379791E3A17}"/>
          </ac:picMkLst>
        </pc:picChg>
      </pc:sldChg>
      <pc:sldChg chg="modSp new del mod">
        <pc:chgData name="Amusuo, Paschal Chukwuebuk" userId="7dff2cd1-484a-42a3-834a-12fd88b46653" providerId="ADAL" clId="{49B19F94-D862-E341-B6B8-6E6B911672CE}" dt="2022-11-13T18:25:53.229" v="4987" actId="2696"/>
        <pc:sldMkLst>
          <pc:docMk/>
          <pc:sldMk cId="1801292627" sldId="289"/>
        </pc:sldMkLst>
        <pc:spChg chg="mod">
          <ac:chgData name="Amusuo, Paschal Chukwuebuk" userId="7dff2cd1-484a-42a3-834a-12fd88b46653" providerId="ADAL" clId="{49B19F94-D862-E341-B6B8-6E6B911672CE}" dt="2022-11-13T18:16:17.111" v="4572" actId="20577"/>
          <ac:spMkLst>
            <pc:docMk/>
            <pc:sldMk cId="1801292627" sldId="289"/>
            <ac:spMk id="2" creationId="{202B15BE-71EC-C244-5756-921E8502BE42}"/>
          </ac:spMkLst>
        </pc:spChg>
        <pc:spChg chg="mod">
          <ac:chgData name="Amusuo, Paschal Chukwuebuk" userId="7dff2cd1-484a-42a3-834a-12fd88b46653" providerId="ADAL" clId="{49B19F94-D862-E341-B6B8-6E6B911672CE}" dt="2022-11-13T18:13:08.574" v="4397" actId="20577"/>
          <ac:spMkLst>
            <pc:docMk/>
            <pc:sldMk cId="1801292627" sldId="289"/>
            <ac:spMk id="3" creationId="{ADBEB05E-C6F9-BC30-A808-B0AA27092B37}"/>
          </ac:spMkLst>
        </pc:spChg>
      </pc:sldChg>
      <pc:sldChg chg="addSp delSp modSp new mod modAnim modShow">
        <pc:chgData name="Amusuo, Paschal Chukwuebuk" userId="7dff2cd1-484a-42a3-834a-12fd88b46653" providerId="ADAL" clId="{49B19F94-D862-E341-B6B8-6E6B911672CE}" dt="2022-11-13T18:40:53.981" v="5048" actId="729"/>
        <pc:sldMkLst>
          <pc:docMk/>
          <pc:sldMk cId="1102702653" sldId="290"/>
        </pc:sldMkLst>
        <pc:spChg chg="del mod">
          <ac:chgData name="Amusuo, Paschal Chukwuebuk" userId="7dff2cd1-484a-42a3-834a-12fd88b46653" providerId="ADAL" clId="{49B19F94-D862-E341-B6B8-6E6B911672CE}" dt="2022-11-13T17:55:25.336" v="4149" actId="3680"/>
          <ac:spMkLst>
            <pc:docMk/>
            <pc:sldMk cId="1102702653" sldId="290"/>
            <ac:spMk id="2" creationId="{23896FC0-125F-F12F-4B2C-925F5158AA40}"/>
          </ac:spMkLst>
        </pc:spChg>
        <pc:spChg chg="mod">
          <ac:chgData name="Amusuo, Paschal Chukwuebuk" userId="7dff2cd1-484a-42a3-834a-12fd88b46653" providerId="ADAL" clId="{49B19F94-D862-E341-B6B8-6E6B911672CE}" dt="2022-11-13T17:56:03.988" v="4185" actId="20577"/>
          <ac:spMkLst>
            <pc:docMk/>
            <pc:sldMk cId="1102702653" sldId="290"/>
            <ac:spMk id="3" creationId="{0AADF7C0-023B-CD12-8DA5-0BC3A02ACD9C}"/>
          </ac:spMkLst>
        </pc:spChg>
        <pc:graphicFrameChg chg="add mod ord modGraphic">
          <ac:chgData name="Amusuo, Paschal Chukwuebuk" userId="7dff2cd1-484a-42a3-834a-12fd88b46653" providerId="ADAL" clId="{49B19F94-D862-E341-B6B8-6E6B911672CE}" dt="2022-11-13T18:40:21.948" v="5045"/>
          <ac:graphicFrameMkLst>
            <pc:docMk/>
            <pc:sldMk cId="1102702653" sldId="290"/>
            <ac:graphicFrameMk id="5" creationId="{92E98843-42A0-E6A4-0B47-BD534B34D0E0}"/>
          </ac:graphicFrameMkLst>
        </pc:graphicFrameChg>
      </pc:sldChg>
      <pc:sldChg chg="modSp new del mod">
        <pc:chgData name="Amusuo, Paschal Chukwuebuk" userId="7dff2cd1-484a-42a3-834a-12fd88b46653" providerId="ADAL" clId="{49B19F94-D862-E341-B6B8-6E6B911672CE}" dt="2022-11-13T18:25:54.770" v="4988" actId="2696"/>
        <pc:sldMkLst>
          <pc:docMk/>
          <pc:sldMk cId="1455053872" sldId="291"/>
        </pc:sldMkLst>
        <pc:spChg chg="mod">
          <ac:chgData name="Amusuo, Paschal Chukwuebuk" userId="7dff2cd1-484a-42a3-834a-12fd88b46653" providerId="ADAL" clId="{49B19F94-D862-E341-B6B8-6E6B911672CE}" dt="2022-11-13T18:15:21.056" v="4557" actId="20577"/>
          <ac:spMkLst>
            <pc:docMk/>
            <pc:sldMk cId="1455053872" sldId="291"/>
            <ac:spMk id="3" creationId="{9ABAF955-B8DE-DCEF-F06D-84A8D5557FC2}"/>
          </ac:spMkLst>
        </pc:spChg>
      </pc:sldChg>
      <pc:sldChg chg="addSp delSp modSp add del mod">
        <pc:chgData name="Amusuo, Paschal Chukwuebuk" userId="7dff2cd1-484a-42a3-834a-12fd88b46653" providerId="ADAL" clId="{49B19F94-D862-E341-B6B8-6E6B911672CE}" dt="2022-11-13T18:40:47.127" v="5046" actId="2696"/>
        <pc:sldMkLst>
          <pc:docMk/>
          <pc:sldMk cId="3261685520" sldId="291"/>
        </pc:sldMkLst>
        <pc:graphicFrameChg chg="modGraphic">
          <ac:chgData name="Amusuo, Paschal Chukwuebuk" userId="7dff2cd1-484a-42a3-834a-12fd88b46653" providerId="ADAL" clId="{49B19F94-D862-E341-B6B8-6E6B911672CE}" dt="2022-11-13T18:37:28.073" v="5034" actId="2165"/>
          <ac:graphicFrameMkLst>
            <pc:docMk/>
            <pc:sldMk cId="3261685520" sldId="291"/>
            <ac:graphicFrameMk id="5" creationId="{92E98843-42A0-E6A4-0B47-BD534B34D0E0}"/>
          </ac:graphicFrameMkLst>
        </pc:graphicFrameChg>
        <pc:picChg chg="add del mod">
          <ac:chgData name="Amusuo, Paschal Chukwuebuk" userId="7dff2cd1-484a-42a3-834a-12fd88b46653" providerId="ADAL" clId="{49B19F94-D862-E341-B6B8-6E6B911672CE}" dt="2022-11-13T18:35:56.899" v="5030" actId="478"/>
          <ac:picMkLst>
            <pc:docMk/>
            <pc:sldMk cId="3261685520" sldId="291"/>
            <ac:picMk id="2" creationId="{286EA4C5-D0C0-AF44-E4C4-C04C8ED345B3}"/>
          </ac:picMkLst>
        </pc:picChg>
        <pc:picChg chg="add del mod">
          <ac:chgData name="Amusuo, Paschal Chukwuebuk" userId="7dff2cd1-484a-42a3-834a-12fd88b46653" providerId="ADAL" clId="{49B19F94-D862-E341-B6B8-6E6B911672CE}" dt="2022-11-13T18:37:16.193" v="5033" actId="478"/>
          <ac:picMkLst>
            <pc:docMk/>
            <pc:sldMk cId="3261685520" sldId="291"/>
            <ac:picMk id="6" creationId="{A3ADB533-055B-6133-A41F-0B58498D65FD}"/>
          </ac:picMkLst>
        </pc:picChg>
      </pc:sldChg>
      <pc:sldChg chg="addSp delSp modSp add del mod">
        <pc:chgData name="Amusuo, Paschal Chukwuebuk" userId="7dff2cd1-484a-42a3-834a-12fd88b46653" providerId="ADAL" clId="{49B19F94-D862-E341-B6B8-6E6B911672CE}" dt="2022-11-13T18:46:51.276" v="5126" actId="2696"/>
        <pc:sldMkLst>
          <pc:docMk/>
          <pc:sldMk cId="3461431197" sldId="291"/>
        </pc:sldMkLst>
        <pc:spChg chg="add del mod">
          <ac:chgData name="Amusuo, Paschal Chukwuebuk" userId="7dff2cd1-484a-42a3-834a-12fd88b46653" providerId="ADAL" clId="{49B19F94-D862-E341-B6B8-6E6B911672CE}" dt="2022-11-13T18:41:43.712" v="5056" actId="478"/>
          <ac:spMkLst>
            <pc:docMk/>
            <pc:sldMk cId="3461431197" sldId="291"/>
            <ac:spMk id="7" creationId="{EE8D75A6-DC45-440A-7681-786DC6FB167E}"/>
          </ac:spMkLst>
        </pc:spChg>
        <pc:graphicFrameChg chg="del">
          <ac:chgData name="Amusuo, Paschal Chukwuebuk" userId="7dff2cd1-484a-42a3-834a-12fd88b46653" providerId="ADAL" clId="{49B19F94-D862-E341-B6B8-6E6B911672CE}" dt="2022-11-13T18:41:30.792" v="5054" actId="478"/>
          <ac:graphicFrameMkLst>
            <pc:docMk/>
            <pc:sldMk cId="3461431197" sldId="291"/>
            <ac:graphicFrameMk id="5" creationId="{92E98843-42A0-E6A4-0B47-BD534B34D0E0}"/>
          </ac:graphicFrameMkLst>
        </pc:graphicFrameChg>
        <pc:picChg chg="add mod">
          <ac:chgData name="Amusuo, Paschal Chukwuebuk" userId="7dff2cd1-484a-42a3-834a-12fd88b46653" providerId="ADAL" clId="{49B19F94-D862-E341-B6B8-6E6B911672CE}" dt="2022-11-13T18:46:49.257" v="5125" actId="1076"/>
          <ac:picMkLst>
            <pc:docMk/>
            <pc:sldMk cId="3461431197" sldId="291"/>
            <ac:picMk id="2" creationId="{299B6D8B-E607-A027-5837-BE9C381E1B1D}"/>
          </ac:picMkLst>
        </pc:picChg>
      </pc:sldChg>
      <pc:sldChg chg="modSp add del mod">
        <pc:chgData name="Amusuo, Paschal Chukwuebuk" userId="7dff2cd1-484a-42a3-834a-12fd88b46653" providerId="ADAL" clId="{49B19F94-D862-E341-B6B8-6E6B911672CE}" dt="2022-11-13T18:40:47.127" v="5046" actId="2696"/>
        <pc:sldMkLst>
          <pc:docMk/>
          <pc:sldMk cId="565991861" sldId="292"/>
        </pc:sldMkLst>
        <pc:graphicFrameChg chg="modGraphic">
          <ac:chgData name="Amusuo, Paschal Chukwuebuk" userId="7dff2cd1-484a-42a3-834a-12fd88b46653" providerId="ADAL" clId="{49B19F94-D862-E341-B6B8-6E6B911672CE}" dt="2022-11-13T18:39:39.773" v="5041"/>
          <ac:graphicFrameMkLst>
            <pc:docMk/>
            <pc:sldMk cId="565991861" sldId="292"/>
            <ac:graphicFrameMk id="5" creationId="{92E98843-42A0-E6A4-0B47-BD534B34D0E0}"/>
          </ac:graphicFrameMkLst>
        </pc:graphicFrameChg>
      </pc:sldChg>
      <pc:sldChg chg="addSp delSp modSp add mod modAnim">
        <pc:chgData name="Amusuo, Paschal Chukwuebuk" userId="7dff2cd1-484a-42a3-834a-12fd88b46653" providerId="ADAL" clId="{49B19F94-D862-E341-B6B8-6E6B911672CE}" dt="2022-11-13T18:46:42.803" v="5124"/>
        <pc:sldMkLst>
          <pc:docMk/>
          <pc:sldMk cId="2787787200" sldId="292"/>
        </pc:sldMkLst>
        <pc:picChg chg="del mod modCrop">
          <ac:chgData name="Amusuo, Paschal Chukwuebuk" userId="7dff2cd1-484a-42a3-834a-12fd88b46653" providerId="ADAL" clId="{49B19F94-D862-E341-B6B8-6E6B911672CE}" dt="2022-11-13T18:45:48.898" v="5114" actId="478"/>
          <ac:picMkLst>
            <pc:docMk/>
            <pc:sldMk cId="2787787200" sldId="292"/>
            <ac:picMk id="2" creationId="{299B6D8B-E607-A027-5837-BE9C381E1B1D}"/>
          </ac:picMkLst>
        </pc:picChg>
        <pc:picChg chg="add del mod modCrop">
          <ac:chgData name="Amusuo, Paschal Chukwuebuk" userId="7dff2cd1-484a-42a3-834a-12fd88b46653" providerId="ADAL" clId="{49B19F94-D862-E341-B6B8-6E6B911672CE}" dt="2022-11-13T18:42:50.087" v="5068" actId="478"/>
          <ac:picMkLst>
            <pc:docMk/>
            <pc:sldMk cId="2787787200" sldId="292"/>
            <ac:picMk id="5" creationId="{F867D627-1748-3614-281B-078D7B2E8C69}"/>
          </ac:picMkLst>
        </pc:picChg>
        <pc:picChg chg="add del mod modCrop">
          <ac:chgData name="Amusuo, Paschal Chukwuebuk" userId="7dff2cd1-484a-42a3-834a-12fd88b46653" providerId="ADAL" clId="{49B19F94-D862-E341-B6B8-6E6B911672CE}" dt="2022-11-13T18:43:20.790" v="5078" actId="478"/>
          <ac:picMkLst>
            <pc:docMk/>
            <pc:sldMk cId="2787787200" sldId="292"/>
            <ac:picMk id="6" creationId="{8FE32FC7-CC46-C777-E11F-04C202EB7645}"/>
          </ac:picMkLst>
        </pc:picChg>
        <pc:picChg chg="add mod modCrop">
          <ac:chgData name="Amusuo, Paschal Chukwuebuk" userId="7dff2cd1-484a-42a3-834a-12fd88b46653" providerId="ADAL" clId="{49B19F94-D862-E341-B6B8-6E6B911672CE}" dt="2022-11-13T18:46:14.882" v="5119" actId="1076"/>
          <ac:picMkLst>
            <pc:docMk/>
            <pc:sldMk cId="2787787200" sldId="292"/>
            <ac:picMk id="7" creationId="{64BB808A-5358-2B7C-C0FA-623B3857ADA2}"/>
          </ac:picMkLst>
        </pc:picChg>
        <pc:picChg chg="add mod modCrop">
          <ac:chgData name="Amusuo, Paschal Chukwuebuk" userId="7dff2cd1-484a-42a3-834a-12fd88b46653" providerId="ADAL" clId="{49B19F94-D862-E341-B6B8-6E6B911672CE}" dt="2022-11-13T18:46:07.509" v="5118" actId="1076"/>
          <ac:picMkLst>
            <pc:docMk/>
            <pc:sldMk cId="2787787200" sldId="292"/>
            <ac:picMk id="8" creationId="{BB3F75F1-04B7-5714-8448-8811091A886A}"/>
          </ac:picMkLst>
        </pc:picChg>
        <pc:picChg chg="add mod modCrop">
          <ac:chgData name="Amusuo, Paschal Chukwuebuk" userId="7dff2cd1-484a-42a3-834a-12fd88b46653" providerId="ADAL" clId="{49B19F94-D862-E341-B6B8-6E6B911672CE}" dt="2022-11-13T18:46:02.125" v="5117" actId="1076"/>
          <ac:picMkLst>
            <pc:docMk/>
            <pc:sldMk cId="2787787200" sldId="292"/>
            <ac:picMk id="9" creationId="{50084EFD-FDFB-C397-D03A-99D704A306B7}"/>
          </ac:picMkLst>
        </pc:picChg>
        <pc:picChg chg="add mod modCrop">
          <ac:chgData name="Amusuo, Paschal Chukwuebuk" userId="7dff2cd1-484a-42a3-834a-12fd88b46653" providerId="ADAL" clId="{49B19F94-D862-E341-B6B8-6E6B911672CE}" dt="2022-11-13T18:45:57.310" v="5116" actId="1076"/>
          <ac:picMkLst>
            <pc:docMk/>
            <pc:sldMk cId="2787787200" sldId="292"/>
            <ac:picMk id="10" creationId="{4D6B7C56-4387-E853-F3B5-8158848826DD}"/>
          </ac:picMkLst>
        </pc:picChg>
        <pc:picChg chg="add mod modCrop">
          <ac:chgData name="Amusuo, Paschal Chukwuebuk" userId="7dff2cd1-484a-42a3-834a-12fd88b46653" providerId="ADAL" clId="{49B19F94-D862-E341-B6B8-6E6B911672CE}" dt="2022-11-13T18:45:53.646" v="5115" actId="1076"/>
          <ac:picMkLst>
            <pc:docMk/>
            <pc:sldMk cId="2787787200" sldId="292"/>
            <ac:picMk id="11" creationId="{9545C99F-0F1F-4C9E-1E1A-460672AC89DB}"/>
          </ac:picMkLst>
        </pc:picChg>
      </pc:sldChg>
    </pc:docChg>
  </pc:docChgLst>
  <pc:docChgLst>
    <pc:chgData name="Amusuo, Paschal Chukwuebuk" userId="S::pamusuo@purdue.edu::7dff2cd1-484a-42a3-834a-12fd88b46653" providerId="AD" clId="Web-{267BE8E8-31DF-6619-F291-F4ED2D032B4A}"/>
    <pc:docChg chg="addSld modSld">
      <pc:chgData name="Amusuo, Paschal Chukwuebuk" userId="S::pamusuo@purdue.edu::7dff2cd1-484a-42a3-834a-12fd88b46653" providerId="AD" clId="Web-{267BE8E8-31DF-6619-F291-F4ED2D032B4A}" dt="2022-10-31T20:04:35.120" v="16" actId="14100"/>
      <pc:docMkLst>
        <pc:docMk/>
      </pc:docMkLst>
      <pc:sldChg chg="modSp addCm">
        <pc:chgData name="Amusuo, Paschal Chukwuebuk" userId="S::pamusuo@purdue.edu::7dff2cd1-484a-42a3-834a-12fd88b46653" providerId="AD" clId="Web-{267BE8E8-31DF-6619-F291-F4ED2D032B4A}" dt="2022-10-31T19:37:13.589" v="2" actId="20577"/>
        <pc:sldMkLst>
          <pc:docMk/>
          <pc:sldMk cId="681153070" sldId="263"/>
        </pc:sldMkLst>
        <pc:spChg chg="mod">
          <ac:chgData name="Amusuo, Paschal Chukwuebuk" userId="S::pamusuo@purdue.edu::7dff2cd1-484a-42a3-834a-12fd88b46653" providerId="AD" clId="Web-{267BE8E8-31DF-6619-F291-F4ED2D032B4A}" dt="2022-10-31T19:37:13.589" v="2" actId="20577"/>
          <ac:spMkLst>
            <pc:docMk/>
            <pc:sldMk cId="681153070" sldId="263"/>
            <ac:spMk id="7" creationId="{31FF99C8-33B3-284C-A6C7-84C83396CC92}"/>
          </ac:spMkLst>
        </pc:spChg>
      </pc:sldChg>
      <pc:sldChg chg="addCm modCm">
        <pc:chgData name="Amusuo, Paschal Chukwuebuk" userId="S::pamusuo@purdue.edu::7dff2cd1-484a-42a3-834a-12fd88b46653" providerId="AD" clId="Web-{267BE8E8-31DF-6619-F291-F4ED2D032B4A}" dt="2022-10-31T19:43:45.822" v="7"/>
        <pc:sldMkLst>
          <pc:docMk/>
          <pc:sldMk cId="3155657529" sldId="264"/>
        </pc:sldMkLst>
      </pc:sldChg>
      <pc:sldChg chg="addCm">
        <pc:chgData name="Amusuo, Paschal Chukwuebuk" userId="S::pamusuo@purdue.edu::7dff2cd1-484a-42a3-834a-12fd88b46653" providerId="AD" clId="Web-{267BE8E8-31DF-6619-F291-F4ED2D032B4A}" dt="2022-10-31T19:55:46.944" v="11"/>
        <pc:sldMkLst>
          <pc:docMk/>
          <pc:sldMk cId="4064983744" sldId="266"/>
        </pc:sldMkLst>
      </pc:sldChg>
      <pc:sldChg chg="addCm">
        <pc:chgData name="Amusuo, Paschal Chukwuebuk" userId="S::pamusuo@purdue.edu::7dff2cd1-484a-42a3-834a-12fd88b46653" providerId="AD" clId="Web-{267BE8E8-31DF-6619-F291-F4ED2D032B4A}" dt="2022-10-31T19:57:34.604" v="12"/>
        <pc:sldMkLst>
          <pc:docMk/>
          <pc:sldMk cId="1775524459" sldId="268"/>
        </pc:sldMkLst>
      </pc:sldChg>
      <pc:sldChg chg="modSp addCm modCm">
        <pc:chgData name="Amusuo, Paschal Chukwuebuk" userId="S::pamusuo@purdue.edu::7dff2cd1-484a-42a3-834a-12fd88b46653" providerId="AD" clId="Web-{267BE8E8-31DF-6619-F291-F4ED2D032B4A}" dt="2022-10-31T20:04:35.120" v="16" actId="14100"/>
        <pc:sldMkLst>
          <pc:docMk/>
          <pc:sldMk cId="4102632248" sldId="271"/>
        </pc:sldMkLst>
        <pc:graphicFrameChg chg="mod">
          <ac:chgData name="Amusuo, Paschal Chukwuebuk" userId="S::pamusuo@purdue.edu::7dff2cd1-484a-42a3-834a-12fd88b46653" providerId="AD" clId="Web-{267BE8E8-31DF-6619-F291-F4ED2D032B4A}" dt="2022-10-31T20:04:35.120" v="16" actId="14100"/>
          <ac:graphicFrameMkLst>
            <pc:docMk/>
            <pc:sldMk cId="4102632248" sldId="271"/>
            <ac:graphicFrameMk id="6" creationId="{23426FCE-D614-27DF-23F7-8FC3AD1123FF}"/>
          </ac:graphicFrameMkLst>
        </pc:graphicFrameChg>
      </pc:sldChg>
      <pc:sldChg chg="new addCm">
        <pc:chgData name="Amusuo, Paschal Chukwuebuk" userId="S::pamusuo@purdue.edu::7dff2cd1-484a-42a3-834a-12fd88b46653" providerId="AD" clId="Web-{267BE8E8-31DF-6619-F291-F4ED2D032B4A}" dt="2022-10-31T19:42:09.865" v="6"/>
        <pc:sldMkLst>
          <pc:docMk/>
          <pc:sldMk cId="2295762567" sldId="273"/>
        </pc:sldMkLst>
      </pc:sldChg>
      <pc:sldChg chg="new addCm">
        <pc:chgData name="Amusuo, Paschal Chukwuebuk" userId="S::pamusuo@purdue.edu::7dff2cd1-484a-42a3-834a-12fd88b46653" providerId="AD" clId="Web-{267BE8E8-31DF-6619-F291-F4ED2D032B4A}" dt="2022-10-31T19:49:55.868" v="9"/>
        <pc:sldMkLst>
          <pc:docMk/>
          <pc:sldMk cId="307597866" sldId="274"/>
        </pc:sldMkLst>
      </pc:sldChg>
    </pc:docChg>
  </pc:docChgLst>
  <pc:docChgLst>
    <pc:chgData name="Paschal Chukwuebuk Amusuo" userId="7dff2cd1-484a-42a3-834a-12fd88b46653" providerId="ADAL" clId="{49B19F94-D862-E341-B6B8-6E6B911672CE}"/>
    <pc:docChg chg="undo custSel addSld delSld modSld">
      <pc:chgData name="Paschal Chukwuebuk Amusuo" userId="7dff2cd1-484a-42a3-834a-12fd88b46653" providerId="ADAL" clId="{49B19F94-D862-E341-B6B8-6E6B911672CE}" dt="2022-11-15T03:08:58.942" v="13172"/>
      <pc:docMkLst>
        <pc:docMk/>
      </pc:docMkLst>
      <pc:sldChg chg="delSp modSp mod modNotesTx">
        <pc:chgData name="Paschal Chukwuebuk Amusuo" userId="7dff2cd1-484a-42a3-834a-12fd88b46653" providerId="ADAL" clId="{49B19F94-D862-E341-B6B8-6E6B911672CE}" dt="2022-11-14T18:42:14.539" v="250" actId="20577"/>
        <pc:sldMkLst>
          <pc:docMk/>
          <pc:sldMk cId="681153070" sldId="263"/>
        </pc:sldMkLst>
        <pc:spChg chg="del">
          <ac:chgData name="Paschal Chukwuebuk Amusuo" userId="7dff2cd1-484a-42a3-834a-12fd88b46653" providerId="ADAL" clId="{49B19F94-D862-E341-B6B8-6E6B911672CE}" dt="2022-11-14T18:30:59.539" v="1" actId="478"/>
          <ac:spMkLst>
            <pc:docMk/>
            <pc:sldMk cId="681153070" sldId="263"/>
            <ac:spMk id="11" creationId="{AAFB3F9C-969D-6A42-97A8-132C5B0D6CBE}"/>
          </ac:spMkLst>
        </pc:spChg>
        <pc:spChg chg="del">
          <ac:chgData name="Paschal Chukwuebuk Amusuo" userId="7dff2cd1-484a-42a3-834a-12fd88b46653" providerId="ADAL" clId="{49B19F94-D862-E341-B6B8-6E6B911672CE}" dt="2022-11-14T18:31:11.439" v="4" actId="478"/>
          <ac:spMkLst>
            <pc:docMk/>
            <pc:sldMk cId="681153070" sldId="263"/>
            <ac:spMk id="12" creationId="{42AFA1BE-E516-11D1-E16E-1D0995888AA2}"/>
          </ac:spMkLst>
        </pc:spChg>
        <pc:picChg chg="mod">
          <ac:chgData name="Paschal Chukwuebuk Amusuo" userId="7dff2cd1-484a-42a3-834a-12fd88b46653" providerId="ADAL" clId="{49B19F94-D862-E341-B6B8-6E6B911672CE}" dt="2022-11-14T18:31:26.463" v="8" actId="14100"/>
          <ac:picMkLst>
            <pc:docMk/>
            <pc:sldMk cId="681153070" sldId="263"/>
            <ac:picMk id="9" creationId="{E25329F6-92C7-D782-67C2-094C3FA85545}"/>
          </ac:picMkLst>
        </pc:picChg>
        <pc:picChg chg="mod">
          <ac:chgData name="Paschal Chukwuebuk Amusuo" userId="7dff2cd1-484a-42a3-834a-12fd88b46653" providerId="ADAL" clId="{49B19F94-D862-E341-B6B8-6E6B911672CE}" dt="2022-11-14T18:31:05.677" v="2" actId="1076"/>
          <ac:picMkLst>
            <pc:docMk/>
            <pc:sldMk cId="681153070" sldId="263"/>
            <ac:picMk id="20" creationId="{50B88DBE-5FC1-157E-E12B-3DF404074E29}"/>
          </ac:picMkLst>
        </pc:picChg>
        <pc:picChg chg="mod">
          <ac:chgData name="Paschal Chukwuebuk Amusuo" userId="7dff2cd1-484a-42a3-834a-12fd88b46653" providerId="ADAL" clId="{49B19F94-D862-E341-B6B8-6E6B911672CE}" dt="2022-11-14T18:31:20.319" v="7" actId="1076"/>
          <ac:picMkLst>
            <pc:docMk/>
            <pc:sldMk cId="681153070" sldId="263"/>
            <ac:picMk id="21" creationId="{3015BF64-7A4A-757E-259F-6C19AA7B6CCC}"/>
          </ac:picMkLst>
        </pc:picChg>
        <pc:picChg chg="mod">
          <ac:chgData name="Paschal Chukwuebuk Amusuo" userId="7dff2cd1-484a-42a3-834a-12fd88b46653" providerId="ADAL" clId="{49B19F94-D862-E341-B6B8-6E6B911672CE}" dt="2022-11-14T18:31:14.791" v="5" actId="1076"/>
          <ac:picMkLst>
            <pc:docMk/>
            <pc:sldMk cId="681153070" sldId="263"/>
            <ac:picMk id="25" creationId="{CF91ECEC-AA9B-7080-75ED-C62520703071}"/>
          </ac:picMkLst>
        </pc:picChg>
      </pc:sldChg>
      <pc:sldChg chg="modNotesTx">
        <pc:chgData name="Paschal Chukwuebuk Amusuo" userId="7dff2cd1-484a-42a3-834a-12fd88b46653" providerId="ADAL" clId="{49B19F94-D862-E341-B6B8-6E6B911672CE}" dt="2022-11-14T18:58:47.854" v="2511" actId="20577"/>
        <pc:sldMkLst>
          <pc:docMk/>
          <pc:sldMk cId="3155657529" sldId="264"/>
        </pc:sldMkLst>
      </pc:sldChg>
      <pc:sldChg chg="modNotesTx">
        <pc:chgData name="Paschal Chukwuebuk Amusuo" userId="7dff2cd1-484a-42a3-834a-12fd88b46653" providerId="ADAL" clId="{49B19F94-D862-E341-B6B8-6E6B911672CE}" dt="2022-11-14T19:11:13.610" v="3141" actId="20577"/>
        <pc:sldMkLst>
          <pc:docMk/>
          <pc:sldMk cId="1953717233" sldId="265"/>
        </pc:sldMkLst>
      </pc:sldChg>
      <pc:sldChg chg="modNotesTx">
        <pc:chgData name="Paschal Chukwuebuk Amusuo" userId="7dff2cd1-484a-42a3-834a-12fd88b46653" providerId="ADAL" clId="{49B19F94-D862-E341-B6B8-6E6B911672CE}" dt="2022-11-14T19:12:47.785" v="3197" actId="20577"/>
        <pc:sldMkLst>
          <pc:docMk/>
          <pc:sldMk cId="2965781958" sldId="267"/>
        </pc:sldMkLst>
      </pc:sldChg>
      <pc:sldChg chg="modSp mod modAnim modNotesTx">
        <pc:chgData name="Paschal Chukwuebuk Amusuo" userId="7dff2cd1-484a-42a3-834a-12fd88b46653" providerId="ADAL" clId="{49B19F94-D862-E341-B6B8-6E6B911672CE}" dt="2022-11-15T03:08:58.942" v="13172"/>
        <pc:sldMkLst>
          <pc:docMk/>
          <pc:sldMk cId="4102632248" sldId="271"/>
        </pc:sldMkLst>
        <pc:spChg chg="mod">
          <ac:chgData name="Paschal Chukwuebuk Amusuo" userId="7dff2cd1-484a-42a3-834a-12fd88b46653" providerId="ADAL" clId="{49B19F94-D862-E341-B6B8-6E6B911672CE}" dt="2022-11-15T03:08:48.172" v="13170" actId="1076"/>
          <ac:spMkLst>
            <pc:docMk/>
            <pc:sldMk cId="4102632248" sldId="271"/>
            <ac:spMk id="2" creationId="{5BFEBB64-0DA1-DA95-8FA3-2F01CED37C64}"/>
          </ac:spMkLst>
        </pc:spChg>
        <pc:graphicFrameChg chg="mod">
          <ac:chgData name="Paschal Chukwuebuk Amusuo" userId="7dff2cd1-484a-42a3-834a-12fd88b46653" providerId="ADAL" clId="{49B19F94-D862-E341-B6B8-6E6B911672CE}" dt="2022-11-15T02:39:13.369" v="12692" actId="20577"/>
          <ac:graphicFrameMkLst>
            <pc:docMk/>
            <pc:sldMk cId="4102632248" sldId="271"/>
            <ac:graphicFrameMk id="6" creationId="{23426FCE-D614-27DF-23F7-8FC3AD1123FF}"/>
          </ac:graphicFrameMkLst>
        </pc:graphicFrameChg>
      </pc:sldChg>
      <pc:sldChg chg="modSp modAnim modNotesTx">
        <pc:chgData name="Paschal Chukwuebuk Amusuo" userId="7dff2cd1-484a-42a3-834a-12fd88b46653" providerId="ADAL" clId="{49B19F94-D862-E341-B6B8-6E6B911672CE}" dt="2022-11-15T03:04:09.472" v="13142"/>
        <pc:sldMkLst>
          <pc:docMk/>
          <pc:sldMk cId="2295762567" sldId="273"/>
        </pc:sldMkLst>
        <pc:spChg chg="mod">
          <ac:chgData name="Paschal Chukwuebuk Amusuo" userId="7dff2cd1-484a-42a3-834a-12fd88b46653" providerId="ADAL" clId="{49B19F94-D862-E341-B6B8-6E6B911672CE}" dt="2022-11-15T03:03:49.286" v="13136" actId="15"/>
          <ac:spMkLst>
            <pc:docMk/>
            <pc:sldMk cId="2295762567" sldId="273"/>
            <ac:spMk id="2" creationId="{F62ED253-0B59-E502-954D-1F43892483C8}"/>
          </ac:spMkLst>
        </pc:spChg>
      </pc:sldChg>
      <pc:sldChg chg="delSp modSp mod modAnim modNotesTx">
        <pc:chgData name="Paschal Chukwuebuk Amusuo" userId="7dff2cd1-484a-42a3-834a-12fd88b46653" providerId="ADAL" clId="{49B19F94-D862-E341-B6B8-6E6B911672CE}" dt="2022-11-14T19:23:43.402" v="4308"/>
        <pc:sldMkLst>
          <pc:docMk/>
          <pc:sldMk cId="307597866" sldId="274"/>
        </pc:sldMkLst>
        <pc:spChg chg="mod topLvl">
          <ac:chgData name="Paschal Chukwuebuk Amusuo" userId="7dff2cd1-484a-42a3-834a-12fd88b46653" providerId="ADAL" clId="{49B19F94-D862-E341-B6B8-6E6B911672CE}" dt="2022-11-14T19:22:28.389" v="4304" actId="165"/>
          <ac:spMkLst>
            <pc:docMk/>
            <pc:sldMk cId="307597866" sldId="274"/>
            <ac:spMk id="37" creationId="{DA498877-AE84-B290-C048-3E77886FFB5A}"/>
          </ac:spMkLst>
        </pc:spChg>
        <pc:spChg chg="del">
          <ac:chgData name="Paschal Chukwuebuk Amusuo" userId="7dff2cd1-484a-42a3-834a-12fd88b46653" providerId="ADAL" clId="{49B19F94-D862-E341-B6B8-6E6B911672CE}" dt="2022-11-14T18:47:20.393" v="941" actId="478"/>
          <ac:spMkLst>
            <pc:docMk/>
            <pc:sldMk cId="307597866" sldId="274"/>
            <ac:spMk id="38" creationId="{59ED506D-2C32-E985-8E1E-372E7A9F865B}"/>
          </ac:spMkLst>
        </pc:spChg>
        <pc:spChg chg="topLvl">
          <ac:chgData name="Paschal Chukwuebuk Amusuo" userId="7dff2cd1-484a-42a3-834a-12fd88b46653" providerId="ADAL" clId="{49B19F94-D862-E341-B6B8-6E6B911672CE}" dt="2022-11-14T19:22:28.389" v="4304" actId="165"/>
          <ac:spMkLst>
            <pc:docMk/>
            <pc:sldMk cId="307597866" sldId="274"/>
            <ac:spMk id="40" creationId="{9E64BDC4-9DB3-FAB0-52C0-C0613DDF8DC3}"/>
          </ac:spMkLst>
        </pc:spChg>
        <pc:spChg chg="topLvl">
          <ac:chgData name="Paschal Chukwuebuk Amusuo" userId="7dff2cd1-484a-42a3-834a-12fd88b46653" providerId="ADAL" clId="{49B19F94-D862-E341-B6B8-6E6B911672CE}" dt="2022-11-14T19:22:28.389" v="4304" actId="165"/>
          <ac:spMkLst>
            <pc:docMk/>
            <pc:sldMk cId="307597866" sldId="274"/>
            <ac:spMk id="41" creationId="{F1E3780A-1B83-9022-B07E-78B0CABA5137}"/>
          </ac:spMkLst>
        </pc:spChg>
        <pc:grpChg chg="del">
          <ac:chgData name="Paschal Chukwuebuk Amusuo" userId="7dff2cd1-484a-42a3-834a-12fd88b46653" providerId="ADAL" clId="{49B19F94-D862-E341-B6B8-6E6B911672CE}" dt="2022-11-14T19:22:28.389" v="4304" actId="165"/>
          <ac:grpSpMkLst>
            <pc:docMk/>
            <pc:sldMk cId="307597866" sldId="274"/>
            <ac:grpSpMk id="35" creationId="{C4C8A1AA-EF9B-5741-CC36-FC3A93BC7F2E}"/>
          </ac:grpSpMkLst>
        </pc:grpChg>
        <pc:graphicFrameChg chg="mod topLvl">
          <ac:chgData name="Paschal Chukwuebuk Amusuo" userId="7dff2cd1-484a-42a3-834a-12fd88b46653" providerId="ADAL" clId="{49B19F94-D862-E341-B6B8-6E6B911672CE}" dt="2022-11-14T19:22:28.389" v="4304" actId="165"/>
          <ac:graphicFrameMkLst>
            <pc:docMk/>
            <pc:sldMk cId="307597866" sldId="274"/>
            <ac:graphicFrameMk id="36" creationId="{B546D7AE-4F4E-4EB3-8044-256D20B30B4A}"/>
          </ac:graphicFrameMkLst>
        </pc:graphicFrameChg>
        <pc:picChg chg="topLvl">
          <ac:chgData name="Paschal Chukwuebuk Amusuo" userId="7dff2cd1-484a-42a3-834a-12fd88b46653" providerId="ADAL" clId="{49B19F94-D862-E341-B6B8-6E6B911672CE}" dt="2022-11-14T19:22:28.389" v="4304" actId="165"/>
          <ac:picMkLst>
            <pc:docMk/>
            <pc:sldMk cId="307597866" sldId="274"/>
            <ac:picMk id="43" creationId="{EDE9119A-77F4-0F88-0126-BC7581D52E84}"/>
          </ac:picMkLst>
        </pc:picChg>
        <pc:picChg chg="topLvl">
          <ac:chgData name="Paschal Chukwuebuk Amusuo" userId="7dff2cd1-484a-42a3-834a-12fd88b46653" providerId="ADAL" clId="{49B19F94-D862-E341-B6B8-6E6B911672CE}" dt="2022-11-14T19:22:28.389" v="4304" actId="165"/>
          <ac:picMkLst>
            <pc:docMk/>
            <pc:sldMk cId="307597866" sldId="274"/>
            <ac:picMk id="44" creationId="{C6B57627-267C-E1C7-14C8-0449A917DA7E}"/>
          </ac:picMkLst>
        </pc:picChg>
        <pc:picChg chg="topLvl">
          <ac:chgData name="Paschal Chukwuebuk Amusuo" userId="7dff2cd1-484a-42a3-834a-12fd88b46653" providerId="ADAL" clId="{49B19F94-D862-E341-B6B8-6E6B911672CE}" dt="2022-11-14T19:22:28.389" v="4304" actId="165"/>
          <ac:picMkLst>
            <pc:docMk/>
            <pc:sldMk cId="307597866" sldId="274"/>
            <ac:picMk id="45" creationId="{EE756F00-55F0-A997-EAF4-B8468D7F0619}"/>
          </ac:picMkLst>
        </pc:picChg>
        <pc:cxnChg chg="mod topLvl">
          <ac:chgData name="Paschal Chukwuebuk Amusuo" userId="7dff2cd1-484a-42a3-834a-12fd88b46653" providerId="ADAL" clId="{49B19F94-D862-E341-B6B8-6E6B911672CE}" dt="2022-11-14T19:22:28.389" v="4304" actId="165"/>
          <ac:cxnSpMkLst>
            <pc:docMk/>
            <pc:sldMk cId="307597866" sldId="274"/>
            <ac:cxnSpMk id="39" creationId="{D89928C8-7C76-378E-240B-7CE73C41E474}"/>
          </ac:cxnSpMkLst>
        </pc:cxnChg>
        <pc:cxnChg chg="topLvl">
          <ac:chgData name="Paschal Chukwuebuk Amusuo" userId="7dff2cd1-484a-42a3-834a-12fd88b46653" providerId="ADAL" clId="{49B19F94-D862-E341-B6B8-6E6B911672CE}" dt="2022-11-14T19:22:28.389" v="4304" actId="165"/>
          <ac:cxnSpMkLst>
            <pc:docMk/>
            <pc:sldMk cId="307597866" sldId="274"/>
            <ac:cxnSpMk id="42" creationId="{E791BE1D-7FA1-398B-2448-2B0527D376EF}"/>
          </ac:cxnSpMkLst>
        </pc:cxnChg>
        <pc:cxnChg chg="mod topLvl">
          <ac:chgData name="Paschal Chukwuebuk Amusuo" userId="7dff2cd1-484a-42a3-834a-12fd88b46653" providerId="ADAL" clId="{49B19F94-D862-E341-B6B8-6E6B911672CE}" dt="2022-11-14T19:22:28.389" v="4304" actId="165"/>
          <ac:cxnSpMkLst>
            <pc:docMk/>
            <pc:sldMk cId="307597866" sldId="274"/>
            <ac:cxnSpMk id="46" creationId="{FF29C812-ABDA-C621-9AD9-5695BE56171E}"/>
          </ac:cxnSpMkLst>
        </pc:cxnChg>
        <pc:cxnChg chg="mod topLvl">
          <ac:chgData name="Paschal Chukwuebuk Amusuo" userId="7dff2cd1-484a-42a3-834a-12fd88b46653" providerId="ADAL" clId="{49B19F94-D862-E341-B6B8-6E6B911672CE}" dt="2022-11-14T19:22:28.389" v="4304" actId="165"/>
          <ac:cxnSpMkLst>
            <pc:docMk/>
            <pc:sldMk cId="307597866" sldId="274"/>
            <ac:cxnSpMk id="47" creationId="{7D4079F5-3643-6625-4AFA-E52F92223B35}"/>
          </ac:cxnSpMkLst>
        </pc:cxnChg>
        <pc:cxnChg chg="mod topLvl">
          <ac:chgData name="Paschal Chukwuebuk Amusuo" userId="7dff2cd1-484a-42a3-834a-12fd88b46653" providerId="ADAL" clId="{49B19F94-D862-E341-B6B8-6E6B911672CE}" dt="2022-11-14T19:22:28.389" v="4304" actId="165"/>
          <ac:cxnSpMkLst>
            <pc:docMk/>
            <pc:sldMk cId="307597866" sldId="274"/>
            <ac:cxnSpMk id="48" creationId="{0AE37640-16FD-457E-594A-61BB45B57AD7}"/>
          </ac:cxnSpMkLst>
        </pc:cxnChg>
        <pc:cxnChg chg="mod topLvl">
          <ac:chgData name="Paschal Chukwuebuk Amusuo" userId="7dff2cd1-484a-42a3-834a-12fd88b46653" providerId="ADAL" clId="{49B19F94-D862-E341-B6B8-6E6B911672CE}" dt="2022-11-14T19:22:28.389" v="4304" actId="165"/>
          <ac:cxnSpMkLst>
            <pc:docMk/>
            <pc:sldMk cId="307597866" sldId="274"/>
            <ac:cxnSpMk id="49" creationId="{EF2B1DE3-A06A-7A9B-80A0-5DCDCDA05E06}"/>
          </ac:cxnSpMkLst>
        </pc:cxnChg>
      </pc:sldChg>
      <pc:sldChg chg="modNotesTx">
        <pc:chgData name="Paschal Chukwuebuk Amusuo" userId="7dff2cd1-484a-42a3-834a-12fd88b46653" providerId="ADAL" clId="{49B19F94-D862-E341-B6B8-6E6B911672CE}" dt="2022-11-14T19:01:09.210" v="2801" actId="20577"/>
        <pc:sldMkLst>
          <pc:docMk/>
          <pc:sldMk cId="738896605" sldId="275"/>
        </pc:sldMkLst>
      </pc:sldChg>
      <pc:sldChg chg="modNotesTx">
        <pc:chgData name="Paschal Chukwuebuk Amusuo" userId="7dff2cd1-484a-42a3-834a-12fd88b46653" providerId="ADAL" clId="{49B19F94-D862-E341-B6B8-6E6B911672CE}" dt="2022-11-14T18:46:49.785" v="940" actId="20577"/>
        <pc:sldMkLst>
          <pc:docMk/>
          <pc:sldMk cId="2030670952" sldId="276"/>
        </pc:sldMkLst>
      </pc:sldChg>
      <pc:sldChg chg="modNotesTx">
        <pc:chgData name="Paschal Chukwuebuk Amusuo" userId="7dff2cd1-484a-42a3-834a-12fd88b46653" providerId="ADAL" clId="{49B19F94-D862-E341-B6B8-6E6B911672CE}" dt="2022-11-14T19:24:45.435" v="4385" actId="20577"/>
        <pc:sldMkLst>
          <pc:docMk/>
          <pc:sldMk cId="500486856" sldId="278"/>
        </pc:sldMkLst>
      </pc:sldChg>
      <pc:sldChg chg="modNotesTx">
        <pc:chgData name="Paschal Chukwuebuk Amusuo" userId="7dff2cd1-484a-42a3-834a-12fd88b46653" providerId="ADAL" clId="{49B19F94-D862-E341-B6B8-6E6B911672CE}" dt="2022-11-15T02:02:38.759" v="9287" actId="20577"/>
        <pc:sldMkLst>
          <pc:docMk/>
          <pc:sldMk cId="2018425269" sldId="282"/>
        </pc:sldMkLst>
      </pc:sldChg>
      <pc:sldChg chg="modNotesTx">
        <pc:chgData name="Paschal Chukwuebuk Amusuo" userId="7dff2cd1-484a-42a3-834a-12fd88b46653" providerId="ADAL" clId="{49B19F94-D862-E341-B6B8-6E6B911672CE}" dt="2022-11-15T02:39:24.673" v="12711" actId="20577"/>
        <pc:sldMkLst>
          <pc:docMk/>
          <pc:sldMk cId="788062388" sldId="283"/>
        </pc:sldMkLst>
      </pc:sldChg>
      <pc:sldChg chg="modNotesTx">
        <pc:chgData name="Paschal Chukwuebuk Amusuo" userId="7dff2cd1-484a-42a3-834a-12fd88b46653" providerId="ADAL" clId="{49B19F94-D862-E341-B6B8-6E6B911672CE}" dt="2022-11-14T19:20:01.119" v="4273" actId="20577"/>
        <pc:sldMkLst>
          <pc:docMk/>
          <pc:sldMk cId="1124752268" sldId="284"/>
        </pc:sldMkLst>
      </pc:sldChg>
      <pc:sldChg chg="modSp mod modAnim modNotesTx">
        <pc:chgData name="Paschal Chukwuebuk Amusuo" userId="7dff2cd1-484a-42a3-834a-12fd88b46653" providerId="ADAL" clId="{49B19F94-D862-E341-B6B8-6E6B911672CE}" dt="2022-11-15T03:05:50.302" v="13150"/>
        <pc:sldMkLst>
          <pc:docMk/>
          <pc:sldMk cId="938865498" sldId="285"/>
        </pc:sldMkLst>
        <pc:spChg chg="mod">
          <ac:chgData name="Paschal Chukwuebuk Amusuo" userId="7dff2cd1-484a-42a3-834a-12fd88b46653" providerId="ADAL" clId="{49B19F94-D862-E341-B6B8-6E6B911672CE}" dt="2022-11-14T19:20:20.382" v="4291" actId="20577"/>
          <ac:spMkLst>
            <pc:docMk/>
            <pc:sldMk cId="938865498" sldId="285"/>
            <ac:spMk id="4" creationId="{EE7594D8-C09B-FC0D-C478-A4E9E59071BF}"/>
          </ac:spMkLst>
        </pc:spChg>
      </pc:sldChg>
      <pc:sldChg chg="modAnim modNotesTx">
        <pc:chgData name="Paschal Chukwuebuk Amusuo" userId="7dff2cd1-484a-42a3-834a-12fd88b46653" providerId="ADAL" clId="{49B19F94-D862-E341-B6B8-6E6B911672CE}" dt="2022-11-15T03:06:04.317" v="13152"/>
        <pc:sldMkLst>
          <pc:docMk/>
          <pc:sldMk cId="919863649" sldId="286"/>
        </pc:sldMkLst>
      </pc:sldChg>
      <pc:sldChg chg="addSp delSp modSp mod modAnim modNotesTx">
        <pc:chgData name="Paschal Chukwuebuk Amusuo" userId="7dff2cd1-484a-42a3-834a-12fd88b46653" providerId="ADAL" clId="{49B19F94-D862-E341-B6B8-6E6B911672CE}" dt="2022-11-15T03:06:36.130" v="13158"/>
        <pc:sldMkLst>
          <pc:docMk/>
          <pc:sldMk cId="3237903062" sldId="287"/>
        </pc:sldMkLst>
        <pc:spChg chg="mod">
          <ac:chgData name="Paschal Chukwuebuk Amusuo" userId="7dff2cd1-484a-42a3-834a-12fd88b46653" providerId="ADAL" clId="{49B19F94-D862-E341-B6B8-6E6B911672CE}" dt="2022-11-15T01:42:58.880" v="7361" actId="1076"/>
          <ac:spMkLst>
            <pc:docMk/>
            <pc:sldMk cId="3237903062" sldId="287"/>
            <ac:spMk id="2" creationId="{810AFAB6-AA5B-75EC-46A9-ACAA666DCC17}"/>
          </ac:spMkLst>
        </pc:spChg>
        <pc:spChg chg="add mod">
          <ac:chgData name="Paschal Chukwuebuk Amusuo" userId="7dff2cd1-484a-42a3-834a-12fd88b46653" providerId="ADAL" clId="{49B19F94-D862-E341-B6B8-6E6B911672CE}" dt="2022-11-15T01:44:03.893" v="7384" actId="1076"/>
          <ac:spMkLst>
            <pc:docMk/>
            <pc:sldMk cId="3237903062" sldId="287"/>
            <ac:spMk id="3" creationId="{14DA3B95-268C-F1D2-5772-02BB62772E63}"/>
          </ac:spMkLst>
        </pc:spChg>
        <pc:spChg chg="add mod">
          <ac:chgData name="Paschal Chukwuebuk Amusuo" userId="7dff2cd1-484a-42a3-834a-12fd88b46653" providerId="ADAL" clId="{49B19F94-D862-E341-B6B8-6E6B911672CE}" dt="2022-11-15T01:44:11.847" v="7385" actId="255"/>
          <ac:spMkLst>
            <pc:docMk/>
            <pc:sldMk cId="3237903062" sldId="287"/>
            <ac:spMk id="6" creationId="{0A28D424-E649-BE57-A365-1684225B4C73}"/>
          </ac:spMkLst>
        </pc:spChg>
        <pc:spChg chg="add mod">
          <ac:chgData name="Paschal Chukwuebuk Amusuo" userId="7dff2cd1-484a-42a3-834a-12fd88b46653" providerId="ADAL" clId="{49B19F94-D862-E341-B6B8-6E6B911672CE}" dt="2022-11-15T01:49:21.675" v="7387" actId="114"/>
          <ac:spMkLst>
            <pc:docMk/>
            <pc:sldMk cId="3237903062" sldId="287"/>
            <ac:spMk id="7" creationId="{2D491D7A-FDB5-5860-1D46-70AC1C2F491A}"/>
          </ac:spMkLst>
        </pc:spChg>
        <pc:spChg chg="add del mod">
          <ac:chgData name="Paschal Chukwuebuk Amusuo" userId="7dff2cd1-484a-42a3-834a-12fd88b46653" providerId="ADAL" clId="{49B19F94-D862-E341-B6B8-6E6B911672CE}" dt="2022-11-15T01:50:14.902" v="7414"/>
          <ac:spMkLst>
            <pc:docMk/>
            <pc:sldMk cId="3237903062" sldId="287"/>
            <ac:spMk id="8" creationId="{F3811E7B-EE60-703B-610D-1D92FED93BD8}"/>
          </ac:spMkLst>
        </pc:spChg>
        <pc:spChg chg="add del mod">
          <ac:chgData name="Paschal Chukwuebuk Amusuo" userId="7dff2cd1-484a-42a3-834a-12fd88b46653" providerId="ADAL" clId="{49B19F94-D862-E341-B6B8-6E6B911672CE}" dt="2022-11-15T01:51:42.279" v="7419"/>
          <ac:spMkLst>
            <pc:docMk/>
            <pc:sldMk cId="3237903062" sldId="287"/>
            <ac:spMk id="10" creationId="{1A479832-20BC-B8DB-0B6E-B2B2A33F7B75}"/>
          </ac:spMkLst>
        </pc:spChg>
        <pc:spChg chg="add del">
          <ac:chgData name="Paschal Chukwuebuk Amusuo" userId="7dff2cd1-484a-42a3-834a-12fd88b46653" providerId="ADAL" clId="{49B19F94-D862-E341-B6B8-6E6B911672CE}" dt="2022-11-15T01:51:49.884" v="7421" actId="478"/>
          <ac:spMkLst>
            <pc:docMk/>
            <pc:sldMk cId="3237903062" sldId="287"/>
            <ac:spMk id="12" creationId="{B3DD82CE-3780-5F80-623B-42A775D98303}"/>
          </ac:spMkLst>
        </pc:spChg>
        <pc:picChg chg="add mod">
          <ac:chgData name="Paschal Chukwuebuk Amusuo" userId="7dff2cd1-484a-42a3-834a-12fd88b46653" providerId="ADAL" clId="{49B19F94-D862-E341-B6B8-6E6B911672CE}" dt="2022-11-15T01:52:10.341" v="7426" actId="14100"/>
          <ac:picMkLst>
            <pc:docMk/>
            <pc:sldMk cId="3237903062" sldId="287"/>
            <ac:picMk id="1026" creationId="{62018F3B-C84A-68A4-B838-A534595C20F0}"/>
          </ac:picMkLst>
        </pc:picChg>
        <pc:picChg chg="del mod">
          <ac:chgData name="Paschal Chukwuebuk Amusuo" userId="7dff2cd1-484a-42a3-834a-12fd88b46653" providerId="ADAL" clId="{49B19F94-D862-E341-B6B8-6E6B911672CE}" dt="2022-11-15T01:51:35.948" v="7415" actId="478"/>
          <ac:picMkLst>
            <pc:docMk/>
            <pc:sldMk cId="3237903062" sldId="287"/>
            <ac:picMk id="3074" creationId="{E8658777-00CE-853B-ECE2-A2099DC813CE}"/>
          </ac:picMkLst>
        </pc:picChg>
      </pc:sldChg>
      <pc:sldChg chg="modSp mod modNotesTx">
        <pc:chgData name="Paschal Chukwuebuk Amusuo" userId="7dff2cd1-484a-42a3-834a-12fd88b46653" providerId="ADAL" clId="{49B19F94-D862-E341-B6B8-6E6B911672CE}" dt="2022-11-15T02:00:34.234" v="8899" actId="20577"/>
        <pc:sldMkLst>
          <pc:docMk/>
          <pc:sldMk cId="3517826431" sldId="288"/>
        </pc:sldMkLst>
        <pc:spChg chg="mod">
          <ac:chgData name="Paschal Chukwuebuk Amusuo" userId="7dff2cd1-484a-42a3-834a-12fd88b46653" providerId="ADAL" clId="{49B19F94-D862-E341-B6B8-6E6B911672CE}" dt="2022-11-15T01:59:40.021" v="8701" actId="20577"/>
          <ac:spMkLst>
            <pc:docMk/>
            <pc:sldMk cId="3517826431" sldId="288"/>
            <ac:spMk id="3" creationId="{E2C66D67-BA17-9A67-A190-898174B7E798}"/>
          </ac:spMkLst>
        </pc:spChg>
      </pc:sldChg>
      <pc:sldChg chg="del">
        <pc:chgData name="Paschal Chukwuebuk Amusuo" userId="7dff2cd1-484a-42a3-834a-12fd88b46653" providerId="ADAL" clId="{49B19F94-D862-E341-B6B8-6E6B911672CE}" dt="2022-11-15T02:14:03.084" v="9472" actId="2696"/>
        <pc:sldMkLst>
          <pc:docMk/>
          <pc:sldMk cId="1102702653" sldId="290"/>
        </pc:sldMkLst>
      </pc:sldChg>
      <pc:sldChg chg="del">
        <pc:chgData name="Paschal Chukwuebuk Amusuo" userId="7dff2cd1-484a-42a3-834a-12fd88b46653" providerId="ADAL" clId="{49B19F94-D862-E341-B6B8-6E6B911672CE}" dt="2022-11-15T02:13:59.821" v="9471" actId="2696"/>
        <pc:sldMkLst>
          <pc:docMk/>
          <pc:sldMk cId="2787787200" sldId="292"/>
        </pc:sldMkLst>
      </pc:sldChg>
      <pc:sldChg chg="addSp delSp modSp new mod modShow modNotesTx">
        <pc:chgData name="Paschal Chukwuebuk Amusuo" userId="7dff2cd1-484a-42a3-834a-12fd88b46653" providerId="ADAL" clId="{49B19F94-D862-E341-B6B8-6E6B911672CE}" dt="2022-11-15T02:29:30.126" v="11437" actId="729"/>
        <pc:sldMkLst>
          <pc:docMk/>
          <pc:sldMk cId="3147762786" sldId="293"/>
        </pc:sldMkLst>
        <pc:spChg chg="del">
          <ac:chgData name="Paschal Chukwuebuk Amusuo" userId="7dff2cd1-484a-42a3-834a-12fd88b46653" providerId="ADAL" clId="{49B19F94-D862-E341-B6B8-6E6B911672CE}" dt="2022-11-15T02:05:29.851" v="9289" actId="478"/>
          <ac:spMkLst>
            <pc:docMk/>
            <pc:sldMk cId="3147762786" sldId="293"/>
            <ac:spMk id="2" creationId="{6250ACE5-AF95-1C82-A551-78EB0F402133}"/>
          </ac:spMkLst>
        </pc:spChg>
        <pc:spChg chg="mod">
          <ac:chgData name="Paschal Chukwuebuk Amusuo" userId="7dff2cd1-484a-42a3-834a-12fd88b46653" providerId="ADAL" clId="{49B19F94-D862-E341-B6B8-6E6B911672CE}" dt="2022-11-15T02:13:51.089" v="9470" actId="1076"/>
          <ac:spMkLst>
            <pc:docMk/>
            <pc:sldMk cId="3147762786" sldId="293"/>
            <ac:spMk id="3" creationId="{A3D7CA3A-AE02-5037-03C0-C25E8C749EA8}"/>
          </ac:spMkLst>
        </pc:spChg>
        <pc:spChg chg="add mod">
          <ac:chgData name="Paschal Chukwuebuk Amusuo" userId="7dff2cd1-484a-42a3-834a-12fd88b46653" providerId="ADAL" clId="{49B19F94-D862-E341-B6B8-6E6B911672CE}" dt="2022-11-15T02:20:35.289" v="10031" actId="20577"/>
          <ac:spMkLst>
            <pc:docMk/>
            <pc:sldMk cId="3147762786" sldId="293"/>
            <ac:spMk id="7" creationId="{E488897F-E98B-1120-933B-5D7AC31BE7CC}"/>
          </ac:spMkLst>
        </pc:spChg>
        <pc:spChg chg="add mod">
          <ac:chgData name="Paschal Chukwuebuk Amusuo" userId="7dff2cd1-484a-42a3-834a-12fd88b46653" providerId="ADAL" clId="{49B19F94-D862-E341-B6B8-6E6B911672CE}" dt="2022-11-15T02:08:34.845" v="9405" actId="14100"/>
          <ac:spMkLst>
            <pc:docMk/>
            <pc:sldMk cId="3147762786" sldId="293"/>
            <ac:spMk id="8" creationId="{3ABCB744-C513-445B-CB31-F389CF980E0E}"/>
          </ac:spMkLst>
        </pc:spChg>
        <pc:spChg chg="add mod">
          <ac:chgData name="Paschal Chukwuebuk Amusuo" userId="7dff2cd1-484a-42a3-834a-12fd88b46653" providerId="ADAL" clId="{49B19F94-D862-E341-B6B8-6E6B911672CE}" dt="2022-11-15T02:20:47.272" v="10084" actId="20577"/>
          <ac:spMkLst>
            <pc:docMk/>
            <pc:sldMk cId="3147762786" sldId="293"/>
            <ac:spMk id="11" creationId="{22978199-31DF-3480-88D8-5D94DDD33069}"/>
          </ac:spMkLst>
        </pc:spChg>
        <pc:spChg chg="add mod">
          <ac:chgData name="Paschal Chukwuebuk Amusuo" userId="7dff2cd1-484a-42a3-834a-12fd88b46653" providerId="ADAL" clId="{49B19F94-D862-E341-B6B8-6E6B911672CE}" dt="2022-11-15T02:10:09.356" v="9421" actId="120"/>
          <ac:spMkLst>
            <pc:docMk/>
            <pc:sldMk cId="3147762786" sldId="293"/>
            <ac:spMk id="12" creationId="{C478B50E-C499-D703-2DB6-8DCFD1CBCD6F}"/>
          </ac:spMkLst>
        </pc:spChg>
        <pc:spChg chg="add mod">
          <ac:chgData name="Paschal Chukwuebuk Amusuo" userId="7dff2cd1-484a-42a3-834a-12fd88b46653" providerId="ADAL" clId="{49B19F94-D862-E341-B6B8-6E6B911672CE}" dt="2022-11-15T02:11:46.111" v="9441" actId="14100"/>
          <ac:spMkLst>
            <pc:docMk/>
            <pc:sldMk cId="3147762786" sldId="293"/>
            <ac:spMk id="13" creationId="{5F9476D1-9AF5-E973-4314-09F8133D88B9}"/>
          </ac:spMkLst>
        </pc:spChg>
        <pc:spChg chg="add mod">
          <ac:chgData name="Paschal Chukwuebuk Amusuo" userId="7dff2cd1-484a-42a3-834a-12fd88b46653" providerId="ADAL" clId="{49B19F94-D862-E341-B6B8-6E6B911672CE}" dt="2022-11-15T02:11:13.403" v="9435"/>
          <ac:spMkLst>
            <pc:docMk/>
            <pc:sldMk cId="3147762786" sldId="293"/>
            <ac:spMk id="14" creationId="{65D3993A-7960-DCED-901A-305ED1535260}"/>
          </ac:spMkLst>
        </pc:spChg>
        <pc:spChg chg="add mod">
          <ac:chgData name="Paschal Chukwuebuk Amusuo" userId="7dff2cd1-484a-42a3-834a-12fd88b46653" providerId="ADAL" clId="{49B19F94-D862-E341-B6B8-6E6B911672CE}" dt="2022-11-15T02:12:08.538" v="9445"/>
          <ac:spMkLst>
            <pc:docMk/>
            <pc:sldMk cId="3147762786" sldId="293"/>
            <ac:spMk id="15" creationId="{D3E135DF-0798-E608-3A88-DDF1FE271564}"/>
          </ac:spMkLst>
        </pc:spChg>
        <pc:spChg chg="add del mod">
          <ac:chgData name="Paschal Chukwuebuk Amusuo" userId="7dff2cd1-484a-42a3-834a-12fd88b46653" providerId="ADAL" clId="{49B19F94-D862-E341-B6B8-6E6B911672CE}" dt="2022-11-15T02:10:40.652" v="9430" actId="478"/>
          <ac:spMkLst>
            <pc:docMk/>
            <pc:sldMk cId="3147762786" sldId="293"/>
            <ac:spMk id="16" creationId="{85BADABD-3DE9-90A6-BB46-4B8351F3BEF3}"/>
          </ac:spMkLst>
        </pc:spChg>
        <pc:spChg chg="add mod">
          <ac:chgData name="Paschal Chukwuebuk Amusuo" userId="7dff2cd1-484a-42a3-834a-12fd88b46653" providerId="ADAL" clId="{49B19F94-D862-E341-B6B8-6E6B911672CE}" dt="2022-11-15T02:11:41.283" v="9440" actId="14100"/>
          <ac:spMkLst>
            <pc:docMk/>
            <pc:sldMk cId="3147762786" sldId="293"/>
            <ac:spMk id="17" creationId="{0BEE65E9-8370-B1D5-78DE-538E5C4C6680}"/>
          </ac:spMkLst>
        </pc:spChg>
        <pc:spChg chg="add mod">
          <ac:chgData name="Paschal Chukwuebuk Amusuo" userId="7dff2cd1-484a-42a3-834a-12fd88b46653" providerId="ADAL" clId="{49B19F94-D862-E341-B6B8-6E6B911672CE}" dt="2022-11-15T02:12:03.067" v="9444"/>
          <ac:spMkLst>
            <pc:docMk/>
            <pc:sldMk cId="3147762786" sldId="293"/>
            <ac:spMk id="18" creationId="{875ABF00-5E3C-FB29-E228-44970058F626}"/>
          </ac:spMkLst>
        </pc:spChg>
        <pc:cxnChg chg="add mod">
          <ac:chgData name="Paschal Chukwuebuk Amusuo" userId="7dff2cd1-484a-42a3-834a-12fd88b46653" providerId="ADAL" clId="{49B19F94-D862-E341-B6B8-6E6B911672CE}" dt="2022-11-15T02:05:49.459" v="9310" actId="692"/>
          <ac:cxnSpMkLst>
            <pc:docMk/>
            <pc:sldMk cId="3147762786" sldId="293"/>
            <ac:cxnSpMk id="6" creationId="{A4B139F8-65D7-D9F1-C431-14198C224259}"/>
          </ac:cxnSpMkLst>
        </pc:cxnChg>
        <pc:cxnChg chg="add del">
          <ac:chgData name="Paschal Chukwuebuk Amusuo" userId="7dff2cd1-484a-42a3-834a-12fd88b46653" providerId="ADAL" clId="{49B19F94-D862-E341-B6B8-6E6B911672CE}" dt="2022-11-15T02:07:42.973" v="9384" actId="478"/>
          <ac:cxnSpMkLst>
            <pc:docMk/>
            <pc:sldMk cId="3147762786" sldId="293"/>
            <ac:cxnSpMk id="10" creationId="{CB987599-26A3-480A-A46F-94F8F3E5D66D}"/>
          </ac:cxnSpMkLst>
        </pc:cxnChg>
        <pc:cxnChg chg="add mod">
          <ac:chgData name="Paschal Chukwuebuk Amusuo" userId="7dff2cd1-484a-42a3-834a-12fd88b46653" providerId="ADAL" clId="{49B19F94-D862-E341-B6B8-6E6B911672CE}" dt="2022-11-15T02:13:10.878" v="9457" actId="1076"/>
          <ac:cxnSpMkLst>
            <pc:docMk/>
            <pc:sldMk cId="3147762786" sldId="293"/>
            <ac:cxnSpMk id="20" creationId="{A27FADBD-D776-1792-86D1-DE6A9D106C79}"/>
          </ac:cxnSpMkLst>
        </pc:cxnChg>
        <pc:cxnChg chg="add mod">
          <ac:chgData name="Paschal Chukwuebuk Amusuo" userId="7dff2cd1-484a-42a3-834a-12fd88b46653" providerId="ADAL" clId="{49B19F94-D862-E341-B6B8-6E6B911672CE}" dt="2022-11-15T02:13:16.325" v="9458" actId="1076"/>
          <ac:cxnSpMkLst>
            <pc:docMk/>
            <pc:sldMk cId="3147762786" sldId="293"/>
            <ac:cxnSpMk id="21" creationId="{2C4175E7-A753-D59B-25A8-ED81F2199CB8}"/>
          </ac:cxnSpMkLst>
        </pc:cxnChg>
        <pc:cxnChg chg="add mod">
          <ac:chgData name="Paschal Chukwuebuk Amusuo" userId="7dff2cd1-484a-42a3-834a-12fd88b46653" providerId="ADAL" clId="{49B19F94-D862-E341-B6B8-6E6B911672CE}" dt="2022-11-15T02:13:19.441" v="9459" actId="1076"/>
          <ac:cxnSpMkLst>
            <pc:docMk/>
            <pc:sldMk cId="3147762786" sldId="293"/>
            <ac:cxnSpMk id="22" creationId="{7CA92D8E-007D-C714-47BD-177C9DD98073}"/>
          </ac:cxnSpMkLst>
        </pc:cxnChg>
        <pc:cxnChg chg="add mod">
          <ac:chgData name="Paschal Chukwuebuk Amusuo" userId="7dff2cd1-484a-42a3-834a-12fd88b46653" providerId="ADAL" clId="{49B19F94-D862-E341-B6B8-6E6B911672CE}" dt="2022-11-15T02:13:22.050" v="9460" actId="1076"/>
          <ac:cxnSpMkLst>
            <pc:docMk/>
            <pc:sldMk cId="3147762786" sldId="293"/>
            <ac:cxnSpMk id="23" creationId="{1B9152E0-C0FC-1453-25CE-068FBBC35273}"/>
          </ac:cxnSpMkLst>
        </pc:cxnChg>
      </pc:sldChg>
      <pc:sldChg chg="addSp delSp modSp add mod modAnim modNotesTx">
        <pc:chgData name="Paschal Chukwuebuk Amusuo" userId="7dff2cd1-484a-42a3-834a-12fd88b46653" providerId="ADAL" clId="{49B19F94-D862-E341-B6B8-6E6B911672CE}" dt="2022-11-15T03:07:27.488" v="13165"/>
        <pc:sldMkLst>
          <pc:docMk/>
          <pc:sldMk cId="750721501" sldId="294"/>
        </pc:sldMkLst>
        <pc:spChg chg="add mod">
          <ac:chgData name="Paschal Chukwuebuk Amusuo" userId="7dff2cd1-484a-42a3-834a-12fd88b46653" providerId="ADAL" clId="{49B19F94-D862-E341-B6B8-6E6B911672CE}" dt="2022-11-15T02:34:16.483" v="12039" actId="1076"/>
          <ac:spMkLst>
            <pc:docMk/>
            <pc:sldMk cId="750721501" sldId="294"/>
            <ac:spMk id="2" creationId="{0FEC6BBE-7A47-0633-16F6-943DAAEDC9EF}"/>
          </ac:spMkLst>
        </pc:spChg>
        <pc:spChg chg="add mod">
          <ac:chgData name="Paschal Chukwuebuk Amusuo" userId="7dff2cd1-484a-42a3-834a-12fd88b46653" providerId="ADAL" clId="{49B19F94-D862-E341-B6B8-6E6B911672CE}" dt="2022-11-15T02:34:16.483" v="12039" actId="1076"/>
          <ac:spMkLst>
            <pc:docMk/>
            <pc:sldMk cId="750721501" sldId="294"/>
            <ac:spMk id="5" creationId="{4CABA7FE-3CAA-8E25-F637-A8314A227838}"/>
          </ac:spMkLst>
        </pc:spChg>
        <pc:spChg chg="del">
          <ac:chgData name="Paschal Chukwuebuk Amusuo" userId="7dff2cd1-484a-42a3-834a-12fd88b46653" providerId="ADAL" clId="{49B19F94-D862-E341-B6B8-6E6B911672CE}" dt="2022-11-15T02:29:36.803" v="11438" actId="478"/>
          <ac:spMkLst>
            <pc:docMk/>
            <pc:sldMk cId="750721501" sldId="294"/>
            <ac:spMk id="14" creationId="{65D3993A-7960-DCED-901A-305ED1535260}"/>
          </ac:spMkLst>
        </pc:spChg>
        <pc:spChg chg="mod">
          <ac:chgData name="Paschal Chukwuebuk Amusuo" userId="7dff2cd1-484a-42a3-834a-12fd88b46653" providerId="ADAL" clId="{49B19F94-D862-E341-B6B8-6E6B911672CE}" dt="2022-11-15T02:30:04.788" v="11441" actId="1076"/>
          <ac:spMkLst>
            <pc:docMk/>
            <pc:sldMk cId="750721501" sldId="294"/>
            <ac:spMk id="15" creationId="{D3E135DF-0798-E608-3A88-DDF1FE271564}"/>
          </ac:spMkLst>
        </pc:spChg>
        <pc:spChg chg="del">
          <ac:chgData name="Paschal Chukwuebuk Amusuo" userId="7dff2cd1-484a-42a3-834a-12fd88b46653" providerId="ADAL" clId="{49B19F94-D862-E341-B6B8-6E6B911672CE}" dt="2022-11-15T02:29:36.803" v="11438" actId="478"/>
          <ac:spMkLst>
            <pc:docMk/>
            <pc:sldMk cId="750721501" sldId="294"/>
            <ac:spMk id="17" creationId="{0BEE65E9-8370-B1D5-78DE-538E5C4C6680}"/>
          </ac:spMkLst>
        </pc:spChg>
        <pc:spChg chg="mod">
          <ac:chgData name="Paschal Chukwuebuk Amusuo" userId="7dff2cd1-484a-42a3-834a-12fd88b46653" providerId="ADAL" clId="{49B19F94-D862-E341-B6B8-6E6B911672CE}" dt="2022-11-15T02:29:57.270" v="11440" actId="1076"/>
          <ac:spMkLst>
            <pc:docMk/>
            <pc:sldMk cId="750721501" sldId="294"/>
            <ac:spMk id="18" creationId="{875ABF00-5E3C-FB29-E228-44970058F626}"/>
          </ac:spMkLst>
        </pc:spChg>
        <pc:cxnChg chg="add mod">
          <ac:chgData name="Paschal Chukwuebuk Amusuo" userId="7dff2cd1-484a-42a3-834a-12fd88b46653" providerId="ADAL" clId="{49B19F94-D862-E341-B6B8-6E6B911672CE}" dt="2022-11-15T02:34:16.483" v="12039" actId="1076"/>
          <ac:cxnSpMkLst>
            <pc:docMk/>
            <pc:sldMk cId="750721501" sldId="294"/>
            <ac:cxnSpMk id="9" creationId="{003327BE-181D-0E80-B6E5-C622DF82626D}"/>
          </ac:cxnSpMkLst>
        </pc:cxnChg>
        <pc:cxnChg chg="del">
          <ac:chgData name="Paschal Chukwuebuk Amusuo" userId="7dff2cd1-484a-42a3-834a-12fd88b46653" providerId="ADAL" clId="{49B19F94-D862-E341-B6B8-6E6B911672CE}" dt="2022-11-15T02:29:36.803" v="11438" actId="478"/>
          <ac:cxnSpMkLst>
            <pc:docMk/>
            <pc:sldMk cId="750721501" sldId="294"/>
            <ac:cxnSpMk id="22" creationId="{7CA92D8E-007D-C714-47BD-177C9DD98073}"/>
          </ac:cxnSpMkLst>
        </pc:cxnChg>
        <pc:cxnChg chg="mod">
          <ac:chgData name="Paschal Chukwuebuk Amusuo" userId="7dff2cd1-484a-42a3-834a-12fd88b46653" providerId="ADAL" clId="{49B19F94-D862-E341-B6B8-6E6B911672CE}" dt="2022-11-15T02:30:13.525" v="11443" actId="1076"/>
          <ac:cxnSpMkLst>
            <pc:docMk/>
            <pc:sldMk cId="750721501" sldId="294"/>
            <ac:cxnSpMk id="23" creationId="{1B9152E0-C0FC-1453-25CE-068FBBC35273}"/>
          </ac:cxnSpMkLst>
        </pc:cxnChg>
      </pc:sldChg>
    </pc:docChg>
  </pc:docChgLst>
</pc:chgInfo>
</file>

<file path=ppt/comments/modernComment_107_2899922E.xml><?xml version="1.0" encoding="utf-8"?>
<p188:cmLst xmlns:a="http://schemas.openxmlformats.org/drawingml/2006/main" xmlns:r="http://schemas.openxmlformats.org/officeDocument/2006/relationships" xmlns:p188="http://schemas.microsoft.com/office/powerpoint/2018/8/main">
  <p188:cm id="{452C1434-D74A-4472-A4BD-0773FE0D838B}" authorId="{56639388-FCF7-8068-FC44-CE1BACD2A7A3}" created="2022-10-31T19:37:11.854">
    <ac:deMkLst xmlns:ac="http://schemas.microsoft.com/office/drawing/2013/main/command">
      <pc:docMk xmlns:pc="http://schemas.microsoft.com/office/powerpoint/2013/main/command"/>
      <pc:sldMk xmlns:pc="http://schemas.microsoft.com/office/powerpoint/2013/main/command" cId="681153070" sldId="263"/>
      <ac:spMk id="7" creationId="{31FF99C8-33B3-284C-A6C7-84C83396CC92}"/>
    </ac:deMkLst>
    <p188:txBody>
      <a:bodyPr/>
      <a:lstStyle/>
      <a:p>
        <a:r>
          <a:rPr lang="en-US"/>
          <a:t>Add pictures of authors</a:t>
        </a:r>
      </a:p>
    </p188:txBody>
  </p188:cm>
</p188:cmLst>
</file>

<file path=ppt/comments/modernComment_108_BC178339.xml><?xml version="1.0" encoding="utf-8"?>
<p188:cmLst xmlns:a="http://schemas.openxmlformats.org/drawingml/2006/main" xmlns:r="http://schemas.openxmlformats.org/officeDocument/2006/relationships" xmlns:p188="http://schemas.microsoft.com/office/powerpoint/2018/8/main">
  <p188:cm id="{9FADBCB3-1D5C-475A-8738-61B67B9A55DB}" authorId="{56639388-FCF7-8068-FC44-CE1BACD2A7A3}" created="2022-10-31T19:38:38.920">
    <ac:deMkLst xmlns:ac="http://schemas.microsoft.com/office/drawing/2013/main/command">
      <pc:docMk xmlns:pc="http://schemas.microsoft.com/office/powerpoint/2013/main/command"/>
      <pc:sldMk xmlns:pc="http://schemas.microsoft.com/office/powerpoint/2013/main/command" cId="3155657529" sldId="264"/>
      <ac:spMk id="7" creationId="{12CFC903-4F9E-20D8-CCBB-3282BCED1BD0}"/>
    </ac:deMkLst>
    <p188:replyLst>
      <p188:reply id="{48385C1D-194A-494E-A25C-102A8340CC26}" authorId="{56639388-FCF7-8068-FC44-CE1BACD2A7A3}" created="2022-10-31T19:40:39.346">
        <p188:txBody>
          <a:bodyPr/>
          <a:lstStyle/>
          <a:p>
            <a:r>
              <a:rPr lang="en-US"/>
              <a:t>Include text showing where these paper counts are coming from</a:t>
            </a:r>
          </a:p>
        </p188:txBody>
      </p188:reply>
      <p188:reply id="{426C1145-A541-ED4B-B446-4D391559C349}" authorId="{56639388-FCF7-8068-FC44-CE1BACD2A7A3}" created="2022-11-03T21:25:54.662">
        <p188:txBody>
          <a:bodyPr/>
          <a:lstStyle/>
          <a:p>
            <a:r>
              <a:rPr lang="en-US"/>
              <a:t>Done</a:t>
            </a:r>
          </a:p>
        </p188:txBody>
      </p188:reply>
    </p188:replyLst>
    <p188:txBody>
      <a:bodyPr/>
      <a:lstStyle/>
      <a:p>
        <a:r>
          <a:rPr lang="en-US"/>
          <a:t>Either place the title above or remove it</a:t>
        </a:r>
      </a:p>
    </p188:txBody>
  </p188:cm>
  <p188:cm id="{C9C5C9BF-AA74-475D-843B-839AE682B3F8}" authorId="{56639388-FCF7-8068-FC44-CE1BACD2A7A3}" created="2022-10-31T19:43:45.822">
    <pc:sldMkLst xmlns:pc="http://schemas.microsoft.com/office/powerpoint/2013/main/command">
      <pc:docMk/>
      <pc:sldMk cId="3155657529" sldId="264"/>
    </pc:sldMkLst>
    <p188:replyLst>
      <p188:reply id="{7C4E4B88-56F7-DD4C-9961-ACF120924CE1}" authorId="{56639388-FCF7-8068-FC44-CE1BACD2A7A3}" created="2022-11-03T21:25:57.832">
        <p188:txBody>
          <a:bodyPr/>
          <a:lstStyle/>
          <a:p>
            <a:r>
              <a:rPr lang="en-US"/>
              <a:t>Done</a:t>
            </a:r>
          </a:p>
        </p188:txBody>
      </p188:reply>
    </p188:replyLst>
    <p188:txBody>
      <a:bodyPr/>
      <a:lstStyle/>
      <a:p>
        <a:r>
          <a:rPr lang="en-US"/>
          <a:t>Include section markers for each section</a:t>
        </a:r>
      </a:p>
    </p188:txBody>
  </p188:cm>
</p188:cmLst>
</file>

<file path=ppt/comments/modernComment_10F_F4893338.xml><?xml version="1.0" encoding="utf-8"?>
<p188:cmLst xmlns:a="http://schemas.openxmlformats.org/drawingml/2006/main" xmlns:r="http://schemas.openxmlformats.org/officeDocument/2006/relationships" xmlns:p188="http://schemas.microsoft.com/office/powerpoint/2018/8/main">
  <p188:cm id="{E1BD2475-148B-4231-A46E-2D922C0A242F}" authorId="{56639388-FCF7-8068-FC44-CE1BACD2A7A3}" created="2022-10-31T19:53:16.813">
    <pc:sldMkLst xmlns:pc="http://schemas.microsoft.com/office/powerpoint/2013/main/command">
      <pc:docMk/>
      <pc:sldMk cId="4102632248" sldId="271"/>
    </pc:sldMkLst>
    <p188:replyLst>
      <p188:reply id="{E3AB714B-9412-47BD-B8F4-67994B6287CD}" authorId="{56639388-FCF7-8068-FC44-CE1BACD2A7A3}" created="2022-10-31T20:02:26.053">
        <p188:txBody>
          <a:bodyPr/>
          <a:lstStyle/>
          <a:p>
            <a:r>
              <a:rPr lang="en-US"/>
              <a:t>Use this slide as the final slide to elicit questions</a:t>
            </a:r>
          </a:p>
        </p188:txBody>
      </p188:reply>
      <p188:reply id="{47BEAFD8-C8A3-48DD-8AE7-A0F1B03BA6DB}" authorId="{56639388-FCF7-8068-FC44-CE1BACD2A7A3}" created="2022-10-31T20:02:33.959">
        <p188:txBody>
          <a:bodyPr/>
          <a:lstStyle/>
          <a:p>
            <a:r>
              <a:rPr lang="en-US"/>
              <a:t>I may end with a question</a:t>
            </a:r>
          </a:p>
        </p188:txBody>
      </p188:reply>
    </p188:replyLst>
    <p188:txBody>
      <a:bodyPr/>
      <a:lstStyle/>
      <a:p>
        <a:r>
          <a:rPr lang="en-US"/>
          <a:t>We could end our presentation with provocative questions.</a:t>
        </a:r>
      </a:p>
    </p188:txBody>
  </p188:cm>
</p188:cmLst>
</file>

<file path=ppt/comments/modernComment_111_88D68E87.xml><?xml version="1.0" encoding="utf-8"?>
<p188:cmLst xmlns:a="http://schemas.openxmlformats.org/drawingml/2006/main" xmlns:r="http://schemas.openxmlformats.org/officeDocument/2006/relationships" xmlns:p188="http://schemas.microsoft.com/office/powerpoint/2018/8/main">
  <p188:cm id="{EC0420C8-00AE-4D19-975E-CE328431B9B1}" authorId="{56639388-FCF7-8068-FC44-CE1BACD2A7A3}" created="2022-10-31T19:42:09.865">
    <ac:deMkLst xmlns:ac="http://schemas.microsoft.com/office/drawing/2013/main/command">
      <pc:docMk xmlns:pc="http://schemas.microsoft.com/office/powerpoint/2013/main/command"/>
      <pc:sldMk xmlns:pc="http://schemas.microsoft.com/office/powerpoint/2013/main/command" cId="2295762567" sldId="273"/>
      <ac:spMk id="2" creationId="{F62ED253-0B59-E502-954D-1F43892483C8}"/>
    </ac:deMkLst>
    <p188:replyLst>
      <p188:reply id="{F050F143-EAC0-E749-A94F-1ED012F50967}" authorId="{56639388-FCF7-8068-FC44-CE1BACD2A7A3}" created="2022-11-03T21:25:41.032">
        <p188:txBody>
          <a:bodyPr/>
          <a:lstStyle/>
          <a:p>
            <a:r>
              <a:rPr lang="en-US"/>
              <a:t>Done</a:t>
            </a:r>
          </a:p>
        </p188:txBody>
      </p188:reply>
    </p188:replyLst>
    <p188:txBody>
      <a:bodyPr/>
      <a:lstStyle/>
      <a:p>
        <a:r>
          <a:rPr lang="en-US"/>
          <a:t>Include this slide about background or a general overview of the paper</a:t>
        </a:r>
      </a:p>
    </p188:txBody>
  </p188:cm>
</p188:cmLst>
</file>

<file path=ppt/comments/modernComment_112_1255922A.xml><?xml version="1.0" encoding="utf-8"?>
<p188:cmLst xmlns:a="http://schemas.openxmlformats.org/drawingml/2006/main" xmlns:r="http://schemas.openxmlformats.org/officeDocument/2006/relationships" xmlns:p188="http://schemas.microsoft.com/office/powerpoint/2018/8/main">
  <p188:cm id="{015BBFF9-FD7A-4C09-A249-802BC399B0FE}" authorId="{56639388-FCF7-8068-FC44-CE1BACD2A7A3}" created="2022-10-31T19:49:55.868">
    <pc:sldMkLst xmlns:pc="http://schemas.microsoft.com/office/powerpoint/2013/main/command">
      <pc:docMk/>
      <pc:sldMk cId="307597866" sldId="274"/>
    </pc:sldMkLst>
    <p188:replyLst>
      <p188:reply id="{B92372F7-E1E0-C64D-AEC7-282686EA50FC}" authorId="{56639388-FCF7-8068-FC44-CE1BACD2A7A3}" created="2022-11-03T21:26:12.968">
        <p188:txBody>
          <a:bodyPr/>
          <a:lstStyle/>
          <a:p>
            <a:r>
              <a:rPr lang="en-US"/>
              <a:t>Done (Next slide)</a:t>
            </a:r>
          </a:p>
        </p188:txBody>
      </p188:reply>
    </p188:replyLst>
    <p188:txBody>
      <a:bodyPr/>
      <a:lstStyle/>
      <a:p>
        <a:r>
          <a:rPr lang="en-US"/>
          <a:t>Include figure 2 showing only the stages of failure analysis</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EBE0C6-F29A-4248-8A7D-E83D721E730E}"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C987617B-D9A3-F848-B5EE-F47846214A63}">
      <dgm:prSet phldrT="[Text]" custT="1"/>
      <dgm:spPr>
        <a:solidFill>
          <a:schemeClr val="accent4"/>
        </a:solidFill>
      </dgm:spPr>
      <dgm:t>
        <a:bodyPr/>
        <a:lstStyle/>
        <a:p>
          <a:r>
            <a:rPr lang="en-US" sz="2400" dirty="0"/>
            <a:t>Plan</a:t>
          </a:r>
          <a:endParaRPr lang="en-US" sz="3200" dirty="0"/>
        </a:p>
      </dgm:t>
    </dgm:pt>
    <dgm:pt modelId="{990859A4-9E6F-474D-8B1C-CA55E7DC64A4}" type="parTrans" cxnId="{DC0EF00A-1EEF-F84C-9F92-5FC96AA20FD8}">
      <dgm:prSet/>
      <dgm:spPr/>
      <dgm:t>
        <a:bodyPr/>
        <a:lstStyle/>
        <a:p>
          <a:endParaRPr lang="en-US"/>
        </a:p>
      </dgm:t>
    </dgm:pt>
    <dgm:pt modelId="{37E672BB-95BB-4445-B480-DA157B71400E}" type="sibTrans" cxnId="{DC0EF00A-1EEF-F84C-9F92-5FC96AA20FD8}">
      <dgm:prSet/>
      <dgm:spPr>
        <a:ln w="76200">
          <a:headEnd type="triangle"/>
          <a:tailEnd type="none"/>
        </a:ln>
      </dgm:spPr>
      <dgm:t>
        <a:bodyPr/>
        <a:lstStyle/>
        <a:p>
          <a:endParaRPr lang="en-US"/>
        </a:p>
      </dgm:t>
    </dgm:pt>
    <dgm:pt modelId="{FC4CEEA7-DF11-6043-AAA1-FB80E3EF9D23}">
      <dgm:prSet phldrT="[Text]" custT="1"/>
      <dgm:spPr>
        <a:solidFill>
          <a:schemeClr val="accent4"/>
        </a:solidFill>
      </dgm:spPr>
      <dgm:t>
        <a:bodyPr/>
        <a:lstStyle/>
        <a:p>
          <a:r>
            <a:rPr lang="en-US" sz="2400" dirty="0"/>
            <a:t>Develop</a:t>
          </a:r>
        </a:p>
      </dgm:t>
    </dgm:pt>
    <dgm:pt modelId="{43F76648-0D3E-644F-A345-9BE40BDC937B}" type="parTrans" cxnId="{9910563B-7552-0040-B8F5-CB75DF3E54A1}">
      <dgm:prSet/>
      <dgm:spPr/>
      <dgm:t>
        <a:bodyPr/>
        <a:lstStyle/>
        <a:p>
          <a:endParaRPr lang="en-US"/>
        </a:p>
      </dgm:t>
    </dgm:pt>
    <dgm:pt modelId="{CA13FE2C-D558-BA46-A2B4-F086C697DB19}" type="sibTrans" cxnId="{9910563B-7552-0040-B8F5-CB75DF3E54A1}">
      <dgm:prSet/>
      <dgm:spPr>
        <a:ln w="76200">
          <a:headEnd type="triangle"/>
          <a:tailEnd type="none"/>
        </a:ln>
      </dgm:spPr>
      <dgm:t>
        <a:bodyPr/>
        <a:lstStyle/>
        <a:p>
          <a:endParaRPr lang="en-US"/>
        </a:p>
      </dgm:t>
    </dgm:pt>
    <dgm:pt modelId="{BC00D7B1-343C-0141-B703-7DE322757127}">
      <dgm:prSet phldrT="[Text]" custT="1"/>
      <dgm:spPr>
        <a:solidFill>
          <a:schemeClr val="accent4"/>
        </a:solidFill>
      </dgm:spPr>
      <dgm:t>
        <a:bodyPr/>
        <a:lstStyle/>
        <a:p>
          <a:r>
            <a:rPr lang="en-US" sz="2400" dirty="0"/>
            <a:t>Validate</a:t>
          </a:r>
        </a:p>
      </dgm:t>
    </dgm:pt>
    <dgm:pt modelId="{80920B80-AB16-4942-9627-2EE1C0F83130}" type="parTrans" cxnId="{00D8A29C-9575-2E4A-967A-7A32B316EA88}">
      <dgm:prSet/>
      <dgm:spPr/>
      <dgm:t>
        <a:bodyPr/>
        <a:lstStyle/>
        <a:p>
          <a:endParaRPr lang="en-US"/>
        </a:p>
      </dgm:t>
    </dgm:pt>
    <dgm:pt modelId="{E523DE8F-DE33-6F42-AC3C-C9ABB991E258}" type="sibTrans" cxnId="{00D8A29C-9575-2E4A-967A-7A32B316EA88}">
      <dgm:prSet/>
      <dgm:spPr>
        <a:ln w="76200">
          <a:headEnd type="triangle"/>
          <a:tailEnd type="none"/>
        </a:ln>
      </dgm:spPr>
      <dgm:t>
        <a:bodyPr/>
        <a:lstStyle/>
        <a:p>
          <a:endParaRPr lang="en-US"/>
        </a:p>
      </dgm:t>
    </dgm:pt>
    <dgm:pt modelId="{835B0848-188A-E045-A7D3-C03331FE7999}">
      <dgm:prSet phldrT="[Text]" custT="1"/>
      <dgm:spPr>
        <a:solidFill>
          <a:schemeClr val="accent4"/>
        </a:solidFill>
      </dgm:spPr>
      <dgm:t>
        <a:bodyPr/>
        <a:lstStyle/>
        <a:p>
          <a:r>
            <a:rPr lang="en-US" sz="2400" dirty="0"/>
            <a:t>Operate</a:t>
          </a:r>
        </a:p>
      </dgm:t>
    </dgm:pt>
    <dgm:pt modelId="{42B0C11A-E4A4-344D-8A1A-A43E85282882}" type="parTrans" cxnId="{1151ABCF-8C1D-D745-85CB-00B4C37EC154}">
      <dgm:prSet/>
      <dgm:spPr/>
      <dgm:t>
        <a:bodyPr/>
        <a:lstStyle/>
        <a:p>
          <a:endParaRPr lang="en-US"/>
        </a:p>
      </dgm:t>
    </dgm:pt>
    <dgm:pt modelId="{8715898F-5FE2-1C44-9AD2-228C50F2F0F4}" type="sibTrans" cxnId="{1151ABCF-8C1D-D745-85CB-00B4C37EC154}">
      <dgm:prSet/>
      <dgm:spPr>
        <a:ln w="76200">
          <a:headEnd type="triangle"/>
          <a:tailEnd type="none"/>
        </a:ln>
      </dgm:spPr>
      <dgm:t>
        <a:bodyPr/>
        <a:lstStyle/>
        <a:p>
          <a:endParaRPr lang="en-US"/>
        </a:p>
      </dgm:t>
    </dgm:pt>
    <dgm:pt modelId="{A1DB2057-D533-294B-964E-1689423B78E4}" type="pres">
      <dgm:prSet presAssocID="{53EBE0C6-F29A-4248-8A7D-E83D721E730E}" presName="cycle" presStyleCnt="0">
        <dgm:presLayoutVars>
          <dgm:dir/>
          <dgm:resizeHandles val="exact"/>
        </dgm:presLayoutVars>
      </dgm:prSet>
      <dgm:spPr/>
    </dgm:pt>
    <dgm:pt modelId="{10BE303E-6629-5047-B716-849578C39AC7}" type="pres">
      <dgm:prSet presAssocID="{C987617B-D9A3-F848-B5EE-F47846214A63}" presName="node" presStyleLbl="node1" presStyleIdx="0" presStyleCnt="4" custScaleY="72795">
        <dgm:presLayoutVars>
          <dgm:bulletEnabled val="1"/>
        </dgm:presLayoutVars>
      </dgm:prSet>
      <dgm:spPr/>
    </dgm:pt>
    <dgm:pt modelId="{6BB455E4-E650-DB4C-B79B-32533F067DE8}" type="pres">
      <dgm:prSet presAssocID="{C987617B-D9A3-F848-B5EE-F47846214A63}" presName="spNode" presStyleCnt="0"/>
      <dgm:spPr/>
    </dgm:pt>
    <dgm:pt modelId="{3C2FC490-87BF-374F-91E9-253D5F835EE0}" type="pres">
      <dgm:prSet presAssocID="{37E672BB-95BB-4445-B480-DA157B71400E}" presName="sibTrans" presStyleLbl="sibTrans1D1" presStyleIdx="0" presStyleCnt="4"/>
      <dgm:spPr/>
    </dgm:pt>
    <dgm:pt modelId="{B2F76BDA-D18D-1C44-84E2-1C50918F88DF}" type="pres">
      <dgm:prSet presAssocID="{835B0848-188A-E045-A7D3-C03331FE7999}" presName="node" presStyleLbl="node1" presStyleIdx="1" presStyleCnt="4" custScaleY="75157">
        <dgm:presLayoutVars>
          <dgm:bulletEnabled val="1"/>
        </dgm:presLayoutVars>
      </dgm:prSet>
      <dgm:spPr/>
    </dgm:pt>
    <dgm:pt modelId="{3A4B6522-C35D-8742-956A-F17A32943CDC}" type="pres">
      <dgm:prSet presAssocID="{835B0848-188A-E045-A7D3-C03331FE7999}" presName="spNode" presStyleCnt="0"/>
      <dgm:spPr/>
    </dgm:pt>
    <dgm:pt modelId="{B23FB137-9810-8F48-BFBC-35902177C1F4}" type="pres">
      <dgm:prSet presAssocID="{8715898F-5FE2-1C44-9AD2-228C50F2F0F4}" presName="sibTrans" presStyleLbl="sibTrans1D1" presStyleIdx="1" presStyleCnt="4"/>
      <dgm:spPr/>
    </dgm:pt>
    <dgm:pt modelId="{4BFFB017-073F-314A-9D61-7970614EC2B9}" type="pres">
      <dgm:prSet presAssocID="{BC00D7B1-343C-0141-B703-7DE322757127}" presName="node" presStyleLbl="node1" presStyleIdx="2" presStyleCnt="4" custScaleY="71392">
        <dgm:presLayoutVars>
          <dgm:bulletEnabled val="1"/>
        </dgm:presLayoutVars>
      </dgm:prSet>
      <dgm:spPr/>
    </dgm:pt>
    <dgm:pt modelId="{F01E913A-38FF-9842-8B74-DF5391411A4B}" type="pres">
      <dgm:prSet presAssocID="{BC00D7B1-343C-0141-B703-7DE322757127}" presName="spNode" presStyleCnt="0"/>
      <dgm:spPr/>
    </dgm:pt>
    <dgm:pt modelId="{5DD66094-ED9A-F241-93CA-D3D8A7484F59}" type="pres">
      <dgm:prSet presAssocID="{E523DE8F-DE33-6F42-AC3C-C9ABB991E258}" presName="sibTrans" presStyleLbl="sibTrans1D1" presStyleIdx="2" presStyleCnt="4"/>
      <dgm:spPr/>
    </dgm:pt>
    <dgm:pt modelId="{B6DAED2E-75A8-D149-A95E-CF3C2587B355}" type="pres">
      <dgm:prSet presAssocID="{FC4CEEA7-DF11-6043-AAA1-FB80E3EF9D23}" presName="node" presStyleLbl="node1" presStyleIdx="3" presStyleCnt="4" custScaleY="65485">
        <dgm:presLayoutVars>
          <dgm:bulletEnabled val="1"/>
        </dgm:presLayoutVars>
      </dgm:prSet>
      <dgm:spPr/>
    </dgm:pt>
    <dgm:pt modelId="{E0A85771-12DE-584F-A1DB-5DDFD07F5896}" type="pres">
      <dgm:prSet presAssocID="{FC4CEEA7-DF11-6043-AAA1-FB80E3EF9D23}" presName="spNode" presStyleCnt="0"/>
      <dgm:spPr/>
    </dgm:pt>
    <dgm:pt modelId="{5ECBC7F8-1C56-6442-B997-3EF110E5AEE1}" type="pres">
      <dgm:prSet presAssocID="{CA13FE2C-D558-BA46-A2B4-F086C697DB19}" presName="sibTrans" presStyleLbl="sibTrans1D1" presStyleIdx="3" presStyleCnt="4"/>
      <dgm:spPr/>
    </dgm:pt>
  </dgm:ptLst>
  <dgm:cxnLst>
    <dgm:cxn modelId="{8D987500-8EFC-4C45-A905-02CACD2F7251}" type="presOf" srcId="{CA13FE2C-D558-BA46-A2B4-F086C697DB19}" destId="{5ECBC7F8-1C56-6442-B997-3EF110E5AEE1}" srcOrd="0" destOrd="0" presId="urn:microsoft.com/office/officeart/2005/8/layout/cycle5"/>
    <dgm:cxn modelId="{7A2F3709-BDF4-1E43-A60B-16D226D4173B}" type="presOf" srcId="{BC00D7B1-343C-0141-B703-7DE322757127}" destId="{4BFFB017-073F-314A-9D61-7970614EC2B9}" srcOrd="0" destOrd="0" presId="urn:microsoft.com/office/officeart/2005/8/layout/cycle5"/>
    <dgm:cxn modelId="{DC0EF00A-1EEF-F84C-9F92-5FC96AA20FD8}" srcId="{53EBE0C6-F29A-4248-8A7D-E83D721E730E}" destId="{C987617B-D9A3-F848-B5EE-F47846214A63}" srcOrd="0" destOrd="0" parTransId="{990859A4-9E6F-474D-8B1C-CA55E7DC64A4}" sibTransId="{37E672BB-95BB-4445-B480-DA157B71400E}"/>
    <dgm:cxn modelId="{33BC7D21-6510-E048-B013-2CAF4B035738}" type="presOf" srcId="{FC4CEEA7-DF11-6043-AAA1-FB80E3EF9D23}" destId="{B6DAED2E-75A8-D149-A95E-CF3C2587B355}" srcOrd="0" destOrd="0" presId="urn:microsoft.com/office/officeart/2005/8/layout/cycle5"/>
    <dgm:cxn modelId="{F1811C3B-3168-5540-B887-40A8D2EB6B4A}" type="presOf" srcId="{C987617B-D9A3-F848-B5EE-F47846214A63}" destId="{10BE303E-6629-5047-B716-849578C39AC7}" srcOrd="0" destOrd="0" presId="urn:microsoft.com/office/officeart/2005/8/layout/cycle5"/>
    <dgm:cxn modelId="{9910563B-7552-0040-B8F5-CB75DF3E54A1}" srcId="{53EBE0C6-F29A-4248-8A7D-E83D721E730E}" destId="{FC4CEEA7-DF11-6043-AAA1-FB80E3EF9D23}" srcOrd="3" destOrd="0" parTransId="{43F76648-0D3E-644F-A345-9BE40BDC937B}" sibTransId="{CA13FE2C-D558-BA46-A2B4-F086C697DB19}"/>
    <dgm:cxn modelId="{4E22374E-94FB-1241-93EF-ACF9D8D03155}" type="presOf" srcId="{53EBE0C6-F29A-4248-8A7D-E83D721E730E}" destId="{A1DB2057-D533-294B-964E-1689423B78E4}" srcOrd="0" destOrd="0" presId="urn:microsoft.com/office/officeart/2005/8/layout/cycle5"/>
    <dgm:cxn modelId="{4A480C80-73B5-0844-BE98-EE600DC717CC}" type="presOf" srcId="{835B0848-188A-E045-A7D3-C03331FE7999}" destId="{B2F76BDA-D18D-1C44-84E2-1C50918F88DF}" srcOrd="0" destOrd="0" presId="urn:microsoft.com/office/officeart/2005/8/layout/cycle5"/>
    <dgm:cxn modelId="{B27CFA86-5632-0E45-AA90-E33E09DB15F9}" type="presOf" srcId="{E523DE8F-DE33-6F42-AC3C-C9ABB991E258}" destId="{5DD66094-ED9A-F241-93CA-D3D8A7484F59}" srcOrd="0" destOrd="0" presId="urn:microsoft.com/office/officeart/2005/8/layout/cycle5"/>
    <dgm:cxn modelId="{00D8A29C-9575-2E4A-967A-7A32B316EA88}" srcId="{53EBE0C6-F29A-4248-8A7D-E83D721E730E}" destId="{BC00D7B1-343C-0141-B703-7DE322757127}" srcOrd="2" destOrd="0" parTransId="{80920B80-AB16-4942-9627-2EE1C0F83130}" sibTransId="{E523DE8F-DE33-6F42-AC3C-C9ABB991E258}"/>
    <dgm:cxn modelId="{54294BA1-35D4-604B-9AF4-CE46D864D0E7}" type="presOf" srcId="{8715898F-5FE2-1C44-9AD2-228C50F2F0F4}" destId="{B23FB137-9810-8F48-BFBC-35902177C1F4}" srcOrd="0" destOrd="0" presId="urn:microsoft.com/office/officeart/2005/8/layout/cycle5"/>
    <dgm:cxn modelId="{1151ABCF-8C1D-D745-85CB-00B4C37EC154}" srcId="{53EBE0C6-F29A-4248-8A7D-E83D721E730E}" destId="{835B0848-188A-E045-A7D3-C03331FE7999}" srcOrd="1" destOrd="0" parTransId="{42B0C11A-E4A4-344D-8A1A-A43E85282882}" sibTransId="{8715898F-5FE2-1C44-9AD2-228C50F2F0F4}"/>
    <dgm:cxn modelId="{E74127E5-4CAE-CD43-859A-2F137339FA83}" type="presOf" srcId="{37E672BB-95BB-4445-B480-DA157B71400E}" destId="{3C2FC490-87BF-374F-91E9-253D5F835EE0}" srcOrd="0" destOrd="0" presId="urn:microsoft.com/office/officeart/2005/8/layout/cycle5"/>
    <dgm:cxn modelId="{CDBA8B6F-08ED-6B43-BA2C-CCF4DD07A9F9}" type="presParOf" srcId="{A1DB2057-D533-294B-964E-1689423B78E4}" destId="{10BE303E-6629-5047-B716-849578C39AC7}" srcOrd="0" destOrd="0" presId="urn:microsoft.com/office/officeart/2005/8/layout/cycle5"/>
    <dgm:cxn modelId="{CFBFBD2E-ECB9-AB4B-B713-367ED2F6E985}" type="presParOf" srcId="{A1DB2057-D533-294B-964E-1689423B78E4}" destId="{6BB455E4-E650-DB4C-B79B-32533F067DE8}" srcOrd="1" destOrd="0" presId="urn:microsoft.com/office/officeart/2005/8/layout/cycle5"/>
    <dgm:cxn modelId="{1802A47C-E017-FE44-876A-6A5A63DFFBF3}" type="presParOf" srcId="{A1DB2057-D533-294B-964E-1689423B78E4}" destId="{3C2FC490-87BF-374F-91E9-253D5F835EE0}" srcOrd="2" destOrd="0" presId="urn:microsoft.com/office/officeart/2005/8/layout/cycle5"/>
    <dgm:cxn modelId="{90DD962C-3062-8E4D-8E5F-8D6B6A48ADC5}" type="presParOf" srcId="{A1DB2057-D533-294B-964E-1689423B78E4}" destId="{B2F76BDA-D18D-1C44-84E2-1C50918F88DF}" srcOrd="3" destOrd="0" presId="urn:microsoft.com/office/officeart/2005/8/layout/cycle5"/>
    <dgm:cxn modelId="{91AA39B7-D503-E24E-BEC6-27B77E054F81}" type="presParOf" srcId="{A1DB2057-D533-294B-964E-1689423B78E4}" destId="{3A4B6522-C35D-8742-956A-F17A32943CDC}" srcOrd="4" destOrd="0" presId="urn:microsoft.com/office/officeart/2005/8/layout/cycle5"/>
    <dgm:cxn modelId="{727C7845-4AD3-B546-8DEE-A578AD38FBBB}" type="presParOf" srcId="{A1DB2057-D533-294B-964E-1689423B78E4}" destId="{B23FB137-9810-8F48-BFBC-35902177C1F4}" srcOrd="5" destOrd="0" presId="urn:microsoft.com/office/officeart/2005/8/layout/cycle5"/>
    <dgm:cxn modelId="{03D73987-3682-6E4E-BB62-6C3331898C5C}" type="presParOf" srcId="{A1DB2057-D533-294B-964E-1689423B78E4}" destId="{4BFFB017-073F-314A-9D61-7970614EC2B9}" srcOrd="6" destOrd="0" presId="urn:microsoft.com/office/officeart/2005/8/layout/cycle5"/>
    <dgm:cxn modelId="{EB20676A-1218-A64A-A41D-40DC1D303004}" type="presParOf" srcId="{A1DB2057-D533-294B-964E-1689423B78E4}" destId="{F01E913A-38FF-9842-8B74-DF5391411A4B}" srcOrd="7" destOrd="0" presId="urn:microsoft.com/office/officeart/2005/8/layout/cycle5"/>
    <dgm:cxn modelId="{7D31CCF6-7427-B44A-BA85-814B3DCA1493}" type="presParOf" srcId="{A1DB2057-D533-294B-964E-1689423B78E4}" destId="{5DD66094-ED9A-F241-93CA-D3D8A7484F59}" srcOrd="8" destOrd="0" presId="urn:microsoft.com/office/officeart/2005/8/layout/cycle5"/>
    <dgm:cxn modelId="{FB78033A-6D18-8C48-84D2-B0C86F68AD3A}" type="presParOf" srcId="{A1DB2057-D533-294B-964E-1689423B78E4}" destId="{B6DAED2E-75A8-D149-A95E-CF3C2587B355}" srcOrd="9" destOrd="0" presId="urn:microsoft.com/office/officeart/2005/8/layout/cycle5"/>
    <dgm:cxn modelId="{A097BFE5-EE46-6C4C-B81F-4AB00E1B7DE4}" type="presParOf" srcId="{A1DB2057-D533-294B-964E-1689423B78E4}" destId="{E0A85771-12DE-584F-A1DB-5DDFD07F5896}" srcOrd="10" destOrd="0" presId="urn:microsoft.com/office/officeart/2005/8/layout/cycle5"/>
    <dgm:cxn modelId="{C9310513-C929-A049-B022-0362B84E84B3}" type="presParOf" srcId="{A1DB2057-D533-294B-964E-1689423B78E4}" destId="{5ECBC7F8-1C56-6442-B997-3EF110E5AEE1}" srcOrd="11"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93EE4E-A94A-4A16-93F9-405850034B1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91EB697-5F23-4A28-B9B6-6865CB5087B5}">
      <dgm:prSet/>
      <dgm:spPr/>
      <dgm:t>
        <a:bodyPr/>
        <a:lstStyle/>
        <a:p>
          <a:r>
            <a:rPr lang="en-US" dirty="0"/>
            <a:t>Failure studies are important</a:t>
          </a:r>
        </a:p>
      </dgm:t>
    </dgm:pt>
    <dgm:pt modelId="{09BBDA6D-184D-438D-B1E2-DDF1EDA3FAE1}" type="parTrans" cxnId="{D9EC251B-16A0-40DE-84EA-C06C2B046891}">
      <dgm:prSet/>
      <dgm:spPr/>
      <dgm:t>
        <a:bodyPr/>
        <a:lstStyle/>
        <a:p>
          <a:endParaRPr lang="en-US"/>
        </a:p>
      </dgm:t>
    </dgm:pt>
    <dgm:pt modelId="{747D07FC-FA85-46DD-BF54-11AD927EC874}" type="sibTrans" cxnId="{D9EC251B-16A0-40DE-84EA-C06C2B046891}">
      <dgm:prSet/>
      <dgm:spPr/>
      <dgm:t>
        <a:bodyPr/>
        <a:lstStyle/>
        <a:p>
          <a:endParaRPr lang="en-US"/>
        </a:p>
      </dgm:t>
    </dgm:pt>
    <dgm:pt modelId="{3C95B692-EE0E-453B-BDEE-2AFDF2F75C9B}">
      <dgm:prSet/>
      <dgm:spPr/>
      <dgm:t>
        <a:bodyPr/>
        <a:lstStyle/>
        <a:p>
          <a:r>
            <a:rPr lang="en-US" dirty="0"/>
            <a:t>Researchers undergo various limitations when conducting failure studies</a:t>
          </a:r>
        </a:p>
      </dgm:t>
    </dgm:pt>
    <dgm:pt modelId="{5B29E768-8AD7-42C2-93B8-B92F721EA388}" type="parTrans" cxnId="{EAF2770A-072F-410F-98C2-38421CC06408}">
      <dgm:prSet/>
      <dgm:spPr/>
      <dgm:t>
        <a:bodyPr/>
        <a:lstStyle/>
        <a:p>
          <a:endParaRPr lang="en-US"/>
        </a:p>
      </dgm:t>
    </dgm:pt>
    <dgm:pt modelId="{A2E4C7E1-42A2-4467-90DB-78AAA6558253}" type="sibTrans" cxnId="{EAF2770A-072F-410F-98C2-38421CC06408}">
      <dgm:prSet/>
      <dgm:spPr/>
      <dgm:t>
        <a:bodyPr/>
        <a:lstStyle/>
        <a:p>
          <a:endParaRPr lang="en-US"/>
        </a:p>
      </dgm:t>
    </dgm:pt>
    <dgm:pt modelId="{C78A70D7-605B-40BB-91A0-2E4B87F1DD12}">
      <dgm:prSet/>
      <dgm:spPr/>
      <dgm:t>
        <a:bodyPr/>
        <a:lstStyle/>
        <a:p>
          <a:r>
            <a:rPr lang="en-US"/>
            <a:t>The Software Engineering community can assist the conduct of failure studies</a:t>
          </a:r>
        </a:p>
      </dgm:t>
    </dgm:pt>
    <dgm:pt modelId="{43E4148D-0FF3-4603-ABC3-137E1A2DF9F5}" type="parTrans" cxnId="{B3E23759-A559-4171-ACD5-39E2ABF704BD}">
      <dgm:prSet/>
      <dgm:spPr/>
      <dgm:t>
        <a:bodyPr/>
        <a:lstStyle/>
        <a:p>
          <a:endParaRPr lang="en-US"/>
        </a:p>
      </dgm:t>
    </dgm:pt>
    <dgm:pt modelId="{B8317435-7CA7-43E5-B7A0-0B0BA0B29B55}" type="sibTrans" cxnId="{B3E23759-A559-4171-ACD5-39E2ABF704BD}">
      <dgm:prSet/>
      <dgm:spPr/>
      <dgm:t>
        <a:bodyPr/>
        <a:lstStyle/>
        <a:p>
          <a:endParaRPr lang="en-US"/>
        </a:p>
      </dgm:t>
    </dgm:pt>
    <dgm:pt modelId="{8E967A90-2955-4771-BACC-E0DB8B707FBE}" type="pres">
      <dgm:prSet presAssocID="{7093EE4E-A94A-4A16-93F9-405850034B16}" presName="root" presStyleCnt="0">
        <dgm:presLayoutVars>
          <dgm:dir/>
          <dgm:resizeHandles val="exact"/>
        </dgm:presLayoutVars>
      </dgm:prSet>
      <dgm:spPr/>
    </dgm:pt>
    <dgm:pt modelId="{47AB0809-00A4-489A-8D7B-A70D4F187D5C}" type="pres">
      <dgm:prSet presAssocID="{A91EB697-5F23-4A28-B9B6-6865CB5087B5}" presName="compNode" presStyleCnt="0"/>
      <dgm:spPr/>
    </dgm:pt>
    <dgm:pt modelId="{91AFE90B-540C-4729-A67B-CCC1F6554682}" type="pres">
      <dgm:prSet presAssocID="{A91EB697-5F23-4A28-B9B6-6865CB5087B5}" presName="bgRect" presStyleLbl="bgShp" presStyleIdx="0" presStyleCnt="3"/>
      <dgm:spPr/>
    </dgm:pt>
    <dgm:pt modelId="{A54C7A4B-D286-4B03-A356-16F897B78F2F}" type="pres">
      <dgm:prSet presAssocID="{A91EB697-5F23-4A28-B9B6-6865CB5087B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F146759D-D97F-4C15-90E9-B61EA0F4715C}" type="pres">
      <dgm:prSet presAssocID="{A91EB697-5F23-4A28-B9B6-6865CB5087B5}" presName="spaceRect" presStyleCnt="0"/>
      <dgm:spPr/>
    </dgm:pt>
    <dgm:pt modelId="{F9A58A87-978A-4CC0-B694-9891EFDED641}" type="pres">
      <dgm:prSet presAssocID="{A91EB697-5F23-4A28-B9B6-6865CB5087B5}" presName="parTx" presStyleLbl="revTx" presStyleIdx="0" presStyleCnt="3">
        <dgm:presLayoutVars>
          <dgm:chMax val="0"/>
          <dgm:chPref val="0"/>
        </dgm:presLayoutVars>
      </dgm:prSet>
      <dgm:spPr/>
    </dgm:pt>
    <dgm:pt modelId="{0D83DCD8-FBD9-4274-AFEF-343C9B3677C6}" type="pres">
      <dgm:prSet presAssocID="{747D07FC-FA85-46DD-BF54-11AD927EC874}" presName="sibTrans" presStyleCnt="0"/>
      <dgm:spPr/>
    </dgm:pt>
    <dgm:pt modelId="{D69A6BAC-9C9D-49ED-90AC-9EED6C8E7FAF}" type="pres">
      <dgm:prSet presAssocID="{3C95B692-EE0E-453B-BDEE-2AFDF2F75C9B}" presName="compNode" presStyleCnt="0"/>
      <dgm:spPr/>
    </dgm:pt>
    <dgm:pt modelId="{23A4D8C3-B313-4F2F-935A-6CB67A8C2F5E}" type="pres">
      <dgm:prSet presAssocID="{3C95B692-EE0E-453B-BDEE-2AFDF2F75C9B}" presName="bgRect" presStyleLbl="bgShp" presStyleIdx="1" presStyleCnt="3"/>
      <dgm:spPr/>
    </dgm:pt>
    <dgm:pt modelId="{DDCF9B82-3B55-4C70-9E0D-263EC60941C7}" type="pres">
      <dgm:prSet presAssocID="{3C95B692-EE0E-453B-BDEE-2AFDF2F75C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2C0E6E53-3323-4211-A20A-706C76A4B909}" type="pres">
      <dgm:prSet presAssocID="{3C95B692-EE0E-453B-BDEE-2AFDF2F75C9B}" presName="spaceRect" presStyleCnt="0"/>
      <dgm:spPr/>
    </dgm:pt>
    <dgm:pt modelId="{EA90D151-00A7-4B1A-B4BC-D4A0364D955B}" type="pres">
      <dgm:prSet presAssocID="{3C95B692-EE0E-453B-BDEE-2AFDF2F75C9B}" presName="parTx" presStyleLbl="revTx" presStyleIdx="1" presStyleCnt="3">
        <dgm:presLayoutVars>
          <dgm:chMax val="0"/>
          <dgm:chPref val="0"/>
        </dgm:presLayoutVars>
      </dgm:prSet>
      <dgm:spPr/>
    </dgm:pt>
    <dgm:pt modelId="{2616176E-C872-41F8-BEF9-993178EDAB0A}" type="pres">
      <dgm:prSet presAssocID="{A2E4C7E1-42A2-4467-90DB-78AAA6558253}" presName="sibTrans" presStyleCnt="0"/>
      <dgm:spPr/>
    </dgm:pt>
    <dgm:pt modelId="{D5EAE544-3237-4B0B-8B47-61F1639FD0A8}" type="pres">
      <dgm:prSet presAssocID="{C78A70D7-605B-40BB-91A0-2E4B87F1DD12}" presName="compNode" presStyleCnt="0"/>
      <dgm:spPr/>
    </dgm:pt>
    <dgm:pt modelId="{C1BD459C-EE38-4EE5-868A-FC8F24D7DE1F}" type="pres">
      <dgm:prSet presAssocID="{C78A70D7-605B-40BB-91A0-2E4B87F1DD12}" presName="bgRect" presStyleLbl="bgShp" presStyleIdx="2" presStyleCnt="3"/>
      <dgm:spPr/>
    </dgm:pt>
    <dgm:pt modelId="{52653918-82DB-427A-BD93-686FDEE5D3D4}" type="pres">
      <dgm:prSet presAssocID="{C78A70D7-605B-40BB-91A0-2E4B87F1DD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59887F60-2A30-482F-9F8F-C6E673FEFA17}" type="pres">
      <dgm:prSet presAssocID="{C78A70D7-605B-40BB-91A0-2E4B87F1DD12}" presName="spaceRect" presStyleCnt="0"/>
      <dgm:spPr/>
    </dgm:pt>
    <dgm:pt modelId="{288613DE-3F06-4D7A-8598-AC21E271842D}" type="pres">
      <dgm:prSet presAssocID="{C78A70D7-605B-40BB-91A0-2E4B87F1DD12}" presName="parTx" presStyleLbl="revTx" presStyleIdx="2" presStyleCnt="3">
        <dgm:presLayoutVars>
          <dgm:chMax val="0"/>
          <dgm:chPref val="0"/>
        </dgm:presLayoutVars>
      </dgm:prSet>
      <dgm:spPr/>
    </dgm:pt>
  </dgm:ptLst>
  <dgm:cxnLst>
    <dgm:cxn modelId="{EAF2770A-072F-410F-98C2-38421CC06408}" srcId="{7093EE4E-A94A-4A16-93F9-405850034B16}" destId="{3C95B692-EE0E-453B-BDEE-2AFDF2F75C9B}" srcOrd="1" destOrd="0" parTransId="{5B29E768-8AD7-42C2-93B8-B92F721EA388}" sibTransId="{A2E4C7E1-42A2-4467-90DB-78AAA6558253}"/>
    <dgm:cxn modelId="{51B86B12-3964-448E-A127-B3B93027788C}" type="presOf" srcId="{C78A70D7-605B-40BB-91A0-2E4B87F1DD12}" destId="{288613DE-3F06-4D7A-8598-AC21E271842D}" srcOrd="0" destOrd="0" presId="urn:microsoft.com/office/officeart/2018/2/layout/IconVerticalSolidList"/>
    <dgm:cxn modelId="{D9EC251B-16A0-40DE-84EA-C06C2B046891}" srcId="{7093EE4E-A94A-4A16-93F9-405850034B16}" destId="{A91EB697-5F23-4A28-B9B6-6865CB5087B5}" srcOrd="0" destOrd="0" parTransId="{09BBDA6D-184D-438D-B1E2-DDF1EDA3FAE1}" sibTransId="{747D07FC-FA85-46DD-BF54-11AD927EC874}"/>
    <dgm:cxn modelId="{0E55854E-81D6-4D65-A39C-3A0912541DBA}" type="presOf" srcId="{7093EE4E-A94A-4A16-93F9-405850034B16}" destId="{8E967A90-2955-4771-BACC-E0DB8B707FBE}" srcOrd="0" destOrd="0" presId="urn:microsoft.com/office/officeart/2018/2/layout/IconVerticalSolidList"/>
    <dgm:cxn modelId="{B3E23759-A559-4171-ACD5-39E2ABF704BD}" srcId="{7093EE4E-A94A-4A16-93F9-405850034B16}" destId="{C78A70D7-605B-40BB-91A0-2E4B87F1DD12}" srcOrd="2" destOrd="0" parTransId="{43E4148D-0FF3-4603-ABC3-137E1A2DF9F5}" sibTransId="{B8317435-7CA7-43E5-B7A0-0B0BA0B29B55}"/>
    <dgm:cxn modelId="{64D1446E-2DD3-451E-B616-E6CB85DADDFA}" type="presOf" srcId="{3C95B692-EE0E-453B-BDEE-2AFDF2F75C9B}" destId="{EA90D151-00A7-4B1A-B4BC-D4A0364D955B}" srcOrd="0" destOrd="0" presId="urn:microsoft.com/office/officeart/2018/2/layout/IconVerticalSolidList"/>
    <dgm:cxn modelId="{165495C0-EE30-42A0-9D1E-991C5672CAC9}" type="presOf" srcId="{A91EB697-5F23-4A28-B9B6-6865CB5087B5}" destId="{F9A58A87-978A-4CC0-B694-9891EFDED641}" srcOrd="0" destOrd="0" presId="urn:microsoft.com/office/officeart/2018/2/layout/IconVerticalSolidList"/>
    <dgm:cxn modelId="{2539980D-6ACF-4586-9468-43A26DD0CFC5}" type="presParOf" srcId="{8E967A90-2955-4771-BACC-E0DB8B707FBE}" destId="{47AB0809-00A4-489A-8D7B-A70D4F187D5C}" srcOrd="0" destOrd="0" presId="urn:microsoft.com/office/officeart/2018/2/layout/IconVerticalSolidList"/>
    <dgm:cxn modelId="{7DBC5073-9E0C-44C0-BF83-83D7A6A6E84C}" type="presParOf" srcId="{47AB0809-00A4-489A-8D7B-A70D4F187D5C}" destId="{91AFE90B-540C-4729-A67B-CCC1F6554682}" srcOrd="0" destOrd="0" presId="urn:microsoft.com/office/officeart/2018/2/layout/IconVerticalSolidList"/>
    <dgm:cxn modelId="{8C3F7593-A3C4-4D23-8EEB-07CED65623EF}" type="presParOf" srcId="{47AB0809-00A4-489A-8D7B-A70D4F187D5C}" destId="{A54C7A4B-D286-4B03-A356-16F897B78F2F}" srcOrd="1" destOrd="0" presId="urn:microsoft.com/office/officeart/2018/2/layout/IconVerticalSolidList"/>
    <dgm:cxn modelId="{F53C21B8-FC37-4740-A442-5B0149F1731C}" type="presParOf" srcId="{47AB0809-00A4-489A-8D7B-A70D4F187D5C}" destId="{F146759D-D97F-4C15-90E9-B61EA0F4715C}" srcOrd="2" destOrd="0" presId="urn:microsoft.com/office/officeart/2018/2/layout/IconVerticalSolidList"/>
    <dgm:cxn modelId="{4E1AF2EF-4C92-40E8-9766-4608D506C398}" type="presParOf" srcId="{47AB0809-00A4-489A-8D7B-A70D4F187D5C}" destId="{F9A58A87-978A-4CC0-B694-9891EFDED641}" srcOrd="3" destOrd="0" presId="urn:microsoft.com/office/officeart/2018/2/layout/IconVerticalSolidList"/>
    <dgm:cxn modelId="{DD28D0B7-56C1-4809-B725-BDE2BBD162E4}" type="presParOf" srcId="{8E967A90-2955-4771-BACC-E0DB8B707FBE}" destId="{0D83DCD8-FBD9-4274-AFEF-343C9B3677C6}" srcOrd="1" destOrd="0" presId="urn:microsoft.com/office/officeart/2018/2/layout/IconVerticalSolidList"/>
    <dgm:cxn modelId="{CFB18F27-5BAC-4C42-B51B-D5C20DA52529}" type="presParOf" srcId="{8E967A90-2955-4771-BACC-E0DB8B707FBE}" destId="{D69A6BAC-9C9D-49ED-90AC-9EED6C8E7FAF}" srcOrd="2" destOrd="0" presId="urn:microsoft.com/office/officeart/2018/2/layout/IconVerticalSolidList"/>
    <dgm:cxn modelId="{0CDA3AC6-CA2D-4C8D-A30F-23B44597E551}" type="presParOf" srcId="{D69A6BAC-9C9D-49ED-90AC-9EED6C8E7FAF}" destId="{23A4D8C3-B313-4F2F-935A-6CB67A8C2F5E}" srcOrd="0" destOrd="0" presId="urn:microsoft.com/office/officeart/2018/2/layout/IconVerticalSolidList"/>
    <dgm:cxn modelId="{9F19A0CC-98C2-41F4-A46A-3D54B46EFFFF}" type="presParOf" srcId="{D69A6BAC-9C9D-49ED-90AC-9EED6C8E7FAF}" destId="{DDCF9B82-3B55-4C70-9E0D-263EC60941C7}" srcOrd="1" destOrd="0" presId="urn:microsoft.com/office/officeart/2018/2/layout/IconVerticalSolidList"/>
    <dgm:cxn modelId="{9780DCC6-B697-4078-8BA2-E9B87B6A4CE1}" type="presParOf" srcId="{D69A6BAC-9C9D-49ED-90AC-9EED6C8E7FAF}" destId="{2C0E6E53-3323-4211-A20A-706C76A4B909}" srcOrd="2" destOrd="0" presId="urn:microsoft.com/office/officeart/2018/2/layout/IconVerticalSolidList"/>
    <dgm:cxn modelId="{D05AE34E-4AF6-4964-96CA-75FA205242A6}" type="presParOf" srcId="{D69A6BAC-9C9D-49ED-90AC-9EED6C8E7FAF}" destId="{EA90D151-00A7-4B1A-B4BC-D4A0364D955B}" srcOrd="3" destOrd="0" presId="urn:microsoft.com/office/officeart/2018/2/layout/IconVerticalSolidList"/>
    <dgm:cxn modelId="{BE66C88C-6CC7-4877-AB0A-114BD2556F0B}" type="presParOf" srcId="{8E967A90-2955-4771-BACC-E0DB8B707FBE}" destId="{2616176E-C872-41F8-BEF9-993178EDAB0A}" srcOrd="3" destOrd="0" presId="urn:microsoft.com/office/officeart/2018/2/layout/IconVerticalSolidList"/>
    <dgm:cxn modelId="{3D5D6575-A7DE-4286-A185-1FDA21BBE85F}" type="presParOf" srcId="{8E967A90-2955-4771-BACC-E0DB8B707FBE}" destId="{D5EAE544-3237-4B0B-8B47-61F1639FD0A8}" srcOrd="4" destOrd="0" presId="urn:microsoft.com/office/officeart/2018/2/layout/IconVerticalSolidList"/>
    <dgm:cxn modelId="{D1566C1C-A12E-46A5-9297-C652A2A7B8C7}" type="presParOf" srcId="{D5EAE544-3237-4B0B-8B47-61F1639FD0A8}" destId="{C1BD459C-EE38-4EE5-868A-FC8F24D7DE1F}" srcOrd="0" destOrd="0" presId="urn:microsoft.com/office/officeart/2018/2/layout/IconVerticalSolidList"/>
    <dgm:cxn modelId="{296F1D43-77F2-42A6-AAA1-302809A46AB6}" type="presParOf" srcId="{D5EAE544-3237-4B0B-8B47-61F1639FD0A8}" destId="{52653918-82DB-427A-BD93-686FDEE5D3D4}" srcOrd="1" destOrd="0" presId="urn:microsoft.com/office/officeart/2018/2/layout/IconVerticalSolidList"/>
    <dgm:cxn modelId="{F0369EB0-EA23-4D23-9564-6A6F7D790338}" type="presParOf" srcId="{D5EAE544-3237-4B0B-8B47-61F1639FD0A8}" destId="{59887F60-2A30-482F-9F8F-C6E673FEFA17}" srcOrd="2" destOrd="0" presId="urn:microsoft.com/office/officeart/2018/2/layout/IconVerticalSolidList"/>
    <dgm:cxn modelId="{B8C8FA0E-69DE-4959-B24E-7A080119B14B}" type="presParOf" srcId="{D5EAE544-3237-4B0B-8B47-61F1639FD0A8}" destId="{288613DE-3F06-4D7A-8598-AC21E271842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E303E-6629-5047-B716-849578C39AC7}">
      <dsp:nvSpPr>
        <dsp:cNvPr id="0" name=""/>
        <dsp:cNvSpPr/>
      </dsp:nvSpPr>
      <dsp:spPr>
        <a:xfrm>
          <a:off x="2260470" y="132848"/>
          <a:ext cx="1448683" cy="685469"/>
        </a:xfrm>
        <a:prstGeom prst="round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Plan</a:t>
          </a:r>
          <a:endParaRPr lang="en-US" sz="3200" kern="1200" dirty="0"/>
        </a:p>
      </dsp:txBody>
      <dsp:txXfrm>
        <a:off x="2293932" y="166310"/>
        <a:ext cx="1381759" cy="618545"/>
      </dsp:txXfrm>
    </dsp:sp>
    <dsp:sp modelId="{3C2FC490-87BF-374F-91E9-253D5F835EE0}">
      <dsp:nvSpPr>
        <dsp:cNvPr id="0" name=""/>
        <dsp:cNvSpPr/>
      </dsp:nvSpPr>
      <dsp:spPr>
        <a:xfrm>
          <a:off x="1428758" y="475583"/>
          <a:ext cx="3112106" cy="3112106"/>
        </a:xfrm>
        <a:custGeom>
          <a:avLst/>
          <a:gdLst/>
          <a:ahLst/>
          <a:cxnLst/>
          <a:rect l="0" t="0" r="0" b="0"/>
          <a:pathLst>
            <a:path>
              <a:moveTo>
                <a:pt x="2498294" y="317714"/>
              </a:moveTo>
              <a:arcTo wR="1556053" hR="1556053" stAng="18436031" swAng="1803827"/>
            </a:path>
          </a:pathLst>
        </a:custGeom>
        <a:noFill/>
        <a:ln w="76200" cap="flat" cmpd="sng" algn="ctr">
          <a:solidFill>
            <a:scrgbClr r="0" g="0" b="0"/>
          </a:solidFill>
          <a:prstDash val="solid"/>
          <a:headEnd type="triangle"/>
          <a:tailEnd type="none"/>
        </a:ln>
        <a:effectLst/>
      </dsp:spPr>
      <dsp:style>
        <a:lnRef idx="1">
          <a:scrgbClr r="0" g="0" b="0"/>
        </a:lnRef>
        <a:fillRef idx="0">
          <a:scrgbClr r="0" g="0" b="0"/>
        </a:fillRef>
        <a:effectRef idx="0">
          <a:scrgbClr r="0" g="0" b="0"/>
        </a:effectRef>
        <a:fontRef idx="minor"/>
      </dsp:style>
    </dsp:sp>
    <dsp:sp modelId="{B2F76BDA-D18D-1C44-84E2-1C50918F88DF}">
      <dsp:nvSpPr>
        <dsp:cNvPr id="0" name=""/>
        <dsp:cNvSpPr/>
      </dsp:nvSpPr>
      <dsp:spPr>
        <a:xfrm>
          <a:off x="3816523" y="1677781"/>
          <a:ext cx="1448683" cy="707711"/>
        </a:xfrm>
        <a:prstGeom prst="round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Operate</a:t>
          </a:r>
        </a:p>
      </dsp:txBody>
      <dsp:txXfrm>
        <a:off x="3851071" y="1712329"/>
        <a:ext cx="1379587" cy="638615"/>
      </dsp:txXfrm>
    </dsp:sp>
    <dsp:sp modelId="{B23FB137-9810-8F48-BFBC-35902177C1F4}">
      <dsp:nvSpPr>
        <dsp:cNvPr id="0" name=""/>
        <dsp:cNvSpPr/>
      </dsp:nvSpPr>
      <dsp:spPr>
        <a:xfrm>
          <a:off x="1428758" y="475583"/>
          <a:ext cx="3112106" cy="3112106"/>
        </a:xfrm>
        <a:custGeom>
          <a:avLst/>
          <a:gdLst/>
          <a:ahLst/>
          <a:cxnLst/>
          <a:rect l="0" t="0" r="0" b="0"/>
          <a:pathLst>
            <a:path>
              <a:moveTo>
                <a:pt x="2991895" y="2155767"/>
              </a:moveTo>
              <a:arcTo wR="1556053" hR="1556053" stAng="1360142" swAng="1803827"/>
            </a:path>
          </a:pathLst>
        </a:custGeom>
        <a:noFill/>
        <a:ln w="76200" cap="flat" cmpd="sng" algn="ctr">
          <a:solidFill>
            <a:scrgbClr r="0" g="0" b="0"/>
          </a:solidFill>
          <a:prstDash val="solid"/>
          <a:headEnd type="triangle"/>
          <a:tailEnd type="none"/>
        </a:ln>
        <a:effectLst/>
      </dsp:spPr>
      <dsp:style>
        <a:lnRef idx="1">
          <a:scrgbClr r="0" g="0" b="0"/>
        </a:lnRef>
        <a:fillRef idx="0">
          <a:scrgbClr r="0" g="0" b="0"/>
        </a:fillRef>
        <a:effectRef idx="0">
          <a:scrgbClr r="0" g="0" b="0"/>
        </a:effectRef>
        <a:fontRef idx="minor"/>
      </dsp:style>
    </dsp:sp>
    <dsp:sp modelId="{4BFFB017-073F-314A-9D61-7970614EC2B9}">
      <dsp:nvSpPr>
        <dsp:cNvPr id="0" name=""/>
        <dsp:cNvSpPr/>
      </dsp:nvSpPr>
      <dsp:spPr>
        <a:xfrm>
          <a:off x="2260470" y="3251560"/>
          <a:ext cx="1448683" cy="672258"/>
        </a:xfrm>
        <a:prstGeom prst="round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Validate</a:t>
          </a:r>
        </a:p>
      </dsp:txBody>
      <dsp:txXfrm>
        <a:off x="2293287" y="3284377"/>
        <a:ext cx="1383049" cy="606624"/>
      </dsp:txXfrm>
    </dsp:sp>
    <dsp:sp modelId="{5DD66094-ED9A-F241-93CA-D3D8A7484F59}">
      <dsp:nvSpPr>
        <dsp:cNvPr id="0" name=""/>
        <dsp:cNvSpPr/>
      </dsp:nvSpPr>
      <dsp:spPr>
        <a:xfrm>
          <a:off x="1428758" y="475583"/>
          <a:ext cx="3112106" cy="3112106"/>
        </a:xfrm>
        <a:custGeom>
          <a:avLst/>
          <a:gdLst/>
          <a:ahLst/>
          <a:cxnLst/>
          <a:rect l="0" t="0" r="0" b="0"/>
          <a:pathLst>
            <a:path>
              <a:moveTo>
                <a:pt x="607102" y="2789257"/>
              </a:moveTo>
              <a:arcTo wR="1556053" hR="1556053" stAng="7654697" swAng="1869463"/>
            </a:path>
          </a:pathLst>
        </a:custGeom>
        <a:noFill/>
        <a:ln w="76200" cap="flat" cmpd="sng" algn="ctr">
          <a:solidFill>
            <a:scrgbClr r="0" g="0" b="0"/>
          </a:solidFill>
          <a:prstDash val="solid"/>
          <a:headEnd type="triangle"/>
          <a:tailEnd type="none"/>
        </a:ln>
        <a:effectLst/>
      </dsp:spPr>
      <dsp:style>
        <a:lnRef idx="1">
          <a:scrgbClr r="0" g="0" b="0"/>
        </a:lnRef>
        <a:fillRef idx="0">
          <a:scrgbClr r="0" g="0" b="0"/>
        </a:fillRef>
        <a:effectRef idx="0">
          <a:scrgbClr r="0" g="0" b="0"/>
        </a:effectRef>
        <a:fontRef idx="minor"/>
      </dsp:style>
    </dsp:sp>
    <dsp:sp modelId="{B6DAED2E-75A8-D149-A95E-CF3C2587B355}">
      <dsp:nvSpPr>
        <dsp:cNvPr id="0" name=""/>
        <dsp:cNvSpPr/>
      </dsp:nvSpPr>
      <dsp:spPr>
        <a:xfrm>
          <a:off x="704417" y="1723319"/>
          <a:ext cx="1448683" cy="616635"/>
        </a:xfrm>
        <a:prstGeom prst="round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Develop</a:t>
          </a:r>
        </a:p>
      </dsp:txBody>
      <dsp:txXfrm>
        <a:off x="734519" y="1753421"/>
        <a:ext cx="1388479" cy="556431"/>
      </dsp:txXfrm>
    </dsp:sp>
    <dsp:sp modelId="{5ECBC7F8-1C56-6442-B997-3EF110E5AEE1}">
      <dsp:nvSpPr>
        <dsp:cNvPr id="0" name=""/>
        <dsp:cNvSpPr/>
      </dsp:nvSpPr>
      <dsp:spPr>
        <a:xfrm>
          <a:off x="1428758" y="475583"/>
          <a:ext cx="3112106" cy="3112106"/>
        </a:xfrm>
        <a:custGeom>
          <a:avLst/>
          <a:gdLst/>
          <a:ahLst/>
          <a:cxnLst/>
          <a:rect l="0" t="0" r="0" b="0"/>
          <a:pathLst>
            <a:path>
              <a:moveTo>
                <a:pt x="105937" y="991725"/>
              </a:moveTo>
              <a:arcTo wR="1556053" hR="1556053" stAng="12075841" swAng="1869463"/>
            </a:path>
          </a:pathLst>
        </a:custGeom>
        <a:noFill/>
        <a:ln w="76200" cap="flat" cmpd="sng" algn="ctr">
          <a:solidFill>
            <a:scrgbClr r="0" g="0" b="0"/>
          </a:solidFill>
          <a:prstDash val="solid"/>
          <a:headEnd type="triangle"/>
          <a:tailEnd type="none"/>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FE90B-540C-4729-A67B-CCC1F6554682}">
      <dsp:nvSpPr>
        <dsp:cNvPr id="0" name=""/>
        <dsp:cNvSpPr/>
      </dsp:nvSpPr>
      <dsp:spPr>
        <a:xfrm>
          <a:off x="0" y="369"/>
          <a:ext cx="8557768" cy="86354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4C7A4B-D286-4B03-A356-16F897B78F2F}">
      <dsp:nvSpPr>
        <dsp:cNvPr id="0" name=""/>
        <dsp:cNvSpPr/>
      </dsp:nvSpPr>
      <dsp:spPr>
        <a:xfrm>
          <a:off x="261223" y="194667"/>
          <a:ext cx="474951" cy="4749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A58A87-978A-4CC0-B694-9891EFDED641}">
      <dsp:nvSpPr>
        <dsp:cNvPr id="0" name=""/>
        <dsp:cNvSpPr/>
      </dsp:nvSpPr>
      <dsp:spPr>
        <a:xfrm>
          <a:off x="997397" y="369"/>
          <a:ext cx="7560370" cy="863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392" tIns="91392" rIns="91392" bIns="91392" numCol="1" spcCol="1270" anchor="ctr" anchorCtr="0">
          <a:noAutofit/>
        </a:bodyPr>
        <a:lstStyle/>
        <a:p>
          <a:pPr marL="0" lvl="0" indent="0" algn="l" defTabSz="1066800">
            <a:lnSpc>
              <a:spcPct val="90000"/>
            </a:lnSpc>
            <a:spcBef>
              <a:spcPct val="0"/>
            </a:spcBef>
            <a:spcAft>
              <a:spcPct val="35000"/>
            </a:spcAft>
            <a:buNone/>
          </a:pPr>
          <a:r>
            <a:rPr lang="en-US" sz="2400" kern="1200" dirty="0"/>
            <a:t>Failure studies are important</a:t>
          </a:r>
        </a:p>
      </dsp:txBody>
      <dsp:txXfrm>
        <a:off x="997397" y="369"/>
        <a:ext cx="7560370" cy="863547"/>
      </dsp:txXfrm>
    </dsp:sp>
    <dsp:sp modelId="{23A4D8C3-B313-4F2F-935A-6CB67A8C2F5E}">
      <dsp:nvSpPr>
        <dsp:cNvPr id="0" name=""/>
        <dsp:cNvSpPr/>
      </dsp:nvSpPr>
      <dsp:spPr>
        <a:xfrm>
          <a:off x="0" y="1079804"/>
          <a:ext cx="8557768" cy="86354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CF9B82-3B55-4C70-9E0D-263EC60941C7}">
      <dsp:nvSpPr>
        <dsp:cNvPr id="0" name=""/>
        <dsp:cNvSpPr/>
      </dsp:nvSpPr>
      <dsp:spPr>
        <a:xfrm>
          <a:off x="261223" y="1274102"/>
          <a:ext cx="474951" cy="4749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90D151-00A7-4B1A-B4BC-D4A0364D955B}">
      <dsp:nvSpPr>
        <dsp:cNvPr id="0" name=""/>
        <dsp:cNvSpPr/>
      </dsp:nvSpPr>
      <dsp:spPr>
        <a:xfrm>
          <a:off x="997397" y="1079804"/>
          <a:ext cx="7560370" cy="863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392" tIns="91392" rIns="91392" bIns="91392" numCol="1" spcCol="1270" anchor="ctr" anchorCtr="0">
          <a:noAutofit/>
        </a:bodyPr>
        <a:lstStyle/>
        <a:p>
          <a:pPr marL="0" lvl="0" indent="0" algn="l" defTabSz="1066800">
            <a:lnSpc>
              <a:spcPct val="90000"/>
            </a:lnSpc>
            <a:spcBef>
              <a:spcPct val="0"/>
            </a:spcBef>
            <a:spcAft>
              <a:spcPct val="35000"/>
            </a:spcAft>
            <a:buNone/>
          </a:pPr>
          <a:r>
            <a:rPr lang="en-US" sz="2400" kern="1200" dirty="0"/>
            <a:t>Researchers undergo various limitations when conducting failure studies</a:t>
          </a:r>
        </a:p>
      </dsp:txBody>
      <dsp:txXfrm>
        <a:off x="997397" y="1079804"/>
        <a:ext cx="7560370" cy="863547"/>
      </dsp:txXfrm>
    </dsp:sp>
    <dsp:sp modelId="{C1BD459C-EE38-4EE5-868A-FC8F24D7DE1F}">
      <dsp:nvSpPr>
        <dsp:cNvPr id="0" name=""/>
        <dsp:cNvSpPr/>
      </dsp:nvSpPr>
      <dsp:spPr>
        <a:xfrm>
          <a:off x="0" y="2159238"/>
          <a:ext cx="8557768" cy="86354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653918-82DB-427A-BD93-686FDEE5D3D4}">
      <dsp:nvSpPr>
        <dsp:cNvPr id="0" name=""/>
        <dsp:cNvSpPr/>
      </dsp:nvSpPr>
      <dsp:spPr>
        <a:xfrm>
          <a:off x="261223" y="2353537"/>
          <a:ext cx="474951" cy="4749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8613DE-3F06-4D7A-8598-AC21E271842D}">
      <dsp:nvSpPr>
        <dsp:cNvPr id="0" name=""/>
        <dsp:cNvSpPr/>
      </dsp:nvSpPr>
      <dsp:spPr>
        <a:xfrm>
          <a:off x="997397" y="2159238"/>
          <a:ext cx="7560370" cy="863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392" tIns="91392" rIns="91392" bIns="91392" numCol="1" spcCol="1270" anchor="ctr" anchorCtr="0">
          <a:noAutofit/>
        </a:bodyPr>
        <a:lstStyle/>
        <a:p>
          <a:pPr marL="0" lvl="0" indent="0" algn="l" defTabSz="1066800">
            <a:lnSpc>
              <a:spcPct val="90000"/>
            </a:lnSpc>
            <a:spcBef>
              <a:spcPct val="0"/>
            </a:spcBef>
            <a:spcAft>
              <a:spcPct val="35000"/>
            </a:spcAft>
            <a:buNone/>
          </a:pPr>
          <a:r>
            <a:rPr lang="en-US" sz="2400" kern="1200"/>
            <a:t>The Software Engineering community can assist the conduct of failure studies</a:t>
          </a:r>
        </a:p>
      </dsp:txBody>
      <dsp:txXfrm>
        <a:off x="997397" y="2159238"/>
        <a:ext cx="7560370" cy="863547"/>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E8B4C4-0720-F64E-9EEE-9472CF165DC6}" type="datetimeFigureOut">
              <a:t>11/15/22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09F92-05EE-6F4A-AD9C-ED35F0F76927}" type="slidenum">
              <a:t>‹#›</a:t>
            </a:fld>
            <a:endParaRPr lang="en-US"/>
          </a:p>
        </p:txBody>
      </p:sp>
    </p:spTree>
    <p:extLst>
      <p:ext uri="{BB962C8B-B14F-4D97-AF65-F5344CB8AC3E}">
        <p14:creationId xmlns:p14="http://schemas.microsoft.com/office/powerpoint/2010/main" val="524556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a:t>
            </a:r>
          </a:p>
          <a:p>
            <a:endParaRPr lang="en-US" dirty="0"/>
          </a:p>
          <a:p>
            <a:r>
              <a:rPr lang="en-US" dirty="0"/>
              <a:t>I am Paschal Amusuo from Purdue University, and I will be presenting our work on “Reflections on Software Failure Analysis”</a:t>
            </a:r>
          </a:p>
          <a:p>
            <a:r>
              <a:rPr lang="en-US" dirty="0"/>
              <a:t>On the slide here are my teammates and supervisor who made this work possible.</a:t>
            </a:r>
          </a:p>
        </p:txBody>
      </p:sp>
      <p:sp>
        <p:nvSpPr>
          <p:cNvPr id="4" name="Slide Number Placeholder 3"/>
          <p:cNvSpPr>
            <a:spLocks noGrp="1"/>
          </p:cNvSpPr>
          <p:nvPr>
            <p:ph type="sldNum" sz="quarter" idx="5"/>
          </p:nvPr>
        </p:nvSpPr>
        <p:spPr/>
        <p:txBody>
          <a:bodyPr/>
          <a:lstStyle/>
          <a:p>
            <a:fld id="{FF209F92-05EE-6F4A-AD9C-ED35F0F76927}" type="slidenum">
              <a:rPr lang="en-US" smtClean="0"/>
              <a:t>1</a:t>
            </a:fld>
            <a:endParaRPr lang="en-US"/>
          </a:p>
        </p:txBody>
      </p:sp>
    </p:spTree>
    <p:extLst>
      <p:ext uri="{BB962C8B-B14F-4D97-AF65-F5344CB8AC3E}">
        <p14:creationId xmlns:p14="http://schemas.microsoft.com/office/powerpoint/2010/main" val="662186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our methodology. We followed the standard for conducting a systematic literature review. We analyzed our data across 5 dimensions. </a:t>
            </a:r>
          </a:p>
          <a:p>
            <a:r>
              <a:rPr lang="en-US" dirty="0"/>
              <a:t>From our results, we identified recurring flaws in these dimensions and mapped them to stages in the failure study conduct model.</a:t>
            </a:r>
          </a:p>
          <a:p>
            <a:endParaRPr lang="en-US" dirty="0"/>
          </a:p>
          <a:p>
            <a:r>
              <a:rPr lang="en-US" dirty="0"/>
              <a:t>While we repeatedly use the word “flaws”, we do not mean to say that the studies were flawed. No</a:t>
            </a:r>
          </a:p>
          <a:p>
            <a:r>
              <a:rPr lang="en-US" dirty="0"/>
              <a:t>Instead, we attribute these flaws to limitations generally faced by researchers who conduct these studies. We will be looking at the various flaws in a bit and discussing their potential impact</a:t>
            </a:r>
          </a:p>
          <a:p>
            <a:endParaRPr lang="en-US" dirty="0"/>
          </a:p>
          <a:p>
            <a:endParaRPr lang="en-US" dirty="0"/>
          </a:p>
        </p:txBody>
      </p:sp>
      <p:sp>
        <p:nvSpPr>
          <p:cNvPr id="4" name="Slide Number Placeholder 3"/>
          <p:cNvSpPr>
            <a:spLocks noGrp="1"/>
          </p:cNvSpPr>
          <p:nvPr>
            <p:ph type="sldNum" sz="quarter" idx="5"/>
          </p:nvPr>
        </p:nvSpPr>
        <p:spPr/>
        <p:txBody>
          <a:bodyPr/>
          <a:lstStyle/>
          <a:p>
            <a:fld id="{FF209F92-05EE-6F4A-AD9C-ED35F0F76927}" type="slidenum">
              <a:rPr lang="en-US" smtClean="0"/>
              <a:t>10</a:t>
            </a:fld>
            <a:endParaRPr lang="en-US"/>
          </a:p>
        </p:txBody>
      </p:sp>
    </p:spTree>
    <p:extLst>
      <p:ext uri="{BB962C8B-B14F-4D97-AF65-F5344CB8AC3E}">
        <p14:creationId xmlns:p14="http://schemas.microsoft.com/office/powerpoint/2010/main" val="287643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want of time, we will only be looking at 3 selected flaws</a:t>
            </a:r>
          </a:p>
        </p:txBody>
      </p:sp>
      <p:sp>
        <p:nvSpPr>
          <p:cNvPr id="4" name="Slide Number Placeholder 3"/>
          <p:cNvSpPr>
            <a:spLocks noGrp="1"/>
          </p:cNvSpPr>
          <p:nvPr>
            <p:ph type="sldNum" sz="quarter" idx="5"/>
          </p:nvPr>
        </p:nvSpPr>
        <p:spPr/>
        <p:txBody>
          <a:bodyPr/>
          <a:lstStyle/>
          <a:p>
            <a:fld id="{FF209F92-05EE-6F4A-AD9C-ED35F0F76927}" type="slidenum">
              <a:rPr lang="en-US" smtClean="0"/>
              <a:t>11</a:t>
            </a:fld>
            <a:endParaRPr lang="en-US"/>
          </a:p>
        </p:txBody>
      </p:sp>
    </p:spTree>
    <p:extLst>
      <p:ext uri="{BB962C8B-B14F-4D97-AF65-F5344CB8AC3E}">
        <p14:creationId xmlns:p14="http://schemas.microsoft.com/office/powerpoint/2010/main" val="113454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observed that most failure studies were tailored towards open-source software.</a:t>
            </a:r>
          </a:p>
          <a:p>
            <a:r>
              <a:rPr lang="en-US" dirty="0"/>
              <a:t>In fact, only 3 of 52 papers studied defects in proprietary software. One of such papers, </a:t>
            </a:r>
            <a:r>
              <a:rPr lang="en-US" dirty="0" err="1"/>
              <a:t>Mantyle</a:t>
            </a:r>
            <a:r>
              <a:rPr lang="en-US" dirty="0"/>
              <a:t> et al studied the type of defects discovered in code review. Their work was done in collaboration with a company.</a:t>
            </a:r>
          </a:p>
          <a:p>
            <a:r>
              <a:rPr lang="en-US" dirty="0"/>
              <a:t>We understand that most failure studies are done on OSS because </a:t>
            </a:r>
            <a:r>
              <a:rPr lang="en-US" dirty="0" err="1"/>
              <a:t>theie</a:t>
            </a:r>
            <a:r>
              <a:rPr lang="en-US" dirty="0"/>
              <a:t> defects, source codes and evolution history are publicly available and accessible.</a:t>
            </a:r>
          </a:p>
          <a:p>
            <a:r>
              <a:rPr lang="en-US" dirty="0"/>
              <a:t>So here’s the question. Are the studies conducted on OSS also applicable to proprietary or commercial software?</a:t>
            </a:r>
          </a:p>
          <a:p>
            <a:r>
              <a:rPr lang="en-US" dirty="0"/>
              <a:t>Prior work by </a:t>
            </a:r>
            <a:r>
              <a:rPr lang="en-US" dirty="0" err="1"/>
              <a:t>Mockus</a:t>
            </a:r>
            <a:r>
              <a:rPr lang="en-US" dirty="0"/>
              <a:t> et al and Paulson et al already studied this </a:t>
            </a:r>
            <a:r>
              <a:rPr lang="en-US" dirty="0" err="1"/>
              <a:t>phenomenom</a:t>
            </a:r>
            <a:r>
              <a:rPr lang="en-US" dirty="0"/>
              <a:t> and observed there were differences between OSS and commercial projects.</a:t>
            </a:r>
          </a:p>
          <a:p>
            <a:r>
              <a:rPr lang="en-US" dirty="0"/>
              <a:t>Well, in software engineering, many engineers work on proprietary software, with difference set of practices, and for us to do research that also helps them, there needs to be some balance in studies conducted on OSS vs Proprietary Software</a:t>
            </a:r>
          </a:p>
          <a:p>
            <a:endParaRPr lang="en-US" dirty="0"/>
          </a:p>
        </p:txBody>
      </p:sp>
      <p:sp>
        <p:nvSpPr>
          <p:cNvPr id="4" name="Slide Number Placeholder 3"/>
          <p:cNvSpPr>
            <a:spLocks noGrp="1"/>
          </p:cNvSpPr>
          <p:nvPr>
            <p:ph type="sldNum" sz="quarter" idx="5"/>
          </p:nvPr>
        </p:nvSpPr>
        <p:spPr/>
        <p:txBody>
          <a:bodyPr/>
          <a:lstStyle/>
          <a:p>
            <a:fld id="{FF209F92-05EE-6F4A-AD9C-ED35F0F76927}" type="slidenum">
              <a:rPr lang="en-US" smtClean="0"/>
              <a:t>12</a:t>
            </a:fld>
            <a:endParaRPr lang="en-US"/>
          </a:p>
        </p:txBody>
      </p:sp>
    </p:spTree>
    <p:extLst>
      <p:ext uri="{BB962C8B-B14F-4D97-AF65-F5344CB8AC3E}">
        <p14:creationId xmlns:p14="http://schemas.microsoft.com/office/powerpoint/2010/main" val="223123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also noticed that most papers tended to develop an entirely new taxonomy when analyzing defects. This isn’t entirely bad</a:t>
            </a:r>
          </a:p>
          <a:p>
            <a:r>
              <a:rPr lang="en-US" dirty="0"/>
              <a:t>But then, even when papers could reuse or modify taxonomies, they developed their own. In some cases, there are multiple existing taxonomies to build on and its not clear how the authors selected what taxonomies to use. Cao et al characterized performance bugs in deep learning systems. While they built on taxonomies used in studying defects in other deep learning system, they didn’t consider already existing taxonomies used to study performance bugs in other systems such as android applications. This inconsistency makes it difficult to compare the results made by various papers.</a:t>
            </a:r>
          </a:p>
          <a:p>
            <a:endParaRPr lang="en-US" dirty="0"/>
          </a:p>
          <a:p>
            <a:r>
              <a:rPr lang="en-US" dirty="0"/>
              <a:t>We also noticed disagreement in terms in taxonomy. For example, The paper on bug characteristics in open source software reused taxonomies from a paper that studied defects in database management systems. But they identified in their paper that the large difference in the percentage of semantic bugs may be due to differences in the meaning of the term in the two papers.</a:t>
            </a:r>
          </a:p>
          <a:p>
            <a:endParaRPr lang="en-US" dirty="0"/>
          </a:p>
          <a:p>
            <a:r>
              <a:rPr lang="en-US" dirty="0"/>
              <a:t>We attribute these issues to a lack of standard in conducting these failure studies. Hence, taxonomies, terms, </a:t>
            </a:r>
            <a:r>
              <a:rPr lang="en-US" dirty="0" err="1"/>
              <a:t>etc</a:t>
            </a:r>
            <a:r>
              <a:rPr lang="en-US" dirty="0"/>
              <a:t> are open to definition and interpretations by the authors.</a:t>
            </a:r>
          </a:p>
        </p:txBody>
      </p:sp>
      <p:sp>
        <p:nvSpPr>
          <p:cNvPr id="4" name="Slide Number Placeholder 3"/>
          <p:cNvSpPr>
            <a:spLocks noGrp="1"/>
          </p:cNvSpPr>
          <p:nvPr>
            <p:ph type="sldNum" sz="quarter" idx="5"/>
          </p:nvPr>
        </p:nvSpPr>
        <p:spPr/>
        <p:txBody>
          <a:bodyPr/>
          <a:lstStyle/>
          <a:p>
            <a:fld id="{FF209F92-05EE-6F4A-AD9C-ED35F0F76927}" type="slidenum">
              <a:rPr lang="en-US" smtClean="0"/>
              <a:t>13</a:t>
            </a:fld>
            <a:endParaRPr lang="en-US"/>
          </a:p>
        </p:txBody>
      </p:sp>
    </p:spTree>
    <p:extLst>
      <p:ext uri="{BB962C8B-B14F-4D97-AF65-F5344CB8AC3E}">
        <p14:creationId xmlns:p14="http://schemas.microsoft.com/office/powerpoint/2010/main" val="3188337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flaw we will look at – The results and recommendations of most papers are not tailored to be relevant to practice.</a:t>
            </a:r>
          </a:p>
          <a:p>
            <a:r>
              <a:rPr lang="en-US" dirty="0"/>
              <a:t>Many of these papers revealed interesting characteristics of these bugs, identified the root causes of these bugs and  even made recommendations on how the bugs could be detected during testing. While many of these approaches provide research directions to SE researchers, we don’t think they answer the question – What should software engineers do differently.</a:t>
            </a:r>
          </a:p>
          <a:p>
            <a:endParaRPr lang="en-US" dirty="0"/>
          </a:p>
          <a:p>
            <a:r>
              <a:rPr lang="en-US" dirty="0"/>
              <a:t>Here are some snapshots from Papers which tried to answer the question. In this study of client-side </a:t>
            </a:r>
            <a:r>
              <a:rPr lang="en-US" dirty="0" err="1"/>
              <a:t>javascript</a:t>
            </a:r>
            <a:r>
              <a:rPr lang="en-US" dirty="0"/>
              <a:t> bugs, the authors clearly  suggested what type of faults should be prioritized by application testers. In the second study on bugs in cloud systems, the authors provided a checklist that can be used to test cloud systems. We think these kind of recommendations by failure study papers would also help improve the state of software engineering practice.</a:t>
            </a:r>
          </a:p>
        </p:txBody>
      </p:sp>
      <p:sp>
        <p:nvSpPr>
          <p:cNvPr id="4" name="Slide Number Placeholder 3"/>
          <p:cNvSpPr>
            <a:spLocks noGrp="1"/>
          </p:cNvSpPr>
          <p:nvPr>
            <p:ph type="sldNum" sz="quarter" idx="5"/>
          </p:nvPr>
        </p:nvSpPr>
        <p:spPr/>
        <p:txBody>
          <a:bodyPr/>
          <a:lstStyle/>
          <a:p>
            <a:fld id="{FF209F92-05EE-6F4A-AD9C-ED35F0F76927}" type="slidenum">
              <a:rPr lang="en-US" smtClean="0"/>
              <a:t>14</a:t>
            </a:fld>
            <a:endParaRPr lang="en-US"/>
          </a:p>
        </p:txBody>
      </p:sp>
    </p:spTree>
    <p:extLst>
      <p:ext uri="{BB962C8B-B14F-4D97-AF65-F5344CB8AC3E}">
        <p14:creationId xmlns:p14="http://schemas.microsoft.com/office/powerpoint/2010/main" val="2562415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chart of all the flaws we identified in the papers we reviewed. We can see that researchers who study bugs face similar limitations in every stage of the failure study process. </a:t>
            </a:r>
          </a:p>
        </p:txBody>
      </p:sp>
      <p:sp>
        <p:nvSpPr>
          <p:cNvPr id="4" name="Slide Number Placeholder 3"/>
          <p:cNvSpPr>
            <a:spLocks noGrp="1"/>
          </p:cNvSpPr>
          <p:nvPr>
            <p:ph type="sldNum" sz="quarter" idx="5"/>
          </p:nvPr>
        </p:nvSpPr>
        <p:spPr/>
        <p:txBody>
          <a:bodyPr/>
          <a:lstStyle/>
          <a:p>
            <a:fld id="{FF209F92-05EE-6F4A-AD9C-ED35F0F76927}" type="slidenum">
              <a:rPr lang="en-US" smtClean="0"/>
              <a:t>15</a:t>
            </a:fld>
            <a:endParaRPr lang="en-US"/>
          </a:p>
        </p:txBody>
      </p:sp>
    </p:spTree>
    <p:extLst>
      <p:ext uri="{BB962C8B-B14F-4D97-AF65-F5344CB8AC3E}">
        <p14:creationId xmlns:p14="http://schemas.microsoft.com/office/powerpoint/2010/main" val="133773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slide, we would be discussing various ways the software engineering research community can aid the conduct of these failure studies. Some would be potential research directions, while others will be suggestions we make. We will also link each proposed agenda with the relevant flaw we identified.</a:t>
            </a:r>
          </a:p>
        </p:txBody>
      </p:sp>
      <p:sp>
        <p:nvSpPr>
          <p:cNvPr id="4" name="Slide Number Placeholder 3"/>
          <p:cNvSpPr>
            <a:spLocks noGrp="1"/>
          </p:cNvSpPr>
          <p:nvPr>
            <p:ph type="sldNum" sz="quarter" idx="5"/>
          </p:nvPr>
        </p:nvSpPr>
        <p:spPr/>
        <p:txBody>
          <a:bodyPr/>
          <a:lstStyle/>
          <a:p>
            <a:fld id="{FF209F92-05EE-6F4A-AD9C-ED35F0F76927}" type="slidenum">
              <a:rPr lang="en-US" smtClean="0"/>
              <a:t>16</a:t>
            </a:fld>
            <a:endParaRPr lang="en-US"/>
          </a:p>
        </p:txBody>
      </p:sp>
    </p:spTree>
    <p:extLst>
      <p:ext uri="{BB962C8B-B14F-4D97-AF65-F5344CB8AC3E}">
        <p14:creationId xmlns:p14="http://schemas.microsoft.com/office/powerpoint/2010/main" val="562500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talked about bias towards open-source software. There are several suggestions we have. First, we suggest an increased collaboration with industry practitioners so we can also see an increased number of failure studies on proprietary systems. Another direction would be an increased focus on replication studies to verify if the results of failure studies conducted on Open-source software also hold for commercial or proprietary software. Since most software engineers work with companies and on proprietary software systems, this would ensure our research efforts are also relevant to them.</a:t>
            </a:r>
          </a:p>
          <a:p>
            <a:endParaRPr lang="en-US" dirty="0"/>
          </a:p>
          <a:p>
            <a:r>
              <a:rPr lang="en-US" dirty="0"/>
              <a:t>Second, we previously discussed inconsistencies in conducting failure studies and attributed it to a lack of standard. There is the empirical software engineering standards. Should be have a separately defined standard for conducting failure studies? We talked about different and inconsistent taxonomies and definitions used in failure studies. We suggest efforts towards harmonizing all these different taxonomies into a single body of taxonomy that will be easily reusable. Our peers in the security community use the CWE. Unfortunately, it seems the CWE doesn’t contain most of the weaknesses studied by the papers we reviewed and if they did, we didn’t find any paper that made any reference to the CWE.</a:t>
            </a:r>
          </a:p>
          <a:p>
            <a:endParaRPr lang="en-US" dirty="0"/>
          </a:p>
          <a:p>
            <a:r>
              <a:rPr lang="en-US" dirty="0"/>
              <a:t> </a:t>
            </a:r>
          </a:p>
        </p:txBody>
      </p:sp>
      <p:sp>
        <p:nvSpPr>
          <p:cNvPr id="4" name="Slide Number Placeholder 3"/>
          <p:cNvSpPr>
            <a:spLocks noGrp="1"/>
          </p:cNvSpPr>
          <p:nvPr>
            <p:ph type="sldNum" sz="quarter" idx="5"/>
          </p:nvPr>
        </p:nvSpPr>
        <p:spPr/>
        <p:txBody>
          <a:bodyPr/>
          <a:lstStyle/>
          <a:p>
            <a:fld id="{FF209F92-05EE-6F4A-AD9C-ED35F0F76927}" type="slidenum">
              <a:rPr lang="en-US" smtClean="0"/>
              <a:t>17</a:t>
            </a:fld>
            <a:endParaRPr lang="en-US"/>
          </a:p>
        </p:txBody>
      </p:sp>
    </p:spTree>
    <p:extLst>
      <p:ext uri="{BB962C8B-B14F-4D97-AF65-F5344CB8AC3E}">
        <p14:creationId xmlns:p14="http://schemas.microsoft.com/office/powerpoint/2010/main" val="2726236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talked about bias towards open-source software. There are several suggestions we have. First, we suggest an increased collaboration with industry practitioners so we can also see an increased number of failure studies on proprietary systems. Another direction would be an increased focus on replication studies to verify if the results of failure studies conducted on Open-source software also hold for commercial or proprietary software. Since most software engineers work with companies and on proprietary software systems, this would ensure our research efforts are also relevant to them.</a:t>
            </a:r>
          </a:p>
          <a:p>
            <a:endParaRPr lang="en-US" dirty="0"/>
          </a:p>
          <a:p>
            <a:r>
              <a:rPr lang="en-US" dirty="0"/>
              <a:t>Second, we previously discussed inconsistencies in conducting failure studies and attributed it to a lack of standard. There is the empirical software engineering standards. Should be have a separately defined standard for conducting failure studies? We talked about different and inconsistent taxonomies and definitions used in failure studies. We suggest efforts towards harmonizing all these different taxonomies into a single body of taxonomy that will be easily reusable. Our peers in the security community use the CWE. Unfortunately, it seems the CWE doesn’t contain most of the weaknesses studied by the papers we reviewed and if they did, we didn’t find any paper that made any reference to the CWE.</a:t>
            </a:r>
          </a:p>
          <a:p>
            <a:endParaRPr lang="en-US" dirty="0"/>
          </a:p>
          <a:p>
            <a:r>
              <a:rPr lang="en-US" dirty="0"/>
              <a:t>Third, conducting failure studies is a manual and time-consuming process. Some papers even reported it took them over 15-24 months to collect and analyze their data. At that rate, even a replication study would be difficult. While we know we cant expect the entire process of conducting these studies to be automated, some tasks can be automated. One challenge with conducting these studies is identifying target reports, identifying and extracting relevant data from the defect reports. Well, we have already trained AI to generate code for us, fix our errors, merge bug reports, extract tasks from reviews on app stores, summarize documents, etc. If I want to study performance bugs for example, can we also explore ways AI, or NLP, can help me identify which bug reports are actually performance bugs and maybe, highlight relevant sections of the defect report/pull request that highlight interesting characteristics of the bug that I am interested in.</a:t>
            </a:r>
          </a:p>
          <a:p>
            <a:r>
              <a:rPr lang="en-US" dirty="0"/>
              <a:t> </a:t>
            </a:r>
          </a:p>
        </p:txBody>
      </p:sp>
      <p:sp>
        <p:nvSpPr>
          <p:cNvPr id="4" name="Slide Number Placeholder 3"/>
          <p:cNvSpPr>
            <a:spLocks noGrp="1"/>
          </p:cNvSpPr>
          <p:nvPr>
            <p:ph type="sldNum" sz="quarter" idx="5"/>
          </p:nvPr>
        </p:nvSpPr>
        <p:spPr/>
        <p:txBody>
          <a:bodyPr/>
          <a:lstStyle/>
          <a:p>
            <a:fld id="{FF209F92-05EE-6F4A-AD9C-ED35F0F76927}" type="slidenum">
              <a:rPr lang="en-US" smtClean="0"/>
              <a:t>18</a:t>
            </a:fld>
            <a:endParaRPr lang="en-US"/>
          </a:p>
        </p:txBody>
      </p:sp>
    </p:spTree>
    <p:extLst>
      <p:ext uri="{BB962C8B-B14F-4D97-AF65-F5344CB8AC3E}">
        <p14:creationId xmlns:p14="http://schemas.microsoft.com/office/powerpoint/2010/main" val="1426657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conclude</a:t>
            </a:r>
          </a:p>
        </p:txBody>
      </p:sp>
      <p:sp>
        <p:nvSpPr>
          <p:cNvPr id="4" name="Slide Number Placeholder 3"/>
          <p:cNvSpPr>
            <a:spLocks noGrp="1"/>
          </p:cNvSpPr>
          <p:nvPr>
            <p:ph type="sldNum" sz="quarter" idx="5"/>
          </p:nvPr>
        </p:nvSpPr>
        <p:spPr/>
        <p:txBody>
          <a:bodyPr/>
          <a:lstStyle/>
          <a:p>
            <a:fld id="{FF209F92-05EE-6F4A-AD9C-ED35F0F76927}" type="slidenum">
              <a:rPr lang="en-US" smtClean="0"/>
              <a:t>19</a:t>
            </a:fld>
            <a:endParaRPr lang="en-US"/>
          </a:p>
        </p:txBody>
      </p:sp>
    </p:spTree>
    <p:extLst>
      <p:ext uri="{BB962C8B-B14F-4D97-AF65-F5344CB8AC3E}">
        <p14:creationId xmlns:p14="http://schemas.microsoft.com/office/powerpoint/2010/main" val="264657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conducted a systematic literature review of 52 software failure studies. We studied the methodology employed by the authors, the software systems targeted, the replicability and recommendations  made by the papers.</a:t>
            </a:r>
          </a:p>
          <a:p>
            <a:r>
              <a:rPr lang="en-US" dirty="0"/>
              <a:t>Through this approach, we identified several recurring flaws in the conduct of these studies. </a:t>
            </a:r>
          </a:p>
          <a:p>
            <a:r>
              <a:rPr lang="en-US" dirty="0"/>
              <a:t>These flaws, as we will see, are mostly due to certain limitations, and hence, we propose 4 research directions to aid the conduct of these studies.</a:t>
            </a:r>
          </a:p>
        </p:txBody>
      </p:sp>
      <p:sp>
        <p:nvSpPr>
          <p:cNvPr id="4" name="Slide Number Placeholder 3"/>
          <p:cNvSpPr>
            <a:spLocks noGrp="1"/>
          </p:cNvSpPr>
          <p:nvPr>
            <p:ph type="sldNum" sz="quarter" idx="5"/>
          </p:nvPr>
        </p:nvSpPr>
        <p:spPr/>
        <p:txBody>
          <a:bodyPr/>
          <a:lstStyle/>
          <a:p>
            <a:fld id="{FF209F92-05EE-6F4A-AD9C-ED35F0F76927}" type="slidenum">
              <a:rPr lang="en-US" smtClean="0"/>
              <a:t>2</a:t>
            </a:fld>
            <a:endParaRPr lang="en-US"/>
          </a:p>
        </p:txBody>
      </p:sp>
    </p:spTree>
    <p:extLst>
      <p:ext uri="{BB962C8B-B14F-4D97-AF65-F5344CB8AC3E}">
        <p14:creationId xmlns:p14="http://schemas.microsoft.com/office/powerpoint/2010/main" val="4084787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we have discussed the importance of failure studies and how they help reduce the occurrence of defects in software.</a:t>
            </a:r>
          </a:p>
          <a:p>
            <a:r>
              <a:rPr lang="en-US" dirty="0"/>
              <a:t>We have identified various limitations researchers undergo when conducting these studies. We have also made various suggestions on how the SE community can aid the conduct of these studies.</a:t>
            </a:r>
          </a:p>
        </p:txBody>
      </p:sp>
      <p:sp>
        <p:nvSpPr>
          <p:cNvPr id="4" name="Slide Number Placeholder 3"/>
          <p:cNvSpPr>
            <a:spLocks noGrp="1"/>
          </p:cNvSpPr>
          <p:nvPr>
            <p:ph type="sldNum" sz="quarter" idx="5"/>
          </p:nvPr>
        </p:nvSpPr>
        <p:spPr/>
        <p:txBody>
          <a:bodyPr/>
          <a:lstStyle/>
          <a:p>
            <a:fld id="{FF209F92-05EE-6F4A-AD9C-ED35F0F76927}" type="slidenum">
              <a:rPr lang="en-US" smtClean="0"/>
              <a:t>20</a:t>
            </a:fld>
            <a:endParaRPr lang="en-US"/>
          </a:p>
        </p:txBody>
      </p:sp>
    </p:spTree>
    <p:extLst>
      <p:ext uri="{BB962C8B-B14F-4D97-AF65-F5344CB8AC3E}">
        <p14:creationId xmlns:p14="http://schemas.microsoft.com/office/powerpoint/2010/main" val="365382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background about software failure studies.</a:t>
            </a:r>
          </a:p>
        </p:txBody>
      </p:sp>
      <p:sp>
        <p:nvSpPr>
          <p:cNvPr id="4" name="Slide Number Placeholder 3"/>
          <p:cNvSpPr>
            <a:spLocks noGrp="1"/>
          </p:cNvSpPr>
          <p:nvPr>
            <p:ph type="sldNum" sz="quarter" idx="5"/>
          </p:nvPr>
        </p:nvSpPr>
        <p:spPr/>
        <p:txBody>
          <a:bodyPr/>
          <a:lstStyle/>
          <a:p>
            <a:fld id="{FF209F92-05EE-6F4A-AD9C-ED35F0F76927}" type="slidenum">
              <a:rPr lang="en-US" smtClean="0"/>
              <a:t>3</a:t>
            </a:fld>
            <a:endParaRPr lang="en-US"/>
          </a:p>
        </p:txBody>
      </p:sp>
    </p:spTree>
    <p:extLst>
      <p:ext uri="{BB962C8B-B14F-4D97-AF65-F5344CB8AC3E}">
        <p14:creationId xmlns:p14="http://schemas.microsoft.com/office/powerpoint/2010/main" val="1371003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software development life cycle, we plan a software project, build and validate it and everything seems to work well. But once deployed and during operation, things break, bugs happen. These bugs are undesirable.</a:t>
            </a:r>
          </a:p>
          <a:p>
            <a:r>
              <a:rPr lang="en-US" dirty="0"/>
              <a:t>To better understand these bugs, academic researchers or industry investigators conduct various studies – bug studies, vulnerability studies, </a:t>
            </a:r>
            <a:r>
              <a:rPr lang="en-US" dirty="0" err="1"/>
              <a:t>etc</a:t>
            </a:r>
            <a:r>
              <a:rPr lang="en-US" dirty="0"/>
              <a:t> – the lessons learned from these studies are expected to impact the SDLC and lead to a reduced occurrence of these bugs.</a:t>
            </a:r>
          </a:p>
          <a:p>
            <a:endParaRPr lang="en-US" dirty="0"/>
          </a:p>
          <a:p>
            <a:r>
              <a:rPr lang="en-US" dirty="0"/>
              <a:t>For the context of this presentation, we would be using the term “defects” to mean bugs and vulnerabilities and referring to these studies using the more general term “failure studies”. This is because in software engineering, what we report and study as bugs are reported failures in the operation or correctness or security of a software.</a:t>
            </a:r>
          </a:p>
        </p:txBody>
      </p:sp>
      <p:sp>
        <p:nvSpPr>
          <p:cNvPr id="4" name="Slide Number Placeholder 3"/>
          <p:cNvSpPr>
            <a:spLocks noGrp="1"/>
          </p:cNvSpPr>
          <p:nvPr>
            <p:ph type="sldNum" sz="quarter" idx="5"/>
          </p:nvPr>
        </p:nvSpPr>
        <p:spPr/>
        <p:txBody>
          <a:bodyPr/>
          <a:lstStyle/>
          <a:p>
            <a:fld id="{FF209F92-05EE-6F4A-AD9C-ED35F0F76927}" type="slidenum">
              <a:rPr lang="en-US" smtClean="0"/>
              <a:t>4</a:t>
            </a:fld>
            <a:endParaRPr lang="en-US"/>
          </a:p>
        </p:txBody>
      </p:sp>
    </p:spTree>
    <p:extLst>
      <p:ext uri="{BB962C8B-B14F-4D97-AF65-F5344CB8AC3E}">
        <p14:creationId xmlns:p14="http://schemas.microsoft.com/office/powerpoint/2010/main" val="214815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insightful trend we noticed. We searched academic literature using the search terms shown on the slide. Every year since 2000, the number of failure studies reported have been steadily increasing. We also foresee this trend continuing. Hence, it is time we start investigating how these studies are conducted, if they are making the required or expected impact, and how we can ease their conduct</a:t>
            </a:r>
          </a:p>
        </p:txBody>
      </p:sp>
      <p:sp>
        <p:nvSpPr>
          <p:cNvPr id="4" name="Slide Number Placeholder 3"/>
          <p:cNvSpPr>
            <a:spLocks noGrp="1"/>
          </p:cNvSpPr>
          <p:nvPr>
            <p:ph type="sldNum" sz="quarter" idx="5"/>
          </p:nvPr>
        </p:nvSpPr>
        <p:spPr/>
        <p:txBody>
          <a:bodyPr/>
          <a:lstStyle/>
          <a:p>
            <a:fld id="{FF209F92-05EE-6F4A-AD9C-ED35F0F76927}" type="slidenum">
              <a:rPr lang="en-US" smtClean="0"/>
              <a:t>5</a:t>
            </a:fld>
            <a:endParaRPr lang="en-US"/>
          </a:p>
        </p:txBody>
      </p:sp>
    </p:spTree>
    <p:extLst>
      <p:ext uri="{BB962C8B-B14F-4D97-AF65-F5344CB8AC3E}">
        <p14:creationId xmlns:p14="http://schemas.microsoft.com/office/powerpoint/2010/main" val="111454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Failure studies generally, in most engineering disciplines, are conducted following the same process. Hence, during our SLR, we looked at each stage in this process and identified the flaws in that stage.</a:t>
            </a:r>
          </a:p>
        </p:txBody>
      </p:sp>
      <p:sp>
        <p:nvSpPr>
          <p:cNvPr id="4" name="Slide Number Placeholder 3"/>
          <p:cNvSpPr>
            <a:spLocks noGrp="1"/>
          </p:cNvSpPr>
          <p:nvPr>
            <p:ph type="sldNum" sz="quarter" idx="5"/>
          </p:nvPr>
        </p:nvSpPr>
        <p:spPr/>
        <p:txBody>
          <a:bodyPr/>
          <a:lstStyle/>
          <a:p>
            <a:fld id="{FF209F92-05EE-6F4A-AD9C-ED35F0F76927}" type="slidenum">
              <a:rPr lang="en-US" smtClean="0"/>
              <a:t>6</a:t>
            </a:fld>
            <a:endParaRPr lang="en-US"/>
          </a:p>
        </p:txBody>
      </p:sp>
    </p:spTree>
    <p:extLst>
      <p:ext uri="{BB962C8B-B14F-4D97-AF65-F5344CB8AC3E}">
        <p14:creationId xmlns:p14="http://schemas.microsoft.com/office/powerpoint/2010/main" val="615352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are failure studies relevant?</a:t>
            </a:r>
          </a:p>
          <a:p>
            <a:r>
              <a:rPr lang="en-US" dirty="0"/>
              <a:t>Here are also some popular examples of failure studies</a:t>
            </a:r>
          </a:p>
          <a:p>
            <a:endParaRPr lang="en-US" dirty="0"/>
          </a:p>
          <a:p>
            <a:r>
              <a:rPr lang="en-US" dirty="0"/>
              <a:t>First paper studied 70 performance bugs from 8 applications. Their results enabled them to design a static analysis tool that detected 126 matches of their performance bug patterns in 29 android applications.</a:t>
            </a:r>
          </a:p>
          <a:p>
            <a:endParaRPr lang="en-US" dirty="0"/>
          </a:p>
          <a:p>
            <a:r>
              <a:rPr lang="en-US" dirty="0"/>
              <a:t>The second paper studied bugs in </a:t>
            </a:r>
            <a:r>
              <a:rPr lang="en-US" dirty="0" err="1"/>
              <a:t>javascripts</a:t>
            </a:r>
            <a:r>
              <a:rPr lang="en-US" dirty="0"/>
              <a:t> and evaluated them against static type systems. They discovered that both Flow and Typescript would have successfully detected 15% of these bugs</a:t>
            </a:r>
          </a:p>
          <a:p>
            <a:endParaRPr lang="en-US" dirty="0"/>
          </a:p>
          <a:p>
            <a:r>
              <a:rPr lang="en-US" dirty="0"/>
              <a:t>The third paper investigated bug characteristics in deep learning systems. They studied stack over flow posts and bug fix commits of popular deep learning libraries. Their results show the severe kinds of bugs in deep learning systems and their root causes.</a:t>
            </a:r>
          </a:p>
          <a:p>
            <a:endParaRPr lang="en-US" dirty="0"/>
          </a:p>
          <a:p>
            <a:r>
              <a:rPr lang="en-US" dirty="0"/>
              <a:t>As we can see, these papers all had results and made recommendations that are very significant to software engineering</a:t>
            </a:r>
          </a:p>
        </p:txBody>
      </p:sp>
      <p:sp>
        <p:nvSpPr>
          <p:cNvPr id="4" name="Slide Number Placeholder 3"/>
          <p:cNvSpPr>
            <a:spLocks noGrp="1"/>
          </p:cNvSpPr>
          <p:nvPr>
            <p:ph type="sldNum" sz="quarter" idx="5"/>
          </p:nvPr>
        </p:nvSpPr>
        <p:spPr/>
        <p:txBody>
          <a:bodyPr/>
          <a:lstStyle/>
          <a:p>
            <a:fld id="{FF209F92-05EE-6F4A-AD9C-ED35F0F76927}" type="slidenum">
              <a:rPr lang="en-US" smtClean="0"/>
              <a:t>7</a:t>
            </a:fld>
            <a:endParaRPr lang="en-US"/>
          </a:p>
        </p:txBody>
      </p:sp>
    </p:spTree>
    <p:extLst>
      <p:ext uri="{BB962C8B-B14F-4D97-AF65-F5344CB8AC3E}">
        <p14:creationId xmlns:p14="http://schemas.microsoft.com/office/powerpoint/2010/main" val="3683971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Hence, let’s look at how they were conducted.</a:t>
            </a:r>
          </a:p>
        </p:txBody>
      </p:sp>
      <p:sp>
        <p:nvSpPr>
          <p:cNvPr id="4" name="Slide Number Placeholder 3"/>
          <p:cNvSpPr>
            <a:spLocks noGrp="1"/>
          </p:cNvSpPr>
          <p:nvPr>
            <p:ph type="sldNum" sz="quarter" idx="5"/>
          </p:nvPr>
        </p:nvSpPr>
        <p:spPr/>
        <p:txBody>
          <a:bodyPr/>
          <a:lstStyle/>
          <a:p>
            <a:fld id="{FF209F92-05EE-6F4A-AD9C-ED35F0F76927}" type="slidenum">
              <a:rPr lang="en-US" smtClean="0"/>
              <a:t>8</a:t>
            </a:fld>
            <a:endParaRPr lang="en-US"/>
          </a:p>
        </p:txBody>
      </p:sp>
    </p:spTree>
    <p:extLst>
      <p:ext uri="{BB962C8B-B14F-4D97-AF65-F5344CB8AC3E}">
        <p14:creationId xmlns:p14="http://schemas.microsoft.com/office/powerpoint/2010/main" val="359360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09F92-05EE-6F4A-AD9C-ED35F0F76927}" type="slidenum">
              <a:rPr lang="en-US" smtClean="0"/>
              <a:t>9</a:t>
            </a:fld>
            <a:endParaRPr lang="en-US"/>
          </a:p>
        </p:txBody>
      </p:sp>
    </p:spTree>
    <p:extLst>
      <p:ext uri="{BB962C8B-B14F-4D97-AF65-F5344CB8AC3E}">
        <p14:creationId xmlns:p14="http://schemas.microsoft.com/office/powerpoint/2010/main" val="2222848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simple">
    <p:spTree>
      <p:nvGrpSpPr>
        <p:cNvPr id="1" name=""/>
        <p:cNvGrpSpPr/>
        <p:nvPr/>
      </p:nvGrpSpPr>
      <p:grpSpPr>
        <a:xfrm>
          <a:off x="0" y="0"/>
          <a:ext cx="0" cy="0"/>
          <a:chOff x="0" y="0"/>
          <a:chExt cx="0" cy="0"/>
        </a:xfrm>
      </p:grpSpPr>
      <p:sp>
        <p:nvSpPr>
          <p:cNvPr id="251918" name="Rectangle 14"/>
          <p:cNvSpPr>
            <a:spLocks noGrp="1" noChangeArrowheads="1"/>
          </p:cNvSpPr>
          <p:nvPr>
            <p:ph type="subTitle" idx="1"/>
          </p:nvPr>
        </p:nvSpPr>
        <p:spPr>
          <a:xfrm>
            <a:off x="1308100" y="3235325"/>
            <a:ext cx="6400800" cy="1881188"/>
          </a:xfrm>
        </p:spPr>
        <p:txBody>
          <a:bodyPr/>
          <a:lstStyle>
            <a:lvl1pPr marL="0" indent="0" algn="ctr">
              <a:buFont typeface="Times" pitchFamily="18" charset="0"/>
              <a:buNone/>
              <a:defRPr>
                <a:solidFill>
                  <a:srgbClr val="000000"/>
                </a:solidFill>
                <a:latin typeface="Calibri" panose="020F0502020204030204" pitchFamily="34" charset="0"/>
                <a:cs typeface="Calibri" panose="020F0502020204030204" pitchFamily="34" charset="0"/>
              </a:defRPr>
            </a:lvl1pPr>
          </a:lstStyle>
          <a:p>
            <a:r>
              <a:rPr lang="en-US" altLang="ko-KR"/>
              <a:t>Click to edit Master subtitle style</a:t>
            </a:r>
          </a:p>
        </p:txBody>
      </p:sp>
      <p:sp>
        <p:nvSpPr>
          <p:cNvPr id="251914" name="Rectangle 10"/>
          <p:cNvSpPr>
            <a:spLocks noGrp="1" noChangeArrowheads="1"/>
          </p:cNvSpPr>
          <p:nvPr>
            <p:ph type="ctrTitle" hasCustomPrompt="1"/>
          </p:nvPr>
        </p:nvSpPr>
        <p:spPr>
          <a:xfrm>
            <a:off x="1127125" y="2078038"/>
            <a:ext cx="7031038" cy="874712"/>
          </a:xfrm>
          <a:ln>
            <a:noFill/>
          </a:ln>
        </p:spPr>
        <p:txBody>
          <a:bodyPr/>
          <a:lstStyle>
            <a:lvl1pPr algn="ctr">
              <a:defRPr sz="3600" cap="none">
                <a:solidFill>
                  <a:srgbClr val="000000"/>
                </a:solidFill>
                <a:latin typeface="Calibri" panose="020F0502020204030204" pitchFamily="34" charset="0"/>
                <a:cs typeface="Calibri" panose="020F0502020204030204" pitchFamily="34" charset="0"/>
              </a:defRPr>
            </a:lvl1pPr>
          </a:lstStyle>
          <a:p>
            <a:r>
              <a:rPr lang="en-US" altLang="ko-KR"/>
              <a:t>Click to edit master title style</a:t>
            </a:r>
          </a:p>
        </p:txBody>
      </p:sp>
      <p:sp>
        <p:nvSpPr>
          <p:cNvPr id="8" name="Line 66">
            <a:extLst>
              <a:ext uri="{FF2B5EF4-FFF2-40B4-BE49-F238E27FC236}">
                <a16:creationId xmlns:a16="http://schemas.microsoft.com/office/drawing/2014/main" id="{9629C0A1-FA46-974B-8B59-DAFA34D587F5}"/>
              </a:ext>
            </a:extLst>
          </p:cNvPr>
          <p:cNvSpPr>
            <a:spLocks noChangeShapeType="1"/>
          </p:cNvSpPr>
          <p:nvPr userDrawn="1"/>
        </p:nvSpPr>
        <p:spPr bwMode="auto">
          <a:xfrm flipV="1">
            <a:off x="-16760" y="0"/>
            <a:ext cx="9144000" cy="0"/>
          </a:xfrm>
          <a:prstGeom prst="line">
            <a:avLst/>
          </a:prstGeom>
          <a:noFill/>
          <a:ln w="38100">
            <a:solidFill>
              <a:schemeClr val="accent1"/>
            </a:solidFill>
            <a:miter lim="800000"/>
            <a:headEnd/>
            <a:tailEnd/>
          </a:ln>
          <a:effectLst/>
        </p:spPr>
        <p:txBody>
          <a:bodyPr wrap="none"/>
          <a:lstStyle/>
          <a:p>
            <a:endParaRPr lang="ko-KR" altLang="en-US"/>
          </a:p>
        </p:txBody>
      </p:sp>
      <p:sp>
        <p:nvSpPr>
          <p:cNvPr id="11" name="Line 66">
            <a:extLst>
              <a:ext uri="{FF2B5EF4-FFF2-40B4-BE49-F238E27FC236}">
                <a16:creationId xmlns:a16="http://schemas.microsoft.com/office/drawing/2014/main" id="{F21F285B-3B58-4149-B959-9010CE636448}"/>
              </a:ext>
            </a:extLst>
          </p:cNvPr>
          <p:cNvSpPr>
            <a:spLocks noChangeShapeType="1"/>
          </p:cNvSpPr>
          <p:nvPr userDrawn="1"/>
        </p:nvSpPr>
        <p:spPr bwMode="auto">
          <a:xfrm flipV="1">
            <a:off x="0" y="6858000"/>
            <a:ext cx="9144000" cy="0"/>
          </a:xfrm>
          <a:prstGeom prst="line">
            <a:avLst/>
          </a:prstGeom>
          <a:noFill/>
          <a:ln w="38100">
            <a:solidFill>
              <a:schemeClr val="accent1"/>
            </a:solidFill>
            <a:miter lim="800000"/>
            <a:headEnd/>
            <a:tailEnd/>
          </a:ln>
          <a:effectLst/>
        </p:spPr>
        <p:txBody>
          <a:bodyPr wrap="none"/>
          <a:lstStyle/>
          <a:p>
            <a:endParaRPr lang="ko-KR" altLang="en-US"/>
          </a:p>
        </p:txBody>
      </p:sp>
      <p:sp>
        <p:nvSpPr>
          <p:cNvPr id="10" name="Slide Number Placeholder 4">
            <a:extLst>
              <a:ext uri="{FF2B5EF4-FFF2-40B4-BE49-F238E27FC236}">
                <a16:creationId xmlns:a16="http://schemas.microsoft.com/office/drawing/2014/main" id="{5F3C42A2-A875-7F49-9930-886B64F2621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pic>
        <p:nvPicPr>
          <p:cNvPr id="1026" name="Picture 2" descr="Electrical and Computer Engineering Black and Gold Co-Brand Logo">
            <a:extLst>
              <a:ext uri="{FF2B5EF4-FFF2-40B4-BE49-F238E27FC236}">
                <a16:creationId xmlns:a16="http://schemas.microsoft.com/office/drawing/2014/main" id="{DA2A365A-4E3B-2A48-8812-990B2A2EE9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76158" y="5721845"/>
            <a:ext cx="1264684" cy="99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09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내용 개체 틀 2"/>
          <p:cNvSpPr>
            <a:spLocks noGrp="1"/>
          </p:cNvSpPr>
          <p:nvPr>
            <p:ph idx="1" hasCustomPrompt="1"/>
          </p:nvPr>
        </p:nvSpPr>
        <p:spPr>
          <a:xfrm>
            <a:off x="277148" y="1305004"/>
            <a:ext cx="8557768" cy="5166916"/>
          </a:xfrm>
        </p:spPr>
        <p:txBody>
          <a:bodyPr/>
          <a:lstStyle>
            <a:lvl2pPr>
              <a:defRPr/>
            </a:lvl2pPr>
            <a:lvl3pPr>
              <a:defRPr/>
            </a:lvl3pPr>
          </a:lstStyle>
          <a:p>
            <a:pPr lvl="0"/>
            <a:r>
              <a:rPr lang="en-US" altLang="ko-KR"/>
              <a:t>Words</a:t>
            </a:r>
            <a:endParaRPr lang="ko-KR" altLang="en-US"/>
          </a:p>
          <a:p>
            <a:pPr lvl="1"/>
            <a:r>
              <a:rPr lang="en-US" altLang="ko-KR"/>
              <a:t>Words</a:t>
            </a:r>
            <a:endParaRPr lang="ko-KR" altLang="en-US"/>
          </a:p>
          <a:p>
            <a:pPr lvl="2"/>
            <a:r>
              <a:rPr lang="en-US" altLang="ko-KR"/>
              <a:t>Words</a:t>
            </a:r>
          </a:p>
          <a:p>
            <a:pPr lvl="3"/>
            <a:r>
              <a:rPr lang="en-US" altLang="ko-KR"/>
              <a:t>Words</a:t>
            </a:r>
          </a:p>
          <a:p>
            <a:pPr lvl="4"/>
            <a:r>
              <a:rPr lang="en-US" altLang="ko-KR"/>
              <a:t>Words</a:t>
            </a:r>
            <a:endParaRPr lang="ko-KR" altLang="en-US"/>
          </a:p>
        </p:txBody>
      </p:sp>
      <p:sp>
        <p:nvSpPr>
          <p:cNvPr id="5" name="제목 1"/>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Title</a:t>
            </a:r>
            <a:endParaRPr lang="ko-KR" altLang="en-US"/>
          </a:p>
        </p:txBody>
      </p:sp>
      <p:sp>
        <p:nvSpPr>
          <p:cNvPr id="4" name="Line 66">
            <a:extLst>
              <a:ext uri="{FF2B5EF4-FFF2-40B4-BE49-F238E27FC236}">
                <a16:creationId xmlns:a16="http://schemas.microsoft.com/office/drawing/2014/main" id="{67B3E873-1394-3543-8BD2-2C910090ECBD}"/>
              </a:ext>
            </a:extLst>
          </p:cNvPr>
          <p:cNvSpPr>
            <a:spLocks noChangeShapeType="1"/>
          </p:cNvSpPr>
          <p:nvPr userDrawn="1"/>
        </p:nvSpPr>
        <p:spPr bwMode="auto">
          <a:xfrm flipV="1">
            <a:off x="277148" y="756603"/>
            <a:ext cx="8557769" cy="0"/>
          </a:xfrm>
          <a:prstGeom prst="line">
            <a:avLst/>
          </a:prstGeom>
          <a:noFill/>
          <a:ln w="38100">
            <a:solidFill>
              <a:schemeClr val="accent1"/>
            </a:solidFill>
            <a:miter lim="800000"/>
            <a:headEnd/>
            <a:tailEnd/>
          </a:ln>
          <a:effectLst/>
        </p:spPr>
        <p:txBody>
          <a:bodyPr wrap="none"/>
          <a:lstStyle/>
          <a:p>
            <a:endParaRPr lang="ko-KR" altLang="en-US"/>
          </a:p>
        </p:txBody>
      </p:sp>
      <p:sp>
        <p:nvSpPr>
          <p:cNvPr id="7" name="Slide Number Placeholder 4">
            <a:extLst>
              <a:ext uri="{FF2B5EF4-FFF2-40B4-BE49-F238E27FC236}">
                <a16:creationId xmlns:a16="http://schemas.microsoft.com/office/drawing/2014/main" id="{010635A2-0953-8C4C-807B-9F1EE80A1BF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332871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3" name="내용 개체 틀 2"/>
          <p:cNvSpPr>
            <a:spLocks noGrp="1"/>
          </p:cNvSpPr>
          <p:nvPr>
            <p:ph sz="half" idx="1" hasCustomPrompt="1"/>
          </p:nvPr>
        </p:nvSpPr>
        <p:spPr>
          <a:xfrm>
            <a:off x="484369" y="1250205"/>
            <a:ext cx="40386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ltLang="ko-KR"/>
              <a:t>Words</a:t>
            </a:r>
          </a:p>
          <a:p>
            <a:pPr lvl="1"/>
            <a:r>
              <a:rPr lang="en-US" altLang="ko-KR"/>
              <a:t>Words</a:t>
            </a:r>
          </a:p>
          <a:p>
            <a:pPr lvl="2"/>
            <a:r>
              <a:rPr lang="en-US" altLang="ko-KR"/>
              <a:t>Words</a:t>
            </a:r>
          </a:p>
          <a:p>
            <a:pPr lvl="3"/>
            <a:r>
              <a:rPr lang="en-US" altLang="ko-KR"/>
              <a:t>Words</a:t>
            </a:r>
          </a:p>
          <a:p>
            <a:pPr lvl="4"/>
            <a:r>
              <a:rPr lang="en-US" altLang="ko-KR"/>
              <a:t>Words</a:t>
            </a:r>
            <a:endParaRPr lang="ko-KR" altLang="en-US"/>
          </a:p>
        </p:txBody>
      </p:sp>
      <p:sp>
        <p:nvSpPr>
          <p:cNvPr id="4" name="내용 개체 틀 3"/>
          <p:cNvSpPr>
            <a:spLocks noGrp="1"/>
          </p:cNvSpPr>
          <p:nvPr>
            <p:ph sz="half" idx="2" hasCustomPrompt="1"/>
          </p:nvPr>
        </p:nvSpPr>
        <p:spPr>
          <a:xfrm>
            <a:off x="4675369" y="1250205"/>
            <a:ext cx="40386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ltLang="ko-KR"/>
              <a:t>Words</a:t>
            </a:r>
          </a:p>
          <a:p>
            <a:pPr lvl="1"/>
            <a:r>
              <a:rPr lang="en-US" altLang="ko-KR"/>
              <a:t>Words</a:t>
            </a:r>
          </a:p>
          <a:p>
            <a:pPr lvl="2"/>
            <a:r>
              <a:rPr lang="en-US" altLang="ko-KR"/>
              <a:t>Words</a:t>
            </a:r>
          </a:p>
          <a:p>
            <a:pPr lvl="3"/>
            <a:r>
              <a:rPr lang="en-US" altLang="ko-KR"/>
              <a:t>Words</a:t>
            </a:r>
          </a:p>
          <a:p>
            <a:pPr lvl="4"/>
            <a:r>
              <a:rPr lang="en-US" altLang="ko-KR"/>
              <a:t>Words</a:t>
            </a:r>
            <a:endParaRPr lang="ko-KR" altLang="en-US"/>
          </a:p>
        </p:txBody>
      </p:sp>
      <p:sp>
        <p:nvSpPr>
          <p:cNvPr id="7" name="Line 66">
            <a:extLst>
              <a:ext uri="{FF2B5EF4-FFF2-40B4-BE49-F238E27FC236}">
                <a16:creationId xmlns:a16="http://schemas.microsoft.com/office/drawing/2014/main" id="{43238AEC-E676-EF48-A1EE-CE1856C5DB86}"/>
              </a:ext>
            </a:extLst>
          </p:cNvPr>
          <p:cNvSpPr>
            <a:spLocks noChangeShapeType="1"/>
          </p:cNvSpPr>
          <p:nvPr userDrawn="1"/>
        </p:nvSpPr>
        <p:spPr bwMode="auto">
          <a:xfrm flipV="1">
            <a:off x="277148" y="756603"/>
            <a:ext cx="8577217" cy="0"/>
          </a:xfrm>
          <a:prstGeom prst="line">
            <a:avLst/>
          </a:prstGeom>
          <a:noFill/>
          <a:ln w="38100">
            <a:solidFill>
              <a:schemeClr val="accent1"/>
            </a:solidFill>
            <a:miter lim="800000"/>
            <a:headEnd/>
            <a:tailEnd/>
          </a:ln>
          <a:effectLst/>
        </p:spPr>
        <p:txBody>
          <a:bodyPr wrap="none"/>
          <a:lstStyle/>
          <a:p>
            <a:endParaRPr lang="ko-KR" altLang="en-US"/>
          </a:p>
        </p:txBody>
      </p:sp>
      <p:sp>
        <p:nvSpPr>
          <p:cNvPr id="12" name="제목 1">
            <a:extLst>
              <a:ext uri="{FF2B5EF4-FFF2-40B4-BE49-F238E27FC236}">
                <a16:creationId xmlns:a16="http://schemas.microsoft.com/office/drawing/2014/main" id="{4EEA1B3E-FF6B-734D-830E-C9FC203C0A8A}"/>
              </a:ext>
            </a:extLst>
          </p:cNvPr>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Title</a:t>
            </a:r>
            <a:endParaRPr lang="ko-KR" altLang="en-US"/>
          </a:p>
        </p:txBody>
      </p:sp>
      <p:sp>
        <p:nvSpPr>
          <p:cNvPr id="9" name="Slide Number Placeholder 4">
            <a:extLst>
              <a:ext uri="{FF2B5EF4-FFF2-40B4-BE49-F238E27FC236}">
                <a16:creationId xmlns:a16="http://schemas.microsoft.com/office/drawing/2014/main" id="{3596EAF3-2266-1C40-896A-50BCE8F3A59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694698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685800" y="2747963"/>
            <a:ext cx="7772400" cy="1362075"/>
          </a:xfrm>
          <a:ln>
            <a:noFill/>
          </a:ln>
        </p:spPr>
        <p:txBody>
          <a:bodyPr anchor="t"/>
          <a:lstStyle>
            <a:lvl1pPr algn="ctr">
              <a:defRPr sz="4000" b="0" cap="none"/>
            </a:lvl1pPr>
          </a:lstStyle>
          <a:p>
            <a:r>
              <a:rPr lang="en-US" altLang="ko-KR"/>
              <a:t>Section heading</a:t>
            </a:r>
            <a:endParaRPr lang="ko-KR" altLang="en-US"/>
          </a:p>
        </p:txBody>
      </p:sp>
      <p:sp>
        <p:nvSpPr>
          <p:cNvPr id="5" name="Line 66">
            <a:extLst>
              <a:ext uri="{FF2B5EF4-FFF2-40B4-BE49-F238E27FC236}">
                <a16:creationId xmlns:a16="http://schemas.microsoft.com/office/drawing/2014/main" id="{5A7CBECB-F891-1E49-A038-D12E9EBD544E}"/>
              </a:ext>
            </a:extLst>
          </p:cNvPr>
          <p:cNvSpPr>
            <a:spLocks noChangeShapeType="1"/>
          </p:cNvSpPr>
          <p:nvPr userDrawn="1"/>
        </p:nvSpPr>
        <p:spPr bwMode="auto">
          <a:xfrm flipV="1">
            <a:off x="-57794" y="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6" name="Line 66">
            <a:extLst>
              <a:ext uri="{FF2B5EF4-FFF2-40B4-BE49-F238E27FC236}">
                <a16:creationId xmlns:a16="http://schemas.microsoft.com/office/drawing/2014/main" id="{A0F4931F-670B-5345-A445-E4A05AED83C7}"/>
              </a:ext>
            </a:extLst>
          </p:cNvPr>
          <p:cNvSpPr>
            <a:spLocks noChangeShapeType="1"/>
          </p:cNvSpPr>
          <p:nvPr userDrawn="1"/>
        </p:nvSpPr>
        <p:spPr bwMode="auto">
          <a:xfrm flipV="1">
            <a:off x="-78517" y="685800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8" name="Slide Number Placeholder 4">
            <a:extLst>
              <a:ext uri="{FF2B5EF4-FFF2-40B4-BE49-F238E27FC236}">
                <a16:creationId xmlns:a16="http://schemas.microsoft.com/office/drawing/2014/main" id="{8B85C08C-FD8D-C643-B13D-155D9A63D5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290925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content - titled">
    <p:spTree>
      <p:nvGrpSpPr>
        <p:cNvPr id="1" name=""/>
        <p:cNvGrpSpPr/>
        <p:nvPr/>
      </p:nvGrpSpPr>
      <p:grpSpPr>
        <a:xfrm>
          <a:off x="0" y="0"/>
          <a:ext cx="0" cy="0"/>
          <a:chOff x="0" y="0"/>
          <a:chExt cx="0" cy="0"/>
        </a:xfrm>
      </p:grpSpPr>
      <p:sp>
        <p:nvSpPr>
          <p:cNvPr id="3" name="텍스트 개체 틀 2"/>
          <p:cNvSpPr>
            <a:spLocks noGrp="1"/>
          </p:cNvSpPr>
          <p:nvPr>
            <p:ph type="body" idx="1" hasCustomPrompt="1"/>
          </p:nvPr>
        </p:nvSpPr>
        <p:spPr>
          <a:xfrm>
            <a:off x="457200" y="1258655"/>
            <a:ext cx="4040188" cy="63976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Left title</a:t>
            </a:r>
            <a:endParaRPr lang="ko-KR" altLang="en-US"/>
          </a:p>
        </p:txBody>
      </p:sp>
      <p:sp>
        <p:nvSpPr>
          <p:cNvPr id="4" name="내용 개체 틀 3"/>
          <p:cNvSpPr>
            <a:spLocks noGrp="1"/>
          </p:cNvSpPr>
          <p:nvPr>
            <p:ph sz="half" idx="2" hasCustomPrompt="1"/>
          </p:nvPr>
        </p:nvSpPr>
        <p:spPr>
          <a:xfrm>
            <a:off x="457200" y="1898417"/>
            <a:ext cx="4040188" cy="3951288"/>
          </a:xfrm>
        </p:spPr>
        <p:txBody>
          <a:bodyPr/>
          <a:lstStyle>
            <a:lvl1pPr>
              <a:defRPr sz="3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Words</a:t>
            </a:r>
            <a:endParaRPr lang="ko-KR" altLang="en-US"/>
          </a:p>
        </p:txBody>
      </p:sp>
      <p:sp>
        <p:nvSpPr>
          <p:cNvPr id="5" name="텍스트 개체 틀 4"/>
          <p:cNvSpPr>
            <a:spLocks noGrp="1"/>
          </p:cNvSpPr>
          <p:nvPr>
            <p:ph type="body" sz="quarter" idx="3" hasCustomPrompt="1"/>
          </p:nvPr>
        </p:nvSpPr>
        <p:spPr>
          <a:xfrm>
            <a:off x="4645025" y="1258655"/>
            <a:ext cx="4041775" cy="63976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Right title</a:t>
            </a:r>
            <a:endParaRPr lang="ko-KR" altLang="en-US"/>
          </a:p>
        </p:txBody>
      </p:sp>
      <p:sp>
        <p:nvSpPr>
          <p:cNvPr id="6" name="내용 개체 틀 5"/>
          <p:cNvSpPr>
            <a:spLocks noGrp="1"/>
          </p:cNvSpPr>
          <p:nvPr>
            <p:ph sz="quarter" idx="4" hasCustomPrompt="1"/>
          </p:nvPr>
        </p:nvSpPr>
        <p:spPr>
          <a:xfrm>
            <a:off x="4645025" y="1898417"/>
            <a:ext cx="4041775" cy="3951288"/>
          </a:xfrm>
        </p:spPr>
        <p:txBody>
          <a:bodyPr/>
          <a:lstStyle>
            <a:lvl1pPr>
              <a:defRPr sz="3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Words</a:t>
            </a:r>
            <a:endParaRPr lang="ko-KR" altLang="en-US"/>
          </a:p>
        </p:txBody>
      </p:sp>
      <p:sp>
        <p:nvSpPr>
          <p:cNvPr id="9" name="Line 66">
            <a:extLst>
              <a:ext uri="{FF2B5EF4-FFF2-40B4-BE49-F238E27FC236}">
                <a16:creationId xmlns:a16="http://schemas.microsoft.com/office/drawing/2014/main" id="{2473502F-33E0-294C-B0A7-D634CB781736}"/>
              </a:ext>
            </a:extLst>
          </p:cNvPr>
          <p:cNvSpPr>
            <a:spLocks noChangeShapeType="1"/>
          </p:cNvSpPr>
          <p:nvPr userDrawn="1"/>
        </p:nvSpPr>
        <p:spPr bwMode="auto">
          <a:xfrm flipV="1">
            <a:off x="277148" y="756603"/>
            <a:ext cx="8577217" cy="0"/>
          </a:xfrm>
          <a:prstGeom prst="line">
            <a:avLst/>
          </a:prstGeom>
          <a:noFill/>
          <a:ln w="38100">
            <a:solidFill>
              <a:schemeClr val="accent1"/>
            </a:solidFill>
            <a:miter lim="800000"/>
            <a:headEnd/>
            <a:tailEnd/>
          </a:ln>
          <a:effectLst/>
        </p:spPr>
        <p:txBody>
          <a:bodyPr wrap="none"/>
          <a:lstStyle/>
          <a:p>
            <a:endParaRPr lang="ko-KR" altLang="en-US"/>
          </a:p>
        </p:txBody>
      </p:sp>
      <p:sp>
        <p:nvSpPr>
          <p:cNvPr id="13" name="제목 1">
            <a:extLst>
              <a:ext uri="{FF2B5EF4-FFF2-40B4-BE49-F238E27FC236}">
                <a16:creationId xmlns:a16="http://schemas.microsoft.com/office/drawing/2014/main" id="{AA231EA3-1A2F-1844-B410-74339C343F3B}"/>
              </a:ext>
            </a:extLst>
          </p:cNvPr>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Title</a:t>
            </a:r>
            <a:endParaRPr lang="ko-KR" altLang="en-US"/>
          </a:p>
        </p:txBody>
      </p:sp>
      <p:sp>
        <p:nvSpPr>
          <p:cNvPr id="11" name="Slide Number Placeholder 4">
            <a:extLst>
              <a:ext uri="{FF2B5EF4-FFF2-40B4-BE49-F238E27FC236}">
                <a16:creationId xmlns:a16="http://schemas.microsoft.com/office/drawing/2014/main" id="{9B355AFC-141A-4E45-A581-13630ADD3A56}"/>
              </a:ext>
            </a:extLst>
          </p:cNvPr>
          <p:cNvSpPr>
            <a:spLocks noGrp="1"/>
          </p:cNvSpPr>
          <p:nvPr>
            <p:ph type="sldNum" sz="quarter" idx="11"/>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72169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ust borders">
    <p:spTree>
      <p:nvGrpSpPr>
        <p:cNvPr id="1" name=""/>
        <p:cNvGrpSpPr/>
        <p:nvPr/>
      </p:nvGrpSpPr>
      <p:grpSpPr>
        <a:xfrm>
          <a:off x="0" y="0"/>
          <a:ext cx="0" cy="0"/>
          <a:chOff x="0" y="0"/>
          <a:chExt cx="0" cy="0"/>
        </a:xfrm>
      </p:grpSpPr>
      <p:sp>
        <p:nvSpPr>
          <p:cNvPr id="6" name="Line 66">
            <a:extLst>
              <a:ext uri="{FF2B5EF4-FFF2-40B4-BE49-F238E27FC236}">
                <a16:creationId xmlns:a16="http://schemas.microsoft.com/office/drawing/2014/main" id="{5FBB5167-3962-F644-A1B0-164B48533467}"/>
              </a:ext>
            </a:extLst>
          </p:cNvPr>
          <p:cNvSpPr>
            <a:spLocks noChangeShapeType="1"/>
          </p:cNvSpPr>
          <p:nvPr userDrawn="1"/>
        </p:nvSpPr>
        <p:spPr bwMode="auto">
          <a:xfrm flipV="1">
            <a:off x="-37071" y="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4" name="Line 66">
            <a:extLst>
              <a:ext uri="{FF2B5EF4-FFF2-40B4-BE49-F238E27FC236}">
                <a16:creationId xmlns:a16="http://schemas.microsoft.com/office/drawing/2014/main" id="{E355375E-B5F3-774A-87F7-3A95BA8BDF7B}"/>
              </a:ext>
            </a:extLst>
          </p:cNvPr>
          <p:cNvSpPr>
            <a:spLocks noChangeShapeType="1"/>
          </p:cNvSpPr>
          <p:nvPr userDrawn="1"/>
        </p:nvSpPr>
        <p:spPr bwMode="auto">
          <a:xfrm flipV="1">
            <a:off x="-57794" y="685800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7" name="Slide Number Placeholder 4">
            <a:extLst>
              <a:ext uri="{FF2B5EF4-FFF2-40B4-BE49-F238E27FC236}">
                <a16:creationId xmlns:a16="http://schemas.microsoft.com/office/drawing/2014/main" id="{6ABDBE64-F9E8-B742-A7A4-414B9EF73E5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173529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6" name="Line 66">
            <a:extLst>
              <a:ext uri="{FF2B5EF4-FFF2-40B4-BE49-F238E27FC236}">
                <a16:creationId xmlns:a16="http://schemas.microsoft.com/office/drawing/2014/main" id="{5FBB5167-3962-F644-A1B0-164B48533467}"/>
              </a:ext>
            </a:extLst>
          </p:cNvPr>
          <p:cNvSpPr>
            <a:spLocks noChangeShapeType="1"/>
          </p:cNvSpPr>
          <p:nvPr userDrawn="1"/>
        </p:nvSpPr>
        <p:spPr bwMode="auto">
          <a:xfrm flipV="1">
            <a:off x="-37071" y="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4" name="Line 66">
            <a:extLst>
              <a:ext uri="{FF2B5EF4-FFF2-40B4-BE49-F238E27FC236}">
                <a16:creationId xmlns:a16="http://schemas.microsoft.com/office/drawing/2014/main" id="{E355375E-B5F3-774A-87F7-3A95BA8BDF7B}"/>
              </a:ext>
            </a:extLst>
          </p:cNvPr>
          <p:cNvSpPr>
            <a:spLocks noChangeShapeType="1"/>
          </p:cNvSpPr>
          <p:nvPr userDrawn="1"/>
        </p:nvSpPr>
        <p:spPr bwMode="auto">
          <a:xfrm flipV="1">
            <a:off x="-57794" y="685800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5" name="그림 개체 틀 2">
            <a:extLst>
              <a:ext uri="{FF2B5EF4-FFF2-40B4-BE49-F238E27FC236}">
                <a16:creationId xmlns:a16="http://schemas.microsoft.com/office/drawing/2014/main" id="{672F7B82-6823-A344-B297-9A5CC48E1F13}"/>
              </a:ext>
            </a:extLst>
          </p:cNvPr>
          <p:cNvSpPr>
            <a:spLocks noGrp="1"/>
          </p:cNvSpPr>
          <p:nvPr>
            <p:ph type="pic" idx="1"/>
          </p:nvPr>
        </p:nvSpPr>
        <p:spPr>
          <a:xfrm>
            <a:off x="877888" y="765140"/>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7" name="그림 개체 틀 2">
            <a:extLst>
              <a:ext uri="{FF2B5EF4-FFF2-40B4-BE49-F238E27FC236}">
                <a16:creationId xmlns:a16="http://schemas.microsoft.com/office/drawing/2014/main" id="{07CA502D-41E1-4240-B817-57AFD70BC6F0}"/>
              </a:ext>
            </a:extLst>
          </p:cNvPr>
          <p:cNvSpPr>
            <a:spLocks noGrp="1"/>
          </p:cNvSpPr>
          <p:nvPr>
            <p:ph type="pic" idx="10"/>
          </p:nvPr>
        </p:nvSpPr>
        <p:spPr>
          <a:xfrm>
            <a:off x="5204723" y="765140"/>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12" name="그림 개체 틀 2">
            <a:extLst>
              <a:ext uri="{FF2B5EF4-FFF2-40B4-BE49-F238E27FC236}">
                <a16:creationId xmlns:a16="http://schemas.microsoft.com/office/drawing/2014/main" id="{D1C72364-3DC9-604F-9514-883DF7EEBE18}"/>
              </a:ext>
            </a:extLst>
          </p:cNvPr>
          <p:cNvSpPr>
            <a:spLocks noGrp="1"/>
          </p:cNvSpPr>
          <p:nvPr>
            <p:ph type="pic" idx="11"/>
          </p:nvPr>
        </p:nvSpPr>
        <p:spPr>
          <a:xfrm>
            <a:off x="877887" y="3596647"/>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16" name="그림 개체 틀 2">
            <a:extLst>
              <a:ext uri="{FF2B5EF4-FFF2-40B4-BE49-F238E27FC236}">
                <a16:creationId xmlns:a16="http://schemas.microsoft.com/office/drawing/2014/main" id="{4193784B-AAFC-0447-AC84-915471C69183}"/>
              </a:ext>
            </a:extLst>
          </p:cNvPr>
          <p:cNvSpPr>
            <a:spLocks noGrp="1"/>
          </p:cNvSpPr>
          <p:nvPr>
            <p:ph type="pic" idx="12"/>
          </p:nvPr>
        </p:nvSpPr>
        <p:spPr>
          <a:xfrm>
            <a:off x="5204723" y="3616525"/>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32" name="Text Placeholder 31">
            <a:extLst>
              <a:ext uri="{FF2B5EF4-FFF2-40B4-BE49-F238E27FC236}">
                <a16:creationId xmlns:a16="http://schemas.microsoft.com/office/drawing/2014/main" id="{4036BF46-3CC3-FB43-A785-15DF5595B707}"/>
              </a:ext>
            </a:extLst>
          </p:cNvPr>
          <p:cNvSpPr>
            <a:spLocks noGrp="1"/>
          </p:cNvSpPr>
          <p:nvPr>
            <p:ph type="body" sz="quarter" idx="13" hasCustomPrompt="1"/>
          </p:nvPr>
        </p:nvSpPr>
        <p:spPr>
          <a:xfrm>
            <a:off x="877819" y="213987"/>
            <a:ext cx="3136900" cy="550603"/>
          </a:xfrm>
        </p:spPr>
        <p:txBody>
          <a:bodyPr/>
          <a:lstStyle>
            <a:lvl1pPr marL="0" indent="0" algn="ctr">
              <a:buNone/>
              <a:defRPr sz="3200"/>
            </a:lvl1pPr>
          </a:lstStyle>
          <a:p>
            <a:pPr lvl="0"/>
            <a:r>
              <a:rPr lang="en-US"/>
              <a:t>Title</a:t>
            </a:r>
          </a:p>
        </p:txBody>
      </p:sp>
      <p:sp>
        <p:nvSpPr>
          <p:cNvPr id="36" name="Text Placeholder 31">
            <a:extLst>
              <a:ext uri="{FF2B5EF4-FFF2-40B4-BE49-F238E27FC236}">
                <a16:creationId xmlns:a16="http://schemas.microsoft.com/office/drawing/2014/main" id="{8484378F-A4EB-7845-937E-05F967178942}"/>
              </a:ext>
            </a:extLst>
          </p:cNvPr>
          <p:cNvSpPr>
            <a:spLocks noGrp="1"/>
          </p:cNvSpPr>
          <p:nvPr>
            <p:ph type="body" sz="quarter" idx="14" hasCustomPrompt="1"/>
          </p:nvPr>
        </p:nvSpPr>
        <p:spPr>
          <a:xfrm>
            <a:off x="5205344" y="213987"/>
            <a:ext cx="3136900" cy="550603"/>
          </a:xfrm>
        </p:spPr>
        <p:txBody>
          <a:bodyPr/>
          <a:lstStyle>
            <a:lvl1pPr marL="0" indent="0" algn="ctr">
              <a:buNone/>
              <a:defRPr sz="3200"/>
            </a:lvl1pPr>
          </a:lstStyle>
          <a:p>
            <a:pPr lvl="0"/>
            <a:r>
              <a:rPr lang="en-US"/>
              <a:t>Title</a:t>
            </a:r>
          </a:p>
        </p:txBody>
      </p:sp>
      <p:sp>
        <p:nvSpPr>
          <p:cNvPr id="37" name="Text Placeholder 31">
            <a:extLst>
              <a:ext uri="{FF2B5EF4-FFF2-40B4-BE49-F238E27FC236}">
                <a16:creationId xmlns:a16="http://schemas.microsoft.com/office/drawing/2014/main" id="{1EB6C479-EE50-B041-BED8-613EFA5D95F7}"/>
              </a:ext>
            </a:extLst>
          </p:cNvPr>
          <p:cNvSpPr>
            <a:spLocks noGrp="1"/>
          </p:cNvSpPr>
          <p:nvPr>
            <p:ph type="body" sz="quarter" idx="15" hasCustomPrompt="1"/>
          </p:nvPr>
        </p:nvSpPr>
        <p:spPr>
          <a:xfrm>
            <a:off x="877819" y="6093410"/>
            <a:ext cx="3136900" cy="550603"/>
          </a:xfrm>
        </p:spPr>
        <p:txBody>
          <a:bodyPr/>
          <a:lstStyle>
            <a:lvl1pPr marL="0" indent="0" algn="ctr">
              <a:buNone/>
              <a:defRPr sz="3200"/>
            </a:lvl1pPr>
          </a:lstStyle>
          <a:p>
            <a:pPr lvl="0"/>
            <a:r>
              <a:rPr lang="en-US"/>
              <a:t>Title</a:t>
            </a:r>
          </a:p>
        </p:txBody>
      </p:sp>
      <p:sp>
        <p:nvSpPr>
          <p:cNvPr id="38" name="Text Placeholder 31">
            <a:extLst>
              <a:ext uri="{FF2B5EF4-FFF2-40B4-BE49-F238E27FC236}">
                <a16:creationId xmlns:a16="http://schemas.microsoft.com/office/drawing/2014/main" id="{7D0CA80B-F16F-FF48-80A3-27652129D326}"/>
              </a:ext>
            </a:extLst>
          </p:cNvPr>
          <p:cNvSpPr>
            <a:spLocks noGrp="1"/>
          </p:cNvSpPr>
          <p:nvPr>
            <p:ph type="body" sz="quarter" idx="16" hasCustomPrompt="1"/>
          </p:nvPr>
        </p:nvSpPr>
        <p:spPr>
          <a:xfrm>
            <a:off x="5205344" y="6093410"/>
            <a:ext cx="3136900" cy="550603"/>
          </a:xfrm>
        </p:spPr>
        <p:txBody>
          <a:bodyPr/>
          <a:lstStyle>
            <a:lvl1pPr marL="0" indent="0" algn="ctr">
              <a:buNone/>
              <a:defRPr sz="3200"/>
            </a:lvl1pPr>
          </a:lstStyle>
          <a:p>
            <a:pPr lvl="0"/>
            <a:r>
              <a:rPr lang="en-US"/>
              <a:t>Title</a:t>
            </a:r>
          </a:p>
        </p:txBody>
      </p:sp>
      <p:sp>
        <p:nvSpPr>
          <p:cNvPr id="14" name="Slide Number Placeholder 4">
            <a:extLst>
              <a:ext uri="{FF2B5EF4-FFF2-40B4-BE49-F238E27FC236}">
                <a16:creationId xmlns:a16="http://schemas.microsoft.com/office/drawing/2014/main" id="{A66D64DC-EDD3-FD46-B93B-F8B818A43FD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282239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1792288" y="4800600"/>
            <a:ext cx="5486400" cy="566738"/>
          </a:xfrm>
        </p:spPr>
        <p:txBody>
          <a:bodyPr/>
          <a:lstStyle>
            <a:lvl1pPr algn="l">
              <a:defRPr sz="2000" b="1">
                <a:latin typeface="Calibri" panose="020F0502020204030204" pitchFamily="34" charset="0"/>
                <a:cs typeface="Calibri" panose="020F0502020204030204" pitchFamily="34" charset="0"/>
              </a:defRPr>
            </a:lvl1pPr>
          </a:lstStyle>
          <a:p>
            <a:r>
              <a:rPr lang="en-US" altLang="ko-KR"/>
              <a:t>Title</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Remarks</a:t>
            </a:r>
            <a:endParaRPr lang="ko-KR" altLang="en-US"/>
          </a:p>
        </p:txBody>
      </p:sp>
      <p:sp>
        <p:nvSpPr>
          <p:cNvPr id="7" name="Line 66">
            <a:extLst>
              <a:ext uri="{FF2B5EF4-FFF2-40B4-BE49-F238E27FC236}">
                <a16:creationId xmlns:a16="http://schemas.microsoft.com/office/drawing/2014/main" id="{00379C94-9660-514E-8573-54286DE89411}"/>
              </a:ext>
            </a:extLst>
          </p:cNvPr>
          <p:cNvSpPr>
            <a:spLocks noChangeShapeType="1"/>
          </p:cNvSpPr>
          <p:nvPr userDrawn="1"/>
        </p:nvSpPr>
        <p:spPr bwMode="auto">
          <a:xfrm flipV="1">
            <a:off x="-37071" y="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8" name="Line 66">
            <a:extLst>
              <a:ext uri="{FF2B5EF4-FFF2-40B4-BE49-F238E27FC236}">
                <a16:creationId xmlns:a16="http://schemas.microsoft.com/office/drawing/2014/main" id="{D15DDF22-1F41-F644-A1F1-7ADD56BDE3A3}"/>
              </a:ext>
            </a:extLst>
          </p:cNvPr>
          <p:cNvSpPr>
            <a:spLocks noChangeShapeType="1"/>
          </p:cNvSpPr>
          <p:nvPr userDrawn="1"/>
        </p:nvSpPr>
        <p:spPr bwMode="auto">
          <a:xfrm flipV="1">
            <a:off x="-57794" y="685800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11" name="Slide Number Placeholder 4">
            <a:extLst>
              <a:ext uri="{FF2B5EF4-FFF2-40B4-BE49-F238E27FC236}">
                <a16:creationId xmlns:a16="http://schemas.microsoft.com/office/drawing/2014/main" id="{68A78BD7-835C-4B42-B0A0-24D4E1AA390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669961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ribu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3A8F23-A2CA-264E-8907-B0144A7D91AF}"/>
              </a:ext>
            </a:extLst>
          </p:cNvPr>
          <p:cNvSpPr>
            <a:spLocks noGrp="1"/>
          </p:cNvSpPr>
          <p:nvPr>
            <p:ph type="body" sz="quarter" idx="10" hasCustomPrompt="1"/>
          </p:nvPr>
        </p:nvSpPr>
        <p:spPr>
          <a:xfrm>
            <a:off x="595200" y="1060230"/>
            <a:ext cx="6064017" cy="1838037"/>
          </a:xfrm>
        </p:spPr>
        <p:txBody>
          <a:bodyPr/>
          <a:lstStyle>
            <a:lvl1pPr marL="0" marR="0" indent="0" algn="l" defTabSz="914400" rtl="0" eaLnBrk="1" fontAlgn="base" latinLnBrk="0" hangingPunct="1">
              <a:lnSpc>
                <a:spcPct val="100000"/>
              </a:lnSpc>
              <a:spcBef>
                <a:spcPct val="20000"/>
              </a:spcBef>
              <a:spcAft>
                <a:spcPct val="0"/>
              </a:spcAft>
              <a:buClr>
                <a:srgbClr val="000000"/>
              </a:buClr>
              <a:buSzPct val="120000"/>
              <a:buFont typeface="+mj-lt"/>
              <a:buNone/>
              <a:tabLst/>
              <a:defRPr sz="2600" b="0" u="sng">
                <a:effectLst/>
              </a:defRPr>
            </a:lvl1pPr>
          </a:lstStyle>
          <a:p>
            <a:pPr lvl="0"/>
            <a:r>
              <a:rPr lang="en-US"/>
              <a:t>Contribution 1</a:t>
            </a:r>
            <a:r>
              <a:rPr lang="en-US" b="1" u="none"/>
              <a:t>		Details</a:t>
            </a:r>
          </a:p>
          <a:p>
            <a:pPr lvl="0"/>
            <a:endParaRPr lang="en-US" b="1" u="none"/>
          </a:p>
          <a:p>
            <a:pPr lvl="0"/>
            <a:endParaRPr lang="en-US" b="1" u="none"/>
          </a:p>
          <a:p>
            <a:pPr lvl="0"/>
            <a:endParaRPr lang="en-US" b="1" u="none"/>
          </a:p>
          <a:p>
            <a:pPr lvl="0"/>
            <a:endParaRPr lang="en-US"/>
          </a:p>
        </p:txBody>
      </p:sp>
      <p:sp>
        <p:nvSpPr>
          <p:cNvPr id="5" name="Line 66">
            <a:extLst>
              <a:ext uri="{FF2B5EF4-FFF2-40B4-BE49-F238E27FC236}">
                <a16:creationId xmlns:a16="http://schemas.microsoft.com/office/drawing/2014/main" id="{86516E46-FEB4-8747-ABDB-067B42ABF68D}"/>
              </a:ext>
            </a:extLst>
          </p:cNvPr>
          <p:cNvSpPr>
            <a:spLocks noChangeShapeType="1"/>
          </p:cNvSpPr>
          <p:nvPr userDrawn="1"/>
        </p:nvSpPr>
        <p:spPr bwMode="auto">
          <a:xfrm flipV="1">
            <a:off x="277148" y="756603"/>
            <a:ext cx="8577217" cy="0"/>
          </a:xfrm>
          <a:prstGeom prst="line">
            <a:avLst/>
          </a:prstGeom>
          <a:noFill/>
          <a:ln w="38100">
            <a:solidFill>
              <a:schemeClr val="accent1"/>
            </a:solidFill>
            <a:miter lim="800000"/>
            <a:headEnd/>
            <a:tailEnd/>
          </a:ln>
          <a:effectLst/>
        </p:spPr>
        <p:txBody>
          <a:bodyPr wrap="none"/>
          <a:lstStyle/>
          <a:p>
            <a:endParaRPr lang="ko-KR" altLang="en-US"/>
          </a:p>
        </p:txBody>
      </p:sp>
      <p:sp>
        <p:nvSpPr>
          <p:cNvPr id="8" name="Picture Placeholder 7">
            <a:extLst>
              <a:ext uri="{FF2B5EF4-FFF2-40B4-BE49-F238E27FC236}">
                <a16:creationId xmlns:a16="http://schemas.microsoft.com/office/drawing/2014/main" id="{21898EFD-2916-7E45-875E-EDC4A17C4091}"/>
              </a:ext>
            </a:extLst>
          </p:cNvPr>
          <p:cNvSpPr>
            <a:spLocks noGrp="1"/>
          </p:cNvSpPr>
          <p:nvPr>
            <p:ph type="pic" sz="quarter" idx="11"/>
          </p:nvPr>
        </p:nvSpPr>
        <p:spPr>
          <a:xfrm>
            <a:off x="1761066" y="1749288"/>
            <a:ext cx="1456267" cy="914400"/>
          </a:xfrm>
        </p:spPr>
        <p:txBody>
          <a:bodyPr/>
          <a:lstStyle/>
          <a:p>
            <a:endParaRPr lang="en-US"/>
          </a:p>
        </p:txBody>
      </p:sp>
      <p:sp>
        <p:nvSpPr>
          <p:cNvPr id="9" name="Picture Placeholder 7">
            <a:extLst>
              <a:ext uri="{FF2B5EF4-FFF2-40B4-BE49-F238E27FC236}">
                <a16:creationId xmlns:a16="http://schemas.microsoft.com/office/drawing/2014/main" id="{1F72ABDE-5179-AD48-8D9D-B12289E15BEC}"/>
              </a:ext>
            </a:extLst>
          </p:cNvPr>
          <p:cNvSpPr>
            <a:spLocks noGrp="1"/>
          </p:cNvSpPr>
          <p:nvPr>
            <p:ph type="pic" sz="quarter" idx="12"/>
          </p:nvPr>
        </p:nvSpPr>
        <p:spPr>
          <a:xfrm>
            <a:off x="3843866" y="1749288"/>
            <a:ext cx="1456267" cy="914400"/>
          </a:xfrm>
        </p:spPr>
        <p:txBody>
          <a:bodyPr/>
          <a:lstStyle/>
          <a:p>
            <a:endParaRPr lang="en-US"/>
          </a:p>
        </p:txBody>
      </p:sp>
      <p:sp>
        <p:nvSpPr>
          <p:cNvPr id="22" name="Text Placeholder 3">
            <a:extLst>
              <a:ext uri="{FF2B5EF4-FFF2-40B4-BE49-F238E27FC236}">
                <a16:creationId xmlns:a16="http://schemas.microsoft.com/office/drawing/2014/main" id="{B91A572F-A890-4245-9D69-1E7986ADF746}"/>
              </a:ext>
            </a:extLst>
          </p:cNvPr>
          <p:cNvSpPr>
            <a:spLocks noGrp="1"/>
          </p:cNvSpPr>
          <p:nvPr>
            <p:ph type="body" sz="quarter" idx="13" hasCustomPrompt="1"/>
          </p:nvPr>
        </p:nvSpPr>
        <p:spPr>
          <a:xfrm>
            <a:off x="595200" y="3129880"/>
            <a:ext cx="6064017" cy="1838037"/>
          </a:xfrm>
        </p:spPr>
        <p:txBody>
          <a:bodyPr/>
          <a:lstStyle>
            <a:lvl1pPr marL="0" marR="0" indent="0" algn="l" defTabSz="914400" rtl="0" eaLnBrk="1" fontAlgn="base" latinLnBrk="0" hangingPunct="1">
              <a:lnSpc>
                <a:spcPct val="100000"/>
              </a:lnSpc>
              <a:spcBef>
                <a:spcPct val="20000"/>
              </a:spcBef>
              <a:spcAft>
                <a:spcPct val="0"/>
              </a:spcAft>
              <a:buClr>
                <a:srgbClr val="000000"/>
              </a:buClr>
              <a:buSzPct val="120000"/>
              <a:buFont typeface="+mj-lt"/>
              <a:buNone/>
              <a:tabLst/>
              <a:defRPr sz="2600" b="0" u="sng">
                <a:effectLst/>
              </a:defRPr>
            </a:lvl1pPr>
          </a:lstStyle>
          <a:p>
            <a:pPr lvl="0"/>
            <a:r>
              <a:rPr lang="en-US"/>
              <a:t>Contribution 2</a:t>
            </a:r>
            <a:r>
              <a:rPr lang="en-US" b="1" u="none"/>
              <a:t>		Details</a:t>
            </a:r>
          </a:p>
          <a:p>
            <a:pPr lvl="0"/>
            <a:endParaRPr lang="en-US" b="1" u="none"/>
          </a:p>
          <a:p>
            <a:pPr lvl="0"/>
            <a:endParaRPr lang="en-US" b="1" u="none"/>
          </a:p>
          <a:p>
            <a:pPr lvl="0"/>
            <a:endParaRPr lang="en-US" b="1" u="none"/>
          </a:p>
          <a:p>
            <a:pPr lvl="0"/>
            <a:endParaRPr lang="en-US"/>
          </a:p>
        </p:txBody>
      </p:sp>
      <p:sp>
        <p:nvSpPr>
          <p:cNvPr id="23" name="Picture Placeholder 7">
            <a:extLst>
              <a:ext uri="{FF2B5EF4-FFF2-40B4-BE49-F238E27FC236}">
                <a16:creationId xmlns:a16="http://schemas.microsoft.com/office/drawing/2014/main" id="{15D737B2-4D4D-4242-8E23-8DE607338BCE}"/>
              </a:ext>
            </a:extLst>
          </p:cNvPr>
          <p:cNvSpPr>
            <a:spLocks noGrp="1"/>
          </p:cNvSpPr>
          <p:nvPr>
            <p:ph type="pic" sz="quarter" idx="14"/>
          </p:nvPr>
        </p:nvSpPr>
        <p:spPr>
          <a:xfrm>
            <a:off x="1761066" y="3818938"/>
            <a:ext cx="1456267" cy="914400"/>
          </a:xfrm>
        </p:spPr>
        <p:txBody>
          <a:bodyPr/>
          <a:lstStyle/>
          <a:p>
            <a:endParaRPr lang="en-US"/>
          </a:p>
        </p:txBody>
      </p:sp>
      <p:sp>
        <p:nvSpPr>
          <p:cNvPr id="24" name="Picture Placeholder 7">
            <a:extLst>
              <a:ext uri="{FF2B5EF4-FFF2-40B4-BE49-F238E27FC236}">
                <a16:creationId xmlns:a16="http://schemas.microsoft.com/office/drawing/2014/main" id="{96C1B088-3A02-5945-975E-54F1F9D0E5EF}"/>
              </a:ext>
            </a:extLst>
          </p:cNvPr>
          <p:cNvSpPr>
            <a:spLocks noGrp="1"/>
          </p:cNvSpPr>
          <p:nvPr>
            <p:ph type="pic" sz="quarter" idx="15"/>
          </p:nvPr>
        </p:nvSpPr>
        <p:spPr>
          <a:xfrm>
            <a:off x="3843866" y="3818938"/>
            <a:ext cx="1456267" cy="914400"/>
          </a:xfrm>
        </p:spPr>
        <p:txBody>
          <a:bodyPr/>
          <a:lstStyle/>
          <a:p>
            <a:endParaRPr lang="en-US"/>
          </a:p>
        </p:txBody>
      </p:sp>
      <p:sp>
        <p:nvSpPr>
          <p:cNvPr id="11" name="제목 1">
            <a:extLst>
              <a:ext uri="{FF2B5EF4-FFF2-40B4-BE49-F238E27FC236}">
                <a16:creationId xmlns:a16="http://schemas.microsoft.com/office/drawing/2014/main" id="{763F7E14-41AB-9449-929A-4F43668AF032}"/>
              </a:ext>
            </a:extLst>
          </p:cNvPr>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Summary of contributions</a:t>
            </a:r>
            <a:endParaRPr lang="ko-KR" altLang="en-US"/>
          </a:p>
        </p:txBody>
      </p:sp>
      <p:sp>
        <p:nvSpPr>
          <p:cNvPr id="13" name="Slide Number Placeholder 4">
            <a:extLst>
              <a:ext uri="{FF2B5EF4-FFF2-40B4-BE49-F238E27FC236}">
                <a16:creationId xmlns:a16="http://schemas.microsoft.com/office/drawing/2014/main" id="{218A7F7C-A154-3640-88AE-9E855B94CC3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262595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sign&#10;&#10;Description automatically generated">
            <a:extLst>
              <a:ext uri="{FF2B5EF4-FFF2-40B4-BE49-F238E27FC236}">
                <a16:creationId xmlns:a16="http://schemas.microsoft.com/office/drawing/2014/main" id="{C6965342-B6F4-4E4D-AE27-465DB42B2B52}"/>
              </a:ext>
            </a:extLst>
          </p:cNvPr>
          <p:cNvPicPr>
            <a:picLocks noChangeAspect="1"/>
          </p:cNvPicPr>
          <p:nvPr userDrawn="1"/>
        </p:nvPicPr>
        <p:blipFill>
          <a:blip r:embed="rId11"/>
          <a:stretch>
            <a:fillRect/>
          </a:stretch>
        </p:blipFill>
        <p:spPr>
          <a:xfrm>
            <a:off x="8746670" y="6562249"/>
            <a:ext cx="292555" cy="156273"/>
          </a:xfrm>
          <a:prstGeom prst="rect">
            <a:avLst/>
          </a:prstGeom>
        </p:spPr>
      </p:pic>
      <p:sp>
        <p:nvSpPr>
          <p:cNvPr id="5" name="Slide Number Placeholder 4">
            <a:extLst>
              <a:ext uri="{FF2B5EF4-FFF2-40B4-BE49-F238E27FC236}">
                <a16:creationId xmlns:a16="http://schemas.microsoft.com/office/drawing/2014/main" id="{00ABD288-7B20-F443-BAE8-CBAAD13A464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hdr="0" dt="0"/>
  <p:txStyles>
    <p:titleStyle>
      <a:lvl1pPr algn="ctr" defTabSz="914400" rtl="0" eaLnBrk="1" latinLnBrk="0" hangingPunct="1">
        <a:lnSpc>
          <a:spcPct val="90000"/>
        </a:lnSpc>
        <a:spcBef>
          <a:spcPct val="0"/>
        </a:spcBef>
        <a:buNone/>
        <a:defRPr sz="2600" kern="1200" cap="none" spc="200" baseline="0">
          <a:solidFill>
            <a:srgbClr val="26262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18/10/relationships/comments" Target="../comments/modernComment_107_2899922E.xml"/><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11_88D68E87.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0F_F4893338.xml"/><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2.png"/><Relationship Id="rId3" Type="http://schemas.microsoft.com/office/2018/10/relationships/comments" Target="../comments/modernComment_112_1255922A.xml"/><Relationship Id="rId7" Type="http://schemas.openxmlformats.org/officeDocument/2006/relationships/diagramColors" Target="../diagrams/colors1.xml"/><Relationship Id="rId12"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0.png"/><Relationship Id="rId5" Type="http://schemas.openxmlformats.org/officeDocument/2006/relationships/diagramLayout" Target="../diagrams/layout1.xml"/><Relationship Id="rId10" Type="http://schemas.openxmlformats.org/officeDocument/2006/relationships/image" Target="../media/image9.svg"/><Relationship Id="rId4" Type="http://schemas.openxmlformats.org/officeDocument/2006/relationships/diagramData" Target="../diagrams/data1.xml"/><Relationship Id="rId9" Type="http://schemas.openxmlformats.org/officeDocument/2006/relationships/image" Target="../media/image8.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microsoft.com/office/2018/10/relationships/comments" Target="../comments/modernComment_108_BC178339.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A610390-B9F9-1640-9974-0C21350E01C9}"/>
              </a:ext>
            </a:extLst>
          </p:cNvPr>
          <p:cNvSpPr>
            <a:spLocks noGrp="1"/>
          </p:cNvSpPr>
          <p:nvPr>
            <p:ph type="subTitle" idx="1"/>
          </p:nvPr>
        </p:nvSpPr>
        <p:spPr>
          <a:xfrm>
            <a:off x="554731" y="620358"/>
            <a:ext cx="8067041" cy="1330961"/>
          </a:xfrm>
        </p:spPr>
        <p:txBody>
          <a:bodyPr>
            <a:normAutofit lnSpcReduction="10000"/>
          </a:bodyPr>
          <a:lstStyle/>
          <a:p>
            <a:r>
              <a:rPr lang="en-US" sz="4000" dirty="0"/>
              <a:t>Reflections on </a:t>
            </a:r>
          </a:p>
          <a:p>
            <a:r>
              <a:rPr lang="en-US" sz="4000" dirty="0"/>
              <a:t>Software Failure Analysis</a:t>
            </a:r>
          </a:p>
        </p:txBody>
      </p:sp>
      <p:sp>
        <p:nvSpPr>
          <p:cNvPr id="6" name="Slide Number Placeholder 5">
            <a:extLst>
              <a:ext uri="{FF2B5EF4-FFF2-40B4-BE49-F238E27FC236}">
                <a16:creationId xmlns:a16="http://schemas.microsoft.com/office/drawing/2014/main" id="{97B22D48-A395-DA43-BD56-73B6F8BCBF40}"/>
              </a:ext>
            </a:extLst>
          </p:cNvPr>
          <p:cNvSpPr>
            <a:spLocks noGrp="1"/>
          </p:cNvSpPr>
          <p:nvPr>
            <p:ph type="sldNum" sz="quarter" idx="4"/>
          </p:nvPr>
        </p:nvSpPr>
        <p:spPr/>
        <p:txBody>
          <a:bodyPr/>
          <a:lstStyle/>
          <a:p>
            <a:fld id="{B7EB45DA-9A0D-DC49-8E02-F30A5DDC21C3}" type="slidenum">
              <a:rPr/>
              <a:t>1</a:t>
            </a:fld>
            <a:endParaRPr lang="en-US"/>
          </a:p>
        </p:txBody>
      </p:sp>
      <p:pic>
        <p:nvPicPr>
          <p:cNvPr id="23" name="Picture 22" descr="A person wearing glasses and a suit&#10;&#10;Description automatically generated with medium confidence">
            <a:extLst>
              <a:ext uri="{FF2B5EF4-FFF2-40B4-BE49-F238E27FC236}">
                <a16:creationId xmlns:a16="http://schemas.microsoft.com/office/drawing/2014/main" id="{0E7C2529-6B3B-B36D-8A2B-39EA5494CEC9}"/>
              </a:ext>
            </a:extLst>
          </p:cNvPr>
          <p:cNvPicPr>
            <a:picLocks noChangeAspect="1"/>
          </p:cNvPicPr>
          <p:nvPr/>
        </p:nvPicPr>
        <p:blipFill>
          <a:blip r:embed="rId4"/>
          <a:stretch>
            <a:fillRect/>
          </a:stretch>
        </p:blipFill>
        <p:spPr>
          <a:xfrm>
            <a:off x="3878619" y="2659541"/>
            <a:ext cx="1321170" cy="1445981"/>
          </a:xfrm>
          <a:prstGeom prst="rect">
            <a:avLst/>
          </a:prstGeom>
        </p:spPr>
      </p:pic>
      <p:pic>
        <p:nvPicPr>
          <p:cNvPr id="21" name="Picture 20">
            <a:extLst>
              <a:ext uri="{FF2B5EF4-FFF2-40B4-BE49-F238E27FC236}">
                <a16:creationId xmlns:a16="http://schemas.microsoft.com/office/drawing/2014/main" id="{3015BF64-7A4A-757E-259F-6C19AA7B6C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04084" y="4039706"/>
            <a:ext cx="1212449" cy="1452019"/>
          </a:xfrm>
          <a:prstGeom prst="rect">
            <a:avLst/>
          </a:prstGeom>
        </p:spPr>
      </p:pic>
      <p:sp>
        <p:nvSpPr>
          <p:cNvPr id="15" name="TextBox 14">
            <a:extLst>
              <a:ext uri="{FF2B5EF4-FFF2-40B4-BE49-F238E27FC236}">
                <a16:creationId xmlns:a16="http://schemas.microsoft.com/office/drawing/2014/main" id="{FD52635F-267F-B61C-46BD-55CF6B7E8C8E}"/>
              </a:ext>
            </a:extLst>
          </p:cNvPr>
          <p:cNvSpPr txBox="1"/>
          <p:nvPr/>
        </p:nvSpPr>
        <p:spPr>
          <a:xfrm>
            <a:off x="3718301" y="4102916"/>
            <a:ext cx="1739900" cy="369332"/>
          </a:xfrm>
          <a:prstGeom prst="rect">
            <a:avLst/>
          </a:prstGeom>
          <a:noFill/>
        </p:spPr>
        <p:txBody>
          <a:bodyPr wrap="none" rtlCol="0">
            <a:spAutoFit/>
          </a:bodyPr>
          <a:lstStyle/>
          <a:p>
            <a:r>
              <a:rPr lang="en-US" b="1" dirty="0"/>
              <a:t>Paschal Amusuo</a:t>
            </a:r>
          </a:p>
        </p:txBody>
      </p:sp>
      <p:pic>
        <p:nvPicPr>
          <p:cNvPr id="20" name="Picture 19" descr="A person wearing glasses and a suit&#10;&#10;Description automatically generated with medium confidence">
            <a:extLst>
              <a:ext uri="{FF2B5EF4-FFF2-40B4-BE49-F238E27FC236}">
                <a16:creationId xmlns:a16="http://schemas.microsoft.com/office/drawing/2014/main" id="{50B88DBE-5FC1-157E-E12B-3DF404074E29}"/>
              </a:ext>
            </a:extLst>
          </p:cNvPr>
          <p:cNvPicPr>
            <a:picLocks noChangeAspect="1"/>
          </p:cNvPicPr>
          <p:nvPr/>
        </p:nvPicPr>
        <p:blipFill>
          <a:blip r:embed="rId6"/>
          <a:stretch>
            <a:fillRect/>
          </a:stretch>
        </p:blipFill>
        <p:spPr>
          <a:xfrm>
            <a:off x="2350223" y="3258311"/>
            <a:ext cx="1086107" cy="1445981"/>
          </a:xfrm>
          <a:prstGeom prst="rect">
            <a:avLst/>
          </a:prstGeom>
        </p:spPr>
      </p:pic>
      <p:sp>
        <p:nvSpPr>
          <p:cNvPr id="16" name="TextBox 15">
            <a:extLst>
              <a:ext uri="{FF2B5EF4-FFF2-40B4-BE49-F238E27FC236}">
                <a16:creationId xmlns:a16="http://schemas.microsoft.com/office/drawing/2014/main" id="{E9D37568-3D85-5576-67F3-08E24D17C367}"/>
              </a:ext>
            </a:extLst>
          </p:cNvPr>
          <p:cNvSpPr txBox="1"/>
          <p:nvPr/>
        </p:nvSpPr>
        <p:spPr>
          <a:xfrm>
            <a:off x="5357447" y="4813744"/>
            <a:ext cx="1548437" cy="369332"/>
          </a:xfrm>
          <a:prstGeom prst="rect">
            <a:avLst/>
          </a:prstGeom>
          <a:noFill/>
        </p:spPr>
        <p:txBody>
          <a:bodyPr wrap="none" rtlCol="0">
            <a:spAutoFit/>
          </a:bodyPr>
          <a:lstStyle/>
          <a:p>
            <a:r>
              <a:rPr lang="en-US" dirty="0"/>
              <a:t>Abbey Vincent</a:t>
            </a:r>
          </a:p>
        </p:txBody>
      </p:sp>
      <p:sp>
        <p:nvSpPr>
          <p:cNvPr id="17" name="TextBox 16">
            <a:extLst>
              <a:ext uri="{FF2B5EF4-FFF2-40B4-BE49-F238E27FC236}">
                <a16:creationId xmlns:a16="http://schemas.microsoft.com/office/drawing/2014/main" id="{608C86A9-87EB-B462-3580-B2B62BDB6DB6}"/>
              </a:ext>
            </a:extLst>
          </p:cNvPr>
          <p:cNvSpPr txBox="1"/>
          <p:nvPr/>
        </p:nvSpPr>
        <p:spPr>
          <a:xfrm>
            <a:off x="7156444" y="5585047"/>
            <a:ext cx="1307730" cy="369332"/>
          </a:xfrm>
          <a:prstGeom prst="rect">
            <a:avLst/>
          </a:prstGeom>
          <a:noFill/>
        </p:spPr>
        <p:txBody>
          <a:bodyPr wrap="none" rtlCol="0">
            <a:spAutoFit/>
          </a:bodyPr>
          <a:lstStyle/>
          <a:p>
            <a:r>
              <a:rPr lang="en-US" dirty="0"/>
              <a:t>James Davis</a:t>
            </a:r>
          </a:p>
        </p:txBody>
      </p:sp>
      <p:sp>
        <p:nvSpPr>
          <p:cNvPr id="18" name="TextBox 17">
            <a:extLst>
              <a:ext uri="{FF2B5EF4-FFF2-40B4-BE49-F238E27FC236}">
                <a16:creationId xmlns:a16="http://schemas.microsoft.com/office/drawing/2014/main" id="{B0D9198A-B45C-C6BE-76BD-3C379AA9C027}"/>
              </a:ext>
            </a:extLst>
          </p:cNvPr>
          <p:cNvSpPr txBox="1"/>
          <p:nvPr/>
        </p:nvSpPr>
        <p:spPr>
          <a:xfrm>
            <a:off x="274966" y="5585047"/>
            <a:ext cx="1995098" cy="369332"/>
          </a:xfrm>
          <a:prstGeom prst="rect">
            <a:avLst/>
          </a:prstGeom>
          <a:noFill/>
        </p:spPr>
        <p:txBody>
          <a:bodyPr wrap="none" rtlCol="0">
            <a:spAutoFit/>
          </a:bodyPr>
          <a:lstStyle/>
          <a:p>
            <a:r>
              <a:rPr lang="en-US" dirty="0" err="1"/>
              <a:t>Aishwarma</a:t>
            </a:r>
            <a:r>
              <a:rPr lang="en-US" dirty="0"/>
              <a:t> Sharma</a:t>
            </a:r>
          </a:p>
        </p:txBody>
      </p:sp>
      <p:sp>
        <p:nvSpPr>
          <p:cNvPr id="19" name="TextBox 18">
            <a:extLst>
              <a:ext uri="{FF2B5EF4-FFF2-40B4-BE49-F238E27FC236}">
                <a16:creationId xmlns:a16="http://schemas.microsoft.com/office/drawing/2014/main" id="{5D6DFC3A-A5A9-4D7B-9892-2956E51E287E}"/>
              </a:ext>
            </a:extLst>
          </p:cNvPr>
          <p:cNvSpPr txBox="1"/>
          <p:nvPr/>
        </p:nvSpPr>
        <p:spPr>
          <a:xfrm>
            <a:off x="2170214" y="4771754"/>
            <a:ext cx="1508746" cy="369332"/>
          </a:xfrm>
          <a:prstGeom prst="rect">
            <a:avLst/>
          </a:prstGeom>
          <a:noFill/>
        </p:spPr>
        <p:txBody>
          <a:bodyPr wrap="none" rtlCol="0">
            <a:spAutoFit/>
          </a:bodyPr>
          <a:lstStyle/>
          <a:p>
            <a:r>
              <a:rPr lang="en-US" dirty="0"/>
              <a:t>Siddharth Rao</a:t>
            </a:r>
          </a:p>
        </p:txBody>
      </p:sp>
      <p:pic>
        <p:nvPicPr>
          <p:cNvPr id="9" name="Picture 8" descr="A person in a suit and tie&#10;&#10;Description automatically generated with medium confidence">
            <a:extLst>
              <a:ext uri="{FF2B5EF4-FFF2-40B4-BE49-F238E27FC236}">
                <a16:creationId xmlns:a16="http://schemas.microsoft.com/office/drawing/2014/main" id="{E25329F6-92C7-D782-67C2-094C3FA85545}"/>
              </a:ext>
            </a:extLst>
          </p:cNvPr>
          <p:cNvPicPr>
            <a:picLocks noChangeAspect="1"/>
          </p:cNvPicPr>
          <p:nvPr/>
        </p:nvPicPr>
        <p:blipFill>
          <a:blip r:embed="rId7"/>
          <a:stretch>
            <a:fillRect/>
          </a:stretch>
        </p:blipFill>
        <p:spPr>
          <a:xfrm>
            <a:off x="582640" y="4045744"/>
            <a:ext cx="1212450" cy="1445981"/>
          </a:xfrm>
          <a:prstGeom prst="rect">
            <a:avLst/>
          </a:prstGeom>
        </p:spPr>
      </p:pic>
      <p:pic>
        <p:nvPicPr>
          <p:cNvPr id="25" name="Picture 24" descr="A person smiling for the camera&#10;&#10;Description automatically generated with low confidence">
            <a:extLst>
              <a:ext uri="{FF2B5EF4-FFF2-40B4-BE49-F238E27FC236}">
                <a16:creationId xmlns:a16="http://schemas.microsoft.com/office/drawing/2014/main" id="{CF91ECEC-AA9B-7080-75ED-C62520703071}"/>
              </a:ext>
            </a:extLst>
          </p:cNvPr>
          <p:cNvPicPr>
            <a:picLocks noChangeAspect="1"/>
          </p:cNvPicPr>
          <p:nvPr/>
        </p:nvPicPr>
        <p:blipFill>
          <a:blip r:embed="rId8"/>
          <a:stretch>
            <a:fillRect/>
          </a:stretch>
        </p:blipFill>
        <p:spPr>
          <a:xfrm>
            <a:off x="5553994" y="3258311"/>
            <a:ext cx="1212449" cy="1445981"/>
          </a:xfrm>
          <a:prstGeom prst="rect">
            <a:avLst/>
          </a:prstGeom>
        </p:spPr>
      </p:pic>
    </p:spTree>
    <p:extLst>
      <p:ext uri="{BB962C8B-B14F-4D97-AF65-F5344CB8AC3E}">
        <p14:creationId xmlns:p14="http://schemas.microsoft.com/office/powerpoint/2010/main" val="681153070"/>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4B5F0-5266-C259-FF10-1CC8431AC3A1}"/>
              </a:ext>
            </a:extLst>
          </p:cNvPr>
          <p:cNvSpPr>
            <a:spLocks noGrp="1"/>
          </p:cNvSpPr>
          <p:nvPr>
            <p:ph type="title"/>
          </p:nvPr>
        </p:nvSpPr>
        <p:spPr/>
        <p:txBody>
          <a:bodyPr>
            <a:normAutofit fontScale="90000"/>
          </a:bodyPr>
          <a:lstStyle/>
          <a:p>
            <a:r>
              <a:rPr lang="en-US" dirty="0"/>
              <a:t>Methodology</a:t>
            </a:r>
          </a:p>
        </p:txBody>
      </p:sp>
      <p:sp>
        <p:nvSpPr>
          <p:cNvPr id="4" name="Slide Number Placeholder 3">
            <a:extLst>
              <a:ext uri="{FF2B5EF4-FFF2-40B4-BE49-F238E27FC236}">
                <a16:creationId xmlns:a16="http://schemas.microsoft.com/office/drawing/2014/main" id="{16D58AF4-A92F-DD50-2C5E-F4D75A82F312}"/>
              </a:ext>
            </a:extLst>
          </p:cNvPr>
          <p:cNvSpPr>
            <a:spLocks noGrp="1"/>
          </p:cNvSpPr>
          <p:nvPr>
            <p:ph type="sldNum" sz="quarter" idx="4"/>
          </p:nvPr>
        </p:nvSpPr>
        <p:spPr>
          <a:xfrm>
            <a:off x="6457950" y="6331966"/>
            <a:ext cx="2057400" cy="365125"/>
          </a:xfrm>
        </p:spPr>
        <p:txBody>
          <a:bodyPr/>
          <a:lstStyle/>
          <a:p>
            <a:fld id="{B7EB45DA-9A0D-DC49-8E02-F30A5DDC21C3}" type="slidenum">
              <a:rPr lang="en-US" smtClean="0"/>
              <a:t>10</a:t>
            </a:fld>
            <a:endParaRPr lang="en-US" dirty="0"/>
          </a:p>
        </p:txBody>
      </p:sp>
      <p:sp>
        <p:nvSpPr>
          <p:cNvPr id="5" name="Rectangle 4">
            <a:extLst>
              <a:ext uri="{FF2B5EF4-FFF2-40B4-BE49-F238E27FC236}">
                <a16:creationId xmlns:a16="http://schemas.microsoft.com/office/drawing/2014/main" id="{1B8F8B7F-5D06-ED55-091C-3D339BDA31C2}"/>
              </a:ext>
            </a:extLst>
          </p:cNvPr>
          <p:cNvSpPr/>
          <p:nvPr/>
        </p:nvSpPr>
        <p:spPr>
          <a:xfrm>
            <a:off x="390143" y="4656201"/>
            <a:ext cx="1536191" cy="7345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A0B1111-4B87-3407-428A-5BAB50D0CE48}"/>
              </a:ext>
            </a:extLst>
          </p:cNvPr>
          <p:cNvSpPr txBox="1"/>
          <p:nvPr/>
        </p:nvSpPr>
        <p:spPr>
          <a:xfrm>
            <a:off x="390142" y="4700319"/>
            <a:ext cx="1536191" cy="646331"/>
          </a:xfrm>
          <a:prstGeom prst="rect">
            <a:avLst/>
          </a:prstGeom>
          <a:noFill/>
        </p:spPr>
        <p:txBody>
          <a:bodyPr wrap="square" rtlCol="0">
            <a:spAutoFit/>
          </a:bodyPr>
          <a:lstStyle/>
          <a:p>
            <a:pPr algn="ctr"/>
            <a:r>
              <a:rPr lang="en-US" dirty="0"/>
              <a:t>Define Project </a:t>
            </a:r>
          </a:p>
          <a:p>
            <a:pPr algn="ctr"/>
            <a:r>
              <a:rPr lang="en-US" dirty="0"/>
              <a:t>Scope</a:t>
            </a:r>
          </a:p>
        </p:txBody>
      </p:sp>
      <p:sp>
        <p:nvSpPr>
          <p:cNvPr id="9" name="Rectangle 8">
            <a:extLst>
              <a:ext uri="{FF2B5EF4-FFF2-40B4-BE49-F238E27FC236}">
                <a16:creationId xmlns:a16="http://schemas.microsoft.com/office/drawing/2014/main" id="{1198D6F5-B42B-171E-C896-D68AAF8ABBF5}"/>
              </a:ext>
            </a:extLst>
          </p:cNvPr>
          <p:cNvSpPr/>
          <p:nvPr/>
        </p:nvSpPr>
        <p:spPr>
          <a:xfrm>
            <a:off x="6910684" y="3003581"/>
            <a:ext cx="1792244" cy="7345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07ED57-AE0D-9EA1-E1FC-E80640A60D27}"/>
              </a:ext>
            </a:extLst>
          </p:cNvPr>
          <p:cNvSpPr/>
          <p:nvPr/>
        </p:nvSpPr>
        <p:spPr>
          <a:xfrm>
            <a:off x="4712907" y="3020124"/>
            <a:ext cx="1536191" cy="7345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127621-83AB-46B8-A7C8-426AFD87FCD7}"/>
              </a:ext>
            </a:extLst>
          </p:cNvPr>
          <p:cNvSpPr/>
          <p:nvPr/>
        </p:nvSpPr>
        <p:spPr>
          <a:xfrm>
            <a:off x="367876" y="2895037"/>
            <a:ext cx="1536191" cy="9682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10A5F1-89A6-8B7B-3884-1727EF817077}"/>
              </a:ext>
            </a:extLst>
          </p:cNvPr>
          <p:cNvSpPr/>
          <p:nvPr/>
        </p:nvSpPr>
        <p:spPr>
          <a:xfrm>
            <a:off x="2551524" y="2910266"/>
            <a:ext cx="1536191" cy="94101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56AE58D-A067-5B96-5A41-EA6E1DBAC8B0}"/>
              </a:ext>
            </a:extLst>
          </p:cNvPr>
          <p:cNvSpPr txBox="1"/>
          <p:nvPr/>
        </p:nvSpPr>
        <p:spPr>
          <a:xfrm>
            <a:off x="358896" y="2970364"/>
            <a:ext cx="1586845" cy="923330"/>
          </a:xfrm>
          <a:prstGeom prst="rect">
            <a:avLst/>
          </a:prstGeom>
          <a:noFill/>
        </p:spPr>
        <p:txBody>
          <a:bodyPr wrap="none" rtlCol="0">
            <a:spAutoFit/>
          </a:bodyPr>
          <a:lstStyle/>
          <a:p>
            <a:pPr algn="ctr"/>
            <a:r>
              <a:rPr lang="en-US" dirty="0"/>
              <a:t>Select Primary </a:t>
            </a:r>
          </a:p>
          <a:p>
            <a:pPr algn="ctr"/>
            <a:r>
              <a:rPr lang="en-US" dirty="0"/>
              <a:t>Studies</a:t>
            </a:r>
          </a:p>
          <a:p>
            <a:pPr algn="ctr"/>
            <a:r>
              <a:rPr lang="en-US" sz="1600" i="1" dirty="0"/>
              <a:t>52 papers</a:t>
            </a:r>
          </a:p>
        </p:txBody>
      </p:sp>
      <p:sp>
        <p:nvSpPr>
          <p:cNvPr id="17" name="TextBox 16">
            <a:extLst>
              <a:ext uri="{FF2B5EF4-FFF2-40B4-BE49-F238E27FC236}">
                <a16:creationId xmlns:a16="http://schemas.microsoft.com/office/drawing/2014/main" id="{0B4BC824-A8EC-7A02-8AE7-D3DE03061D4E}"/>
              </a:ext>
            </a:extLst>
          </p:cNvPr>
          <p:cNvSpPr txBox="1"/>
          <p:nvPr/>
        </p:nvSpPr>
        <p:spPr>
          <a:xfrm>
            <a:off x="2633729" y="2927954"/>
            <a:ext cx="1446165" cy="923330"/>
          </a:xfrm>
          <a:prstGeom prst="rect">
            <a:avLst/>
          </a:prstGeom>
          <a:noFill/>
        </p:spPr>
        <p:txBody>
          <a:bodyPr wrap="none" rtlCol="0">
            <a:spAutoFit/>
          </a:bodyPr>
          <a:lstStyle/>
          <a:p>
            <a:pPr algn="ctr"/>
            <a:r>
              <a:rPr lang="en-US" dirty="0"/>
              <a:t>Read/Extract </a:t>
            </a:r>
          </a:p>
          <a:p>
            <a:pPr algn="ctr"/>
            <a:r>
              <a:rPr lang="en-US" dirty="0"/>
              <a:t>Data</a:t>
            </a:r>
          </a:p>
          <a:p>
            <a:pPr algn="ctr"/>
            <a:r>
              <a:rPr lang="en-US" sz="1600" i="1" dirty="0"/>
              <a:t>4 researchers</a:t>
            </a:r>
          </a:p>
        </p:txBody>
      </p:sp>
      <p:sp>
        <p:nvSpPr>
          <p:cNvPr id="18" name="Rectangle 17">
            <a:extLst>
              <a:ext uri="{FF2B5EF4-FFF2-40B4-BE49-F238E27FC236}">
                <a16:creationId xmlns:a16="http://schemas.microsoft.com/office/drawing/2014/main" id="{2189661B-B1F7-65D6-2FC9-30BA3B4EEA76}"/>
              </a:ext>
            </a:extLst>
          </p:cNvPr>
          <p:cNvSpPr/>
          <p:nvPr/>
        </p:nvSpPr>
        <p:spPr>
          <a:xfrm>
            <a:off x="4712907" y="3973481"/>
            <a:ext cx="1536191" cy="7345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944F09-1EDD-D5F3-C8E0-031AB000018B}"/>
              </a:ext>
            </a:extLst>
          </p:cNvPr>
          <p:cNvSpPr/>
          <p:nvPr/>
        </p:nvSpPr>
        <p:spPr>
          <a:xfrm>
            <a:off x="4714303" y="2060988"/>
            <a:ext cx="1536191" cy="7345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A5EAA53-E5D6-88AA-5761-6D7621AC6BEA}"/>
              </a:ext>
            </a:extLst>
          </p:cNvPr>
          <p:cNvSpPr/>
          <p:nvPr/>
        </p:nvSpPr>
        <p:spPr>
          <a:xfrm>
            <a:off x="4712907" y="1187196"/>
            <a:ext cx="1536191" cy="7345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F515779-06A0-D7B2-E60E-756EFB4AB5CD}"/>
              </a:ext>
            </a:extLst>
          </p:cNvPr>
          <p:cNvSpPr/>
          <p:nvPr/>
        </p:nvSpPr>
        <p:spPr>
          <a:xfrm>
            <a:off x="4712907" y="4926838"/>
            <a:ext cx="1536191" cy="7345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09C3520-E10A-681C-AE97-2BEE6E67C537}"/>
              </a:ext>
            </a:extLst>
          </p:cNvPr>
          <p:cNvSpPr txBox="1"/>
          <p:nvPr/>
        </p:nvSpPr>
        <p:spPr>
          <a:xfrm>
            <a:off x="4800881" y="1284470"/>
            <a:ext cx="1448217" cy="369332"/>
          </a:xfrm>
          <a:prstGeom prst="rect">
            <a:avLst/>
          </a:prstGeom>
          <a:noFill/>
        </p:spPr>
        <p:txBody>
          <a:bodyPr wrap="none" rtlCol="0">
            <a:spAutoFit/>
          </a:bodyPr>
          <a:lstStyle/>
          <a:p>
            <a:r>
              <a:rPr lang="en-US" dirty="0"/>
              <a:t>Methodology</a:t>
            </a:r>
          </a:p>
        </p:txBody>
      </p:sp>
      <p:sp>
        <p:nvSpPr>
          <p:cNvPr id="25" name="TextBox 24">
            <a:extLst>
              <a:ext uri="{FF2B5EF4-FFF2-40B4-BE49-F238E27FC236}">
                <a16:creationId xmlns:a16="http://schemas.microsoft.com/office/drawing/2014/main" id="{EE11308C-1B08-0211-9BEE-59350246053E}"/>
              </a:ext>
            </a:extLst>
          </p:cNvPr>
          <p:cNvSpPr txBox="1"/>
          <p:nvPr/>
        </p:nvSpPr>
        <p:spPr>
          <a:xfrm>
            <a:off x="4941816" y="2105920"/>
            <a:ext cx="1078372" cy="646331"/>
          </a:xfrm>
          <a:prstGeom prst="rect">
            <a:avLst/>
          </a:prstGeom>
          <a:noFill/>
        </p:spPr>
        <p:txBody>
          <a:bodyPr wrap="none" rtlCol="0">
            <a:spAutoFit/>
          </a:bodyPr>
          <a:lstStyle/>
          <a:p>
            <a:pPr algn="ctr"/>
            <a:r>
              <a:rPr lang="en-US" dirty="0"/>
              <a:t>Software </a:t>
            </a:r>
          </a:p>
          <a:p>
            <a:pPr algn="ctr"/>
            <a:r>
              <a:rPr lang="en-US" dirty="0"/>
              <a:t>Classes</a:t>
            </a:r>
          </a:p>
        </p:txBody>
      </p:sp>
      <p:sp>
        <p:nvSpPr>
          <p:cNvPr id="27" name="TextBox 26">
            <a:extLst>
              <a:ext uri="{FF2B5EF4-FFF2-40B4-BE49-F238E27FC236}">
                <a16:creationId xmlns:a16="http://schemas.microsoft.com/office/drawing/2014/main" id="{39E73914-BAA9-1376-0964-66D2BEE3732E}"/>
              </a:ext>
            </a:extLst>
          </p:cNvPr>
          <p:cNvSpPr txBox="1"/>
          <p:nvPr/>
        </p:nvSpPr>
        <p:spPr>
          <a:xfrm>
            <a:off x="4842046" y="3061353"/>
            <a:ext cx="1277914" cy="646331"/>
          </a:xfrm>
          <a:prstGeom prst="rect">
            <a:avLst/>
          </a:prstGeom>
          <a:noFill/>
        </p:spPr>
        <p:txBody>
          <a:bodyPr wrap="none" rtlCol="0">
            <a:spAutoFit/>
          </a:bodyPr>
          <a:lstStyle/>
          <a:p>
            <a:pPr algn="ctr"/>
            <a:r>
              <a:rPr lang="en-US" dirty="0"/>
              <a:t>Failure </a:t>
            </a:r>
          </a:p>
          <a:p>
            <a:pPr algn="ctr"/>
            <a:r>
              <a:rPr lang="en-US" dirty="0"/>
              <a:t>Dimensions</a:t>
            </a:r>
          </a:p>
        </p:txBody>
      </p:sp>
      <p:sp>
        <p:nvSpPr>
          <p:cNvPr id="28" name="TextBox 27">
            <a:extLst>
              <a:ext uri="{FF2B5EF4-FFF2-40B4-BE49-F238E27FC236}">
                <a16:creationId xmlns:a16="http://schemas.microsoft.com/office/drawing/2014/main" id="{10CEFA35-616C-069F-1CBE-96B83648D8E4}"/>
              </a:ext>
            </a:extLst>
          </p:cNvPr>
          <p:cNvSpPr txBox="1"/>
          <p:nvPr/>
        </p:nvSpPr>
        <p:spPr>
          <a:xfrm>
            <a:off x="4883242" y="4022252"/>
            <a:ext cx="1283493" cy="646331"/>
          </a:xfrm>
          <a:prstGeom prst="rect">
            <a:avLst/>
          </a:prstGeom>
          <a:noFill/>
        </p:spPr>
        <p:txBody>
          <a:bodyPr wrap="none" rtlCol="0">
            <a:spAutoFit/>
          </a:bodyPr>
          <a:lstStyle/>
          <a:p>
            <a:pPr algn="ctr"/>
            <a:r>
              <a:rPr lang="en-US" dirty="0"/>
              <a:t>Bug Report </a:t>
            </a:r>
          </a:p>
          <a:p>
            <a:pPr algn="ctr"/>
            <a:r>
              <a:rPr lang="en-US" dirty="0"/>
              <a:t>Sources</a:t>
            </a:r>
          </a:p>
        </p:txBody>
      </p:sp>
      <p:sp>
        <p:nvSpPr>
          <p:cNvPr id="29" name="TextBox 28">
            <a:extLst>
              <a:ext uri="{FF2B5EF4-FFF2-40B4-BE49-F238E27FC236}">
                <a16:creationId xmlns:a16="http://schemas.microsoft.com/office/drawing/2014/main" id="{EAA546CA-DD21-8266-E30A-514606C9A331}"/>
              </a:ext>
            </a:extLst>
          </p:cNvPr>
          <p:cNvSpPr txBox="1"/>
          <p:nvPr/>
        </p:nvSpPr>
        <p:spPr>
          <a:xfrm>
            <a:off x="4761574" y="4980308"/>
            <a:ext cx="1526828" cy="646331"/>
          </a:xfrm>
          <a:prstGeom prst="rect">
            <a:avLst/>
          </a:prstGeom>
          <a:noFill/>
        </p:spPr>
        <p:txBody>
          <a:bodyPr wrap="none" rtlCol="0">
            <a:spAutoFit/>
          </a:bodyPr>
          <a:lstStyle/>
          <a:p>
            <a:pPr algn="ctr"/>
            <a:r>
              <a:rPr lang="en-US" dirty="0"/>
              <a:t>Replicability &amp;</a:t>
            </a:r>
          </a:p>
          <a:p>
            <a:pPr algn="ctr"/>
            <a:r>
              <a:rPr lang="en-US" dirty="0"/>
              <a:t>Impact</a:t>
            </a:r>
          </a:p>
        </p:txBody>
      </p:sp>
      <p:sp>
        <p:nvSpPr>
          <p:cNvPr id="30" name="TextBox 29">
            <a:extLst>
              <a:ext uri="{FF2B5EF4-FFF2-40B4-BE49-F238E27FC236}">
                <a16:creationId xmlns:a16="http://schemas.microsoft.com/office/drawing/2014/main" id="{7A0140ED-E4B4-D190-20FF-0C19053508BA}"/>
              </a:ext>
            </a:extLst>
          </p:cNvPr>
          <p:cNvSpPr txBox="1"/>
          <p:nvPr/>
        </p:nvSpPr>
        <p:spPr>
          <a:xfrm>
            <a:off x="6855014" y="3047700"/>
            <a:ext cx="1908086" cy="646331"/>
          </a:xfrm>
          <a:prstGeom prst="rect">
            <a:avLst/>
          </a:prstGeom>
          <a:noFill/>
        </p:spPr>
        <p:txBody>
          <a:bodyPr wrap="none" rtlCol="0">
            <a:spAutoFit/>
          </a:bodyPr>
          <a:lstStyle/>
          <a:p>
            <a:r>
              <a:rPr lang="en-US" dirty="0"/>
              <a:t>Analyze Results </a:t>
            </a:r>
          </a:p>
          <a:p>
            <a:r>
              <a:rPr lang="en-US" dirty="0"/>
              <a:t>And Identify Flaws</a:t>
            </a:r>
          </a:p>
        </p:txBody>
      </p:sp>
      <p:cxnSp>
        <p:nvCxnSpPr>
          <p:cNvPr id="32" name="Straight Arrow Connector 31">
            <a:extLst>
              <a:ext uri="{FF2B5EF4-FFF2-40B4-BE49-F238E27FC236}">
                <a16:creationId xmlns:a16="http://schemas.microsoft.com/office/drawing/2014/main" id="{FF823240-11E8-8E18-7135-7D8DC9A52AA9}"/>
              </a:ext>
            </a:extLst>
          </p:cNvPr>
          <p:cNvCxnSpPr>
            <a:cxnSpLocks/>
          </p:cNvCxnSpPr>
          <p:nvPr/>
        </p:nvCxnSpPr>
        <p:spPr>
          <a:xfrm flipV="1">
            <a:off x="1201837" y="3959974"/>
            <a:ext cx="0" cy="665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9B038C8-21CC-5B29-7B7A-BBCE62D9A924}"/>
              </a:ext>
            </a:extLst>
          </p:cNvPr>
          <p:cNvCxnSpPr>
            <a:cxnSpLocks/>
          </p:cNvCxnSpPr>
          <p:nvPr/>
        </p:nvCxnSpPr>
        <p:spPr>
          <a:xfrm flipV="1">
            <a:off x="1899723" y="3429000"/>
            <a:ext cx="650405" cy="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376E6363-3F20-FF86-A76A-A59C3459D300}"/>
              </a:ext>
            </a:extLst>
          </p:cNvPr>
          <p:cNvCxnSpPr>
            <a:cxnSpLocks/>
            <a:stCxn id="12" idx="3"/>
            <a:endCxn id="19" idx="1"/>
          </p:cNvCxnSpPr>
          <p:nvPr/>
        </p:nvCxnSpPr>
        <p:spPr>
          <a:xfrm flipV="1">
            <a:off x="4087715" y="2428272"/>
            <a:ext cx="626588" cy="95250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69CB46CB-F4AA-F1D0-B332-7AA24929928B}"/>
              </a:ext>
            </a:extLst>
          </p:cNvPr>
          <p:cNvCxnSpPr>
            <a:cxnSpLocks/>
            <a:stCxn id="12" idx="3"/>
            <a:endCxn id="21" idx="1"/>
          </p:cNvCxnSpPr>
          <p:nvPr/>
        </p:nvCxnSpPr>
        <p:spPr>
          <a:xfrm>
            <a:off x="4087715" y="3380775"/>
            <a:ext cx="625192" cy="191334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6AAAF0A1-4637-F6C5-7C90-B512E0EAAC26}"/>
              </a:ext>
            </a:extLst>
          </p:cNvPr>
          <p:cNvCxnSpPr>
            <a:cxnSpLocks/>
            <a:stCxn id="12" idx="3"/>
            <a:endCxn id="18" idx="1"/>
          </p:cNvCxnSpPr>
          <p:nvPr/>
        </p:nvCxnSpPr>
        <p:spPr>
          <a:xfrm>
            <a:off x="4087715" y="3380775"/>
            <a:ext cx="625192" cy="95999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83D19DBE-5946-05AE-797D-79A81A3BDB22}"/>
              </a:ext>
            </a:extLst>
          </p:cNvPr>
          <p:cNvCxnSpPr>
            <a:cxnSpLocks/>
            <a:stCxn id="12" idx="3"/>
            <a:endCxn id="10" idx="1"/>
          </p:cNvCxnSpPr>
          <p:nvPr/>
        </p:nvCxnSpPr>
        <p:spPr>
          <a:xfrm>
            <a:off x="4087715" y="3380775"/>
            <a:ext cx="625192" cy="663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F2132F4C-C562-402F-52AB-FA98496F467E}"/>
              </a:ext>
            </a:extLst>
          </p:cNvPr>
          <p:cNvCxnSpPr>
            <a:stCxn id="24" idx="3"/>
            <a:endCxn id="30" idx="1"/>
          </p:cNvCxnSpPr>
          <p:nvPr/>
        </p:nvCxnSpPr>
        <p:spPr>
          <a:xfrm>
            <a:off x="6249098" y="1469136"/>
            <a:ext cx="605916" cy="190173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C315F002-D546-B939-A698-6B7FB7E45F1B}"/>
              </a:ext>
            </a:extLst>
          </p:cNvPr>
          <p:cNvCxnSpPr>
            <a:stCxn id="19" idx="3"/>
            <a:endCxn id="30" idx="1"/>
          </p:cNvCxnSpPr>
          <p:nvPr/>
        </p:nvCxnSpPr>
        <p:spPr>
          <a:xfrm>
            <a:off x="6250494" y="2428272"/>
            <a:ext cx="604520" cy="94259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77CDB855-FF76-81BD-2E9C-73AF9D19087F}"/>
              </a:ext>
            </a:extLst>
          </p:cNvPr>
          <p:cNvCxnSpPr>
            <a:stCxn id="18" idx="3"/>
            <a:endCxn id="30" idx="1"/>
          </p:cNvCxnSpPr>
          <p:nvPr/>
        </p:nvCxnSpPr>
        <p:spPr>
          <a:xfrm flipV="1">
            <a:off x="6249098" y="3370866"/>
            <a:ext cx="605916" cy="96989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595636EC-34CC-3BBD-0E56-BA02FE46EBB5}"/>
              </a:ext>
            </a:extLst>
          </p:cNvPr>
          <p:cNvCxnSpPr>
            <a:stCxn id="10" idx="3"/>
            <a:endCxn id="30" idx="1"/>
          </p:cNvCxnSpPr>
          <p:nvPr/>
        </p:nvCxnSpPr>
        <p:spPr>
          <a:xfrm flipV="1">
            <a:off x="6249098" y="3370866"/>
            <a:ext cx="605916" cy="165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4EB40B-9C99-8AD6-DEA7-1A7564DAC0F9}"/>
              </a:ext>
            </a:extLst>
          </p:cNvPr>
          <p:cNvCxnSpPr>
            <a:cxnSpLocks/>
          </p:cNvCxnSpPr>
          <p:nvPr/>
        </p:nvCxnSpPr>
        <p:spPr>
          <a:xfrm>
            <a:off x="2231136" y="1011936"/>
            <a:ext cx="0" cy="523468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BF655F6-2B22-D029-4CE2-18A02ED3D136}"/>
              </a:ext>
            </a:extLst>
          </p:cNvPr>
          <p:cNvCxnSpPr>
            <a:cxnSpLocks/>
          </p:cNvCxnSpPr>
          <p:nvPr/>
        </p:nvCxnSpPr>
        <p:spPr>
          <a:xfrm>
            <a:off x="4286356" y="905556"/>
            <a:ext cx="0" cy="534106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B1B1CEB-9C99-09AC-9A54-1AB2D2379732}"/>
              </a:ext>
            </a:extLst>
          </p:cNvPr>
          <p:cNvCxnSpPr>
            <a:cxnSpLocks/>
          </p:cNvCxnSpPr>
          <p:nvPr/>
        </p:nvCxnSpPr>
        <p:spPr>
          <a:xfrm>
            <a:off x="6691234" y="901365"/>
            <a:ext cx="0" cy="534525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47907785-EC15-410E-FC70-F2DC7BBF6278}"/>
              </a:ext>
            </a:extLst>
          </p:cNvPr>
          <p:cNvSpPr txBox="1"/>
          <p:nvPr/>
        </p:nvSpPr>
        <p:spPr>
          <a:xfrm>
            <a:off x="704921" y="5899781"/>
            <a:ext cx="894797" cy="400110"/>
          </a:xfrm>
          <a:prstGeom prst="rect">
            <a:avLst/>
          </a:prstGeom>
          <a:noFill/>
        </p:spPr>
        <p:txBody>
          <a:bodyPr wrap="none" rtlCol="0">
            <a:spAutoFit/>
          </a:bodyPr>
          <a:lstStyle/>
          <a:p>
            <a:r>
              <a:rPr lang="en-US" sz="2000" b="1" i="1" dirty="0"/>
              <a:t>Search</a:t>
            </a:r>
          </a:p>
        </p:txBody>
      </p:sp>
      <p:sp>
        <p:nvSpPr>
          <p:cNvPr id="76" name="TextBox 75">
            <a:extLst>
              <a:ext uri="{FF2B5EF4-FFF2-40B4-BE49-F238E27FC236}">
                <a16:creationId xmlns:a16="http://schemas.microsoft.com/office/drawing/2014/main" id="{51822DCD-EB82-0A88-0059-B7AA6BBC275F}"/>
              </a:ext>
            </a:extLst>
          </p:cNvPr>
          <p:cNvSpPr txBox="1"/>
          <p:nvPr/>
        </p:nvSpPr>
        <p:spPr>
          <a:xfrm>
            <a:off x="2591788" y="5745893"/>
            <a:ext cx="1266693" cy="707886"/>
          </a:xfrm>
          <a:prstGeom prst="rect">
            <a:avLst/>
          </a:prstGeom>
          <a:noFill/>
        </p:spPr>
        <p:txBody>
          <a:bodyPr wrap="none" rtlCol="0">
            <a:spAutoFit/>
          </a:bodyPr>
          <a:lstStyle/>
          <a:p>
            <a:pPr algn="ctr"/>
            <a:r>
              <a:rPr lang="en-US" sz="2000" b="1" i="1" dirty="0"/>
              <a:t>Data </a:t>
            </a:r>
          </a:p>
          <a:p>
            <a:pPr algn="ctr"/>
            <a:r>
              <a:rPr lang="en-US" sz="2000" b="1" i="1" dirty="0"/>
              <a:t>Extraction</a:t>
            </a:r>
          </a:p>
        </p:txBody>
      </p:sp>
      <p:sp>
        <p:nvSpPr>
          <p:cNvPr id="77" name="TextBox 76">
            <a:extLst>
              <a:ext uri="{FF2B5EF4-FFF2-40B4-BE49-F238E27FC236}">
                <a16:creationId xmlns:a16="http://schemas.microsoft.com/office/drawing/2014/main" id="{D5CCA687-AC3A-6172-E02B-74D7A5ACE203}"/>
              </a:ext>
            </a:extLst>
          </p:cNvPr>
          <p:cNvSpPr txBox="1"/>
          <p:nvPr/>
        </p:nvSpPr>
        <p:spPr>
          <a:xfrm>
            <a:off x="4813555" y="5745893"/>
            <a:ext cx="1410964" cy="707886"/>
          </a:xfrm>
          <a:prstGeom prst="rect">
            <a:avLst/>
          </a:prstGeom>
          <a:noFill/>
        </p:spPr>
        <p:txBody>
          <a:bodyPr wrap="none" rtlCol="0">
            <a:spAutoFit/>
          </a:bodyPr>
          <a:lstStyle/>
          <a:p>
            <a:pPr algn="ctr"/>
            <a:r>
              <a:rPr lang="en-US" sz="2000" b="1" i="1" dirty="0"/>
              <a:t>Study </a:t>
            </a:r>
          </a:p>
          <a:p>
            <a:pPr algn="ctr"/>
            <a:r>
              <a:rPr lang="en-US" sz="2000" b="1" i="1" dirty="0"/>
              <a:t>Dimensions</a:t>
            </a:r>
          </a:p>
        </p:txBody>
      </p:sp>
      <p:sp>
        <p:nvSpPr>
          <p:cNvPr id="78" name="TextBox 77">
            <a:extLst>
              <a:ext uri="{FF2B5EF4-FFF2-40B4-BE49-F238E27FC236}">
                <a16:creationId xmlns:a16="http://schemas.microsoft.com/office/drawing/2014/main" id="{B2862A44-083E-A5C5-A909-20BB335097C0}"/>
              </a:ext>
            </a:extLst>
          </p:cNvPr>
          <p:cNvSpPr txBox="1"/>
          <p:nvPr/>
        </p:nvSpPr>
        <p:spPr>
          <a:xfrm>
            <a:off x="6970410" y="5750401"/>
            <a:ext cx="1600566" cy="707886"/>
          </a:xfrm>
          <a:prstGeom prst="rect">
            <a:avLst/>
          </a:prstGeom>
          <a:noFill/>
        </p:spPr>
        <p:txBody>
          <a:bodyPr wrap="none" rtlCol="0">
            <a:spAutoFit/>
          </a:bodyPr>
          <a:lstStyle/>
          <a:p>
            <a:pPr algn="ctr"/>
            <a:r>
              <a:rPr lang="en-US" sz="2000" b="1" i="1" dirty="0"/>
              <a:t>Flaw </a:t>
            </a:r>
          </a:p>
          <a:p>
            <a:pPr algn="ctr"/>
            <a:r>
              <a:rPr lang="en-US" sz="2000" b="1" i="1" dirty="0"/>
              <a:t>Identification</a:t>
            </a:r>
          </a:p>
        </p:txBody>
      </p:sp>
      <p:cxnSp>
        <p:nvCxnSpPr>
          <p:cNvPr id="37" name="Elbow Connector 36">
            <a:extLst>
              <a:ext uri="{FF2B5EF4-FFF2-40B4-BE49-F238E27FC236}">
                <a16:creationId xmlns:a16="http://schemas.microsoft.com/office/drawing/2014/main" id="{84EED8CE-4F1C-B4EA-1BB0-0AE73AAE45F7}"/>
              </a:ext>
            </a:extLst>
          </p:cNvPr>
          <p:cNvCxnSpPr>
            <a:stCxn id="12" idx="3"/>
            <a:endCxn id="20" idx="1"/>
          </p:cNvCxnSpPr>
          <p:nvPr/>
        </p:nvCxnSpPr>
        <p:spPr>
          <a:xfrm flipV="1">
            <a:off x="4087715" y="1554480"/>
            <a:ext cx="625192" cy="182629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5413973F-A30A-02E1-7579-EDDAC172B136}"/>
              </a:ext>
            </a:extLst>
          </p:cNvPr>
          <p:cNvCxnSpPr>
            <a:cxnSpLocks/>
            <a:stCxn id="29" idx="3"/>
            <a:endCxn id="30" idx="1"/>
          </p:cNvCxnSpPr>
          <p:nvPr/>
        </p:nvCxnSpPr>
        <p:spPr>
          <a:xfrm flipV="1">
            <a:off x="6288402" y="3370866"/>
            <a:ext cx="566612" cy="193260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752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A72C5-475D-DE47-D08F-94704B322A28}"/>
              </a:ext>
            </a:extLst>
          </p:cNvPr>
          <p:cNvSpPr>
            <a:spLocks noGrp="1"/>
          </p:cNvSpPr>
          <p:nvPr>
            <p:ph type="title"/>
          </p:nvPr>
        </p:nvSpPr>
        <p:spPr/>
        <p:txBody>
          <a:bodyPr>
            <a:normAutofit fontScale="90000"/>
          </a:bodyPr>
          <a:lstStyle/>
          <a:p>
            <a:r>
              <a:rPr lang="en-US" dirty="0"/>
              <a:t>Recurring Flaws in </a:t>
            </a:r>
            <a:br>
              <a:rPr lang="en-US" dirty="0"/>
            </a:br>
            <a:r>
              <a:rPr lang="en-US" dirty="0"/>
              <a:t>Software Failure Studies</a:t>
            </a:r>
          </a:p>
        </p:txBody>
      </p:sp>
      <p:sp>
        <p:nvSpPr>
          <p:cNvPr id="3" name="Slide Number Placeholder 2">
            <a:extLst>
              <a:ext uri="{FF2B5EF4-FFF2-40B4-BE49-F238E27FC236}">
                <a16:creationId xmlns:a16="http://schemas.microsoft.com/office/drawing/2014/main" id="{9F6A068D-069E-C639-0320-3D79BC4D411C}"/>
              </a:ext>
            </a:extLst>
          </p:cNvPr>
          <p:cNvSpPr>
            <a:spLocks noGrp="1"/>
          </p:cNvSpPr>
          <p:nvPr>
            <p:ph type="sldNum" sz="quarter" idx="4"/>
          </p:nvPr>
        </p:nvSpPr>
        <p:spPr/>
        <p:txBody>
          <a:bodyPr/>
          <a:lstStyle/>
          <a:p>
            <a:fld id="{B7EB45DA-9A0D-DC49-8E02-F30A5DDC21C3}" type="slidenum">
              <a:rPr lang="en-US" smtClean="0"/>
              <a:t>11</a:t>
            </a:fld>
            <a:endParaRPr lang="en-US"/>
          </a:p>
        </p:txBody>
      </p:sp>
    </p:spTree>
    <p:extLst>
      <p:ext uri="{BB962C8B-B14F-4D97-AF65-F5344CB8AC3E}">
        <p14:creationId xmlns:p14="http://schemas.microsoft.com/office/powerpoint/2010/main" val="500486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AF0774-57CC-C31B-66C6-C37078ACFCAE}"/>
              </a:ext>
            </a:extLst>
          </p:cNvPr>
          <p:cNvSpPr>
            <a:spLocks noGrp="1"/>
          </p:cNvSpPr>
          <p:nvPr>
            <p:ph sz="half" idx="2"/>
          </p:nvPr>
        </p:nvSpPr>
        <p:spPr>
          <a:xfrm>
            <a:off x="685801" y="1250205"/>
            <a:ext cx="7635210" cy="4525963"/>
          </a:xfrm>
        </p:spPr>
        <p:txBody>
          <a:bodyPr>
            <a:normAutofit/>
          </a:bodyPr>
          <a:lstStyle/>
          <a:p>
            <a:r>
              <a:rPr lang="en-US" sz="2400" dirty="0"/>
              <a:t>Bias Towards Open-Source Software Systems</a:t>
            </a:r>
          </a:p>
        </p:txBody>
      </p:sp>
      <p:sp>
        <p:nvSpPr>
          <p:cNvPr id="4" name="Title 3">
            <a:extLst>
              <a:ext uri="{FF2B5EF4-FFF2-40B4-BE49-F238E27FC236}">
                <a16:creationId xmlns:a16="http://schemas.microsoft.com/office/drawing/2014/main" id="{EE7594D8-C09B-FC0D-C478-A4E9E59071BF}"/>
              </a:ext>
            </a:extLst>
          </p:cNvPr>
          <p:cNvSpPr>
            <a:spLocks noGrp="1"/>
          </p:cNvSpPr>
          <p:nvPr>
            <p:ph type="title"/>
          </p:nvPr>
        </p:nvSpPr>
        <p:spPr/>
        <p:txBody>
          <a:bodyPr>
            <a:normAutofit fontScale="90000"/>
          </a:bodyPr>
          <a:lstStyle/>
          <a:p>
            <a:r>
              <a:rPr lang="en-US" dirty="0"/>
              <a:t>Defining Scope of Failure Studies</a:t>
            </a:r>
          </a:p>
        </p:txBody>
      </p:sp>
      <p:sp>
        <p:nvSpPr>
          <p:cNvPr id="5" name="Slide Number Placeholder 4">
            <a:extLst>
              <a:ext uri="{FF2B5EF4-FFF2-40B4-BE49-F238E27FC236}">
                <a16:creationId xmlns:a16="http://schemas.microsoft.com/office/drawing/2014/main" id="{531468B2-62A8-5409-4509-F48B4A60EED0}"/>
              </a:ext>
            </a:extLst>
          </p:cNvPr>
          <p:cNvSpPr>
            <a:spLocks noGrp="1"/>
          </p:cNvSpPr>
          <p:nvPr>
            <p:ph type="sldNum" sz="quarter" idx="4"/>
          </p:nvPr>
        </p:nvSpPr>
        <p:spPr/>
        <p:txBody>
          <a:bodyPr/>
          <a:lstStyle/>
          <a:p>
            <a:fld id="{B7EB45DA-9A0D-DC49-8E02-F30A5DDC21C3}" type="slidenum">
              <a:rPr lang="en-US" smtClean="0"/>
              <a:t>12</a:t>
            </a:fld>
            <a:endParaRPr lang="en-US"/>
          </a:p>
        </p:txBody>
      </p:sp>
      <p:pic>
        <p:nvPicPr>
          <p:cNvPr id="1030" name="Picture 6">
            <a:extLst>
              <a:ext uri="{FF2B5EF4-FFF2-40B4-BE49-F238E27FC236}">
                <a16:creationId xmlns:a16="http://schemas.microsoft.com/office/drawing/2014/main" id="{11DD931B-7DBE-3082-AEF3-2454CB0E5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59" y="1696925"/>
            <a:ext cx="5869081" cy="5042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6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DE50BD-FD2E-1A7C-5F77-E81131CCD78A}"/>
              </a:ext>
            </a:extLst>
          </p:cNvPr>
          <p:cNvSpPr>
            <a:spLocks noGrp="1"/>
          </p:cNvSpPr>
          <p:nvPr>
            <p:ph sz="half" idx="2"/>
          </p:nvPr>
        </p:nvSpPr>
        <p:spPr>
          <a:xfrm>
            <a:off x="670107" y="1250205"/>
            <a:ext cx="7650903" cy="4525963"/>
          </a:xfrm>
        </p:spPr>
        <p:txBody>
          <a:bodyPr/>
          <a:lstStyle/>
          <a:p>
            <a:r>
              <a:rPr lang="en-US" sz="2400" dirty="0"/>
              <a:t>Inconsistent Defect Taxonomies</a:t>
            </a:r>
          </a:p>
          <a:p>
            <a:pPr marL="0" indent="0">
              <a:buNone/>
            </a:pPr>
            <a:endParaRPr lang="en-US" dirty="0"/>
          </a:p>
        </p:txBody>
      </p:sp>
      <p:sp>
        <p:nvSpPr>
          <p:cNvPr id="4" name="Title 3">
            <a:extLst>
              <a:ext uri="{FF2B5EF4-FFF2-40B4-BE49-F238E27FC236}">
                <a16:creationId xmlns:a16="http://schemas.microsoft.com/office/drawing/2014/main" id="{CC6250FF-540C-C220-9429-064658BB837B}"/>
              </a:ext>
            </a:extLst>
          </p:cNvPr>
          <p:cNvSpPr>
            <a:spLocks noGrp="1"/>
          </p:cNvSpPr>
          <p:nvPr>
            <p:ph type="title"/>
          </p:nvPr>
        </p:nvSpPr>
        <p:spPr/>
        <p:txBody>
          <a:bodyPr>
            <a:normAutofit fontScale="90000"/>
          </a:bodyPr>
          <a:lstStyle/>
          <a:p>
            <a:r>
              <a:rPr lang="en-US" dirty="0"/>
              <a:t>Analyzing Software Defects</a:t>
            </a:r>
          </a:p>
        </p:txBody>
      </p:sp>
      <p:sp>
        <p:nvSpPr>
          <p:cNvPr id="5" name="Slide Number Placeholder 4">
            <a:extLst>
              <a:ext uri="{FF2B5EF4-FFF2-40B4-BE49-F238E27FC236}">
                <a16:creationId xmlns:a16="http://schemas.microsoft.com/office/drawing/2014/main" id="{8F9BEB4B-136D-5126-1A09-590BD098647C}"/>
              </a:ext>
            </a:extLst>
          </p:cNvPr>
          <p:cNvSpPr>
            <a:spLocks noGrp="1"/>
          </p:cNvSpPr>
          <p:nvPr>
            <p:ph type="sldNum" sz="quarter" idx="4"/>
          </p:nvPr>
        </p:nvSpPr>
        <p:spPr/>
        <p:txBody>
          <a:bodyPr/>
          <a:lstStyle/>
          <a:p>
            <a:fld id="{B7EB45DA-9A0D-DC49-8E02-F30A5DDC21C3}" type="slidenum">
              <a:rPr lang="en-US" smtClean="0"/>
              <a:t>13</a:t>
            </a:fld>
            <a:endParaRPr lang="en-US"/>
          </a:p>
        </p:txBody>
      </p:sp>
      <p:pic>
        <p:nvPicPr>
          <p:cNvPr id="2052" name="Picture 4">
            <a:extLst>
              <a:ext uri="{FF2B5EF4-FFF2-40B4-BE49-F238E27FC236}">
                <a16:creationId xmlns:a16="http://schemas.microsoft.com/office/drawing/2014/main" id="{696E72D0-15A7-FB0C-B9B0-ED7B2371C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673" y="1760129"/>
            <a:ext cx="5757769" cy="477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6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0AFAB6-AA5B-75EC-46A9-ACAA666DCC17}"/>
              </a:ext>
            </a:extLst>
          </p:cNvPr>
          <p:cNvSpPr>
            <a:spLocks noGrp="1"/>
          </p:cNvSpPr>
          <p:nvPr>
            <p:ph sz="half" idx="1"/>
          </p:nvPr>
        </p:nvSpPr>
        <p:spPr>
          <a:xfrm>
            <a:off x="841801" y="1024802"/>
            <a:ext cx="7460397" cy="4525963"/>
          </a:xfrm>
        </p:spPr>
        <p:txBody>
          <a:bodyPr/>
          <a:lstStyle/>
          <a:p>
            <a:r>
              <a:rPr lang="en-US" sz="2400" dirty="0"/>
              <a:t>Only few papers make recommendations that are relevant to practice.</a:t>
            </a:r>
          </a:p>
          <a:p>
            <a:endParaRPr lang="en-US" dirty="0"/>
          </a:p>
        </p:txBody>
      </p:sp>
      <p:sp>
        <p:nvSpPr>
          <p:cNvPr id="4" name="Title 3">
            <a:extLst>
              <a:ext uri="{FF2B5EF4-FFF2-40B4-BE49-F238E27FC236}">
                <a16:creationId xmlns:a16="http://schemas.microsoft.com/office/drawing/2014/main" id="{11CFE84F-57DC-9A21-DB4B-D3A65AEFA8C0}"/>
              </a:ext>
            </a:extLst>
          </p:cNvPr>
          <p:cNvSpPr>
            <a:spLocks noGrp="1"/>
          </p:cNvSpPr>
          <p:nvPr>
            <p:ph type="title"/>
          </p:nvPr>
        </p:nvSpPr>
        <p:spPr/>
        <p:txBody>
          <a:bodyPr>
            <a:normAutofit fontScale="90000"/>
          </a:bodyPr>
          <a:lstStyle/>
          <a:p>
            <a:r>
              <a:rPr lang="en-US" dirty="0"/>
              <a:t>Results and Impact</a:t>
            </a:r>
          </a:p>
        </p:txBody>
      </p:sp>
      <p:sp>
        <p:nvSpPr>
          <p:cNvPr id="5" name="Slide Number Placeholder 4">
            <a:extLst>
              <a:ext uri="{FF2B5EF4-FFF2-40B4-BE49-F238E27FC236}">
                <a16:creationId xmlns:a16="http://schemas.microsoft.com/office/drawing/2014/main" id="{AFE4EB06-BA1F-3EA7-6B09-346C444113CB}"/>
              </a:ext>
            </a:extLst>
          </p:cNvPr>
          <p:cNvSpPr>
            <a:spLocks noGrp="1"/>
          </p:cNvSpPr>
          <p:nvPr>
            <p:ph type="sldNum" sz="quarter" idx="4"/>
          </p:nvPr>
        </p:nvSpPr>
        <p:spPr/>
        <p:txBody>
          <a:bodyPr/>
          <a:lstStyle/>
          <a:p>
            <a:fld id="{B7EB45DA-9A0D-DC49-8E02-F30A5DDC21C3}" type="slidenum">
              <a:rPr lang="en-US" smtClean="0"/>
              <a:t>14</a:t>
            </a:fld>
            <a:endParaRPr lang="en-US" dirty="0"/>
          </a:p>
        </p:txBody>
      </p:sp>
      <p:sp>
        <p:nvSpPr>
          <p:cNvPr id="3" name="TextBox 2">
            <a:extLst>
              <a:ext uri="{FF2B5EF4-FFF2-40B4-BE49-F238E27FC236}">
                <a16:creationId xmlns:a16="http://schemas.microsoft.com/office/drawing/2014/main" id="{14DA3B95-268C-F1D2-5772-02BB62772E63}"/>
              </a:ext>
            </a:extLst>
          </p:cNvPr>
          <p:cNvSpPr txBox="1"/>
          <p:nvPr/>
        </p:nvSpPr>
        <p:spPr>
          <a:xfrm>
            <a:off x="4800601" y="1853064"/>
            <a:ext cx="3951928" cy="1323439"/>
          </a:xfrm>
          <a:prstGeom prst="rect">
            <a:avLst/>
          </a:prstGeom>
          <a:noFill/>
          <a:ln w="19050">
            <a:solidFill>
              <a:schemeClr val="bg1"/>
            </a:solidFill>
          </a:ln>
        </p:spPr>
        <p:txBody>
          <a:bodyPr wrap="square" rtlCol="0">
            <a:spAutoFit/>
          </a:bodyPr>
          <a:lstStyle/>
          <a:p>
            <a:pPr algn="just"/>
            <a:r>
              <a:rPr lang="en-US" sz="1600" i="1" dirty="0"/>
              <a:t>With regards to Findings 4, 6, and 12, these results suggest that web application testers should also prioritize emulating DOM-related faults, as most high-impact faults belong to this category.</a:t>
            </a:r>
          </a:p>
        </p:txBody>
      </p:sp>
      <p:sp>
        <p:nvSpPr>
          <p:cNvPr id="6" name="TextBox 5">
            <a:extLst>
              <a:ext uri="{FF2B5EF4-FFF2-40B4-BE49-F238E27FC236}">
                <a16:creationId xmlns:a16="http://schemas.microsoft.com/office/drawing/2014/main" id="{0A28D424-E649-BE57-A365-1684225B4C73}"/>
              </a:ext>
            </a:extLst>
          </p:cNvPr>
          <p:cNvSpPr txBox="1"/>
          <p:nvPr/>
        </p:nvSpPr>
        <p:spPr>
          <a:xfrm>
            <a:off x="512786" y="6075144"/>
            <a:ext cx="7198509" cy="584775"/>
          </a:xfrm>
          <a:prstGeom prst="rect">
            <a:avLst/>
          </a:prstGeom>
          <a:noFill/>
        </p:spPr>
        <p:txBody>
          <a:bodyPr wrap="none" rtlCol="0">
            <a:spAutoFit/>
          </a:bodyPr>
          <a:lstStyle/>
          <a:p>
            <a:pPr marL="342900" indent="-342900">
              <a:buAutoNum type="arabicPeriod"/>
            </a:pPr>
            <a:r>
              <a:rPr lang="en-US" sz="1600" dirty="0" err="1"/>
              <a:t>Ocariza</a:t>
            </a:r>
            <a:r>
              <a:rPr lang="en-US" sz="1600" dirty="0"/>
              <a:t> et al. A Study of Causes and Consequences of Client-Side JavaScript Bugs</a:t>
            </a:r>
          </a:p>
          <a:p>
            <a:pPr marL="342900" indent="-342900">
              <a:buAutoNum type="arabicPeriod"/>
            </a:pPr>
            <a:r>
              <a:rPr lang="en-US" sz="1600" dirty="0"/>
              <a:t>Chen et al. Understanding Exception-Related Bugs in Large-Scale Cloud Systems</a:t>
            </a:r>
          </a:p>
        </p:txBody>
      </p:sp>
      <p:sp>
        <p:nvSpPr>
          <p:cNvPr id="7" name="TextBox 6">
            <a:extLst>
              <a:ext uri="{FF2B5EF4-FFF2-40B4-BE49-F238E27FC236}">
                <a16:creationId xmlns:a16="http://schemas.microsoft.com/office/drawing/2014/main" id="{2D491D7A-FDB5-5860-1D46-70AC1C2F491A}"/>
              </a:ext>
            </a:extLst>
          </p:cNvPr>
          <p:cNvSpPr txBox="1"/>
          <p:nvPr/>
        </p:nvSpPr>
        <p:spPr>
          <a:xfrm>
            <a:off x="4800600" y="3572248"/>
            <a:ext cx="3951929" cy="2062103"/>
          </a:xfrm>
          <a:prstGeom prst="rect">
            <a:avLst/>
          </a:prstGeom>
          <a:noFill/>
          <a:ln w="19050">
            <a:solidFill>
              <a:schemeClr val="bg1"/>
            </a:solidFill>
          </a:ln>
        </p:spPr>
        <p:txBody>
          <a:bodyPr wrap="square" rtlCol="0">
            <a:spAutoFit/>
          </a:bodyPr>
          <a:lstStyle/>
          <a:p>
            <a:pPr algn="just"/>
            <a:r>
              <a:rPr lang="en-US" sz="1600" i="1" dirty="0"/>
              <a:t>Moreover, researchers and developers can use the triggering conditions summarized in §IV as a checklist to test cloud systems. For example, by limiting the available memory and disk space during normal testing, </a:t>
            </a:r>
            <a:r>
              <a:rPr lang="en-US" sz="1600" i="1" dirty="0" err="1"/>
              <a:t>eBugs</a:t>
            </a:r>
            <a:r>
              <a:rPr lang="en-US" sz="1600" i="1" dirty="0"/>
              <a:t> that are triggered by either “out of memory” or “out of disk space” become more likely to be exposed.</a:t>
            </a:r>
          </a:p>
        </p:txBody>
      </p:sp>
      <p:pic>
        <p:nvPicPr>
          <p:cNvPr id="1026" name="Picture 2">
            <a:extLst>
              <a:ext uri="{FF2B5EF4-FFF2-40B4-BE49-F238E27FC236}">
                <a16:creationId xmlns:a16="http://schemas.microsoft.com/office/drawing/2014/main" id="{62018F3B-C84A-68A4-B838-A534595C2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96" y="1952658"/>
            <a:ext cx="4296604" cy="368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90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C66D67-BA17-9A67-A190-898174B7E798}"/>
              </a:ext>
            </a:extLst>
          </p:cNvPr>
          <p:cNvSpPr>
            <a:spLocks noGrp="1"/>
          </p:cNvSpPr>
          <p:nvPr>
            <p:ph type="title"/>
          </p:nvPr>
        </p:nvSpPr>
        <p:spPr/>
        <p:txBody>
          <a:bodyPr>
            <a:normAutofit fontScale="90000"/>
          </a:bodyPr>
          <a:lstStyle/>
          <a:p>
            <a:r>
              <a:rPr lang="en-US" dirty="0"/>
              <a:t>Flaws in every stage of the process</a:t>
            </a:r>
          </a:p>
        </p:txBody>
      </p:sp>
      <p:sp>
        <p:nvSpPr>
          <p:cNvPr id="4" name="Slide Number Placeholder 3">
            <a:extLst>
              <a:ext uri="{FF2B5EF4-FFF2-40B4-BE49-F238E27FC236}">
                <a16:creationId xmlns:a16="http://schemas.microsoft.com/office/drawing/2014/main" id="{FE137B98-D343-EF90-9258-E13705D2BF2D}"/>
              </a:ext>
            </a:extLst>
          </p:cNvPr>
          <p:cNvSpPr>
            <a:spLocks noGrp="1"/>
          </p:cNvSpPr>
          <p:nvPr>
            <p:ph type="sldNum" sz="quarter" idx="4"/>
          </p:nvPr>
        </p:nvSpPr>
        <p:spPr/>
        <p:txBody>
          <a:bodyPr/>
          <a:lstStyle/>
          <a:p>
            <a:fld id="{B7EB45DA-9A0D-DC49-8E02-F30A5DDC21C3}" type="slidenum">
              <a:rPr lang="en-US" smtClean="0"/>
              <a:t>15</a:t>
            </a:fld>
            <a:endParaRPr lang="en-US"/>
          </a:p>
        </p:txBody>
      </p:sp>
      <p:pic>
        <p:nvPicPr>
          <p:cNvPr id="7" name="Content Placeholder 6" descr="Diagram&#10;&#10;Description automatically generated">
            <a:extLst>
              <a:ext uri="{FF2B5EF4-FFF2-40B4-BE49-F238E27FC236}">
                <a16:creationId xmlns:a16="http://schemas.microsoft.com/office/drawing/2014/main" id="{9173E525-52CF-639B-78D6-77EBF2CE072E}"/>
              </a:ext>
            </a:extLst>
          </p:cNvPr>
          <p:cNvPicPr>
            <a:picLocks noGrp="1" noChangeAspect="1"/>
          </p:cNvPicPr>
          <p:nvPr>
            <p:ph idx="1"/>
          </p:nvPr>
        </p:nvPicPr>
        <p:blipFill>
          <a:blip r:embed="rId3"/>
          <a:stretch>
            <a:fillRect/>
          </a:stretch>
        </p:blipFill>
        <p:spPr>
          <a:xfrm>
            <a:off x="390543" y="1451838"/>
            <a:ext cx="8117940" cy="4464867"/>
          </a:xfrm>
        </p:spPr>
      </p:pic>
    </p:spTree>
    <p:extLst>
      <p:ext uri="{BB962C8B-B14F-4D97-AF65-F5344CB8AC3E}">
        <p14:creationId xmlns:p14="http://schemas.microsoft.com/office/powerpoint/2010/main" val="3517826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B63D-85CD-41BE-777C-8B2E9B39026A}"/>
              </a:ext>
            </a:extLst>
          </p:cNvPr>
          <p:cNvSpPr>
            <a:spLocks noGrp="1"/>
          </p:cNvSpPr>
          <p:nvPr>
            <p:ph type="title"/>
          </p:nvPr>
        </p:nvSpPr>
        <p:spPr/>
        <p:txBody>
          <a:bodyPr/>
          <a:lstStyle/>
          <a:p>
            <a:r>
              <a:rPr lang="en-US" dirty="0"/>
              <a:t>Proposed Research Agenda</a:t>
            </a:r>
          </a:p>
        </p:txBody>
      </p:sp>
      <p:sp>
        <p:nvSpPr>
          <p:cNvPr id="3" name="Slide Number Placeholder 2">
            <a:extLst>
              <a:ext uri="{FF2B5EF4-FFF2-40B4-BE49-F238E27FC236}">
                <a16:creationId xmlns:a16="http://schemas.microsoft.com/office/drawing/2014/main" id="{D55C29CB-9AF4-88EA-1DC4-D55ED53BC65C}"/>
              </a:ext>
            </a:extLst>
          </p:cNvPr>
          <p:cNvSpPr>
            <a:spLocks noGrp="1"/>
          </p:cNvSpPr>
          <p:nvPr>
            <p:ph type="sldNum" sz="quarter" idx="4"/>
          </p:nvPr>
        </p:nvSpPr>
        <p:spPr/>
        <p:txBody>
          <a:bodyPr/>
          <a:lstStyle/>
          <a:p>
            <a:fld id="{B7EB45DA-9A0D-DC49-8E02-F30A5DDC21C3}" type="slidenum">
              <a:rPr lang="en-US" smtClean="0"/>
              <a:t>16</a:t>
            </a:fld>
            <a:endParaRPr lang="en-US"/>
          </a:p>
        </p:txBody>
      </p:sp>
    </p:spTree>
    <p:extLst>
      <p:ext uri="{BB962C8B-B14F-4D97-AF65-F5344CB8AC3E}">
        <p14:creationId xmlns:p14="http://schemas.microsoft.com/office/powerpoint/2010/main" val="2018425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D7CA3A-AE02-5037-03C0-C25E8C749EA8}"/>
              </a:ext>
            </a:extLst>
          </p:cNvPr>
          <p:cNvSpPr>
            <a:spLocks noGrp="1"/>
          </p:cNvSpPr>
          <p:nvPr>
            <p:ph type="title"/>
          </p:nvPr>
        </p:nvSpPr>
        <p:spPr>
          <a:xfrm>
            <a:off x="207168" y="188105"/>
            <a:ext cx="8043862" cy="638175"/>
          </a:xfrm>
        </p:spPr>
        <p:txBody>
          <a:bodyPr>
            <a:normAutofit fontScale="90000"/>
          </a:bodyPr>
          <a:lstStyle/>
          <a:p>
            <a:r>
              <a:rPr lang="en-US" dirty="0"/>
              <a:t>Research Agenda</a:t>
            </a:r>
          </a:p>
        </p:txBody>
      </p:sp>
      <p:sp>
        <p:nvSpPr>
          <p:cNvPr id="4" name="Slide Number Placeholder 3">
            <a:extLst>
              <a:ext uri="{FF2B5EF4-FFF2-40B4-BE49-F238E27FC236}">
                <a16:creationId xmlns:a16="http://schemas.microsoft.com/office/drawing/2014/main" id="{91D490B6-0FD3-7E79-6033-E118B375057A}"/>
              </a:ext>
            </a:extLst>
          </p:cNvPr>
          <p:cNvSpPr>
            <a:spLocks noGrp="1"/>
          </p:cNvSpPr>
          <p:nvPr>
            <p:ph type="sldNum" sz="quarter" idx="4"/>
          </p:nvPr>
        </p:nvSpPr>
        <p:spPr/>
        <p:txBody>
          <a:bodyPr/>
          <a:lstStyle/>
          <a:p>
            <a:fld id="{B7EB45DA-9A0D-DC49-8E02-F30A5DDC21C3}" type="slidenum">
              <a:rPr lang="en-US" smtClean="0"/>
              <a:t>17</a:t>
            </a:fld>
            <a:endParaRPr lang="en-US"/>
          </a:p>
        </p:txBody>
      </p:sp>
      <p:cxnSp>
        <p:nvCxnSpPr>
          <p:cNvPr id="6" name="Straight Connector 5">
            <a:extLst>
              <a:ext uri="{FF2B5EF4-FFF2-40B4-BE49-F238E27FC236}">
                <a16:creationId xmlns:a16="http://schemas.microsoft.com/office/drawing/2014/main" id="{A4B139F8-65D7-D9F1-C431-14198C224259}"/>
              </a:ext>
            </a:extLst>
          </p:cNvPr>
          <p:cNvCxnSpPr/>
          <p:nvPr/>
        </p:nvCxnSpPr>
        <p:spPr>
          <a:xfrm>
            <a:off x="403412" y="1734671"/>
            <a:ext cx="82430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488897F-E98B-1120-933B-5D7AC31BE7CC}"/>
              </a:ext>
            </a:extLst>
          </p:cNvPr>
          <p:cNvSpPr txBox="1"/>
          <p:nvPr/>
        </p:nvSpPr>
        <p:spPr>
          <a:xfrm>
            <a:off x="403410" y="1210235"/>
            <a:ext cx="8243050" cy="492443"/>
          </a:xfrm>
          <a:prstGeom prst="rect">
            <a:avLst/>
          </a:prstGeom>
          <a:noFill/>
        </p:spPr>
        <p:txBody>
          <a:bodyPr wrap="square" rtlCol="0">
            <a:spAutoFit/>
          </a:bodyPr>
          <a:lstStyle/>
          <a:p>
            <a:r>
              <a:rPr lang="en-US" sz="2600" dirty="0"/>
              <a:t>Identified Flaws				  Proposed Research Agenda</a:t>
            </a:r>
          </a:p>
        </p:txBody>
      </p:sp>
      <p:sp>
        <p:nvSpPr>
          <p:cNvPr id="8" name="TextBox 7">
            <a:extLst>
              <a:ext uri="{FF2B5EF4-FFF2-40B4-BE49-F238E27FC236}">
                <a16:creationId xmlns:a16="http://schemas.microsoft.com/office/drawing/2014/main" id="{3ABCB744-C513-445B-CB31-F389CF980E0E}"/>
              </a:ext>
            </a:extLst>
          </p:cNvPr>
          <p:cNvSpPr txBox="1"/>
          <p:nvPr/>
        </p:nvSpPr>
        <p:spPr>
          <a:xfrm>
            <a:off x="403412" y="2030506"/>
            <a:ext cx="3550023" cy="830997"/>
          </a:xfrm>
          <a:prstGeom prst="rect">
            <a:avLst/>
          </a:prstGeom>
          <a:noFill/>
        </p:spPr>
        <p:txBody>
          <a:bodyPr wrap="square" rtlCol="0">
            <a:spAutoFit/>
          </a:bodyPr>
          <a:lstStyle/>
          <a:p>
            <a:r>
              <a:rPr lang="en-US" sz="2400" dirty="0"/>
              <a:t>Bias towards open-source software</a:t>
            </a:r>
          </a:p>
        </p:txBody>
      </p:sp>
      <p:sp>
        <p:nvSpPr>
          <p:cNvPr id="11" name="TextBox 10">
            <a:extLst>
              <a:ext uri="{FF2B5EF4-FFF2-40B4-BE49-F238E27FC236}">
                <a16:creationId xmlns:a16="http://schemas.microsoft.com/office/drawing/2014/main" id="{22978199-31DF-3480-88D8-5D94DDD33069}"/>
              </a:ext>
            </a:extLst>
          </p:cNvPr>
          <p:cNvSpPr txBox="1"/>
          <p:nvPr/>
        </p:nvSpPr>
        <p:spPr>
          <a:xfrm>
            <a:off x="4195482" y="2030505"/>
            <a:ext cx="4450977" cy="830997"/>
          </a:xfrm>
          <a:prstGeom prst="rect">
            <a:avLst/>
          </a:prstGeom>
          <a:noFill/>
        </p:spPr>
        <p:txBody>
          <a:bodyPr wrap="square" rtlCol="0">
            <a:spAutoFit/>
          </a:bodyPr>
          <a:lstStyle/>
          <a:p>
            <a:pPr algn="just"/>
            <a:r>
              <a:rPr lang="en-US" sz="2400" dirty="0"/>
              <a:t>Increased collaboration with Industry Practitioners</a:t>
            </a:r>
          </a:p>
        </p:txBody>
      </p:sp>
      <p:sp>
        <p:nvSpPr>
          <p:cNvPr id="12" name="TextBox 11">
            <a:extLst>
              <a:ext uri="{FF2B5EF4-FFF2-40B4-BE49-F238E27FC236}">
                <a16:creationId xmlns:a16="http://schemas.microsoft.com/office/drawing/2014/main" id="{C478B50E-C499-D703-2DB6-8DCFD1CBCD6F}"/>
              </a:ext>
            </a:extLst>
          </p:cNvPr>
          <p:cNvSpPr txBox="1"/>
          <p:nvPr/>
        </p:nvSpPr>
        <p:spPr>
          <a:xfrm>
            <a:off x="403412" y="3157337"/>
            <a:ext cx="3550023" cy="830997"/>
          </a:xfrm>
          <a:prstGeom prst="rect">
            <a:avLst/>
          </a:prstGeom>
          <a:noFill/>
        </p:spPr>
        <p:txBody>
          <a:bodyPr wrap="square" rtlCol="0">
            <a:spAutoFit/>
          </a:bodyPr>
          <a:lstStyle/>
          <a:p>
            <a:r>
              <a:rPr lang="en-US" sz="2400" dirty="0"/>
              <a:t>Inconsistencies in conducting failure studies</a:t>
            </a:r>
          </a:p>
        </p:txBody>
      </p:sp>
      <p:sp>
        <p:nvSpPr>
          <p:cNvPr id="13" name="TextBox 12">
            <a:extLst>
              <a:ext uri="{FF2B5EF4-FFF2-40B4-BE49-F238E27FC236}">
                <a16:creationId xmlns:a16="http://schemas.microsoft.com/office/drawing/2014/main" id="{5F9476D1-9AF5-E973-4314-09F8133D88B9}"/>
              </a:ext>
            </a:extLst>
          </p:cNvPr>
          <p:cNvSpPr txBox="1"/>
          <p:nvPr/>
        </p:nvSpPr>
        <p:spPr>
          <a:xfrm>
            <a:off x="4195482" y="3157335"/>
            <a:ext cx="4450977" cy="830997"/>
          </a:xfrm>
          <a:prstGeom prst="rect">
            <a:avLst/>
          </a:prstGeom>
          <a:noFill/>
        </p:spPr>
        <p:txBody>
          <a:bodyPr wrap="square" rtlCol="0">
            <a:spAutoFit/>
          </a:bodyPr>
          <a:lstStyle/>
          <a:p>
            <a:pPr algn="just"/>
            <a:r>
              <a:rPr lang="en-US" sz="2400" dirty="0"/>
              <a:t>Standardize the conduct of failure studies</a:t>
            </a:r>
          </a:p>
        </p:txBody>
      </p:sp>
      <p:sp>
        <p:nvSpPr>
          <p:cNvPr id="14" name="TextBox 13">
            <a:extLst>
              <a:ext uri="{FF2B5EF4-FFF2-40B4-BE49-F238E27FC236}">
                <a16:creationId xmlns:a16="http://schemas.microsoft.com/office/drawing/2014/main" id="{65D3993A-7960-DCED-901A-305ED1535260}"/>
              </a:ext>
            </a:extLst>
          </p:cNvPr>
          <p:cNvSpPr txBox="1"/>
          <p:nvPr/>
        </p:nvSpPr>
        <p:spPr>
          <a:xfrm>
            <a:off x="403409" y="4284168"/>
            <a:ext cx="3550023" cy="830997"/>
          </a:xfrm>
          <a:prstGeom prst="rect">
            <a:avLst/>
          </a:prstGeom>
          <a:noFill/>
        </p:spPr>
        <p:txBody>
          <a:bodyPr wrap="square" rtlCol="0">
            <a:spAutoFit/>
          </a:bodyPr>
          <a:lstStyle/>
          <a:p>
            <a:r>
              <a:rPr lang="en-US" sz="2400" b="0" i="0" dirty="0">
                <a:solidFill>
                  <a:srgbClr val="000000"/>
                </a:solidFill>
                <a:effectLst/>
                <a:latin typeface="Calibri" panose="020F0502020204030204" pitchFamily="34" charset="0"/>
              </a:rPr>
              <a:t>Root causes are subjectively defined</a:t>
            </a:r>
            <a:endParaRPr lang="en-US" sz="2400" dirty="0"/>
          </a:p>
        </p:txBody>
      </p:sp>
      <p:sp>
        <p:nvSpPr>
          <p:cNvPr id="15" name="TextBox 14">
            <a:extLst>
              <a:ext uri="{FF2B5EF4-FFF2-40B4-BE49-F238E27FC236}">
                <a16:creationId xmlns:a16="http://schemas.microsoft.com/office/drawing/2014/main" id="{D3E135DF-0798-E608-3A88-DDF1FE271564}"/>
              </a:ext>
            </a:extLst>
          </p:cNvPr>
          <p:cNvSpPr txBox="1"/>
          <p:nvPr/>
        </p:nvSpPr>
        <p:spPr>
          <a:xfrm>
            <a:off x="403409" y="5410999"/>
            <a:ext cx="3550023" cy="1200329"/>
          </a:xfrm>
          <a:prstGeom prst="rect">
            <a:avLst/>
          </a:prstGeom>
          <a:noFill/>
        </p:spPr>
        <p:txBody>
          <a:bodyPr wrap="square" rtlCol="0">
            <a:spAutoFit/>
          </a:bodyPr>
          <a:lstStyle/>
          <a:p>
            <a:r>
              <a:rPr lang="en-US" sz="2400" b="0" i="0" dirty="0">
                <a:solidFill>
                  <a:srgbClr val="000000"/>
                </a:solidFill>
                <a:effectLst/>
                <a:latin typeface="Calibri" panose="020F0502020204030204" pitchFamily="34" charset="0"/>
              </a:rPr>
              <a:t>Failure Studies are time-consuming and lack tool support​</a:t>
            </a:r>
            <a:endParaRPr lang="en-US" sz="2400" dirty="0"/>
          </a:p>
        </p:txBody>
      </p:sp>
      <p:sp>
        <p:nvSpPr>
          <p:cNvPr id="17" name="TextBox 16">
            <a:extLst>
              <a:ext uri="{FF2B5EF4-FFF2-40B4-BE49-F238E27FC236}">
                <a16:creationId xmlns:a16="http://schemas.microsoft.com/office/drawing/2014/main" id="{0BEE65E9-8370-B1D5-78DE-538E5C4C6680}"/>
              </a:ext>
            </a:extLst>
          </p:cNvPr>
          <p:cNvSpPr txBox="1"/>
          <p:nvPr/>
        </p:nvSpPr>
        <p:spPr>
          <a:xfrm>
            <a:off x="4195482" y="4284168"/>
            <a:ext cx="4417360" cy="83099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rPr>
              <a:t>Novel ways for identifying and analyzing defect causal chains​</a:t>
            </a:r>
            <a:endParaRPr lang="en-US" sz="2400" dirty="0"/>
          </a:p>
        </p:txBody>
      </p:sp>
      <p:sp>
        <p:nvSpPr>
          <p:cNvPr id="18" name="TextBox 17">
            <a:extLst>
              <a:ext uri="{FF2B5EF4-FFF2-40B4-BE49-F238E27FC236}">
                <a16:creationId xmlns:a16="http://schemas.microsoft.com/office/drawing/2014/main" id="{875ABF00-5E3C-FB29-E228-44970058F626}"/>
              </a:ext>
            </a:extLst>
          </p:cNvPr>
          <p:cNvSpPr txBox="1"/>
          <p:nvPr/>
        </p:nvSpPr>
        <p:spPr>
          <a:xfrm>
            <a:off x="4229099" y="5410998"/>
            <a:ext cx="4417360" cy="83099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rPr>
              <a:t>Tool support for faster defect analysis</a:t>
            </a:r>
            <a:endParaRPr lang="en-US" sz="2400" dirty="0"/>
          </a:p>
        </p:txBody>
      </p:sp>
      <p:cxnSp>
        <p:nvCxnSpPr>
          <p:cNvPr id="20" name="Straight Arrow Connector 19">
            <a:extLst>
              <a:ext uri="{FF2B5EF4-FFF2-40B4-BE49-F238E27FC236}">
                <a16:creationId xmlns:a16="http://schemas.microsoft.com/office/drawing/2014/main" id="{A27FADBD-D776-1792-86D1-DE6A9D106C79}"/>
              </a:ext>
            </a:extLst>
          </p:cNvPr>
          <p:cNvCxnSpPr>
            <a:cxnSpLocks/>
          </p:cNvCxnSpPr>
          <p:nvPr/>
        </p:nvCxnSpPr>
        <p:spPr>
          <a:xfrm flipV="1">
            <a:off x="3845847" y="2442879"/>
            <a:ext cx="242047"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C4175E7-A753-D59B-25A8-ED81F2199CB8}"/>
              </a:ext>
            </a:extLst>
          </p:cNvPr>
          <p:cNvCxnSpPr/>
          <p:nvPr/>
        </p:nvCxnSpPr>
        <p:spPr>
          <a:xfrm flipV="1">
            <a:off x="3845847" y="3575957"/>
            <a:ext cx="242047"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A92D8E-007D-C714-47BD-177C9DD98073}"/>
              </a:ext>
            </a:extLst>
          </p:cNvPr>
          <p:cNvCxnSpPr/>
          <p:nvPr/>
        </p:nvCxnSpPr>
        <p:spPr>
          <a:xfrm flipV="1">
            <a:off x="3845847" y="4699664"/>
            <a:ext cx="242047"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B9152E0-C0FC-1453-25CE-068FBBC35273}"/>
              </a:ext>
            </a:extLst>
          </p:cNvPr>
          <p:cNvCxnSpPr/>
          <p:nvPr/>
        </p:nvCxnSpPr>
        <p:spPr>
          <a:xfrm flipV="1">
            <a:off x="3845847" y="5837614"/>
            <a:ext cx="242047"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762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D7CA3A-AE02-5037-03C0-C25E8C749EA8}"/>
              </a:ext>
            </a:extLst>
          </p:cNvPr>
          <p:cNvSpPr>
            <a:spLocks noGrp="1"/>
          </p:cNvSpPr>
          <p:nvPr>
            <p:ph type="title"/>
          </p:nvPr>
        </p:nvSpPr>
        <p:spPr>
          <a:xfrm>
            <a:off x="207168" y="188105"/>
            <a:ext cx="8043862" cy="638175"/>
          </a:xfrm>
        </p:spPr>
        <p:txBody>
          <a:bodyPr>
            <a:normAutofit fontScale="90000"/>
          </a:bodyPr>
          <a:lstStyle/>
          <a:p>
            <a:r>
              <a:rPr lang="en-US" dirty="0"/>
              <a:t>Research Agenda</a:t>
            </a:r>
          </a:p>
        </p:txBody>
      </p:sp>
      <p:sp>
        <p:nvSpPr>
          <p:cNvPr id="4" name="Slide Number Placeholder 3">
            <a:extLst>
              <a:ext uri="{FF2B5EF4-FFF2-40B4-BE49-F238E27FC236}">
                <a16:creationId xmlns:a16="http://schemas.microsoft.com/office/drawing/2014/main" id="{91D490B6-0FD3-7E79-6033-E118B375057A}"/>
              </a:ext>
            </a:extLst>
          </p:cNvPr>
          <p:cNvSpPr>
            <a:spLocks noGrp="1"/>
          </p:cNvSpPr>
          <p:nvPr>
            <p:ph type="sldNum" sz="quarter" idx="4"/>
          </p:nvPr>
        </p:nvSpPr>
        <p:spPr/>
        <p:txBody>
          <a:bodyPr/>
          <a:lstStyle/>
          <a:p>
            <a:fld id="{B7EB45DA-9A0D-DC49-8E02-F30A5DDC21C3}" type="slidenum">
              <a:rPr lang="en-US" smtClean="0"/>
              <a:t>18</a:t>
            </a:fld>
            <a:endParaRPr lang="en-US"/>
          </a:p>
        </p:txBody>
      </p:sp>
      <p:cxnSp>
        <p:nvCxnSpPr>
          <p:cNvPr id="6" name="Straight Connector 5">
            <a:extLst>
              <a:ext uri="{FF2B5EF4-FFF2-40B4-BE49-F238E27FC236}">
                <a16:creationId xmlns:a16="http://schemas.microsoft.com/office/drawing/2014/main" id="{A4B139F8-65D7-D9F1-C431-14198C224259}"/>
              </a:ext>
            </a:extLst>
          </p:cNvPr>
          <p:cNvCxnSpPr/>
          <p:nvPr/>
        </p:nvCxnSpPr>
        <p:spPr>
          <a:xfrm>
            <a:off x="403412" y="1734671"/>
            <a:ext cx="82430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488897F-E98B-1120-933B-5D7AC31BE7CC}"/>
              </a:ext>
            </a:extLst>
          </p:cNvPr>
          <p:cNvSpPr txBox="1"/>
          <p:nvPr/>
        </p:nvSpPr>
        <p:spPr>
          <a:xfrm>
            <a:off x="403410" y="1210235"/>
            <a:ext cx="8243050" cy="492443"/>
          </a:xfrm>
          <a:prstGeom prst="rect">
            <a:avLst/>
          </a:prstGeom>
          <a:noFill/>
        </p:spPr>
        <p:txBody>
          <a:bodyPr wrap="square" rtlCol="0">
            <a:spAutoFit/>
          </a:bodyPr>
          <a:lstStyle/>
          <a:p>
            <a:r>
              <a:rPr lang="en-US" sz="2600" dirty="0"/>
              <a:t>Identified Flaws				  Proposed Research Agenda</a:t>
            </a:r>
          </a:p>
        </p:txBody>
      </p:sp>
      <p:sp>
        <p:nvSpPr>
          <p:cNvPr id="8" name="TextBox 7">
            <a:extLst>
              <a:ext uri="{FF2B5EF4-FFF2-40B4-BE49-F238E27FC236}">
                <a16:creationId xmlns:a16="http://schemas.microsoft.com/office/drawing/2014/main" id="{3ABCB744-C513-445B-CB31-F389CF980E0E}"/>
              </a:ext>
            </a:extLst>
          </p:cNvPr>
          <p:cNvSpPr txBox="1"/>
          <p:nvPr/>
        </p:nvSpPr>
        <p:spPr>
          <a:xfrm>
            <a:off x="403412" y="2030506"/>
            <a:ext cx="3550023" cy="830997"/>
          </a:xfrm>
          <a:prstGeom prst="rect">
            <a:avLst/>
          </a:prstGeom>
          <a:noFill/>
        </p:spPr>
        <p:txBody>
          <a:bodyPr wrap="square" rtlCol="0">
            <a:spAutoFit/>
          </a:bodyPr>
          <a:lstStyle/>
          <a:p>
            <a:r>
              <a:rPr lang="en-US" sz="2400" dirty="0"/>
              <a:t>Bias towards open-source software</a:t>
            </a:r>
          </a:p>
        </p:txBody>
      </p:sp>
      <p:sp>
        <p:nvSpPr>
          <p:cNvPr id="11" name="TextBox 10">
            <a:extLst>
              <a:ext uri="{FF2B5EF4-FFF2-40B4-BE49-F238E27FC236}">
                <a16:creationId xmlns:a16="http://schemas.microsoft.com/office/drawing/2014/main" id="{22978199-31DF-3480-88D8-5D94DDD33069}"/>
              </a:ext>
            </a:extLst>
          </p:cNvPr>
          <p:cNvSpPr txBox="1"/>
          <p:nvPr/>
        </p:nvSpPr>
        <p:spPr>
          <a:xfrm>
            <a:off x="4195482" y="2030505"/>
            <a:ext cx="4450977" cy="830997"/>
          </a:xfrm>
          <a:prstGeom prst="rect">
            <a:avLst/>
          </a:prstGeom>
          <a:noFill/>
        </p:spPr>
        <p:txBody>
          <a:bodyPr wrap="square" rtlCol="0">
            <a:spAutoFit/>
          </a:bodyPr>
          <a:lstStyle/>
          <a:p>
            <a:pPr algn="just"/>
            <a:r>
              <a:rPr lang="en-US" sz="2400" dirty="0"/>
              <a:t>Increased collaboration with Industry Practitioners</a:t>
            </a:r>
          </a:p>
        </p:txBody>
      </p:sp>
      <p:sp>
        <p:nvSpPr>
          <p:cNvPr id="12" name="TextBox 11">
            <a:extLst>
              <a:ext uri="{FF2B5EF4-FFF2-40B4-BE49-F238E27FC236}">
                <a16:creationId xmlns:a16="http://schemas.microsoft.com/office/drawing/2014/main" id="{C478B50E-C499-D703-2DB6-8DCFD1CBCD6F}"/>
              </a:ext>
            </a:extLst>
          </p:cNvPr>
          <p:cNvSpPr txBox="1"/>
          <p:nvPr/>
        </p:nvSpPr>
        <p:spPr>
          <a:xfrm>
            <a:off x="403412" y="3157337"/>
            <a:ext cx="3550023" cy="830997"/>
          </a:xfrm>
          <a:prstGeom prst="rect">
            <a:avLst/>
          </a:prstGeom>
          <a:noFill/>
        </p:spPr>
        <p:txBody>
          <a:bodyPr wrap="square" rtlCol="0">
            <a:spAutoFit/>
          </a:bodyPr>
          <a:lstStyle/>
          <a:p>
            <a:r>
              <a:rPr lang="en-US" sz="2400" dirty="0"/>
              <a:t>Inconsistencies in conducting failure studies</a:t>
            </a:r>
          </a:p>
        </p:txBody>
      </p:sp>
      <p:sp>
        <p:nvSpPr>
          <p:cNvPr id="13" name="TextBox 12">
            <a:extLst>
              <a:ext uri="{FF2B5EF4-FFF2-40B4-BE49-F238E27FC236}">
                <a16:creationId xmlns:a16="http://schemas.microsoft.com/office/drawing/2014/main" id="{5F9476D1-9AF5-E973-4314-09F8133D88B9}"/>
              </a:ext>
            </a:extLst>
          </p:cNvPr>
          <p:cNvSpPr txBox="1"/>
          <p:nvPr/>
        </p:nvSpPr>
        <p:spPr>
          <a:xfrm>
            <a:off x="4195482" y="3157335"/>
            <a:ext cx="4450977" cy="830997"/>
          </a:xfrm>
          <a:prstGeom prst="rect">
            <a:avLst/>
          </a:prstGeom>
          <a:noFill/>
        </p:spPr>
        <p:txBody>
          <a:bodyPr wrap="square" rtlCol="0">
            <a:spAutoFit/>
          </a:bodyPr>
          <a:lstStyle/>
          <a:p>
            <a:pPr algn="just"/>
            <a:r>
              <a:rPr lang="en-US" sz="2400" dirty="0"/>
              <a:t>Standardize the conduct of failure studies</a:t>
            </a:r>
          </a:p>
        </p:txBody>
      </p:sp>
      <p:sp>
        <p:nvSpPr>
          <p:cNvPr id="15" name="TextBox 14">
            <a:extLst>
              <a:ext uri="{FF2B5EF4-FFF2-40B4-BE49-F238E27FC236}">
                <a16:creationId xmlns:a16="http://schemas.microsoft.com/office/drawing/2014/main" id="{D3E135DF-0798-E608-3A88-DDF1FE271564}"/>
              </a:ext>
            </a:extLst>
          </p:cNvPr>
          <p:cNvSpPr txBox="1"/>
          <p:nvPr/>
        </p:nvSpPr>
        <p:spPr>
          <a:xfrm>
            <a:off x="403410" y="4312809"/>
            <a:ext cx="3550023" cy="1200329"/>
          </a:xfrm>
          <a:prstGeom prst="rect">
            <a:avLst/>
          </a:prstGeom>
          <a:noFill/>
        </p:spPr>
        <p:txBody>
          <a:bodyPr wrap="square" rtlCol="0">
            <a:spAutoFit/>
          </a:bodyPr>
          <a:lstStyle/>
          <a:p>
            <a:r>
              <a:rPr lang="en-US" sz="2400" b="0" i="0" dirty="0">
                <a:solidFill>
                  <a:srgbClr val="000000"/>
                </a:solidFill>
                <a:effectLst/>
                <a:latin typeface="Calibri" panose="020F0502020204030204" pitchFamily="34" charset="0"/>
              </a:rPr>
              <a:t>Failure Studies are time-consuming and lack tool support​</a:t>
            </a:r>
            <a:endParaRPr lang="en-US" sz="2400" dirty="0"/>
          </a:p>
        </p:txBody>
      </p:sp>
      <p:sp>
        <p:nvSpPr>
          <p:cNvPr id="18" name="TextBox 17">
            <a:extLst>
              <a:ext uri="{FF2B5EF4-FFF2-40B4-BE49-F238E27FC236}">
                <a16:creationId xmlns:a16="http://schemas.microsoft.com/office/drawing/2014/main" id="{875ABF00-5E3C-FB29-E228-44970058F626}"/>
              </a:ext>
            </a:extLst>
          </p:cNvPr>
          <p:cNvSpPr txBox="1"/>
          <p:nvPr/>
        </p:nvSpPr>
        <p:spPr>
          <a:xfrm>
            <a:off x="4195482" y="4284165"/>
            <a:ext cx="4417360" cy="83099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rPr>
              <a:t>Tool support for faster defect analysis</a:t>
            </a:r>
            <a:endParaRPr lang="en-US" sz="2400" dirty="0"/>
          </a:p>
        </p:txBody>
      </p:sp>
      <p:cxnSp>
        <p:nvCxnSpPr>
          <p:cNvPr id="20" name="Straight Arrow Connector 19">
            <a:extLst>
              <a:ext uri="{FF2B5EF4-FFF2-40B4-BE49-F238E27FC236}">
                <a16:creationId xmlns:a16="http://schemas.microsoft.com/office/drawing/2014/main" id="{A27FADBD-D776-1792-86D1-DE6A9D106C79}"/>
              </a:ext>
            </a:extLst>
          </p:cNvPr>
          <p:cNvCxnSpPr>
            <a:cxnSpLocks/>
          </p:cNvCxnSpPr>
          <p:nvPr/>
        </p:nvCxnSpPr>
        <p:spPr>
          <a:xfrm flipV="1">
            <a:off x="3845847" y="2442879"/>
            <a:ext cx="242047"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C4175E7-A753-D59B-25A8-ED81F2199CB8}"/>
              </a:ext>
            </a:extLst>
          </p:cNvPr>
          <p:cNvCxnSpPr/>
          <p:nvPr/>
        </p:nvCxnSpPr>
        <p:spPr>
          <a:xfrm flipV="1">
            <a:off x="3845847" y="3575957"/>
            <a:ext cx="242047"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B9152E0-C0FC-1453-25CE-068FBBC35273}"/>
              </a:ext>
            </a:extLst>
          </p:cNvPr>
          <p:cNvCxnSpPr/>
          <p:nvPr/>
        </p:nvCxnSpPr>
        <p:spPr>
          <a:xfrm flipV="1">
            <a:off x="3845847" y="4711599"/>
            <a:ext cx="242047"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FEC6BBE-7A47-0633-16F6-943DAAEDC9EF}"/>
              </a:ext>
            </a:extLst>
          </p:cNvPr>
          <p:cNvSpPr txBox="1"/>
          <p:nvPr/>
        </p:nvSpPr>
        <p:spPr>
          <a:xfrm>
            <a:off x="403409" y="5647765"/>
            <a:ext cx="3550023" cy="830997"/>
          </a:xfrm>
          <a:prstGeom prst="rect">
            <a:avLst/>
          </a:prstGeom>
          <a:noFill/>
        </p:spPr>
        <p:txBody>
          <a:bodyPr wrap="square" rtlCol="0">
            <a:spAutoFit/>
          </a:bodyPr>
          <a:lstStyle/>
          <a:p>
            <a:r>
              <a:rPr lang="en-US" sz="2400" b="0" i="0" dirty="0">
                <a:solidFill>
                  <a:srgbClr val="000000"/>
                </a:solidFill>
                <a:effectLst/>
                <a:latin typeface="Calibri" panose="020F0502020204030204" pitchFamily="34" charset="0"/>
              </a:rPr>
              <a:t>Root causes are subjectively defined</a:t>
            </a:r>
            <a:endParaRPr lang="en-US" sz="2400" dirty="0"/>
          </a:p>
        </p:txBody>
      </p:sp>
      <p:sp>
        <p:nvSpPr>
          <p:cNvPr id="5" name="TextBox 4">
            <a:extLst>
              <a:ext uri="{FF2B5EF4-FFF2-40B4-BE49-F238E27FC236}">
                <a16:creationId xmlns:a16="http://schemas.microsoft.com/office/drawing/2014/main" id="{4CABA7FE-3CAA-8E25-F637-A8314A227838}"/>
              </a:ext>
            </a:extLst>
          </p:cNvPr>
          <p:cNvSpPr txBox="1"/>
          <p:nvPr/>
        </p:nvSpPr>
        <p:spPr>
          <a:xfrm>
            <a:off x="4195482" y="5647765"/>
            <a:ext cx="4417360" cy="83099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rPr>
              <a:t>Novel ways for identifying and analyzing defect causal chains​</a:t>
            </a:r>
            <a:endParaRPr lang="en-US" sz="2400" dirty="0"/>
          </a:p>
        </p:txBody>
      </p:sp>
      <p:cxnSp>
        <p:nvCxnSpPr>
          <p:cNvPr id="9" name="Straight Arrow Connector 8">
            <a:extLst>
              <a:ext uri="{FF2B5EF4-FFF2-40B4-BE49-F238E27FC236}">
                <a16:creationId xmlns:a16="http://schemas.microsoft.com/office/drawing/2014/main" id="{003327BE-181D-0E80-B6E5-C622DF82626D}"/>
              </a:ext>
            </a:extLst>
          </p:cNvPr>
          <p:cNvCxnSpPr/>
          <p:nvPr/>
        </p:nvCxnSpPr>
        <p:spPr>
          <a:xfrm flipV="1">
            <a:off x="3845847" y="6063261"/>
            <a:ext cx="242047"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72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5" grpId="0"/>
      <p:bldP spid="18" grpId="0"/>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55A0-FE29-309F-B252-821274003F0D}"/>
              </a:ext>
            </a:extLst>
          </p:cNvPr>
          <p:cNvSpPr>
            <a:spLocks noGrp="1"/>
          </p:cNvSpPr>
          <p:nvPr>
            <p:ph type="title"/>
          </p:nvPr>
        </p:nvSpPr>
        <p:spPr/>
        <p:txBody>
          <a:bodyPr/>
          <a:lstStyle/>
          <a:p>
            <a:r>
              <a:rPr lang="en-US" dirty="0"/>
              <a:t>Conclusion</a:t>
            </a:r>
          </a:p>
        </p:txBody>
      </p:sp>
      <p:sp>
        <p:nvSpPr>
          <p:cNvPr id="3" name="Slide Number Placeholder 2">
            <a:extLst>
              <a:ext uri="{FF2B5EF4-FFF2-40B4-BE49-F238E27FC236}">
                <a16:creationId xmlns:a16="http://schemas.microsoft.com/office/drawing/2014/main" id="{7E9DE189-B61A-8C62-E8F9-1DFD8A67A9A0}"/>
              </a:ext>
            </a:extLst>
          </p:cNvPr>
          <p:cNvSpPr>
            <a:spLocks noGrp="1"/>
          </p:cNvSpPr>
          <p:nvPr>
            <p:ph type="sldNum" sz="quarter" idx="4"/>
          </p:nvPr>
        </p:nvSpPr>
        <p:spPr/>
        <p:txBody>
          <a:bodyPr/>
          <a:lstStyle/>
          <a:p>
            <a:fld id="{B7EB45DA-9A0D-DC49-8E02-F30A5DDC21C3}" type="slidenum">
              <a:rPr lang="en-US" smtClean="0"/>
              <a:t>19</a:t>
            </a:fld>
            <a:endParaRPr lang="en-US"/>
          </a:p>
        </p:txBody>
      </p:sp>
    </p:spTree>
    <p:extLst>
      <p:ext uri="{BB962C8B-B14F-4D97-AF65-F5344CB8AC3E}">
        <p14:creationId xmlns:p14="http://schemas.microsoft.com/office/powerpoint/2010/main" val="78806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2ED253-0B59-E502-954D-1F43892483C8}"/>
              </a:ext>
            </a:extLst>
          </p:cNvPr>
          <p:cNvSpPr>
            <a:spLocks noGrp="1"/>
          </p:cNvSpPr>
          <p:nvPr>
            <p:ph idx="1"/>
          </p:nvPr>
        </p:nvSpPr>
        <p:spPr/>
        <p:txBody>
          <a:bodyPr>
            <a:normAutofit/>
          </a:bodyPr>
          <a:lstStyle/>
          <a:p>
            <a:r>
              <a:rPr lang="en-US" sz="2000" dirty="0"/>
              <a:t>Systematic literature review of 52 Software Failure Studies</a:t>
            </a:r>
          </a:p>
          <a:p>
            <a:endParaRPr lang="en-US" sz="2000" dirty="0"/>
          </a:p>
          <a:p>
            <a:pPr lvl="1">
              <a:buFont typeface="Wingdings" pitchFamily="2" charset="2"/>
              <a:buChar char="Ø"/>
            </a:pPr>
            <a:r>
              <a:rPr lang="en-US" sz="1800" dirty="0"/>
              <a:t>9 recurring flaws</a:t>
            </a:r>
          </a:p>
          <a:p>
            <a:endParaRPr lang="en-US" sz="2000" dirty="0"/>
          </a:p>
          <a:p>
            <a:pPr lvl="1">
              <a:buFont typeface="Wingdings" pitchFamily="2" charset="2"/>
              <a:buChar char="Ø"/>
            </a:pPr>
            <a:r>
              <a:rPr lang="en-US" sz="1800" dirty="0"/>
              <a:t>4 research directions</a:t>
            </a:r>
          </a:p>
        </p:txBody>
      </p:sp>
      <p:sp>
        <p:nvSpPr>
          <p:cNvPr id="3" name="Title 2">
            <a:extLst>
              <a:ext uri="{FF2B5EF4-FFF2-40B4-BE49-F238E27FC236}">
                <a16:creationId xmlns:a16="http://schemas.microsoft.com/office/drawing/2014/main" id="{F4D0B4FB-4012-A139-7C2B-3B117637F765}"/>
              </a:ext>
            </a:extLst>
          </p:cNvPr>
          <p:cNvSpPr>
            <a:spLocks noGrp="1"/>
          </p:cNvSpPr>
          <p:nvPr>
            <p:ph type="title"/>
          </p:nvPr>
        </p:nvSpPr>
        <p:spPr/>
        <p:txBody>
          <a:bodyPr>
            <a:normAutofit fontScale="90000"/>
          </a:bodyPr>
          <a:lstStyle/>
          <a:p>
            <a:r>
              <a:rPr lang="en-US" dirty="0"/>
              <a:t>Overview</a:t>
            </a:r>
          </a:p>
        </p:txBody>
      </p:sp>
      <p:sp>
        <p:nvSpPr>
          <p:cNvPr id="4" name="Slide Number Placeholder 3">
            <a:extLst>
              <a:ext uri="{FF2B5EF4-FFF2-40B4-BE49-F238E27FC236}">
                <a16:creationId xmlns:a16="http://schemas.microsoft.com/office/drawing/2014/main" id="{1131079A-CA1C-BD60-0D97-F6EF4B7A98D6}"/>
              </a:ext>
            </a:extLst>
          </p:cNvPr>
          <p:cNvSpPr>
            <a:spLocks noGrp="1"/>
          </p:cNvSpPr>
          <p:nvPr>
            <p:ph type="sldNum" sz="quarter" idx="4"/>
          </p:nvPr>
        </p:nvSpPr>
        <p:spPr/>
        <p:txBody>
          <a:bodyPr/>
          <a:lstStyle/>
          <a:p>
            <a:fld id="{B7EB45DA-9A0D-DC49-8E02-F30A5DDC21C3}" type="slidenum">
              <a:rPr lang="en-US"/>
              <a:t>2</a:t>
            </a:fld>
            <a:endParaRPr lang="en-US"/>
          </a:p>
        </p:txBody>
      </p:sp>
    </p:spTree>
    <p:extLst>
      <p:ext uri="{BB962C8B-B14F-4D97-AF65-F5344CB8AC3E}">
        <p14:creationId xmlns:p14="http://schemas.microsoft.com/office/powerpoint/2010/main" val="229576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AED5CF-8583-4575-887A-E14CA5FA95F1}"/>
              </a:ext>
            </a:extLst>
          </p:cNvPr>
          <p:cNvSpPr>
            <a:spLocks noGrp="1"/>
          </p:cNvSpPr>
          <p:nvPr>
            <p:ph type="title"/>
          </p:nvPr>
        </p:nvSpPr>
        <p:spPr>
          <a:xfrm>
            <a:off x="277148" y="118428"/>
            <a:ext cx="8043862" cy="638175"/>
          </a:xfrm>
        </p:spPr>
        <p:txBody>
          <a:bodyPr anchor="ctr">
            <a:normAutofit/>
          </a:bodyPr>
          <a:lstStyle/>
          <a:p>
            <a:r>
              <a:rPr lang="en-US" sz="1800"/>
              <a:t>Conclusion</a:t>
            </a:r>
          </a:p>
        </p:txBody>
      </p:sp>
      <p:sp>
        <p:nvSpPr>
          <p:cNvPr id="4" name="Slide Number Placeholder 3">
            <a:extLst>
              <a:ext uri="{FF2B5EF4-FFF2-40B4-BE49-F238E27FC236}">
                <a16:creationId xmlns:a16="http://schemas.microsoft.com/office/drawing/2014/main" id="{FA68A3BA-A2B8-9458-7F67-F45E8A94214D}"/>
              </a:ext>
            </a:extLst>
          </p:cNvPr>
          <p:cNvSpPr>
            <a:spLocks noGrp="1"/>
          </p:cNvSpPr>
          <p:nvPr>
            <p:ph type="sldNum" sz="quarter" idx="4"/>
          </p:nvPr>
        </p:nvSpPr>
        <p:spPr>
          <a:xfrm>
            <a:off x="6457950" y="6356350"/>
            <a:ext cx="2057400" cy="365125"/>
          </a:xfrm>
        </p:spPr>
        <p:txBody>
          <a:bodyPr anchor="ctr">
            <a:normAutofit/>
          </a:bodyPr>
          <a:lstStyle/>
          <a:p>
            <a:pPr>
              <a:spcAft>
                <a:spcPts val="600"/>
              </a:spcAft>
            </a:pPr>
            <a:fld id="{B7EB45DA-9A0D-DC49-8E02-F30A5DDC21C3}" type="slidenum">
              <a:rPr lang="en-US" smtClean="0"/>
              <a:pPr>
                <a:spcAft>
                  <a:spcPts val="600"/>
                </a:spcAft>
              </a:pPr>
              <a:t>20</a:t>
            </a:fld>
            <a:endParaRPr lang="en-US"/>
          </a:p>
        </p:txBody>
      </p:sp>
      <p:graphicFrame>
        <p:nvGraphicFramePr>
          <p:cNvPr id="6" name="Content Placeholder 1">
            <a:extLst>
              <a:ext uri="{FF2B5EF4-FFF2-40B4-BE49-F238E27FC236}">
                <a16:creationId xmlns:a16="http://schemas.microsoft.com/office/drawing/2014/main" id="{23426FCE-D614-27DF-23F7-8FC3AD1123FF}"/>
              </a:ext>
            </a:extLst>
          </p:cNvPr>
          <p:cNvGraphicFramePr>
            <a:graphicFrameLocks noGrp="1"/>
          </p:cNvGraphicFramePr>
          <p:nvPr>
            <p:ph idx="1"/>
            <p:extLst>
              <p:ext uri="{D42A27DB-BD31-4B8C-83A1-F6EECF244321}">
                <p14:modId xmlns:p14="http://schemas.microsoft.com/office/powerpoint/2010/main" val="721936081"/>
              </p:ext>
            </p:extLst>
          </p:nvPr>
        </p:nvGraphicFramePr>
        <p:xfrm>
          <a:off x="277148" y="1305004"/>
          <a:ext cx="8557768" cy="3023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Logo&#10;&#10;Description automatically generated">
            <a:extLst>
              <a:ext uri="{FF2B5EF4-FFF2-40B4-BE49-F238E27FC236}">
                <a16:creationId xmlns:a16="http://schemas.microsoft.com/office/drawing/2014/main" id="{BF8F489B-DCE1-C8C0-42DB-2D0811CD3CAB}"/>
              </a:ext>
            </a:extLst>
          </p:cNvPr>
          <p:cNvPicPr>
            <a:picLocks noChangeAspect="1"/>
          </p:cNvPicPr>
          <p:nvPr/>
        </p:nvPicPr>
        <p:blipFill>
          <a:blip r:embed="rId9"/>
          <a:stretch>
            <a:fillRect/>
          </a:stretch>
        </p:blipFill>
        <p:spPr>
          <a:xfrm>
            <a:off x="6076158" y="5505399"/>
            <a:ext cx="2110740" cy="1167943"/>
          </a:xfrm>
          <a:prstGeom prst="rect">
            <a:avLst/>
          </a:prstGeom>
        </p:spPr>
      </p:pic>
      <p:sp>
        <p:nvSpPr>
          <p:cNvPr id="8" name="Rounded Rectangle 7">
            <a:extLst>
              <a:ext uri="{FF2B5EF4-FFF2-40B4-BE49-F238E27FC236}">
                <a16:creationId xmlns:a16="http://schemas.microsoft.com/office/drawing/2014/main" id="{BA6A4F54-50BA-CE33-596F-058FF60428B7}"/>
              </a:ext>
            </a:extLst>
          </p:cNvPr>
          <p:cNvSpPr/>
          <p:nvPr/>
        </p:nvSpPr>
        <p:spPr>
          <a:xfrm>
            <a:off x="487681" y="5851842"/>
            <a:ext cx="3328416" cy="687070"/>
          </a:xfrm>
          <a:prstGeom prst="roundRec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a:ea typeface="+mn-ea"/>
                <a:cs typeface="+mn-cs"/>
              </a:rPr>
              <a:t>Our artifacts can be found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https://</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doi.org</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/10.5281/zenodo.7041931</a:t>
            </a:r>
          </a:p>
        </p:txBody>
      </p:sp>
      <p:sp>
        <p:nvSpPr>
          <p:cNvPr id="2" name="TextBox 1">
            <a:extLst>
              <a:ext uri="{FF2B5EF4-FFF2-40B4-BE49-F238E27FC236}">
                <a16:creationId xmlns:a16="http://schemas.microsoft.com/office/drawing/2014/main" id="{5BFEBB64-0DA1-DA95-8FA3-2F01CED37C64}"/>
              </a:ext>
            </a:extLst>
          </p:cNvPr>
          <p:cNvSpPr txBox="1"/>
          <p:nvPr/>
        </p:nvSpPr>
        <p:spPr>
          <a:xfrm>
            <a:off x="3046179" y="4749380"/>
            <a:ext cx="3051642" cy="707886"/>
          </a:xfrm>
          <a:prstGeom prst="rect">
            <a:avLst/>
          </a:prstGeom>
          <a:noFill/>
        </p:spPr>
        <p:txBody>
          <a:bodyPr wrap="square" rtlCol="0">
            <a:spAutoFit/>
          </a:bodyPr>
          <a:lstStyle/>
          <a:p>
            <a:r>
              <a:rPr lang="en-US" sz="4000" b="1" dirty="0"/>
              <a:t>THANK YOU</a:t>
            </a:r>
          </a:p>
        </p:txBody>
      </p:sp>
    </p:spTree>
    <p:extLst>
      <p:ext uri="{BB962C8B-B14F-4D97-AF65-F5344CB8AC3E}">
        <p14:creationId xmlns:p14="http://schemas.microsoft.com/office/powerpoint/2010/main" val="410263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graphicEl>
                                              <a:dgm id="{91AFE90B-540C-4729-A67B-CCC1F6554682}"/>
                                            </p:graphicEl>
                                          </p:spTgt>
                                        </p:tgtEl>
                                        <p:attrNameLst>
                                          <p:attrName>style.visibility</p:attrName>
                                        </p:attrNameLst>
                                      </p:cBhvr>
                                      <p:to>
                                        <p:strVal val="visible"/>
                                      </p:to>
                                    </p:set>
                                    <p:animEffect transition="in" filter="blinds(horizontal)">
                                      <p:cBhvr>
                                        <p:cTn id="7" dur="500"/>
                                        <p:tgtEl>
                                          <p:spTgt spid="6">
                                            <p:graphicEl>
                                              <a:dgm id="{91AFE90B-540C-4729-A67B-CCC1F6554682}"/>
                                            </p:graphic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graphicEl>
                                              <a:dgm id="{A54C7A4B-D286-4B03-A356-16F897B78F2F}"/>
                                            </p:graphicEl>
                                          </p:spTgt>
                                        </p:tgtEl>
                                        <p:attrNameLst>
                                          <p:attrName>style.visibility</p:attrName>
                                        </p:attrNameLst>
                                      </p:cBhvr>
                                      <p:to>
                                        <p:strVal val="visible"/>
                                      </p:to>
                                    </p:set>
                                    <p:animEffect transition="in" filter="blinds(horizontal)">
                                      <p:cBhvr>
                                        <p:cTn id="10" dur="500"/>
                                        <p:tgtEl>
                                          <p:spTgt spid="6">
                                            <p:graphicEl>
                                              <a:dgm id="{A54C7A4B-D286-4B03-A356-16F897B78F2F}"/>
                                            </p:graphic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graphicEl>
                                              <a:dgm id="{F9A58A87-978A-4CC0-B694-9891EFDED641}"/>
                                            </p:graphicEl>
                                          </p:spTgt>
                                        </p:tgtEl>
                                        <p:attrNameLst>
                                          <p:attrName>style.visibility</p:attrName>
                                        </p:attrNameLst>
                                      </p:cBhvr>
                                      <p:to>
                                        <p:strVal val="visible"/>
                                      </p:to>
                                    </p:set>
                                    <p:animEffect transition="in" filter="blinds(horizontal)">
                                      <p:cBhvr>
                                        <p:cTn id="13" dur="500"/>
                                        <p:tgtEl>
                                          <p:spTgt spid="6">
                                            <p:graphicEl>
                                              <a:dgm id="{F9A58A87-978A-4CC0-B694-9891EFDED641}"/>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graphicEl>
                                              <a:dgm id="{23A4D8C3-B313-4F2F-935A-6CB67A8C2F5E}"/>
                                            </p:graphicEl>
                                          </p:spTgt>
                                        </p:tgtEl>
                                        <p:attrNameLst>
                                          <p:attrName>style.visibility</p:attrName>
                                        </p:attrNameLst>
                                      </p:cBhvr>
                                      <p:to>
                                        <p:strVal val="visible"/>
                                      </p:to>
                                    </p:set>
                                    <p:animEffect transition="in" filter="blinds(horizontal)">
                                      <p:cBhvr>
                                        <p:cTn id="18" dur="500"/>
                                        <p:tgtEl>
                                          <p:spTgt spid="6">
                                            <p:graphicEl>
                                              <a:dgm id="{23A4D8C3-B313-4F2F-935A-6CB67A8C2F5E}"/>
                                            </p:graphic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graphicEl>
                                              <a:dgm id="{DDCF9B82-3B55-4C70-9E0D-263EC60941C7}"/>
                                            </p:graphicEl>
                                          </p:spTgt>
                                        </p:tgtEl>
                                        <p:attrNameLst>
                                          <p:attrName>style.visibility</p:attrName>
                                        </p:attrNameLst>
                                      </p:cBhvr>
                                      <p:to>
                                        <p:strVal val="visible"/>
                                      </p:to>
                                    </p:set>
                                    <p:animEffect transition="in" filter="blinds(horizontal)">
                                      <p:cBhvr>
                                        <p:cTn id="21" dur="500"/>
                                        <p:tgtEl>
                                          <p:spTgt spid="6">
                                            <p:graphicEl>
                                              <a:dgm id="{DDCF9B82-3B55-4C70-9E0D-263EC60941C7}"/>
                                            </p:graphic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
                                            <p:graphicEl>
                                              <a:dgm id="{EA90D151-00A7-4B1A-B4BC-D4A0364D955B}"/>
                                            </p:graphicEl>
                                          </p:spTgt>
                                        </p:tgtEl>
                                        <p:attrNameLst>
                                          <p:attrName>style.visibility</p:attrName>
                                        </p:attrNameLst>
                                      </p:cBhvr>
                                      <p:to>
                                        <p:strVal val="visible"/>
                                      </p:to>
                                    </p:set>
                                    <p:animEffect transition="in" filter="blinds(horizontal)">
                                      <p:cBhvr>
                                        <p:cTn id="24" dur="500"/>
                                        <p:tgtEl>
                                          <p:spTgt spid="6">
                                            <p:graphicEl>
                                              <a:dgm id="{EA90D151-00A7-4B1A-B4BC-D4A0364D955B}"/>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graphicEl>
                                              <a:dgm id="{C1BD459C-EE38-4EE5-868A-FC8F24D7DE1F}"/>
                                            </p:graphicEl>
                                          </p:spTgt>
                                        </p:tgtEl>
                                        <p:attrNameLst>
                                          <p:attrName>style.visibility</p:attrName>
                                        </p:attrNameLst>
                                      </p:cBhvr>
                                      <p:to>
                                        <p:strVal val="visible"/>
                                      </p:to>
                                    </p:set>
                                    <p:animEffect transition="in" filter="blinds(horizontal)">
                                      <p:cBhvr>
                                        <p:cTn id="29" dur="500"/>
                                        <p:tgtEl>
                                          <p:spTgt spid="6">
                                            <p:graphicEl>
                                              <a:dgm id="{C1BD459C-EE38-4EE5-868A-FC8F24D7DE1F}"/>
                                            </p:graphic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
                                            <p:graphicEl>
                                              <a:dgm id="{52653918-82DB-427A-BD93-686FDEE5D3D4}"/>
                                            </p:graphicEl>
                                          </p:spTgt>
                                        </p:tgtEl>
                                        <p:attrNameLst>
                                          <p:attrName>style.visibility</p:attrName>
                                        </p:attrNameLst>
                                      </p:cBhvr>
                                      <p:to>
                                        <p:strVal val="visible"/>
                                      </p:to>
                                    </p:set>
                                    <p:animEffect transition="in" filter="blinds(horizontal)">
                                      <p:cBhvr>
                                        <p:cTn id="32" dur="500"/>
                                        <p:tgtEl>
                                          <p:spTgt spid="6">
                                            <p:graphicEl>
                                              <a:dgm id="{52653918-82DB-427A-BD93-686FDEE5D3D4}"/>
                                            </p:graphic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6">
                                            <p:graphicEl>
                                              <a:dgm id="{288613DE-3F06-4D7A-8598-AC21E271842D}"/>
                                            </p:graphicEl>
                                          </p:spTgt>
                                        </p:tgtEl>
                                        <p:attrNameLst>
                                          <p:attrName>style.visibility</p:attrName>
                                        </p:attrNameLst>
                                      </p:cBhvr>
                                      <p:to>
                                        <p:strVal val="visible"/>
                                      </p:to>
                                    </p:set>
                                    <p:animEffect transition="in" filter="blinds(horizontal)">
                                      <p:cBhvr>
                                        <p:cTn id="35" dur="500"/>
                                        <p:tgtEl>
                                          <p:spTgt spid="6">
                                            <p:graphicEl>
                                              <a:dgm id="{288613DE-3F06-4D7A-8598-AC21E271842D}"/>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8" grpId="0" animBg="1"/>
      <p:bldP spid="2" grpId="0"/>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4663-F212-1C85-480C-8D826E909045}"/>
              </a:ext>
            </a:extLst>
          </p:cNvPr>
          <p:cNvSpPr>
            <a:spLocks noGrp="1"/>
          </p:cNvSpPr>
          <p:nvPr>
            <p:ph type="title"/>
          </p:nvPr>
        </p:nvSpPr>
        <p:spPr/>
        <p:txBody>
          <a:bodyPr/>
          <a:lstStyle/>
          <a:p>
            <a:r>
              <a:rPr lang="en-US" dirty="0"/>
              <a:t>Background</a:t>
            </a:r>
          </a:p>
        </p:txBody>
      </p:sp>
      <p:sp>
        <p:nvSpPr>
          <p:cNvPr id="3" name="Slide Number Placeholder 2">
            <a:extLst>
              <a:ext uri="{FF2B5EF4-FFF2-40B4-BE49-F238E27FC236}">
                <a16:creationId xmlns:a16="http://schemas.microsoft.com/office/drawing/2014/main" id="{ED481BC3-0640-7A18-9449-7E09D36264E6}"/>
              </a:ext>
            </a:extLst>
          </p:cNvPr>
          <p:cNvSpPr>
            <a:spLocks noGrp="1"/>
          </p:cNvSpPr>
          <p:nvPr>
            <p:ph type="sldNum" sz="quarter" idx="4"/>
          </p:nvPr>
        </p:nvSpPr>
        <p:spPr/>
        <p:txBody>
          <a:bodyPr/>
          <a:lstStyle/>
          <a:p>
            <a:fld id="{B7EB45DA-9A0D-DC49-8E02-F30A5DDC21C3}" type="slidenum">
              <a:rPr lang="en-US" smtClean="0"/>
              <a:t>3</a:t>
            </a:fld>
            <a:endParaRPr lang="en-US"/>
          </a:p>
        </p:txBody>
      </p:sp>
    </p:spTree>
    <p:extLst>
      <p:ext uri="{BB962C8B-B14F-4D97-AF65-F5344CB8AC3E}">
        <p14:creationId xmlns:p14="http://schemas.microsoft.com/office/powerpoint/2010/main" val="2030670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F7BD63-085E-F624-45CA-AE77FB4248F4}"/>
              </a:ext>
            </a:extLst>
          </p:cNvPr>
          <p:cNvSpPr>
            <a:spLocks noGrp="1"/>
          </p:cNvSpPr>
          <p:nvPr>
            <p:ph type="title"/>
          </p:nvPr>
        </p:nvSpPr>
        <p:spPr/>
        <p:txBody>
          <a:bodyPr>
            <a:normAutofit fontScale="90000"/>
          </a:bodyPr>
          <a:lstStyle/>
          <a:p>
            <a:r>
              <a:rPr lang="en-US" dirty="0"/>
              <a:t>What are Failure Studies?</a:t>
            </a:r>
          </a:p>
        </p:txBody>
      </p:sp>
      <p:sp>
        <p:nvSpPr>
          <p:cNvPr id="4" name="Slide Number Placeholder 3">
            <a:extLst>
              <a:ext uri="{FF2B5EF4-FFF2-40B4-BE49-F238E27FC236}">
                <a16:creationId xmlns:a16="http://schemas.microsoft.com/office/drawing/2014/main" id="{CB9D8660-354F-EB7D-0DDB-E84838488136}"/>
              </a:ext>
            </a:extLst>
          </p:cNvPr>
          <p:cNvSpPr>
            <a:spLocks noGrp="1"/>
          </p:cNvSpPr>
          <p:nvPr>
            <p:ph type="sldNum" sz="quarter" idx="4"/>
          </p:nvPr>
        </p:nvSpPr>
        <p:spPr/>
        <p:txBody>
          <a:bodyPr/>
          <a:lstStyle/>
          <a:p>
            <a:fld id="{B7EB45DA-9A0D-DC49-8E02-F30A5DDC21C3}" type="slidenum">
              <a:rPr lang="en-US"/>
              <a:t>4</a:t>
            </a:fld>
            <a:endParaRPr lang="en-US"/>
          </a:p>
        </p:txBody>
      </p:sp>
      <p:graphicFrame>
        <p:nvGraphicFramePr>
          <p:cNvPr id="36" name="Diagram 35">
            <a:extLst>
              <a:ext uri="{FF2B5EF4-FFF2-40B4-BE49-F238E27FC236}">
                <a16:creationId xmlns:a16="http://schemas.microsoft.com/office/drawing/2014/main" id="{B546D7AE-4F4E-4EB3-8044-256D20B30B4A}"/>
              </a:ext>
            </a:extLst>
          </p:cNvPr>
          <p:cNvGraphicFramePr/>
          <p:nvPr>
            <p:extLst>
              <p:ext uri="{D42A27DB-BD31-4B8C-83A1-F6EECF244321}">
                <p14:modId xmlns:p14="http://schemas.microsoft.com/office/powerpoint/2010/main" val="3227115355"/>
              </p:ext>
            </p:extLst>
          </p:nvPr>
        </p:nvGraphicFramePr>
        <p:xfrm>
          <a:off x="277148" y="1645920"/>
          <a:ext cx="5969624" cy="4056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7" name="TextBox 36">
            <a:extLst>
              <a:ext uri="{FF2B5EF4-FFF2-40B4-BE49-F238E27FC236}">
                <a16:creationId xmlns:a16="http://schemas.microsoft.com/office/drawing/2014/main" id="{DA498877-AE84-B290-C048-3E77886FFB5A}"/>
              </a:ext>
            </a:extLst>
          </p:cNvPr>
          <p:cNvSpPr txBox="1"/>
          <p:nvPr/>
        </p:nvSpPr>
        <p:spPr>
          <a:xfrm>
            <a:off x="6447547" y="4620145"/>
            <a:ext cx="1138838" cy="461665"/>
          </a:xfrm>
          <a:prstGeom prst="rect">
            <a:avLst/>
          </a:prstGeom>
          <a:noFill/>
        </p:spPr>
        <p:txBody>
          <a:bodyPr wrap="none" rtlCol="0">
            <a:spAutoFit/>
          </a:bodyPr>
          <a:lstStyle/>
          <a:p>
            <a:r>
              <a:rPr lang="en-US" sz="2400" b="1" dirty="0"/>
              <a:t>Defects</a:t>
            </a:r>
          </a:p>
        </p:txBody>
      </p:sp>
      <p:cxnSp>
        <p:nvCxnSpPr>
          <p:cNvPr id="39" name="Curved Connector 38">
            <a:extLst>
              <a:ext uri="{FF2B5EF4-FFF2-40B4-BE49-F238E27FC236}">
                <a16:creationId xmlns:a16="http://schemas.microsoft.com/office/drawing/2014/main" id="{D89928C8-7C76-378E-240B-7CE73C41E474}"/>
              </a:ext>
            </a:extLst>
          </p:cNvPr>
          <p:cNvCxnSpPr>
            <a:cxnSpLocks/>
            <a:endCxn id="43" idx="0"/>
          </p:cNvCxnSpPr>
          <p:nvPr/>
        </p:nvCxnSpPr>
        <p:spPr>
          <a:xfrm rot="16200000" flipH="1">
            <a:off x="5181825" y="2033732"/>
            <a:ext cx="1326677" cy="1996972"/>
          </a:xfrm>
          <a:prstGeom prst="curvedConnector3">
            <a:avLst>
              <a:gd name="adj1" fmla="val -17231"/>
            </a:avLst>
          </a:prstGeom>
          <a:ln w="762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E64BDC4-9DB3-FAB0-52C0-C0613DDF8DC3}"/>
              </a:ext>
            </a:extLst>
          </p:cNvPr>
          <p:cNvSpPr txBox="1"/>
          <p:nvPr/>
        </p:nvSpPr>
        <p:spPr>
          <a:xfrm>
            <a:off x="6879803" y="2093344"/>
            <a:ext cx="2053126" cy="461665"/>
          </a:xfrm>
          <a:prstGeom prst="rect">
            <a:avLst/>
          </a:prstGeom>
          <a:noFill/>
        </p:spPr>
        <p:txBody>
          <a:bodyPr wrap="none" rtlCol="0">
            <a:spAutoFit/>
          </a:bodyPr>
          <a:lstStyle/>
          <a:p>
            <a:r>
              <a:rPr lang="en-US" sz="2400" b="1" dirty="0"/>
              <a:t>Failure Studies</a:t>
            </a:r>
          </a:p>
        </p:txBody>
      </p:sp>
      <p:sp>
        <p:nvSpPr>
          <p:cNvPr id="41" name="TextBox 40">
            <a:extLst>
              <a:ext uri="{FF2B5EF4-FFF2-40B4-BE49-F238E27FC236}">
                <a16:creationId xmlns:a16="http://schemas.microsoft.com/office/drawing/2014/main" id="{F1E3780A-1B83-9022-B07E-78B0CABA5137}"/>
              </a:ext>
            </a:extLst>
          </p:cNvPr>
          <p:cNvSpPr txBox="1"/>
          <p:nvPr/>
        </p:nvSpPr>
        <p:spPr>
          <a:xfrm>
            <a:off x="4380247" y="1645921"/>
            <a:ext cx="2217274" cy="461665"/>
          </a:xfrm>
          <a:prstGeom prst="rect">
            <a:avLst/>
          </a:prstGeom>
          <a:noFill/>
        </p:spPr>
        <p:txBody>
          <a:bodyPr wrap="none" rtlCol="0">
            <a:spAutoFit/>
          </a:bodyPr>
          <a:lstStyle/>
          <a:p>
            <a:r>
              <a:rPr lang="en-US" sz="2400" b="1" dirty="0"/>
              <a:t>Lessons learned</a:t>
            </a:r>
          </a:p>
        </p:txBody>
      </p:sp>
      <p:cxnSp>
        <p:nvCxnSpPr>
          <p:cNvPr id="42" name="Straight Connector 41">
            <a:extLst>
              <a:ext uri="{FF2B5EF4-FFF2-40B4-BE49-F238E27FC236}">
                <a16:creationId xmlns:a16="http://schemas.microsoft.com/office/drawing/2014/main" id="{E791BE1D-7FA1-398B-2448-2B0527D376EF}"/>
              </a:ext>
            </a:extLst>
          </p:cNvPr>
          <p:cNvCxnSpPr>
            <a:cxnSpLocks/>
          </p:cNvCxnSpPr>
          <p:nvPr/>
        </p:nvCxnSpPr>
        <p:spPr>
          <a:xfrm>
            <a:off x="5442327" y="4302074"/>
            <a:ext cx="360044" cy="0"/>
          </a:xfrm>
          <a:prstGeom prst="line">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Graphic 42">
            <a:extLst>
              <a:ext uri="{FF2B5EF4-FFF2-40B4-BE49-F238E27FC236}">
                <a16:creationId xmlns:a16="http://schemas.microsoft.com/office/drawing/2014/main" id="{EDE9119A-77F4-0F88-0126-BC7581D52E84}"/>
              </a:ext>
            </a:extLst>
          </p:cNvPr>
          <p:cNvPicPr>
            <a:picLocks/>
          </p:cNvPicPr>
          <p:nvPr/>
        </p:nvPicPr>
        <p:blipFill rotWithShape="1">
          <a:blip r:embed="rId9">
            <a:extLst>
              <a:ext uri="{96DAC541-7B7A-43D3-8B79-37D633B846F1}">
                <asvg:svgBlip xmlns:asvg="http://schemas.microsoft.com/office/drawing/2016/SVG/main" r:embed="rId10"/>
              </a:ext>
            </a:extLst>
          </a:blip>
          <a:srcRect l="5554" t="29093" r="6259" b="24582"/>
          <a:stretch/>
        </p:blipFill>
        <p:spPr>
          <a:xfrm>
            <a:off x="5871862" y="3695557"/>
            <a:ext cx="1943576" cy="1151955"/>
          </a:xfrm>
          <a:prstGeom prst="rect">
            <a:avLst/>
          </a:prstGeom>
        </p:spPr>
      </p:pic>
      <p:pic>
        <p:nvPicPr>
          <p:cNvPr id="44" name="Graphic 43">
            <a:extLst>
              <a:ext uri="{FF2B5EF4-FFF2-40B4-BE49-F238E27FC236}">
                <a16:creationId xmlns:a16="http://schemas.microsoft.com/office/drawing/2014/main" id="{C6B57627-267C-E1C7-14C8-0449A917DA7E}"/>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7352542" y="2256810"/>
            <a:ext cx="975637" cy="1438747"/>
          </a:xfrm>
          <a:prstGeom prst="rect">
            <a:avLst/>
          </a:prstGeom>
        </p:spPr>
      </p:pic>
      <p:pic>
        <p:nvPicPr>
          <p:cNvPr id="45" name="Graphic 44">
            <a:extLst>
              <a:ext uri="{FF2B5EF4-FFF2-40B4-BE49-F238E27FC236}">
                <a16:creationId xmlns:a16="http://schemas.microsoft.com/office/drawing/2014/main" id="{EE756F00-55F0-A997-EAF4-B8468D7F0619}"/>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6915581" y="2583359"/>
            <a:ext cx="557536" cy="708801"/>
          </a:xfrm>
          <a:prstGeom prst="rect">
            <a:avLst/>
          </a:prstGeom>
        </p:spPr>
      </p:pic>
      <p:cxnSp>
        <p:nvCxnSpPr>
          <p:cNvPr id="46" name="Straight Connector 45">
            <a:extLst>
              <a:ext uri="{FF2B5EF4-FFF2-40B4-BE49-F238E27FC236}">
                <a16:creationId xmlns:a16="http://schemas.microsoft.com/office/drawing/2014/main" id="{FF29C812-ABDA-C621-9AD9-5695BE56171E}"/>
              </a:ext>
            </a:extLst>
          </p:cNvPr>
          <p:cNvCxnSpPr>
            <a:cxnSpLocks/>
          </p:cNvCxnSpPr>
          <p:nvPr/>
        </p:nvCxnSpPr>
        <p:spPr>
          <a:xfrm flipH="1" flipV="1">
            <a:off x="3968831" y="2202527"/>
            <a:ext cx="797263" cy="202755"/>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D4079F5-3643-6625-4AFA-E52F92223B35}"/>
              </a:ext>
            </a:extLst>
          </p:cNvPr>
          <p:cNvCxnSpPr>
            <a:cxnSpLocks/>
          </p:cNvCxnSpPr>
          <p:nvPr/>
        </p:nvCxnSpPr>
        <p:spPr>
          <a:xfrm flipH="1">
            <a:off x="2701632" y="2493164"/>
            <a:ext cx="2031083" cy="939617"/>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AE37640-16FD-457E-594A-61BB45B57AD7}"/>
              </a:ext>
            </a:extLst>
          </p:cNvPr>
          <p:cNvCxnSpPr>
            <a:cxnSpLocks/>
          </p:cNvCxnSpPr>
          <p:nvPr/>
        </p:nvCxnSpPr>
        <p:spPr>
          <a:xfrm flipH="1">
            <a:off x="3337366" y="2581047"/>
            <a:ext cx="1428726" cy="2266466"/>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F2B1DE3-A06A-7A9B-80A0-5DCDCDA05E06}"/>
              </a:ext>
            </a:extLst>
          </p:cNvPr>
          <p:cNvCxnSpPr>
            <a:cxnSpLocks/>
          </p:cNvCxnSpPr>
          <p:nvPr/>
        </p:nvCxnSpPr>
        <p:spPr>
          <a:xfrm flipH="1">
            <a:off x="4618753" y="2617449"/>
            <a:ext cx="227925" cy="683060"/>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9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linds(horizontal)">
                                      <p:cBhvr>
                                        <p:cTn id="12" dur="500"/>
                                        <p:tgtEl>
                                          <p:spTgt spid="42"/>
                                        </p:tgtEl>
                                      </p:cBhvr>
                                    </p:animEffect>
                                  </p:childTnLst>
                                </p:cTn>
                              </p:par>
                              <p:par>
                                <p:cTn id="13" presetID="3" presetClass="entr" presetSubtype="1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linds(horizontal)">
                                      <p:cBhvr>
                                        <p:cTn id="15" dur="500"/>
                                        <p:tgtEl>
                                          <p:spTgt spid="4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linds(horizont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linds(horizontal)">
                                      <p:cBhvr>
                                        <p:cTn id="23" dur="500"/>
                                        <p:tgtEl>
                                          <p:spTgt spid="44"/>
                                        </p:tgtEl>
                                      </p:cBhvr>
                                    </p:animEffect>
                                  </p:childTnLst>
                                </p:cTn>
                              </p:par>
                              <p:par>
                                <p:cTn id="24" presetID="3" presetClass="entr" presetSubtype="10"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linds(horizontal)">
                                      <p:cBhvr>
                                        <p:cTn id="26" dur="500"/>
                                        <p:tgtEl>
                                          <p:spTgt spid="4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linds(horizontal)">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linds(horizontal)">
                                      <p:cBhvr>
                                        <p:cTn id="34" dur="500"/>
                                        <p:tgtEl>
                                          <p:spTgt spid="3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AsOne/>
      </p:bldGraphic>
      <p:bldP spid="37" grpId="0"/>
      <p:bldP spid="40" grpId="0"/>
      <p:bldP spid="41" grpId="0"/>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10;&#10;Description automatically generated">
            <a:extLst>
              <a:ext uri="{FF2B5EF4-FFF2-40B4-BE49-F238E27FC236}">
                <a16:creationId xmlns:a16="http://schemas.microsoft.com/office/drawing/2014/main" id="{D34407C4-6740-5B4D-C173-1AD42B466EBA}"/>
              </a:ext>
            </a:extLst>
          </p:cNvPr>
          <p:cNvPicPr>
            <a:picLocks noGrp="1" noChangeAspect="1"/>
          </p:cNvPicPr>
          <p:nvPr>
            <p:ph idx="1"/>
          </p:nvPr>
        </p:nvPicPr>
        <p:blipFill>
          <a:blip r:embed="rId4"/>
          <a:stretch>
            <a:fillRect/>
          </a:stretch>
        </p:blipFill>
        <p:spPr>
          <a:xfrm>
            <a:off x="1085850" y="1403350"/>
            <a:ext cx="6400800" cy="4051300"/>
          </a:xfrm>
        </p:spPr>
      </p:pic>
      <p:sp>
        <p:nvSpPr>
          <p:cNvPr id="3" name="Title 2">
            <a:extLst>
              <a:ext uri="{FF2B5EF4-FFF2-40B4-BE49-F238E27FC236}">
                <a16:creationId xmlns:a16="http://schemas.microsoft.com/office/drawing/2014/main" id="{A40DB421-7451-EDAA-D1BF-BD91F47D0FDA}"/>
              </a:ext>
            </a:extLst>
          </p:cNvPr>
          <p:cNvSpPr>
            <a:spLocks noGrp="1"/>
          </p:cNvSpPr>
          <p:nvPr>
            <p:ph type="title"/>
          </p:nvPr>
        </p:nvSpPr>
        <p:spPr/>
        <p:txBody>
          <a:bodyPr>
            <a:normAutofit fontScale="90000"/>
          </a:bodyPr>
          <a:lstStyle/>
          <a:p>
            <a:r>
              <a:rPr lang="en-US" dirty="0"/>
              <a:t>More papers about software defects every year</a:t>
            </a:r>
          </a:p>
        </p:txBody>
      </p:sp>
      <p:sp>
        <p:nvSpPr>
          <p:cNvPr id="4" name="Slide Number Placeholder 3">
            <a:extLst>
              <a:ext uri="{FF2B5EF4-FFF2-40B4-BE49-F238E27FC236}">
                <a16:creationId xmlns:a16="http://schemas.microsoft.com/office/drawing/2014/main" id="{31E2363B-B1CC-3FD7-A312-ADBA927BBF7D}"/>
              </a:ext>
            </a:extLst>
          </p:cNvPr>
          <p:cNvSpPr>
            <a:spLocks noGrp="1"/>
          </p:cNvSpPr>
          <p:nvPr>
            <p:ph type="sldNum" sz="quarter" idx="4"/>
          </p:nvPr>
        </p:nvSpPr>
        <p:spPr/>
        <p:txBody>
          <a:bodyPr/>
          <a:lstStyle/>
          <a:p>
            <a:fld id="{B7EB45DA-9A0D-DC49-8E02-F30A5DDC21C3}" type="slidenum">
              <a:rPr lang="en-US" smtClean="0"/>
              <a:t>5</a:t>
            </a:fld>
            <a:endParaRPr lang="en-US"/>
          </a:p>
        </p:txBody>
      </p:sp>
      <p:sp>
        <p:nvSpPr>
          <p:cNvPr id="7" name="TextBox 6">
            <a:extLst>
              <a:ext uri="{FF2B5EF4-FFF2-40B4-BE49-F238E27FC236}">
                <a16:creationId xmlns:a16="http://schemas.microsoft.com/office/drawing/2014/main" id="{12CFC903-4F9E-20D8-CCBB-3282BCED1BD0}"/>
              </a:ext>
            </a:extLst>
          </p:cNvPr>
          <p:cNvSpPr txBox="1"/>
          <p:nvPr/>
        </p:nvSpPr>
        <p:spPr>
          <a:xfrm>
            <a:off x="795296" y="5705812"/>
            <a:ext cx="7007565" cy="1015663"/>
          </a:xfrm>
          <a:prstGeom prst="rect">
            <a:avLst/>
          </a:prstGeom>
          <a:noFill/>
        </p:spPr>
        <p:txBody>
          <a:bodyPr wrap="square" rtlCol="0">
            <a:spAutoFit/>
          </a:bodyPr>
          <a:lstStyle/>
          <a:p>
            <a:pPr algn="just"/>
            <a:r>
              <a:rPr lang="en-US" sz="2000" i="1" dirty="0"/>
              <a:t>Search terms: (empirical OR comprehensive OR taxonomy OR characteristics) AND (bug OR bugs OR faults OR defects OR failures OR vulnerabilities) AND (study OR review)</a:t>
            </a:r>
          </a:p>
        </p:txBody>
      </p:sp>
    </p:spTree>
    <p:extLst>
      <p:ext uri="{BB962C8B-B14F-4D97-AF65-F5344CB8AC3E}">
        <p14:creationId xmlns:p14="http://schemas.microsoft.com/office/powerpoint/2010/main" val="3155657529"/>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9AFEBF-6074-7EE5-0F9B-C333B6053CEE}"/>
              </a:ext>
            </a:extLst>
          </p:cNvPr>
          <p:cNvSpPr>
            <a:spLocks noGrp="1"/>
          </p:cNvSpPr>
          <p:nvPr>
            <p:ph type="title"/>
          </p:nvPr>
        </p:nvSpPr>
        <p:spPr/>
        <p:txBody>
          <a:bodyPr>
            <a:normAutofit fontScale="90000"/>
          </a:bodyPr>
          <a:lstStyle/>
          <a:p>
            <a:r>
              <a:rPr lang="en-US" dirty="0"/>
              <a:t>How are Failure Studies conducted?</a:t>
            </a:r>
          </a:p>
        </p:txBody>
      </p:sp>
      <p:sp>
        <p:nvSpPr>
          <p:cNvPr id="4" name="Slide Number Placeholder 3">
            <a:extLst>
              <a:ext uri="{FF2B5EF4-FFF2-40B4-BE49-F238E27FC236}">
                <a16:creationId xmlns:a16="http://schemas.microsoft.com/office/drawing/2014/main" id="{8E927FFC-3B54-6614-935D-E87F81F86EA3}"/>
              </a:ext>
            </a:extLst>
          </p:cNvPr>
          <p:cNvSpPr>
            <a:spLocks noGrp="1"/>
          </p:cNvSpPr>
          <p:nvPr>
            <p:ph type="sldNum" sz="quarter" idx="4"/>
          </p:nvPr>
        </p:nvSpPr>
        <p:spPr/>
        <p:txBody>
          <a:bodyPr/>
          <a:lstStyle/>
          <a:p>
            <a:fld id="{B7EB45DA-9A0D-DC49-8E02-F30A5DDC21C3}" type="slidenum">
              <a:rPr lang="en-US" smtClean="0"/>
              <a:t>6</a:t>
            </a:fld>
            <a:endParaRPr lang="en-US"/>
          </a:p>
        </p:txBody>
      </p:sp>
      <p:pic>
        <p:nvPicPr>
          <p:cNvPr id="7" name="Content Placeholder 6" descr="Diagram&#10;&#10;Description automatically generated">
            <a:extLst>
              <a:ext uri="{FF2B5EF4-FFF2-40B4-BE49-F238E27FC236}">
                <a16:creationId xmlns:a16="http://schemas.microsoft.com/office/drawing/2014/main" id="{2C0476D5-7798-FE21-AB84-2BB3986446D7}"/>
              </a:ext>
            </a:extLst>
          </p:cNvPr>
          <p:cNvPicPr>
            <a:picLocks noGrp="1" noChangeAspect="1"/>
          </p:cNvPicPr>
          <p:nvPr>
            <p:ph idx="1"/>
          </p:nvPr>
        </p:nvPicPr>
        <p:blipFill>
          <a:blip r:embed="rId3"/>
          <a:stretch>
            <a:fillRect/>
          </a:stretch>
        </p:blipFill>
        <p:spPr>
          <a:xfrm>
            <a:off x="851311" y="1513113"/>
            <a:ext cx="7441377" cy="4252215"/>
          </a:xfrm>
        </p:spPr>
      </p:pic>
    </p:spTree>
    <p:extLst>
      <p:ext uri="{BB962C8B-B14F-4D97-AF65-F5344CB8AC3E}">
        <p14:creationId xmlns:p14="http://schemas.microsoft.com/office/powerpoint/2010/main" val="738896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letter&#10;&#10;Description automatically generated">
            <a:extLst>
              <a:ext uri="{FF2B5EF4-FFF2-40B4-BE49-F238E27FC236}">
                <a16:creationId xmlns:a16="http://schemas.microsoft.com/office/drawing/2014/main" id="{98C26D0E-28B2-50FF-DCD5-3C9D78EAB48D}"/>
              </a:ext>
            </a:extLst>
          </p:cNvPr>
          <p:cNvPicPr>
            <a:picLocks noGrp="1" noChangeAspect="1"/>
          </p:cNvPicPr>
          <p:nvPr>
            <p:ph idx="1"/>
          </p:nvPr>
        </p:nvPicPr>
        <p:blipFill>
          <a:blip r:embed="rId3"/>
          <a:stretch>
            <a:fillRect/>
          </a:stretch>
        </p:blipFill>
        <p:spPr>
          <a:xfrm>
            <a:off x="653398" y="1379026"/>
            <a:ext cx="6527800" cy="2463800"/>
          </a:xfrm>
          <a:ln>
            <a:solidFill>
              <a:schemeClr val="bg1"/>
            </a:solidFill>
          </a:ln>
        </p:spPr>
      </p:pic>
      <p:sp>
        <p:nvSpPr>
          <p:cNvPr id="3" name="Title 2">
            <a:extLst>
              <a:ext uri="{FF2B5EF4-FFF2-40B4-BE49-F238E27FC236}">
                <a16:creationId xmlns:a16="http://schemas.microsoft.com/office/drawing/2014/main" id="{F1947B95-21D1-8776-EE43-BAF2A06A817F}"/>
              </a:ext>
            </a:extLst>
          </p:cNvPr>
          <p:cNvSpPr>
            <a:spLocks noGrp="1"/>
          </p:cNvSpPr>
          <p:nvPr>
            <p:ph type="title"/>
          </p:nvPr>
        </p:nvSpPr>
        <p:spPr/>
        <p:txBody>
          <a:bodyPr>
            <a:normAutofit fontScale="90000"/>
          </a:bodyPr>
          <a:lstStyle/>
          <a:p>
            <a:r>
              <a:rPr lang="en-US" dirty="0"/>
              <a:t>Some Failure Studies</a:t>
            </a:r>
          </a:p>
        </p:txBody>
      </p:sp>
      <p:sp>
        <p:nvSpPr>
          <p:cNvPr id="4" name="Slide Number Placeholder 3">
            <a:extLst>
              <a:ext uri="{FF2B5EF4-FFF2-40B4-BE49-F238E27FC236}">
                <a16:creationId xmlns:a16="http://schemas.microsoft.com/office/drawing/2014/main" id="{8CF0D4D7-AA91-E62F-0276-2B5A0D809B4E}"/>
              </a:ext>
            </a:extLst>
          </p:cNvPr>
          <p:cNvSpPr>
            <a:spLocks noGrp="1"/>
          </p:cNvSpPr>
          <p:nvPr>
            <p:ph type="sldNum" sz="quarter" idx="4"/>
          </p:nvPr>
        </p:nvSpPr>
        <p:spPr/>
        <p:txBody>
          <a:bodyPr/>
          <a:lstStyle/>
          <a:p>
            <a:fld id="{B7EB45DA-9A0D-DC49-8E02-F30A5DDC21C3}" type="slidenum">
              <a:rPr lang="en-US" smtClean="0"/>
              <a:t>7</a:t>
            </a:fld>
            <a:endParaRPr lang="en-US"/>
          </a:p>
        </p:txBody>
      </p:sp>
      <p:pic>
        <p:nvPicPr>
          <p:cNvPr id="8" name="Picture 7" descr="Text&#10;&#10;Description automatically generated with medium confidence">
            <a:extLst>
              <a:ext uri="{FF2B5EF4-FFF2-40B4-BE49-F238E27FC236}">
                <a16:creationId xmlns:a16="http://schemas.microsoft.com/office/drawing/2014/main" id="{ABE98587-E41F-1868-02D4-62346F011746}"/>
              </a:ext>
            </a:extLst>
          </p:cNvPr>
          <p:cNvPicPr>
            <a:picLocks noChangeAspect="1"/>
          </p:cNvPicPr>
          <p:nvPr/>
        </p:nvPicPr>
        <p:blipFill>
          <a:blip r:embed="rId4"/>
          <a:stretch>
            <a:fillRect/>
          </a:stretch>
        </p:blipFill>
        <p:spPr>
          <a:xfrm>
            <a:off x="1377950" y="2417162"/>
            <a:ext cx="6108700" cy="2273300"/>
          </a:xfrm>
          <a:prstGeom prst="rect">
            <a:avLst/>
          </a:prstGeom>
          <a:ln>
            <a:solidFill>
              <a:schemeClr val="bg1"/>
            </a:solidFill>
          </a:ln>
        </p:spPr>
      </p:pic>
      <p:pic>
        <p:nvPicPr>
          <p:cNvPr id="10" name="Picture 9" descr="Text&#10;&#10;Description automatically generated">
            <a:extLst>
              <a:ext uri="{FF2B5EF4-FFF2-40B4-BE49-F238E27FC236}">
                <a16:creationId xmlns:a16="http://schemas.microsoft.com/office/drawing/2014/main" id="{6B719828-ACD1-2F51-BF41-2F52FD20A629}"/>
              </a:ext>
            </a:extLst>
          </p:cNvPr>
          <p:cNvPicPr>
            <a:picLocks noChangeAspect="1"/>
          </p:cNvPicPr>
          <p:nvPr/>
        </p:nvPicPr>
        <p:blipFill>
          <a:blip r:embed="rId5"/>
          <a:stretch>
            <a:fillRect/>
          </a:stretch>
        </p:blipFill>
        <p:spPr>
          <a:xfrm>
            <a:off x="1861202" y="3429000"/>
            <a:ext cx="6629400" cy="2861662"/>
          </a:xfrm>
          <a:prstGeom prst="rect">
            <a:avLst/>
          </a:prstGeom>
          <a:ln>
            <a:solidFill>
              <a:schemeClr val="bg1"/>
            </a:solidFill>
          </a:ln>
        </p:spPr>
      </p:pic>
    </p:spTree>
    <p:extLst>
      <p:ext uri="{BB962C8B-B14F-4D97-AF65-F5344CB8AC3E}">
        <p14:creationId xmlns:p14="http://schemas.microsoft.com/office/powerpoint/2010/main" val="195371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593A19-ACBD-446C-CE29-9C98267CB771}"/>
              </a:ext>
            </a:extLst>
          </p:cNvPr>
          <p:cNvSpPr>
            <a:spLocks noGrp="1"/>
          </p:cNvSpPr>
          <p:nvPr>
            <p:ph type="title"/>
          </p:nvPr>
        </p:nvSpPr>
        <p:spPr>
          <a:xfrm>
            <a:off x="685800" y="2747963"/>
            <a:ext cx="7772400" cy="1362075"/>
          </a:xfrm>
        </p:spPr>
        <p:txBody>
          <a:bodyPr anchor="t">
            <a:normAutofit fontScale="90000"/>
          </a:bodyPr>
          <a:lstStyle/>
          <a:p>
            <a:r>
              <a:rPr lang="en-US" dirty="0"/>
              <a:t>Goal of Study:</a:t>
            </a:r>
            <a:br>
              <a:rPr lang="en-US" dirty="0"/>
            </a:br>
            <a:r>
              <a:rPr lang="en-US" sz="2600" dirty="0"/>
              <a:t>Reflect on the Conduct of Software Failure Studies</a:t>
            </a:r>
          </a:p>
        </p:txBody>
      </p:sp>
      <p:sp>
        <p:nvSpPr>
          <p:cNvPr id="4" name="Slide Number Placeholder 3">
            <a:extLst>
              <a:ext uri="{FF2B5EF4-FFF2-40B4-BE49-F238E27FC236}">
                <a16:creationId xmlns:a16="http://schemas.microsoft.com/office/drawing/2014/main" id="{0914A0F6-84D2-FD49-62C6-A6AE0340ACB0}"/>
              </a:ext>
            </a:extLst>
          </p:cNvPr>
          <p:cNvSpPr>
            <a:spLocks noGrp="1"/>
          </p:cNvSpPr>
          <p:nvPr>
            <p:ph type="sldNum" sz="quarter" idx="4"/>
          </p:nvPr>
        </p:nvSpPr>
        <p:spPr>
          <a:xfrm>
            <a:off x="6457950" y="6356350"/>
            <a:ext cx="2057400" cy="365125"/>
          </a:xfrm>
        </p:spPr>
        <p:txBody>
          <a:bodyPr anchor="ctr">
            <a:normAutofit/>
          </a:bodyPr>
          <a:lstStyle/>
          <a:p>
            <a:pPr>
              <a:spcAft>
                <a:spcPts val="600"/>
              </a:spcAft>
            </a:pPr>
            <a:fld id="{B7EB45DA-9A0D-DC49-8E02-F30A5DDC21C3}" type="slidenum">
              <a:rPr lang="en-US" smtClean="0"/>
              <a:pPr>
                <a:spcAft>
                  <a:spcPts val="600"/>
                </a:spcAft>
              </a:pPr>
              <a:t>8</a:t>
            </a:fld>
            <a:endParaRPr lang="en-US"/>
          </a:p>
        </p:txBody>
      </p:sp>
    </p:spTree>
    <p:extLst>
      <p:ext uri="{BB962C8B-B14F-4D97-AF65-F5344CB8AC3E}">
        <p14:creationId xmlns:p14="http://schemas.microsoft.com/office/powerpoint/2010/main" val="2965781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E280-63AD-4051-B45F-3BEEE69EB2E0}"/>
              </a:ext>
            </a:extLst>
          </p:cNvPr>
          <p:cNvSpPr>
            <a:spLocks noGrp="1"/>
          </p:cNvSpPr>
          <p:nvPr>
            <p:ph type="title"/>
          </p:nvPr>
        </p:nvSpPr>
        <p:spPr/>
        <p:txBody>
          <a:bodyPr/>
          <a:lstStyle/>
          <a:p>
            <a:r>
              <a:rPr lang="en-US" dirty="0"/>
              <a:t>Methodology</a:t>
            </a:r>
          </a:p>
        </p:txBody>
      </p:sp>
      <p:sp>
        <p:nvSpPr>
          <p:cNvPr id="3" name="Slide Number Placeholder 2">
            <a:extLst>
              <a:ext uri="{FF2B5EF4-FFF2-40B4-BE49-F238E27FC236}">
                <a16:creationId xmlns:a16="http://schemas.microsoft.com/office/drawing/2014/main" id="{B8CF16F6-CCB9-1826-C10B-C89C3A190025}"/>
              </a:ext>
            </a:extLst>
          </p:cNvPr>
          <p:cNvSpPr>
            <a:spLocks noGrp="1"/>
          </p:cNvSpPr>
          <p:nvPr>
            <p:ph type="sldNum" sz="quarter" idx="4"/>
          </p:nvPr>
        </p:nvSpPr>
        <p:spPr/>
        <p:txBody>
          <a:bodyPr/>
          <a:lstStyle/>
          <a:p>
            <a:fld id="{B7EB45DA-9A0D-DC49-8E02-F30A5DDC21C3}" type="slidenum">
              <a:rPr lang="en-US" smtClean="0"/>
              <a:t>9</a:t>
            </a:fld>
            <a:endParaRPr lang="en-US"/>
          </a:p>
        </p:txBody>
      </p:sp>
    </p:spTree>
    <p:extLst>
      <p:ext uri="{BB962C8B-B14F-4D97-AF65-F5344CB8AC3E}">
        <p14:creationId xmlns:p14="http://schemas.microsoft.com/office/powerpoint/2010/main" val="1273070225"/>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Brand_Template_Gold_Theme_Std_Screen_2.pptx" id="{33130098-72E9-B14B-8D33-14895F32E203}" vid="{24A02D5D-460C-B047-B557-67731F776B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2577843-0252-164E-9900-50E04AC84376}">
  <we:reference id="wa104381063" version="1.0.0.1" store="en-001"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PU-CoBrand_Template_Gold_Theme_Std_Screen_2</Template>
  <TotalTime>1671</TotalTime>
  <Words>2500</Words>
  <Application>Microsoft Macintosh PowerPoint</Application>
  <PresentationFormat>On-screen Show (4:3)</PresentationFormat>
  <Paragraphs>199</Paragraphs>
  <Slides>20</Slides>
  <Notes>20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vt:lpstr>
      <vt:lpstr>Wingdings</vt:lpstr>
      <vt:lpstr>Purdue1</vt:lpstr>
      <vt:lpstr>PowerPoint Presentation</vt:lpstr>
      <vt:lpstr>Overview</vt:lpstr>
      <vt:lpstr>Background</vt:lpstr>
      <vt:lpstr>What are Failure Studies?</vt:lpstr>
      <vt:lpstr>More papers about software defects every year</vt:lpstr>
      <vt:lpstr>How are Failure Studies conducted?</vt:lpstr>
      <vt:lpstr>Some Failure Studies</vt:lpstr>
      <vt:lpstr>Goal of Study: Reflect on the Conduct of Software Failure Studies</vt:lpstr>
      <vt:lpstr>Methodology</vt:lpstr>
      <vt:lpstr>Methodology</vt:lpstr>
      <vt:lpstr>Recurring Flaws in  Software Failure Studies</vt:lpstr>
      <vt:lpstr>Defining Scope of Failure Studies</vt:lpstr>
      <vt:lpstr>Analyzing Software Defects</vt:lpstr>
      <vt:lpstr>Results and Impact</vt:lpstr>
      <vt:lpstr>Flaws in every stage of the process</vt:lpstr>
      <vt:lpstr>Proposed Research Agenda</vt:lpstr>
      <vt:lpstr>Research Agenda</vt:lpstr>
      <vt:lpstr>Research Agenda</vt:lpstr>
      <vt:lpstr>Conclusion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Bowers, Anna K</dc:creator>
  <cp:keywords/>
  <dc:description/>
  <cp:lastModifiedBy>Paschal Chukwuebuk Amusuo</cp:lastModifiedBy>
  <cp:revision>1</cp:revision>
  <dcterms:created xsi:type="dcterms:W3CDTF">2020-02-21T23:00:33Z</dcterms:created>
  <dcterms:modified xsi:type="dcterms:W3CDTF">2022-11-15T03:09:05Z</dcterms:modified>
  <cp:category/>
</cp:coreProperties>
</file>