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63" r:id="rId2"/>
    <p:sldId id="1634" r:id="rId3"/>
    <p:sldId id="1589" r:id="rId4"/>
    <p:sldId id="1624" r:id="rId5"/>
    <p:sldId id="1636" r:id="rId6"/>
    <p:sldId id="1630" r:id="rId7"/>
    <p:sldId id="1626" r:id="rId8"/>
    <p:sldId id="1635" r:id="rId9"/>
    <p:sldId id="1632" r:id="rId10"/>
    <p:sldId id="1628" r:id="rId11"/>
    <p:sldId id="1629" r:id="rId12"/>
    <p:sldId id="1611" r:id="rId13"/>
    <p:sldId id="267" r:id="rId14"/>
    <p:sldId id="1614" r:id="rId15"/>
    <p:sldId id="1637" r:id="rId16"/>
    <p:sldId id="1638" r:id="rId17"/>
    <p:sldId id="1615" r:id="rId18"/>
    <p:sldId id="163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page" id="{F4560B56-DE6A-B943-B363-524756E94B9F}">
          <p14:sldIdLst>
            <p14:sldId id="263"/>
          </p14:sldIdLst>
        </p14:section>
        <p14:section name="Background and Motivation" id="{AB5DCC16-C03C-3B48-AD31-AA367A2FD258}">
          <p14:sldIdLst>
            <p14:sldId id="1634"/>
            <p14:sldId id="1589"/>
          </p14:sldIdLst>
        </p14:section>
        <p14:section name="Research" id="{A2D55829-B903-CF43-A125-417E0F7017C6}">
          <p14:sldIdLst>
            <p14:sldId id="1624"/>
            <p14:sldId id="1636"/>
          </p14:sldIdLst>
        </p14:section>
        <p14:section name="Results" id="{81318E92-0ACB-434C-87F4-2C4042BBF35E}">
          <p14:sldIdLst>
            <p14:sldId id="1630"/>
            <p14:sldId id="1626"/>
            <p14:sldId id="1635"/>
            <p14:sldId id="1632"/>
          </p14:sldIdLst>
        </p14:section>
        <p14:section name="Discussion" id="{22B9D3BB-8C7A-42CD-8F7B-0A32F75F1765}">
          <p14:sldIdLst>
            <p14:sldId id="1628"/>
            <p14:sldId id="1629"/>
          </p14:sldIdLst>
        </p14:section>
        <p14:section name="Conclusion" id="{567B1BD3-F492-0B41-A8E3-598F90A9323D}">
          <p14:sldIdLst>
            <p14:sldId id="1611"/>
          </p14:sldIdLst>
        </p14:section>
        <p14:section name="Bonus slides" id="{4C9E168F-9DDE-F94B-A1F3-6DB24D348ED1}">
          <p14:sldIdLst>
            <p14:sldId id="267"/>
            <p14:sldId id="1614"/>
            <p14:sldId id="1637"/>
            <p14:sldId id="1638"/>
            <p14:sldId id="1615"/>
            <p14:sldId id="16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F54934-D715-F194-E2B0-52BB20E31A4B}" name="Anandayuvaraj, Dharun Rajkkumar" initials="ADR" userId="Anandayuvaraj, Dharun Rajkkumar" providerId="None"/>
  <p188:author id="{5BB5E135-98E7-5772-B586-AE35DDD0882B}" name="Guest User" initials="GU" userId="S::urn:spo:anon#f6ebefc201ff287dee6461537898ec57c0c0061b2d05194fd05cd6ef849e9d90::" providerId="AD"/>
  <p188:author id="{856BE3C1-7BB8-71DA-5D15-BE09CD999183}" name="Guest User" initials="GU" userId="S::urn:spo:anon#3083ff0b9bf684d251096920d6dc162e06a111e52aa8330a796130226de5c30a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ndayuvaraj, Dharun Rajkkumar" initials="ADR" lastIdx="1" clrIdx="0">
    <p:extLst>
      <p:ext uri="{19B8F6BF-5375-455C-9EA6-DF929625EA0E}">
        <p15:presenceInfo xmlns:p15="http://schemas.microsoft.com/office/powerpoint/2012/main" userId="Anandayuvaraj, Dharun Rajk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869"/>
    <a:srgbClr val="8B3D88"/>
    <a:srgbClr val="3257A8"/>
    <a:srgbClr val="CC99FF"/>
    <a:srgbClr val="6B91C9"/>
    <a:srgbClr val="37A794"/>
    <a:srgbClr val="2DFF8C"/>
    <a:srgbClr val="DD6B7F"/>
    <a:srgbClr val="CCCCFF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1" autoAdjust="0"/>
    <p:restoredTop sz="61912" autoAdjust="0"/>
  </p:normalViewPr>
  <p:slideViewPr>
    <p:cSldViewPr snapToGrid="0" snapToObjects="1">
      <p:cViewPr varScale="1">
        <p:scale>
          <a:sx n="46" d="100"/>
          <a:sy n="46" d="100"/>
        </p:scale>
        <p:origin x="1384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285" y="3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James C" userId="84778d94-b1cc-4a48-87ce-749e1d7d6e72" providerId="ADAL" clId="{7DD04EE3-9E77-9442-BD52-EE3158B2D00B}"/>
    <pc:docChg chg="custSel modSld">
      <pc:chgData name="Davis, James C" userId="84778d94-b1cc-4a48-87ce-749e1d7d6e72" providerId="ADAL" clId="{7DD04EE3-9E77-9442-BD52-EE3158B2D00B}" dt="2022-10-10T21:01:53.253" v="582"/>
      <pc:docMkLst>
        <pc:docMk/>
      </pc:docMkLst>
      <pc:sldChg chg="addSp delSp">
        <pc:chgData name="Davis, James C" userId="84778d94-b1cc-4a48-87ce-749e1d7d6e72" providerId="ADAL" clId="{7DD04EE3-9E77-9442-BD52-EE3158B2D00B}" dt="2022-10-10T15:56:27.098" v="5"/>
        <pc:sldMkLst>
          <pc:docMk/>
          <pc:sldMk cId="492295558" sldId="1589"/>
        </pc:sldMkLst>
        <pc:inkChg chg="add del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5" creationId="{00FB7335-DDB6-EC0B-E2F3-3DDE2BFD7B01}"/>
          </ac:inkMkLst>
        </pc:inkChg>
        <pc:inkChg chg="add del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6" creationId="{5E942CD5-BF07-B7B6-EEF7-A7DE34234082}"/>
          </ac:inkMkLst>
        </pc:inkChg>
        <pc:inkChg chg="add del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7" creationId="{C7EF3CC9-A325-D011-443F-7E8671FB3D8B}"/>
          </ac:inkMkLst>
        </pc:inkChg>
        <pc:inkChg chg="add del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8" creationId="{0745EBC6-5ABC-E9C8-BA40-8F4AFA83B58A}"/>
          </ac:inkMkLst>
        </pc:inkChg>
        <pc:inkChg chg="add del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9" creationId="{9EE56FDF-22DF-E927-64E1-DFE7D1D6F339}"/>
          </ac:inkMkLst>
        </pc:inkChg>
        <pc:inkChg chg="add reco">
          <ac:chgData name="Davis, James C" userId="84778d94-b1cc-4a48-87ce-749e1d7d6e72" providerId="ADAL" clId="{7DD04EE3-9E77-9442-BD52-EE3158B2D00B}" dt="2022-10-10T15:56:27.098" v="5"/>
          <ac:inkMkLst>
            <pc:docMk/>
            <pc:sldMk cId="492295558" sldId="1589"/>
            <ac:inkMk id="10" creationId="{35FB112A-6380-633A-8913-BA4068D15205}"/>
          </ac:inkMkLst>
        </pc:inkChg>
      </pc:sldChg>
      <pc:sldChg chg="addSp delSp">
        <pc:chgData name="Davis, James C" userId="84778d94-b1cc-4a48-87ce-749e1d7d6e72" providerId="ADAL" clId="{7DD04EE3-9E77-9442-BD52-EE3158B2D00B}" dt="2022-10-10T15:58:44.809" v="163"/>
        <pc:sldMkLst>
          <pc:docMk/>
          <pc:sldMk cId="1956086425" sldId="1624"/>
        </pc:sldMkLst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5" creationId="{EF09F134-6D87-35FA-10DF-29583EFC30C2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6" creationId="{3AF921EE-7926-E31C-AC36-7874E6395767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7" creationId="{9EE14DAA-5EB6-4B6D-6048-A2AEA1165545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8" creationId="{DAB19B46-0117-AD52-B16C-41299A81D58E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9" creationId="{7F5A1787-96D1-9AFF-2920-63833A9B030A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0" creationId="{219FBAFD-7B12-E360-B097-9AD86CFBB612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1" creationId="{8B003877-4802-D0D4-DD6E-84533EB2BD61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2" creationId="{26F95BF4-363D-A0E1-6E5D-F3E3A0E5051E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3" creationId="{9598E022-66EC-FD05-E3D7-312637DE5BED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4" creationId="{0D4F45F8-5392-EDB1-4673-D6B809A06015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5" creationId="{621EB0BB-F1A2-0AA3-0C18-4DCC02AE3661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6" creationId="{6428F51E-4767-BAFD-656C-0960E506BD5D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7" creationId="{ACAF6F57-9788-963B-8B4B-727FFBD439B5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8" creationId="{992865E7-2300-E4B7-8365-F25DE6D083B4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19" creationId="{77C32A6F-2872-8647-8233-47A04BA74978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0" creationId="{DA0A5779-DC91-28C9-0659-4F5C688149FC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1" creationId="{8FF3FB34-A5E4-4AD3-76FB-AF4DF88C7C28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2" creationId="{D03CA820-DF29-7493-DDA3-8199BFE281D7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3" creationId="{0419F6A4-84D3-3712-ED46-64C117598FEA}"/>
          </ac:inkMkLst>
        </pc:inkChg>
        <pc:inkChg chg="add del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4" creationId="{956F7F0A-CC1C-17AF-5542-B834D1EEC321}"/>
          </ac:inkMkLst>
        </pc:inkChg>
        <pc:inkChg chg="add reco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5" creationId="{D6026094-254F-FF76-9ACD-393CC68BF428}"/>
          </ac:inkMkLst>
        </pc:inkChg>
        <pc:inkChg chg="add reco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6" creationId="{1ACB49C2-EE4C-F0D2-6199-176F4C0D6CDD}"/>
          </ac:inkMkLst>
        </pc:inkChg>
        <pc:inkChg chg="add reco">
          <ac:chgData name="Davis, James C" userId="84778d94-b1cc-4a48-87ce-749e1d7d6e72" providerId="ADAL" clId="{7DD04EE3-9E77-9442-BD52-EE3158B2D00B}" dt="2022-10-10T15:58:31.941" v="138"/>
          <ac:inkMkLst>
            <pc:docMk/>
            <pc:sldMk cId="1956086425" sldId="1624"/>
            <ac:inkMk id="27" creationId="{6B1AB7E6-BC46-4E95-F192-6D6578BBB423}"/>
          </ac:inkMkLst>
        </pc:inkChg>
        <pc:inkChg chg="add del">
          <ac:chgData name="Davis, James C" userId="84778d94-b1cc-4a48-87ce-749e1d7d6e72" providerId="ADAL" clId="{7DD04EE3-9E77-9442-BD52-EE3158B2D00B}" dt="2022-10-10T15:58:34.438" v="143"/>
          <ac:inkMkLst>
            <pc:docMk/>
            <pc:sldMk cId="1956086425" sldId="1624"/>
            <ac:inkMk id="28" creationId="{CB00421C-E107-EA3E-5D44-48986DB9849E}"/>
          </ac:inkMkLst>
        </pc:inkChg>
        <pc:inkChg chg="add del">
          <ac:chgData name="Davis, James C" userId="84778d94-b1cc-4a48-87ce-749e1d7d6e72" providerId="ADAL" clId="{7DD04EE3-9E77-9442-BD52-EE3158B2D00B}" dt="2022-10-10T15:58:34.438" v="143"/>
          <ac:inkMkLst>
            <pc:docMk/>
            <pc:sldMk cId="1956086425" sldId="1624"/>
            <ac:inkMk id="29" creationId="{6A7120F2-B570-1AA1-C283-7398F36450D1}"/>
          </ac:inkMkLst>
        </pc:inkChg>
        <pc:inkChg chg="add del">
          <ac:chgData name="Davis, James C" userId="84778d94-b1cc-4a48-87ce-749e1d7d6e72" providerId="ADAL" clId="{7DD04EE3-9E77-9442-BD52-EE3158B2D00B}" dt="2022-10-10T15:58:34.438" v="143"/>
          <ac:inkMkLst>
            <pc:docMk/>
            <pc:sldMk cId="1956086425" sldId="1624"/>
            <ac:inkMk id="30" creationId="{BC7FAC56-F21F-719A-FA28-8800C83B9B5B}"/>
          </ac:inkMkLst>
        </pc:inkChg>
        <pc:inkChg chg="add del">
          <ac:chgData name="Davis, James C" userId="84778d94-b1cc-4a48-87ce-749e1d7d6e72" providerId="ADAL" clId="{7DD04EE3-9E77-9442-BD52-EE3158B2D00B}" dt="2022-10-10T15:58:34.438" v="143"/>
          <ac:inkMkLst>
            <pc:docMk/>
            <pc:sldMk cId="1956086425" sldId="1624"/>
            <ac:inkMk id="31" creationId="{3B34BB08-CF0F-8B52-A7BA-1F4EA3909FE9}"/>
          </ac:inkMkLst>
        </pc:inkChg>
        <pc:inkChg chg="add reco">
          <ac:chgData name="Davis, James C" userId="84778d94-b1cc-4a48-87ce-749e1d7d6e72" providerId="ADAL" clId="{7DD04EE3-9E77-9442-BD52-EE3158B2D00B}" dt="2022-10-10T15:58:34.438" v="143"/>
          <ac:inkMkLst>
            <pc:docMk/>
            <pc:sldMk cId="1956086425" sldId="1624"/>
            <ac:inkMk id="32" creationId="{EA465E70-ABC1-888F-3850-2F1148101603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3" creationId="{3CF0A9D0-AFBC-9025-EF03-525171858922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4" creationId="{9267BB82-1514-B00D-E905-F60038CF6FE1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5" creationId="{14F83FF3-FF6E-FF68-6480-5868CFEF5467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6" creationId="{F9240ABE-8DD7-039C-6932-F0F64AC3DFCA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7" creationId="{B544F88E-3F55-3333-4B7B-069B57CEA3AF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8" creationId="{0D9B6630-8A1D-7DF5-661E-D13EB5DE0D93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39" creationId="{6809ECE7-E2FD-3D32-2CCB-4D05EAD06E36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0" creationId="{C18E5BD8-CA2C-59F2-D745-1CE322313B4C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1" creationId="{BC8BA5C7-4A6F-6A9C-5A7E-ACD5069C533F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2" creationId="{6700C66F-B173-5C4E-06F5-79BC340CC8E3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3" creationId="{D808F463-5152-878D-763B-8B7342A2B0C4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4" creationId="{9EA0B882-9426-3E60-31F8-198231CB6B67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5" creationId="{5BA722EE-35B2-1FB7-25EB-838219C6398C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6" creationId="{E6CDA875-AE3A-C0FD-3A27-48A76FA0881E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7" creationId="{0075A56D-439A-192E-664E-6FE4A7BE61F7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8" creationId="{17817463-8895-0763-F8AC-D0EBA0D50F24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49" creationId="{4FFF85AD-9A38-F18D-8719-810BA1A1A8D7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50" creationId="{1FB5C629-2C00-315E-0368-0F04C1E02D15}"/>
          </ac:inkMkLst>
        </pc:inkChg>
        <pc:inkChg chg="add del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51" creationId="{9E59852F-F272-D380-FE8D-5530AF8D9332}"/>
          </ac:inkMkLst>
        </pc:inkChg>
        <pc:inkChg chg="add reco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52" creationId="{3AA3000C-1510-FA4C-DE3F-6D22CE96D603}"/>
          </ac:inkMkLst>
        </pc:inkChg>
        <pc:inkChg chg="add reco">
          <ac:chgData name="Davis, James C" userId="84778d94-b1cc-4a48-87ce-749e1d7d6e72" providerId="ADAL" clId="{7DD04EE3-9E77-9442-BD52-EE3158B2D00B}" dt="2022-10-10T15:58:44.809" v="163"/>
          <ac:inkMkLst>
            <pc:docMk/>
            <pc:sldMk cId="1956086425" sldId="1624"/>
            <ac:inkMk id="53" creationId="{ECE0A468-7C5F-A9B7-2CCB-E7C7FF8ED1EF}"/>
          </ac:inkMkLst>
        </pc:inkChg>
      </pc:sldChg>
      <pc:sldChg chg="addSp delSp">
        <pc:chgData name="Davis, James C" userId="84778d94-b1cc-4a48-87ce-749e1d7d6e72" providerId="ADAL" clId="{7DD04EE3-9E77-9442-BD52-EE3158B2D00B}" dt="2022-10-10T16:00:04.115" v="287"/>
        <pc:sldMkLst>
          <pc:docMk/>
          <pc:sldMk cId="3764059084" sldId="1626"/>
        </pc:sldMkLst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" creationId="{F81820E0-EE35-7CD8-F9EE-7880802DC8CA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6" creationId="{F788F0F5-2327-4BBB-E22C-D9FFBF9C5B4F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7" creationId="{4FF4E705-64C8-8EF1-3E9C-22FB61E33EB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9" creationId="{9EE9F5C4-622D-E501-D342-1CA2599A2FA5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0" creationId="{F30FA2C2-2DF9-5623-F8AB-6C18E9CAE032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2" creationId="{AEFAF8E8-C483-BBBF-0843-4E5D09057853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3" creationId="{CD3B8651-6FF1-567F-975B-71B61310774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4" creationId="{705D6463-806B-C576-0CE4-8245E688DF17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5" creationId="{D5B413D0-4A75-37A4-787D-05B3B3D3EB63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6" creationId="{7D05395C-BDB6-A5D6-CC2A-91562A9CB0C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7" creationId="{445D9063-096E-3390-97B9-5CE4D3BC3B72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8" creationId="{C64BEEBB-5A91-F401-13C4-BE3ECF5F35C2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19" creationId="{884CB1B7-0A63-482F-EADC-114C1458325F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0" creationId="{1FF178BC-96DD-4115-41DF-C12C716A354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1" creationId="{05529FD5-BC04-0EFA-D6F4-F337D0A943D2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2" creationId="{2DE91851-2FAF-E719-D04B-764B748996E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3" creationId="{417682A9-0144-BBFB-07C7-9887786CFE6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4" creationId="{D88647C4-E46E-A00E-5445-889B0B4BBD44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5" creationId="{2F6D813A-0302-34CE-A5F7-85A0890FDA4D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6" creationId="{CF49A1C1-A10F-ADE7-D15D-9AF4F21D3C3A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7" creationId="{9A97E2E4-3E9A-F523-9186-CA3CF854B28D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8" creationId="{55BD7F56-539E-6ED5-61D9-04103D689DB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29" creationId="{79B69E5B-6BA2-E231-2D58-BE179732472C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0" creationId="{BAC9E898-2265-BD5E-9D2D-63BE0EF8447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1" creationId="{8C21E22E-2C71-590D-CCFC-D135E86076C5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2" creationId="{156E0CFC-2097-3FAB-C5F7-E99C9F8DB7E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3" creationId="{77EEDCF4-709A-EE17-DFDB-BFBEC34BD550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4" creationId="{5517DF77-6301-885D-2F36-9FB96191E6DA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5" creationId="{0ECE24A3-E46A-82D8-BA00-BC4A1FB48399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6" creationId="{81D03D48-9869-6D5A-90F0-5A1AFC05131F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7" creationId="{962460B8-8BD0-7129-F5CC-45DB8530E80C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8" creationId="{6F76F6D4-6778-3027-DB2D-71CBC56F297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39" creationId="{3E23F140-1645-1B30-AEFF-F73CEE287527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0" creationId="{57E0A557-2DF7-FC7A-55BE-45512EF7AEAD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1" creationId="{17849110-D380-6DEE-1A92-81F6C0B3B4C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2" creationId="{85C5EC34-CEEE-FA68-659E-4520FB98B56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3" creationId="{8012EF10-1DA1-A1AB-BB5A-CADC51BA542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4" creationId="{58DB6336-EC5C-78CC-63F1-1DAFA306CBA1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5" creationId="{32A4DD92-4E83-0B1F-B69C-A295ED3D6F59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6" creationId="{D6ABF4E0-2AEE-79E6-9721-6D0307C52DD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7" creationId="{9FF08695-CE85-8C86-07E9-95880F0C101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8" creationId="{2D4BD083-FF88-44C2-0D9D-DCE5F0372593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49" creationId="{2536D5D7-5296-CD16-3C09-394D1A8D528F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0" creationId="{85795044-3F61-9C6B-EEFA-AE38DA01B4EE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1" creationId="{038DC5A8-8493-0FC4-6CD6-F5A39DBBFED8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2" creationId="{809E98D5-8644-DC35-4522-AB176F1D4FBF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3" creationId="{F7BB9D3A-EC3F-3C09-E9CA-DA8ECED9557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4" creationId="{0B7D0C26-F96F-F982-E31D-BA9A45FDFE56}"/>
          </ac:inkMkLst>
        </pc:inkChg>
        <pc:inkChg chg="add del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5" creationId="{6248957C-7856-CE86-786C-6FD74F00C25B}"/>
          </ac:inkMkLst>
        </pc:inkChg>
        <pc:inkChg chg="add reco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6" creationId="{3D0E666F-2C6A-DFC5-4AB3-AC62E193B06C}"/>
          </ac:inkMkLst>
        </pc:inkChg>
        <pc:inkChg chg="add reco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7" creationId="{8754296F-C2F2-8EBC-91AE-4FA8EEE33710}"/>
          </ac:inkMkLst>
        </pc:inkChg>
        <pc:inkChg chg="add reco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8" creationId="{9336A42F-FB7D-65CE-9131-BB5610CE5130}"/>
          </ac:inkMkLst>
        </pc:inkChg>
        <pc:inkChg chg="add reco">
          <ac:chgData name="Davis, James C" userId="84778d94-b1cc-4a48-87ce-749e1d7d6e72" providerId="ADAL" clId="{7DD04EE3-9E77-9442-BD52-EE3158B2D00B}" dt="2022-10-10T15:59:45.420" v="245"/>
          <ac:inkMkLst>
            <pc:docMk/>
            <pc:sldMk cId="3764059084" sldId="1626"/>
            <ac:inkMk id="59" creationId="{0DEAF09E-DDE3-0BF6-CFEA-3A5EBBDB8EBA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0" creationId="{1BFC7422-F37D-E73C-7437-477060B88488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1" creationId="{A4F8408D-F89A-88A4-BC29-353333C28DF0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2" creationId="{C781A1FB-C878-A9AB-BDAE-CE0BD8E48D9F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3" creationId="{72CE9AEB-3081-7DAB-419B-EB94B1FAB44D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4" creationId="{B229C5AB-63B9-146C-02D7-AAA533DCD4ED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5" creationId="{40325452-5463-3ABF-3497-9F216B26BD1A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6" creationId="{65762C72-2D90-A797-3536-0885A7C2366D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7" creationId="{A6C45C4F-73EC-1067-AB2B-A331170C1689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8" creationId="{2EE87FE1-EAC6-603D-5B88-5CE23EBC417B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69" creationId="{8EADC58B-C5AF-591C-F78B-1510291C4084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0" creationId="{AF24AAA1-86F9-546C-FE4D-8A00AEE126A9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1" creationId="{AA211F4B-04DB-8BA2-E5C9-17C9A1D12C73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2" creationId="{08336689-AD4B-0309-FE7A-063A3C129FF9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3" creationId="{48F15D65-DB99-A399-8BF3-4225AB875832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4" creationId="{76399628-DEAC-528F-4EC0-1D1F845DDAA4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5" creationId="{C4AC2A46-D336-9892-8EC6-466C8A3716A8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6" creationId="{B8741926-E1AA-BBBD-E522-1E169DB7BC7A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7" creationId="{213E015A-61A0-DE9A-8A59-8870780CC5B7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8" creationId="{5A89985A-B4CF-9C04-94BA-C317797C1D22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79" creationId="{C54300F7-C27E-CB2F-467A-7B0503EBF3F3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0" creationId="{23AEEECF-9B2A-7844-B931-E4E164F8EF22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1" creationId="{79205CE2-156C-E036-DBC8-0BEC152F80CE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2" creationId="{15EECD55-C979-2BA2-AF51-14DDDF16E445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3" creationId="{A9AF4186-86B9-6A8A-5E67-564137438035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4" creationId="{8EA6B01C-D56E-CEBC-4E43-16A05E9A44F4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5" creationId="{091FD628-9CB7-B003-EBB0-4002D76E1DAA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6" creationId="{2DC16980-80CB-4D71-4E8F-BD90D78BF470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7" creationId="{08DF895F-F3A3-54A4-4562-C4CB26D27399}"/>
          </ac:inkMkLst>
        </pc:inkChg>
        <pc:inkChg chg="add del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8" creationId="{F7DC2585-39C6-E313-D6DF-09740B16B163}"/>
          </ac:inkMkLst>
        </pc:inkChg>
        <pc:inkChg chg="add reco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89" creationId="{EB4EF2C8-CF30-3300-89B8-E3044F1F66A7}"/>
          </ac:inkMkLst>
        </pc:inkChg>
        <pc:inkChg chg="add reco">
          <ac:chgData name="Davis, James C" userId="84778d94-b1cc-4a48-87ce-749e1d7d6e72" providerId="ADAL" clId="{7DD04EE3-9E77-9442-BD52-EE3158B2D00B}" dt="2022-10-10T16:00:00.861" v="275"/>
          <ac:inkMkLst>
            <pc:docMk/>
            <pc:sldMk cId="3764059084" sldId="1626"/>
            <ac:inkMk id="90" creationId="{AB152FFB-0DFA-526C-02D2-70698EC3E39A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1" creationId="{3F9AF4A1-E23C-7984-0C03-E1771876D064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2" creationId="{E709062A-9BEB-996A-DE13-1B35E1414574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3" creationId="{7068C88E-D800-1D9B-AD0B-1E14EF5A8EBB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4" creationId="{B9F13C79-8ABD-993C-7A0B-7C5829DDC20D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5" creationId="{17482094-11C8-EE27-58D1-FB12DAC06AB6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6" creationId="{D8BEC596-7BF5-15A1-FA45-153EA2ECDCF5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7" creationId="{74C9CCC2-2E95-5EC1-A56C-3A626981E542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8" creationId="{F257E6D2-2E75-BFAD-3519-3B52DBB4C5EB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99" creationId="{C5199DCB-24E0-F73F-F54A-579A0F5FD724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100" creationId="{112387B9-8A8B-6CA4-455E-CBDD583EB10A}"/>
          </ac:inkMkLst>
        </pc:inkChg>
        <pc:inkChg chg="add del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101" creationId="{05E0F449-B3BE-342A-5BA0-B1686E5B9388}"/>
          </ac:inkMkLst>
        </pc:inkChg>
        <pc:inkChg chg="add reco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102" creationId="{6A5B21E8-12CA-926D-E3CE-59CCC99F5F0E}"/>
          </ac:inkMkLst>
        </pc:inkChg>
        <pc:inkChg chg="add reco">
          <ac:chgData name="Davis, James C" userId="84778d94-b1cc-4a48-87ce-749e1d7d6e72" providerId="ADAL" clId="{7DD04EE3-9E77-9442-BD52-EE3158B2D00B}" dt="2022-10-10T16:00:04.115" v="287"/>
          <ac:inkMkLst>
            <pc:docMk/>
            <pc:sldMk cId="3764059084" sldId="1626"/>
            <ac:inkMk id="103" creationId="{EFBD22C7-3E64-44D0-B5D3-9A638E19337E}"/>
          </ac:inkMkLst>
        </pc:inkChg>
      </pc:sldChg>
      <pc:sldChg chg="addSp">
        <pc:chgData name="Davis, James C" userId="84778d94-b1cc-4a48-87ce-749e1d7d6e72" providerId="ADAL" clId="{7DD04EE3-9E77-9442-BD52-EE3158B2D00B}" dt="2022-10-10T16:00:57.395" v="342"/>
        <pc:sldMkLst>
          <pc:docMk/>
          <pc:sldMk cId="275651876" sldId="1628"/>
        </pc:sldMkLst>
        <pc:inkChg chg="add">
          <ac:chgData name="Davis, James C" userId="84778d94-b1cc-4a48-87ce-749e1d7d6e72" providerId="ADAL" clId="{7DD04EE3-9E77-9442-BD52-EE3158B2D00B}" dt="2022-10-10T16:00:57.395" v="342"/>
          <ac:inkMkLst>
            <pc:docMk/>
            <pc:sldMk cId="275651876" sldId="1628"/>
            <ac:inkMk id="5" creationId="{AAA41DFF-4F0C-B614-4966-006F6C0D4714}"/>
          </ac:inkMkLst>
        </pc:inkChg>
      </pc:sldChg>
      <pc:sldChg chg="addSp delSp">
        <pc:chgData name="Davis, James C" userId="84778d94-b1cc-4a48-87ce-749e1d7d6e72" providerId="ADAL" clId="{7DD04EE3-9E77-9442-BD52-EE3158B2D00B}" dt="2022-10-10T21:01:53.253" v="582"/>
        <pc:sldMkLst>
          <pc:docMk/>
          <pc:sldMk cId="2859713842" sldId="1629"/>
        </pc:sldMkLst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5" creationId="{B29B86FA-DCD1-C14C-9984-4FB38DCB4EF1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0" creationId="{B38F2B73-8F26-2780-8059-DE28BF3998FD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1" creationId="{681CBFCE-56C7-E819-7275-C894DBD2A04C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2" creationId="{9C655842-6B7D-7D22-1E3D-F83E2F3F7563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3" creationId="{2655E895-1864-0D1A-3C01-374020894981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4" creationId="{EF54BCA2-DFB1-34CD-18F6-3F9CC2A36A13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5" creationId="{A211CE3E-32A7-F6DB-10EA-04039E392FD5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6" creationId="{10442FB8-50D5-517A-0CE9-DF4830E56D4C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7" creationId="{FC03BC5C-3673-44DC-4C2F-5B2AAB987E10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8" creationId="{871D5AF8-D85B-A6B6-C254-4484655CCDDA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19" creationId="{9829B155-6EDD-021D-0CE8-46D031E7AD7C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0" creationId="{3DB87752-26CD-3459-F1A7-0526B7927391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1" creationId="{29659AB6-A6A1-DA87-F601-4FACBA3DF3CD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2" creationId="{6946CCF2-2779-55CD-C82F-984B4D9AAE2E}"/>
          </ac:inkMkLst>
        </pc:inkChg>
        <pc:inkChg chg="add del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3" creationId="{6DC0DFB1-49E5-8793-8BA8-169447B6402E}"/>
          </ac:inkMkLst>
        </pc:inkChg>
        <pc:inkChg chg="add reco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4" creationId="{06135F65-48CE-F180-8A7D-B0F8F39D97AA}"/>
          </ac:inkMkLst>
        </pc:inkChg>
        <pc:inkChg chg="add reco">
          <ac:chgData name="Davis, James C" userId="84778d94-b1cc-4a48-87ce-749e1d7d6e72" providerId="ADAL" clId="{7DD04EE3-9E77-9442-BD52-EE3158B2D00B}" dt="2022-10-10T21:01:53.253" v="582"/>
          <ac:inkMkLst>
            <pc:docMk/>
            <pc:sldMk cId="2859713842" sldId="1629"/>
            <ac:inkMk id="25" creationId="{4AC307DC-2027-79A8-9971-EDDEFF5212BF}"/>
          </ac:inkMkLst>
        </pc:inkChg>
      </pc:sldChg>
      <pc:sldChg chg="addSp delSp">
        <pc:chgData name="Davis, James C" userId="84778d94-b1cc-4a48-87ce-749e1d7d6e72" providerId="ADAL" clId="{7DD04EE3-9E77-9442-BD52-EE3158B2D00B}" dt="2022-10-10T21:01:36.157" v="566"/>
        <pc:sldMkLst>
          <pc:docMk/>
          <pc:sldMk cId="781505925" sldId="1632"/>
        </pc:sldMkLst>
        <pc:inkChg chg="add">
          <ac:chgData name="Davis, James C" userId="84778d94-b1cc-4a48-87ce-749e1d7d6e72" providerId="ADAL" clId="{7DD04EE3-9E77-9442-BD52-EE3158B2D00B}" dt="2022-10-10T16:00:27.199" v="308"/>
          <ac:inkMkLst>
            <pc:docMk/>
            <pc:sldMk cId="781505925" sldId="1632"/>
            <ac:inkMk id="10" creationId="{C172F3B2-3320-C31E-14BC-ADBA8CDBE55B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1" creationId="{E064B47C-1A0C-EF3D-3ECC-D4AC7715FB66}"/>
          </ac:inkMkLst>
        </pc:inkChg>
        <pc:inkChg chg="add">
          <ac:chgData name="Davis, James C" userId="84778d94-b1cc-4a48-87ce-749e1d7d6e72" providerId="ADAL" clId="{7DD04EE3-9E77-9442-BD52-EE3158B2D00B}" dt="2022-10-10T21:01:23.151" v="545"/>
          <ac:inkMkLst>
            <pc:docMk/>
            <pc:sldMk cId="781505925" sldId="1632"/>
            <ac:inkMk id="11" creationId="{FD40D871-69CA-48AF-A9ED-E55541F079C2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2" creationId="{3A894EBB-55B1-3593-F9DA-BF24D41C3B90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2" creationId="{AB564AB6-36C6-F5B0-3BE7-37AA32D1F939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3" creationId="{1528B1E8-50F7-1F2D-9F90-6733A4A75D13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3" creationId="{29234BE3-2524-9833-6152-8DE6895461EE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4" creationId="{106F4369-9CBF-E709-16C5-C743A5F2D93C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4" creationId="{514310FC-DBB9-7844-95FB-1AEA70E99001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5" creationId="{DA73FB3E-E700-A85C-E226-A83136665F35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5" creationId="{FFEC806A-84D8-D37C-D37A-B7E6BAD864D1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6" creationId="{21D96094-5D1F-B8C4-668A-BBC15F95C713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6" creationId="{F12C707C-3D02-03F0-2907-3AB3EFFE0FF2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7" creationId="{4D3588D4-CA5B-1396-1EFC-448CC68AA24C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7" creationId="{A7ED5E7B-03E1-6590-BC3D-D8F3C75C1195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8" creationId="{17389A24-D5A2-7D88-5171-56138695AD39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8" creationId="{30AC4CE1-B2C2-D691-5E81-4C7C1D5E7096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19" creationId="{108F7AF3-0A46-3D60-1F57-F035645F214D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19" creationId="{98928303-3C8E-FC81-7066-B2B09533F6B5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0" creationId="{4FEFE7B0-8B13-D8BF-C25D-79F2B3478131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20" creationId="{D5BBCB1E-CC01-EB22-B354-AA69E6A075DF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21" creationId="{4FE73015-96F7-D9DD-16BF-3D2C4529DE78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1" creationId="{9922BA23-7CA9-8E27-CF06-447B27669645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22" creationId="{315B2FCA-9D13-E84F-CDF8-955C4A35ADB5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2" creationId="{38AA4839-15DD-DA18-E30D-973A4C0E1BB3}"/>
          </ac:inkMkLst>
        </pc:inkChg>
        <pc:inkChg chg="add del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3" creationId="{054E3587-CB3E-CD1B-7E07-30773644DAA7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23" creationId="{33C069A7-0787-A6B7-6E98-FD2C931FB935}"/>
          </ac:inkMkLst>
        </pc:inkChg>
        <pc:inkChg chg="add reco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4" creationId="{DCF656DC-08E9-67D5-44A0-7C7B7DB84EE4}"/>
          </ac:inkMkLst>
        </pc:inkChg>
        <pc:inkChg chg="add reco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5" creationId="{CED21F94-D2F8-4313-D97B-CAA84A57BCCD}"/>
          </ac:inkMkLst>
        </pc:inkChg>
        <pc:inkChg chg="add reco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6" creationId="{E6697B5F-A790-9141-B38C-D4D279E8B3E7}"/>
          </ac:inkMkLst>
        </pc:inkChg>
        <pc:inkChg chg="add reco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7" creationId="{F5970897-A22F-055B-BC11-CEF18D516BF1}"/>
          </ac:inkMkLst>
        </pc:inkChg>
        <pc:inkChg chg="add reco">
          <ac:chgData name="Davis, James C" userId="84778d94-b1cc-4a48-87ce-749e1d7d6e72" providerId="ADAL" clId="{7DD04EE3-9E77-9442-BD52-EE3158B2D00B}" dt="2022-10-10T16:00:33.771" v="322"/>
          <ac:inkMkLst>
            <pc:docMk/>
            <pc:sldMk cId="781505925" sldId="1632"/>
            <ac:inkMk id="28" creationId="{F56CF46B-AA17-C1FA-FA05-BAB5F99EA721}"/>
          </ac:inkMkLst>
        </pc:inkChg>
        <pc:inkChg chg="add">
          <ac:chgData name="Davis, James C" userId="84778d94-b1cc-4a48-87ce-749e1d7d6e72" providerId="ADAL" clId="{7DD04EE3-9E77-9442-BD52-EE3158B2D00B}" dt="2022-10-10T16:00:34.827" v="323"/>
          <ac:inkMkLst>
            <pc:docMk/>
            <pc:sldMk cId="781505925" sldId="1632"/>
            <ac:inkMk id="29" creationId="{F0EEE633-A70D-7012-7A06-35225FF9032F}"/>
          </ac:inkMkLst>
        </pc:inkChg>
        <pc:inkChg chg="add">
          <ac:chgData name="Davis, James C" userId="84778d94-b1cc-4a48-87ce-749e1d7d6e72" providerId="ADAL" clId="{7DD04EE3-9E77-9442-BD52-EE3158B2D00B}" dt="2022-10-10T16:00:35.206" v="324"/>
          <ac:inkMkLst>
            <pc:docMk/>
            <pc:sldMk cId="781505925" sldId="1632"/>
            <ac:inkMk id="30" creationId="{07B58B83-9A28-415C-48AD-FFC3EF39539C}"/>
          </ac:inkMkLst>
        </pc:inkChg>
        <pc:inkChg chg="add">
          <ac:chgData name="Davis, James C" userId="84778d94-b1cc-4a48-87ce-749e1d7d6e72" providerId="ADAL" clId="{7DD04EE3-9E77-9442-BD52-EE3158B2D00B}" dt="2022-10-10T16:00:36.427" v="325"/>
          <ac:inkMkLst>
            <pc:docMk/>
            <pc:sldMk cId="781505925" sldId="1632"/>
            <ac:inkMk id="31" creationId="{1355FB51-0911-4ACA-B729-CC209D7A2B2E}"/>
          </ac:inkMkLst>
        </pc:inkChg>
        <pc:inkChg chg="add">
          <ac:chgData name="Davis, James C" userId="84778d94-b1cc-4a48-87ce-749e1d7d6e72" providerId="ADAL" clId="{7DD04EE3-9E77-9442-BD52-EE3158B2D00B}" dt="2022-10-10T16:00:36.782" v="326"/>
          <ac:inkMkLst>
            <pc:docMk/>
            <pc:sldMk cId="781505925" sldId="1632"/>
            <ac:inkMk id="32" creationId="{8E9A435E-D977-3F2E-D42D-43360F538583}"/>
          </ac:inkMkLst>
        </pc:inkChg>
        <pc:inkChg chg="add">
          <ac:chgData name="Davis, James C" userId="84778d94-b1cc-4a48-87ce-749e1d7d6e72" providerId="ADAL" clId="{7DD04EE3-9E77-9442-BD52-EE3158B2D00B}" dt="2022-10-10T16:00:36.977" v="327"/>
          <ac:inkMkLst>
            <pc:docMk/>
            <pc:sldMk cId="781505925" sldId="1632"/>
            <ac:inkMk id="33" creationId="{38144EA4-13A5-55AC-146A-C3BD4A0191AB}"/>
          </ac:inkMkLst>
        </pc:inkChg>
        <pc:inkChg chg="add">
          <ac:chgData name="Davis, James C" userId="84778d94-b1cc-4a48-87ce-749e1d7d6e72" providerId="ADAL" clId="{7DD04EE3-9E77-9442-BD52-EE3158B2D00B}" dt="2022-10-10T16:00:37.360" v="328"/>
          <ac:inkMkLst>
            <pc:docMk/>
            <pc:sldMk cId="781505925" sldId="1632"/>
            <ac:inkMk id="34" creationId="{ABBBE729-04B0-6DAC-61E9-6245D2D1250F}"/>
          </ac:inkMkLst>
        </pc:inkChg>
        <pc:inkChg chg="add">
          <ac:chgData name="Davis, James C" userId="84778d94-b1cc-4a48-87ce-749e1d7d6e72" providerId="ADAL" clId="{7DD04EE3-9E77-9442-BD52-EE3158B2D00B}" dt="2022-10-10T16:00:37.829" v="329"/>
          <ac:inkMkLst>
            <pc:docMk/>
            <pc:sldMk cId="781505925" sldId="1632"/>
            <ac:inkMk id="35" creationId="{516348D9-093F-70D7-84AA-77896EAF689E}"/>
          </ac:inkMkLst>
        </pc:inkChg>
        <pc:inkChg chg="add">
          <ac:chgData name="Davis, James C" userId="84778d94-b1cc-4a48-87ce-749e1d7d6e72" providerId="ADAL" clId="{7DD04EE3-9E77-9442-BD52-EE3158B2D00B}" dt="2022-10-10T16:00:38.472" v="330"/>
          <ac:inkMkLst>
            <pc:docMk/>
            <pc:sldMk cId="781505925" sldId="1632"/>
            <ac:inkMk id="36" creationId="{96BD6B96-D2BC-7A58-61E0-1AB74CE0381B}"/>
          </ac:inkMkLst>
        </pc:inkChg>
        <pc:inkChg chg="add">
          <ac:chgData name="Davis, James C" userId="84778d94-b1cc-4a48-87ce-749e1d7d6e72" providerId="ADAL" clId="{7DD04EE3-9E77-9442-BD52-EE3158B2D00B}" dt="2022-10-10T16:00:38.661" v="331"/>
          <ac:inkMkLst>
            <pc:docMk/>
            <pc:sldMk cId="781505925" sldId="1632"/>
            <ac:inkMk id="37" creationId="{D91AF370-F46E-CB69-D364-D1831390CD19}"/>
          </ac:inkMkLst>
        </pc:inkChg>
        <pc:inkChg chg="add">
          <ac:chgData name="Davis, James C" userId="84778d94-b1cc-4a48-87ce-749e1d7d6e72" providerId="ADAL" clId="{7DD04EE3-9E77-9442-BD52-EE3158B2D00B}" dt="2022-10-10T16:00:38.898" v="332"/>
          <ac:inkMkLst>
            <pc:docMk/>
            <pc:sldMk cId="781505925" sldId="1632"/>
            <ac:inkMk id="38" creationId="{B5DEB63A-86FB-3888-1B1D-20B7331F9C71}"/>
          </ac:inkMkLst>
        </pc:inkChg>
        <pc:inkChg chg="add">
          <ac:chgData name="Davis, James C" userId="84778d94-b1cc-4a48-87ce-749e1d7d6e72" providerId="ADAL" clId="{7DD04EE3-9E77-9442-BD52-EE3158B2D00B}" dt="2022-10-10T16:00:39.051" v="333"/>
          <ac:inkMkLst>
            <pc:docMk/>
            <pc:sldMk cId="781505925" sldId="1632"/>
            <ac:inkMk id="39" creationId="{16E662AF-E728-D658-652C-F9C6DCB136A6}"/>
          </ac:inkMkLst>
        </pc:inkChg>
        <pc:inkChg chg="add">
          <ac:chgData name="Davis, James C" userId="84778d94-b1cc-4a48-87ce-749e1d7d6e72" providerId="ADAL" clId="{7DD04EE3-9E77-9442-BD52-EE3158B2D00B}" dt="2022-10-10T16:00:39.594" v="334"/>
          <ac:inkMkLst>
            <pc:docMk/>
            <pc:sldMk cId="781505925" sldId="1632"/>
            <ac:inkMk id="40" creationId="{4AFB82AB-712A-764E-1F2B-D181ED788BBA}"/>
          </ac:inkMkLst>
        </pc:inkChg>
        <pc:inkChg chg="add">
          <ac:chgData name="Davis, James C" userId="84778d94-b1cc-4a48-87ce-749e1d7d6e72" providerId="ADAL" clId="{7DD04EE3-9E77-9442-BD52-EE3158B2D00B}" dt="2022-10-10T16:00:39.816" v="335"/>
          <ac:inkMkLst>
            <pc:docMk/>
            <pc:sldMk cId="781505925" sldId="1632"/>
            <ac:inkMk id="41" creationId="{90F85613-AC29-A917-C9F3-92ECFCCD32DA}"/>
          </ac:inkMkLst>
        </pc:inkChg>
        <pc:inkChg chg="add">
          <ac:chgData name="Davis, James C" userId="84778d94-b1cc-4a48-87ce-749e1d7d6e72" providerId="ADAL" clId="{7DD04EE3-9E77-9442-BD52-EE3158B2D00B}" dt="2022-10-10T16:00:39.983" v="336"/>
          <ac:inkMkLst>
            <pc:docMk/>
            <pc:sldMk cId="781505925" sldId="1632"/>
            <ac:inkMk id="42" creationId="{596F025A-E212-A25E-2D1C-22C0669661EC}"/>
          </ac:inkMkLst>
        </pc:inkChg>
        <pc:inkChg chg="add">
          <ac:chgData name="Davis, James C" userId="84778d94-b1cc-4a48-87ce-749e1d7d6e72" providerId="ADAL" clId="{7DD04EE3-9E77-9442-BD52-EE3158B2D00B}" dt="2022-10-10T16:00:40.352" v="337"/>
          <ac:inkMkLst>
            <pc:docMk/>
            <pc:sldMk cId="781505925" sldId="1632"/>
            <ac:inkMk id="43" creationId="{A63BD9FC-78F1-C37D-6B6B-CEA0CB7BABFF}"/>
          </ac:inkMkLst>
        </pc:inkChg>
        <pc:inkChg chg="add">
          <ac:chgData name="Davis, James C" userId="84778d94-b1cc-4a48-87ce-749e1d7d6e72" providerId="ADAL" clId="{7DD04EE3-9E77-9442-BD52-EE3158B2D00B}" dt="2022-10-10T16:00:40.744" v="338"/>
          <ac:inkMkLst>
            <pc:docMk/>
            <pc:sldMk cId="781505925" sldId="1632"/>
            <ac:inkMk id="44" creationId="{90AE05F6-B98F-7145-65F8-60FF206CC9A7}"/>
          </ac:inkMkLst>
        </pc:inkChg>
        <pc:inkChg chg="add">
          <ac:chgData name="Davis, James C" userId="84778d94-b1cc-4a48-87ce-749e1d7d6e72" providerId="ADAL" clId="{7DD04EE3-9E77-9442-BD52-EE3158B2D00B}" dt="2022-10-10T16:00:41.193" v="339"/>
          <ac:inkMkLst>
            <pc:docMk/>
            <pc:sldMk cId="781505925" sldId="1632"/>
            <ac:inkMk id="45" creationId="{C8EE0D69-8AD3-587F-E230-F099D7A74C67}"/>
          </ac:inkMkLst>
        </pc:inkChg>
        <pc:inkChg chg="add">
          <ac:chgData name="Davis, James C" userId="84778d94-b1cc-4a48-87ce-749e1d7d6e72" providerId="ADAL" clId="{7DD04EE3-9E77-9442-BD52-EE3158B2D00B}" dt="2022-10-10T16:00:42.055" v="340"/>
          <ac:inkMkLst>
            <pc:docMk/>
            <pc:sldMk cId="781505925" sldId="1632"/>
            <ac:inkMk id="46" creationId="{B07C5630-4AB4-EC4B-C034-950A09785DD9}"/>
          </ac:inkMkLst>
        </pc:inkChg>
        <pc:inkChg chg="add">
          <ac:chgData name="Davis, James C" userId="84778d94-b1cc-4a48-87ce-749e1d7d6e72" providerId="ADAL" clId="{7DD04EE3-9E77-9442-BD52-EE3158B2D00B}" dt="2022-10-10T16:00:42.152" v="341"/>
          <ac:inkMkLst>
            <pc:docMk/>
            <pc:sldMk cId="781505925" sldId="1632"/>
            <ac:inkMk id="47" creationId="{5AEA43CE-A418-9E43-DFD0-B38B4E479F7D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48" creationId="{3EC81D6D-440A-7A98-FFF4-9CC2BBCD3C93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49" creationId="{1995256A-40DA-F46B-50CC-B99A8B551DB6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0" creationId="{D286E22D-2E1F-7957-E407-90B311CF7889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1" creationId="{BFB0EE16-0C10-ACBD-A6DD-E9219CD4D409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2" creationId="{25031135-8B57-B608-8D72-3F523F1FC3C8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3" creationId="{2A5F8FC4-80D3-F503-4F6C-7FFEBF555C3F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4" creationId="{42BEA6FA-B085-3FF6-1E18-1AB392CFAD54}"/>
          </ac:inkMkLst>
        </pc:inkChg>
        <pc:inkChg chg="add del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5" creationId="{DE3965D7-1BEA-92AB-6606-A56E8D425C53}"/>
          </ac:inkMkLst>
        </pc:inkChg>
        <pc:inkChg chg="add reco">
          <ac:chgData name="Davis, James C" userId="84778d94-b1cc-4a48-87ce-749e1d7d6e72" providerId="ADAL" clId="{7DD04EE3-9E77-9442-BD52-EE3158B2D00B}" dt="2022-10-10T21:01:36.157" v="566"/>
          <ac:inkMkLst>
            <pc:docMk/>
            <pc:sldMk cId="781505925" sldId="1632"/>
            <ac:inkMk id="56" creationId="{3C6CEED1-7C8E-514C-3B36-47FCD7B42DE2}"/>
          </ac:inkMkLst>
        </pc:inkChg>
      </pc:sldChg>
      <pc:sldChg chg="addSp delSp">
        <pc:chgData name="Davis, James C" userId="84778d94-b1cc-4a48-87ce-749e1d7d6e72" providerId="ADAL" clId="{7DD04EE3-9E77-9442-BD52-EE3158B2D00B}" dt="2022-10-10T15:58:07.780" v="117"/>
        <pc:sldMkLst>
          <pc:docMk/>
          <pc:sldMk cId="1536594789" sldId="1634"/>
        </pc:sldMkLst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5" creationId="{CB792A13-49E4-9D82-A659-2821A186A8E8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7" creationId="{0504B8B9-469F-08DF-72A5-9EC8FFEBF70C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9" creationId="{F7EBADAB-C95A-8AEB-A5AF-E8650BDBDD12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10" creationId="{F8806386-EAF4-5116-0E55-16109CBC5991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11" creationId="{5428A183-FAF5-5AC1-9E96-0D7FA41DA8D7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12" creationId="{68E6A25A-08B9-042F-A5EE-AC5B9EB1122B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15" creationId="{B337EE17-101F-33B0-9A62-67C367FB0F5D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17" creationId="{CF8DEFC2-5CA8-B919-3264-DB1C5E6673C1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20" creationId="{2021DDC8-D3ED-57FB-1EA2-8ED244F1B8CA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22" creationId="{58BA2A81-5327-500C-BB63-44BFFF5F10F1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25" creationId="{3D5F54E3-2D8B-13A4-1184-294057EF7998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28" creationId="{D47A366B-E1E7-B9DD-F16E-70D4D76B9B61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0" creationId="{5EB70D4D-DE3B-A7AD-679E-E43FB4B702A2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1" creationId="{E13401EE-6981-B3C4-9A05-653C407D2A35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2" creationId="{034EA583-67D4-6DEC-388A-8044E5876DD1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3" creationId="{FE83B8F8-2868-156A-43C2-64F84ADC36FF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5" creationId="{20D3A47E-E490-84CE-EA32-9BC87255F2EC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7" creationId="{7B741E6E-ACB7-6F6A-BBFD-E8283AE940D3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39" creationId="{C4AAE611-4329-29CE-7A95-D0ED7B8352AA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43" creationId="{0AC0613F-19E4-5583-3B1D-644ACAC99380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44" creationId="{04F71B0C-1ABB-77B4-4688-CAAD275E139F}"/>
          </ac:inkMkLst>
        </pc:inkChg>
        <pc:inkChg chg="add del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45" creationId="{C4D2CEF4-79F3-464E-65A1-A9924B4D2AB1}"/>
          </ac:inkMkLst>
        </pc:inkChg>
        <pc:inkChg chg="add reco">
          <ac:chgData name="Davis, James C" userId="84778d94-b1cc-4a48-87ce-749e1d7d6e72" providerId="ADAL" clId="{7DD04EE3-9E77-9442-BD52-EE3158B2D00B}" dt="2022-10-10T15:57:01.879" v="28"/>
          <ac:inkMkLst>
            <pc:docMk/>
            <pc:sldMk cId="1536594789" sldId="1634"/>
            <ac:inkMk id="47" creationId="{FF715D65-A827-72A4-66EE-0D124AFAC9C5}"/>
          </ac:inkMkLst>
        </pc:inkChg>
        <pc:inkChg chg="add">
          <ac:chgData name="Davis, James C" userId="84778d94-b1cc-4a48-87ce-749e1d7d6e72" providerId="ADAL" clId="{7DD04EE3-9E77-9442-BD52-EE3158B2D00B}" dt="2022-10-10T15:57:03.078" v="29"/>
          <ac:inkMkLst>
            <pc:docMk/>
            <pc:sldMk cId="1536594789" sldId="1634"/>
            <ac:inkMk id="48" creationId="{BB9EB4FF-1117-F427-518D-676487CA6F68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49" creationId="{AF3C5ED1-0166-60BB-257E-EF801BB8E7E0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0" creationId="{8B7977F6-D102-68CE-C897-993408F307AA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1" creationId="{34C4B63B-42FF-C05D-A5BA-735B8290FDD0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2" creationId="{E741C6F8-3644-E12A-D34A-4111A26A4D27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3" creationId="{5039A22D-088A-55B4-2825-13056B4A7659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4" creationId="{4628E083-294B-2E89-DE35-9526E113A69D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5" creationId="{4FB529E9-970A-9A5C-C817-90DB66F9C984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6" creationId="{E8B721C8-9375-851B-FFF9-D8BDACA0B730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7" creationId="{4AD082A3-7479-BCD6-DC2D-08126D4B4987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8" creationId="{0A63848E-52BB-0C8A-EFC9-329C13648FBF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59" creationId="{DA41120C-B43A-395F-8DAC-C0103AD76F30}"/>
          </ac:inkMkLst>
        </pc:inkChg>
        <pc:inkChg chg="add del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60" creationId="{D79986ED-06AF-554E-58A5-F5C095CFED00}"/>
          </ac:inkMkLst>
        </pc:inkChg>
        <pc:inkChg chg="add reco">
          <ac:chgData name="Davis, James C" userId="84778d94-b1cc-4a48-87ce-749e1d7d6e72" providerId="ADAL" clId="{7DD04EE3-9E77-9442-BD52-EE3158B2D00B}" dt="2022-10-10T15:57:21.216" v="42"/>
          <ac:inkMkLst>
            <pc:docMk/>
            <pc:sldMk cId="1536594789" sldId="1634"/>
            <ac:inkMk id="61" creationId="{4B26B396-7D10-CB6F-3A17-C8069446ACF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2" creationId="{073CE219-4BE9-77D5-82D3-C3F2A0D2FC9D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3" creationId="{788DB3B7-A970-6636-8AC7-40FB1609B06A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4" creationId="{085590CD-66C4-0609-F7E6-232D8BE1E1EE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5" creationId="{FEE4A5BA-58D7-925E-2D71-A8513414207E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6" creationId="{C2E94CD6-F003-9230-FEC1-D47E9B4EB3D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7" creationId="{4433454C-1A2C-15F2-D8CB-0998FF70A715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8" creationId="{41FB0B13-F170-A2B3-504E-31596B480AF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69" creationId="{1AF36480-5951-341F-0877-590191AF380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0" creationId="{1D73AD00-614A-7016-FB36-E18F17F3620D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1" creationId="{96647B3A-C45D-F89A-8E50-A1509612E3C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2" creationId="{AC45373F-145B-02E9-190F-E863C7E28B5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3" creationId="{B591ECE0-7EBA-5B9A-5077-1E6FC22F77C1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4" creationId="{748F867E-150D-1BC0-4652-3FD296C254D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5" creationId="{50E153D9-F8D0-2D96-D1D9-472FF6684EFD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6" creationId="{1730CF16-F68F-8088-0F0A-0D45CD97C696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7" creationId="{FB65E3BA-0080-FF81-A0F7-34F6941DA10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8" creationId="{BF5CD730-9470-A0C5-617D-9BC6EDBEC452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79" creationId="{8E3EAC6F-C1F2-EDCD-687A-A2F4E4838EA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0" creationId="{8AABA49D-5A22-0584-4B15-85977F00E340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1" creationId="{DEE06F45-F019-E83A-DCD2-AD926E9F037F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2" creationId="{2741854A-ECE1-DFF4-4ED3-09E9FF21949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3" creationId="{0F7A3C2E-9E3C-08DC-B9D0-848B98B35D32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4" creationId="{CC3587A9-1D30-0DD7-8DCB-66F03AB63763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5" creationId="{838F52D5-0314-4907-DBF5-B743FDB1295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6" creationId="{4A7F67C6-C0AC-A9A5-FB9B-75FB3930008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7" creationId="{208B112F-099C-FAE6-CF30-09319A264FA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8" creationId="{B87C8498-FBE3-BD62-9B60-2175B9DBC92A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89" creationId="{C9362C8F-2237-9E88-CBBC-65F1D06CB62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0" creationId="{D511D5D0-AD7B-D3B8-3E83-7D641E9648A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1" creationId="{F1B9603C-0CC5-7CD8-0F2F-04EE72111A1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2" creationId="{244E61FF-0641-E70F-8417-C036BA433E1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3" creationId="{36AC4A96-C8D5-D33F-3C31-543032097245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4" creationId="{E2AF35B4-A514-BC08-BE89-C995AD03671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5" creationId="{ABE04A8C-3A01-19E4-DD9C-C20E02C10240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6" creationId="{7BD9D63F-CC61-B9A8-4981-E3F76A163498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7" creationId="{9DD539A8-AB3E-6304-8513-FCA0574DA93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8" creationId="{F6031021-EE52-558E-FD49-49FD16F2A8D8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99" creationId="{A543496D-B0EB-D58A-5196-B4C432D7236E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0" creationId="{68EEA5BA-F128-CEF9-33D0-AB4D011175A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1" creationId="{6D4E3B47-782B-AB42-B727-A43B1004DA3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2" creationId="{58E943EA-7FEF-4076-2CF3-91367FDBF67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3" creationId="{5CBC0FDB-D3EB-C557-A7C7-9F9AAA0810D2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4" creationId="{DA9CAC02-7977-8E0A-5357-60C11159881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5" creationId="{31C1C16C-6844-72FF-8497-70B928F4F546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6" creationId="{2E1DD403-FBD6-E1F4-83D3-DCEFCFE9BB9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7" creationId="{CE89C588-6709-A025-05A4-2FA4B21ADFB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8" creationId="{6609248B-5529-945E-7C14-4EDB53B23461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09" creationId="{2DECC26E-B727-5B1B-DD69-8869B8F3BC6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0" creationId="{318F6A83-3BC9-B5AE-55F3-0E9E14C16D96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1" creationId="{9F192CD0-466E-5845-5C0F-6787AA7A8A9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2" creationId="{D53F5BBE-BCCB-1046-8D25-817966EA239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3" creationId="{80770593-2F13-0DEA-D9F6-0C76DD44F3D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4" creationId="{5742F547-FE29-2D9A-A042-B626126CD78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5" creationId="{28E9C4B8-DA1B-14DF-FFD7-E80FC2CAAA3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6" creationId="{9618D291-5917-5F20-2B6C-D7E4D021EE62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7" creationId="{53F05774-AC99-C3FD-1644-1ECD01AD8D61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8" creationId="{3598CA91-0782-F6AC-018F-F4C08E2200E8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19" creationId="{DA6ABF46-3ABB-91A7-3C03-65E15A46FA26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0" creationId="{750AA961-4306-3B4C-DBF6-D24765BFE6DB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1" creationId="{2B2F30C2-72C3-19AB-B2AD-30719F5421C4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2" creationId="{9DD050D9-74A6-A9D0-1C05-E08AEB7DA401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3" creationId="{3E6CD61D-7EB4-C610-F633-97EF9BA3816E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4" creationId="{13F6FBFA-1F16-58F4-4D6F-2D5A0FEF4A23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5" creationId="{344FD240-22DA-914B-1619-8230D130B0D9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6" creationId="{16F87353-1B4A-9457-E269-FDFF04489197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7" creationId="{70A52BD8-86FA-19F9-88DC-574E88F485C6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8" creationId="{5A854388-D919-3C6B-1FC8-ED36F188A8E5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29" creationId="{DEDF3D14-4DD4-21EE-8EB6-399CE116FEEA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0" creationId="{0BBAD9AB-6E08-4C5C-A118-46796BC342BE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1" creationId="{E3575463-AC1E-491C-EBBE-AA30087331DC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2" creationId="{F0A81652-4B41-30BB-98C0-A5348CB2E4C0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3" creationId="{22DA4534-8272-613C-8C7E-A55E3ACD661D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4" creationId="{0F43FCF4-4EB0-179A-3E73-71CBC5C83301}"/>
          </ac:inkMkLst>
        </pc:inkChg>
        <pc:inkChg chg="add del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5" creationId="{2DE0505C-BE73-F40F-2463-0F346BF8D570}"/>
          </ac:inkMkLst>
        </pc:inkChg>
        <pc:inkChg chg="add reco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6" creationId="{C3F482A4-D9B3-B34E-066F-95E3AD7AF11B}"/>
          </ac:inkMkLst>
        </pc:inkChg>
        <pc:inkChg chg="add reco">
          <ac:chgData name="Davis, James C" userId="84778d94-b1cc-4a48-87ce-749e1d7d6e72" providerId="ADAL" clId="{7DD04EE3-9E77-9442-BD52-EE3158B2D00B}" dt="2022-10-10T15:58:07.780" v="117"/>
          <ac:inkMkLst>
            <pc:docMk/>
            <pc:sldMk cId="1536594789" sldId="1634"/>
            <ac:inkMk id="137" creationId="{41A092B1-F38B-3E0C-FDC4-61BFD76C6BCB}"/>
          </ac:inkMkLst>
        </pc:inkChg>
      </pc:sldChg>
      <pc:sldChg chg="addSp delSp">
        <pc:chgData name="Davis, James C" userId="84778d94-b1cc-4a48-87ce-749e1d7d6e72" providerId="ADAL" clId="{7DD04EE3-9E77-9442-BD52-EE3158B2D00B}" dt="2022-10-10T21:01:13.329" v="544"/>
        <pc:sldMkLst>
          <pc:docMk/>
          <pc:sldMk cId="4223070263" sldId="1635"/>
        </pc:sldMkLst>
        <pc:inkChg chg="add">
          <ac:chgData name="Davis, James C" userId="84778d94-b1cc-4a48-87ce-749e1d7d6e72" providerId="ADAL" clId="{7DD04EE3-9E77-9442-BD52-EE3158B2D00B}" dt="2022-10-10T16:00:12.707" v="288"/>
          <ac:inkMkLst>
            <pc:docMk/>
            <pc:sldMk cId="4223070263" sldId="1635"/>
            <ac:inkMk id="5" creationId="{9BB38155-64F7-C0B7-8563-37090E61C59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" creationId="{CFB07861-251C-E60B-64A7-E330A7456354}"/>
          </ac:inkMkLst>
        </pc:inkChg>
        <pc:inkChg chg="add">
          <ac:chgData name="Davis, James C" userId="84778d94-b1cc-4a48-87ce-749e1d7d6e72" providerId="ADAL" clId="{7DD04EE3-9E77-9442-BD52-EE3158B2D00B}" dt="2022-10-10T16:00:13.134" v="289"/>
          <ac:inkMkLst>
            <pc:docMk/>
            <pc:sldMk cId="4223070263" sldId="1635"/>
            <ac:inkMk id="6" creationId="{88E97063-62CF-AE0B-A527-DE07FD0868C2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6" creationId="{EFF0DD01-4A4C-0EC8-D999-D4AD0816A3E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7" creationId="{05FE15E4-E4CE-3F70-B0E1-C89B64721B40}"/>
          </ac:inkMkLst>
        </pc:inkChg>
        <pc:inkChg chg="add">
          <ac:chgData name="Davis, James C" userId="84778d94-b1cc-4a48-87ce-749e1d7d6e72" providerId="ADAL" clId="{7DD04EE3-9E77-9442-BD52-EE3158B2D00B}" dt="2022-10-10T16:00:13.500" v="290"/>
          <ac:inkMkLst>
            <pc:docMk/>
            <pc:sldMk cId="4223070263" sldId="1635"/>
            <ac:inkMk id="7" creationId="{528FB23C-F03B-DCA9-007B-57429ED9664A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8" creationId="{2FEF1B8B-E194-A717-E90D-0552E4AF274B}"/>
          </ac:inkMkLst>
        </pc:inkChg>
        <pc:inkChg chg="add">
          <ac:chgData name="Davis, James C" userId="84778d94-b1cc-4a48-87ce-749e1d7d6e72" providerId="ADAL" clId="{7DD04EE3-9E77-9442-BD52-EE3158B2D00B}" dt="2022-10-10T16:00:13.812" v="291"/>
          <ac:inkMkLst>
            <pc:docMk/>
            <pc:sldMk cId="4223070263" sldId="1635"/>
            <ac:inkMk id="8" creationId="{928F63A2-7D23-4E44-46B7-4116C778728A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9" creationId="{9ABFBE7A-A648-38F7-095B-2B763074FD9F}"/>
          </ac:inkMkLst>
        </pc:inkChg>
        <pc:inkChg chg="add">
          <ac:chgData name="Davis, James C" userId="84778d94-b1cc-4a48-87ce-749e1d7d6e72" providerId="ADAL" clId="{7DD04EE3-9E77-9442-BD52-EE3158B2D00B}" dt="2022-10-10T16:00:14.078" v="292"/>
          <ac:inkMkLst>
            <pc:docMk/>
            <pc:sldMk cId="4223070263" sldId="1635"/>
            <ac:inkMk id="9" creationId="{DEC77094-656B-733E-178A-F3D3A01D7992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0" creationId="{45408273-B7E3-6807-C6CB-D5F5909D5F4B}"/>
          </ac:inkMkLst>
        </pc:inkChg>
        <pc:inkChg chg="add">
          <ac:chgData name="Davis, James C" userId="84778d94-b1cc-4a48-87ce-749e1d7d6e72" providerId="ADAL" clId="{7DD04EE3-9E77-9442-BD52-EE3158B2D00B}" dt="2022-10-10T16:00:14.249" v="293"/>
          <ac:inkMkLst>
            <pc:docMk/>
            <pc:sldMk cId="4223070263" sldId="1635"/>
            <ac:inkMk id="10" creationId="{AB105982-3407-3864-8F1D-956D8ABF3DA3}"/>
          </ac:inkMkLst>
        </pc:inkChg>
        <pc:inkChg chg="add">
          <ac:chgData name="Davis, James C" userId="84778d94-b1cc-4a48-87ce-749e1d7d6e72" providerId="ADAL" clId="{7DD04EE3-9E77-9442-BD52-EE3158B2D00B}" dt="2022-10-10T16:00:15.367" v="294"/>
          <ac:inkMkLst>
            <pc:docMk/>
            <pc:sldMk cId="4223070263" sldId="1635"/>
            <ac:inkMk id="11" creationId="{051F551A-A988-6A2F-45F6-C62A327F3C8F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1" creationId="{0B13520E-7016-948C-3B88-EFDD3AFC1667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2" creationId="{781E94EE-936A-0CD6-27FE-CF760031880B}"/>
          </ac:inkMkLst>
        </pc:inkChg>
        <pc:inkChg chg="add">
          <ac:chgData name="Davis, James C" userId="84778d94-b1cc-4a48-87ce-749e1d7d6e72" providerId="ADAL" clId="{7DD04EE3-9E77-9442-BD52-EE3158B2D00B}" dt="2022-10-10T16:00:15.506" v="295"/>
          <ac:inkMkLst>
            <pc:docMk/>
            <pc:sldMk cId="4223070263" sldId="1635"/>
            <ac:inkMk id="12" creationId="{B78DE559-8BED-FE95-B9A7-88527591DDB8}"/>
          </ac:inkMkLst>
        </pc:inkChg>
        <pc:inkChg chg="add">
          <ac:chgData name="Davis, James C" userId="84778d94-b1cc-4a48-87ce-749e1d7d6e72" providerId="ADAL" clId="{7DD04EE3-9E77-9442-BD52-EE3158B2D00B}" dt="2022-10-10T16:00:16.082" v="296"/>
          <ac:inkMkLst>
            <pc:docMk/>
            <pc:sldMk cId="4223070263" sldId="1635"/>
            <ac:inkMk id="13" creationId="{451EEB76-F7EC-FEE7-AB88-0F4F973EB87A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3" creationId="{A3B5A74A-A17A-BBE7-69B8-959E685B8D81}"/>
          </ac:inkMkLst>
        </pc:inkChg>
        <pc:inkChg chg="add">
          <ac:chgData name="Davis, James C" userId="84778d94-b1cc-4a48-87ce-749e1d7d6e72" providerId="ADAL" clId="{7DD04EE3-9E77-9442-BD52-EE3158B2D00B}" dt="2022-10-10T16:00:16.256" v="297"/>
          <ac:inkMkLst>
            <pc:docMk/>
            <pc:sldMk cId="4223070263" sldId="1635"/>
            <ac:inkMk id="14" creationId="{8CD2A047-66D4-C5F9-E73B-A56A0E9CEA09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4" creationId="{AC1EB398-1251-C413-C011-956FF3F7F1D3}"/>
          </ac:inkMkLst>
        </pc:inkChg>
        <pc:inkChg chg="add">
          <ac:chgData name="Davis, James C" userId="84778d94-b1cc-4a48-87ce-749e1d7d6e72" providerId="ADAL" clId="{7DD04EE3-9E77-9442-BD52-EE3158B2D00B}" dt="2022-10-10T16:00:17.145" v="298"/>
          <ac:inkMkLst>
            <pc:docMk/>
            <pc:sldMk cId="4223070263" sldId="1635"/>
            <ac:inkMk id="15" creationId="{0CD62840-6A8C-1F66-8C83-78AF1F70FC26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5" creationId="{C143519F-A743-0F3E-2D36-5D48DF864957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6" creationId="{2646CC7F-E67A-1354-E821-2A0E0609A644}"/>
          </ac:inkMkLst>
        </pc:inkChg>
        <pc:inkChg chg="add">
          <ac:chgData name="Davis, James C" userId="84778d94-b1cc-4a48-87ce-749e1d7d6e72" providerId="ADAL" clId="{7DD04EE3-9E77-9442-BD52-EE3158B2D00B}" dt="2022-10-10T16:00:17.374" v="299"/>
          <ac:inkMkLst>
            <pc:docMk/>
            <pc:sldMk cId="4223070263" sldId="1635"/>
            <ac:inkMk id="16" creationId="{90F02A74-3C60-9D0C-C639-95894ED8057E}"/>
          </ac:inkMkLst>
        </pc:inkChg>
        <pc:inkChg chg="add">
          <ac:chgData name="Davis, James C" userId="84778d94-b1cc-4a48-87ce-749e1d7d6e72" providerId="ADAL" clId="{7DD04EE3-9E77-9442-BD52-EE3158B2D00B}" dt="2022-10-10T16:00:17.517" v="300"/>
          <ac:inkMkLst>
            <pc:docMk/>
            <pc:sldMk cId="4223070263" sldId="1635"/>
            <ac:inkMk id="17" creationId="{6E3BE80B-3E53-D993-1509-66E4B0ABF8DE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7" creationId="{8FAD39AE-1405-A047-70CA-DA8AE843BCD9}"/>
          </ac:inkMkLst>
        </pc:inkChg>
        <pc:inkChg chg="add">
          <ac:chgData name="Davis, James C" userId="84778d94-b1cc-4a48-87ce-749e1d7d6e72" providerId="ADAL" clId="{7DD04EE3-9E77-9442-BD52-EE3158B2D00B}" dt="2022-10-10T16:00:17.966" v="301"/>
          <ac:inkMkLst>
            <pc:docMk/>
            <pc:sldMk cId="4223070263" sldId="1635"/>
            <ac:inkMk id="18" creationId="{762C89DF-B030-3445-5BE9-3CB4009CFFAC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8" creationId="{9AA0C626-7C32-99C1-582F-3E0DB9812871}"/>
          </ac:inkMkLst>
        </pc:inkChg>
        <pc:inkChg chg="add">
          <ac:chgData name="Davis, James C" userId="84778d94-b1cc-4a48-87ce-749e1d7d6e72" providerId="ADAL" clId="{7DD04EE3-9E77-9442-BD52-EE3158B2D00B}" dt="2022-10-10T16:00:18.182" v="302"/>
          <ac:inkMkLst>
            <pc:docMk/>
            <pc:sldMk cId="4223070263" sldId="1635"/>
            <ac:inkMk id="19" creationId="{5C697BF2-BFF1-40DD-6001-14DBB43B2102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19" creationId="{C7D57BE8-AEA6-3F6F-F23A-23E9FF27937D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30" creationId="{42041A95-B309-6B47-A503-6C33AFEB7C3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31" creationId="{E36275BC-C02B-6C90-7ACF-DA71EC71D519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37" creationId="{5DC35230-D220-EBAC-E40E-7B49A67B167B}"/>
          </ac:inkMkLst>
        </pc:inkChg>
        <pc:inkChg chg="add">
          <ac:chgData name="Davis, James C" userId="84778d94-b1cc-4a48-87ce-749e1d7d6e72" providerId="ADAL" clId="{7DD04EE3-9E77-9442-BD52-EE3158B2D00B}" dt="2022-10-10T16:00:18.348" v="303"/>
          <ac:inkMkLst>
            <pc:docMk/>
            <pc:sldMk cId="4223070263" sldId="1635"/>
            <ac:inkMk id="37" creationId="{7E63AB3D-3EE3-EB45-6E03-45B9D0AECDB3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39" creationId="{03DCC73D-1334-9BDF-F73A-8B4E6904C9AC}"/>
          </ac:inkMkLst>
        </pc:inkChg>
        <pc:inkChg chg="add">
          <ac:chgData name="Davis, James C" userId="84778d94-b1cc-4a48-87ce-749e1d7d6e72" providerId="ADAL" clId="{7DD04EE3-9E77-9442-BD52-EE3158B2D00B}" dt="2022-10-10T16:00:19.450" v="304"/>
          <ac:inkMkLst>
            <pc:docMk/>
            <pc:sldMk cId="4223070263" sldId="1635"/>
            <ac:inkMk id="39" creationId="{6C739490-03C6-8369-E882-C0E1991544DA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0" creationId="{430783BA-288C-BEB9-3FEC-C09A975E7114}"/>
          </ac:inkMkLst>
        </pc:inkChg>
        <pc:inkChg chg="add">
          <ac:chgData name="Davis, James C" userId="84778d94-b1cc-4a48-87ce-749e1d7d6e72" providerId="ADAL" clId="{7DD04EE3-9E77-9442-BD52-EE3158B2D00B}" dt="2022-10-10T16:00:19.867" v="305"/>
          <ac:inkMkLst>
            <pc:docMk/>
            <pc:sldMk cId="4223070263" sldId="1635"/>
            <ac:inkMk id="40" creationId="{5616E7CE-9F90-541A-CD4C-6E9FE37B00C1}"/>
          </ac:inkMkLst>
        </pc:inkChg>
        <pc:inkChg chg="add">
          <ac:chgData name="Davis, James C" userId="84778d94-b1cc-4a48-87ce-749e1d7d6e72" providerId="ADAL" clId="{7DD04EE3-9E77-9442-BD52-EE3158B2D00B}" dt="2022-10-10T16:00:20.257" v="306"/>
          <ac:inkMkLst>
            <pc:docMk/>
            <pc:sldMk cId="4223070263" sldId="1635"/>
            <ac:inkMk id="41" creationId="{091475C7-B934-6823-B32C-B7F108F34DB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1" creationId="{A7BAF4D1-4325-E6CE-D505-20B4B9A6D5FD}"/>
          </ac:inkMkLst>
        </pc:inkChg>
        <pc:inkChg chg="add">
          <ac:chgData name="Davis, James C" userId="84778d94-b1cc-4a48-87ce-749e1d7d6e72" providerId="ADAL" clId="{7DD04EE3-9E77-9442-BD52-EE3158B2D00B}" dt="2022-10-10T16:00:20.549" v="307"/>
          <ac:inkMkLst>
            <pc:docMk/>
            <pc:sldMk cId="4223070263" sldId="1635"/>
            <ac:inkMk id="43" creationId="{1FE2DBB5-58A0-EA29-0DC9-DF28BBEF4AD6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3" creationId="{D460EE15-C10B-6980-18DF-DA13E8FDC769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4" creationId="{6BE0FBBC-B69B-CD34-E6A8-F853D0F3135E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5" creationId="{DA79E6E9-286F-1A86-83BA-9731A7FC860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7" creationId="{3F49CE98-DC8C-D17D-7ABF-7F4A921A324E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8" creationId="{9A0644F3-7E0A-70A7-2D66-DA4D925B64DA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49" creationId="{C7B8DDB3-F1A0-B0E9-5741-7C17A61F0875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0" creationId="{D4544FB0-02EE-ECCC-8340-1AEC748E52AB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2" creationId="{13F42AD3-4DB1-179A-B986-C9D89743CB2B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3" creationId="{F322E73F-6AFC-F2AD-C1D0-2CE37995F270}"/>
          </ac:inkMkLst>
        </pc:inkChg>
        <pc:inkChg chg="add del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4" creationId="{E053B504-38A0-FCA6-03D5-6C883440D98D}"/>
          </ac:inkMkLst>
        </pc:inkChg>
        <pc:inkChg chg="add reco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5" creationId="{97D0F2BF-910A-1ED9-D7D0-A776C1AA5021}"/>
          </ac:inkMkLst>
        </pc:inkChg>
        <pc:inkChg chg="add reco">
          <ac:chgData name="Davis, James C" userId="84778d94-b1cc-4a48-87ce-749e1d7d6e72" providerId="ADAL" clId="{7DD04EE3-9E77-9442-BD52-EE3158B2D00B}" dt="2022-10-10T20:59:29.113" v="421"/>
          <ac:inkMkLst>
            <pc:docMk/>
            <pc:sldMk cId="4223070263" sldId="1635"/>
            <ac:inkMk id="57" creationId="{4EAC2913-AE28-371E-90A5-ACE588E52DB6}"/>
          </ac:inkMkLst>
        </pc:inkChg>
        <pc:inkChg chg="add del">
          <ac:chgData name="Davis, James C" userId="84778d94-b1cc-4a48-87ce-749e1d7d6e72" providerId="ADAL" clId="{7DD04EE3-9E77-9442-BD52-EE3158B2D00B}" dt="2022-10-10T20:59:34.490" v="424"/>
          <ac:inkMkLst>
            <pc:docMk/>
            <pc:sldMk cId="4223070263" sldId="1635"/>
            <ac:inkMk id="58" creationId="{E7C68FCD-72EF-408A-B0EB-4E6BC2E85CBE}"/>
          </ac:inkMkLst>
        </pc:inkChg>
        <pc:inkChg chg="add del">
          <ac:chgData name="Davis, James C" userId="84778d94-b1cc-4a48-87ce-749e1d7d6e72" providerId="ADAL" clId="{7DD04EE3-9E77-9442-BD52-EE3158B2D00B}" dt="2022-10-10T20:59:34.490" v="424"/>
          <ac:inkMkLst>
            <pc:docMk/>
            <pc:sldMk cId="4223070263" sldId="1635"/>
            <ac:inkMk id="61" creationId="{2C6E5D59-EC6D-E5DD-DCFC-D442E7251001}"/>
          </ac:inkMkLst>
        </pc:inkChg>
        <pc:inkChg chg="add reco">
          <ac:chgData name="Davis, James C" userId="84778d94-b1cc-4a48-87ce-749e1d7d6e72" providerId="ADAL" clId="{7DD04EE3-9E77-9442-BD52-EE3158B2D00B}" dt="2022-10-10T20:59:34.490" v="424"/>
          <ac:inkMkLst>
            <pc:docMk/>
            <pc:sldMk cId="4223070263" sldId="1635"/>
            <ac:inkMk id="64" creationId="{57319AE4-8DDD-949D-FAE7-34BAACA8E0D9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65" creationId="{FFA4A6CB-988A-C23C-7727-5174C99C013E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68" creationId="{7CFF51A3-056A-AA8E-6674-120924631423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69" creationId="{BEB8BE21-CC4B-882E-2CCB-1641D36CEB7B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70" creationId="{CDC5F226-7201-A500-61F3-D521702A2F6C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73" creationId="{57CB7AE9-A3A2-AF71-50C8-356D9171640F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74" creationId="{74EAAAFD-F930-2B1E-0A13-7A41921D67A2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76" creationId="{5F390AA0-37FF-9E45-06EE-19D10344DBA4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79" creationId="{39EDB260-75B5-6519-6E52-F0FC7EC141D9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80" creationId="{A8F1FEDB-AEC9-993A-E09B-6130E098EE97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81" creationId="{B6C127C8-7054-9208-D920-772BEAEB9525}"/>
          </ac:inkMkLst>
        </pc:inkChg>
        <pc:inkChg chg="add del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82" creationId="{5213B03D-9FA4-A057-8CBF-8D3E3D7A8608}"/>
          </ac:inkMkLst>
        </pc:inkChg>
        <pc:inkChg chg="add reco">
          <ac:chgData name="Davis, James C" userId="84778d94-b1cc-4a48-87ce-749e1d7d6e72" providerId="ADAL" clId="{7DD04EE3-9E77-9442-BD52-EE3158B2D00B}" dt="2022-10-10T20:59:43.388" v="436"/>
          <ac:inkMkLst>
            <pc:docMk/>
            <pc:sldMk cId="4223070263" sldId="1635"/>
            <ac:inkMk id="83" creationId="{24B8C924-4E50-A40C-7892-EDF6986E862A}"/>
          </ac:inkMkLst>
        </pc:inkChg>
        <pc:inkChg chg="add">
          <ac:chgData name="Davis, James C" userId="84778d94-b1cc-4a48-87ce-749e1d7d6e72" providerId="ADAL" clId="{7DD04EE3-9E77-9442-BD52-EE3158B2D00B}" dt="2022-10-10T20:59:44.126" v="437"/>
          <ac:inkMkLst>
            <pc:docMk/>
            <pc:sldMk cId="4223070263" sldId="1635"/>
            <ac:inkMk id="84" creationId="{05DBA85B-64A2-C2E4-AD0F-5DDD1A02E953}"/>
          </ac:inkMkLst>
        </pc:inkChg>
        <pc:inkChg chg="add">
          <ac:chgData name="Davis, James C" userId="84778d94-b1cc-4a48-87ce-749e1d7d6e72" providerId="ADAL" clId="{7DD04EE3-9E77-9442-BD52-EE3158B2D00B}" dt="2022-10-10T20:59:45.305" v="438"/>
          <ac:inkMkLst>
            <pc:docMk/>
            <pc:sldMk cId="4223070263" sldId="1635"/>
            <ac:inkMk id="87" creationId="{4D859E8D-CEFA-5B0D-D9F6-8516DA19AB93}"/>
          </ac:inkMkLst>
        </pc:inkChg>
        <pc:inkChg chg="add">
          <ac:chgData name="Davis, James C" userId="84778d94-b1cc-4a48-87ce-749e1d7d6e72" providerId="ADAL" clId="{7DD04EE3-9E77-9442-BD52-EE3158B2D00B}" dt="2022-10-10T20:59:45.710" v="439"/>
          <ac:inkMkLst>
            <pc:docMk/>
            <pc:sldMk cId="4223070263" sldId="1635"/>
            <ac:inkMk id="89" creationId="{C74AE654-84F3-16DF-1E29-C472A20864C8}"/>
          </ac:inkMkLst>
        </pc:inkChg>
        <pc:inkChg chg="add">
          <ac:chgData name="Davis, James C" userId="84778d94-b1cc-4a48-87ce-749e1d7d6e72" providerId="ADAL" clId="{7DD04EE3-9E77-9442-BD52-EE3158B2D00B}" dt="2022-10-10T20:59:46.138" v="440"/>
          <ac:inkMkLst>
            <pc:docMk/>
            <pc:sldMk cId="4223070263" sldId="1635"/>
            <ac:inkMk id="90" creationId="{FB9E687E-0611-D053-8F82-141DD0183E4D}"/>
          </ac:inkMkLst>
        </pc:inkChg>
        <pc:inkChg chg="add">
          <ac:chgData name="Davis, James C" userId="84778d94-b1cc-4a48-87ce-749e1d7d6e72" providerId="ADAL" clId="{7DD04EE3-9E77-9442-BD52-EE3158B2D00B}" dt="2022-10-10T20:59:46.344" v="441"/>
          <ac:inkMkLst>
            <pc:docMk/>
            <pc:sldMk cId="4223070263" sldId="1635"/>
            <ac:inkMk id="91" creationId="{3970E9FD-EEDF-B0ED-CB2D-F30ED9F998E2}"/>
          </ac:inkMkLst>
        </pc:inkChg>
        <pc:inkChg chg="add">
          <ac:chgData name="Davis, James C" userId="84778d94-b1cc-4a48-87ce-749e1d7d6e72" providerId="ADAL" clId="{7DD04EE3-9E77-9442-BD52-EE3158B2D00B}" dt="2022-10-10T20:59:46.522" v="442"/>
          <ac:inkMkLst>
            <pc:docMk/>
            <pc:sldMk cId="4223070263" sldId="1635"/>
            <ac:inkMk id="92" creationId="{0B702EDA-5FA6-4DB7-BE6A-3A41697CBC93}"/>
          </ac:inkMkLst>
        </pc:inkChg>
        <pc:inkChg chg="add">
          <ac:chgData name="Davis, James C" userId="84778d94-b1cc-4a48-87ce-749e1d7d6e72" providerId="ADAL" clId="{7DD04EE3-9E77-9442-BD52-EE3158B2D00B}" dt="2022-10-10T20:59:46.659" v="443"/>
          <ac:inkMkLst>
            <pc:docMk/>
            <pc:sldMk cId="4223070263" sldId="1635"/>
            <ac:inkMk id="93" creationId="{AF58B9F9-B8AA-63D5-A0EF-010D93658B2B}"/>
          </ac:inkMkLst>
        </pc:inkChg>
        <pc:inkChg chg="add">
          <ac:chgData name="Davis, James C" userId="84778d94-b1cc-4a48-87ce-749e1d7d6e72" providerId="ADAL" clId="{7DD04EE3-9E77-9442-BD52-EE3158B2D00B}" dt="2022-10-10T20:59:47.077" v="444"/>
          <ac:inkMkLst>
            <pc:docMk/>
            <pc:sldMk cId="4223070263" sldId="1635"/>
            <ac:inkMk id="94" creationId="{1452898F-7FF8-5734-2387-6F574D6BDB0E}"/>
          </ac:inkMkLst>
        </pc:inkChg>
        <pc:inkChg chg="add">
          <ac:chgData name="Davis, James C" userId="84778d94-b1cc-4a48-87ce-749e1d7d6e72" providerId="ADAL" clId="{7DD04EE3-9E77-9442-BD52-EE3158B2D00B}" dt="2022-10-10T20:59:47.388" v="445"/>
          <ac:inkMkLst>
            <pc:docMk/>
            <pc:sldMk cId="4223070263" sldId="1635"/>
            <ac:inkMk id="95" creationId="{EE6BA09E-D866-0A67-357B-6DF913156E6B}"/>
          </ac:inkMkLst>
        </pc:inkChg>
        <pc:inkChg chg="add">
          <ac:chgData name="Davis, James C" userId="84778d94-b1cc-4a48-87ce-749e1d7d6e72" providerId="ADAL" clId="{7DD04EE3-9E77-9442-BD52-EE3158B2D00B}" dt="2022-10-10T20:59:47.559" v="446"/>
          <ac:inkMkLst>
            <pc:docMk/>
            <pc:sldMk cId="4223070263" sldId="1635"/>
            <ac:inkMk id="96" creationId="{B131A89B-1DB7-927A-51C5-47BBDC812147}"/>
          </ac:inkMkLst>
        </pc:inkChg>
        <pc:inkChg chg="add">
          <ac:chgData name="Davis, James C" userId="84778d94-b1cc-4a48-87ce-749e1d7d6e72" providerId="ADAL" clId="{7DD04EE3-9E77-9442-BD52-EE3158B2D00B}" dt="2022-10-10T20:59:47.995" v="447"/>
          <ac:inkMkLst>
            <pc:docMk/>
            <pc:sldMk cId="4223070263" sldId="1635"/>
            <ac:inkMk id="97" creationId="{C2777DD9-CEC4-C729-FDA0-7A7DD7A9F31A}"/>
          </ac:inkMkLst>
        </pc:inkChg>
        <pc:inkChg chg="add">
          <ac:chgData name="Davis, James C" userId="84778d94-b1cc-4a48-87ce-749e1d7d6e72" providerId="ADAL" clId="{7DD04EE3-9E77-9442-BD52-EE3158B2D00B}" dt="2022-10-10T20:59:48.116" v="448"/>
          <ac:inkMkLst>
            <pc:docMk/>
            <pc:sldMk cId="4223070263" sldId="1635"/>
            <ac:inkMk id="98" creationId="{D296393F-F60C-B8B8-F5C7-D8EEB377C153}"/>
          </ac:inkMkLst>
        </pc:inkChg>
        <pc:inkChg chg="add">
          <ac:chgData name="Davis, James C" userId="84778d94-b1cc-4a48-87ce-749e1d7d6e72" providerId="ADAL" clId="{7DD04EE3-9E77-9442-BD52-EE3158B2D00B}" dt="2022-10-10T20:59:48.296" v="449"/>
          <ac:inkMkLst>
            <pc:docMk/>
            <pc:sldMk cId="4223070263" sldId="1635"/>
            <ac:inkMk id="99" creationId="{D560D5D4-7BC0-8D95-2269-1DB8FAE93380}"/>
          </ac:inkMkLst>
        </pc:inkChg>
        <pc:inkChg chg="add">
          <ac:chgData name="Davis, James C" userId="84778d94-b1cc-4a48-87ce-749e1d7d6e72" providerId="ADAL" clId="{7DD04EE3-9E77-9442-BD52-EE3158B2D00B}" dt="2022-10-10T20:59:48.551" v="450"/>
          <ac:inkMkLst>
            <pc:docMk/>
            <pc:sldMk cId="4223070263" sldId="1635"/>
            <ac:inkMk id="100" creationId="{CD07F96E-C57D-5C53-E0BE-8906D81485B2}"/>
          </ac:inkMkLst>
        </pc:inkChg>
        <pc:inkChg chg="add">
          <ac:chgData name="Davis, James C" userId="84778d94-b1cc-4a48-87ce-749e1d7d6e72" providerId="ADAL" clId="{7DD04EE3-9E77-9442-BD52-EE3158B2D00B}" dt="2022-10-10T20:59:48.950" v="451"/>
          <ac:inkMkLst>
            <pc:docMk/>
            <pc:sldMk cId="4223070263" sldId="1635"/>
            <ac:inkMk id="101" creationId="{07A6AB08-5741-DD4D-60A4-FF19A54609C7}"/>
          </ac:inkMkLst>
        </pc:inkChg>
        <pc:inkChg chg="add">
          <ac:chgData name="Davis, James C" userId="84778d94-b1cc-4a48-87ce-749e1d7d6e72" providerId="ADAL" clId="{7DD04EE3-9E77-9442-BD52-EE3158B2D00B}" dt="2022-10-10T20:59:49.348" v="452"/>
          <ac:inkMkLst>
            <pc:docMk/>
            <pc:sldMk cId="4223070263" sldId="1635"/>
            <ac:inkMk id="102" creationId="{6AA0A7CE-B670-7040-D0CB-29473C54ABD9}"/>
          </ac:inkMkLst>
        </pc:inkChg>
        <pc:inkChg chg="add">
          <ac:chgData name="Davis, James C" userId="84778d94-b1cc-4a48-87ce-749e1d7d6e72" providerId="ADAL" clId="{7DD04EE3-9E77-9442-BD52-EE3158B2D00B}" dt="2022-10-10T20:59:49.504" v="453"/>
          <ac:inkMkLst>
            <pc:docMk/>
            <pc:sldMk cId="4223070263" sldId="1635"/>
            <ac:inkMk id="103" creationId="{55227D18-CC26-E368-5EB2-677000E35B83}"/>
          </ac:inkMkLst>
        </pc:inkChg>
        <pc:inkChg chg="add">
          <ac:chgData name="Davis, James C" userId="84778d94-b1cc-4a48-87ce-749e1d7d6e72" providerId="ADAL" clId="{7DD04EE3-9E77-9442-BD52-EE3158B2D00B}" dt="2022-10-10T20:59:49.637" v="454"/>
          <ac:inkMkLst>
            <pc:docMk/>
            <pc:sldMk cId="4223070263" sldId="1635"/>
            <ac:inkMk id="104" creationId="{9CBC3436-8FAD-ED0B-8820-79C9A770AF9E}"/>
          </ac:inkMkLst>
        </pc:inkChg>
        <pc:inkChg chg="add">
          <ac:chgData name="Davis, James C" userId="84778d94-b1cc-4a48-87ce-749e1d7d6e72" providerId="ADAL" clId="{7DD04EE3-9E77-9442-BD52-EE3158B2D00B}" dt="2022-10-10T20:59:50.559" v="455"/>
          <ac:inkMkLst>
            <pc:docMk/>
            <pc:sldMk cId="4223070263" sldId="1635"/>
            <ac:inkMk id="105" creationId="{8D0B5F11-3956-C340-15E6-6FD04E42E491}"/>
          </ac:inkMkLst>
        </pc:inkChg>
        <pc:inkChg chg="add">
          <ac:chgData name="Davis, James C" userId="84778d94-b1cc-4a48-87ce-749e1d7d6e72" providerId="ADAL" clId="{7DD04EE3-9E77-9442-BD52-EE3158B2D00B}" dt="2022-10-10T20:59:50.933" v="456"/>
          <ac:inkMkLst>
            <pc:docMk/>
            <pc:sldMk cId="4223070263" sldId="1635"/>
            <ac:inkMk id="106" creationId="{9307906F-2A5D-05B6-29FC-1FE51449E48B}"/>
          </ac:inkMkLst>
        </pc:inkChg>
        <pc:inkChg chg="add">
          <ac:chgData name="Davis, James C" userId="84778d94-b1cc-4a48-87ce-749e1d7d6e72" providerId="ADAL" clId="{7DD04EE3-9E77-9442-BD52-EE3158B2D00B}" dt="2022-10-10T20:59:51.040" v="457"/>
          <ac:inkMkLst>
            <pc:docMk/>
            <pc:sldMk cId="4223070263" sldId="1635"/>
            <ac:inkMk id="107" creationId="{9AAB58FB-85FD-6A42-74C4-86BF2058C1ED}"/>
          </ac:inkMkLst>
        </pc:inkChg>
        <pc:inkChg chg="add">
          <ac:chgData name="Davis, James C" userId="84778d94-b1cc-4a48-87ce-749e1d7d6e72" providerId="ADAL" clId="{7DD04EE3-9E77-9442-BD52-EE3158B2D00B}" dt="2022-10-10T20:59:51.950" v="458"/>
          <ac:inkMkLst>
            <pc:docMk/>
            <pc:sldMk cId="4223070263" sldId="1635"/>
            <ac:inkMk id="108" creationId="{CE1B81B5-031E-5C09-102D-A220EBB66D3A}"/>
          </ac:inkMkLst>
        </pc:inkChg>
        <pc:inkChg chg="add">
          <ac:chgData name="Davis, James C" userId="84778d94-b1cc-4a48-87ce-749e1d7d6e72" providerId="ADAL" clId="{7DD04EE3-9E77-9442-BD52-EE3158B2D00B}" dt="2022-10-10T20:59:52.599" v="459"/>
          <ac:inkMkLst>
            <pc:docMk/>
            <pc:sldMk cId="4223070263" sldId="1635"/>
            <ac:inkMk id="109" creationId="{B8060E74-59AE-A244-4FBA-B9797DE0F809}"/>
          </ac:inkMkLst>
        </pc:inkChg>
        <pc:inkChg chg="add">
          <ac:chgData name="Davis, James C" userId="84778d94-b1cc-4a48-87ce-749e1d7d6e72" providerId="ADAL" clId="{7DD04EE3-9E77-9442-BD52-EE3158B2D00B}" dt="2022-10-10T20:59:53.291" v="460"/>
          <ac:inkMkLst>
            <pc:docMk/>
            <pc:sldMk cId="4223070263" sldId="1635"/>
            <ac:inkMk id="110" creationId="{4CFC6109-BA97-4AAF-6722-CD2EFA44B7F9}"/>
          </ac:inkMkLst>
        </pc:inkChg>
        <pc:inkChg chg="add">
          <ac:chgData name="Davis, James C" userId="84778d94-b1cc-4a48-87ce-749e1d7d6e72" providerId="ADAL" clId="{7DD04EE3-9E77-9442-BD52-EE3158B2D00B}" dt="2022-10-10T20:59:53.949" v="461"/>
          <ac:inkMkLst>
            <pc:docMk/>
            <pc:sldMk cId="4223070263" sldId="1635"/>
            <ac:inkMk id="111" creationId="{9FC69B96-BD44-D35D-6696-CEC3CE86E5A3}"/>
          </ac:inkMkLst>
        </pc:inkChg>
        <pc:inkChg chg="add del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4" creationId="{5D8EC3DA-F780-E89E-4515-66C0B6A38E3B}"/>
          </ac:inkMkLst>
        </pc:inkChg>
        <pc:inkChg chg="add del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5" creationId="{8924AC98-AF12-889D-CB84-32E213CC596D}"/>
          </ac:inkMkLst>
        </pc:inkChg>
        <pc:inkChg chg="add del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6" creationId="{372A6A40-6AC2-0EAC-65DC-CD51289C3246}"/>
          </ac:inkMkLst>
        </pc:inkChg>
        <pc:inkChg chg="add del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7" creationId="{C898D7DA-AA5D-43E9-B304-F939FA5B995A}"/>
          </ac:inkMkLst>
        </pc:inkChg>
        <pc:inkChg chg="add del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8" creationId="{4AA8CB12-DB3A-8445-8C61-865D2360FFAE}"/>
          </ac:inkMkLst>
        </pc:inkChg>
        <pc:inkChg chg="add reco">
          <ac:chgData name="Davis, James C" userId="84778d94-b1cc-4a48-87ce-749e1d7d6e72" providerId="ADAL" clId="{7DD04EE3-9E77-9442-BD52-EE3158B2D00B}" dt="2022-10-10T20:59:59.216" v="467"/>
          <ac:inkMkLst>
            <pc:docMk/>
            <pc:sldMk cId="4223070263" sldId="1635"/>
            <ac:inkMk id="119" creationId="{A1465BA3-FD22-9A2F-71D5-628387BED733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0" creationId="{0572A978-3A46-932E-52A0-C099B6CF02CE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1" creationId="{B3463EFC-33F3-B3ED-7774-2F714FDA885D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2" creationId="{62FE8C89-42B0-707E-EB5D-B9BFF6478366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3" creationId="{5CBBFDC7-1C5F-F8BA-0C00-1C0A5371C418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4" creationId="{141D572E-4436-6A11-3D3A-78FB6334BD08}"/>
          </ac:inkMkLst>
        </pc:inkChg>
        <pc:inkChg chg="add del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5" creationId="{A944E916-90AE-ED66-9711-3E4C15065ACE}"/>
          </ac:inkMkLst>
        </pc:inkChg>
        <pc:inkChg chg="add reco">
          <ac:chgData name="Davis, James C" userId="84778d94-b1cc-4a48-87ce-749e1d7d6e72" providerId="ADAL" clId="{7DD04EE3-9E77-9442-BD52-EE3158B2D00B}" dt="2022-10-10T21:00:12.014" v="474"/>
          <ac:inkMkLst>
            <pc:docMk/>
            <pc:sldMk cId="4223070263" sldId="1635"/>
            <ac:inkMk id="126" creationId="{A93BAC34-8ED4-AEC5-36A2-1AD798DE0BE9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27" creationId="{1FB24922-E721-0554-45C3-BEA58E9C750B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28" creationId="{082B83CE-D0A7-A1A3-FCFC-C7FB746F4EF0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29" creationId="{573D39C3-A504-A60B-D16E-478E30FC32CA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0" creationId="{021133C6-BAB8-3B98-BBE8-EF868EC69039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1" creationId="{3505DF4A-8D4C-BB5D-9C1D-79A828C18AE4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2" creationId="{13638F42-F273-6AA8-A433-621BE8385E86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3" creationId="{007B8E09-6296-6A3F-620C-04509E34EEF2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4" creationId="{36BEC5BD-B2F2-DCE2-9382-DACB80E02E69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5" creationId="{DA4BB1A3-1A7B-7FA7-AA1B-D70B2D4EAF93}"/>
          </ac:inkMkLst>
        </pc:inkChg>
        <pc:inkChg chg="add del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6" creationId="{AC7B3DC9-BE50-52D8-538B-AF9C2C4AD392}"/>
          </ac:inkMkLst>
        </pc:inkChg>
        <pc:inkChg chg="add reco">
          <ac:chgData name="Davis, James C" userId="84778d94-b1cc-4a48-87ce-749e1d7d6e72" providerId="ADAL" clId="{7DD04EE3-9E77-9442-BD52-EE3158B2D00B}" dt="2022-10-10T21:00:15.419" v="485"/>
          <ac:inkMkLst>
            <pc:docMk/>
            <pc:sldMk cId="4223070263" sldId="1635"/>
            <ac:inkMk id="137" creationId="{1BF0AA9D-9EAA-79C5-ADE1-DE980BEAEE39}"/>
          </ac:inkMkLst>
        </pc:inkChg>
        <pc:inkChg chg="add">
          <ac:chgData name="Davis, James C" userId="84778d94-b1cc-4a48-87ce-749e1d7d6e72" providerId="ADAL" clId="{7DD04EE3-9E77-9442-BD52-EE3158B2D00B}" dt="2022-10-10T21:00:16.764" v="486"/>
          <ac:inkMkLst>
            <pc:docMk/>
            <pc:sldMk cId="4223070263" sldId="1635"/>
            <ac:inkMk id="138" creationId="{BC215CF5-4F34-2E0C-C932-AD967C4B5906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39" creationId="{67E91F15-15F9-2528-B3D0-DFB71CE05AB7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0" creationId="{D2BF7BC2-9AA8-847A-9237-4D676F793A82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1" creationId="{A0E1DF11-25D1-02B9-D1B1-84E4DEFE900D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2" creationId="{C3302E5B-ECE6-1BFF-1ABE-A7FD3EC3ED1B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3" creationId="{D3E08751-CC48-F1DB-E71A-2B87AC6CDE34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4" creationId="{B2DC0EF9-5E9B-EF2B-540B-F8A3D067A92D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5" creationId="{6DD3C8C4-F6AF-5282-9B10-E83828F95ABA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6" creationId="{08679E7D-BCCA-B989-AAA5-40BE9AE648FF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7" creationId="{FD8EC192-9E15-8944-0AE3-D8FB854082C5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8" creationId="{06CE02CF-5192-DEEF-082F-14FA7CE8F97E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49" creationId="{FC6D27A1-BEE6-B7D6-C358-07FA274D7A4C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0" creationId="{91D1F0C0-D2D4-8A14-0890-4AD09786870F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1" creationId="{A0B5BEFC-B700-9D08-63E2-50C0F8A7874A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2" creationId="{40248512-5DB1-9855-E769-1F39E10A381A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3" creationId="{8B8B6F41-D7F1-F76A-2447-F80112E5F9E6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4" creationId="{AD3AE020-B800-85AA-1B46-004CB3058DD9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5" creationId="{2D097535-05CC-6EAB-7CA4-FFC43DA483FC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6" creationId="{A48707BE-1EDA-5F0F-1125-44230D80587C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7" creationId="{725A821A-00D8-3ECB-5A21-27C9F47E59A3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8" creationId="{007A357B-E0ED-AC4C-0431-333028E24568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59" creationId="{82C98394-F321-DFBC-E65A-3955762AE1B8}"/>
          </ac:inkMkLst>
        </pc:inkChg>
        <pc:inkChg chg="add del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60" creationId="{D9D62229-1F45-FD52-2CC9-6401C4F4BC63}"/>
          </ac:inkMkLst>
        </pc:inkChg>
        <pc:inkChg chg="add reco">
          <ac:chgData name="Davis, James C" userId="84778d94-b1cc-4a48-87ce-749e1d7d6e72" providerId="ADAL" clId="{7DD04EE3-9E77-9442-BD52-EE3158B2D00B}" dt="2022-10-10T21:00:29.447" v="509"/>
          <ac:inkMkLst>
            <pc:docMk/>
            <pc:sldMk cId="4223070263" sldId="1635"/>
            <ac:inkMk id="161" creationId="{7C784FC5-678B-DCF1-1799-EBCB38D4BF25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2" creationId="{369D289B-241E-CB2F-DD28-ED3EE22A555F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3" creationId="{F36CCBA5-B42B-2D74-B7A3-544FB048C145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4" creationId="{C2B8C4B3-DA96-579C-8578-544E2363984F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5" creationId="{1AF3CFC5-05A8-F345-F9CA-7FF96E4AC3D5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6" creationId="{0006EFF5-1F33-A54D-44CE-30B05CFED950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7" creationId="{64F0D720-1BDC-F41A-22A5-31FC86B0DCDC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8" creationId="{14F7BF74-5135-923F-0680-2960E1F5BD51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69" creationId="{709E5FB9-A194-D281-3613-AB4CE4BB8A99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70" creationId="{47050169-0492-6688-DA0C-3DAE320DEAD8}"/>
          </ac:inkMkLst>
        </pc:inkChg>
        <pc:inkChg chg="add del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71" creationId="{96B38E23-8FAC-642F-EBC4-7488DD4B508B}"/>
          </ac:inkMkLst>
        </pc:inkChg>
        <pc:inkChg chg="add reco">
          <ac:chgData name="Davis, James C" userId="84778d94-b1cc-4a48-87ce-749e1d7d6e72" providerId="ADAL" clId="{7DD04EE3-9E77-9442-BD52-EE3158B2D00B}" dt="2022-10-10T21:00:39.757" v="520"/>
          <ac:inkMkLst>
            <pc:docMk/>
            <pc:sldMk cId="4223070263" sldId="1635"/>
            <ac:inkMk id="172" creationId="{B0864DBA-F1C8-36AE-091B-787371F2E34D}"/>
          </ac:inkMkLst>
        </pc:inkChg>
        <pc:inkChg chg="add del">
          <ac:chgData name="Davis, James C" userId="84778d94-b1cc-4a48-87ce-749e1d7d6e72" providerId="ADAL" clId="{7DD04EE3-9E77-9442-BD52-EE3158B2D00B}" dt="2022-10-10T21:00:44.991" v="525"/>
          <ac:inkMkLst>
            <pc:docMk/>
            <pc:sldMk cId="4223070263" sldId="1635"/>
            <ac:inkMk id="173" creationId="{3E2083F7-DE01-AB87-F3C1-F563600BB113}"/>
          </ac:inkMkLst>
        </pc:inkChg>
        <pc:inkChg chg="add del">
          <ac:chgData name="Davis, James C" userId="84778d94-b1cc-4a48-87ce-749e1d7d6e72" providerId="ADAL" clId="{7DD04EE3-9E77-9442-BD52-EE3158B2D00B}" dt="2022-10-10T21:00:44.991" v="525"/>
          <ac:inkMkLst>
            <pc:docMk/>
            <pc:sldMk cId="4223070263" sldId="1635"/>
            <ac:inkMk id="174" creationId="{EDCD7BA2-A4A4-EF1A-76CC-1DB134F0CC96}"/>
          </ac:inkMkLst>
        </pc:inkChg>
        <pc:inkChg chg="add del">
          <ac:chgData name="Davis, James C" userId="84778d94-b1cc-4a48-87ce-749e1d7d6e72" providerId="ADAL" clId="{7DD04EE3-9E77-9442-BD52-EE3158B2D00B}" dt="2022-10-10T21:00:44.991" v="525"/>
          <ac:inkMkLst>
            <pc:docMk/>
            <pc:sldMk cId="4223070263" sldId="1635"/>
            <ac:inkMk id="175" creationId="{009B4DF0-CC10-BD34-E434-495AB1E62389}"/>
          </ac:inkMkLst>
        </pc:inkChg>
        <pc:inkChg chg="add del">
          <ac:chgData name="Davis, James C" userId="84778d94-b1cc-4a48-87ce-749e1d7d6e72" providerId="ADAL" clId="{7DD04EE3-9E77-9442-BD52-EE3158B2D00B}" dt="2022-10-10T21:00:44.991" v="525"/>
          <ac:inkMkLst>
            <pc:docMk/>
            <pc:sldMk cId="4223070263" sldId="1635"/>
            <ac:inkMk id="176" creationId="{0D63D8B3-B421-9F05-3BE4-F87914997350}"/>
          </ac:inkMkLst>
        </pc:inkChg>
        <pc:inkChg chg="add reco">
          <ac:chgData name="Davis, James C" userId="84778d94-b1cc-4a48-87ce-749e1d7d6e72" providerId="ADAL" clId="{7DD04EE3-9E77-9442-BD52-EE3158B2D00B}" dt="2022-10-10T21:00:44.991" v="525"/>
          <ac:inkMkLst>
            <pc:docMk/>
            <pc:sldMk cId="4223070263" sldId="1635"/>
            <ac:inkMk id="177" creationId="{1066F520-A7D8-AB2D-5D66-3AD6E803818A}"/>
          </ac:inkMkLst>
        </pc:inkChg>
        <pc:inkChg chg="add">
          <ac:chgData name="Davis, James C" userId="84778d94-b1cc-4a48-87ce-749e1d7d6e72" providerId="ADAL" clId="{7DD04EE3-9E77-9442-BD52-EE3158B2D00B}" dt="2022-10-10T21:00:48.699" v="526"/>
          <ac:inkMkLst>
            <pc:docMk/>
            <pc:sldMk cId="4223070263" sldId="1635"/>
            <ac:inkMk id="178" creationId="{9F504D40-E8A6-91C9-ECF9-3E57FF121A5D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79" creationId="{1345C974-341E-6EAE-E72D-C9B98B1F1343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0" creationId="{532858EA-EF09-21C3-19ED-83C52AEEBE63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1" creationId="{5AE89B69-89D4-B329-D5B3-4D3D4D8C7E01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2" creationId="{E295057B-D513-3B29-7C41-88AFE3045E87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3" creationId="{C64531F7-AEBF-BEA7-17FB-E624F4D5880E}"/>
          </ac:inkMkLst>
        </pc:inkChg>
        <pc:inkChg chg="add del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4" creationId="{B6E7D66E-03AD-1B06-054C-CE2526A6A468}"/>
          </ac:inkMkLst>
        </pc:inkChg>
        <pc:inkChg chg="add reco">
          <ac:chgData name="Davis, James C" userId="84778d94-b1cc-4a48-87ce-749e1d7d6e72" providerId="ADAL" clId="{7DD04EE3-9E77-9442-BD52-EE3158B2D00B}" dt="2022-10-10T21:00:52.866" v="533"/>
          <ac:inkMkLst>
            <pc:docMk/>
            <pc:sldMk cId="4223070263" sldId="1635"/>
            <ac:inkMk id="185" creationId="{D1C62BE3-FB60-ECAE-95AE-0C3076A8D65C}"/>
          </ac:inkMkLst>
        </pc:inkChg>
        <pc:inkChg chg="add del">
          <ac:chgData name="Davis, James C" userId="84778d94-b1cc-4a48-87ce-749e1d7d6e72" providerId="ADAL" clId="{7DD04EE3-9E77-9442-BD52-EE3158B2D00B}" dt="2022-10-10T21:00:54.154" v="536"/>
          <ac:inkMkLst>
            <pc:docMk/>
            <pc:sldMk cId="4223070263" sldId="1635"/>
            <ac:inkMk id="186" creationId="{90E37776-8377-6527-08F5-FDDB9137C7F3}"/>
          </ac:inkMkLst>
        </pc:inkChg>
        <pc:inkChg chg="add del">
          <ac:chgData name="Davis, James C" userId="84778d94-b1cc-4a48-87ce-749e1d7d6e72" providerId="ADAL" clId="{7DD04EE3-9E77-9442-BD52-EE3158B2D00B}" dt="2022-10-10T21:00:54.154" v="536"/>
          <ac:inkMkLst>
            <pc:docMk/>
            <pc:sldMk cId="4223070263" sldId="1635"/>
            <ac:inkMk id="187" creationId="{AA4BFE36-90B5-BA69-40F8-0DEA28523789}"/>
          </ac:inkMkLst>
        </pc:inkChg>
        <pc:inkChg chg="add reco">
          <ac:chgData name="Davis, James C" userId="84778d94-b1cc-4a48-87ce-749e1d7d6e72" providerId="ADAL" clId="{7DD04EE3-9E77-9442-BD52-EE3158B2D00B}" dt="2022-10-10T21:00:54.154" v="536"/>
          <ac:inkMkLst>
            <pc:docMk/>
            <pc:sldMk cId="4223070263" sldId="1635"/>
            <ac:inkMk id="188" creationId="{B14BA807-CFA9-2F46-8997-D8B7009D1F7D}"/>
          </ac:inkMkLst>
        </pc:inkChg>
        <pc:inkChg chg="add">
          <ac:chgData name="Davis, James C" userId="84778d94-b1cc-4a48-87ce-749e1d7d6e72" providerId="ADAL" clId="{7DD04EE3-9E77-9442-BD52-EE3158B2D00B}" dt="2022-10-10T21:01:03.090" v="537"/>
          <ac:inkMkLst>
            <pc:docMk/>
            <pc:sldMk cId="4223070263" sldId="1635"/>
            <ac:inkMk id="189" creationId="{D798CF4E-3806-51B9-6DB1-E4DDCC9BCDF3}"/>
          </ac:inkMkLst>
        </pc:inkChg>
        <pc:inkChg chg="add">
          <ac:chgData name="Davis, James C" userId="84778d94-b1cc-4a48-87ce-749e1d7d6e72" providerId="ADAL" clId="{7DD04EE3-9E77-9442-BD52-EE3158B2D00B}" dt="2022-10-10T21:01:04.365" v="538"/>
          <ac:inkMkLst>
            <pc:docMk/>
            <pc:sldMk cId="4223070263" sldId="1635"/>
            <ac:inkMk id="190" creationId="{BE34FD0C-FECD-3303-5D57-AEFF2ECE310B}"/>
          </ac:inkMkLst>
        </pc:inkChg>
        <pc:inkChg chg="add">
          <ac:chgData name="Davis, James C" userId="84778d94-b1cc-4a48-87ce-749e1d7d6e72" providerId="ADAL" clId="{7DD04EE3-9E77-9442-BD52-EE3158B2D00B}" dt="2022-10-10T21:01:07.272" v="539"/>
          <ac:inkMkLst>
            <pc:docMk/>
            <pc:sldMk cId="4223070263" sldId="1635"/>
            <ac:inkMk id="191" creationId="{2694BD3B-2430-4C57-50A4-33FDE430CCB0}"/>
          </ac:inkMkLst>
        </pc:inkChg>
        <pc:inkChg chg="add del">
          <ac:chgData name="Davis, James C" userId="84778d94-b1cc-4a48-87ce-749e1d7d6e72" providerId="ADAL" clId="{7DD04EE3-9E77-9442-BD52-EE3158B2D00B}" dt="2022-10-10T21:01:13.329" v="544"/>
          <ac:inkMkLst>
            <pc:docMk/>
            <pc:sldMk cId="4223070263" sldId="1635"/>
            <ac:inkMk id="192" creationId="{13DBA28E-0996-646C-8229-4C1BCEF197ED}"/>
          </ac:inkMkLst>
        </pc:inkChg>
        <pc:inkChg chg="add del">
          <ac:chgData name="Davis, James C" userId="84778d94-b1cc-4a48-87ce-749e1d7d6e72" providerId="ADAL" clId="{7DD04EE3-9E77-9442-BD52-EE3158B2D00B}" dt="2022-10-10T21:01:13.329" v="544"/>
          <ac:inkMkLst>
            <pc:docMk/>
            <pc:sldMk cId="4223070263" sldId="1635"/>
            <ac:inkMk id="193" creationId="{9A842076-8AFF-D9E0-D8F2-FB175366C0E6}"/>
          </ac:inkMkLst>
        </pc:inkChg>
        <pc:inkChg chg="add del">
          <ac:chgData name="Davis, James C" userId="84778d94-b1cc-4a48-87ce-749e1d7d6e72" providerId="ADAL" clId="{7DD04EE3-9E77-9442-BD52-EE3158B2D00B}" dt="2022-10-10T21:01:13.329" v="544"/>
          <ac:inkMkLst>
            <pc:docMk/>
            <pc:sldMk cId="4223070263" sldId="1635"/>
            <ac:inkMk id="194" creationId="{9D896F72-F6B0-7C1C-3BED-F50B0371E45D}"/>
          </ac:inkMkLst>
        </pc:inkChg>
        <pc:inkChg chg="add del">
          <ac:chgData name="Davis, James C" userId="84778d94-b1cc-4a48-87ce-749e1d7d6e72" providerId="ADAL" clId="{7DD04EE3-9E77-9442-BD52-EE3158B2D00B}" dt="2022-10-10T21:01:13.329" v="544"/>
          <ac:inkMkLst>
            <pc:docMk/>
            <pc:sldMk cId="4223070263" sldId="1635"/>
            <ac:inkMk id="195" creationId="{35618CAB-F43B-EC20-BE1A-CAF18C00B857}"/>
          </ac:inkMkLst>
        </pc:inkChg>
        <pc:inkChg chg="add reco">
          <ac:chgData name="Davis, James C" userId="84778d94-b1cc-4a48-87ce-749e1d7d6e72" providerId="ADAL" clId="{7DD04EE3-9E77-9442-BD52-EE3158B2D00B}" dt="2022-10-10T21:01:13.329" v="544"/>
          <ac:inkMkLst>
            <pc:docMk/>
            <pc:sldMk cId="4223070263" sldId="1635"/>
            <ac:inkMk id="196" creationId="{951F70DE-F5DC-820E-41EB-8AD68EFACE14}"/>
          </ac:inkMkLst>
        </pc:inkChg>
      </pc:sldChg>
      <pc:sldChg chg="addSp delSp">
        <pc:chgData name="Davis, James C" userId="84778d94-b1cc-4a48-87ce-749e1d7d6e72" providerId="ADAL" clId="{7DD04EE3-9E77-9442-BD52-EE3158B2D00B}" dt="2022-10-10T20:58:59.700" v="389"/>
        <pc:sldMkLst>
          <pc:docMk/>
          <pc:sldMk cId="814439982" sldId="1636"/>
        </pc:sldMkLst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6" creationId="{8A551E1B-1F51-9FA4-3223-381DB4EC8702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8" creationId="{1AADFF6E-1AFA-386D-18BD-058B5D181694}"/>
          </ac:inkMkLst>
        </pc:inkChg>
        <pc:inkChg chg="add">
          <ac:chgData name="Davis, James C" userId="84778d94-b1cc-4a48-87ce-749e1d7d6e72" providerId="ADAL" clId="{7DD04EE3-9E77-9442-BD52-EE3158B2D00B}" dt="2022-10-10T20:58:05.305" v="343"/>
          <ac:inkMkLst>
            <pc:docMk/>
            <pc:sldMk cId="814439982" sldId="1636"/>
            <ac:inkMk id="8" creationId="{5DA9E5F1-0124-1668-074B-F1C3688E492D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9" creationId="{592C03D9-4DF0-42A0-6AF2-912B50EAE6AC}"/>
          </ac:inkMkLst>
        </pc:inkChg>
        <pc:inkChg chg="add">
          <ac:chgData name="Davis, James C" userId="84778d94-b1cc-4a48-87ce-749e1d7d6e72" providerId="ADAL" clId="{7DD04EE3-9E77-9442-BD52-EE3158B2D00B}" dt="2022-10-10T20:58:08.976" v="344"/>
          <ac:inkMkLst>
            <pc:docMk/>
            <pc:sldMk cId="814439982" sldId="1636"/>
            <ac:inkMk id="9" creationId="{8AD327C6-14E1-21BF-458E-0EFB5A3AAE95}"/>
          </ac:inkMkLst>
        </pc:inkChg>
        <pc:inkChg chg="add del">
          <ac:chgData name="Davis, James C" userId="84778d94-b1cc-4a48-87ce-749e1d7d6e72" providerId="ADAL" clId="{7DD04EE3-9E77-9442-BD52-EE3158B2D00B}" dt="2022-10-10T20:58:15.542" v="348"/>
          <ac:inkMkLst>
            <pc:docMk/>
            <pc:sldMk cId="814439982" sldId="1636"/>
            <ac:inkMk id="10" creationId="{6C514451-D1A6-E38F-C235-7F29530FE4B2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0" creationId="{C86B9907-2215-E776-8BD8-D29BCA954A7D}"/>
          </ac:inkMkLst>
        </pc:inkChg>
        <pc:inkChg chg="add del">
          <ac:chgData name="Davis, James C" userId="84778d94-b1cc-4a48-87ce-749e1d7d6e72" providerId="ADAL" clId="{7DD04EE3-9E77-9442-BD52-EE3158B2D00B}" dt="2022-10-10T20:58:15.542" v="348"/>
          <ac:inkMkLst>
            <pc:docMk/>
            <pc:sldMk cId="814439982" sldId="1636"/>
            <ac:inkMk id="11" creationId="{3345DAC0-7A3E-3399-44AF-87C2301E8CBD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1" creationId="{B77194C9-7FFE-6F27-77FE-150437079A02}"/>
          </ac:inkMkLst>
        </pc:inkChg>
        <pc:inkChg chg="add del">
          <ac:chgData name="Davis, James C" userId="84778d94-b1cc-4a48-87ce-749e1d7d6e72" providerId="ADAL" clId="{7DD04EE3-9E77-9442-BD52-EE3158B2D00B}" dt="2022-10-10T20:58:15.542" v="348"/>
          <ac:inkMkLst>
            <pc:docMk/>
            <pc:sldMk cId="814439982" sldId="1636"/>
            <ac:inkMk id="12" creationId="{7D349FAE-C06E-6FA8-AC18-108BEE6AA91C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2" creationId="{FBDCB60F-239D-D770-733E-CD99C05764DA}"/>
          </ac:inkMkLst>
        </pc:inkChg>
        <pc:inkChg chg="add reco">
          <ac:chgData name="Davis, James C" userId="84778d94-b1cc-4a48-87ce-749e1d7d6e72" providerId="ADAL" clId="{7DD04EE3-9E77-9442-BD52-EE3158B2D00B}" dt="2022-10-10T20:58:15.542" v="348"/>
          <ac:inkMkLst>
            <pc:docMk/>
            <pc:sldMk cId="814439982" sldId="1636"/>
            <ac:inkMk id="13" creationId="{4380BC89-BF69-DB5B-D49C-B3E1802C5FC0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3" creationId="{D5AC641A-729F-AFB5-1E52-F4D1A36CB786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4" creationId="{1C8E961A-DCB4-6583-6B6C-2615952AB9B5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4" creationId="{245C92DA-45D2-6ED4-61A2-2A81A65B33D5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5" creationId="{1873724B-90E5-CBB0-5397-339B3FC6C79D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5" creationId="{777F63FD-AF9B-1D05-08F3-C3710D803D74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6" creationId="{D2963F1B-6B6C-2E21-BD3D-DA63764C496F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6" creationId="{E097B2DB-AE46-086A-EE7A-EFF86374A271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7" creationId="{C0996291-F3BD-86B8-BE47-5232E78DA572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7" creationId="{FEF1B56C-CEE5-8503-50E7-3CDE47F32475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8" creationId="{0D27B8EE-709D-D954-0418-8AC1DE2DC526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8" creationId="{F16168AF-4F44-A10E-842E-63D0BDD5047A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19" creationId="{A400D9EC-A28C-8AC7-92F9-3CD102FC2D02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19" creationId="{F77374BE-4BEC-513E-14BC-D6B37AD27758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0" creationId="{C5C911BE-F452-E1E4-BF4C-C26901F37DD7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20" creationId="{D24F254F-AF20-80CF-6399-736150DB5200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1" creationId="{1FE94258-F10B-AA26-E0AC-50E706611ABB}"/>
          </ac:inkMkLst>
        </pc:inkChg>
        <pc:inkChg chg="add del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21" creationId="{AB44B9DF-7998-625A-22BB-807573FA1499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2" creationId="{6AA168C8-6726-10CC-4E13-E0772CA19C14}"/>
          </ac:inkMkLst>
        </pc:inkChg>
        <pc:inkChg chg="add reco">
          <ac:chgData name="Davis, James C" userId="84778d94-b1cc-4a48-87ce-749e1d7d6e72" providerId="ADAL" clId="{7DD04EE3-9E77-9442-BD52-EE3158B2D00B}" dt="2022-10-10T20:58:40.097" v="357"/>
          <ac:inkMkLst>
            <pc:docMk/>
            <pc:sldMk cId="814439982" sldId="1636"/>
            <ac:inkMk id="22" creationId="{B6ECB69D-C51F-455F-3842-9F64E262860F}"/>
          </ac:inkMkLst>
        </pc:inkChg>
        <pc:inkChg chg="add del">
          <ac:chgData name="Davis, James C" userId="84778d94-b1cc-4a48-87ce-749e1d7d6e72" providerId="ADAL" clId="{7DD04EE3-9E77-9442-BD52-EE3158B2D00B}" dt="2022-10-10T20:58:42.852" v="361"/>
          <ac:inkMkLst>
            <pc:docMk/>
            <pc:sldMk cId="814439982" sldId="1636"/>
            <ac:inkMk id="23" creationId="{C0462FCF-713F-4E6F-6DE9-585CF1C8D8CA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3" creationId="{CA976425-E5F6-7721-358B-4070F9B7B3DB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4" creationId="{E3339F43-4AB1-F02A-EB57-930D453FAEB7}"/>
          </ac:inkMkLst>
        </pc:inkChg>
        <pc:inkChg chg="add del">
          <ac:chgData name="Davis, James C" userId="84778d94-b1cc-4a48-87ce-749e1d7d6e72" providerId="ADAL" clId="{7DD04EE3-9E77-9442-BD52-EE3158B2D00B}" dt="2022-10-10T20:58:42.852" v="361"/>
          <ac:inkMkLst>
            <pc:docMk/>
            <pc:sldMk cId="814439982" sldId="1636"/>
            <ac:inkMk id="24" creationId="{E41E8991-C50E-34FE-7CCD-3A464E4BF8B8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5" creationId="{1BF46E19-9A32-9EB0-1B95-B0EEDD2AB297}"/>
          </ac:inkMkLst>
        </pc:inkChg>
        <pc:inkChg chg="add del">
          <ac:chgData name="Davis, James C" userId="84778d94-b1cc-4a48-87ce-749e1d7d6e72" providerId="ADAL" clId="{7DD04EE3-9E77-9442-BD52-EE3158B2D00B}" dt="2022-10-10T20:58:42.852" v="361"/>
          <ac:inkMkLst>
            <pc:docMk/>
            <pc:sldMk cId="814439982" sldId="1636"/>
            <ac:inkMk id="25" creationId="{91EC587B-341E-5DC8-8AE6-8E9D4B98721E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6" creationId="{133C6341-0ACE-E793-5859-C4E20FECD9CA}"/>
          </ac:inkMkLst>
        </pc:inkChg>
        <pc:inkChg chg="add reco">
          <ac:chgData name="Davis, James C" userId="84778d94-b1cc-4a48-87ce-749e1d7d6e72" providerId="ADAL" clId="{7DD04EE3-9E77-9442-BD52-EE3158B2D00B}" dt="2022-10-10T20:58:42.852" v="361"/>
          <ac:inkMkLst>
            <pc:docMk/>
            <pc:sldMk cId="814439982" sldId="1636"/>
            <ac:inkMk id="26" creationId="{CC18BF4F-1CDA-6364-4A33-47B378B6750E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7" creationId="{A4B7D4CF-D014-5B78-6911-490110440722}"/>
          </ac:inkMkLst>
        </pc:inkChg>
        <pc:inkChg chg="add del">
          <ac:chgData name="Davis, James C" userId="84778d94-b1cc-4a48-87ce-749e1d7d6e72" providerId="ADAL" clId="{7DD04EE3-9E77-9442-BD52-EE3158B2D00B}" dt="2022-10-10T20:58:47.285" v="365"/>
          <ac:inkMkLst>
            <pc:docMk/>
            <pc:sldMk cId="814439982" sldId="1636"/>
            <ac:inkMk id="27" creationId="{AA02CA0F-22B1-7F47-5403-E92ABC39AD57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8" creationId="{172C2A10-700E-9136-D910-52F64FDF8BC9}"/>
          </ac:inkMkLst>
        </pc:inkChg>
        <pc:inkChg chg="add del">
          <ac:chgData name="Davis, James C" userId="84778d94-b1cc-4a48-87ce-749e1d7d6e72" providerId="ADAL" clId="{7DD04EE3-9E77-9442-BD52-EE3158B2D00B}" dt="2022-10-10T20:58:47.285" v="365"/>
          <ac:inkMkLst>
            <pc:docMk/>
            <pc:sldMk cId="814439982" sldId="1636"/>
            <ac:inkMk id="28" creationId="{4C8D2E98-2E9D-6810-2EA8-9D6170240E93}"/>
          </ac:inkMkLst>
        </pc:inkChg>
        <pc:inkChg chg="add del">
          <ac:chgData name="Davis, James C" userId="84778d94-b1cc-4a48-87ce-749e1d7d6e72" providerId="ADAL" clId="{7DD04EE3-9E77-9442-BD52-EE3158B2D00B}" dt="2022-10-10T20:58:47.285" v="365"/>
          <ac:inkMkLst>
            <pc:docMk/>
            <pc:sldMk cId="814439982" sldId="1636"/>
            <ac:inkMk id="29" creationId="{4E9C024B-5FFF-B566-3150-134017AD4BC8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29" creationId="{D84E2D32-C151-47C3-8BEB-474A6153D175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0" creationId="{35BA5842-83BF-7E81-7D0A-C3E2B4C13477}"/>
          </ac:inkMkLst>
        </pc:inkChg>
        <pc:inkChg chg="add reco">
          <ac:chgData name="Davis, James C" userId="84778d94-b1cc-4a48-87ce-749e1d7d6e72" providerId="ADAL" clId="{7DD04EE3-9E77-9442-BD52-EE3158B2D00B}" dt="2022-10-10T20:58:47.285" v="365"/>
          <ac:inkMkLst>
            <pc:docMk/>
            <pc:sldMk cId="814439982" sldId="1636"/>
            <ac:inkMk id="30" creationId="{A79DAFB4-269C-69C4-05FD-E341E1302959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1" creationId="{D2795096-FB9B-FC95-D82E-AA37A6BAAD4B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2" creationId="{06D0508C-7A08-7D3A-B6F6-5E70AEA24F3A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32" creationId="{78709798-37BE-8350-A0A5-91C1FC33EAA7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3" creationId="{86F59ECB-92F9-FDAA-3FA0-91DB3C996B14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4" creationId="{383E5683-8C5C-1954-79A7-3303B2753943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34" creationId="{F8F4EDF3-2BAD-2619-77F5-D88BE7A6A119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5" creationId="{DD055B35-0C13-6710-6E16-3E3E4642ECF2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6" creationId="{67CFB924-C6D6-7120-7BBA-18F2DB8F9CDB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36" creationId="{7CFE2087-B207-492D-9C00-C2B0502E3857}"/>
          </ac:inkMkLst>
        </pc:inkChg>
        <pc:inkChg chg="add del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7" creationId="{0B641299-732F-0470-7282-F7CDCF74CF70}"/>
          </ac:inkMkLst>
        </pc:inkChg>
        <pc:inkChg chg="add reco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8" creationId="{225172FE-D098-85CD-6CD6-CBEB799C9603}"/>
          </ac:inkMkLst>
        </pc:inkChg>
        <pc:inkChg chg="add reco">
          <ac:chgData name="Davis, James C" userId="84778d94-b1cc-4a48-87ce-749e1d7d6e72" providerId="ADAL" clId="{7DD04EE3-9E77-9442-BD52-EE3158B2D00B}" dt="2022-10-10T15:59:10.439" v="195"/>
          <ac:inkMkLst>
            <pc:docMk/>
            <pc:sldMk cId="814439982" sldId="1636"/>
            <ac:inkMk id="39" creationId="{E1572A90-2E84-6EEC-B951-2D5D984D19AA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0" creationId="{D8AB184A-B24F-7D22-628E-85D6BE684020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1" creationId="{9A2D51BE-9E8D-CE17-CF79-E4AF3E31881E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2" creationId="{FA25172C-02B9-1FDF-216D-8EE63A27A537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4" creationId="{FCA09D90-CC80-E8D1-5635-916124A26A55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6" creationId="{3CBB912E-A1D7-C7FA-DD43-D75DFC6D46BF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7" creationId="{EF0820AF-8908-55B1-274B-3C50EC7D2470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48" creationId="{CB8C8C98-54B8-2B8F-C9A3-9F5C2FAB736E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0" creationId="{72CF2494-91F4-4686-B28F-A403DF411895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1" creationId="{9B45C0D9-EBF8-7581-A23E-91330F7A6B6F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2" creationId="{00C6CD7B-4A84-C044-FEEA-598A1C6E1435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5" creationId="{FAB1C0B7-F15D-FC4D-2A2A-C9912C2BF5C5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6" creationId="{370C04A5-B683-DC30-A4AA-7EBBEC0CE35E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7" creationId="{AB220626-6424-1375-7BCC-78DD9CC515A1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8" creationId="{F39BE16F-8FF6-92BB-1BEA-7EE7D7417DA0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59" creationId="{7D449FE6-C189-6C3C-C747-7C92357AAD88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60" creationId="{4988B8EA-2457-B5FF-111F-0953E8C2CF34}"/>
          </ac:inkMkLst>
        </pc:inkChg>
        <pc:inkChg chg="add del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61" creationId="{401CAEA2-CEAB-9FE8-6E16-E744E5AF7958}"/>
          </ac:inkMkLst>
        </pc:inkChg>
        <pc:inkChg chg="add reco">
          <ac:chgData name="Davis, James C" userId="84778d94-b1cc-4a48-87ce-749e1d7d6e72" providerId="ADAL" clId="{7DD04EE3-9E77-9442-BD52-EE3158B2D00B}" dt="2022-10-10T20:58:56.367" v="386"/>
          <ac:inkMkLst>
            <pc:docMk/>
            <pc:sldMk cId="814439982" sldId="1636"/>
            <ac:inkMk id="62" creationId="{27795BE8-E2A2-B1A1-39BE-486172C18732}"/>
          </ac:inkMkLst>
        </pc:inkChg>
        <pc:inkChg chg="add del">
          <ac:chgData name="Davis, James C" userId="84778d94-b1cc-4a48-87ce-749e1d7d6e72" providerId="ADAL" clId="{7DD04EE3-9E77-9442-BD52-EE3158B2D00B}" dt="2022-10-10T20:58:59.700" v="389"/>
          <ac:inkMkLst>
            <pc:docMk/>
            <pc:sldMk cId="814439982" sldId="1636"/>
            <ac:inkMk id="63" creationId="{AFC3D08F-42B7-6225-E008-3C9799ECE61F}"/>
          </ac:inkMkLst>
        </pc:inkChg>
        <pc:inkChg chg="add del">
          <ac:chgData name="Davis, James C" userId="84778d94-b1cc-4a48-87ce-749e1d7d6e72" providerId="ADAL" clId="{7DD04EE3-9E77-9442-BD52-EE3158B2D00B}" dt="2022-10-10T20:58:59.700" v="389"/>
          <ac:inkMkLst>
            <pc:docMk/>
            <pc:sldMk cId="814439982" sldId="1636"/>
            <ac:inkMk id="64" creationId="{73B19D63-AC1C-4681-6FD1-3C7D8BED4B32}"/>
          </ac:inkMkLst>
        </pc:inkChg>
        <pc:inkChg chg="add reco">
          <ac:chgData name="Davis, James C" userId="84778d94-b1cc-4a48-87ce-749e1d7d6e72" providerId="ADAL" clId="{7DD04EE3-9E77-9442-BD52-EE3158B2D00B}" dt="2022-10-10T20:58:59.700" v="389"/>
          <ac:inkMkLst>
            <pc:docMk/>
            <pc:sldMk cId="814439982" sldId="1636"/>
            <ac:inkMk id="65" creationId="{03933C8C-881D-85BE-EE4D-BBD134AD0659}"/>
          </ac:inkMkLst>
        </pc:inkChg>
      </pc:sldChg>
    </pc:docChg>
  </pc:docChgLst>
  <pc:docChgLst>
    <pc:chgData name="Dharun Rajkkumar Anandayuvaraj" userId="e0c1bc35-711c-4e4f-8925-978bf5d12bb5" providerId="ADAL" clId="{BC0B89E7-5747-4F45-8FF2-279DC16B6DD0}"/>
    <pc:docChg chg="custSel modSld">
      <pc:chgData name="Dharun Rajkkumar Anandayuvaraj" userId="e0c1bc35-711c-4e4f-8925-978bf5d12bb5" providerId="ADAL" clId="{BC0B89E7-5747-4F45-8FF2-279DC16B6DD0}" dt="2022-11-17T21:33:35.749" v="21" actId="478"/>
      <pc:docMkLst>
        <pc:docMk/>
      </pc:docMkLst>
      <pc:sldChg chg="delCm">
        <pc:chgData name="Dharun Rajkkumar Anandayuvaraj" userId="e0c1bc35-711c-4e4f-8925-978bf5d12bb5" providerId="ADAL" clId="{BC0B89E7-5747-4F45-8FF2-279DC16B6DD0}" dt="2022-11-17T21:31:49.611" v="3"/>
        <pc:sldMkLst>
          <pc:docMk/>
          <pc:sldMk cId="492295558" sldId="1589"/>
        </pc:sldMkLst>
      </pc:sldChg>
      <pc:sldChg chg="delCm">
        <pc:chgData name="Dharun Rajkkumar Anandayuvaraj" userId="e0c1bc35-711c-4e4f-8925-978bf5d12bb5" providerId="ADAL" clId="{BC0B89E7-5747-4F45-8FF2-279DC16B6DD0}" dt="2022-11-17T21:31:59.301" v="4"/>
        <pc:sldMkLst>
          <pc:docMk/>
          <pc:sldMk cId="1956086425" sldId="1624"/>
        </pc:sldMkLst>
      </pc:sldChg>
      <pc:sldChg chg="delCm">
        <pc:chgData name="Dharun Rajkkumar Anandayuvaraj" userId="e0c1bc35-711c-4e4f-8925-978bf5d12bb5" providerId="ADAL" clId="{BC0B89E7-5747-4F45-8FF2-279DC16B6DD0}" dt="2022-11-17T21:32:19.459" v="7"/>
        <pc:sldMkLst>
          <pc:docMk/>
          <pc:sldMk cId="3764059084" sldId="1626"/>
        </pc:sldMkLst>
      </pc:sldChg>
      <pc:sldChg chg="delCm">
        <pc:chgData name="Dharun Rajkkumar Anandayuvaraj" userId="e0c1bc35-711c-4e4f-8925-978bf5d12bb5" providerId="ADAL" clId="{BC0B89E7-5747-4F45-8FF2-279DC16B6DD0}" dt="2022-11-17T21:32:56.268" v="12"/>
        <pc:sldMkLst>
          <pc:docMk/>
          <pc:sldMk cId="275651876" sldId="1628"/>
        </pc:sldMkLst>
      </pc:sldChg>
      <pc:sldChg chg="delCm">
        <pc:chgData name="Dharun Rajkkumar Anandayuvaraj" userId="e0c1bc35-711c-4e4f-8925-978bf5d12bb5" providerId="ADAL" clId="{BC0B89E7-5747-4F45-8FF2-279DC16B6DD0}" dt="2022-11-17T21:33:03.176" v="15"/>
        <pc:sldMkLst>
          <pc:docMk/>
          <pc:sldMk cId="2859713842" sldId="1629"/>
        </pc:sldMkLst>
      </pc:sldChg>
      <pc:sldChg chg="delSp mod">
        <pc:chgData name="Dharun Rajkkumar Anandayuvaraj" userId="e0c1bc35-711c-4e4f-8925-978bf5d12bb5" providerId="ADAL" clId="{BC0B89E7-5747-4F45-8FF2-279DC16B6DD0}" dt="2022-11-17T21:33:35.749" v="21" actId="478"/>
        <pc:sldMkLst>
          <pc:docMk/>
          <pc:sldMk cId="792911903" sldId="1633"/>
        </pc:sldMkLst>
        <pc:spChg chg="del">
          <ac:chgData name="Dharun Rajkkumar Anandayuvaraj" userId="e0c1bc35-711c-4e4f-8925-978bf5d12bb5" providerId="ADAL" clId="{BC0B89E7-5747-4F45-8FF2-279DC16B6DD0}" dt="2022-11-17T21:33:35.749" v="21" actId="478"/>
          <ac:spMkLst>
            <pc:docMk/>
            <pc:sldMk cId="792911903" sldId="1633"/>
            <ac:spMk id="2" creationId="{01EE282B-6DB8-4811-ABDE-0AD318D05FBD}"/>
          </ac:spMkLst>
        </pc:spChg>
        <pc:spChg chg="del">
          <ac:chgData name="Dharun Rajkkumar Anandayuvaraj" userId="e0c1bc35-711c-4e4f-8925-978bf5d12bb5" providerId="ADAL" clId="{BC0B89E7-5747-4F45-8FF2-279DC16B6DD0}" dt="2022-11-17T21:33:32.874" v="20" actId="478"/>
          <ac:spMkLst>
            <pc:docMk/>
            <pc:sldMk cId="792911903" sldId="1633"/>
            <ac:spMk id="3" creationId="{F0FE0E79-3C83-4B98-8C39-ED8503CD699A}"/>
          </ac:spMkLst>
        </pc:spChg>
      </pc:sldChg>
      <pc:sldChg chg="delCm">
        <pc:chgData name="Dharun Rajkkumar Anandayuvaraj" userId="e0c1bc35-711c-4e4f-8925-978bf5d12bb5" providerId="ADAL" clId="{BC0B89E7-5747-4F45-8FF2-279DC16B6DD0}" dt="2022-11-17T21:31:41.707" v="1"/>
        <pc:sldMkLst>
          <pc:docMk/>
          <pc:sldMk cId="1536594789" sldId="1634"/>
        </pc:sldMkLst>
      </pc:sldChg>
      <pc:sldChg chg="delCm">
        <pc:chgData name="Dharun Rajkkumar Anandayuvaraj" userId="e0c1bc35-711c-4e4f-8925-978bf5d12bb5" providerId="ADAL" clId="{BC0B89E7-5747-4F45-8FF2-279DC16B6DD0}" dt="2022-11-17T21:32:39.615" v="9"/>
        <pc:sldMkLst>
          <pc:docMk/>
          <pc:sldMk cId="4223070263" sldId="1635"/>
        </pc:sldMkLst>
      </pc:sldChg>
      <pc:sldChg chg="delCm">
        <pc:chgData name="Dharun Rajkkumar Anandayuvaraj" userId="e0c1bc35-711c-4e4f-8925-978bf5d12bb5" providerId="ADAL" clId="{BC0B89E7-5747-4F45-8FF2-279DC16B6DD0}" dt="2022-11-17T21:32:10.477" v="5"/>
        <pc:sldMkLst>
          <pc:docMk/>
          <pc:sldMk cId="814439982" sldId="1636"/>
        </pc:sldMkLst>
      </pc:sldChg>
      <pc:sldChg chg="delCm">
        <pc:chgData name="Dharun Rajkkumar Anandayuvaraj" userId="e0c1bc35-711c-4e4f-8925-978bf5d12bb5" providerId="ADAL" clId="{BC0B89E7-5747-4F45-8FF2-279DC16B6DD0}" dt="2022-11-17T21:33:17.182" v="17"/>
        <pc:sldMkLst>
          <pc:docMk/>
          <pc:sldMk cId="2976364604" sldId="1637"/>
        </pc:sldMkLst>
      </pc:sldChg>
      <pc:sldChg chg="delCm">
        <pc:chgData name="Dharun Rajkkumar Anandayuvaraj" userId="e0c1bc35-711c-4e4f-8925-978bf5d12bb5" providerId="ADAL" clId="{BC0B89E7-5747-4F45-8FF2-279DC16B6DD0}" dt="2022-11-17T21:33:21.749" v="19"/>
        <pc:sldMkLst>
          <pc:docMk/>
          <pc:sldMk cId="3602326004" sldId="1638"/>
        </pc:sldMkLst>
      </pc:sldChg>
    </pc:docChg>
  </pc:docChgLst>
  <pc:docChgLst>
    <pc:chgData name="Anandayuvaraj, Dharun Rajkkumar" userId="e0c1bc35-711c-4e4f-8925-978bf5d12bb5" providerId="ADAL" clId="{E21D67E8-570F-4EE3-B453-9627BF628DBD}"/>
    <pc:docChg chg="undo redo custSel addSld delSld modSld modSection">
      <pc:chgData name="Anandayuvaraj, Dharun Rajkkumar" userId="e0c1bc35-711c-4e4f-8925-978bf5d12bb5" providerId="ADAL" clId="{E21D67E8-570F-4EE3-B453-9627BF628DBD}" dt="2022-10-21T21:43:16.453" v="5914" actId="164"/>
      <pc:docMkLst>
        <pc:docMk/>
      </pc:docMkLst>
      <pc:sldChg chg="modNotesTx">
        <pc:chgData name="Anandayuvaraj, Dharun Rajkkumar" userId="e0c1bc35-711c-4e4f-8925-978bf5d12bb5" providerId="ADAL" clId="{E21D67E8-570F-4EE3-B453-9627BF628DBD}" dt="2022-10-12T13:47:15.203" v="5886" actId="20577"/>
        <pc:sldMkLst>
          <pc:docMk/>
          <pc:sldMk cId="681153070" sldId="263"/>
        </pc:sldMkLst>
      </pc:sldChg>
      <pc:sldChg chg="addSp delSp modSp mod modCm modNotesTx">
        <pc:chgData name="Anandayuvaraj, Dharun Rajkkumar" userId="e0c1bc35-711c-4e4f-8925-978bf5d12bb5" providerId="ADAL" clId="{E21D67E8-570F-4EE3-B453-9627BF628DBD}" dt="2022-10-12T03:19:29.370" v="5607" actId="20577"/>
        <pc:sldMkLst>
          <pc:docMk/>
          <pc:sldMk cId="492295558" sldId="1589"/>
        </pc:sldMkLst>
        <pc:spChg chg="mod">
          <ac:chgData name="Anandayuvaraj, Dharun Rajkkumar" userId="e0c1bc35-711c-4e4f-8925-978bf5d12bb5" providerId="ADAL" clId="{E21D67E8-570F-4EE3-B453-9627BF628DBD}" dt="2022-10-10T20:54:56.178" v="3212" actId="5793"/>
          <ac:spMkLst>
            <pc:docMk/>
            <pc:sldMk cId="492295558" sldId="1589"/>
            <ac:spMk id="2" creationId="{01EE282B-6DB8-4811-ABDE-0AD318D05FBD}"/>
          </ac:spMkLst>
        </pc:spChg>
        <pc:spChg chg="mod">
          <ac:chgData name="Anandayuvaraj, Dharun Rajkkumar" userId="e0c1bc35-711c-4e4f-8925-978bf5d12bb5" providerId="ADAL" clId="{E21D67E8-570F-4EE3-B453-9627BF628DBD}" dt="2022-10-10T18:15:04.787" v="2172" actId="20577"/>
          <ac:spMkLst>
            <pc:docMk/>
            <pc:sldMk cId="492295558" sldId="1589"/>
            <ac:spMk id="3" creationId="{F0FE0E79-3C83-4B98-8C39-ED8503CD699A}"/>
          </ac:spMkLst>
        </pc:spChg>
        <pc:picChg chg="add del mod">
          <ac:chgData name="Anandayuvaraj, Dharun Rajkkumar" userId="e0c1bc35-711c-4e4f-8925-978bf5d12bb5" providerId="ADAL" clId="{E21D67E8-570F-4EE3-B453-9627BF628DBD}" dt="2022-10-10T18:50:32.151" v="2386" actId="478"/>
          <ac:picMkLst>
            <pc:docMk/>
            <pc:sldMk cId="492295558" sldId="1589"/>
            <ac:picMk id="6" creationId="{BB2EF9EF-C4AF-4922-9593-ED7DB3254198}"/>
          </ac:picMkLst>
        </pc:picChg>
        <pc:picChg chg="add mod">
          <ac:chgData name="Anandayuvaraj, Dharun Rajkkumar" userId="e0c1bc35-711c-4e4f-8925-978bf5d12bb5" providerId="ADAL" clId="{E21D67E8-570F-4EE3-B453-9627BF628DBD}" dt="2022-10-10T18:50:53.017" v="2395" actId="1035"/>
          <ac:picMkLst>
            <pc:docMk/>
            <pc:sldMk cId="492295558" sldId="1589"/>
            <ac:picMk id="8" creationId="{258724FC-6091-4974-AAC0-A515B5609F10}"/>
          </ac:picMkLst>
        </pc:picChg>
        <pc:picChg chg="add del mod">
          <ac:chgData name="Anandayuvaraj, Dharun Rajkkumar" userId="e0c1bc35-711c-4e4f-8925-978bf5d12bb5" providerId="ADAL" clId="{E21D67E8-570F-4EE3-B453-9627BF628DBD}" dt="2022-10-10T13:37:10.122" v="676" actId="21"/>
          <ac:picMkLst>
            <pc:docMk/>
            <pc:sldMk cId="492295558" sldId="1589"/>
            <ac:picMk id="1026" creationId="{B775B371-C181-4029-B33B-72B99C756A68}"/>
          </ac:picMkLst>
        </pc:picChg>
        <pc:inkChg chg="del">
          <ac:chgData name="Anandayuvaraj, Dharun Rajkkumar" userId="e0c1bc35-711c-4e4f-8925-978bf5d12bb5" providerId="ADAL" clId="{E21D67E8-570F-4EE3-B453-9627BF628DBD}" dt="2022-10-10T18:12:58.240" v="2156" actId="478"/>
          <ac:inkMkLst>
            <pc:docMk/>
            <pc:sldMk cId="492295558" sldId="1589"/>
            <ac:inkMk id="10" creationId="{35FB112A-6380-633A-8913-BA4068D15205}"/>
          </ac:inkMkLst>
        </pc:inkChg>
      </pc:sldChg>
      <pc:sldChg chg="modSp mod modNotesTx">
        <pc:chgData name="Anandayuvaraj, Dharun Rajkkumar" userId="e0c1bc35-711c-4e4f-8925-978bf5d12bb5" providerId="ADAL" clId="{E21D67E8-570F-4EE3-B453-9627BF628DBD}" dt="2022-10-12T14:39:19.370" v="5908" actId="115"/>
        <pc:sldMkLst>
          <pc:docMk/>
          <pc:sldMk cId="1070616135" sldId="1611"/>
        </pc:sldMkLst>
        <pc:spChg chg="mod">
          <ac:chgData name="Anandayuvaraj, Dharun Rajkkumar" userId="e0c1bc35-711c-4e4f-8925-978bf5d12bb5" providerId="ADAL" clId="{E21D67E8-570F-4EE3-B453-9627BF628DBD}" dt="2022-10-12T03:16:16.996" v="5606" actId="113"/>
          <ac:spMkLst>
            <pc:docMk/>
            <pc:sldMk cId="1070616135" sldId="1611"/>
            <ac:spMk id="2" creationId="{01EE282B-6DB8-4811-ABDE-0AD318D05FBD}"/>
          </ac:spMkLst>
        </pc:spChg>
      </pc:sldChg>
      <pc:sldChg chg="addSp delSp modSp mod modCm modNotesTx">
        <pc:chgData name="Anandayuvaraj, Dharun Rajkkumar" userId="e0c1bc35-711c-4e4f-8925-978bf5d12bb5" providerId="ADAL" clId="{E21D67E8-570F-4EE3-B453-9627BF628DBD}" dt="2022-10-12T04:25:27.661" v="5783" actId="20577"/>
        <pc:sldMkLst>
          <pc:docMk/>
          <pc:sldMk cId="1956086425" sldId="1624"/>
        </pc:sldMkLst>
        <pc:spChg chg="mod">
          <ac:chgData name="Anandayuvaraj, Dharun Rajkkumar" userId="e0c1bc35-711c-4e4f-8925-978bf5d12bb5" providerId="ADAL" clId="{E21D67E8-570F-4EE3-B453-9627BF628DBD}" dt="2022-10-10T18:16:52.519" v="2192" actId="5793"/>
          <ac:spMkLst>
            <pc:docMk/>
            <pc:sldMk cId="1956086425" sldId="1624"/>
            <ac:spMk id="2" creationId="{01EE282B-6DB8-4811-ABDE-0AD318D05FBD}"/>
          </ac:spMkLst>
        </pc:spChg>
        <pc:spChg chg="del">
          <ac:chgData name="Anandayuvaraj, Dharun Rajkkumar" userId="e0c1bc35-711c-4e4f-8925-978bf5d12bb5" providerId="ADAL" clId="{E21D67E8-570F-4EE3-B453-9627BF628DBD}" dt="2022-10-10T15:07:45.429" v="1341" actId="478"/>
          <ac:spMkLst>
            <pc:docMk/>
            <pc:sldMk cId="1956086425" sldId="1624"/>
            <ac:spMk id="5" creationId="{AC1CC1F8-09B3-4F6D-B4F3-FDA5639A9E0E}"/>
          </ac:spMkLst>
        </pc:spChg>
        <pc:picChg chg="add del mod modCrop">
          <ac:chgData name="Anandayuvaraj, Dharun Rajkkumar" userId="e0c1bc35-711c-4e4f-8925-978bf5d12bb5" providerId="ADAL" clId="{E21D67E8-570F-4EE3-B453-9627BF628DBD}" dt="2022-10-10T15:05:00.943" v="1278" actId="478"/>
          <ac:picMkLst>
            <pc:docMk/>
            <pc:sldMk cId="1956086425" sldId="1624"/>
            <ac:picMk id="7" creationId="{DB5EA507-C8F3-417A-9C8C-FAE43F9A196A}"/>
          </ac:picMkLst>
        </pc:picChg>
        <pc:picChg chg="mod">
          <ac:chgData name="Anandayuvaraj, Dharun Rajkkumar" userId="e0c1bc35-711c-4e4f-8925-978bf5d12bb5" providerId="ADAL" clId="{E21D67E8-570F-4EE3-B453-9627BF628DBD}" dt="2022-10-10T13:50:21.551" v="882" actId="1036"/>
          <ac:picMkLst>
            <pc:docMk/>
            <pc:sldMk cId="1956086425" sldId="1624"/>
            <ac:picMk id="1028" creationId="{A07B1418-A7EF-4403-8FE9-4166C2A7BC6B}"/>
          </ac:picMkLst>
        </pc:picChg>
        <pc:picChg chg="mod">
          <ac:chgData name="Anandayuvaraj, Dharun Rajkkumar" userId="e0c1bc35-711c-4e4f-8925-978bf5d12bb5" providerId="ADAL" clId="{E21D67E8-570F-4EE3-B453-9627BF628DBD}" dt="2022-10-10T13:50:21.551" v="882" actId="1036"/>
          <ac:picMkLst>
            <pc:docMk/>
            <pc:sldMk cId="1956086425" sldId="1624"/>
            <ac:picMk id="1030" creationId="{F6FA332D-1979-44C1-94DA-03E644D6DE34}"/>
          </ac:picMkLst>
        </pc:picChg>
        <pc:inkChg chg="del">
          <ac:chgData name="Anandayuvaraj, Dharun Rajkkumar" userId="e0c1bc35-711c-4e4f-8925-978bf5d12bb5" providerId="ADAL" clId="{E21D67E8-570F-4EE3-B453-9627BF628DBD}" dt="2022-10-10T18:16:15.741" v="2179" actId="478"/>
          <ac:inkMkLst>
            <pc:docMk/>
            <pc:sldMk cId="1956086425" sldId="1624"/>
            <ac:inkMk id="25" creationId="{D6026094-254F-FF76-9ACD-393CC68BF428}"/>
          </ac:inkMkLst>
        </pc:inkChg>
        <pc:inkChg chg="del">
          <ac:chgData name="Anandayuvaraj, Dharun Rajkkumar" userId="e0c1bc35-711c-4e4f-8925-978bf5d12bb5" providerId="ADAL" clId="{E21D67E8-570F-4EE3-B453-9627BF628DBD}" dt="2022-10-10T18:16:17.523" v="2180" actId="478"/>
          <ac:inkMkLst>
            <pc:docMk/>
            <pc:sldMk cId="1956086425" sldId="1624"/>
            <ac:inkMk id="26" creationId="{1ACB49C2-EE4C-F0D2-6199-176F4C0D6CDD}"/>
          </ac:inkMkLst>
        </pc:inkChg>
        <pc:inkChg chg="del">
          <ac:chgData name="Anandayuvaraj, Dharun Rajkkumar" userId="e0c1bc35-711c-4e4f-8925-978bf5d12bb5" providerId="ADAL" clId="{E21D67E8-570F-4EE3-B453-9627BF628DBD}" dt="2022-10-10T18:16:09.621" v="2175" actId="478"/>
          <ac:inkMkLst>
            <pc:docMk/>
            <pc:sldMk cId="1956086425" sldId="1624"/>
            <ac:inkMk id="27" creationId="{6B1AB7E6-BC46-4E95-F192-6D6578BBB423}"/>
          </ac:inkMkLst>
        </pc:inkChg>
        <pc:inkChg chg="del">
          <ac:chgData name="Anandayuvaraj, Dharun Rajkkumar" userId="e0c1bc35-711c-4e4f-8925-978bf5d12bb5" providerId="ADAL" clId="{E21D67E8-570F-4EE3-B453-9627BF628DBD}" dt="2022-10-10T18:16:14.403" v="2178" actId="478"/>
          <ac:inkMkLst>
            <pc:docMk/>
            <pc:sldMk cId="1956086425" sldId="1624"/>
            <ac:inkMk id="32" creationId="{EA465E70-ABC1-888F-3850-2F1148101603}"/>
          </ac:inkMkLst>
        </pc:inkChg>
        <pc:inkChg chg="del">
          <ac:chgData name="Anandayuvaraj, Dharun Rajkkumar" userId="e0c1bc35-711c-4e4f-8925-978bf5d12bb5" providerId="ADAL" clId="{E21D67E8-570F-4EE3-B453-9627BF628DBD}" dt="2022-10-10T18:16:11.307" v="2176" actId="478"/>
          <ac:inkMkLst>
            <pc:docMk/>
            <pc:sldMk cId="1956086425" sldId="1624"/>
            <ac:inkMk id="52" creationId="{3AA3000C-1510-FA4C-DE3F-6D22CE96D603}"/>
          </ac:inkMkLst>
        </pc:inkChg>
        <pc:inkChg chg="del">
          <ac:chgData name="Anandayuvaraj, Dharun Rajkkumar" userId="e0c1bc35-711c-4e4f-8925-978bf5d12bb5" providerId="ADAL" clId="{E21D67E8-570F-4EE3-B453-9627BF628DBD}" dt="2022-10-10T18:16:12.981" v="2177" actId="478"/>
          <ac:inkMkLst>
            <pc:docMk/>
            <pc:sldMk cId="1956086425" sldId="1624"/>
            <ac:inkMk id="53" creationId="{ECE0A468-7C5F-A9B7-2CCB-E7C7FF8ED1EF}"/>
          </ac:inkMkLst>
        </pc:inkChg>
      </pc:sldChg>
      <pc:sldChg chg="addSp delSp modSp mod modAnim modNotesTx">
        <pc:chgData name="Anandayuvaraj, Dharun Rajkkumar" userId="e0c1bc35-711c-4e4f-8925-978bf5d12bb5" providerId="ADAL" clId="{E21D67E8-570F-4EE3-B453-9627BF628DBD}" dt="2022-10-12T04:26:37.279" v="5784" actId="115"/>
        <pc:sldMkLst>
          <pc:docMk/>
          <pc:sldMk cId="3764059084" sldId="1626"/>
        </pc:sldMkLst>
        <pc:spChg chg="mod">
          <ac:chgData name="Anandayuvaraj, Dharun Rajkkumar" userId="e0c1bc35-711c-4e4f-8925-978bf5d12bb5" providerId="ADAL" clId="{E21D67E8-570F-4EE3-B453-9627BF628DBD}" dt="2022-10-07T15:40:44.830" v="666" actId="115"/>
          <ac:spMkLst>
            <pc:docMk/>
            <pc:sldMk cId="3764059084" sldId="1626"/>
            <ac:spMk id="3" creationId="{F0FE0E79-3C83-4B98-8C39-ED8503CD699A}"/>
          </ac:spMkLst>
        </pc:spChg>
        <pc:spChg chg="add mod">
          <ac:chgData name="Anandayuvaraj, Dharun Rajkkumar" userId="e0c1bc35-711c-4e4f-8925-978bf5d12bb5" providerId="ADAL" clId="{E21D67E8-570F-4EE3-B453-9627BF628DBD}" dt="2022-10-10T19:00:44.672" v="2569" actId="20577"/>
          <ac:spMkLst>
            <pc:docMk/>
            <pc:sldMk cId="3764059084" sldId="1626"/>
            <ac:spMk id="15" creationId="{12C30E80-27FE-4C09-AFAB-A351018C7A2B}"/>
          </ac:spMkLst>
        </pc:spChg>
        <pc:spChg chg="add mod">
          <ac:chgData name="Anandayuvaraj, Dharun Rajkkumar" userId="e0c1bc35-711c-4e4f-8925-978bf5d12bb5" providerId="ADAL" clId="{E21D67E8-570F-4EE3-B453-9627BF628DBD}" dt="2022-10-10T19:01:07.889" v="2571" actId="1076"/>
          <ac:spMkLst>
            <pc:docMk/>
            <pc:sldMk cId="3764059084" sldId="1626"/>
            <ac:spMk id="16" creationId="{F296F5DD-9CED-4F57-98C6-3BD5F16421D0}"/>
          </ac:spMkLst>
        </pc:spChg>
        <pc:graphicFrameChg chg="mod">
          <ac:chgData name="Anandayuvaraj, Dharun Rajkkumar" userId="e0c1bc35-711c-4e4f-8925-978bf5d12bb5" providerId="ADAL" clId="{E21D67E8-570F-4EE3-B453-9627BF628DBD}" dt="2022-10-07T14:25:47.795" v="606"/>
          <ac:graphicFrameMkLst>
            <pc:docMk/>
            <pc:sldMk cId="3764059084" sldId="1626"/>
            <ac:graphicFrameMk id="11" creationId="{4B492658-6EDE-494A-A3DD-6B66732E05A6}"/>
          </ac:graphicFrameMkLst>
        </pc:graphicFrameChg>
        <pc:inkChg chg="del">
          <ac:chgData name="Anandayuvaraj, Dharun Rajkkumar" userId="e0c1bc35-711c-4e4f-8925-978bf5d12bb5" providerId="ADAL" clId="{E21D67E8-570F-4EE3-B453-9627BF628DBD}" dt="2022-10-10T19:00:04.597" v="2562" actId="478"/>
          <ac:inkMkLst>
            <pc:docMk/>
            <pc:sldMk cId="3764059084" sldId="1626"/>
            <ac:inkMk id="56" creationId="{3D0E666F-2C6A-DFC5-4AB3-AC62E193B06C}"/>
          </ac:inkMkLst>
        </pc:inkChg>
        <pc:inkChg chg="del">
          <ac:chgData name="Anandayuvaraj, Dharun Rajkkumar" userId="e0c1bc35-711c-4e4f-8925-978bf5d12bb5" providerId="ADAL" clId="{E21D67E8-570F-4EE3-B453-9627BF628DBD}" dt="2022-10-10T19:00:02.647" v="2561" actId="478"/>
          <ac:inkMkLst>
            <pc:docMk/>
            <pc:sldMk cId="3764059084" sldId="1626"/>
            <ac:inkMk id="57" creationId="{8754296F-C2F2-8EBC-91AE-4FA8EEE33710}"/>
          </ac:inkMkLst>
        </pc:inkChg>
        <pc:inkChg chg="del">
          <ac:chgData name="Anandayuvaraj, Dharun Rajkkumar" userId="e0c1bc35-711c-4e4f-8925-978bf5d12bb5" providerId="ADAL" clId="{E21D67E8-570F-4EE3-B453-9627BF628DBD}" dt="2022-10-10T19:00:06.127" v="2563" actId="478"/>
          <ac:inkMkLst>
            <pc:docMk/>
            <pc:sldMk cId="3764059084" sldId="1626"/>
            <ac:inkMk id="58" creationId="{9336A42F-FB7D-65CE-9131-BB5610CE5130}"/>
          </ac:inkMkLst>
        </pc:inkChg>
        <pc:inkChg chg="del">
          <ac:chgData name="Anandayuvaraj, Dharun Rajkkumar" userId="e0c1bc35-711c-4e4f-8925-978bf5d12bb5" providerId="ADAL" clId="{E21D67E8-570F-4EE3-B453-9627BF628DBD}" dt="2022-10-10T19:00:07.797" v="2564" actId="478"/>
          <ac:inkMkLst>
            <pc:docMk/>
            <pc:sldMk cId="3764059084" sldId="1626"/>
            <ac:inkMk id="59" creationId="{0DEAF09E-DDE3-0BF6-CFEA-3A5EBBDB8EBA}"/>
          </ac:inkMkLst>
        </pc:inkChg>
        <pc:inkChg chg="del">
          <ac:chgData name="Anandayuvaraj, Dharun Rajkkumar" userId="e0c1bc35-711c-4e4f-8925-978bf5d12bb5" providerId="ADAL" clId="{E21D67E8-570F-4EE3-B453-9627BF628DBD}" dt="2022-10-10T20:53:15.335" v="3197" actId="478"/>
          <ac:inkMkLst>
            <pc:docMk/>
            <pc:sldMk cId="3764059084" sldId="1626"/>
            <ac:inkMk id="89" creationId="{EB4EF2C8-CF30-3300-89B8-E3044F1F66A7}"/>
          </ac:inkMkLst>
        </pc:inkChg>
        <pc:inkChg chg="del">
          <ac:chgData name="Anandayuvaraj, Dharun Rajkkumar" userId="e0c1bc35-711c-4e4f-8925-978bf5d12bb5" providerId="ADAL" clId="{E21D67E8-570F-4EE3-B453-9627BF628DBD}" dt="2022-10-10T20:53:13.412" v="3196" actId="478"/>
          <ac:inkMkLst>
            <pc:docMk/>
            <pc:sldMk cId="3764059084" sldId="1626"/>
            <ac:inkMk id="90" creationId="{AB152FFB-0DFA-526C-02D2-70698EC3E39A}"/>
          </ac:inkMkLst>
        </pc:inkChg>
        <pc:inkChg chg="del">
          <ac:chgData name="Anandayuvaraj, Dharun Rajkkumar" userId="e0c1bc35-711c-4e4f-8925-978bf5d12bb5" providerId="ADAL" clId="{E21D67E8-570F-4EE3-B453-9627BF628DBD}" dt="2022-10-10T20:53:19.451" v="3199" actId="478"/>
          <ac:inkMkLst>
            <pc:docMk/>
            <pc:sldMk cId="3764059084" sldId="1626"/>
            <ac:inkMk id="102" creationId="{6A5B21E8-12CA-926D-E3CE-59CCC99F5F0E}"/>
          </ac:inkMkLst>
        </pc:inkChg>
        <pc:inkChg chg="del">
          <ac:chgData name="Anandayuvaraj, Dharun Rajkkumar" userId="e0c1bc35-711c-4e4f-8925-978bf5d12bb5" providerId="ADAL" clId="{E21D67E8-570F-4EE3-B453-9627BF628DBD}" dt="2022-10-10T20:53:17.339" v="3198" actId="478"/>
          <ac:inkMkLst>
            <pc:docMk/>
            <pc:sldMk cId="3764059084" sldId="1626"/>
            <ac:inkMk id="103" creationId="{EFBD22C7-3E64-44D0-B5D3-9A638E19337E}"/>
          </ac:inkMkLst>
        </pc:inkChg>
      </pc:sldChg>
      <pc:sldChg chg="add del">
        <pc:chgData name="Anandayuvaraj, Dharun Rajkkumar" userId="e0c1bc35-711c-4e4f-8925-978bf5d12bb5" providerId="ADAL" clId="{E21D67E8-570F-4EE3-B453-9627BF628DBD}" dt="2022-10-07T06:02:56.883" v="169" actId="2696"/>
        <pc:sldMkLst>
          <pc:docMk/>
          <pc:sldMk cId="1331390992" sldId="1627"/>
        </pc:sldMkLst>
      </pc:sldChg>
      <pc:sldChg chg="delSp modSp mod modAnim addCm modNotesTx">
        <pc:chgData name="Anandayuvaraj, Dharun Rajkkumar" userId="e0c1bc35-711c-4e4f-8925-978bf5d12bb5" providerId="ADAL" clId="{E21D67E8-570F-4EE3-B453-9627BF628DBD}" dt="2022-10-12T14:40:11.111" v="5913" actId="115"/>
        <pc:sldMkLst>
          <pc:docMk/>
          <pc:sldMk cId="275651876" sldId="1628"/>
        </pc:sldMkLst>
        <pc:spChg chg="mod">
          <ac:chgData name="Anandayuvaraj, Dharun Rajkkumar" userId="e0c1bc35-711c-4e4f-8925-978bf5d12bb5" providerId="ADAL" clId="{E21D67E8-570F-4EE3-B453-9627BF628DBD}" dt="2022-10-12T02:51:14.174" v="5102" actId="20577"/>
          <ac:spMkLst>
            <pc:docMk/>
            <pc:sldMk cId="275651876" sldId="1628"/>
            <ac:spMk id="2" creationId="{01EE282B-6DB8-4811-ABDE-0AD318D05FBD}"/>
          </ac:spMkLst>
        </pc:spChg>
        <pc:inkChg chg="del">
          <ac:chgData name="Anandayuvaraj, Dharun Rajkkumar" userId="e0c1bc35-711c-4e4f-8925-978bf5d12bb5" providerId="ADAL" clId="{E21D67E8-570F-4EE3-B453-9627BF628DBD}" dt="2022-10-10T18:59:03.876" v="2555" actId="478"/>
          <ac:inkMkLst>
            <pc:docMk/>
            <pc:sldMk cId="275651876" sldId="1628"/>
            <ac:inkMk id="5" creationId="{AAA41DFF-4F0C-B614-4966-006F6C0D4714}"/>
          </ac:inkMkLst>
        </pc:inkChg>
      </pc:sldChg>
      <pc:sldChg chg="delSp modSp mod modCm modNotesTx">
        <pc:chgData name="Anandayuvaraj, Dharun Rajkkumar" userId="e0c1bc35-711c-4e4f-8925-978bf5d12bb5" providerId="ADAL" clId="{E21D67E8-570F-4EE3-B453-9627BF628DBD}" dt="2022-10-12T13:57:30.524" v="5894" actId="115"/>
        <pc:sldMkLst>
          <pc:docMk/>
          <pc:sldMk cId="2859713842" sldId="1629"/>
        </pc:sldMkLst>
        <pc:spChg chg="mod">
          <ac:chgData name="Anandayuvaraj, Dharun Rajkkumar" userId="e0c1bc35-711c-4e4f-8925-978bf5d12bb5" providerId="ADAL" clId="{E21D67E8-570F-4EE3-B453-9627BF628DBD}" dt="2022-10-12T02:45:59.347" v="5011" actId="14100"/>
          <ac:spMkLst>
            <pc:docMk/>
            <pc:sldMk cId="2859713842" sldId="1629"/>
            <ac:spMk id="3" creationId="{F0FE0E79-3C83-4B98-8C39-ED8503CD699A}"/>
          </ac:spMkLst>
        </pc:spChg>
        <pc:spChg chg="mod">
          <ac:chgData name="Anandayuvaraj, Dharun Rajkkumar" userId="e0c1bc35-711c-4e4f-8925-978bf5d12bb5" providerId="ADAL" clId="{E21D67E8-570F-4EE3-B453-9627BF628DBD}" dt="2022-10-10T21:48:38.882" v="3365" actId="1076"/>
          <ac:spMkLst>
            <pc:docMk/>
            <pc:sldMk cId="2859713842" sldId="1629"/>
            <ac:spMk id="7" creationId="{51CCBA48-F4B9-437A-B32F-DD47220ABFB9}"/>
          </ac:spMkLst>
        </pc:spChg>
        <pc:spChg chg="mod">
          <ac:chgData name="Anandayuvaraj, Dharun Rajkkumar" userId="e0c1bc35-711c-4e4f-8925-978bf5d12bb5" providerId="ADAL" clId="{E21D67E8-570F-4EE3-B453-9627BF628DBD}" dt="2022-10-10T21:48:25.322" v="3363" actId="1076"/>
          <ac:spMkLst>
            <pc:docMk/>
            <pc:sldMk cId="2859713842" sldId="1629"/>
            <ac:spMk id="8" creationId="{83A6F1A0-2F29-4DF7-A578-F45D824F3088}"/>
          </ac:spMkLst>
        </pc:spChg>
        <pc:spChg chg="mod">
          <ac:chgData name="Anandayuvaraj, Dharun Rajkkumar" userId="e0c1bc35-711c-4e4f-8925-978bf5d12bb5" providerId="ADAL" clId="{E21D67E8-570F-4EE3-B453-9627BF628DBD}" dt="2022-10-10T21:48:29.963" v="3364" actId="1076"/>
          <ac:spMkLst>
            <pc:docMk/>
            <pc:sldMk cId="2859713842" sldId="1629"/>
            <ac:spMk id="9" creationId="{C15C2EC3-2F1A-42E5-8AD7-7A3AC60B2C27}"/>
          </ac:spMkLst>
        </pc:spChg>
        <pc:picChg chg="mod">
          <ac:chgData name="Anandayuvaraj, Dharun Rajkkumar" userId="e0c1bc35-711c-4e4f-8925-978bf5d12bb5" providerId="ADAL" clId="{E21D67E8-570F-4EE3-B453-9627BF628DBD}" dt="2022-10-10T21:48:14.225" v="3362" actId="14100"/>
          <ac:picMkLst>
            <pc:docMk/>
            <pc:sldMk cId="2859713842" sldId="1629"/>
            <ac:picMk id="6" creationId="{4670F3AF-29FC-4803-AD70-D7DD8EE419E9}"/>
          </ac:picMkLst>
        </pc:picChg>
        <pc:inkChg chg="del">
          <ac:chgData name="Anandayuvaraj, Dharun Rajkkumar" userId="e0c1bc35-711c-4e4f-8925-978bf5d12bb5" providerId="ADAL" clId="{E21D67E8-570F-4EE3-B453-9627BF628DBD}" dt="2022-10-10T21:48:44.256" v="3367" actId="478"/>
          <ac:inkMkLst>
            <pc:docMk/>
            <pc:sldMk cId="2859713842" sldId="1629"/>
            <ac:inkMk id="24" creationId="{06135F65-48CE-F180-8A7D-B0F8F39D97AA}"/>
          </ac:inkMkLst>
        </pc:inkChg>
        <pc:inkChg chg="del">
          <ac:chgData name="Anandayuvaraj, Dharun Rajkkumar" userId="e0c1bc35-711c-4e4f-8925-978bf5d12bb5" providerId="ADAL" clId="{E21D67E8-570F-4EE3-B453-9627BF628DBD}" dt="2022-10-10T21:48:42.605" v="3366" actId="478"/>
          <ac:inkMkLst>
            <pc:docMk/>
            <pc:sldMk cId="2859713842" sldId="1629"/>
            <ac:inkMk id="25" creationId="{4AC307DC-2027-79A8-9971-EDDEFF5212BF}"/>
          </ac:inkMkLst>
        </pc:inkChg>
      </pc:sldChg>
      <pc:sldChg chg="addSp modSp modNotesTx">
        <pc:chgData name="Anandayuvaraj, Dharun Rajkkumar" userId="e0c1bc35-711c-4e4f-8925-978bf5d12bb5" providerId="ADAL" clId="{E21D67E8-570F-4EE3-B453-9627BF628DBD}" dt="2022-10-21T21:43:16.453" v="5914" actId="164"/>
        <pc:sldMkLst>
          <pc:docMk/>
          <pc:sldMk cId="3612995169" sldId="1630"/>
        </pc:sldMkLst>
        <pc:grpChg chg="add mod">
          <ac:chgData name="Anandayuvaraj, Dharun Rajkkumar" userId="e0c1bc35-711c-4e4f-8925-978bf5d12bb5" providerId="ADAL" clId="{E21D67E8-570F-4EE3-B453-9627BF628DBD}" dt="2022-10-21T21:43:16.453" v="5914" actId="164"/>
          <ac:grpSpMkLst>
            <pc:docMk/>
            <pc:sldMk cId="3612995169" sldId="1630"/>
            <ac:grpSpMk id="5" creationId="{B4FEF58D-7710-4CBE-843E-669594FC746C}"/>
          </ac:grpSpMkLst>
        </pc:grpChg>
        <pc:graphicFrameChg chg="mod">
          <ac:chgData name="Anandayuvaraj, Dharun Rajkkumar" userId="e0c1bc35-711c-4e4f-8925-978bf5d12bb5" providerId="ADAL" clId="{E21D67E8-570F-4EE3-B453-9627BF628DBD}" dt="2022-10-21T21:43:16.453" v="5914" actId="164"/>
          <ac:graphicFrameMkLst>
            <pc:docMk/>
            <pc:sldMk cId="3612995169" sldId="1630"/>
            <ac:graphicFrameMk id="18" creationId="{F18AE189-BD07-40F5-BD21-953990CA80DB}"/>
          </ac:graphicFrameMkLst>
        </pc:graphicFrameChg>
        <pc:picChg chg="mod">
          <ac:chgData name="Anandayuvaraj, Dharun Rajkkumar" userId="e0c1bc35-711c-4e4f-8925-978bf5d12bb5" providerId="ADAL" clId="{E21D67E8-570F-4EE3-B453-9627BF628DBD}" dt="2022-10-21T21:43:16.453" v="5914" actId="164"/>
          <ac:picMkLst>
            <pc:docMk/>
            <pc:sldMk cId="3612995169" sldId="1630"/>
            <ac:picMk id="6" creationId="{82DE0EAF-5D21-4914-81C5-04D48AFC4E57}"/>
          </ac:picMkLst>
        </pc:picChg>
        <pc:picChg chg="mod">
          <ac:chgData name="Anandayuvaraj, Dharun Rajkkumar" userId="e0c1bc35-711c-4e4f-8925-978bf5d12bb5" providerId="ADAL" clId="{E21D67E8-570F-4EE3-B453-9627BF628DBD}" dt="2022-10-21T21:43:16.453" v="5914" actId="164"/>
          <ac:picMkLst>
            <pc:docMk/>
            <pc:sldMk cId="3612995169" sldId="1630"/>
            <ac:picMk id="7" creationId="{C017CEDE-480E-4A15-9C07-1D4D7FF45739}"/>
          </ac:picMkLst>
        </pc:picChg>
        <pc:picChg chg="mod">
          <ac:chgData name="Anandayuvaraj, Dharun Rajkkumar" userId="e0c1bc35-711c-4e4f-8925-978bf5d12bb5" providerId="ADAL" clId="{E21D67E8-570F-4EE3-B453-9627BF628DBD}" dt="2022-10-21T21:43:16.453" v="5914" actId="164"/>
          <ac:picMkLst>
            <pc:docMk/>
            <pc:sldMk cId="3612995169" sldId="1630"/>
            <ac:picMk id="8" creationId="{D0D90BB5-44A7-4BE8-BE0F-C87B56FA2304}"/>
          </ac:picMkLst>
        </pc:picChg>
        <pc:picChg chg="mod">
          <ac:chgData name="Anandayuvaraj, Dharun Rajkkumar" userId="e0c1bc35-711c-4e4f-8925-978bf5d12bb5" providerId="ADAL" clId="{E21D67E8-570F-4EE3-B453-9627BF628DBD}" dt="2022-10-21T21:43:16.453" v="5914" actId="164"/>
          <ac:picMkLst>
            <pc:docMk/>
            <pc:sldMk cId="3612995169" sldId="1630"/>
            <ac:picMk id="9" creationId="{4264D42C-1B33-4B90-9A06-75169D08CBFA}"/>
          </ac:picMkLst>
        </pc:picChg>
        <pc:picChg chg="mod">
          <ac:chgData name="Anandayuvaraj, Dharun Rajkkumar" userId="e0c1bc35-711c-4e4f-8925-978bf5d12bb5" providerId="ADAL" clId="{E21D67E8-570F-4EE3-B453-9627BF628DBD}" dt="2022-10-21T21:43:16.453" v="5914" actId="164"/>
          <ac:picMkLst>
            <pc:docMk/>
            <pc:sldMk cId="3612995169" sldId="1630"/>
            <ac:picMk id="10" creationId="{2743F952-6269-4F01-98F6-7C4E0CFAECB3}"/>
          </ac:picMkLst>
        </pc:picChg>
      </pc:sldChg>
      <pc:sldChg chg="del">
        <pc:chgData name="Anandayuvaraj, Dharun Rajkkumar" userId="e0c1bc35-711c-4e4f-8925-978bf5d12bb5" providerId="ADAL" clId="{E21D67E8-570F-4EE3-B453-9627BF628DBD}" dt="2022-10-07T05:12:30.802" v="166" actId="2696"/>
        <pc:sldMkLst>
          <pc:docMk/>
          <pc:sldMk cId="515765041" sldId="1631"/>
        </pc:sldMkLst>
      </pc:sldChg>
      <pc:sldChg chg="addSp delSp modSp mod modNotesTx">
        <pc:chgData name="Anandayuvaraj, Dharun Rajkkumar" userId="e0c1bc35-711c-4e4f-8925-978bf5d12bb5" providerId="ADAL" clId="{E21D67E8-570F-4EE3-B453-9627BF628DBD}" dt="2022-10-12T13:19:27.302" v="5851" actId="20577"/>
        <pc:sldMkLst>
          <pc:docMk/>
          <pc:sldMk cId="781505925" sldId="1632"/>
        </pc:sldMkLst>
        <pc:spChg chg="mod">
          <ac:chgData name="Anandayuvaraj, Dharun Rajkkumar" userId="e0c1bc35-711c-4e4f-8925-978bf5d12bb5" providerId="ADAL" clId="{E21D67E8-570F-4EE3-B453-9627BF628DBD}" dt="2022-10-10T21:09:51.133" v="3218" actId="20577"/>
          <ac:spMkLst>
            <pc:docMk/>
            <pc:sldMk cId="781505925" sldId="1632"/>
            <ac:spMk id="2" creationId="{01EE282B-6DB8-4811-ABDE-0AD318D05FBD}"/>
          </ac:spMkLst>
        </pc:spChg>
        <pc:spChg chg="mod">
          <ac:chgData name="Anandayuvaraj, Dharun Rajkkumar" userId="e0c1bc35-711c-4e4f-8925-978bf5d12bb5" providerId="ADAL" clId="{E21D67E8-570F-4EE3-B453-9627BF628DBD}" dt="2022-10-07T15:40:37.621" v="665" actId="115"/>
          <ac:spMkLst>
            <pc:docMk/>
            <pc:sldMk cId="781505925" sldId="1632"/>
            <ac:spMk id="3" creationId="{F0FE0E79-3C83-4B98-8C39-ED8503CD699A}"/>
          </ac:spMkLst>
        </pc:spChg>
        <pc:picChg chg="mod">
          <ac:chgData name="Anandayuvaraj, Dharun Rajkkumar" userId="e0c1bc35-711c-4e4f-8925-978bf5d12bb5" providerId="ADAL" clId="{E21D67E8-570F-4EE3-B453-9627BF628DBD}" dt="2022-10-10T20:14:39.994" v="2823" actId="1076"/>
          <ac:picMkLst>
            <pc:docMk/>
            <pc:sldMk cId="781505925" sldId="1632"/>
            <ac:picMk id="5" creationId="{624E0D91-0CC7-4205-B66B-7B7F726820D2}"/>
          </ac:picMkLst>
        </pc:picChg>
        <pc:picChg chg="mod">
          <ac:chgData name="Anandayuvaraj, Dharun Rajkkumar" userId="e0c1bc35-711c-4e4f-8925-978bf5d12bb5" providerId="ADAL" clId="{E21D67E8-570F-4EE3-B453-9627BF628DBD}" dt="2022-10-10T20:14:31.281" v="2821" actId="1076"/>
          <ac:picMkLst>
            <pc:docMk/>
            <pc:sldMk cId="781505925" sldId="1632"/>
            <ac:picMk id="6" creationId="{A3014D9D-F3C8-4829-9BC7-50A26B4BE975}"/>
          </ac:picMkLst>
        </pc:picChg>
        <pc:picChg chg="mod">
          <ac:chgData name="Anandayuvaraj, Dharun Rajkkumar" userId="e0c1bc35-711c-4e4f-8925-978bf5d12bb5" providerId="ADAL" clId="{E21D67E8-570F-4EE3-B453-9627BF628DBD}" dt="2022-10-10T20:14:31.281" v="2821" actId="1076"/>
          <ac:picMkLst>
            <pc:docMk/>
            <pc:sldMk cId="781505925" sldId="1632"/>
            <ac:picMk id="7" creationId="{AA34F5C0-E936-4A71-B653-23B79B529E65}"/>
          </ac:picMkLst>
        </pc:picChg>
        <pc:picChg chg="add del mod">
          <ac:chgData name="Anandayuvaraj, Dharun Rajkkumar" userId="e0c1bc35-711c-4e4f-8925-978bf5d12bb5" providerId="ADAL" clId="{E21D67E8-570F-4EE3-B453-9627BF628DBD}" dt="2022-10-10T21:09:57.697" v="3220" actId="1076"/>
          <ac:picMkLst>
            <pc:docMk/>
            <pc:sldMk cId="781505925" sldId="1632"/>
            <ac:picMk id="8" creationId="{6C5ED68F-0220-4943-9686-C0C7094CEB31}"/>
          </ac:picMkLst>
        </pc:picChg>
        <pc:picChg chg="add del mod">
          <ac:chgData name="Anandayuvaraj, Dharun Rajkkumar" userId="e0c1bc35-711c-4e4f-8925-978bf5d12bb5" providerId="ADAL" clId="{E21D67E8-570F-4EE3-B453-9627BF628DBD}" dt="2022-10-10T21:09:48.768" v="3217" actId="478"/>
          <ac:picMkLst>
            <pc:docMk/>
            <pc:sldMk cId="781505925" sldId="1632"/>
            <ac:picMk id="9" creationId="{5AC1DDA1-43FD-4DD9-A25E-A9D4C4886D38}"/>
          </ac:picMkLst>
        </pc:picChg>
        <pc:inkChg chg="del">
          <ac:chgData name="Anandayuvaraj, Dharun Rajkkumar" userId="e0c1bc35-711c-4e4f-8925-978bf5d12bb5" providerId="ADAL" clId="{E21D67E8-570F-4EE3-B453-9627BF628DBD}" dt="2022-10-10T19:57:15.018" v="2698" actId="478"/>
          <ac:inkMkLst>
            <pc:docMk/>
            <pc:sldMk cId="781505925" sldId="1632"/>
            <ac:inkMk id="10" creationId="{C172F3B2-3320-C31E-14BC-ADBA8CDBE55B}"/>
          </ac:inkMkLst>
        </pc:inkChg>
        <pc:inkChg chg="add del">
          <ac:chgData name="Anandayuvaraj, Dharun Rajkkumar" userId="e0c1bc35-711c-4e4f-8925-978bf5d12bb5" providerId="ADAL" clId="{E21D67E8-570F-4EE3-B453-9627BF628DBD}" dt="2022-10-10T21:09:43.586" v="3215" actId="478"/>
          <ac:inkMkLst>
            <pc:docMk/>
            <pc:sldMk cId="781505925" sldId="1632"/>
            <ac:inkMk id="11" creationId="{FD40D871-69CA-48AF-A9ED-E55541F079C2}"/>
          </ac:inkMkLst>
        </pc:inkChg>
        <pc:inkChg chg="del">
          <ac:chgData name="Anandayuvaraj, Dharun Rajkkumar" userId="e0c1bc35-711c-4e4f-8925-978bf5d12bb5" providerId="ADAL" clId="{E21D67E8-570F-4EE3-B453-9627BF628DBD}" dt="2022-10-10T19:59:06.445" v="2736" actId="478"/>
          <ac:inkMkLst>
            <pc:docMk/>
            <pc:sldMk cId="781505925" sldId="1632"/>
            <ac:inkMk id="24" creationId="{DCF656DC-08E9-67D5-44A0-7C7B7DB84EE4}"/>
          </ac:inkMkLst>
        </pc:inkChg>
        <pc:inkChg chg="del">
          <ac:chgData name="Anandayuvaraj, Dharun Rajkkumar" userId="e0c1bc35-711c-4e4f-8925-978bf5d12bb5" providerId="ADAL" clId="{E21D67E8-570F-4EE3-B453-9627BF628DBD}" dt="2022-10-10T19:57:22.126" v="2702" actId="478"/>
          <ac:inkMkLst>
            <pc:docMk/>
            <pc:sldMk cId="781505925" sldId="1632"/>
            <ac:inkMk id="25" creationId="{CED21F94-D2F8-4313-D97B-CAA84A57BCCD}"/>
          </ac:inkMkLst>
        </pc:inkChg>
        <pc:inkChg chg="del">
          <ac:chgData name="Anandayuvaraj, Dharun Rajkkumar" userId="e0c1bc35-711c-4e4f-8925-978bf5d12bb5" providerId="ADAL" clId="{E21D67E8-570F-4EE3-B453-9627BF628DBD}" dt="2022-10-10T19:57:20.544" v="2701" actId="478"/>
          <ac:inkMkLst>
            <pc:docMk/>
            <pc:sldMk cId="781505925" sldId="1632"/>
            <ac:inkMk id="26" creationId="{E6697B5F-A790-9141-B38C-D4D279E8B3E7}"/>
          </ac:inkMkLst>
        </pc:inkChg>
        <pc:inkChg chg="del">
          <ac:chgData name="Anandayuvaraj, Dharun Rajkkumar" userId="e0c1bc35-711c-4e4f-8925-978bf5d12bb5" providerId="ADAL" clId="{E21D67E8-570F-4EE3-B453-9627BF628DBD}" dt="2022-10-10T19:57:18.108" v="2700" actId="478"/>
          <ac:inkMkLst>
            <pc:docMk/>
            <pc:sldMk cId="781505925" sldId="1632"/>
            <ac:inkMk id="27" creationId="{F5970897-A22F-055B-BC11-CEF18D516BF1}"/>
          </ac:inkMkLst>
        </pc:inkChg>
        <pc:inkChg chg="del">
          <ac:chgData name="Anandayuvaraj, Dharun Rajkkumar" userId="e0c1bc35-711c-4e4f-8925-978bf5d12bb5" providerId="ADAL" clId="{E21D67E8-570F-4EE3-B453-9627BF628DBD}" dt="2022-10-10T19:57:16.852" v="2699" actId="478"/>
          <ac:inkMkLst>
            <pc:docMk/>
            <pc:sldMk cId="781505925" sldId="1632"/>
            <ac:inkMk id="28" creationId="{F56CF46B-AA17-C1FA-FA05-BAB5F99EA721}"/>
          </ac:inkMkLst>
        </pc:inkChg>
        <pc:inkChg chg="add del">
          <ac:chgData name="Anandayuvaraj, Dharun Rajkkumar" userId="e0c1bc35-711c-4e4f-8925-978bf5d12bb5" providerId="ADAL" clId="{E21D67E8-570F-4EE3-B453-9627BF628DBD}" dt="2022-10-10T20:14:44.509" v="2824" actId="478"/>
          <ac:inkMkLst>
            <pc:docMk/>
            <pc:sldMk cId="781505925" sldId="1632"/>
            <ac:inkMk id="29" creationId="{F0EEE633-A70D-7012-7A06-35225FF9032F}"/>
          </ac:inkMkLst>
        </pc:inkChg>
        <pc:inkChg chg="add del">
          <ac:chgData name="Anandayuvaraj, Dharun Rajkkumar" userId="e0c1bc35-711c-4e4f-8925-978bf5d12bb5" providerId="ADAL" clId="{E21D67E8-570F-4EE3-B453-9627BF628DBD}" dt="2022-10-10T20:14:46.153" v="2825" actId="478"/>
          <ac:inkMkLst>
            <pc:docMk/>
            <pc:sldMk cId="781505925" sldId="1632"/>
            <ac:inkMk id="30" creationId="{07B58B83-9A28-415C-48AD-FFC3EF39539C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1" creationId="{1355FB51-0911-4ACA-B729-CC209D7A2B2E}"/>
          </ac:inkMkLst>
        </pc:inkChg>
        <pc:inkChg chg="add del">
          <ac:chgData name="Anandayuvaraj, Dharun Rajkkumar" userId="e0c1bc35-711c-4e4f-8925-978bf5d12bb5" providerId="ADAL" clId="{E21D67E8-570F-4EE3-B453-9627BF628DBD}" dt="2022-10-10T20:14:47.370" v="2826" actId="478"/>
          <ac:inkMkLst>
            <pc:docMk/>
            <pc:sldMk cId="781505925" sldId="1632"/>
            <ac:inkMk id="32" creationId="{8E9A435E-D977-3F2E-D42D-43360F538583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3" creationId="{38144EA4-13A5-55AC-146A-C3BD4A0191AB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4" creationId="{ABBBE729-04B0-6DAC-61E9-6245D2D1250F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5" creationId="{516348D9-093F-70D7-84AA-77896EAF689E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6" creationId="{96BD6B96-D2BC-7A58-61E0-1AB74CE0381B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7" creationId="{D91AF370-F46E-CB69-D364-D1831390CD19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8" creationId="{B5DEB63A-86FB-3888-1B1D-20B7331F9C71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39" creationId="{16E662AF-E728-D658-652C-F9C6DCB136A6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0" creationId="{4AFB82AB-712A-764E-1F2B-D181ED788BBA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1" creationId="{90F85613-AC29-A917-C9F3-92ECFCCD32DA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2" creationId="{596F025A-E212-A25E-2D1C-22C0669661EC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3" creationId="{A63BD9FC-78F1-C37D-6B6B-CEA0CB7BABFF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4" creationId="{90AE05F6-B98F-7145-65F8-60FF206CC9A7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5" creationId="{C8EE0D69-8AD3-587F-E230-F099D7A74C67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6" creationId="{B07C5630-4AB4-EC4B-C034-950A09785DD9}"/>
          </ac:inkMkLst>
        </pc:inkChg>
        <pc:inkChg chg="add del">
          <ac:chgData name="Anandayuvaraj, Dharun Rajkkumar" userId="e0c1bc35-711c-4e4f-8925-978bf5d12bb5" providerId="ADAL" clId="{E21D67E8-570F-4EE3-B453-9627BF628DBD}" dt="2022-10-10T20:14:50.577" v="2827" actId="478"/>
          <ac:inkMkLst>
            <pc:docMk/>
            <pc:sldMk cId="781505925" sldId="1632"/>
            <ac:inkMk id="47" creationId="{5AEA43CE-A418-9E43-DFD0-B38B4E479F7D}"/>
          </ac:inkMkLst>
        </pc:inkChg>
        <pc:inkChg chg="del">
          <ac:chgData name="Anandayuvaraj, Dharun Rajkkumar" userId="e0c1bc35-711c-4e4f-8925-978bf5d12bb5" providerId="ADAL" clId="{E21D67E8-570F-4EE3-B453-9627BF628DBD}" dt="2022-10-10T21:09:45.433" v="3216" actId="478"/>
          <ac:inkMkLst>
            <pc:docMk/>
            <pc:sldMk cId="781505925" sldId="1632"/>
            <ac:inkMk id="56" creationId="{3C6CEED1-7C8E-514C-3B36-47FCD7B42DE2}"/>
          </ac:inkMkLst>
        </pc:inkChg>
      </pc:sldChg>
      <pc:sldChg chg="addSp delSp modSp mod modAnim delCm modCm modNotesTx">
        <pc:chgData name="Anandayuvaraj, Dharun Rajkkumar" userId="e0c1bc35-711c-4e4f-8925-978bf5d12bb5" providerId="ADAL" clId="{E21D67E8-570F-4EE3-B453-9627BF628DBD}" dt="2022-10-12T13:47:21.480" v="5893" actId="20577"/>
        <pc:sldMkLst>
          <pc:docMk/>
          <pc:sldMk cId="1536594789" sldId="1634"/>
        </pc:sldMkLst>
        <pc:spChg chg="mod">
          <ac:chgData name="Anandayuvaraj, Dharun Rajkkumar" userId="e0c1bc35-711c-4e4f-8925-978bf5d12bb5" providerId="ADAL" clId="{E21D67E8-570F-4EE3-B453-9627BF628DBD}" dt="2022-10-11T19:55:22.286" v="3585" actId="20577"/>
          <ac:spMkLst>
            <pc:docMk/>
            <pc:sldMk cId="1536594789" sldId="1634"/>
            <ac:spMk id="2" creationId="{01EE282B-6DB8-4811-ABDE-0AD318D05FBD}"/>
          </ac:spMkLst>
        </pc:spChg>
        <pc:grpChg chg="add mod">
          <ac:chgData name="Anandayuvaraj, Dharun Rajkkumar" userId="e0c1bc35-711c-4e4f-8925-978bf5d12bb5" providerId="ADAL" clId="{E21D67E8-570F-4EE3-B453-9627BF628DBD}" dt="2022-10-10T20:53:39.380" v="3200" actId="164"/>
          <ac:grpSpMkLst>
            <pc:docMk/>
            <pc:sldMk cId="1536594789" sldId="1634"/>
            <ac:grpSpMk id="5" creationId="{2D5A32C7-F8EB-4338-AB9C-A13B7030FEAE}"/>
          </ac:grpSpMkLst>
        </pc:grpChg>
        <pc:grpChg chg="mod">
          <ac:chgData name="Anandayuvaraj, Dharun Rajkkumar" userId="e0c1bc35-711c-4e4f-8925-978bf5d12bb5" providerId="ADAL" clId="{E21D67E8-570F-4EE3-B453-9627BF628DBD}" dt="2022-10-10T20:53:39.380" v="3200" actId="164"/>
          <ac:grpSpMkLst>
            <pc:docMk/>
            <pc:sldMk cId="1536594789" sldId="1634"/>
            <ac:grpSpMk id="42" creationId="{5D2D32CE-BE60-4490-B587-B327DF5C67C5}"/>
          </ac:grpSpMkLst>
        </pc:grpChg>
        <pc:picChg chg="mod modCrop">
          <ac:chgData name="Anandayuvaraj, Dharun Rajkkumar" userId="e0c1bc35-711c-4e4f-8925-978bf5d12bb5" providerId="ADAL" clId="{E21D67E8-570F-4EE3-B453-9627BF628DBD}" dt="2022-10-07T06:14:32.067" v="340" actId="732"/>
          <ac:picMkLst>
            <pc:docMk/>
            <pc:sldMk cId="1536594789" sldId="1634"/>
            <ac:picMk id="6" creationId="{953AD42E-F099-4EFB-BC82-2D97BBDCD586}"/>
          </ac:picMkLst>
        </pc:picChg>
        <pc:picChg chg="add mod">
          <ac:chgData name="Anandayuvaraj, Dharun Rajkkumar" userId="e0c1bc35-711c-4e4f-8925-978bf5d12bb5" providerId="ADAL" clId="{E21D67E8-570F-4EE3-B453-9627BF628DBD}" dt="2022-10-10T20:53:39.380" v="3200" actId="164"/>
          <ac:picMkLst>
            <pc:docMk/>
            <pc:sldMk cId="1536594789" sldId="1634"/>
            <ac:picMk id="24" creationId="{970E94B4-DE6A-42A3-8CB4-264B5917149E}"/>
          </ac:picMkLst>
        </pc:picChg>
        <pc:picChg chg="add del mod">
          <ac:chgData name="Anandayuvaraj, Dharun Rajkkumar" userId="e0c1bc35-711c-4e4f-8925-978bf5d12bb5" providerId="ADAL" clId="{E21D67E8-570F-4EE3-B453-9627BF628DBD}" dt="2022-10-10T13:37:37.206" v="679" actId="478"/>
          <ac:picMkLst>
            <pc:docMk/>
            <pc:sldMk cId="1536594789" sldId="1634"/>
            <ac:picMk id="25" creationId="{E231B08B-1D81-4135-AB6B-89C67F1700F9}"/>
          </ac:picMkLst>
        </pc:picChg>
        <pc:picChg chg="del">
          <ac:chgData name="Anandayuvaraj, Dharun Rajkkumar" userId="e0c1bc35-711c-4e4f-8925-978bf5d12bb5" providerId="ADAL" clId="{E21D67E8-570F-4EE3-B453-9627BF628DBD}" dt="2022-10-10T18:07:53.174" v="1832" actId="478"/>
          <ac:picMkLst>
            <pc:docMk/>
            <pc:sldMk cId="1536594789" sldId="1634"/>
            <ac:picMk id="38" creationId="{D08E1D94-9D44-45AB-89FD-BD07C13478DE}"/>
          </ac:picMkLst>
        </pc:picChg>
        <pc:picChg chg="del">
          <ac:chgData name="Anandayuvaraj, Dharun Rajkkumar" userId="e0c1bc35-711c-4e4f-8925-978bf5d12bb5" providerId="ADAL" clId="{E21D67E8-570F-4EE3-B453-9627BF628DBD}" dt="2022-10-10T18:07:49.674" v="1831" actId="478"/>
          <ac:picMkLst>
            <pc:docMk/>
            <pc:sldMk cId="1536594789" sldId="1634"/>
            <ac:picMk id="40" creationId="{CED30304-AED3-4BDF-9F7F-769C7C219555}"/>
          </ac:picMkLst>
        </pc:picChg>
        <pc:inkChg chg="del">
          <ac:chgData name="Anandayuvaraj, Dharun Rajkkumar" userId="e0c1bc35-711c-4e4f-8925-978bf5d12bb5" providerId="ADAL" clId="{E21D67E8-570F-4EE3-B453-9627BF628DBD}" dt="2022-10-10T18:07:29.360" v="1827" actId="478"/>
          <ac:inkMkLst>
            <pc:docMk/>
            <pc:sldMk cId="1536594789" sldId="1634"/>
            <ac:inkMk id="47" creationId="{FF715D65-A827-72A4-66EE-0D124AFAC9C5}"/>
          </ac:inkMkLst>
        </pc:inkChg>
        <pc:inkChg chg="del">
          <ac:chgData name="Anandayuvaraj, Dharun Rajkkumar" userId="e0c1bc35-711c-4e4f-8925-978bf5d12bb5" providerId="ADAL" clId="{E21D67E8-570F-4EE3-B453-9627BF628DBD}" dt="2022-10-10T18:07:33.357" v="1828" actId="478"/>
          <ac:inkMkLst>
            <pc:docMk/>
            <pc:sldMk cId="1536594789" sldId="1634"/>
            <ac:inkMk id="48" creationId="{BB9EB4FF-1117-F427-518D-676487CA6F68}"/>
          </ac:inkMkLst>
        </pc:inkChg>
        <pc:inkChg chg="add del">
          <ac:chgData name="Anandayuvaraj, Dharun Rajkkumar" userId="e0c1bc35-711c-4e4f-8925-978bf5d12bb5" providerId="ADAL" clId="{E21D67E8-570F-4EE3-B453-9627BF628DBD}" dt="2022-10-10T18:10:56.160" v="1954" actId="478"/>
          <ac:inkMkLst>
            <pc:docMk/>
            <pc:sldMk cId="1536594789" sldId="1634"/>
            <ac:inkMk id="61" creationId="{4B26B396-7D10-CB6F-3A17-C8069446ACFC}"/>
          </ac:inkMkLst>
        </pc:inkChg>
        <pc:inkChg chg="del">
          <ac:chgData name="Anandayuvaraj, Dharun Rajkkumar" userId="e0c1bc35-711c-4e4f-8925-978bf5d12bb5" providerId="ADAL" clId="{E21D67E8-570F-4EE3-B453-9627BF628DBD}" dt="2022-10-10T18:12:47.842" v="2154" actId="478"/>
          <ac:inkMkLst>
            <pc:docMk/>
            <pc:sldMk cId="1536594789" sldId="1634"/>
            <ac:inkMk id="136" creationId="{C3F482A4-D9B3-B34E-066F-95E3AD7AF11B}"/>
          </ac:inkMkLst>
        </pc:inkChg>
        <pc:inkChg chg="del">
          <ac:chgData name="Anandayuvaraj, Dharun Rajkkumar" userId="e0c1bc35-711c-4e4f-8925-978bf5d12bb5" providerId="ADAL" clId="{E21D67E8-570F-4EE3-B453-9627BF628DBD}" dt="2022-10-10T18:12:49.642" v="2155" actId="478"/>
          <ac:inkMkLst>
            <pc:docMk/>
            <pc:sldMk cId="1536594789" sldId="1634"/>
            <ac:inkMk id="137" creationId="{41A092B1-F38B-3E0C-FDC4-61BFD76C6BCB}"/>
          </ac:inkMkLst>
        </pc:inkChg>
      </pc:sldChg>
      <pc:sldChg chg="addSp delSp modSp mod modAnim addCm modCm modNotesTx">
        <pc:chgData name="Anandayuvaraj, Dharun Rajkkumar" userId="e0c1bc35-711c-4e4f-8925-978bf5d12bb5" providerId="ADAL" clId="{E21D67E8-570F-4EE3-B453-9627BF628DBD}" dt="2022-10-12T14:33:43.138" v="5905" actId="20577"/>
        <pc:sldMkLst>
          <pc:docMk/>
          <pc:sldMk cId="4223070263" sldId="1635"/>
        </pc:sldMkLst>
        <pc:spChg chg="mod">
          <ac:chgData name="Anandayuvaraj, Dharun Rajkkumar" userId="e0c1bc35-711c-4e4f-8925-978bf5d12bb5" providerId="ADAL" clId="{E21D67E8-570F-4EE3-B453-9627BF628DBD}" dt="2022-10-07T15:36:59.736" v="662" actId="115"/>
          <ac:spMkLst>
            <pc:docMk/>
            <pc:sldMk cId="4223070263" sldId="1635"/>
            <ac:spMk id="2" creationId="{01EE282B-6DB8-4811-ABDE-0AD318D05FBD}"/>
          </ac:spMkLst>
        </pc:spChg>
        <pc:spChg chg="mod">
          <ac:chgData name="Anandayuvaraj, Dharun Rajkkumar" userId="e0c1bc35-711c-4e4f-8925-978bf5d12bb5" providerId="ADAL" clId="{E21D67E8-570F-4EE3-B453-9627BF628DBD}" dt="2022-10-07T15:40:33.278" v="664" actId="115"/>
          <ac:spMkLst>
            <pc:docMk/>
            <pc:sldMk cId="4223070263" sldId="1635"/>
            <ac:spMk id="3" creationId="{F0FE0E79-3C83-4B98-8C39-ED8503CD699A}"/>
          </ac:spMkLst>
        </pc:spChg>
        <pc:spChg chg="mod">
          <ac:chgData name="Anandayuvaraj, Dharun Rajkkumar" userId="e0c1bc35-711c-4e4f-8925-978bf5d12bb5" providerId="ADAL" clId="{E21D67E8-570F-4EE3-B453-9627BF628DBD}" dt="2022-10-11T02:03:27.463" v="3372" actId="20577"/>
          <ac:spMkLst>
            <pc:docMk/>
            <pc:sldMk cId="4223070263" sldId="1635"/>
            <ac:spMk id="24" creationId="{2A476A9A-0B16-4E8C-A325-4319BB011635}"/>
          </ac:spMkLst>
        </pc:spChg>
        <pc:spChg chg="mod">
          <ac:chgData name="Anandayuvaraj, Dharun Rajkkumar" userId="e0c1bc35-711c-4e4f-8925-978bf5d12bb5" providerId="ADAL" clId="{E21D67E8-570F-4EE3-B453-9627BF628DBD}" dt="2022-10-11T02:03:52.419" v="3377" actId="1076"/>
          <ac:spMkLst>
            <pc:docMk/>
            <pc:sldMk cId="4223070263" sldId="1635"/>
            <ac:spMk id="32" creationId="{143B3C9F-EF5B-4A88-911E-71125998803E}"/>
          </ac:spMkLst>
        </pc:spChg>
        <pc:spChg chg="add mod topLvl">
          <ac:chgData name="Anandayuvaraj, Dharun Rajkkumar" userId="e0c1bc35-711c-4e4f-8925-978bf5d12bb5" providerId="ADAL" clId="{E21D67E8-570F-4EE3-B453-9627BF628DBD}" dt="2022-10-10T21:47:42.170" v="3360" actId="1076"/>
          <ac:spMkLst>
            <pc:docMk/>
            <pc:sldMk cId="4223070263" sldId="1635"/>
            <ac:spMk id="85" creationId="{65E5CDE3-090F-49E4-9A38-C2D7784FB5FE}"/>
          </ac:spMkLst>
        </pc:spChg>
        <pc:spChg chg="add mod topLvl">
          <ac:chgData name="Anandayuvaraj, Dharun Rajkkumar" userId="e0c1bc35-711c-4e4f-8925-978bf5d12bb5" providerId="ADAL" clId="{E21D67E8-570F-4EE3-B453-9627BF628DBD}" dt="2022-10-10T21:47:42.170" v="3360" actId="1076"/>
          <ac:spMkLst>
            <pc:docMk/>
            <pc:sldMk cId="4223070263" sldId="1635"/>
            <ac:spMk id="86" creationId="{DAAECCBB-912D-4F7A-A145-FB1682667329}"/>
          </ac:spMkLst>
        </pc:spChg>
        <pc:spChg chg="add mod topLvl">
          <ac:chgData name="Anandayuvaraj, Dharun Rajkkumar" userId="e0c1bc35-711c-4e4f-8925-978bf5d12bb5" providerId="ADAL" clId="{E21D67E8-570F-4EE3-B453-9627BF628DBD}" dt="2022-10-10T21:47:42.170" v="3360" actId="1076"/>
          <ac:spMkLst>
            <pc:docMk/>
            <pc:sldMk cId="4223070263" sldId="1635"/>
            <ac:spMk id="88" creationId="{7A0CB40B-B7A7-40A7-B406-29E51D31F1E4}"/>
          </ac:spMkLst>
        </pc:spChg>
        <pc:grpChg chg="add mod">
          <ac:chgData name="Anandayuvaraj, Dharun Rajkkumar" userId="e0c1bc35-711c-4e4f-8925-978bf5d12bb5" providerId="ADAL" clId="{E21D67E8-570F-4EE3-B453-9627BF628DBD}" dt="2022-10-10T21:47:23.344" v="3357" actId="164"/>
          <ac:grpSpMkLst>
            <pc:docMk/>
            <pc:sldMk cId="4223070263" sldId="1635"/>
            <ac:grpSpMk id="9" creationId="{93CBFE93-CA86-46AF-BAF7-A15B3A39A5BE}"/>
          </ac:grpSpMkLst>
        </pc:grpChg>
        <pc:grpChg chg="add mod">
          <ac:chgData name="Anandayuvaraj, Dharun Rajkkumar" userId="e0c1bc35-711c-4e4f-8925-978bf5d12bb5" providerId="ADAL" clId="{E21D67E8-570F-4EE3-B453-9627BF628DBD}" dt="2022-10-10T21:47:42.170" v="3360" actId="1076"/>
          <ac:grpSpMkLst>
            <pc:docMk/>
            <pc:sldMk cId="4223070263" sldId="1635"/>
            <ac:grpSpMk id="10" creationId="{CE7B4AF9-1144-493E-A46D-9B61B24A177E}"/>
          </ac:grpSpMkLst>
        </pc:grpChg>
        <pc:grpChg chg="mod">
          <ac:chgData name="Anandayuvaraj, Dharun Rajkkumar" userId="e0c1bc35-711c-4e4f-8925-978bf5d12bb5" providerId="ADAL" clId="{E21D67E8-570F-4EE3-B453-9627BF628DBD}" dt="2022-10-10T20:53:52.609" v="3201" actId="164"/>
          <ac:grpSpMkLst>
            <pc:docMk/>
            <pc:sldMk cId="4223070263" sldId="1635"/>
            <ac:grpSpMk id="42" creationId="{86A37907-FFCD-4A1C-A287-73FFE5526091}"/>
          </ac:grpSpMkLst>
        </pc:grpChg>
        <pc:grpChg chg="mod">
          <ac:chgData name="Anandayuvaraj, Dharun Rajkkumar" userId="e0c1bc35-711c-4e4f-8925-978bf5d12bb5" providerId="ADAL" clId="{E21D67E8-570F-4EE3-B453-9627BF628DBD}" dt="2022-10-07T04:24:05.153" v="52" actId="1076"/>
          <ac:grpSpMkLst>
            <pc:docMk/>
            <pc:sldMk cId="4223070263" sldId="1635"/>
            <ac:grpSpMk id="50" creationId="{33B33329-C53B-49F4-94D6-6F3E55C02F55}"/>
          </ac:grpSpMkLst>
        </pc:grpChg>
        <pc:grpChg chg="add del mod topLvl">
          <ac:chgData name="Anandayuvaraj, Dharun Rajkkumar" userId="e0c1bc35-711c-4e4f-8925-978bf5d12bb5" providerId="ADAL" clId="{E21D67E8-570F-4EE3-B453-9627BF628DBD}" dt="2022-10-10T21:45:02.350" v="3339" actId="165"/>
          <ac:grpSpMkLst>
            <pc:docMk/>
            <pc:sldMk cId="4223070263" sldId="1635"/>
            <ac:grpSpMk id="60" creationId="{190C9EF1-8FCB-4E6C-9664-07ADF204A050}"/>
          </ac:grpSpMkLst>
        </pc:grpChg>
        <pc:grpChg chg="add del mod">
          <ac:chgData name="Anandayuvaraj, Dharun Rajkkumar" userId="e0c1bc35-711c-4e4f-8925-978bf5d12bb5" providerId="ADAL" clId="{E21D67E8-570F-4EE3-B453-9627BF628DBD}" dt="2022-10-10T21:44:57.066" v="3338" actId="165"/>
          <ac:grpSpMkLst>
            <pc:docMk/>
            <pc:sldMk cId="4223070263" sldId="1635"/>
            <ac:grpSpMk id="62" creationId="{393D5A61-8802-41E4-9224-FEF97585A238}"/>
          </ac:grpSpMkLst>
        </pc:grpChg>
        <pc:grpChg chg="add mod">
          <ac:chgData name="Anandayuvaraj, Dharun Rajkkumar" userId="e0c1bc35-711c-4e4f-8925-978bf5d12bb5" providerId="ADAL" clId="{E21D67E8-570F-4EE3-B453-9627BF628DBD}" dt="2022-10-11T02:04:10.243" v="3379" actId="1036"/>
          <ac:grpSpMkLst>
            <pc:docMk/>
            <pc:sldMk cId="4223070263" sldId="1635"/>
            <ac:grpSpMk id="63" creationId="{C8989DD0-B2DC-479B-9FD7-A35A56B8CB93}"/>
          </ac:grpSpMkLst>
        </pc:grpChg>
        <pc:grpChg chg="add del mod">
          <ac:chgData name="Anandayuvaraj, Dharun Rajkkumar" userId="e0c1bc35-711c-4e4f-8925-978bf5d12bb5" providerId="ADAL" clId="{E21D67E8-570F-4EE3-B453-9627BF628DBD}" dt="2022-10-10T19:31:58.569" v="2586" actId="478"/>
          <ac:grpSpMkLst>
            <pc:docMk/>
            <pc:sldMk cId="4223070263" sldId="1635"/>
            <ac:grpSpMk id="74" creationId="{7D4A326C-8DD9-41F7-897B-5180C1CDE021}"/>
          </ac:grpSpMkLst>
        </pc:grpChg>
        <pc:grpChg chg="add del mod">
          <ac:chgData name="Anandayuvaraj, Dharun Rajkkumar" userId="e0c1bc35-711c-4e4f-8925-978bf5d12bb5" providerId="ADAL" clId="{E21D67E8-570F-4EE3-B453-9627BF628DBD}" dt="2022-10-07T04:59:38.934" v="86" actId="165"/>
          <ac:grpSpMkLst>
            <pc:docMk/>
            <pc:sldMk cId="4223070263" sldId="1635"/>
            <ac:grpSpMk id="78" creationId="{33941910-9BC6-49C3-94AA-D0AB97EB4876}"/>
          </ac:grpSpMkLst>
        </pc:grpChg>
        <pc:grpChg chg="add del mod">
          <ac:chgData name="Anandayuvaraj, Dharun Rajkkumar" userId="e0c1bc35-711c-4e4f-8925-978bf5d12bb5" providerId="ADAL" clId="{E21D67E8-570F-4EE3-B453-9627BF628DBD}" dt="2022-10-10T19:31:55.617" v="2585" actId="478"/>
          <ac:grpSpMkLst>
            <pc:docMk/>
            <pc:sldMk cId="4223070263" sldId="1635"/>
            <ac:grpSpMk id="79" creationId="{3DB1971B-1E77-4418-A782-D397D50CC934}"/>
          </ac:grpSpMkLst>
        </pc:grpChg>
        <pc:grpChg chg="add del mod ord">
          <ac:chgData name="Anandayuvaraj, Dharun Rajkkumar" userId="e0c1bc35-711c-4e4f-8925-978bf5d12bb5" providerId="ADAL" clId="{E21D67E8-570F-4EE3-B453-9627BF628DBD}" dt="2022-10-07T04:59:38.934" v="86" actId="165"/>
          <ac:grpSpMkLst>
            <pc:docMk/>
            <pc:sldMk cId="4223070263" sldId="1635"/>
            <ac:grpSpMk id="86" creationId="{ED30FB6E-A0D1-4375-A08F-7ED2DF108382}"/>
          </ac:grpSpMkLst>
        </pc:grpChg>
        <pc:grpChg chg="del mod">
          <ac:chgData name="Anandayuvaraj, Dharun Rajkkumar" userId="e0c1bc35-711c-4e4f-8925-978bf5d12bb5" providerId="ADAL" clId="{E21D67E8-570F-4EE3-B453-9627BF628DBD}" dt="2022-10-07T04:58:04.210" v="74" actId="478"/>
          <ac:grpSpMkLst>
            <pc:docMk/>
            <pc:sldMk cId="4223070263" sldId="1635"/>
            <ac:grpSpMk id="89" creationId="{1DADF6F7-BF99-4A0D-A582-6B77077A4EDC}"/>
          </ac:grpSpMkLst>
        </pc:grpChg>
        <pc:grpChg chg="add del mod">
          <ac:chgData name="Anandayuvaraj, Dharun Rajkkumar" userId="e0c1bc35-711c-4e4f-8925-978bf5d12bb5" providerId="ADAL" clId="{E21D67E8-570F-4EE3-B453-9627BF628DBD}" dt="2022-10-10T21:43:50.643" v="3325" actId="478"/>
          <ac:grpSpMkLst>
            <pc:docMk/>
            <pc:sldMk cId="4223070263" sldId="1635"/>
            <ac:grpSpMk id="112" creationId="{57437D1E-9846-4972-B274-D9723842CED2}"/>
          </ac:grpSpMkLst>
        </pc:grpChg>
        <pc:picChg chg="add mod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6" creationId="{FF448568-A6D3-4DCD-9CD6-A3FD079BB379}"/>
          </ac:picMkLst>
        </pc:picChg>
        <pc:picChg chg="add mod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8" creationId="{A9B032CF-0C22-49FE-BAA9-77944D536369}"/>
          </ac:picMkLst>
        </pc:picChg>
        <pc:picChg chg="del">
          <ac:chgData name="Anandayuvaraj, Dharun Rajkkumar" userId="e0c1bc35-711c-4e4f-8925-978bf5d12bb5" providerId="ADAL" clId="{E21D67E8-570F-4EE3-B453-9627BF628DBD}" dt="2022-10-11T02:03:18.360" v="3369" actId="478"/>
          <ac:picMkLst>
            <pc:docMk/>
            <pc:sldMk cId="4223070263" sldId="1635"/>
            <ac:picMk id="20" creationId="{A1829D4C-A865-4806-A9C6-9C70B3466D0E}"/>
          </ac:picMkLst>
        </pc:picChg>
        <pc:picChg chg="del">
          <ac:chgData name="Anandayuvaraj, Dharun Rajkkumar" userId="e0c1bc35-711c-4e4f-8925-978bf5d12bb5" providerId="ADAL" clId="{E21D67E8-570F-4EE3-B453-9627BF628DBD}" dt="2022-10-10T18:59:31.328" v="2557" actId="478"/>
          <ac:picMkLst>
            <pc:docMk/>
            <pc:sldMk cId="4223070263" sldId="1635"/>
            <ac:picMk id="30" creationId="{CA2BBF67-3EF2-49FA-9FC3-E9B87E75D82A}"/>
          </ac:picMkLst>
        </pc:picChg>
        <pc:picChg chg="del">
          <ac:chgData name="Anandayuvaraj, Dharun Rajkkumar" userId="e0c1bc35-711c-4e4f-8925-978bf5d12bb5" providerId="ADAL" clId="{E21D67E8-570F-4EE3-B453-9627BF628DBD}" dt="2022-10-10T18:59:34.198" v="2558" actId="478"/>
          <ac:picMkLst>
            <pc:docMk/>
            <pc:sldMk cId="4223070263" sldId="1635"/>
            <ac:picMk id="31" creationId="{5D7E4A49-0177-4BE9-A2DA-2403B91E7F2F}"/>
          </ac:picMkLst>
        </pc:picChg>
        <pc:picChg chg="del">
          <ac:chgData name="Anandayuvaraj, Dharun Rajkkumar" userId="e0c1bc35-711c-4e4f-8925-978bf5d12bb5" providerId="ADAL" clId="{E21D67E8-570F-4EE3-B453-9627BF628DBD}" dt="2022-10-11T02:03:33.712" v="3374" actId="478"/>
          <ac:picMkLst>
            <pc:docMk/>
            <pc:sldMk cId="4223070263" sldId="1635"/>
            <ac:picMk id="38" creationId="{ECB545A5-8E8A-4305-BB0A-73BD7719359F}"/>
          </ac:picMkLst>
        </pc:picChg>
        <pc:picChg chg="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45" creationId="{D1657E4D-F768-4206-A4F6-21829CB9279B}"/>
          </ac:picMkLst>
        </pc:picChg>
        <pc:picChg chg="add del mod">
          <ac:chgData name="Anandayuvaraj, Dharun Rajkkumar" userId="e0c1bc35-711c-4e4f-8925-978bf5d12bb5" providerId="ADAL" clId="{E21D67E8-570F-4EE3-B453-9627BF628DBD}" dt="2022-10-10T21:39:40.826" v="3316" actId="478"/>
          <ac:picMkLst>
            <pc:docMk/>
            <pc:sldMk cId="4223070263" sldId="1635"/>
            <ac:picMk id="46" creationId="{608EB9C1-28BE-43E5-B7F7-D6546BC4C746}"/>
          </ac:picMkLst>
        </pc:picChg>
        <pc:picChg chg="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47" creationId="{62FBC185-A733-4383-84E5-419E3B1B2A64}"/>
          </ac:picMkLst>
        </pc:picChg>
        <pc:picChg chg="add del mod">
          <ac:chgData name="Anandayuvaraj, Dharun Rajkkumar" userId="e0c1bc35-711c-4e4f-8925-978bf5d12bb5" providerId="ADAL" clId="{E21D67E8-570F-4EE3-B453-9627BF628DBD}" dt="2022-10-10T15:16:49.754" v="1482" actId="478"/>
          <ac:picMkLst>
            <pc:docMk/>
            <pc:sldMk cId="4223070263" sldId="1635"/>
            <ac:picMk id="48" creationId="{318790BB-3DDC-4AD3-A90D-AC15BA4BE2BB}"/>
          </ac:picMkLst>
        </pc:picChg>
        <pc:picChg chg="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49" creationId="{8BF207AE-0C12-4A49-8022-E27705C5B5E5}"/>
          </ac:picMkLst>
        </pc:picChg>
        <pc:picChg chg="add del mod">
          <ac:chgData name="Anandayuvaraj, Dharun Rajkkumar" userId="e0c1bc35-711c-4e4f-8925-978bf5d12bb5" providerId="ADAL" clId="{E21D67E8-570F-4EE3-B453-9627BF628DBD}" dt="2022-10-10T21:39:43.462" v="3317" actId="478"/>
          <ac:picMkLst>
            <pc:docMk/>
            <pc:sldMk cId="4223070263" sldId="1635"/>
            <ac:picMk id="51" creationId="{EA8E5F97-797E-4A76-8F66-D39C0901D508}"/>
          </ac:picMkLst>
        </pc:picChg>
        <pc:picChg chg="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52" creationId="{AB71747F-AD50-4708-9E6C-45BE6F748B86}"/>
          </ac:picMkLst>
        </pc:picChg>
        <pc:picChg chg="add del mod">
          <ac:chgData name="Anandayuvaraj, Dharun Rajkkumar" userId="e0c1bc35-711c-4e4f-8925-978bf5d12bb5" providerId="ADAL" clId="{E21D67E8-570F-4EE3-B453-9627BF628DBD}" dt="2022-10-10T19:42:56.162" v="2600" actId="478"/>
          <ac:picMkLst>
            <pc:docMk/>
            <pc:sldMk cId="4223070263" sldId="1635"/>
            <ac:picMk id="54" creationId="{BDA6B306-E0C7-4C59-BB39-F030947E0AD8}"/>
          </ac:picMkLst>
        </pc:picChg>
        <pc:picChg chg="add del mod">
          <ac:chgData name="Anandayuvaraj, Dharun Rajkkumar" userId="e0c1bc35-711c-4e4f-8925-978bf5d12bb5" providerId="ADAL" clId="{E21D67E8-570F-4EE3-B453-9627BF628DBD}" dt="2022-10-10T21:39:11.361" v="3305" actId="478"/>
          <ac:picMkLst>
            <pc:docMk/>
            <pc:sldMk cId="4223070263" sldId="1635"/>
            <ac:picMk id="56" creationId="{17106CA7-B46C-4077-A9F5-51470BAB11ED}"/>
          </ac:picMkLst>
        </pc:picChg>
        <pc:picChg chg="add mod">
          <ac:chgData name="Anandayuvaraj, Dharun Rajkkumar" userId="e0c1bc35-711c-4e4f-8925-978bf5d12bb5" providerId="ADAL" clId="{E21D67E8-570F-4EE3-B453-9627BF628DBD}" dt="2022-10-10T20:53:52.609" v="3201" actId="164"/>
          <ac:picMkLst>
            <pc:docMk/>
            <pc:sldMk cId="4223070263" sldId="1635"/>
            <ac:picMk id="66" creationId="{27F1D57B-B350-45AB-9511-6A0C1209C64B}"/>
          </ac:picMkLst>
        </pc:picChg>
        <pc:picChg chg="add mod topLvl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67" creationId="{365D3F1C-B321-48B0-8392-7101ECCFC1CD}"/>
          </ac:picMkLst>
        </pc:picChg>
        <pc:picChg chg="add mod or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68" creationId="{C9CBB3B9-27EE-4F6A-A991-AD5D3F6FD00C}"/>
          </ac:picMkLst>
        </pc:picChg>
        <pc:picChg chg="add del mod">
          <ac:chgData name="Anandayuvaraj, Dharun Rajkkumar" userId="e0c1bc35-711c-4e4f-8925-978bf5d12bb5" providerId="ADAL" clId="{E21D67E8-570F-4EE3-B453-9627BF628DBD}" dt="2022-10-10T19:30:39.183" v="2581" actId="478"/>
          <ac:picMkLst>
            <pc:docMk/>
            <pc:sldMk cId="4223070263" sldId="1635"/>
            <ac:picMk id="69" creationId="{E939C324-AAD3-4AD7-8C1F-2AB5729A9B1A}"/>
          </ac:picMkLst>
        </pc:picChg>
        <pc:picChg chg="add mod topLvl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72" creationId="{1F2A9307-2B0E-4BAE-9E71-6DB0829F385A}"/>
          </ac:picMkLst>
        </pc:picChg>
        <pc:picChg chg="add del mod">
          <ac:chgData name="Anandayuvaraj, Dharun Rajkkumar" userId="e0c1bc35-711c-4e4f-8925-978bf5d12bb5" providerId="ADAL" clId="{E21D67E8-570F-4EE3-B453-9627BF628DBD}" dt="2022-10-10T21:39:45.846" v="3318" actId="478"/>
          <ac:picMkLst>
            <pc:docMk/>
            <pc:sldMk cId="4223070263" sldId="1635"/>
            <ac:picMk id="75" creationId="{6B5186F5-FB67-4D25-9A98-6606C81BE8CB}"/>
          </ac:picMkLst>
        </pc:picChg>
        <pc:picChg chg="add del mod">
          <ac:chgData name="Anandayuvaraj, Dharun Rajkkumar" userId="e0c1bc35-711c-4e4f-8925-978bf5d12bb5" providerId="ADAL" clId="{E21D67E8-570F-4EE3-B453-9627BF628DBD}" dt="2022-10-07T04:56:08.577" v="55" actId="478"/>
          <ac:picMkLst>
            <pc:docMk/>
            <pc:sldMk cId="4223070263" sldId="1635"/>
            <ac:picMk id="77" creationId="{A76ECFE5-4859-4F85-BCDE-D4C772869E1D}"/>
          </ac:picMkLst>
        </pc:picChg>
        <pc:picChg chg="add mod topLvl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78" creationId="{30083E6D-17BA-42DF-8690-3F97F0E5815A}"/>
          </ac:picMkLst>
        </pc:picChg>
        <pc:picChg chg="add 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80" creationId="{01C01084-7C66-4CDA-87B7-4E33E026033A}"/>
          </ac:picMkLst>
        </pc:picChg>
        <pc:picChg chg="mod topLvl">
          <ac:chgData name="Anandayuvaraj, Dharun Rajkkumar" userId="e0c1bc35-711c-4e4f-8925-978bf5d12bb5" providerId="ADAL" clId="{E21D67E8-570F-4EE3-B453-9627BF628DBD}" dt="2022-10-07T04:59:54.411" v="88" actId="1076"/>
          <ac:picMkLst>
            <pc:docMk/>
            <pc:sldMk cId="4223070263" sldId="1635"/>
            <ac:picMk id="87" creationId="{1D0DD858-DF0B-4B14-B607-20BC093988AC}"/>
          </ac:picMkLst>
        </pc:picChg>
        <pc:picChg chg="del mod">
          <ac:chgData name="Anandayuvaraj, Dharun Rajkkumar" userId="e0c1bc35-711c-4e4f-8925-978bf5d12bb5" providerId="ADAL" clId="{E21D67E8-570F-4EE3-B453-9627BF628DBD}" dt="2022-10-07T04:57:52.850" v="70" actId="478"/>
          <ac:picMkLst>
            <pc:docMk/>
            <pc:sldMk cId="4223070263" sldId="1635"/>
            <ac:picMk id="88" creationId="{DEB3E6AF-E422-410D-B305-B91942CB22A0}"/>
          </ac:picMkLst>
        </pc:picChg>
        <pc:picChg chg="mod topLvl">
          <ac:chgData name="Anandayuvaraj, Dharun Rajkkumar" userId="e0c1bc35-711c-4e4f-8925-978bf5d12bb5" providerId="ADAL" clId="{E21D67E8-570F-4EE3-B453-9627BF628DBD}" dt="2022-10-10T15:27:03.308" v="1753" actId="1076"/>
          <ac:picMkLst>
            <pc:docMk/>
            <pc:sldMk cId="4223070263" sldId="1635"/>
            <ac:picMk id="90" creationId="{7C108DEE-3D6D-456D-8058-76B3D0AE01A5}"/>
          </ac:picMkLst>
        </pc:picChg>
        <pc:picChg chg="mod topLvl">
          <ac:chgData name="Anandayuvaraj, Dharun Rajkkumar" userId="e0c1bc35-711c-4e4f-8925-978bf5d12bb5" providerId="ADAL" clId="{E21D67E8-570F-4EE3-B453-9627BF628DBD}" dt="2022-10-07T04:59:54.411" v="88" actId="1076"/>
          <ac:picMkLst>
            <pc:docMk/>
            <pc:sldMk cId="4223070263" sldId="1635"/>
            <ac:picMk id="91" creationId="{EE3071D6-BB1F-4C10-9ACC-59C6D148933B}"/>
          </ac:picMkLst>
        </pc:picChg>
        <pc:picChg chg="del mod">
          <ac:chgData name="Anandayuvaraj, Dharun Rajkkumar" userId="e0c1bc35-711c-4e4f-8925-978bf5d12bb5" providerId="ADAL" clId="{E21D67E8-570F-4EE3-B453-9627BF628DBD}" dt="2022-10-07T04:57:56.939" v="71" actId="478"/>
          <ac:picMkLst>
            <pc:docMk/>
            <pc:sldMk cId="4223070263" sldId="1635"/>
            <ac:picMk id="95" creationId="{C18F05B0-1B96-4F61-83B1-311600D01491}"/>
          </ac:picMkLst>
        </pc:picChg>
        <pc:picChg chg="del mod">
          <ac:chgData name="Anandayuvaraj, Dharun Rajkkumar" userId="e0c1bc35-711c-4e4f-8925-978bf5d12bb5" providerId="ADAL" clId="{E21D67E8-570F-4EE3-B453-9627BF628DBD}" dt="2022-10-07T04:57:56.939" v="71" actId="478"/>
          <ac:picMkLst>
            <pc:docMk/>
            <pc:sldMk cId="4223070263" sldId="1635"/>
            <ac:picMk id="96" creationId="{568EA94C-789A-40A6-8D13-65582ACD086C}"/>
          </ac:picMkLst>
        </pc:picChg>
        <pc:picChg chg="mod topLvl">
          <ac:chgData name="Anandayuvaraj, Dharun Rajkkumar" userId="e0c1bc35-711c-4e4f-8925-978bf5d12bb5" providerId="ADAL" clId="{E21D67E8-570F-4EE3-B453-9627BF628DBD}" dt="2022-10-07T04:59:54.411" v="88" actId="1076"/>
          <ac:picMkLst>
            <pc:docMk/>
            <pc:sldMk cId="4223070263" sldId="1635"/>
            <ac:picMk id="97" creationId="{D3DC878A-27F3-4DC6-AA6E-6FBAE29C02A2}"/>
          </ac:picMkLst>
        </pc:picChg>
        <pc:picChg chg="del mod">
          <ac:chgData name="Anandayuvaraj, Dharun Rajkkumar" userId="e0c1bc35-711c-4e4f-8925-978bf5d12bb5" providerId="ADAL" clId="{E21D67E8-570F-4EE3-B453-9627BF628DBD}" dt="2022-10-07T04:58:04.210" v="74" actId="478"/>
          <ac:picMkLst>
            <pc:docMk/>
            <pc:sldMk cId="4223070263" sldId="1635"/>
            <ac:picMk id="98" creationId="{2C6DD4FE-551D-4291-B939-884EABCD662E}"/>
          </ac:picMkLst>
        </pc:picChg>
        <pc:picChg chg="add del mod topLvl">
          <ac:chgData name="Anandayuvaraj, Dharun Rajkkumar" userId="e0c1bc35-711c-4e4f-8925-978bf5d12bb5" providerId="ADAL" clId="{E21D67E8-570F-4EE3-B453-9627BF628DBD}" dt="2022-10-10T15:26:50.410" v="1752" actId="478"/>
          <ac:picMkLst>
            <pc:docMk/>
            <pc:sldMk cId="4223070263" sldId="1635"/>
            <ac:picMk id="99" creationId="{8825DAA3-10D9-4554-BBD7-589C906015D4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13" creationId="{C2D18848-F6C2-4B89-A930-BD3E85FBD47A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14" creationId="{8A7F9833-79BF-4240-B082-760285FA33C6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15" creationId="{045A10A1-65B5-4A3C-9D23-967B80B0474F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16" creationId="{ECE391F3-60EE-4546-ACDE-F374E578A316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20" creationId="{92AFFB66-3BC2-4966-80A0-38CAF202B6E7}"/>
          </ac:picMkLst>
        </pc:picChg>
        <pc:picChg chg="mod">
          <ac:chgData name="Anandayuvaraj, Dharun Rajkkumar" userId="e0c1bc35-711c-4e4f-8925-978bf5d12bb5" providerId="ADAL" clId="{E21D67E8-570F-4EE3-B453-9627BF628DBD}" dt="2022-10-10T21:43:39.735" v="3322" actId="1076"/>
          <ac:picMkLst>
            <pc:docMk/>
            <pc:sldMk cId="4223070263" sldId="1635"/>
            <ac:picMk id="121" creationId="{7674A217-B181-4310-928B-BFB9E70B750B}"/>
          </ac:picMkLst>
        </pc:picChg>
        <pc:picChg chg="add mod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122" creationId="{30B0C2A4-D2AB-4C9C-9AC3-4E8F2B5AF8F9}"/>
          </ac:picMkLst>
        </pc:picChg>
        <pc:picChg chg="add mod ord">
          <ac:chgData name="Anandayuvaraj, Dharun Rajkkumar" userId="e0c1bc35-711c-4e4f-8925-978bf5d12bb5" providerId="ADAL" clId="{E21D67E8-570F-4EE3-B453-9627BF628DBD}" dt="2022-10-10T21:47:42.170" v="3360" actId="1076"/>
          <ac:picMkLst>
            <pc:docMk/>
            <pc:sldMk cId="4223070263" sldId="1635"/>
            <ac:picMk id="123" creationId="{EC39CFC8-1B8C-49C5-81DB-A71B251A7FAE}"/>
          </ac:picMkLst>
        </pc:picChg>
        <pc:picChg chg="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2050" creationId="{24DF8607-F2B5-41CC-B023-F76F62523E59}"/>
          </ac:picMkLst>
        </pc:picChg>
        <pc:picChg chg="add mod">
          <ac:chgData name="Anandayuvaraj, Dharun Rajkkumar" userId="e0c1bc35-711c-4e4f-8925-978bf5d12bb5" providerId="ADAL" clId="{E21D67E8-570F-4EE3-B453-9627BF628DBD}" dt="2022-10-07T04:24:05.153" v="52" actId="1076"/>
          <ac:picMkLst>
            <pc:docMk/>
            <pc:sldMk cId="4223070263" sldId="1635"/>
            <ac:picMk id="2058" creationId="{C3CC6AC9-D196-4F72-85BE-076F571FF0CD}"/>
          </ac:picMkLst>
        </pc:picChg>
        <pc:picChg chg="add mod topLvl">
          <ac:chgData name="Anandayuvaraj, Dharun Rajkkumar" userId="e0c1bc35-711c-4e4f-8925-978bf5d12bb5" providerId="ADAL" clId="{E21D67E8-570F-4EE3-B453-9627BF628DBD}" dt="2022-10-07T04:59:54.411" v="88" actId="1076"/>
          <ac:picMkLst>
            <pc:docMk/>
            <pc:sldMk cId="4223070263" sldId="1635"/>
            <ac:picMk id="2060" creationId="{F06E36F1-4F29-4C25-B277-35A0A9E4C4D5}"/>
          </ac:picMkLst>
        </pc:picChg>
        <pc:picChg chg="add mod topLvl">
          <ac:chgData name="Anandayuvaraj, Dharun Rajkkumar" userId="e0c1bc35-711c-4e4f-8925-978bf5d12bb5" providerId="ADAL" clId="{E21D67E8-570F-4EE3-B453-9627BF628DBD}" dt="2022-10-07T04:59:54.411" v="88" actId="1076"/>
          <ac:picMkLst>
            <pc:docMk/>
            <pc:sldMk cId="4223070263" sldId="1635"/>
            <ac:picMk id="2062" creationId="{E2FE6F04-504B-4918-A4DE-51B9045B71C5}"/>
          </ac:picMkLst>
        </pc:pic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5" creationId="{9BB38155-64F7-C0B7-8563-37090E61C590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6" creationId="{88E97063-62CF-AE0B-A527-DE07FD0868C2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7" creationId="{528FB23C-F03B-DCA9-007B-57429ED9664A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8" creationId="{928F63A2-7D23-4E44-46B7-4116C778728A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9" creationId="{DEC77094-656B-733E-178A-F3D3A01D7992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0" creationId="{AB105982-3407-3864-8F1D-956D8ABF3DA3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1" creationId="{051F551A-A988-6A2F-45F6-C62A327F3C8F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2" creationId="{B78DE559-8BED-FE95-B9A7-88527591DDB8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3" creationId="{451EEB76-F7EC-FEE7-AB88-0F4F973EB87A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4" creationId="{8CD2A047-66D4-C5F9-E73B-A56A0E9CEA09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5" creationId="{0CD62840-6A8C-1F66-8C83-78AF1F70FC26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6" creationId="{90F02A74-3C60-9D0C-C639-95894ED8057E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7" creationId="{6E3BE80B-3E53-D993-1509-66E4B0ABF8DE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8" creationId="{762C89DF-B030-3445-5BE9-3CB4009CFFAC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19" creationId="{5C697BF2-BFF1-40DD-6001-14DBB43B2102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37" creationId="{7E63AB3D-3EE3-EB45-6E03-45B9D0AECDB3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39" creationId="{6C739490-03C6-8369-E882-C0E1991544DA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40" creationId="{5616E7CE-9F90-541A-CD4C-6E9FE37B00C1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41" creationId="{091475C7-B934-6823-B32C-B7F108F34DB0}"/>
          </ac:inkMkLst>
        </pc:inkChg>
        <pc:inkChg chg="del">
          <ac:chgData name="Anandayuvaraj, Dharun Rajkkumar" userId="e0c1bc35-711c-4e4f-8925-978bf5d12bb5" providerId="ADAL" clId="{E21D67E8-570F-4EE3-B453-9627BF628DBD}" dt="2022-10-10T19:31:26.536" v="2584" actId="478"/>
          <ac:inkMkLst>
            <pc:docMk/>
            <pc:sldMk cId="4223070263" sldId="1635"/>
            <ac:inkMk id="43" creationId="{1FE2DBB5-58A0-EA29-0DC9-DF28BBEF4AD6}"/>
          </ac:inkMkLst>
        </pc:inkChg>
        <pc:inkChg chg="del">
          <ac:chgData name="Anandayuvaraj, Dharun Rajkkumar" userId="e0c1bc35-711c-4e4f-8925-978bf5d12bb5" providerId="ADAL" clId="{E21D67E8-570F-4EE3-B453-9627BF628DBD}" dt="2022-10-10T21:22:28.100" v="3302" actId="478"/>
          <ac:inkMkLst>
            <pc:docMk/>
            <pc:sldMk cId="4223070263" sldId="1635"/>
            <ac:inkMk id="55" creationId="{97D0F2BF-910A-1ED9-D7D0-A776C1AA5021}"/>
          </ac:inkMkLst>
        </pc:inkChg>
        <pc:inkChg chg="del">
          <ac:chgData name="Anandayuvaraj, Dharun Rajkkumar" userId="e0c1bc35-711c-4e4f-8925-978bf5d12bb5" providerId="ADAL" clId="{E21D67E8-570F-4EE3-B453-9627BF628DBD}" dt="2022-10-10T21:22:26.622" v="3301" actId="478"/>
          <ac:inkMkLst>
            <pc:docMk/>
            <pc:sldMk cId="4223070263" sldId="1635"/>
            <ac:inkMk id="57" creationId="{4EAC2913-AE28-371E-90A5-ACE588E52DB6}"/>
          </ac:inkMkLst>
        </pc:inkChg>
        <pc:inkChg chg="del">
          <ac:chgData name="Anandayuvaraj, Dharun Rajkkumar" userId="e0c1bc35-711c-4e4f-8925-978bf5d12bb5" providerId="ADAL" clId="{E21D67E8-570F-4EE3-B453-9627BF628DBD}" dt="2022-10-10T21:21:59.476" v="3296" actId="478"/>
          <ac:inkMkLst>
            <pc:docMk/>
            <pc:sldMk cId="4223070263" sldId="1635"/>
            <ac:inkMk id="64" creationId="{57319AE4-8DDD-949D-FAE7-34BAACA8E0D9}"/>
          </ac:inkMkLst>
        </pc:inkChg>
        <pc:inkChg chg="del">
          <ac:chgData name="Anandayuvaraj, Dharun Rajkkumar" userId="e0c1bc35-711c-4e4f-8925-978bf5d12bb5" providerId="ADAL" clId="{E21D67E8-570F-4EE3-B453-9627BF628DBD}" dt="2022-10-10T21:39:26.442" v="3311" actId="478"/>
          <ac:inkMkLst>
            <pc:docMk/>
            <pc:sldMk cId="4223070263" sldId="1635"/>
            <ac:inkMk id="83" creationId="{24B8C924-4E50-A40C-7892-EDF6986E862A}"/>
          </ac:inkMkLst>
        </pc:inkChg>
        <pc:inkChg chg="del">
          <ac:chgData name="Anandayuvaraj, Dharun Rajkkumar" userId="e0c1bc35-711c-4e4f-8925-978bf5d12bb5" providerId="ADAL" clId="{E21D67E8-570F-4EE3-B453-9627BF628DBD}" dt="2022-10-10T21:39:29.932" v="3313" actId="478"/>
          <ac:inkMkLst>
            <pc:docMk/>
            <pc:sldMk cId="4223070263" sldId="1635"/>
            <ac:inkMk id="84" creationId="{05DBA85B-64A2-C2E4-AD0F-5DDD1A02E95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87" creationId="{4D859E8D-CEFA-5B0D-D9F6-8516DA19AB9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89" creationId="{C74AE654-84F3-16DF-1E29-C472A20864C8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0" creationId="{FB9E687E-0611-D053-8F82-141DD0183E4D}"/>
          </ac:inkMkLst>
        </pc:inkChg>
        <pc:inkChg chg="del">
          <ac:chgData name="Anandayuvaraj, Dharun Rajkkumar" userId="e0c1bc35-711c-4e4f-8925-978bf5d12bb5" providerId="ADAL" clId="{E21D67E8-570F-4EE3-B453-9627BF628DBD}" dt="2022-10-10T21:39:25.162" v="3310" actId="478"/>
          <ac:inkMkLst>
            <pc:docMk/>
            <pc:sldMk cId="4223070263" sldId="1635"/>
            <ac:inkMk id="91" creationId="{3970E9FD-EEDF-B0ED-CB2D-F30ED9F998E2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2" creationId="{0B702EDA-5FA6-4DB7-BE6A-3A41697CBC9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3" creationId="{AF58B9F9-B8AA-63D5-A0EF-010D93658B2B}"/>
          </ac:inkMkLst>
        </pc:inkChg>
        <pc:inkChg chg="del">
          <ac:chgData name="Anandayuvaraj, Dharun Rajkkumar" userId="e0c1bc35-711c-4e4f-8925-978bf5d12bb5" providerId="ADAL" clId="{E21D67E8-570F-4EE3-B453-9627BF628DBD}" dt="2022-10-10T21:39:17.503" v="3307" actId="478"/>
          <ac:inkMkLst>
            <pc:docMk/>
            <pc:sldMk cId="4223070263" sldId="1635"/>
            <ac:inkMk id="94" creationId="{1452898F-7FF8-5734-2387-6F574D6BDB0E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5" creationId="{EE6BA09E-D866-0A67-357B-6DF913156E6B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6" creationId="{B131A89B-1DB7-927A-51C5-47BBDC812147}"/>
          </ac:inkMkLst>
        </pc:inkChg>
        <pc:inkChg chg="del">
          <ac:chgData name="Anandayuvaraj, Dharun Rajkkumar" userId="e0c1bc35-711c-4e4f-8925-978bf5d12bb5" providerId="ADAL" clId="{E21D67E8-570F-4EE3-B453-9627BF628DBD}" dt="2022-10-10T21:39:18.734" v="3308" actId="478"/>
          <ac:inkMkLst>
            <pc:docMk/>
            <pc:sldMk cId="4223070263" sldId="1635"/>
            <ac:inkMk id="97" creationId="{C2777DD9-CEC4-C729-FDA0-7A7DD7A9F31A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8" creationId="{D296393F-F60C-B8B8-F5C7-D8EEB377C15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99" creationId="{D560D5D4-7BC0-8D95-2269-1DB8FAE93380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0" creationId="{CD07F96E-C57D-5C53-E0BE-8906D81485B2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1" creationId="{07A6AB08-5741-DD4D-60A4-FF19A54609C7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2" creationId="{6AA0A7CE-B670-7040-D0CB-29473C54ABD9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3" creationId="{55227D18-CC26-E368-5EB2-677000E35B8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4" creationId="{9CBC3436-8FAD-ED0B-8820-79C9A770AF9E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5" creationId="{8D0B5F11-3956-C340-15E6-6FD04E42E491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6" creationId="{9307906F-2A5D-05B6-29FC-1FE51449E48B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07" creationId="{9AAB58FB-85FD-6A42-74C4-86BF2058C1ED}"/>
          </ac:inkMkLst>
        </pc:inkChg>
        <pc:inkChg chg="del">
          <ac:chgData name="Anandayuvaraj, Dharun Rajkkumar" userId="e0c1bc35-711c-4e4f-8925-978bf5d12bb5" providerId="ADAL" clId="{E21D67E8-570F-4EE3-B453-9627BF628DBD}" dt="2022-10-10T21:39:34.606" v="3315" actId="478"/>
          <ac:inkMkLst>
            <pc:docMk/>
            <pc:sldMk cId="4223070263" sldId="1635"/>
            <ac:inkMk id="108" creationId="{CE1B81B5-031E-5C09-102D-A220EBB66D3A}"/>
          </ac:inkMkLst>
        </pc:inkChg>
        <pc:inkChg chg="del">
          <ac:chgData name="Anandayuvaraj, Dharun Rajkkumar" userId="e0c1bc35-711c-4e4f-8925-978bf5d12bb5" providerId="ADAL" clId="{E21D67E8-570F-4EE3-B453-9627BF628DBD}" dt="2022-10-10T21:39:15.924" v="3306" actId="478"/>
          <ac:inkMkLst>
            <pc:docMk/>
            <pc:sldMk cId="4223070263" sldId="1635"/>
            <ac:inkMk id="109" creationId="{B8060E74-59AE-A244-4FBA-B9797DE0F809}"/>
          </ac:inkMkLst>
        </pc:inkChg>
        <pc:inkChg chg="del">
          <ac:chgData name="Anandayuvaraj, Dharun Rajkkumar" userId="e0c1bc35-711c-4e4f-8925-978bf5d12bb5" providerId="ADAL" clId="{E21D67E8-570F-4EE3-B453-9627BF628DBD}" dt="2022-10-10T21:39:32.697" v="3314" actId="478"/>
          <ac:inkMkLst>
            <pc:docMk/>
            <pc:sldMk cId="4223070263" sldId="1635"/>
            <ac:inkMk id="110" creationId="{4CFC6109-BA97-4AAF-6722-CD2EFA44B7F9}"/>
          </ac:inkMkLst>
        </pc:inkChg>
        <pc:inkChg chg="del">
          <ac:chgData name="Anandayuvaraj, Dharun Rajkkumar" userId="e0c1bc35-711c-4e4f-8925-978bf5d12bb5" providerId="ADAL" clId="{E21D67E8-570F-4EE3-B453-9627BF628DBD}" dt="2022-10-10T21:39:28.183" v="3312" actId="478"/>
          <ac:inkMkLst>
            <pc:docMk/>
            <pc:sldMk cId="4223070263" sldId="1635"/>
            <ac:inkMk id="111" creationId="{9FC69B96-BD44-D35D-6696-CEC3CE86E5A3}"/>
          </ac:inkMkLst>
        </pc:inkChg>
        <pc:inkChg chg="del">
          <ac:chgData name="Anandayuvaraj, Dharun Rajkkumar" userId="e0c1bc35-711c-4e4f-8925-978bf5d12bb5" providerId="ADAL" clId="{E21D67E8-570F-4EE3-B453-9627BF628DBD}" dt="2022-10-10T21:39:23.115" v="3309" actId="478"/>
          <ac:inkMkLst>
            <pc:docMk/>
            <pc:sldMk cId="4223070263" sldId="1635"/>
            <ac:inkMk id="119" creationId="{A1465BA3-FD22-9A2F-71D5-628387BED733}"/>
          </ac:inkMkLst>
        </pc:inkChg>
        <pc:inkChg chg="del">
          <ac:chgData name="Anandayuvaraj, Dharun Rajkkumar" userId="e0c1bc35-711c-4e4f-8925-978bf5d12bb5" providerId="ADAL" clId="{E21D67E8-570F-4EE3-B453-9627BF628DBD}" dt="2022-10-10T21:21:55.860" v="3294" actId="478"/>
          <ac:inkMkLst>
            <pc:docMk/>
            <pc:sldMk cId="4223070263" sldId="1635"/>
            <ac:inkMk id="126" creationId="{A93BAC34-8ED4-AEC5-36A2-1AD798DE0BE9}"/>
          </ac:inkMkLst>
        </pc:inkChg>
        <pc:inkChg chg="del">
          <ac:chgData name="Anandayuvaraj, Dharun Rajkkumar" userId="e0c1bc35-711c-4e4f-8925-978bf5d12bb5" providerId="ADAL" clId="{E21D67E8-570F-4EE3-B453-9627BF628DBD}" dt="2022-10-10T21:21:57.251" v="3295" actId="478"/>
          <ac:inkMkLst>
            <pc:docMk/>
            <pc:sldMk cId="4223070263" sldId="1635"/>
            <ac:inkMk id="137" creationId="{1BF0AA9D-9EAA-79C5-ADE1-DE980BEAEE39}"/>
          </ac:inkMkLst>
        </pc:inkChg>
        <pc:inkChg chg="del">
          <ac:chgData name="Anandayuvaraj, Dharun Rajkkumar" userId="e0c1bc35-711c-4e4f-8925-978bf5d12bb5" providerId="ADAL" clId="{E21D67E8-570F-4EE3-B453-9627BF628DBD}" dt="2022-10-10T21:22:00.975" v="3297" actId="478"/>
          <ac:inkMkLst>
            <pc:docMk/>
            <pc:sldMk cId="4223070263" sldId="1635"/>
            <ac:inkMk id="138" creationId="{BC215CF5-4F34-2E0C-C932-AD967C4B5906}"/>
          </ac:inkMkLst>
        </pc:inkChg>
        <pc:inkChg chg="del">
          <ac:chgData name="Anandayuvaraj, Dharun Rajkkumar" userId="e0c1bc35-711c-4e4f-8925-978bf5d12bb5" providerId="ADAL" clId="{E21D67E8-570F-4EE3-B453-9627BF628DBD}" dt="2022-10-10T21:21:54.583" v="3293" actId="478"/>
          <ac:inkMkLst>
            <pc:docMk/>
            <pc:sldMk cId="4223070263" sldId="1635"/>
            <ac:inkMk id="161" creationId="{7C784FC5-678B-DCF1-1799-EBCB38D4BF25}"/>
          </ac:inkMkLst>
        </pc:inkChg>
        <pc:inkChg chg="del">
          <ac:chgData name="Anandayuvaraj, Dharun Rajkkumar" userId="e0c1bc35-711c-4e4f-8925-978bf5d12bb5" providerId="ADAL" clId="{E21D67E8-570F-4EE3-B453-9627BF628DBD}" dt="2022-10-10T21:22:11.223" v="3298" actId="478"/>
          <ac:inkMkLst>
            <pc:docMk/>
            <pc:sldMk cId="4223070263" sldId="1635"/>
            <ac:inkMk id="172" creationId="{B0864DBA-F1C8-36AE-091B-787371F2E34D}"/>
          </ac:inkMkLst>
        </pc:inkChg>
        <pc:inkChg chg="del">
          <ac:chgData name="Anandayuvaraj, Dharun Rajkkumar" userId="e0c1bc35-711c-4e4f-8925-978bf5d12bb5" providerId="ADAL" clId="{E21D67E8-570F-4EE3-B453-9627BF628DBD}" dt="2022-10-10T21:22:30.886" v="3303" actId="478"/>
          <ac:inkMkLst>
            <pc:docMk/>
            <pc:sldMk cId="4223070263" sldId="1635"/>
            <ac:inkMk id="177" creationId="{1066F520-A7D8-AB2D-5D66-3AD6E803818A}"/>
          </ac:inkMkLst>
        </pc:inkChg>
        <pc:inkChg chg="del">
          <ac:chgData name="Anandayuvaraj, Dharun Rajkkumar" userId="e0c1bc35-711c-4e4f-8925-978bf5d12bb5" providerId="ADAL" clId="{E21D67E8-570F-4EE3-B453-9627BF628DBD}" dt="2022-10-10T21:22:14.910" v="3300" actId="478"/>
          <ac:inkMkLst>
            <pc:docMk/>
            <pc:sldMk cId="4223070263" sldId="1635"/>
            <ac:inkMk id="178" creationId="{9F504D40-E8A6-91C9-ECF9-3E57FF121A5D}"/>
          </ac:inkMkLst>
        </pc:inkChg>
        <pc:inkChg chg="del">
          <ac:chgData name="Anandayuvaraj, Dharun Rajkkumar" userId="e0c1bc35-711c-4e4f-8925-978bf5d12bb5" providerId="ADAL" clId="{E21D67E8-570F-4EE3-B453-9627BF628DBD}" dt="2022-10-10T21:22:12.717" v="3299" actId="478"/>
          <ac:inkMkLst>
            <pc:docMk/>
            <pc:sldMk cId="4223070263" sldId="1635"/>
            <ac:inkMk id="185" creationId="{D1C62BE3-FB60-ECAE-95AE-0C3076A8D65C}"/>
          </ac:inkMkLst>
        </pc:inkChg>
        <pc:inkChg chg="del">
          <ac:chgData name="Anandayuvaraj, Dharun Rajkkumar" userId="e0c1bc35-711c-4e4f-8925-978bf5d12bb5" providerId="ADAL" clId="{E21D67E8-570F-4EE3-B453-9627BF628DBD}" dt="2022-10-10T21:22:32.587" v="3304" actId="478"/>
          <ac:inkMkLst>
            <pc:docMk/>
            <pc:sldMk cId="4223070263" sldId="1635"/>
            <ac:inkMk id="188" creationId="{B14BA807-CFA9-2F46-8997-D8B7009D1F7D}"/>
          </ac:inkMkLst>
        </pc:inkChg>
        <pc:inkChg chg="del">
          <ac:chgData name="Anandayuvaraj, Dharun Rajkkumar" userId="e0c1bc35-711c-4e4f-8925-978bf5d12bb5" providerId="ADAL" clId="{E21D67E8-570F-4EE3-B453-9627BF628DBD}" dt="2022-10-11T02:03:26.130" v="3371" actId="478"/>
          <ac:inkMkLst>
            <pc:docMk/>
            <pc:sldMk cId="4223070263" sldId="1635"/>
            <ac:inkMk id="189" creationId="{D798CF4E-3806-51B9-6DB1-E4DDCC9BCDF3}"/>
          </ac:inkMkLst>
        </pc:inkChg>
        <pc:inkChg chg="del">
          <ac:chgData name="Anandayuvaraj, Dharun Rajkkumar" userId="e0c1bc35-711c-4e4f-8925-978bf5d12bb5" providerId="ADAL" clId="{E21D67E8-570F-4EE3-B453-9627BF628DBD}" dt="2022-10-11T02:03:14.424" v="3368" actId="478"/>
          <ac:inkMkLst>
            <pc:docMk/>
            <pc:sldMk cId="4223070263" sldId="1635"/>
            <ac:inkMk id="190" creationId="{BE34FD0C-FECD-3303-5D57-AEFF2ECE310B}"/>
          </ac:inkMkLst>
        </pc:inkChg>
        <pc:inkChg chg="del">
          <ac:chgData name="Anandayuvaraj, Dharun Rajkkumar" userId="e0c1bc35-711c-4e4f-8925-978bf5d12bb5" providerId="ADAL" clId="{E21D67E8-570F-4EE3-B453-9627BF628DBD}" dt="2022-10-11T02:03:36.438" v="3375" actId="478"/>
          <ac:inkMkLst>
            <pc:docMk/>
            <pc:sldMk cId="4223070263" sldId="1635"/>
            <ac:inkMk id="191" creationId="{2694BD3B-2430-4C57-50A4-33FDE430CCB0}"/>
          </ac:inkMkLst>
        </pc:inkChg>
        <pc:inkChg chg="del">
          <ac:chgData name="Anandayuvaraj, Dharun Rajkkumar" userId="e0c1bc35-711c-4e4f-8925-978bf5d12bb5" providerId="ADAL" clId="{E21D67E8-570F-4EE3-B453-9627BF628DBD}" dt="2022-10-11T02:03:30.821" v="3373" actId="478"/>
          <ac:inkMkLst>
            <pc:docMk/>
            <pc:sldMk cId="4223070263" sldId="1635"/>
            <ac:inkMk id="196" creationId="{951F70DE-F5DC-820E-41EB-8AD68EFACE14}"/>
          </ac:inkMkLst>
        </pc:inkChg>
        <pc:cxnChg chg="del">
          <ac:chgData name="Anandayuvaraj, Dharun Rajkkumar" userId="e0c1bc35-711c-4e4f-8925-978bf5d12bb5" providerId="ADAL" clId="{E21D67E8-570F-4EE3-B453-9627BF628DBD}" dt="2022-10-11T02:03:22.992" v="3370" actId="478"/>
          <ac:cxnSpMkLst>
            <pc:docMk/>
            <pc:sldMk cId="4223070263" sldId="1635"/>
            <ac:cxnSpMk id="23" creationId="{2117865D-A52B-4583-A948-966F948A7689}"/>
          </ac:cxnSpMkLst>
        </pc:cxnChg>
        <pc:cxnChg chg="mod">
          <ac:chgData name="Anandayuvaraj, Dharun Rajkkumar" userId="e0c1bc35-711c-4e4f-8925-978bf5d12bb5" providerId="ADAL" clId="{E21D67E8-570F-4EE3-B453-9627BF628DBD}" dt="2022-10-07T04:24:05.153" v="52" actId="1076"/>
          <ac:cxnSpMkLst>
            <pc:docMk/>
            <pc:sldMk cId="4223070263" sldId="1635"/>
            <ac:cxnSpMk id="57" creationId="{98615585-E46E-4AC2-AA02-D21589453BC9}"/>
          </ac:cxnSpMkLst>
        </pc:cxnChg>
        <pc:cxnChg chg="add mod topLvl">
          <ac:chgData name="Anandayuvaraj, Dharun Rajkkumar" userId="e0c1bc35-711c-4e4f-8925-978bf5d12bb5" providerId="ADAL" clId="{E21D67E8-570F-4EE3-B453-9627BF628DBD}" dt="2022-10-10T21:47:42.170" v="3360" actId="1076"/>
          <ac:cxnSpMkLst>
            <pc:docMk/>
            <pc:sldMk cId="4223070263" sldId="1635"/>
            <ac:cxnSpMk id="59" creationId="{B5B141F0-2A10-4CE6-95F0-6CAF6B400C21}"/>
          </ac:cxnSpMkLst>
        </pc:cxnChg>
        <pc:cxnChg chg="add mod">
          <ac:chgData name="Anandayuvaraj, Dharun Rajkkumar" userId="e0c1bc35-711c-4e4f-8925-978bf5d12bb5" providerId="ADAL" clId="{E21D67E8-570F-4EE3-B453-9627BF628DBD}" dt="2022-10-07T04:24:05.153" v="52" actId="1076"/>
          <ac:cxnSpMkLst>
            <pc:docMk/>
            <pc:sldMk cId="4223070263" sldId="1635"/>
            <ac:cxnSpMk id="61" creationId="{A69E6164-76E7-404F-ADDE-E4CD34123B48}"/>
          </ac:cxnSpMkLst>
        </pc:cxnChg>
        <pc:cxnChg chg="add del mod">
          <ac:chgData name="Anandayuvaraj, Dharun Rajkkumar" userId="e0c1bc35-711c-4e4f-8925-978bf5d12bb5" providerId="ADAL" clId="{E21D67E8-570F-4EE3-B453-9627BF628DBD}" dt="2022-10-10T19:30:39.183" v="2581" actId="478"/>
          <ac:cxnSpMkLst>
            <pc:docMk/>
            <pc:sldMk cId="4223070263" sldId="1635"/>
            <ac:cxnSpMk id="70" creationId="{5037CA1C-FE58-4FE9-BC69-77EAE962FF9F}"/>
          </ac:cxnSpMkLst>
        </pc:cxnChg>
        <pc:cxnChg chg="add mod topLvl">
          <ac:chgData name="Anandayuvaraj, Dharun Rajkkumar" userId="e0c1bc35-711c-4e4f-8925-978bf5d12bb5" providerId="ADAL" clId="{E21D67E8-570F-4EE3-B453-9627BF628DBD}" dt="2022-10-10T21:47:42.170" v="3360" actId="1076"/>
          <ac:cxnSpMkLst>
            <pc:docMk/>
            <pc:sldMk cId="4223070263" sldId="1635"/>
            <ac:cxnSpMk id="71" creationId="{20D6C24A-9E30-4A6C-BE10-047721DCF346}"/>
          </ac:cxnSpMkLst>
        </pc:cxnChg>
        <pc:cxnChg chg="add mod">
          <ac:chgData name="Anandayuvaraj, Dharun Rajkkumar" userId="e0c1bc35-711c-4e4f-8925-978bf5d12bb5" providerId="ADAL" clId="{E21D67E8-570F-4EE3-B453-9627BF628DBD}" dt="2022-10-07T04:24:05.153" v="52" actId="1076"/>
          <ac:cxnSpMkLst>
            <pc:docMk/>
            <pc:sldMk cId="4223070263" sldId="1635"/>
            <ac:cxnSpMk id="76" creationId="{94E81D56-F403-4EB2-9203-700ACD0EF14E}"/>
          </ac:cxnSpMkLst>
        </pc:cxnChg>
        <pc:cxnChg chg="add mod topLvl">
          <ac:chgData name="Anandayuvaraj, Dharun Rajkkumar" userId="e0c1bc35-711c-4e4f-8925-978bf5d12bb5" providerId="ADAL" clId="{E21D67E8-570F-4EE3-B453-9627BF628DBD}" dt="2022-10-10T21:47:42.170" v="3360" actId="1076"/>
          <ac:cxnSpMkLst>
            <pc:docMk/>
            <pc:sldMk cId="4223070263" sldId="1635"/>
            <ac:cxnSpMk id="77" creationId="{11372F3C-9DB1-4516-9F3B-D619697887FB}"/>
          </ac:cxnSpMkLst>
        </pc:cxnChg>
        <pc:cxnChg chg="mod topLvl">
          <ac:chgData name="Anandayuvaraj, Dharun Rajkkumar" userId="e0c1bc35-711c-4e4f-8925-978bf5d12bb5" providerId="ADAL" clId="{E21D67E8-570F-4EE3-B453-9627BF628DBD}" dt="2022-10-07T04:59:54.411" v="88" actId="1076"/>
          <ac:cxnSpMkLst>
            <pc:docMk/>
            <pc:sldMk cId="4223070263" sldId="1635"/>
            <ac:cxnSpMk id="92" creationId="{7C74AB87-D731-4912-BB9C-A0A042EAB164}"/>
          </ac:cxnSpMkLst>
        </pc:cxnChg>
        <pc:cxnChg chg="mod topLvl">
          <ac:chgData name="Anandayuvaraj, Dharun Rajkkumar" userId="e0c1bc35-711c-4e4f-8925-978bf5d12bb5" providerId="ADAL" clId="{E21D67E8-570F-4EE3-B453-9627BF628DBD}" dt="2022-10-07T04:59:54.411" v="88" actId="1076"/>
          <ac:cxnSpMkLst>
            <pc:docMk/>
            <pc:sldMk cId="4223070263" sldId="1635"/>
            <ac:cxnSpMk id="93" creationId="{ACA153CA-8127-407E-A910-99F7EB02454C}"/>
          </ac:cxnSpMkLst>
        </pc:cxnChg>
        <pc:cxnChg chg="del mod">
          <ac:chgData name="Anandayuvaraj, Dharun Rajkkumar" userId="e0c1bc35-711c-4e4f-8925-978bf5d12bb5" providerId="ADAL" clId="{E21D67E8-570F-4EE3-B453-9627BF628DBD}" dt="2022-10-07T04:57:58.739" v="72" actId="478"/>
          <ac:cxnSpMkLst>
            <pc:docMk/>
            <pc:sldMk cId="4223070263" sldId="1635"/>
            <ac:cxnSpMk id="94" creationId="{8AEF8644-3F12-48D8-BFF6-C120A56E7145}"/>
          </ac:cxnSpMkLst>
        </pc:cxnChg>
        <pc:cxnChg chg="mod">
          <ac:chgData name="Anandayuvaraj, Dharun Rajkkumar" userId="e0c1bc35-711c-4e4f-8925-978bf5d12bb5" providerId="ADAL" clId="{E21D67E8-570F-4EE3-B453-9627BF628DBD}" dt="2022-10-10T21:43:39.735" v="3322" actId="1076"/>
          <ac:cxnSpMkLst>
            <pc:docMk/>
            <pc:sldMk cId="4223070263" sldId="1635"/>
            <ac:cxnSpMk id="117" creationId="{926277EC-6E30-4E7C-B930-5762740B86DA}"/>
          </ac:cxnSpMkLst>
        </pc:cxnChg>
        <pc:cxnChg chg="mod">
          <ac:chgData name="Anandayuvaraj, Dharun Rajkkumar" userId="e0c1bc35-711c-4e4f-8925-978bf5d12bb5" providerId="ADAL" clId="{E21D67E8-570F-4EE3-B453-9627BF628DBD}" dt="2022-10-10T21:43:39.735" v="3322" actId="1076"/>
          <ac:cxnSpMkLst>
            <pc:docMk/>
            <pc:sldMk cId="4223070263" sldId="1635"/>
            <ac:cxnSpMk id="118" creationId="{8A7CA97D-FCB0-47AA-8BFE-DE0C921305B1}"/>
          </ac:cxnSpMkLst>
        </pc:cxnChg>
      </pc:sldChg>
      <pc:sldChg chg="addSp delSp modSp add mod modAnim modCm modNotesTx">
        <pc:chgData name="Anandayuvaraj, Dharun Rajkkumar" userId="e0c1bc35-711c-4e4f-8925-978bf5d12bb5" providerId="ADAL" clId="{E21D67E8-570F-4EE3-B453-9627BF628DBD}" dt="2022-10-12T03:30:11.461" v="5723"/>
        <pc:sldMkLst>
          <pc:docMk/>
          <pc:sldMk cId="814439982" sldId="1636"/>
        </pc:sldMkLst>
        <pc:spChg chg="mod">
          <ac:chgData name="Anandayuvaraj, Dharun Rajkkumar" userId="e0c1bc35-711c-4e4f-8925-978bf5d12bb5" providerId="ADAL" clId="{E21D67E8-570F-4EE3-B453-9627BF628DBD}" dt="2022-10-10T21:15:40.128" v="3264" actId="255"/>
          <ac:spMkLst>
            <pc:docMk/>
            <pc:sldMk cId="814439982" sldId="1636"/>
            <ac:spMk id="2" creationId="{01EE282B-6DB8-4811-ABDE-0AD318D05FBD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9" creationId="{2D7F78C3-25C3-47C4-BFD5-B5F4CB906732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0" creationId="{0EA1A7B5-9153-4564-98E6-5F582C1CD5C9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1" creationId="{09AEE2C2-653F-4C67-8394-E0CDB34CC86E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2" creationId="{8004C79D-A2D0-4E31-86C1-9A67D74E2FF1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3" creationId="{D08A16D9-5BCD-451E-B4CA-01455F832699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4" creationId="{3F9D78AE-A8A1-42CA-8C67-A5F674482EB1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5" creationId="{911FB2EC-CF0D-4A7B-A949-FB665FD92BFD}"/>
          </ac:spMkLst>
        </pc:spChg>
        <pc:spChg chg="mod">
          <ac:chgData name="Anandayuvaraj, Dharun Rajkkumar" userId="e0c1bc35-711c-4e4f-8925-978bf5d12bb5" providerId="ADAL" clId="{E21D67E8-570F-4EE3-B453-9627BF628DBD}" dt="2022-10-10T18:25:50.092" v="2286" actId="18245"/>
          <ac:spMkLst>
            <pc:docMk/>
            <pc:sldMk cId="814439982" sldId="1636"/>
            <ac:spMk id="16" creationId="{D1C5F26B-0ACB-46A5-A169-617A779F6BE7}"/>
          </ac:spMkLst>
        </pc:spChg>
        <pc:spChg chg="mod">
          <ac:chgData name="Anandayuvaraj, Dharun Rajkkumar" userId="e0c1bc35-711c-4e4f-8925-978bf5d12bb5" providerId="ADAL" clId="{E21D67E8-570F-4EE3-B453-9627BF628DBD}" dt="2022-10-10T18:25:47.591" v="2282" actId="782"/>
          <ac:spMkLst>
            <pc:docMk/>
            <pc:sldMk cId="814439982" sldId="1636"/>
            <ac:spMk id="17" creationId="{47ABCA48-7AC7-4ABF-86A5-4B24AA389B09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19" creationId="{301A6112-CB6D-4537-BB3B-B9EEA8F1DAA6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0" creationId="{69F34655-60B5-4A48-899E-B803B474DBF9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1" creationId="{A1F4A6AF-2715-45B0-A1C9-293251CBEE57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2" creationId="{1FA54DF8-34EB-4049-9966-8D868741EF82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3" creationId="{7BF018E8-F5EA-44DD-8F2F-6B1CEC7CB214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4" creationId="{CFE826F6-7EB4-47D6-804A-9EB1BED933C4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5" creationId="{D127D96F-C912-4B3D-943D-A939C717631C}"/>
          </ac:spMkLst>
        </pc:spChg>
        <pc:spChg chg="mod">
          <ac:chgData name="Anandayuvaraj, Dharun Rajkkumar" userId="e0c1bc35-711c-4e4f-8925-978bf5d12bb5" providerId="ADAL" clId="{E21D67E8-570F-4EE3-B453-9627BF628DBD}" dt="2022-10-10T18:26:48.172" v="2303" actId="18245"/>
          <ac:spMkLst>
            <pc:docMk/>
            <pc:sldMk cId="814439982" sldId="1636"/>
            <ac:spMk id="26" creationId="{95BEDFC9-52C1-4303-8C36-DBD3EFC0647B}"/>
          </ac:spMkLst>
        </pc:spChg>
        <pc:spChg chg="mod">
          <ac:chgData name="Anandayuvaraj, Dharun Rajkkumar" userId="e0c1bc35-711c-4e4f-8925-978bf5d12bb5" providerId="ADAL" clId="{E21D67E8-570F-4EE3-B453-9627BF628DBD}" dt="2022-10-10T18:26:45.791" v="2299" actId="782"/>
          <ac:spMkLst>
            <pc:docMk/>
            <pc:sldMk cId="814439982" sldId="1636"/>
            <ac:spMk id="27" creationId="{09375E84-5070-43A1-B654-875BAA6AAD98}"/>
          </ac:spMkLst>
        </pc:spChg>
        <pc:spChg chg="add mod">
          <ac:chgData name="Anandayuvaraj, Dharun Rajkkumar" userId="e0c1bc35-711c-4e4f-8925-978bf5d12bb5" providerId="ADAL" clId="{E21D67E8-570F-4EE3-B453-9627BF628DBD}" dt="2022-10-12T03:28:23.946" v="5680" actId="1076"/>
          <ac:spMkLst>
            <pc:docMk/>
            <pc:sldMk cId="814439982" sldId="1636"/>
            <ac:spMk id="54" creationId="{3B951AF1-BBB0-4BED-9747-AFF2F5FC0714}"/>
          </ac:spMkLst>
        </pc:spChg>
        <pc:grpChg chg="mod">
          <ac:chgData name="Anandayuvaraj, Dharun Rajkkumar" userId="e0c1bc35-711c-4e4f-8925-978bf5d12bb5" providerId="ADAL" clId="{E21D67E8-570F-4EE3-B453-9627BF628DBD}" dt="2022-10-10T18:25:50.092" v="2286" actId="18245"/>
          <ac:grpSpMkLst>
            <pc:docMk/>
            <pc:sldMk cId="814439982" sldId="1636"/>
            <ac:grpSpMk id="8" creationId="{4D39C5A8-FAA8-40F0-9AAF-1557C4C01FD5}"/>
          </ac:grpSpMkLst>
        </pc:grpChg>
        <pc:grpChg chg="add mod">
          <ac:chgData name="Anandayuvaraj, Dharun Rajkkumar" userId="e0c1bc35-711c-4e4f-8925-978bf5d12bb5" providerId="ADAL" clId="{E21D67E8-570F-4EE3-B453-9627BF628DBD}" dt="2022-10-12T03:28:28.965" v="5711" actId="1036"/>
          <ac:grpSpMkLst>
            <pc:docMk/>
            <pc:sldMk cId="814439982" sldId="1636"/>
            <ac:grpSpMk id="11" creationId="{8635D97E-A096-4DA8-BC5A-6C9A141F15F5}"/>
          </ac:grpSpMkLst>
        </pc:grpChg>
        <pc:grpChg chg="mod">
          <ac:chgData name="Anandayuvaraj, Dharun Rajkkumar" userId="e0c1bc35-711c-4e4f-8925-978bf5d12bb5" providerId="ADAL" clId="{E21D67E8-570F-4EE3-B453-9627BF628DBD}" dt="2022-10-10T18:26:48.172" v="2303" actId="18245"/>
          <ac:grpSpMkLst>
            <pc:docMk/>
            <pc:sldMk cId="814439982" sldId="1636"/>
            <ac:grpSpMk id="18" creationId="{7ABD11A9-57BB-41EA-92E0-C8443C2707A8}"/>
          </ac:grpSpMkLst>
        </pc:grpChg>
        <pc:graphicFrameChg chg="add del mod modGraphic">
          <ac:chgData name="Anandayuvaraj, Dharun Rajkkumar" userId="e0c1bc35-711c-4e4f-8925-978bf5d12bb5" providerId="ADAL" clId="{E21D67E8-570F-4EE3-B453-9627BF628DBD}" dt="2022-10-12T03:27:57.390" v="5663"/>
          <ac:graphicFrameMkLst>
            <pc:docMk/>
            <pc:sldMk cId="814439982" sldId="1636"/>
            <ac:graphicFrameMk id="6" creationId="{CC2C16EA-245B-437C-A634-8A8AC570057E}"/>
          </ac:graphicFrameMkLst>
        </pc:graphicFrameChg>
        <pc:picChg chg="add del mod">
          <ac:chgData name="Anandayuvaraj, Dharun Rajkkumar" userId="e0c1bc35-711c-4e4f-8925-978bf5d12bb5" providerId="ADAL" clId="{E21D67E8-570F-4EE3-B453-9627BF628DBD}" dt="2022-10-10T18:24:48.994" v="2276" actId="478"/>
          <ac:picMkLst>
            <pc:docMk/>
            <pc:sldMk cId="814439982" sldId="1636"/>
            <ac:picMk id="7" creationId="{DB5EA507-C8F3-417A-9C8C-FAE43F9A196A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10" creationId="{2DBA6F30-F3E2-435A-BFF0-CE0C557EE93D}"/>
          </ac:picMkLst>
        </pc:picChg>
        <pc:picChg chg="add del mod modCrop">
          <ac:chgData name="Anandayuvaraj, Dharun Rajkkumar" userId="e0c1bc35-711c-4e4f-8925-978bf5d12bb5" providerId="ADAL" clId="{E21D67E8-570F-4EE3-B453-9627BF628DBD}" dt="2022-10-12T03:26:33.595" v="5653" actId="478"/>
          <ac:picMkLst>
            <pc:docMk/>
            <pc:sldMk cId="814439982" sldId="1636"/>
            <ac:picMk id="14" creationId="{75B9111E-9B4B-40C0-BD6B-91E45EFAC7AC}"/>
          </ac:picMkLst>
        </pc:picChg>
        <pc:picChg chg="add mod modCrop">
          <ac:chgData name="Anandayuvaraj, Dharun Rajkkumar" userId="e0c1bc35-711c-4e4f-8925-978bf5d12bb5" providerId="ADAL" clId="{E21D67E8-570F-4EE3-B453-9627BF628DBD}" dt="2022-10-12T03:29:57.169" v="5722" actId="1076"/>
          <ac:picMkLst>
            <pc:docMk/>
            <pc:sldMk cId="814439982" sldId="1636"/>
            <ac:picMk id="16" creationId="{188DE187-5728-463D-B10F-017A7BA4EA71}"/>
          </ac:picMkLst>
        </pc:picChg>
        <pc:picChg chg="add del mod">
          <ac:chgData name="Anandayuvaraj, Dharun Rajkkumar" userId="e0c1bc35-711c-4e4f-8925-978bf5d12bb5" providerId="ADAL" clId="{E21D67E8-570F-4EE3-B453-9627BF628DBD}" dt="2022-10-10T18:49:46.927" v="2382" actId="478"/>
          <ac:picMkLst>
            <pc:docMk/>
            <pc:sldMk cId="814439982" sldId="1636"/>
            <ac:picMk id="29" creationId="{B6AF5E86-B161-4F75-8DB3-8AEDAA179742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31" creationId="{E0884C0F-052A-4858-B346-51F8E8CEA715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33" creationId="{E2153D75-8F4F-4248-B29F-6F7CED1F794B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35" creationId="{3E5E12E4-36CA-4448-87D7-D39102A3814D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37" creationId="{A053B17F-A11E-4CE7-9CE6-23E5B735CF69}"/>
          </ac:picMkLst>
        </pc:picChg>
        <pc:picChg chg="add del mod">
          <ac:chgData name="Anandayuvaraj, Dharun Rajkkumar" userId="e0c1bc35-711c-4e4f-8925-978bf5d12bb5" providerId="ADAL" clId="{E21D67E8-570F-4EE3-B453-9627BF628DBD}" dt="2022-10-10T18:48:00.586" v="2378" actId="478"/>
          <ac:picMkLst>
            <pc:docMk/>
            <pc:sldMk cId="814439982" sldId="1636"/>
            <ac:picMk id="41" creationId="{7787EB25-6679-4A78-B1A2-535F7BF66203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43" creationId="{8E315395-4001-40C9-9B1F-4A875AA22D1F}"/>
          </ac:picMkLst>
        </pc:picChg>
        <pc:picChg chg="add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45" creationId="{BBEB301F-06E2-434B-9BF9-92AD528329DC}"/>
          </ac:picMkLst>
        </pc:picChg>
        <pc:picChg chg="add del mod">
          <ac:chgData name="Anandayuvaraj, Dharun Rajkkumar" userId="e0c1bc35-711c-4e4f-8925-978bf5d12bb5" providerId="ADAL" clId="{E21D67E8-570F-4EE3-B453-9627BF628DBD}" dt="2022-10-10T18:50:28.483" v="2385" actId="21"/>
          <ac:picMkLst>
            <pc:docMk/>
            <pc:sldMk cId="814439982" sldId="1636"/>
            <ac:picMk id="47" creationId="{72415D13-0410-48C4-99BE-7A1648DDFF36}"/>
          </ac:picMkLst>
        </pc:picChg>
        <pc:picChg chg="add del mod">
          <ac:chgData name="Anandayuvaraj, Dharun Rajkkumar" userId="e0c1bc35-711c-4e4f-8925-978bf5d12bb5" providerId="ADAL" clId="{E21D67E8-570F-4EE3-B453-9627BF628DBD}" dt="2022-10-10T21:13:58.346" v="3247" actId="478"/>
          <ac:picMkLst>
            <pc:docMk/>
            <pc:sldMk cId="814439982" sldId="1636"/>
            <ac:picMk id="49" creationId="{667620B0-1248-4D97-8190-C628EDE09ECA}"/>
          </ac:picMkLst>
        </pc:picChg>
        <pc:picChg chg="add del mod">
          <ac:chgData name="Anandayuvaraj, Dharun Rajkkumar" userId="e0c1bc35-711c-4e4f-8925-978bf5d12bb5" providerId="ADAL" clId="{E21D67E8-570F-4EE3-B453-9627BF628DBD}" dt="2022-10-10T18:53:09.692" v="2404" actId="478"/>
          <ac:picMkLst>
            <pc:docMk/>
            <pc:sldMk cId="814439982" sldId="1636"/>
            <ac:picMk id="51" creationId="{C97C0D44-1AE3-410A-B9B6-495B7DB7E0AF}"/>
          </ac:picMkLst>
        </pc:picChg>
        <pc:picChg chg="add del mod">
          <ac:chgData name="Anandayuvaraj, Dharun Rajkkumar" userId="e0c1bc35-711c-4e4f-8925-978bf5d12bb5" providerId="ADAL" clId="{E21D67E8-570F-4EE3-B453-9627BF628DBD}" dt="2022-10-12T03:28:14.230" v="5679" actId="1035"/>
          <ac:picMkLst>
            <pc:docMk/>
            <pc:sldMk cId="814439982" sldId="1636"/>
            <ac:picMk id="53" creationId="{E0C2440C-CB93-4360-B1FA-F0ACDC8ABC42}"/>
          </ac:picMkLst>
        </pc:picChg>
        <pc:picChg chg="del">
          <ac:chgData name="Anandayuvaraj, Dharun Rajkkumar" userId="e0c1bc35-711c-4e4f-8925-978bf5d12bb5" providerId="ADAL" clId="{E21D67E8-570F-4EE3-B453-9627BF628DBD}" dt="2022-10-10T15:07:24.607" v="1336" actId="478"/>
          <ac:picMkLst>
            <pc:docMk/>
            <pc:sldMk cId="814439982" sldId="1636"/>
            <ac:picMk id="1028" creationId="{A07B1418-A7EF-4403-8FE9-4166C2A7BC6B}"/>
          </ac:picMkLst>
        </pc:picChg>
        <pc:picChg chg="del">
          <ac:chgData name="Anandayuvaraj, Dharun Rajkkumar" userId="e0c1bc35-711c-4e4f-8925-978bf5d12bb5" providerId="ADAL" clId="{E21D67E8-570F-4EE3-B453-9627BF628DBD}" dt="2022-10-10T15:07:24.607" v="1336" actId="478"/>
          <ac:picMkLst>
            <pc:docMk/>
            <pc:sldMk cId="814439982" sldId="1636"/>
            <ac:picMk id="1030" creationId="{F6FA332D-1979-44C1-94DA-03E644D6DE34}"/>
          </ac:picMkLst>
        </pc:picChg>
        <pc:inkChg chg="del">
          <ac:chgData name="Anandayuvaraj, Dharun Rajkkumar" userId="e0c1bc35-711c-4e4f-8925-978bf5d12bb5" providerId="ADAL" clId="{E21D67E8-570F-4EE3-B453-9627BF628DBD}" dt="2022-10-10T21:15:16.148" v="3258" actId="478"/>
          <ac:inkMkLst>
            <pc:docMk/>
            <pc:sldMk cId="814439982" sldId="1636"/>
            <ac:inkMk id="8" creationId="{5DA9E5F1-0124-1668-074B-F1C3688E492D}"/>
          </ac:inkMkLst>
        </pc:inkChg>
        <pc:inkChg chg="del">
          <ac:chgData name="Anandayuvaraj, Dharun Rajkkumar" userId="e0c1bc35-711c-4e4f-8925-978bf5d12bb5" providerId="ADAL" clId="{E21D67E8-570F-4EE3-B453-9627BF628DBD}" dt="2022-10-10T21:15:14.728" v="3257" actId="478"/>
          <ac:inkMkLst>
            <pc:docMk/>
            <pc:sldMk cId="814439982" sldId="1636"/>
            <ac:inkMk id="9" creationId="{8AD327C6-14E1-21BF-458E-0EFB5A3AAE95}"/>
          </ac:inkMkLst>
        </pc:inkChg>
        <pc:inkChg chg="del">
          <ac:chgData name="Anandayuvaraj, Dharun Rajkkumar" userId="e0c1bc35-711c-4e4f-8925-978bf5d12bb5" providerId="ADAL" clId="{E21D67E8-570F-4EE3-B453-9627BF628DBD}" dt="2022-10-10T21:15:03.318" v="3252" actId="478"/>
          <ac:inkMkLst>
            <pc:docMk/>
            <pc:sldMk cId="814439982" sldId="1636"/>
            <ac:inkMk id="13" creationId="{4380BC89-BF69-DB5B-D49C-B3E1802C5FC0}"/>
          </ac:inkMkLst>
        </pc:inkChg>
        <pc:inkChg chg="del">
          <ac:chgData name="Anandayuvaraj, Dharun Rajkkumar" userId="e0c1bc35-711c-4e4f-8925-978bf5d12bb5" providerId="ADAL" clId="{E21D67E8-570F-4EE3-B453-9627BF628DBD}" dt="2022-10-10T21:13:20.258" v="3243" actId="478"/>
          <ac:inkMkLst>
            <pc:docMk/>
            <pc:sldMk cId="814439982" sldId="1636"/>
            <ac:inkMk id="22" creationId="{B6ECB69D-C51F-455F-3842-9F64E262860F}"/>
          </ac:inkMkLst>
        </pc:inkChg>
        <pc:inkChg chg="del">
          <ac:chgData name="Anandayuvaraj, Dharun Rajkkumar" userId="e0c1bc35-711c-4e4f-8925-978bf5d12bb5" providerId="ADAL" clId="{E21D67E8-570F-4EE3-B453-9627BF628DBD}" dt="2022-10-10T21:13:18.569" v="3242" actId="478"/>
          <ac:inkMkLst>
            <pc:docMk/>
            <pc:sldMk cId="814439982" sldId="1636"/>
            <ac:inkMk id="26" creationId="{CC18BF4F-1CDA-6364-4A33-47B378B6750E}"/>
          </ac:inkMkLst>
        </pc:inkChg>
        <pc:inkChg chg="del">
          <ac:chgData name="Anandayuvaraj, Dharun Rajkkumar" userId="e0c1bc35-711c-4e4f-8925-978bf5d12bb5" providerId="ADAL" clId="{E21D67E8-570F-4EE3-B453-9627BF628DBD}" dt="2022-10-10T21:13:26.176" v="3245" actId="478"/>
          <ac:inkMkLst>
            <pc:docMk/>
            <pc:sldMk cId="814439982" sldId="1636"/>
            <ac:inkMk id="30" creationId="{A79DAFB4-269C-69C4-05FD-E341E1302959}"/>
          </ac:inkMkLst>
        </pc:inkChg>
        <pc:inkChg chg="add del">
          <ac:chgData name="Anandayuvaraj, Dharun Rajkkumar" userId="e0c1bc35-711c-4e4f-8925-978bf5d12bb5" providerId="ADAL" clId="{E21D67E8-570F-4EE3-B453-9627BF628DBD}" dt="2022-10-10T18:20:40.264" v="2203" actId="478"/>
          <ac:inkMkLst>
            <pc:docMk/>
            <pc:sldMk cId="814439982" sldId="1636"/>
            <ac:inkMk id="38" creationId="{225172FE-D098-85CD-6CD6-CBEB799C9603}"/>
          </ac:inkMkLst>
        </pc:inkChg>
        <pc:inkChg chg="add del">
          <ac:chgData name="Anandayuvaraj, Dharun Rajkkumar" userId="e0c1bc35-711c-4e4f-8925-978bf5d12bb5" providerId="ADAL" clId="{E21D67E8-570F-4EE3-B453-9627BF628DBD}" dt="2022-10-10T18:20:38.609" v="2202" actId="478"/>
          <ac:inkMkLst>
            <pc:docMk/>
            <pc:sldMk cId="814439982" sldId="1636"/>
            <ac:inkMk id="39" creationId="{E1572A90-2E84-6EEC-B951-2D5D984D19AA}"/>
          </ac:inkMkLst>
        </pc:inkChg>
        <pc:inkChg chg="del">
          <ac:chgData name="Anandayuvaraj, Dharun Rajkkumar" userId="e0c1bc35-711c-4e4f-8925-978bf5d12bb5" providerId="ADAL" clId="{E21D67E8-570F-4EE3-B453-9627BF628DBD}" dt="2022-10-10T21:13:22.936" v="3244" actId="478"/>
          <ac:inkMkLst>
            <pc:docMk/>
            <pc:sldMk cId="814439982" sldId="1636"/>
            <ac:inkMk id="62" creationId="{27795BE8-E2A2-B1A1-39BE-486172C18732}"/>
          </ac:inkMkLst>
        </pc:inkChg>
        <pc:inkChg chg="del">
          <ac:chgData name="Anandayuvaraj, Dharun Rajkkumar" userId="e0c1bc35-711c-4e4f-8925-978bf5d12bb5" providerId="ADAL" clId="{E21D67E8-570F-4EE3-B453-9627BF628DBD}" dt="2022-10-10T21:13:28.162" v="3246" actId="478"/>
          <ac:inkMkLst>
            <pc:docMk/>
            <pc:sldMk cId="814439982" sldId="1636"/>
            <ac:inkMk id="65" creationId="{03933C8C-881D-85BE-EE4D-BBD134AD0659}"/>
          </ac:inkMkLst>
        </pc:inkChg>
      </pc:sldChg>
      <pc:sldChg chg="addSp delSp modSp add mod modClrScheme delAnim modCm chgLayout modNotesTx">
        <pc:chgData name="Anandayuvaraj, Dharun Rajkkumar" userId="e0c1bc35-711c-4e4f-8925-978bf5d12bb5" providerId="ADAL" clId="{E21D67E8-570F-4EE3-B453-9627BF628DBD}" dt="2022-10-10T15:35:45.965" v="1792"/>
        <pc:sldMkLst>
          <pc:docMk/>
          <pc:sldMk cId="2976364604" sldId="1637"/>
        </pc:sldMkLst>
        <pc:spChg chg="mod">
          <ac:chgData name="Anandayuvaraj, Dharun Rajkkumar" userId="e0c1bc35-711c-4e4f-8925-978bf5d12bb5" providerId="ADAL" clId="{E21D67E8-570F-4EE3-B453-9627BF628DBD}" dt="2022-10-10T15:34:51.479" v="1771" actId="26606"/>
          <ac:spMkLst>
            <pc:docMk/>
            <pc:sldMk cId="2976364604" sldId="1637"/>
            <ac:spMk id="2" creationId="{01EE282B-6DB8-4811-ABDE-0AD318D05FBD}"/>
          </ac:spMkLst>
        </pc:spChg>
        <pc:spChg chg="mod ord">
          <ac:chgData name="Anandayuvaraj, Dharun Rajkkumar" userId="e0c1bc35-711c-4e4f-8925-978bf5d12bb5" providerId="ADAL" clId="{E21D67E8-570F-4EE3-B453-9627BF628DBD}" dt="2022-10-10T15:34:51.479" v="1771" actId="26606"/>
          <ac:spMkLst>
            <pc:docMk/>
            <pc:sldMk cId="2976364604" sldId="1637"/>
            <ac:spMk id="3" creationId="{F0FE0E79-3C83-4B98-8C39-ED8503CD699A}"/>
          </ac:spMkLst>
        </pc:spChg>
        <pc:spChg chg="mod">
          <ac:chgData name="Anandayuvaraj, Dharun Rajkkumar" userId="e0c1bc35-711c-4e4f-8925-978bf5d12bb5" providerId="ADAL" clId="{E21D67E8-570F-4EE3-B453-9627BF628DBD}" dt="2022-10-10T15:34:51.479" v="1771" actId="26606"/>
          <ac:spMkLst>
            <pc:docMk/>
            <pc:sldMk cId="2976364604" sldId="1637"/>
            <ac:spMk id="4" creationId="{3A050BBA-6D2E-4E3C-B27D-74552D1A11C7}"/>
          </ac:spMkLst>
        </pc:spChg>
        <pc:graphicFrameChg chg="add mod">
          <ac:chgData name="Anandayuvaraj, Dharun Rajkkumar" userId="e0c1bc35-711c-4e4f-8925-978bf5d12bb5" providerId="ADAL" clId="{E21D67E8-570F-4EE3-B453-9627BF628DBD}" dt="2022-10-10T15:34:55.975" v="1772"/>
          <ac:graphicFrameMkLst>
            <pc:docMk/>
            <pc:sldMk cId="2976364604" sldId="1637"/>
            <ac:graphicFrameMk id="7" creationId="{0658F393-DBC3-4384-BAAE-36FE5B6786BE}"/>
          </ac:graphicFrameMkLst>
        </pc:graphicFrameChg>
        <pc:graphicFrameChg chg="del">
          <ac:chgData name="Anandayuvaraj, Dharun Rajkkumar" userId="e0c1bc35-711c-4e4f-8925-978bf5d12bb5" providerId="ADAL" clId="{E21D67E8-570F-4EE3-B453-9627BF628DBD}" dt="2022-10-10T15:34:09.509" v="1755" actId="478"/>
          <ac:graphicFrameMkLst>
            <pc:docMk/>
            <pc:sldMk cId="2976364604" sldId="1637"/>
            <ac:graphicFrameMk id="8" creationId="{0658F393-DBC3-4384-BAAE-36FE5B6786BE}"/>
          </ac:graphicFrameMkLst>
        </pc:graphicFrameChg>
        <pc:graphicFrameChg chg="add mod">
          <ac:chgData name="Anandayuvaraj, Dharun Rajkkumar" userId="e0c1bc35-711c-4e4f-8925-978bf5d12bb5" providerId="ADAL" clId="{E21D67E8-570F-4EE3-B453-9627BF628DBD}" dt="2022-10-10T15:35:01.443" v="1777"/>
          <ac:graphicFrameMkLst>
            <pc:docMk/>
            <pc:sldMk cId="2976364604" sldId="1637"/>
            <ac:graphicFrameMk id="9" creationId="{0658F393-DBC3-4384-BAAE-36FE5B6786BE}"/>
          </ac:graphicFrameMkLst>
        </pc:graphicFrameChg>
        <pc:graphicFrameChg chg="add mod">
          <ac:chgData name="Anandayuvaraj, Dharun Rajkkumar" userId="e0c1bc35-711c-4e4f-8925-978bf5d12bb5" providerId="ADAL" clId="{E21D67E8-570F-4EE3-B453-9627BF628DBD}" dt="2022-10-10T15:35:45.965" v="1792"/>
          <ac:graphicFrameMkLst>
            <pc:docMk/>
            <pc:sldMk cId="2976364604" sldId="1637"/>
            <ac:graphicFrameMk id="10" creationId="{0658F393-DBC3-4384-BAAE-36FE5B6786BE}"/>
          </ac:graphicFrameMkLst>
        </pc:graphicFrameChg>
        <pc:graphicFrameChg chg="del">
          <ac:chgData name="Anandayuvaraj, Dharun Rajkkumar" userId="e0c1bc35-711c-4e4f-8925-978bf5d12bb5" providerId="ADAL" clId="{E21D67E8-570F-4EE3-B453-9627BF628DBD}" dt="2022-10-10T15:34:11.530" v="1757" actId="478"/>
          <ac:graphicFrameMkLst>
            <pc:docMk/>
            <pc:sldMk cId="2976364604" sldId="1637"/>
            <ac:graphicFrameMk id="11" creationId="{4B492658-6EDE-494A-A3DD-6B66732E05A6}"/>
          </ac:graphicFrameMkLst>
        </pc:graphicFrameChg>
      </pc:sldChg>
      <pc:sldChg chg="addSp delSp modSp add mod">
        <pc:chgData name="Anandayuvaraj, Dharun Rajkkumar" userId="e0c1bc35-711c-4e4f-8925-978bf5d12bb5" providerId="ADAL" clId="{E21D67E8-570F-4EE3-B453-9627BF628DBD}" dt="2022-10-10T15:37:03.049" v="1826"/>
        <pc:sldMkLst>
          <pc:docMk/>
          <pc:sldMk cId="3602326004" sldId="1638"/>
        </pc:sldMkLst>
        <pc:spChg chg="mod">
          <ac:chgData name="Anandayuvaraj, Dharun Rajkkumar" userId="e0c1bc35-711c-4e4f-8925-978bf5d12bb5" providerId="ADAL" clId="{E21D67E8-570F-4EE3-B453-9627BF628DBD}" dt="2022-10-10T15:36:03.724" v="1802" actId="20577"/>
          <ac:spMkLst>
            <pc:docMk/>
            <pc:sldMk cId="3602326004" sldId="1638"/>
            <ac:spMk id="3" creationId="{F0FE0E79-3C83-4B98-8C39-ED8503CD699A}"/>
          </ac:spMkLst>
        </pc:spChg>
        <pc:graphicFrameChg chg="add mod">
          <ac:chgData name="Anandayuvaraj, Dharun Rajkkumar" userId="e0c1bc35-711c-4e4f-8925-978bf5d12bb5" providerId="ADAL" clId="{E21D67E8-570F-4EE3-B453-9627BF628DBD}" dt="2022-10-10T15:36:13.441" v="1805"/>
          <ac:graphicFrameMkLst>
            <pc:docMk/>
            <pc:sldMk cId="3602326004" sldId="1638"/>
            <ac:graphicFrameMk id="6" creationId="{05F8C26A-3B31-4E41-ADC5-3D9B74B568D2}"/>
          </ac:graphicFrameMkLst>
        </pc:graphicFrameChg>
        <pc:graphicFrameChg chg="add mod">
          <ac:chgData name="Anandayuvaraj, Dharun Rajkkumar" userId="e0c1bc35-711c-4e4f-8925-978bf5d12bb5" providerId="ADAL" clId="{E21D67E8-570F-4EE3-B453-9627BF628DBD}" dt="2022-10-10T15:37:03.049" v="1826"/>
          <ac:graphicFrameMkLst>
            <pc:docMk/>
            <pc:sldMk cId="3602326004" sldId="1638"/>
            <ac:graphicFrameMk id="7" creationId="{05F8C26A-3B31-4E41-ADC5-3D9B74B568D2}"/>
          </ac:graphicFrameMkLst>
        </pc:graphicFrameChg>
        <pc:graphicFrameChg chg="del">
          <ac:chgData name="Anandayuvaraj, Dharun Rajkkumar" userId="e0c1bc35-711c-4e4f-8925-978bf5d12bb5" providerId="ADAL" clId="{E21D67E8-570F-4EE3-B453-9627BF628DBD}" dt="2022-10-10T15:35:54.001" v="1794" actId="478"/>
          <ac:graphicFrameMkLst>
            <pc:docMk/>
            <pc:sldMk cId="3602326004" sldId="1638"/>
            <ac:graphicFrameMk id="10" creationId="{0658F393-DBC3-4384-BAAE-36FE5B6786B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urdue0-my.sharepoint.com/personal/dananday_purdue_edu/Documents/Dharun%20HW/Grad_School/Professional/Fellowships/Materials/Images/Cas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purdue0-my.sharepoint.com/personal/dananday_purdue_edu/Documents/Dharun%20HW/Grad_School/Research/Duality/Fall21/IoT%20Failures%20Covered%20in%20New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purdue0-my.sharepoint.com/personal/dananday_purdue_edu/Documents/Dharun%20HW/Grad_School/Research/Duality/Fall21/IoT%20Failures%20Covered%20in%20New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purdue0-my.sharepoint.com/personal/dananday_purdue_edu/Documents/Dharun%20HW/Grad_School/Research/Duality/Fall21/IoT%20Failures%20Covered%20in%20News_Bonu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purdue0-my.sharepoint.com/personal/dananday_purdue_edu/Documents/Dharun%20HW/Grad_School/Research/Duality/Fall21/IoT%20Failures%20Covered%20in%20News_Bon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Cases</c:v>
                </c:pt>
              </c:strCache>
            </c:strRef>
          </c:tx>
          <c:dPt>
            <c:idx val="0"/>
            <c:bubble3D val="0"/>
            <c:spPr>
              <a:solidFill>
                <a:srgbClr val="D0AE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3-4677-ADB8-48BD21F31C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3-4677-ADB8-48BD21F31C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3-4677-ADB8-48BD21F31C3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33-4677-ADB8-48BD21F31C3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33-4677-ADB8-48BD21F31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Automotive</c:v>
                </c:pt>
                <c:pt idx="1">
                  <c:v>Critical Infrastructure</c:v>
                </c:pt>
                <c:pt idx="2">
                  <c:v>Consumer Product</c:v>
                </c:pt>
                <c:pt idx="3">
                  <c:v>Healthcare</c:v>
                </c:pt>
                <c:pt idx="4">
                  <c:v>Aerospace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33-4677-ADB8-48BD21F31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'Graphs - Presentation'!$A$5</c:f>
              <c:strCache>
                <c:ptCount val="1"/>
                <c:pt idx="0">
                  <c:v>Processing Unit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Presentation'!$B$5:$E$5</c:f>
              <c:numCache>
                <c:formatCode>General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569-4EE4-B4FA-CDEA6820B203}"/>
            </c:ext>
          </c:extLst>
        </c:ser>
        <c:ser>
          <c:idx val="2"/>
          <c:order val="2"/>
          <c:tx>
            <c:strRef>
              <c:f>'Graphs - Presentation'!$A$6</c:f>
              <c:strCache>
                <c:ptCount val="1"/>
                <c:pt idx="0">
                  <c:v>Network Communication</c:v>
                </c:pt>
              </c:strCache>
            </c:strRef>
          </c:tx>
          <c:spPr>
            <a:solidFill>
              <a:srgbClr val="74D6C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Presentation'!$B$6:$E$6</c:f>
              <c:numCache>
                <c:formatCode>General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569-4EE4-B4FA-CDEA6820B203}"/>
            </c:ext>
          </c:extLst>
        </c:ser>
        <c:ser>
          <c:idx val="4"/>
          <c:order val="4"/>
          <c:tx>
            <c:strRef>
              <c:f>'Graphs - Presentation'!$A$8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Presentation'!$B$8:$E$8</c:f>
              <c:numCache>
                <c:formatCode>General</c:formatCode>
                <c:ptCount val="2"/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569-4EE4-B4FA-CDEA6820B203}"/>
            </c:ext>
          </c:extLst>
        </c:ser>
        <c:ser>
          <c:idx val="5"/>
          <c:order val="5"/>
          <c:tx>
            <c:strRef>
              <c:f>'Graphs - Presentation'!$A$9</c:f>
              <c:strCache>
                <c:ptCount val="1"/>
                <c:pt idx="0">
                  <c:v>Connectivity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079543468281"/>
                      <c:h val="0.20236703810562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69-4EE4-B4FA-CDEA6820B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Presentation'!$B$9:$E$9</c:f>
              <c:numCache>
                <c:formatCode>General</c:formatCode>
                <c:ptCount val="2"/>
                <c:pt idx="1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569-4EE4-B4FA-CDEA6820B203}"/>
            </c:ext>
          </c:extLst>
        </c:ser>
        <c:ser>
          <c:idx val="6"/>
          <c:order val="6"/>
          <c:tx>
            <c:strRef>
              <c:f>'Graphs - Presentation'!$A$10</c:f>
              <c:strCache>
                <c:ptCount val="1"/>
              </c:strCache>
            </c:strRef>
          </c:tx>
          <c:spPr>
            <a:solidFill>
              <a:srgbClr val="74D6C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Presentation'!$B$10:$E$10</c:f>
              <c:numCache>
                <c:formatCode>General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9569-4EE4-B4FA-CDEA6820B203}"/>
            </c:ext>
          </c:extLst>
        </c:ser>
        <c:ser>
          <c:idx val="7"/>
          <c:order val="7"/>
          <c:tx>
            <c:strRef>
              <c:f>'Graphs - Presentation'!$A$11</c:f>
              <c:strCache>
                <c:ptCount val="1"/>
              </c:strCache>
            </c:strRef>
          </c:tx>
          <c:spPr>
            <a:solidFill>
              <a:srgbClr val="F46C9D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2"/>
                <c:pt idx="0">
                  <c:v>Application Level</c:v>
                </c:pt>
                <c:pt idx="1">
                  <c:v>Communication Level</c:v>
                </c:pt>
              </c:strCache>
              <c:extLst/>
            </c:strRef>
          </c:cat>
          <c:val>
            <c:numRef>
              <c:f>'Graphs - Presentation'!$B$11:$E$11</c:f>
              <c:numCache>
                <c:formatCode>General</c:formatCode>
                <c:ptCount val="2"/>
                <c:pt idx="0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569-4EE4-B4FA-CDEA6820B2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926635231"/>
        <c:axId val="9266364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- Presentation'!$A$4</c15:sqref>
                        </c15:formulaRef>
                      </c:ext>
                    </c:extLst>
                    <c:strCache>
                      <c:ptCount val="1"/>
                      <c:pt idx="0">
                        <c:v>Transducer</c:v>
                      </c:pt>
                    </c:strCache>
                  </c:strRef>
                </c:tx>
                <c:spPr>
                  <a:solidFill>
                    <a:srgbClr val="F8D8FA">
                      <a:alpha val="69804"/>
                    </a:srgb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'Graphs - Presentation'!$B$3:$E$3</c15:sqref>
                        </c15:formulaRef>
                      </c:ext>
                    </c:extLst>
                    <c:strCache>
                      <c:ptCount val="2"/>
                      <c:pt idx="0">
                        <c:v>Application Level</c:v>
                      </c:pt>
                      <c:pt idx="1">
                        <c:v>Communication Level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- Presentation'!$B$4:$E$4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569-4EE4-B4FA-CDEA6820B20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- Presentation'!$A$7</c15:sqref>
                        </c15:formulaRef>
                      </c:ext>
                    </c:extLst>
                    <c:strCache>
                      <c:ptCount val="1"/>
                      <c:pt idx="0">
                        <c:v>Embedded Software</c:v>
                      </c:pt>
                    </c:strCache>
                  </c:strRef>
                </c:tx>
                <c:spPr>
                  <a:solidFill>
                    <a:schemeClr val="accent4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- Presentation'!$B$3:$E$3</c15:sqref>
                        </c15:formulaRef>
                      </c:ext>
                    </c:extLst>
                    <c:strCache>
                      <c:ptCount val="2"/>
                      <c:pt idx="0">
                        <c:v>Application Level</c:v>
                      </c:pt>
                      <c:pt idx="1">
                        <c:v>Communication Level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- Presentation'!$B$7:$E$7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569-4EE4-B4FA-CDEA6820B203}"/>
                  </c:ext>
                </c:extLst>
              </c15:ser>
            </c15:filteredBarSeries>
          </c:ext>
        </c:extLst>
      </c:barChart>
      <c:catAx>
        <c:axId val="92663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636479"/>
        <c:crosses val="autoZero"/>
        <c:auto val="1"/>
        <c:lblAlgn val="ctr"/>
        <c:lblOffset val="100"/>
        <c:noMultiLvlLbl val="0"/>
      </c:catAx>
      <c:valAx>
        <c:axId val="926636479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6352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- Presentation'!$A$50</c:f>
              <c:strCache>
                <c:ptCount val="1"/>
                <c:pt idx="0">
                  <c:v>Transient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Presentation'!$B$50:$C$50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FEC-49F2-B387-ADD47692FA6A}"/>
            </c:ext>
          </c:extLst>
        </c:ser>
        <c:ser>
          <c:idx val="1"/>
          <c:order val="1"/>
          <c:tx>
            <c:strRef>
              <c:f>'Graphs - Presentation'!$A$51</c:f>
              <c:strCache>
                <c:ptCount val="1"/>
                <c:pt idx="0">
                  <c:v>Permanent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Presentation'!$B$51:$C$51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3FEC-49F2-B387-ADD47692FA6A}"/>
            </c:ext>
          </c:extLst>
        </c:ser>
        <c:ser>
          <c:idx val="2"/>
          <c:order val="2"/>
          <c:tx>
            <c:strRef>
              <c:f>'Graphs - Presentation'!$A$52</c:f>
              <c:strCache>
                <c:ptCount val="1"/>
                <c:pt idx="0">
                  <c:v>Intermittent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Presentation'!$B$52:$C$52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3FEC-49F2-B387-ADD47692FA6A}"/>
            </c:ext>
          </c:extLst>
        </c:ser>
        <c:ser>
          <c:idx val="3"/>
          <c:order val="3"/>
          <c:tx>
            <c:strRef>
              <c:f>'Graphs - Presentation'!$A$53</c:f>
              <c:strCache>
                <c:ptCount val="1"/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Presentation'!$B$53:$C$53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3FEC-49F2-B387-ADD47692FA6A}"/>
            </c:ext>
          </c:extLst>
        </c:ser>
        <c:ser>
          <c:idx val="4"/>
          <c:order val="4"/>
          <c:tx>
            <c:strRef>
              <c:f>'Graphs - Presentation'!$A$54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8546902388976"/>
                      <c:h val="0.130804663676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FEC-49F2-B387-ADD47692FA6A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3544901185315"/>
                      <c:h val="0.15429518426015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B6A-46D6-B535-BB282604B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Presentation'!$B$54:$C$54</c:f>
              <c:numCache>
                <c:formatCode>General</c:formatCode>
                <c:ptCount val="2"/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EC-49F2-B387-ADD47692FA6A}"/>
            </c:ext>
          </c:extLst>
        </c:ser>
        <c:ser>
          <c:idx val="5"/>
          <c:order val="5"/>
          <c:tx>
            <c:strRef>
              <c:f>'Graphs - Presentation'!$A$55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rgbClr val="B48F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2097113585424"/>
                      <c:h val="0.1519135389334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FEC-49F2-B387-ADD47692FA6A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5064989694999"/>
                      <c:h val="0.15429518426015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B6A-46D6-B535-BB282604B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Presentation'!$B$55:$C$55</c:f>
              <c:numCache>
                <c:formatCode>General</c:formatCode>
                <c:ptCount val="2"/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EC-49F2-B387-ADD47692FA6A}"/>
            </c:ext>
          </c:extLst>
        </c:ser>
        <c:ser>
          <c:idx val="6"/>
          <c:order val="6"/>
          <c:tx>
            <c:strRef>
              <c:f>'Graphs - Presentation'!$A$56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Presentation'!$B$56:$C$56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3FEC-49F2-B387-ADD47692FA6A}"/>
            </c:ext>
          </c:extLst>
        </c:ser>
        <c:ser>
          <c:idx val="7"/>
          <c:order val="7"/>
          <c:tx>
            <c:strRef>
              <c:f>'Graphs - Presentation'!$A$57</c:f>
              <c:strCache>
                <c:ptCount val="1"/>
                <c:pt idx="0">
                  <c:v>Crash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Presentation'!$B$57:$C$57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3FEC-49F2-B387-ADD47692FA6A}"/>
            </c:ext>
          </c:extLst>
        </c:ser>
        <c:ser>
          <c:idx val="8"/>
          <c:order val="8"/>
          <c:tx>
            <c:strRef>
              <c:f>'Graphs - Presentation'!$A$58</c:f>
              <c:strCache>
                <c:ptCount val="1"/>
                <c:pt idx="0">
                  <c:v>Omission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Presentation'!$B$58:$C$58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A-3FEC-49F2-B387-ADD47692FA6A}"/>
            </c:ext>
          </c:extLst>
        </c:ser>
        <c:ser>
          <c:idx val="9"/>
          <c:order val="9"/>
          <c:tx>
            <c:strRef>
              <c:f>'Graphs - Presentation'!$A$59</c:f>
              <c:strCache>
                <c:ptCount val="1"/>
                <c:pt idx="0">
                  <c:v>Timing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Presentation'!$B$59:$C$59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3FEC-49F2-B387-ADD47692FA6A}"/>
            </c:ext>
          </c:extLst>
        </c:ser>
        <c:ser>
          <c:idx val="10"/>
          <c:order val="10"/>
          <c:tx>
            <c:strRef>
              <c:f>'Graphs - Presentation'!$A$60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Presentation'!$B$60:$C$60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C-3FEC-49F2-B387-ADD47692FA6A}"/>
            </c:ext>
          </c:extLst>
        </c:ser>
        <c:ser>
          <c:idx val="11"/>
          <c:order val="11"/>
          <c:tx>
            <c:strRef>
              <c:f>'Graphs - Presentation'!$A$61</c:f>
              <c:strCache>
                <c:ptCount val="1"/>
                <c:pt idx="0">
                  <c:v>Arbitrary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Presentation'!$B$61:$C$61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D-3FEC-49F2-B387-ADD47692FA6A}"/>
            </c:ext>
          </c:extLst>
        </c:ser>
        <c:ser>
          <c:idx val="12"/>
          <c:order val="12"/>
          <c:tx>
            <c:strRef>
              <c:f>'Graphs - Presentation'!$A$62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Presentation'!$B$62:$C$62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E-3FEC-49F2-B387-ADD47692FA6A}"/>
            </c:ext>
          </c:extLst>
        </c:ser>
        <c:ser>
          <c:idx val="13"/>
          <c:order val="13"/>
          <c:tx>
            <c:strRef>
              <c:f>'Graphs - Presentation'!$A$63</c:f>
              <c:strCache>
                <c:ptCount val="1"/>
                <c:pt idx="0">
                  <c:v>Soft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Presentation'!$B$63:$C$63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F-3FEC-49F2-B387-ADD47692FA6A}"/>
            </c:ext>
          </c:extLst>
        </c:ser>
        <c:ser>
          <c:idx val="14"/>
          <c:order val="14"/>
          <c:tx>
            <c:strRef>
              <c:f>'Graphs - Presentation'!$A$64</c:f>
              <c:strCache>
                <c:ptCount val="1"/>
                <c:pt idx="0">
                  <c:v>Hard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Presentation'!$B$64:$C$64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0-3FEC-49F2-B387-ADD47692FA6A}"/>
            </c:ext>
          </c:extLst>
        </c:ser>
        <c:ser>
          <c:idx val="15"/>
          <c:order val="15"/>
          <c:tx>
            <c:strRef>
              <c:f>'Graphs - Presentation'!$A$65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Presentation'!$B$65:$C$65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1-3FEC-49F2-B387-ADD47692FA6A}"/>
            </c:ext>
          </c:extLst>
        </c:ser>
        <c:ser>
          <c:idx val="16"/>
          <c:order val="16"/>
          <c:tx>
            <c:strRef>
              <c:f>'Graphs - Presentation'!$A$66</c:f>
              <c:strCache>
                <c:ptCount val="1"/>
                <c:pt idx="0">
                  <c:v>Hardware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Presentation'!$B$66:$C$66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EC-49F2-B387-ADD47692FA6A}"/>
            </c:ext>
          </c:extLst>
        </c:ser>
        <c:ser>
          <c:idx val="17"/>
          <c:order val="17"/>
          <c:tx>
            <c:strRef>
              <c:f>'Graphs - Presentation'!$A$67</c:f>
              <c:strCache>
                <c:ptCount val="1"/>
                <c:pt idx="0">
                  <c:v>Software</c:v>
                </c:pt>
              </c:strCache>
            </c:strRef>
          </c:tx>
          <c:spPr>
            <a:solidFill>
              <a:srgbClr val="95F99C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2487145159338"/>
                      <c:h val="0.15429518426015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6A-46D6-B535-BB282604BD3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68260537569764"/>
                      <c:h val="0.13080472514219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FEC-49F2-B387-ADD47692F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Presentation'!$B$49:$C$49</c:f>
              <c:strCache>
                <c:ptCount val="2"/>
                <c:pt idx="0">
                  <c:v>Dimension</c:v>
                </c:pt>
                <c:pt idx="1">
                  <c:v>Location</c:v>
                </c:pt>
              </c:strCache>
            </c:strRef>
          </c:cat>
          <c:val>
            <c:numRef>
              <c:f>'Graphs - Presentation'!$B$67:$C$67</c:f>
              <c:numCache>
                <c:formatCode>General</c:formatCode>
                <c:ptCount val="2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FEC-49F2-B387-ADD47692FA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83949087"/>
        <c:axId val="383938687"/>
      </c:barChart>
      <c:catAx>
        <c:axId val="38394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38687"/>
        <c:crosses val="autoZero"/>
        <c:auto val="1"/>
        <c:lblAlgn val="ctr"/>
        <c:lblOffset val="100"/>
        <c:noMultiLvlLbl val="0"/>
      </c:catAx>
      <c:valAx>
        <c:axId val="383938687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908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- Presentation'!$A$4</c:f>
              <c:strCache>
                <c:ptCount val="1"/>
                <c:pt idx="0">
                  <c:v>Transducer</c:v>
                </c:pt>
              </c:strCache>
            </c:strRef>
          </c:tx>
          <c:spPr>
            <a:solidFill>
              <a:srgbClr val="F8D8F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86971420239135"/>
                      <c:h val="0.148190288713910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D79-4979-B7D3-9E36C7355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Presentation'!$B$4:$E$4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9-4979-B7D3-9E36C73552FE}"/>
            </c:ext>
          </c:extLst>
        </c:ser>
        <c:ser>
          <c:idx val="1"/>
          <c:order val="1"/>
          <c:tx>
            <c:strRef>
              <c:f>'Graphs - Presentation'!$A$5</c:f>
              <c:strCache>
                <c:ptCount val="1"/>
                <c:pt idx="0">
                  <c:v>Processing Unit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Presentation'!$B$5:$E$5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9-4979-B7D3-9E36C73552FE}"/>
            </c:ext>
          </c:extLst>
        </c:ser>
        <c:ser>
          <c:idx val="2"/>
          <c:order val="2"/>
          <c:tx>
            <c:strRef>
              <c:f>'Graphs - Presentation'!$A$6</c:f>
              <c:strCache>
                <c:ptCount val="1"/>
                <c:pt idx="0">
                  <c:v>Network Communication</c:v>
                </c:pt>
              </c:strCache>
            </c:strRef>
          </c:tx>
          <c:spPr>
            <a:solidFill>
              <a:srgbClr val="74D6C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Presentation'!$B$6:$E$6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79-4979-B7D3-9E36C73552FE}"/>
            </c:ext>
          </c:extLst>
        </c:ser>
        <c:ser>
          <c:idx val="3"/>
          <c:order val="3"/>
          <c:tx>
            <c:strRef>
              <c:f>'Graphs - Presentation'!$A$7</c:f>
              <c:strCache>
                <c:ptCount val="1"/>
                <c:pt idx="0">
                  <c:v>Embedded Software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8697968823215"/>
                      <c:h val="0.17304069454843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D79-4979-B7D3-9E36C7355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Presentation'!$B$7:$E$7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79-4979-B7D3-9E36C73552FE}"/>
            </c:ext>
          </c:extLst>
        </c:ser>
        <c:ser>
          <c:idx val="4"/>
          <c:order val="4"/>
          <c:tx>
            <c:strRef>
              <c:f>'Graphs - Presentation'!$A$8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Presentation'!$B$8:$E$8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79-4979-B7D3-9E36C73552FE}"/>
            </c:ext>
          </c:extLst>
        </c:ser>
        <c:ser>
          <c:idx val="5"/>
          <c:order val="5"/>
          <c:tx>
            <c:strRef>
              <c:f>'Graphs - Presentation'!$A$9</c:f>
              <c:strCache>
                <c:ptCount val="1"/>
                <c:pt idx="0">
                  <c:v>Connectivity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56831263918208"/>
                      <c:h val="0.202367114154872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79-4979-B7D3-9E36C7355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Presentation'!$B$9:$E$9</c:f>
              <c:numCache>
                <c:formatCode>General</c:formatCode>
                <c:ptCount val="4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79-4979-B7D3-9E36C73552FE}"/>
            </c:ext>
          </c:extLst>
        </c:ser>
        <c:ser>
          <c:idx val="6"/>
          <c:order val="6"/>
          <c:tx>
            <c:strRef>
              <c:f>'Graphs - Presentation'!$A$10</c:f>
              <c:strCache>
                <c:ptCount val="1"/>
              </c:strCache>
            </c:strRef>
          </c:tx>
          <c:spPr>
            <a:solidFill>
              <a:srgbClr val="74D6CA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Presentation'!$B$10:$E$10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79-4979-B7D3-9E36C73552FE}"/>
            </c:ext>
          </c:extLst>
        </c:ser>
        <c:ser>
          <c:idx val="7"/>
          <c:order val="7"/>
          <c:tx>
            <c:strRef>
              <c:f>'Graphs - Presentation'!$A$11</c:f>
              <c:strCache>
                <c:ptCount val="1"/>
              </c:strCache>
            </c:strRef>
          </c:tx>
          <c:spPr>
            <a:solidFill>
              <a:srgbClr val="F46C9D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Presentation'!$B$3:$E$3</c:f>
              <c:strCache>
                <c:ptCount val="4"/>
                <c:pt idx="0">
                  <c:v>Application Level</c:v>
                </c:pt>
                <c:pt idx="1">
                  <c:v>Communication Level</c:v>
                </c:pt>
                <c:pt idx="2">
                  <c:v>Perception Level</c:v>
                </c:pt>
                <c:pt idx="3">
                  <c:v>Service Level</c:v>
                </c:pt>
              </c:strCache>
            </c:strRef>
          </c:cat>
          <c:val>
            <c:numRef>
              <c:f>'Graphs - Presentation'!$B$11:$E$11</c:f>
              <c:numCache>
                <c:formatCode>General</c:formatCode>
                <c:ptCount val="4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79-4979-B7D3-9E36C73552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926635231"/>
        <c:axId val="926636479"/>
      </c:barChart>
      <c:catAx>
        <c:axId val="92663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636479"/>
        <c:crosses val="autoZero"/>
        <c:auto val="1"/>
        <c:lblAlgn val="ctr"/>
        <c:lblOffset val="100"/>
        <c:noMultiLvlLbl val="0"/>
      </c:catAx>
      <c:valAx>
        <c:axId val="926636479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6352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- Presentation'!$A$28</c:f>
              <c:strCache>
                <c:ptCount val="1"/>
                <c:pt idx="0">
                  <c:v>Transient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14622824924662"/>
                      <c:h val="0.21136023622047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68A-498F-AAF6-AABC9D6F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Presentation'!$B$28:$F$28</c:f>
              <c:numCache>
                <c:formatCode>General</c:formatCode>
                <c:ptCount val="5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A-498F-AAF6-AABC9D6F70DF}"/>
            </c:ext>
          </c:extLst>
        </c:ser>
        <c:ser>
          <c:idx val="1"/>
          <c:order val="1"/>
          <c:tx>
            <c:strRef>
              <c:f>'Graphs - Presentation'!$A$29</c:f>
              <c:strCache>
                <c:ptCount val="1"/>
                <c:pt idx="0">
                  <c:v>Permanent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6831680762127"/>
                      <c:h val="0.200249125109361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68A-498F-AAF6-AABC9D6F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Presentation'!$B$29:$F$29</c:f>
              <c:numCache>
                <c:formatCode>General</c:formatCode>
                <c:ptCount val="5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A-498F-AAF6-AABC9D6F70DF}"/>
            </c:ext>
          </c:extLst>
        </c:ser>
        <c:ser>
          <c:idx val="2"/>
          <c:order val="2"/>
          <c:tx>
            <c:strRef>
              <c:f>'Graphs - Presentation'!$A$30</c:f>
              <c:strCache>
                <c:ptCount val="1"/>
                <c:pt idx="0">
                  <c:v>Intermittent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Presentation'!$B$30:$F$30</c:f>
              <c:numCache>
                <c:formatCode>General</c:formatCode>
                <c:ptCount val="5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A-498F-AAF6-AABC9D6F70DF}"/>
            </c:ext>
          </c:extLst>
        </c:ser>
        <c:ser>
          <c:idx val="3"/>
          <c:order val="3"/>
          <c:tx>
            <c:strRef>
              <c:f>'Graphs - Presentation'!$A$31</c:f>
              <c:strCache>
                <c:ptCount val="1"/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Presentation'!$B$31:$F$31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168A-498F-AAF6-AABC9D6F70DF}"/>
            </c:ext>
          </c:extLst>
        </c:ser>
        <c:ser>
          <c:idx val="4"/>
          <c:order val="4"/>
          <c:tx>
            <c:strRef>
              <c:f>'Graphs - Presentation'!$A$32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Presentation'!$B$32:$F$32</c:f>
              <c:numCache>
                <c:formatCode>General</c:formatCode>
                <c:ptCount val="5"/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A-498F-AAF6-AABC9D6F70DF}"/>
            </c:ext>
          </c:extLst>
        </c:ser>
        <c:ser>
          <c:idx val="5"/>
          <c:order val="5"/>
          <c:tx>
            <c:strRef>
              <c:f>'Graphs - Presentation'!$A$33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Presentation'!$B$33:$F$33</c:f>
              <c:numCache>
                <c:formatCode>General</c:formatCode>
                <c:ptCount val="5"/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8A-498F-AAF6-AABC9D6F70DF}"/>
            </c:ext>
          </c:extLst>
        </c:ser>
        <c:ser>
          <c:idx val="6"/>
          <c:order val="6"/>
          <c:tx>
            <c:strRef>
              <c:f>'Graphs - Presentation'!$A$34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Presentation'!$B$34:$F$34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168A-498F-AAF6-AABC9D6F70DF}"/>
            </c:ext>
          </c:extLst>
        </c:ser>
        <c:ser>
          <c:idx val="7"/>
          <c:order val="7"/>
          <c:tx>
            <c:strRef>
              <c:f>'Graphs - Presentation'!$A$35</c:f>
              <c:strCache>
                <c:ptCount val="1"/>
                <c:pt idx="0">
                  <c:v>Crash</c:v>
                </c:pt>
              </c:strCache>
            </c:strRef>
          </c:tx>
          <c:spPr>
            <a:solidFill>
              <a:srgbClr val="B48F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Presentation'!$B$35:$F$35</c:f>
              <c:numCache>
                <c:formatCode>General</c:formatCode>
                <c:ptCount val="5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8A-498F-AAF6-AABC9D6F70DF}"/>
            </c:ext>
          </c:extLst>
        </c:ser>
        <c:ser>
          <c:idx val="8"/>
          <c:order val="8"/>
          <c:tx>
            <c:strRef>
              <c:f>'Graphs - Presentation'!$A$36</c:f>
              <c:strCache>
                <c:ptCount val="1"/>
                <c:pt idx="0">
                  <c:v>Omission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Presentation'!$B$36:$F$36</c:f>
              <c:numCache>
                <c:formatCode>General</c:formatCode>
                <c:ptCount val="5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8A-498F-AAF6-AABC9D6F70DF}"/>
            </c:ext>
          </c:extLst>
        </c:ser>
        <c:ser>
          <c:idx val="9"/>
          <c:order val="9"/>
          <c:tx>
            <c:strRef>
              <c:f>'Graphs - Presentation'!$A$37</c:f>
              <c:strCache>
                <c:ptCount val="1"/>
                <c:pt idx="0">
                  <c:v>Timing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68A-498F-AAF6-AABC9D6F70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Presentation'!$B$37:$F$37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8A-498F-AAF6-AABC9D6F70DF}"/>
            </c:ext>
          </c:extLst>
        </c:ser>
        <c:ser>
          <c:idx val="10"/>
          <c:order val="10"/>
          <c:tx>
            <c:strRef>
              <c:f>'Graphs - Presentation'!$A$38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95F9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Presentation'!$B$38:$F$38</c:f>
              <c:numCache>
                <c:formatCode>General</c:formatCode>
                <c:ptCount val="5"/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8A-498F-AAF6-AABC9D6F70DF}"/>
            </c:ext>
          </c:extLst>
        </c:ser>
        <c:ser>
          <c:idx val="11"/>
          <c:order val="11"/>
          <c:tx>
            <c:strRef>
              <c:f>'Graphs - Presentation'!$A$39</c:f>
              <c:strCache>
                <c:ptCount val="1"/>
                <c:pt idx="0">
                  <c:v>Arbitrary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4D6C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68A-498F-AAF6-AABC9D6F70DF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2063516755399"/>
                      <c:h val="0.130804663676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168A-498F-AAF6-AABC9D6F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Presentation'!$B$39:$F$39</c:f>
              <c:numCache>
                <c:formatCode>General</c:formatCode>
                <c:ptCount val="5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68A-498F-AAF6-AABC9D6F70DF}"/>
            </c:ext>
          </c:extLst>
        </c:ser>
        <c:ser>
          <c:idx val="12"/>
          <c:order val="12"/>
          <c:tx>
            <c:strRef>
              <c:f>'Graphs - Presentation'!$A$40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Presentation'!$B$40:$F$40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168A-498F-AAF6-AABC9D6F70DF}"/>
            </c:ext>
          </c:extLst>
        </c:ser>
        <c:ser>
          <c:idx val="13"/>
          <c:order val="13"/>
          <c:tx>
            <c:strRef>
              <c:f>'Graphs - Presentation'!$A$41</c:f>
              <c:strCache>
                <c:ptCount val="1"/>
                <c:pt idx="0">
                  <c:v>Soft</c:v>
                </c:pt>
              </c:strCache>
            </c:strRef>
          </c:tx>
          <c:spPr>
            <a:solidFill>
              <a:srgbClr val="F8D8FA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Presentation'!$B$41:$F$41</c:f>
              <c:numCache>
                <c:formatCode>General</c:formatCode>
                <c:ptCount val="5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68A-498F-AAF6-AABC9D6F70DF}"/>
            </c:ext>
          </c:extLst>
        </c:ser>
        <c:ser>
          <c:idx val="14"/>
          <c:order val="14"/>
          <c:tx>
            <c:strRef>
              <c:f>'Graphs - Presentation'!$A$42</c:f>
              <c:strCache>
                <c:ptCount val="1"/>
                <c:pt idx="0">
                  <c:v>Hard</c:v>
                </c:pt>
              </c:strCache>
            </c:strRef>
          </c:tx>
          <c:spPr>
            <a:solidFill>
              <a:srgbClr val="F46C9D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Presentation'!$B$42:$F$42</c:f>
              <c:numCache>
                <c:formatCode>General</c:formatCode>
                <c:ptCount val="5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8A-498F-AAF6-AABC9D6F70DF}"/>
            </c:ext>
          </c:extLst>
        </c:ser>
        <c:ser>
          <c:idx val="15"/>
          <c:order val="15"/>
          <c:tx>
            <c:strRef>
              <c:f>'Graphs - Presentation'!$A$43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Presentation'!$B$43:$F$43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168A-498F-AAF6-AABC9D6F70DF}"/>
            </c:ext>
          </c:extLst>
        </c:ser>
        <c:ser>
          <c:idx val="16"/>
          <c:order val="16"/>
          <c:tx>
            <c:strRef>
              <c:f>'Graphs - Presentation'!$A$44</c:f>
              <c:strCache>
                <c:ptCount val="1"/>
                <c:pt idx="0">
                  <c:v>Hardware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Presentation'!$B$44:$F$44</c:f>
              <c:numCache>
                <c:formatCode>General</c:formatCode>
                <c:ptCount val="5"/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68A-498F-AAF6-AABC9D6F70DF}"/>
            </c:ext>
          </c:extLst>
        </c:ser>
        <c:ser>
          <c:idx val="17"/>
          <c:order val="17"/>
          <c:tx>
            <c:strRef>
              <c:f>'Graphs - Presentation'!$A$45</c:f>
              <c:strCache>
                <c:ptCount val="1"/>
                <c:pt idx="0">
                  <c:v>Software</c:v>
                </c:pt>
              </c:strCache>
            </c:strRef>
          </c:tx>
          <c:spPr>
            <a:solidFill>
              <a:srgbClr val="F8D8FA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5F99C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68A-498F-AAF6-AABC9D6F70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'Graphs - Presentation'!$B$27:$F$27</c:f>
              <c:strCache>
                <c:ptCount val="5"/>
                <c:pt idx="0">
                  <c:v>Duration</c:v>
                </c:pt>
                <c:pt idx="1">
                  <c:v>Semantics</c:v>
                </c:pt>
                <c:pt idx="2">
                  <c:v>Behavior</c:v>
                </c:pt>
                <c:pt idx="3">
                  <c:v>Location</c:v>
                </c:pt>
                <c:pt idx="4">
                  <c:v>Dimension</c:v>
                </c:pt>
              </c:strCache>
            </c:strRef>
          </c:cat>
          <c:val>
            <c:numRef>
              <c:f>'Graphs - Presentation'!$B$45:$F$45</c:f>
              <c:numCache>
                <c:formatCode>General</c:formatCode>
                <c:ptCount val="5"/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68A-498F-AAF6-AABC9D6F70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83949087"/>
        <c:axId val="383938687"/>
      </c:barChart>
      <c:catAx>
        <c:axId val="38394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38687"/>
        <c:crosses val="autoZero"/>
        <c:auto val="1"/>
        <c:lblAlgn val="ctr"/>
        <c:lblOffset val="100"/>
        <c:noMultiLvlLbl val="0"/>
      </c:catAx>
      <c:valAx>
        <c:axId val="383938687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908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1EC20-5517-4DB0-8625-2FC7DA52BF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67CDD-5773-440E-96FD-DCB17E5CBED5}">
      <dgm:prSet phldrT="[Text]" custT="1"/>
      <dgm:spPr>
        <a:noFill/>
      </dgm:spPr>
      <dgm:t>
        <a:bodyPr/>
        <a:lstStyle/>
        <a:p>
          <a:r>
            <a:rPr lang="en-US" sz="2200" b="1"/>
            <a:t>Perception</a:t>
          </a:r>
        </a:p>
      </dgm:t>
    </dgm:pt>
    <dgm:pt modelId="{F182171D-6043-401D-BDD5-5993AC5B5C83}" type="parTrans" cxnId="{FE501F8E-F113-4C9C-91D9-73E6005E2F8E}">
      <dgm:prSet/>
      <dgm:spPr/>
      <dgm:t>
        <a:bodyPr/>
        <a:lstStyle/>
        <a:p>
          <a:endParaRPr lang="en-US" sz="2200" b="1"/>
        </a:p>
      </dgm:t>
    </dgm:pt>
    <dgm:pt modelId="{AFD93B9A-1A06-47C7-BD3D-62DA7783D79C}" type="sibTrans" cxnId="{FE501F8E-F113-4C9C-91D9-73E6005E2F8E}">
      <dgm:prSet/>
      <dgm:spPr/>
      <dgm:t>
        <a:bodyPr/>
        <a:lstStyle/>
        <a:p>
          <a:endParaRPr lang="en-US" sz="2200" b="1"/>
        </a:p>
      </dgm:t>
    </dgm:pt>
    <dgm:pt modelId="{879C5543-3088-4ABB-BFAE-FED7C3A10EDB}">
      <dgm:prSet phldrT="[Text]" custT="1"/>
      <dgm:spPr>
        <a:noFill/>
      </dgm:spPr>
      <dgm:t>
        <a:bodyPr/>
        <a:lstStyle/>
        <a:p>
          <a:r>
            <a:rPr lang="en-US" sz="2200" b="1"/>
            <a:t>Communication</a:t>
          </a:r>
        </a:p>
      </dgm:t>
    </dgm:pt>
    <dgm:pt modelId="{78CFCDB0-2B97-420E-817A-83D26427D02F}" type="parTrans" cxnId="{1F168444-8E5E-401F-9DE5-34EC495DF923}">
      <dgm:prSet/>
      <dgm:spPr/>
      <dgm:t>
        <a:bodyPr/>
        <a:lstStyle/>
        <a:p>
          <a:endParaRPr lang="en-US" sz="2200" b="1"/>
        </a:p>
      </dgm:t>
    </dgm:pt>
    <dgm:pt modelId="{AB452B7F-BDD3-46AD-AC85-55A3E813F836}" type="sibTrans" cxnId="{1F168444-8E5E-401F-9DE5-34EC495DF923}">
      <dgm:prSet/>
      <dgm:spPr/>
      <dgm:t>
        <a:bodyPr/>
        <a:lstStyle/>
        <a:p>
          <a:endParaRPr lang="en-US" sz="2200" b="1"/>
        </a:p>
      </dgm:t>
    </dgm:pt>
    <dgm:pt modelId="{499DECE7-03A6-4F0F-AAC6-75B9FCB73519}">
      <dgm:prSet phldrT="[Text]" custT="1"/>
      <dgm:spPr>
        <a:noFill/>
      </dgm:spPr>
      <dgm:t>
        <a:bodyPr/>
        <a:lstStyle/>
        <a:p>
          <a:r>
            <a:rPr lang="en-US" sz="2200" b="1"/>
            <a:t>Service</a:t>
          </a:r>
        </a:p>
      </dgm:t>
    </dgm:pt>
    <dgm:pt modelId="{079AB33F-B5CC-4124-AB50-8AF3B4FE245E}" type="parTrans" cxnId="{6357EE32-1D33-4A53-8DC7-60587F756FDF}">
      <dgm:prSet/>
      <dgm:spPr/>
      <dgm:t>
        <a:bodyPr/>
        <a:lstStyle/>
        <a:p>
          <a:endParaRPr lang="en-US" sz="2200" b="1"/>
        </a:p>
      </dgm:t>
    </dgm:pt>
    <dgm:pt modelId="{3830D8FF-CD62-44B7-AD76-3C3409495407}" type="sibTrans" cxnId="{6357EE32-1D33-4A53-8DC7-60587F756FDF}">
      <dgm:prSet/>
      <dgm:spPr/>
      <dgm:t>
        <a:bodyPr/>
        <a:lstStyle/>
        <a:p>
          <a:endParaRPr lang="en-US" sz="2200" b="1"/>
        </a:p>
      </dgm:t>
    </dgm:pt>
    <dgm:pt modelId="{66B37788-01F4-49C0-AF7A-2857C09B2D9D}">
      <dgm:prSet phldrT="[Text]" custT="1"/>
      <dgm:spPr>
        <a:noFill/>
      </dgm:spPr>
      <dgm:t>
        <a:bodyPr/>
        <a:lstStyle/>
        <a:p>
          <a:r>
            <a:rPr lang="en-US" sz="2200" b="1"/>
            <a:t>Application</a:t>
          </a:r>
        </a:p>
      </dgm:t>
    </dgm:pt>
    <dgm:pt modelId="{680B11B5-0EC3-458B-9497-217A541CE8B4}" type="parTrans" cxnId="{9734272E-236B-4166-B6DD-F26B9A2ADD2D}">
      <dgm:prSet/>
      <dgm:spPr/>
      <dgm:t>
        <a:bodyPr/>
        <a:lstStyle/>
        <a:p>
          <a:endParaRPr lang="en-US" sz="2200" b="1"/>
        </a:p>
      </dgm:t>
    </dgm:pt>
    <dgm:pt modelId="{6700C42B-0479-4A74-AA51-73064C650165}" type="sibTrans" cxnId="{9734272E-236B-4166-B6DD-F26B9A2ADD2D}">
      <dgm:prSet/>
      <dgm:spPr/>
      <dgm:t>
        <a:bodyPr/>
        <a:lstStyle/>
        <a:p>
          <a:endParaRPr lang="en-US" sz="2200" b="1"/>
        </a:p>
      </dgm:t>
    </dgm:pt>
    <dgm:pt modelId="{C5D1AD28-FBF7-43A6-9092-BAE7BD22F3AB}" type="pres">
      <dgm:prSet presAssocID="{8C01EC20-5517-4DB0-8625-2FC7DA52BF60}" presName="Name0" presStyleCnt="0">
        <dgm:presLayoutVars>
          <dgm:dir/>
          <dgm:animLvl val="lvl"/>
          <dgm:resizeHandles val="exact"/>
        </dgm:presLayoutVars>
      </dgm:prSet>
      <dgm:spPr/>
    </dgm:pt>
    <dgm:pt modelId="{C98AC16B-6E31-4582-AE54-9B47565065A9}" type="pres">
      <dgm:prSet presAssocID="{C8667CDD-5773-440E-96FD-DCB17E5CBED5}" presName="parTxOnly" presStyleLbl="node1" presStyleIdx="0" presStyleCnt="4" custScaleX="119475" custScaleY="57788">
        <dgm:presLayoutVars>
          <dgm:chMax val="0"/>
          <dgm:chPref val="0"/>
          <dgm:bulletEnabled val="1"/>
        </dgm:presLayoutVars>
      </dgm:prSet>
      <dgm:spPr/>
    </dgm:pt>
    <dgm:pt modelId="{7CD62177-F8B9-47C8-8298-804029E2F9EE}" type="pres">
      <dgm:prSet presAssocID="{AFD93B9A-1A06-47C7-BD3D-62DA7783D79C}" presName="parTxOnlySpace" presStyleCnt="0"/>
      <dgm:spPr/>
    </dgm:pt>
    <dgm:pt modelId="{CE461A77-7FC8-4FD7-A07F-CB176C0C16DF}" type="pres">
      <dgm:prSet presAssocID="{879C5543-3088-4ABB-BFAE-FED7C3A10EDB}" presName="parTxOnly" presStyleLbl="node1" presStyleIdx="1" presStyleCnt="4" custScaleX="144829" custScaleY="57788">
        <dgm:presLayoutVars>
          <dgm:chMax val="0"/>
          <dgm:chPref val="0"/>
          <dgm:bulletEnabled val="1"/>
        </dgm:presLayoutVars>
      </dgm:prSet>
      <dgm:spPr/>
    </dgm:pt>
    <dgm:pt modelId="{20FFD35C-F30D-46FC-9F5C-7D81226D4A8C}" type="pres">
      <dgm:prSet presAssocID="{AB452B7F-BDD3-46AD-AC85-55A3E813F836}" presName="parTxOnlySpace" presStyleCnt="0"/>
      <dgm:spPr/>
    </dgm:pt>
    <dgm:pt modelId="{A6D35167-14E2-4927-B9CE-4FF1C0A74B64}" type="pres">
      <dgm:prSet presAssocID="{499DECE7-03A6-4F0F-AAC6-75B9FCB73519}" presName="parTxOnly" presStyleLbl="node1" presStyleIdx="2" presStyleCnt="4" custScaleY="57788">
        <dgm:presLayoutVars>
          <dgm:chMax val="0"/>
          <dgm:chPref val="0"/>
          <dgm:bulletEnabled val="1"/>
        </dgm:presLayoutVars>
      </dgm:prSet>
      <dgm:spPr/>
    </dgm:pt>
    <dgm:pt modelId="{0FCE2F01-3877-4A48-87D3-B47F98BE09DB}" type="pres">
      <dgm:prSet presAssocID="{3830D8FF-CD62-44B7-AD76-3C3409495407}" presName="parTxOnlySpace" presStyleCnt="0"/>
      <dgm:spPr/>
    </dgm:pt>
    <dgm:pt modelId="{0B064025-4569-49B0-996B-5E00F03564CA}" type="pres">
      <dgm:prSet presAssocID="{66B37788-01F4-49C0-AF7A-2857C09B2D9D}" presName="parTxOnly" presStyleLbl="node1" presStyleIdx="3" presStyleCnt="4" custScaleX="124114" custScaleY="57788">
        <dgm:presLayoutVars>
          <dgm:chMax val="0"/>
          <dgm:chPref val="0"/>
          <dgm:bulletEnabled val="1"/>
        </dgm:presLayoutVars>
      </dgm:prSet>
      <dgm:spPr/>
    </dgm:pt>
  </dgm:ptLst>
  <dgm:cxnLst>
    <dgm:cxn modelId="{E995A80E-5DB8-48A1-A2D7-7A35875428C7}" type="presOf" srcId="{8C01EC20-5517-4DB0-8625-2FC7DA52BF60}" destId="{C5D1AD28-FBF7-43A6-9092-BAE7BD22F3AB}" srcOrd="0" destOrd="0" presId="urn:microsoft.com/office/officeart/2005/8/layout/chevron1"/>
    <dgm:cxn modelId="{9734272E-236B-4166-B6DD-F26B9A2ADD2D}" srcId="{8C01EC20-5517-4DB0-8625-2FC7DA52BF60}" destId="{66B37788-01F4-49C0-AF7A-2857C09B2D9D}" srcOrd="3" destOrd="0" parTransId="{680B11B5-0EC3-458B-9497-217A541CE8B4}" sibTransId="{6700C42B-0479-4A74-AA51-73064C650165}"/>
    <dgm:cxn modelId="{6357EE32-1D33-4A53-8DC7-60587F756FDF}" srcId="{8C01EC20-5517-4DB0-8625-2FC7DA52BF60}" destId="{499DECE7-03A6-4F0F-AAC6-75B9FCB73519}" srcOrd="2" destOrd="0" parTransId="{079AB33F-B5CC-4124-AB50-8AF3B4FE245E}" sibTransId="{3830D8FF-CD62-44B7-AD76-3C3409495407}"/>
    <dgm:cxn modelId="{1F168444-8E5E-401F-9DE5-34EC495DF923}" srcId="{8C01EC20-5517-4DB0-8625-2FC7DA52BF60}" destId="{879C5543-3088-4ABB-BFAE-FED7C3A10EDB}" srcOrd="1" destOrd="0" parTransId="{78CFCDB0-2B97-420E-817A-83D26427D02F}" sibTransId="{AB452B7F-BDD3-46AD-AC85-55A3E813F836}"/>
    <dgm:cxn modelId="{19904866-5B10-487B-900F-793786EDF252}" type="presOf" srcId="{879C5543-3088-4ABB-BFAE-FED7C3A10EDB}" destId="{CE461A77-7FC8-4FD7-A07F-CB176C0C16DF}" srcOrd="0" destOrd="0" presId="urn:microsoft.com/office/officeart/2005/8/layout/chevron1"/>
    <dgm:cxn modelId="{558DD06C-0F79-4942-A376-916746D69614}" type="presOf" srcId="{66B37788-01F4-49C0-AF7A-2857C09B2D9D}" destId="{0B064025-4569-49B0-996B-5E00F03564CA}" srcOrd="0" destOrd="0" presId="urn:microsoft.com/office/officeart/2005/8/layout/chevron1"/>
    <dgm:cxn modelId="{61A6A157-3C51-41BB-809E-1E505BAAE2A2}" type="presOf" srcId="{C8667CDD-5773-440E-96FD-DCB17E5CBED5}" destId="{C98AC16B-6E31-4582-AE54-9B47565065A9}" srcOrd="0" destOrd="0" presId="urn:microsoft.com/office/officeart/2005/8/layout/chevron1"/>
    <dgm:cxn modelId="{FE501F8E-F113-4C9C-91D9-73E6005E2F8E}" srcId="{8C01EC20-5517-4DB0-8625-2FC7DA52BF60}" destId="{C8667CDD-5773-440E-96FD-DCB17E5CBED5}" srcOrd="0" destOrd="0" parTransId="{F182171D-6043-401D-BDD5-5993AC5B5C83}" sibTransId="{AFD93B9A-1A06-47C7-BD3D-62DA7783D79C}"/>
    <dgm:cxn modelId="{4890A1D1-8C68-417F-BCAE-8C1B7BA4706A}" type="presOf" srcId="{499DECE7-03A6-4F0F-AAC6-75B9FCB73519}" destId="{A6D35167-14E2-4927-B9CE-4FF1C0A74B64}" srcOrd="0" destOrd="0" presId="urn:microsoft.com/office/officeart/2005/8/layout/chevron1"/>
    <dgm:cxn modelId="{9BEE8C31-445A-450E-BCF2-3B9E9F87CB3A}" type="presParOf" srcId="{C5D1AD28-FBF7-43A6-9092-BAE7BD22F3AB}" destId="{C98AC16B-6E31-4582-AE54-9B47565065A9}" srcOrd="0" destOrd="0" presId="urn:microsoft.com/office/officeart/2005/8/layout/chevron1"/>
    <dgm:cxn modelId="{FAB7A659-4C26-4192-9C34-1C486D919D4F}" type="presParOf" srcId="{C5D1AD28-FBF7-43A6-9092-BAE7BD22F3AB}" destId="{7CD62177-F8B9-47C8-8298-804029E2F9EE}" srcOrd="1" destOrd="0" presId="urn:microsoft.com/office/officeart/2005/8/layout/chevron1"/>
    <dgm:cxn modelId="{71032492-15E3-4AF0-8BFF-9839779E4A1A}" type="presParOf" srcId="{C5D1AD28-FBF7-43A6-9092-BAE7BD22F3AB}" destId="{CE461A77-7FC8-4FD7-A07F-CB176C0C16DF}" srcOrd="2" destOrd="0" presId="urn:microsoft.com/office/officeart/2005/8/layout/chevron1"/>
    <dgm:cxn modelId="{B3190D3E-BF34-4185-A2B6-90BB9437E080}" type="presParOf" srcId="{C5D1AD28-FBF7-43A6-9092-BAE7BD22F3AB}" destId="{20FFD35C-F30D-46FC-9F5C-7D81226D4A8C}" srcOrd="3" destOrd="0" presId="urn:microsoft.com/office/officeart/2005/8/layout/chevron1"/>
    <dgm:cxn modelId="{CB63966A-3FCD-4AAD-98D1-9E040E68991C}" type="presParOf" srcId="{C5D1AD28-FBF7-43A6-9092-BAE7BD22F3AB}" destId="{A6D35167-14E2-4927-B9CE-4FF1C0A74B64}" srcOrd="4" destOrd="0" presId="urn:microsoft.com/office/officeart/2005/8/layout/chevron1"/>
    <dgm:cxn modelId="{EB8EE670-8043-42C3-8E0F-52FCB8493B4F}" type="presParOf" srcId="{C5D1AD28-FBF7-43A6-9092-BAE7BD22F3AB}" destId="{0FCE2F01-3877-4A48-87D3-B47F98BE09DB}" srcOrd="5" destOrd="0" presId="urn:microsoft.com/office/officeart/2005/8/layout/chevron1"/>
    <dgm:cxn modelId="{595AD3CF-93B9-4F85-BC6C-843495E3F4EF}" type="presParOf" srcId="{C5D1AD28-FBF7-43A6-9092-BAE7BD22F3AB}" destId="{0B064025-4569-49B0-996B-5E00F03564C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AC16B-6E31-4582-AE54-9B47565065A9}">
      <dsp:nvSpPr>
        <dsp:cNvPr id="0" name=""/>
        <dsp:cNvSpPr/>
      </dsp:nvSpPr>
      <dsp:spPr>
        <a:xfrm>
          <a:off x="2546" y="1525337"/>
          <a:ext cx="2335219" cy="451802"/>
        </a:xfrm>
        <a:prstGeom prst="chevron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Perception</a:t>
          </a:r>
        </a:p>
      </dsp:txBody>
      <dsp:txXfrm>
        <a:off x="228447" y="1525337"/>
        <a:ext cx="1883417" cy="451802"/>
      </dsp:txXfrm>
    </dsp:sp>
    <dsp:sp modelId="{CE461A77-7FC8-4FD7-A07F-CB176C0C16DF}">
      <dsp:nvSpPr>
        <dsp:cNvPr id="0" name=""/>
        <dsp:cNvSpPr/>
      </dsp:nvSpPr>
      <dsp:spPr>
        <a:xfrm>
          <a:off x="2142309" y="1525337"/>
          <a:ext cx="2830780" cy="451802"/>
        </a:xfrm>
        <a:prstGeom prst="chevron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Communication</a:t>
          </a:r>
        </a:p>
      </dsp:txBody>
      <dsp:txXfrm>
        <a:off x="2368210" y="1525337"/>
        <a:ext cx="2378978" cy="451802"/>
      </dsp:txXfrm>
    </dsp:sp>
    <dsp:sp modelId="{A6D35167-14E2-4927-B9CE-4FF1C0A74B64}">
      <dsp:nvSpPr>
        <dsp:cNvPr id="0" name=""/>
        <dsp:cNvSpPr/>
      </dsp:nvSpPr>
      <dsp:spPr>
        <a:xfrm>
          <a:off x="4777633" y="1525337"/>
          <a:ext cx="1954567" cy="451802"/>
        </a:xfrm>
        <a:prstGeom prst="chevron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Service</a:t>
          </a:r>
        </a:p>
      </dsp:txBody>
      <dsp:txXfrm>
        <a:off x="5003534" y="1525337"/>
        <a:ext cx="1502765" cy="451802"/>
      </dsp:txXfrm>
    </dsp:sp>
    <dsp:sp modelId="{0B064025-4569-49B0-996B-5E00F03564CA}">
      <dsp:nvSpPr>
        <dsp:cNvPr id="0" name=""/>
        <dsp:cNvSpPr/>
      </dsp:nvSpPr>
      <dsp:spPr>
        <a:xfrm>
          <a:off x="6536744" y="1525337"/>
          <a:ext cx="2425891" cy="451802"/>
        </a:xfrm>
        <a:prstGeom prst="chevron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Application</a:t>
          </a:r>
        </a:p>
      </dsp:txBody>
      <dsp:txXfrm>
        <a:off x="6762645" y="1525337"/>
        <a:ext cx="1974089" cy="45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E8AA2-9AD0-4B9F-9381-B830F47B7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55C0C-02E4-4758-9B8A-7BEE136421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6046B-5CC6-4FE6-A7EA-DCF0A7DC4AB5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78D71-AE53-424C-AA76-712C770764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6B646-7BDE-4EFA-ADEE-A6154934E4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CC678-E84D-48F2-A381-BA568BD88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1D50-A877-3647-9E52-6068133825CF}" type="datetimeFigureOut"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37BA-026F-9146-8519-D617D38249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everyone! I’m Dharun Anand from Purdue.</a:t>
            </a:r>
          </a:p>
          <a:p>
            <a:r>
              <a:rPr lang="en-US" dirty="0"/>
              <a:t>And today I’ll be presenting our study, “</a:t>
            </a:r>
            <a:r>
              <a:rPr lang="en-US" sz="1200" dirty="0"/>
              <a:t>Reflecting on Recurring Failures in IoT Development.”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From our results, we reflect that news reports documenting IoT failures provided system-level information about the failures and their impacts.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Furthermore, we think that in addition to information from news reports, we might benefit learning from more detailed engineering reports, such as postmortems.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believe that such an approach could enable engineers to focus on faults that lead to catastrophic failures in IoT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Specifically, from our data, it appears that many of these failures can be traced to problems in </a:t>
            </a:r>
            <a:r>
              <a:rPr lang="en-US" sz="1200" u="sng" dirty="0"/>
              <a:t>software</a:t>
            </a:r>
            <a:r>
              <a:rPr lang="en-US" sz="1200" dirty="0"/>
              <a:t> and </a:t>
            </a:r>
            <a:r>
              <a:rPr lang="en-US" sz="1200" u="sng" dirty="0"/>
              <a:t>system</a:t>
            </a:r>
            <a:r>
              <a:rPr lang="en-US" sz="1200" dirty="0"/>
              <a:t> engineering.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Additionally, we observed echoes of past failures, recurring in modern IoT systems.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example, failures due to improper isolation of critical infrastructures, in the 1990s, have resulted in historical software engineering lessons, but they still </a:t>
            </a:r>
            <a:r>
              <a:rPr lang="en-US" sz="1200" u="sng" dirty="0"/>
              <a:t>recur</a:t>
            </a:r>
            <a:r>
              <a:rPr lang="en-US" sz="1200" dirty="0"/>
              <a:t> in modern IoT systems.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This indicates development challenges to address recurring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To aid these challenges, we suggest development processes that place a greater emphasis on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learning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from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past</a:t>
            </a:r>
            <a:r>
              <a:rPr lang="en-US" b="0" i="0" dirty="0">
                <a:effectLst/>
                <a:latin typeface="Arial" panose="020B0604020202020204" pitchFamily="34" charset="0"/>
              </a:rPr>
              <a:t>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We propose three research directions towards a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Failure-Aware</a:t>
            </a:r>
            <a:r>
              <a:rPr lang="en-US" b="0" i="0" dirty="0">
                <a:effectLst/>
                <a:latin typeface="Arial" panose="020B0604020202020204" pitchFamily="34" charset="0"/>
              </a:rPr>
              <a:t> Software Development Life Cycle for IoT.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to help IoT engineers anticipate failures, we believe they would benefit from an encyclopedia of previous IoT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catalog of case studies could outline the failure, the underlying fault(s), the impact, and lessons learned from a system failure.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Case studies could be built from within teams &amp; organizations, as well as from external sources such as news reports or other organizations.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These case studies could inform software engineering judgment to build systems resilient to past failures.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Second, we recommend research to establish an empirical basis for software failure postmortems.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analysis of failures was restricted because we could only observe what was reported by journalists.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But IoT engineers working on the affected products could conduct a more detailed analysis to benefit their own and other teams, through a failure postmortem.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Although postmortems are widely recommended, they are often omitted.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we know surprisingly little about postmortems in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example, what are effective personal &amp; team practices to collect, analyze, and document system failures?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Or how can postmortem knowledge be integrated into the SDLC, managing the tradeoff between agility and risk management?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Answering these questions are a starting point to help establish an empirical basis for software failure postmortems.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Finally, there are many opportunities to automate elements of this research agenda.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we could leverage text mining techniques to extract system postmortem information from diverse representations, including news reports, user complaints, and open-source issue reports.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would facilitate the organization of a large encyclopedia of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Then, an engineering team could query this database for relevant failures to guide their system design or maintenance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could be enabled by filtering cases </a:t>
            </a:r>
            <a:r>
              <a:rPr lang="en-US" sz="1200" u="sng" dirty="0"/>
              <a:t>relevant to specific</a:t>
            </a:r>
            <a:r>
              <a:rPr lang="en-US" sz="1200" u="none" dirty="0"/>
              <a:t> </a:t>
            </a:r>
            <a:r>
              <a:rPr lang="en-US" sz="1200" dirty="0"/>
              <a:t>contexts, or by transferring lessons </a:t>
            </a:r>
            <a:r>
              <a:rPr lang="en-US" sz="1200" u="sng" dirty="0"/>
              <a:t>across</a:t>
            </a:r>
            <a:r>
              <a:rPr lang="en-US" sz="1200" dirty="0"/>
              <a:t> contexts.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Finally, during validation, an engineering team could scan their system model or codebase for known hazards using program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conclusion, </a:t>
            </a:r>
            <a:r>
              <a:rPr lang="en-US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we studied real-world IoT systems and observed </a:t>
            </a:r>
            <a:r>
              <a:rPr lang="en-US" sz="1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recurring</a:t>
            </a:r>
            <a:r>
              <a:rPr lang="en-US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failure trends both within and across application domains.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alleviate recurring failure trends, we recommend a research agenda towards a </a:t>
            </a:r>
            <a:r>
              <a:rPr lang="en-US" u="sng" dirty="0"/>
              <a:t>Failure-Aware</a:t>
            </a:r>
            <a:r>
              <a:rPr lang="en-US" dirty="0"/>
              <a:t> Software Development Life Cycle for IoT.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you! That concludes my presentation, and I would be happy to answer any questions y’all may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0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5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motivation for the study is that</a:t>
            </a:r>
            <a:r>
              <a:rPr lang="en-US" sz="1200" dirty="0"/>
              <a:t> Internet of Things have become pervasive and increasingly interactive with the physical world.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And since, they enable software to </a:t>
            </a:r>
            <a:r>
              <a:rPr lang="en-US" b="0" i="0" u="none" dirty="0">
                <a:effectLst/>
                <a:latin typeface="Arial" panose="020B0604020202020204" pitchFamily="34" charset="0"/>
              </a:rPr>
              <a:t>directly</a:t>
            </a:r>
            <a:r>
              <a:rPr lang="en-US" b="0" i="0" dirty="0">
                <a:effectLst/>
                <a:latin typeface="Arial" panose="020B0604020202020204" pitchFamily="34" charset="0"/>
              </a:rPr>
              <a:t> interact with the physical environment, their </a:t>
            </a:r>
            <a:r>
              <a:rPr lang="en-US" sz="1200" dirty="0"/>
              <a:t>faults &amp; defects can be </a:t>
            </a:r>
            <a:r>
              <a:rPr lang="en-US" sz="1200" u="sng" dirty="0"/>
              <a:t>dangerous or safety-critical</a:t>
            </a:r>
            <a:r>
              <a:rPr lang="en-US" sz="1200" u="none" dirty="0"/>
              <a:t>.</a:t>
            </a:r>
            <a:br>
              <a:rPr lang="en-US" dirty="0"/>
            </a:b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example, recently, an IoT diabetes monitoring service had a cloud outage.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system is supposed to monitor blood sugar levels, and alert users if it reaches a critical level.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in the case of this outage, the kids and adults that relied on this service were not notified of the outage through the app, and were under a false sense of safety.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company failed to design a fail-safe for this scenario, even though this had been a recurring incident!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So, naturally we wonder whether past failures could provide design insight.</a:t>
            </a:r>
          </a:p>
          <a:p>
            <a:r>
              <a:rPr lang="en-US" sz="1200" dirty="0"/>
              <a:t>Since IoT has diverse characteristics enabling diverse faults, our first step towards answering this question is to characterize IoT failures in the wild.</a:t>
            </a:r>
          </a:p>
          <a:p>
            <a:r>
              <a:rPr lang="en-US" sz="1200" dirty="0"/>
              <a:t>And as a first step towards this goal, we </a:t>
            </a:r>
            <a:r>
              <a:rPr lang="en-US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conducted a systematic study of IoT failures as reported in the media.</a:t>
            </a:r>
          </a:p>
          <a:p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to characterize IoT failures in the wild, we would need detailed information about the failures.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since IoT systems are proprietary, we wondered if we could collect relevant information from news 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So, we searched for news articles that described failures of IoT systems, published at reputable sources within recent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from these articles we identified the sources, the impacts, and if available, the repair recommendations for the IoT failures.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Then we utilized a pre-defined framework for characterizing IoT failures. </a:t>
            </a:r>
          </a:p>
          <a:p>
            <a:r>
              <a:rPr lang="en-US" sz="1200" dirty="0"/>
              <a:t>This framework included a standard model of IoT systems, and the ways in which they fail.</a:t>
            </a:r>
          </a:p>
          <a:p>
            <a:r>
              <a:rPr lang="en-US" sz="1200" dirty="0"/>
              <a:t>[click]</a:t>
            </a:r>
          </a:p>
          <a:p>
            <a:r>
              <a:rPr lang="en-US" sz="1200" dirty="0"/>
              <a:t>We used this framework to perform a structured analysis of the qualitative news reports to code and categorize by a taxonomy of faults.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1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Using these methods, w</a:t>
            </a:r>
            <a:r>
              <a:rPr lang="en-US" sz="1200" dirty="0"/>
              <a:t>e studied 22 IoT failures, covering 5 categories of applications: critical infrastructure, automotive, consumer product, healthcare, and aeronautics.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From these reports, we identified the common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sources</a:t>
            </a:r>
            <a:r>
              <a:rPr lang="en-US" b="0" i="0" dirty="0">
                <a:effectLst/>
                <a:latin typeface="Arial" panose="020B0604020202020204" pitchFamily="34" charset="0"/>
              </a:rPr>
              <a:t> of IoT failures.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Let me highlight some of our more interesting findings.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[click]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From our sample, we found that the most common source of faults originated at the application level, followed by communication connectivity.</a:t>
            </a:r>
          </a:p>
          <a:p>
            <a:endParaRPr lang="en-US" sz="1200" dirty="0"/>
          </a:p>
          <a:p>
            <a:r>
              <a:rPr lang="en-US" sz="120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We also note that even though IoT systems compose both software and hardware, our data indicates software as the primary cause of failures.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This was regardless of whether failure-triggering events occurred from within or outside of the system.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Furthermore, we observed failure trends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within</a:t>
            </a:r>
            <a:r>
              <a:rPr lang="en-US" b="0" i="0" dirty="0">
                <a:effectLst/>
                <a:latin typeface="Arial" panose="020B0604020202020204" pitchFamily="34" charset="0"/>
              </a:rPr>
              <a:t> application domains. </a:t>
            </a:r>
            <a:endParaRPr lang="en-US" b="0" i="0" strike="sngStrike" dirty="0">
              <a:effectLst/>
              <a:latin typeface="Arial" panose="020B0604020202020204" pitchFamily="34" charset="0"/>
            </a:endParaRPr>
          </a:p>
          <a:p>
            <a:r>
              <a:rPr lang="en-US" b="0" i="0" strike="noStrike" dirty="0">
                <a:effectLst/>
                <a:latin typeface="Arial" panose="020B0604020202020204" pitchFamily="34" charset="0"/>
              </a:rPr>
              <a:t>For example, a common failure within the consumer healthcare domain was due to the lack of fail-safe systems, especially during network loss.</a:t>
            </a:r>
          </a:p>
          <a:p>
            <a:r>
              <a:rPr lang="en-US" sz="1200" dirty="0"/>
              <a:t>In one case, a baby monitoring system failed similar to the diabetes monitor example I shared earlier. </a:t>
            </a:r>
          </a:p>
          <a:p>
            <a:endParaRPr lang="en-US" sz="1200" dirty="0"/>
          </a:p>
          <a:p>
            <a:r>
              <a:rPr lang="en-US" sz="1200" dirty="0"/>
              <a:t>[Click]</a:t>
            </a:r>
          </a:p>
          <a:p>
            <a:r>
              <a:rPr lang="en-US" sz="1200" dirty="0"/>
              <a:t>In addition, we also observed failure trends </a:t>
            </a:r>
            <a:r>
              <a:rPr lang="en-US" sz="1200" u="sng" dirty="0"/>
              <a:t>across</a:t>
            </a:r>
            <a:r>
              <a:rPr lang="en-US" sz="1200" dirty="0"/>
              <a:t> application domains.</a:t>
            </a:r>
          </a:p>
          <a:p>
            <a:r>
              <a:rPr lang="en-US" sz="1200" dirty="0"/>
              <a:t>For example, a common failure across the automotive and critical infrastructure domains was improper isolation 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between non-critical vs safety critical software, which exposed safety critical software to attackers.</a:t>
            </a:r>
          </a:p>
          <a:p>
            <a:r>
              <a:rPr lang="en-US" b="0" i="0" strike="noStrike" dirty="0">
                <a:effectLst/>
                <a:latin typeface="Arial" panose="020B0604020202020204" pitchFamily="34" charset="0"/>
              </a:rPr>
              <a:t>We observed this across cars, oil pipelines, and powerplants.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So, from these examples the failure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impacts</a:t>
            </a:r>
            <a:r>
              <a:rPr lang="en-US" b="0" i="0" dirty="0">
                <a:effectLst/>
                <a:latin typeface="Arial" panose="020B0604020202020204" pitchFamily="34" charset="0"/>
              </a:rPr>
              <a:t> of IoT systems could be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significant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We observed general</a:t>
            </a:r>
            <a:r>
              <a:rPr lang="en-US" sz="1200" dirty="0"/>
              <a:t> trends of common impacts primarily </a:t>
            </a:r>
            <a:r>
              <a:rPr lang="en-US" sz="1200" u="sng" dirty="0"/>
              <a:t>within</a:t>
            </a:r>
            <a:r>
              <a:rPr lang="en-US" sz="1200" dirty="0"/>
              <a:t> application domains.</a:t>
            </a:r>
          </a:p>
          <a:p>
            <a:endParaRPr lang="en-US" sz="1200" dirty="0"/>
          </a:p>
          <a:p>
            <a:r>
              <a:rPr lang="en-US" sz="1200" dirty="0"/>
              <a:t>Common impacts included fatal collisions &amp; crashes, false safe assurances, and compromised critical functions that led to extensive human impact and monitory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B8A4C1-EF65-4353-85A0-BA86BEE0E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7566" y="6177089"/>
            <a:ext cx="5068868" cy="542583"/>
          </a:xfrm>
          <a:prstGeom prst="rect">
            <a:avLst/>
          </a:prstGeom>
        </p:spPr>
      </p:pic>
      <p:sp>
        <p:nvSpPr>
          <p:cNvPr id="251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5325"/>
            <a:ext cx="6400800" cy="1881188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6481" y="2078038"/>
            <a:ext cx="7031038" cy="874712"/>
          </a:xfrm>
          <a:ln>
            <a:noFill/>
          </a:ln>
        </p:spPr>
        <p:txBody>
          <a:bodyPr/>
          <a:lstStyle>
            <a:lvl1pPr algn="ctr">
              <a:defRPr sz="3600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638" y="2094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37226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991DBEA-463E-0543-8703-1617F14E9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ine 66">
            <a:extLst>
              <a:ext uri="{FF2B5EF4-FFF2-40B4-BE49-F238E27FC236}">
                <a16:creationId xmlns:a16="http://schemas.microsoft.com/office/drawing/2014/main" id="{3F511F5E-0750-44D9-87E7-32799094157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6481" y="2969042"/>
            <a:ext cx="7031039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6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A8F23-A2CA-264E-8907-B0144A7D9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200" y="106023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 dirty="0"/>
              <a:t>Contribution 1</a:t>
            </a:r>
            <a:r>
              <a:rPr lang="en-US" b="1" u="none" dirty="0"/>
              <a:t>		Details</a:t>
            </a:r>
          </a:p>
          <a:p>
            <a:pPr lvl="0"/>
            <a:endParaRPr lang="en-US" b="1" u="none" dirty="0"/>
          </a:p>
          <a:p>
            <a:pPr lvl="0"/>
            <a:endParaRPr lang="en-US" b="1" u="none" dirty="0"/>
          </a:p>
          <a:p>
            <a:pPr lvl="0"/>
            <a:endParaRPr lang="en-US" b="1" u="none" dirty="0"/>
          </a:p>
          <a:p>
            <a:pPr lvl="0"/>
            <a:endParaRPr lang="en-US" dirty="0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86516E46-FEB4-8747-ABDB-067B42ABF68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898EFD-2916-7E45-875E-EDC4A17C4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10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F72ABDE-5179-AD48-8D9D-B12289E15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38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1A572F-A890-4245-9D69-1E7986ADF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200" y="312988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 dirty="0"/>
              <a:t>Contribution 2</a:t>
            </a:r>
            <a:r>
              <a:rPr lang="en-US" b="1" u="none" dirty="0"/>
              <a:t>		Details</a:t>
            </a:r>
          </a:p>
          <a:p>
            <a:pPr lvl="0"/>
            <a:endParaRPr lang="en-US" b="1" u="none" dirty="0"/>
          </a:p>
          <a:p>
            <a:pPr lvl="0"/>
            <a:endParaRPr lang="en-US" b="1" u="none" dirty="0"/>
          </a:p>
          <a:p>
            <a:pPr lvl="0"/>
            <a:endParaRPr lang="en-US" b="1" u="none" dirty="0"/>
          </a:p>
          <a:p>
            <a:pPr lvl="0"/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15D737B2-4D4D-4242-8E23-8DE607338B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10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6C1B088-3A02-5945-975E-54F1F9D0E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438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A9EA1-F1A5-094D-9902-BECC17F58D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63F7E14-41AB-9449-929A-4F43668AF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Summary of contributions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595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f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7451413" cy="75713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1CADE4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BCBD89D8-43BD-5D41-99C6-91B0B6A51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" r="44430" b="-2140"/>
          <a:stretch/>
        </p:blipFill>
        <p:spPr>
          <a:xfrm>
            <a:off x="5804002" y="6140098"/>
            <a:ext cx="2829133" cy="55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0ABC9-8673-5842-AB6C-97E21CAE77DF}"/>
              </a:ext>
            </a:extLst>
          </p:cNvPr>
          <p:cNvSpPr txBox="1"/>
          <p:nvPr userDrawn="1"/>
        </p:nvSpPr>
        <p:spPr>
          <a:xfrm>
            <a:off x="5276378" y="5586267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422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77148" y="934481"/>
            <a:ext cx="8557768" cy="552302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  <a:p>
            <a:pPr lvl="1"/>
            <a:r>
              <a:rPr lang="en-US" altLang="ko-KR" dirty="0"/>
              <a:t>Words</a:t>
            </a:r>
            <a:endParaRPr lang="ko-KR" altLang="en-US" dirty="0"/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557768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67B3E873-1394-3543-8BD2-2C910090EC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57769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3002C-B894-EA4E-9F9C-C4794549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84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75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43238AEC-E676-EF48-A1EE-CE1856C5DB8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rgbClr val="1CADE4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E7B0E-2C93-BA42-B420-3285D7F3E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EEA1B3E-FF6B-734D-830E-C9FC203C0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69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2457016"/>
            <a:ext cx="7772400" cy="971984"/>
          </a:xfrm>
          <a:ln>
            <a:noFill/>
          </a:ln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altLang="ko-KR" dirty="0"/>
              <a:t>Section heading</a:t>
            </a:r>
            <a:endParaRPr lang="ko-KR" altLang="en-US" dirty="0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5A33EB89-BA8F-4881-97CD-D89CEF92AE6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E19CC797-4A60-4749-A75D-26A49B54F29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448E2F8D-66A1-45A0-9FDE-C1633AA95FA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6481" y="3429000"/>
            <a:ext cx="7031039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2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258655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Left title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1898417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58655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Right title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1898417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2473502F-33E0-294C-B0A7-D634CB78173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rgbClr val="1CADE4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69056-9B24-3340-82FF-6C6B5739D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A231EA3-1A2F-1844-B410-74339C343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6F63A-CE5C-9B40-933E-022B0D8B1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72F7B82-6823-A344-B297-9A5CC48E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7888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CA502D-41E1-4240-B817-57AFD70BC6F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04723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1C72364-3DC9-604F-9514-883DF7EEBE1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7887" y="3596647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4193784B-AAFC-0447-AC84-915471C6918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04723" y="3616525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036BF46-3CC3-FB43-A785-15DF5595B7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819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8484378F-A4EB-7845-937E-05F967178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5344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1EB6C479-EE50-B041-BED8-613EFA5D9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19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D0CA80B-F16F-FF48-80A3-27652129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344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B7F21-D986-DE48-8D0B-E206BB7441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9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/>
              <a:t>Remarks</a:t>
            </a:r>
            <a:endParaRPr lang="ko-KR" altLang="en-US" dirty="0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00379C94-9660-514E-8573-54286DE8941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D15DDF22-1F41-F644-A1F1-7ADD56BDE3A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66D20-E8C7-904C-94FE-895061C60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860" y="6457506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6965342-B6F4-4E4D-AE27-465DB42B2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746670" y="6562249"/>
            <a:ext cx="292555" cy="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25" r:id="rId11"/>
    <p:sldLayoutId id="2147483709" r:id="rId12"/>
    <p:sldLayoutId id="2147483720" r:id="rId13"/>
    <p:sldLayoutId id="2147483721" r:id="rId14"/>
    <p:sldLayoutId id="2147483722" r:id="rId15"/>
    <p:sldLayoutId id="2147483723" r:id="rId1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none" spc="200" baseline="0">
          <a:solidFill>
            <a:srgbClr val="26262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7033016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tiff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703301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tiff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diagramData" Target="../diagrams/data1.xml"/><Relationship Id="rId21" Type="http://schemas.openxmlformats.org/officeDocument/2006/relationships/image" Target="../media/image41.svg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chart" Target="../charts/chart1.xml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5.png"/><Relationship Id="rId21" Type="http://schemas.openxmlformats.org/officeDocument/2006/relationships/image" Target="../media/image46.svg"/><Relationship Id="rId7" Type="http://schemas.openxmlformats.org/officeDocument/2006/relationships/image" Target="../media/image58.png"/><Relationship Id="rId12" Type="http://schemas.openxmlformats.org/officeDocument/2006/relationships/image" Target="../media/image21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sv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sv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62.png"/><Relationship Id="rId10" Type="http://schemas.openxmlformats.org/officeDocument/2006/relationships/image" Target="../media/image19.svg"/><Relationship Id="rId19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59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9D1F61-B74F-FD46-9676-D29849AD2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25" y="984203"/>
            <a:ext cx="8690292" cy="1955800"/>
          </a:xfrm>
        </p:spPr>
        <p:txBody>
          <a:bodyPr>
            <a:noAutofit/>
          </a:bodyPr>
          <a:lstStyle/>
          <a:p>
            <a:r>
              <a:rPr lang="en-US" sz="4400" dirty="0"/>
              <a:t>Reflecting on Recurring Failures in IoT Development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94BDB77D-4E97-47C5-AFFB-FF144BF87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84341"/>
              </p:ext>
            </p:extLst>
          </p:nvPr>
        </p:nvGraphicFramePr>
        <p:xfrm>
          <a:off x="1675236" y="4980251"/>
          <a:ext cx="5793528" cy="89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764">
                  <a:extLst>
                    <a:ext uri="{9D8B030D-6E8A-4147-A177-3AD203B41FA5}">
                      <a16:colId xmlns:a16="http://schemas.microsoft.com/office/drawing/2014/main" val="806094105"/>
                    </a:ext>
                  </a:extLst>
                </a:gridCol>
                <a:gridCol w="2896764">
                  <a:extLst>
                    <a:ext uri="{9D8B030D-6E8A-4147-A177-3AD203B41FA5}">
                      <a16:colId xmlns:a16="http://schemas.microsoft.com/office/drawing/2014/main" val="1115329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Dharun Anandayuvaraj</a:t>
                      </a:r>
                      <a:endParaRPr lang="en-US" sz="2000" b="0" dirty="0"/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James C. Davis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20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dananday@purdue.edu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davisjam@purdue.edu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919608"/>
                  </a:ext>
                </a:extLst>
              </a:tr>
              <a:tr h="123976">
                <a:tc>
                  <a:txBody>
                    <a:bodyPr/>
                    <a:lstStyle/>
                    <a:p>
                      <a:pPr algn="ctr"/>
                      <a:endParaRPr lang="en-US" sz="100" b="0" dirty="0"/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/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78694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person, person, outdoor, suit&#10;&#10;Description automatically generated">
            <a:extLst>
              <a:ext uri="{FF2B5EF4-FFF2-40B4-BE49-F238E27FC236}">
                <a16:creationId xmlns:a16="http://schemas.microsoft.com/office/drawing/2014/main" id="{FD450EBA-478D-4195-94FA-FECBCCFC1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6" b="16592"/>
          <a:stretch/>
        </p:blipFill>
        <p:spPr>
          <a:xfrm>
            <a:off x="2287012" y="3227515"/>
            <a:ext cx="1667830" cy="18288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EF96A0-7075-4528-9238-E0D471AA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3444" r="20254" b="23472"/>
          <a:stretch/>
        </p:blipFill>
        <p:spPr bwMode="auto">
          <a:xfrm>
            <a:off x="5189160" y="3227515"/>
            <a:ext cx="16678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5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" y="934481"/>
            <a:ext cx="8780142" cy="5523024"/>
          </a:xfrm>
        </p:spPr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News reports:</a:t>
            </a:r>
          </a:p>
          <a:p>
            <a:pPr lvl="1">
              <a:buClr>
                <a:srgbClr val="555960"/>
              </a:buClr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Provide system level failure information</a:t>
            </a:r>
          </a:p>
          <a:p>
            <a:pPr lvl="1">
              <a:buClr>
                <a:srgbClr val="555960"/>
              </a:buClr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Enable focus on faults that lead to catastrophic failures</a:t>
            </a:r>
          </a:p>
          <a:p>
            <a:pPr marL="228600" lvl="1" indent="0">
              <a:buClr>
                <a:srgbClr val="555960"/>
              </a:buClr>
              <a:buNone/>
            </a:pPr>
            <a:endParaRPr 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Findings:</a:t>
            </a:r>
          </a:p>
          <a:p>
            <a:pPr lvl="1">
              <a:buClr>
                <a:srgbClr val="555960"/>
              </a:buClr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Problem in software &amp; system engineering</a:t>
            </a:r>
          </a:p>
          <a:p>
            <a:pPr lvl="1">
              <a:buClr>
                <a:srgbClr val="555960"/>
              </a:buClr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Echoes of past failures</a:t>
            </a:r>
          </a:p>
          <a:p>
            <a:pPr marL="228600" lvl="1" indent="0">
              <a:buClr>
                <a:srgbClr val="555960"/>
              </a:buClr>
              <a:buNone/>
            </a:pPr>
            <a:endParaRPr 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Recommendation: </a:t>
            </a:r>
          </a:p>
          <a:p>
            <a:pPr lvl="1">
              <a:buClr>
                <a:srgbClr val="555960"/>
              </a:buClr>
              <a:defRPr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Development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processes to learn from past failures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645872" cy="638175"/>
          </a:xfrm>
        </p:spPr>
        <p:txBody>
          <a:bodyPr>
            <a:noAutofit/>
          </a:bodyPr>
          <a:lstStyle/>
          <a:p>
            <a:r>
              <a:rPr lang="en-US" sz="3400" dirty="0"/>
              <a:t>A</a:t>
            </a:r>
            <a:r>
              <a:rPr lang="en-US" sz="3400" b="1" dirty="0"/>
              <a:t> Failure-Aware </a:t>
            </a:r>
            <a:r>
              <a:rPr lang="en-US" sz="3400" dirty="0"/>
              <a:t>Software Dev Life Cycle?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>
              <a:buClr>
                <a:srgbClr val="555960"/>
              </a:buClr>
              <a:buNone/>
            </a:pPr>
            <a:endParaRPr lang="en-US" sz="36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514350" lvl="0" indent="-514350">
              <a:buClr>
                <a:srgbClr val="55596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Infrastructure: A Failure Encyclopedia</a:t>
            </a:r>
          </a:p>
          <a:p>
            <a:pPr marL="514350" lvl="0" indent="-514350">
              <a:buClr>
                <a:srgbClr val="55596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Process: An Empirical Basis for Postmortems</a:t>
            </a:r>
          </a:p>
          <a:p>
            <a:pPr marL="514350" lvl="0" indent="-514350">
              <a:buClr>
                <a:srgbClr val="55596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Tools: Automation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0F3AF-29FC-4803-AD70-D7DD8EE4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" y="1127760"/>
            <a:ext cx="8967212" cy="262353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1CCBA48-F4B9-437A-B32F-DD47220ABFB9}"/>
              </a:ext>
            </a:extLst>
          </p:cNvPr>
          <p:cNvSpPr/>
          <p:nvPr/>
        </p:nvSpPr>
        <p:spPr>
          <a:xfrm>
            <a:off x="6428358" y="1519685"/>
            <a:ext cx="556891" cy="484632"/>
          </a:xfrm>
          <a:prstGeom prst="rightArrow">
            <a:avLst>
              <a:gd name="adj1" fmla="val 67024"/>
              <a:gd name="adj2" fmla="val 52837"/>
            </a:avLst>
          </a:prstGeom>
          <a:ln w="57150">
            <a:solidFill>
              <a:srgbClr val="F5C86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3A6F1A0-2F29-4DF7-A578-F45D824F3088}"/>
              </a:ext>
            </a:extLst>
          </p:cNvPr>
          <p:cNvSpPr/>
          <p:nvPr/>
        </p:nvSpPr>
        <p:spPr>
          <a:xfrm>
            <a:off x="4176447" y="2764971"/>
            <a:ext cx="556891" cy="484632"/>
          </a:xfrm>
          <a:prstGeom prst="rightArrow">
            <a:avLst>
              <a:gd name="adj1" fmla="val 67024"/>
              <a:gd name="adj2" fmla="val 52837"/>
            </a:avLst>
          </a:prstGeom>
          <a:ln w="57150">
            <a:solidFill>
              <a:srgbClr val="F5C86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15C2EC3-2F1A-42E5-8AD7-7A3AC60B2C27}"/>
              </a:ext>
            </a:extLst>
          </p:cNvPr>
          <p:cNvSpPr/>
          <p:nvPr/>
        </p:nvSpPr>
        <p:spPr>
          <a:xfrm>
            <a:off x="788583" y="1458725"/>
            <a:ext cx="556891" cy="484632"/>
          </a:xfrm>
          <a:prstGeom prst="rightArrow">
            <a:avLst>
              <a:gd name="adj1" fmla="val 67024"/>
              <a:gd name="adj2" fmla="val 52837"/>
            </a:avLst>
          </a:prstGeom>
          <a:ln w="57150">
            <a:solidFill>
              <a:srgbClr val="F5C86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7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hlinkClick r:id="rId3"/>
            <a:extLst>
              <a:ext uri="{FF2B5EF4-FFF2-40B4-BE49-F238E27FC236}">
                <a16:creationId xmlns:a16="http://schemas.microsoft.com/office/drawing/2014/main" id="{EE095DFE-10AF-4514-878B-FCC60571C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084" y="6385219"/>
            <a:ext cx="2874407" cy="3090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Studied real-world IoT systems </a:t>
            </a:r>
          </a:p>
          <a:p>
            <a:pPr lvl="1"/>
            <a:r>
              <a:rPr lang="en-US" sz="3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Provided insight into sources &amp; impacts of failures</a:t>
            </a:r>
          </a:p>
          <a:p>
            <a:pPr lvl="1"/>
            <a:r>
              <a:rPr lang="en-US" sz="3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Recurring failure trends</a:t>
            </a:r>
          </a:p>
          <a:p>
            <a:pPr marL="228600" lvl="1" indent="0">
              <a:buNone/>
            </a:pPr>
            <a:endParaRPr lang="en-US" sz="3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indent="0"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marL="228600" lvl="1" indent="0" algn="ctr">
              <a:buNone/>
            </a:pPr>
            <a:r>
              <a:rPr lang="en-US" sz="3000" b="1" i="1" dirty="0">
                <a:latin typeface="Calibri"/>
                <a:ea typeface="Calibri"/>
                <a:cs typeface="Calibri"/>
              </a:rPr>
              <a:t>Failure-Aware Software Development Life Cycle</a:t>
            </a:r>
          </a:p>
          <a:p>
            <a:pPr marL="228600" lvl="1" indent="0" algn="ctr">
              <a:buNone/>
            </a:pPr>
            <a:r>
              <a:rPr lang="en-US" sz="3000" i="1" dirty="0">
                <a:latin typeface="Calibri"/>
                <a:ea typeface="Calibri"/>
                <a:cs typeface="Calibri"/>
              </a:rPr>
              <a:t>(for IoT development)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Conclusion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D3803C2-ED24-4707-B31D-1108AB9B13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39" y="5773993"/>
            <a:ext cx="1369695" cy="547877"/>
          </a:xfrm>
          <a:prstGeom prst="rect">
            <a:avLst/>
          </a:prstGeom>
        </p:spPr>
      </p:pic>
      <p:pic>
        <p:nvPicPr>
          <p:cNvPr id="6" name="Purdue CoBrand">
            <a:extLst>
              <a:ext uri="{FF2B5EF4-FFF2-40B4-BE49-F238E27FC236}">
                <a16:creationId xmlns:a16="http://schemas.microsoft.com/office/drawing/2014/main" id="{ACD5F501-2355-4EB4-8820-687D9A86CD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1" r="44430" b="-2140"/>
          <a:stretch/>
        </p:blipFill>
        <p:spPr>
          <a:xfrm>
            <a:off x="5804002" y="6140098"/>
            <a:ext cx="2829133" cy="554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9109BD-663D-434F-A569-710038EA41FB}"/>
              </a:ext>
            </a:extLst>
          </p:cNvPr>
          <p:cNvSpPr txBox="1"/>
          <p:nvPr/>
        </p:nvSpPr>
        <p:spPr>
          <a:xfrm>
            <a:off x="4782273" y="5586267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Thank you for your attention!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89719-3EB8-4E6E-B1ED-18E69AF460CC}"/>
              </a:ext>
            </a:extLst>
          </p:cNvPr>
          <p:cNvSpPr/>
          <p:nvPr/>
        </p:nvSpPr>
        <p:spPr>
          <a:xfrm>
            <a:off x="8683809" y="6445956"/>
            <a:ext cx="427045" cy="328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A7A6-33A9-2143-A918-68ED3704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85586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following artifacts:</a:t>
            </a:r>
          </a:p>
          <a:p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Raw data</a:t>
            </a:r>
          </a:p>
          <a:p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Coding</a:t>
            </a:r>
          </a:p>
          <a:p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Taxonomy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Are available at:</a:t>
            </a: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Artifacts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F4FCE8-2E68-42BE-A40F-E9D24CD76D6A}"/>
              </a:ext>
            </a:extLst>
          </p:cNvPr>
          <p:cNvGrpSpPr>
            <a:grpSpLocks noChangeAspect="1"/>
          </p:cNvGrpSpPr>
          <p:nvPr/>
        </p:nvGrpSpPr>
        <p:grpSpPr>
          <a:xfrm>
            <a:off x="2064793" y="4705350"/>
            <a:ext cx="4982477" cy="1595245"/>
            <a:chOff x="309084" y="5773993"/>
            <a:chExt cx="2874407" cy="920302"/>
          </a:xfrm>
        </p:grpSpPr>
        <p:pic>
          <p:nvPicPr>
            <p:cNvPr id="8" name="Graphic 7">
              <a:hlinkClick r:id="rId3"/>
              <a:extLst>
                <a:ext uri="{FF2B5EF4-FFF2-40B4-BE49-F238E27FC236}">
                  <a16:creationId xmlns:a16="http://schemas.microsoft.com/office/drawing/2014/main" id="{0AE5C230-7232-41CB-A556-F7E8BC056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9084" y="6385219"/>
              <a:ext cx="2874407" cy="309076"/>
            </a:xfrm>
            <a:prstGeom prst="rect">
              <a:avLst/>
            </a:prstGeom>
          </p:spPr>
        </p:pic>
        <p:pic>
          <p:nvPicPr>
            <p:cNvPr id="9" name="Picture 8">
              <a:hlinkClick r:id="rId3"/>
              <a:extLst>
                <a:ext uri="{FF2B5EF4-FFF2-40B4-BE49-F238E27FC236}">
                  <a16:creationId xmlns:a16="http://schemas.microsoft.com/office/drawing/2014/main" id="{A704A19E-107D-45AF-9B4C-2B4D1EB6A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439" y="5773993"/>
              <a:ext cx="1369695" cy="547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19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Sources of IoT failures</a:t>
            </a:r>
            <a:endParaRPr lang="en-US" sz="36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>
              <a:buClr>
                <a:srgbClr val="555960"/>
              </a:buClr>
              <a:buNone/>
            </a:pPr>
            <a:endParaRPr lang="en-US" sz="50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58F393-DBC3-4384-BAAE-36FE5B678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753663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636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Taxonomy of IoT failures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>
              <a:buClr>
                <a:srgbClr val="555960"/>
              </a:buClr>
              <a:buNone/>
            </a:pPr>
            <a:endParaRPr lang="en-US" sz="50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F8C26A-3B31-4E41-ADC5-3D9B74B5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90822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32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7F3355-7EC8-4E70-BB01-F1851AF89E04}"/>
              </a:ext>
            </a:extLst>
          </p:cNvPr>
          <p:cNvSpPr/>
          <p:nvPr/>
        </p:nvSpPr>
        <p:spPr>
          <a:xfrm>
            <a:off x="0" y="349452"/>
            <a:ext cx="9144000" cy="638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3CA1-BF9B-4647-8318-A52A883A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0"/>
          <a:stretch/>
        </p:blipFill>
        <p:spPr>
          <a:xfrm>
            <a:off x="0" y="41847"/>
            <a:ext cx="8468401" cy="67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5099B-32C5-409F-AF61-C3B151C7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8780"/>
            <a:ext cx="9144000" cy="3594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9D069C-1745-40F0-A1DC-56BC5A22071E}"/>
              </a:ext>
            </a:extLst>
          </p:cNvPr>
          <p:cNvSpPr/>
          <p:nvPr/>
        </p:nvSpPr>
        <p:spPr>
          <a:xfrm>
            <a:off x="0" y="349452"/>
            <a:ext cx="9144000" cy="638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IoT → increasingly interactive w/ physical world </a:t>
            </a:r>
          </a:p>
          <a:p>
            <a:pPr lvl="1"/>
            <a:r>
              <a:rPr lang="en-US" sz="3000" dirty="0"/>
              <a:t>Faults &amp; defects are often safety critical</a:t>
            </a:r>
            <a:r>
              <a:rPr lang="en-US" sz="3200" dirty="0"/>
              <a:t> </a:t>
            </a:r>
          </a:p>
          <a:p>
            <a:r>
              <a:rPr lang="en-US" sz="3200" dirty="0"/>
              <a:t>Example: Diabetes Monitor Failure</a:t>
            </a:r>
            <a:r>
              <a:rPr lang="en-US" baseline="30000" dirty="0"/>
              <a:t>[1]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A6B95C-2712-464B-BE70-3B6AE3F87C53}"/>
              </a:ext>
            </a:extLst>
          </p:cNvPr>
          <p:cNvSpPr txBox="1"/>
          <p:nvPr/>
        </p:nvSpPr>
        <p:spPr>
          <a:xfrm>
            <a:off x="116626" y="6489189"/>
            <a:ext cx="85577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[1] A. O’Connor, “In Weekend Outage, Diabetes Monitors Fail to Send Crucial Alerts,” The New York Times, Dec. 02, 2019.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5A32C7-F8EB-4338-AB9C-A13B7030FEAE}"/>
              </a:ext>
            </a:extLst>
          </p:cNvPr>
          <p:cNvGrpSpPr/>
          <p:nvPr/>
        </p:nvGrpSpPr>
        <p:grpSpPr>
          <a:xfrm>
            <a:off x="1199494" y="3022684"/>
            <a:ext cx="6713076" cy="2898196"/>
            <a:chOff x="1199494" y="3022684"/>
            <a:chExt cx="6713076" cy="289819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2D32CE-BE60-4490-B587-B327DF5C67C5}"/>
                </a:ext>
              </a:extLst>
            </p:cNvPr>
            <p:cNvGrpSpPr/>
            <p:nvPr/>
          </p:nvGrpSpPr>
          <p:grpSpPr>
            <a:xfrm>
              <a:off x="1199494" y="3034956"/>
              <a:ext cx="6713076" cy="2885924"/>
              <a:chOff x="267107" y="3853648"/>
              <a:chExt cx="6713076" cy="2885924"/>
            </a:xfrm>
          </p:grpSpPr>
          <p:pic>
            <p:nvPicPr>
              <p:cNvPr id="6" name="Graphic 5" descr="Man outline">
                <a:extLst>
                  <a:ext uri="{FF2B5EF4-FFF2-40B4-BE49-F238E27FC236}">
                    <a16:creationId xmlns:a16="http://schemas.microsoft.com/office/drawing/2014/main" id="{953AD42E-F099-4EFB-BC82-2D97BBDCD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6285"/>
              <a:stretch/>
            </p:blipFill>
            <p:spPr>
              <a:xfrm>
                <a:off x="267107" y="4433866"/>
                <a:ext cx="1699640" cy="2305706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BF056D3-3351-4650-99BA-1CC970DCFC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5312" y="5029796"/>
                <a:ext cx="528146" cy="790505"/>
                <a:chOff x="1604140" y="4677900"/>
                <a:chExt cx="528146" cy="790505"/>
              </a:xfrm>
            </p:grpSpPr>
            <p:pic>
              <p:nvPicPr>
                <p:cNvPr id="8" name="Graphic 7" descr="Wireless with solid fill">
                  <a:extLst>
                    <a:ext uri="{FF2B5EF4-FFF2-40B4-BE49-F238E27FC236}">
                      <a16:creationId xmlns:a16="http://schemas.microsoft.com/office/drawing/2014/main" id="{F3952554-9F10-4D30-AF43-E052DD981C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79027" y="4677900"/>
                  <a:ext cx="409904" cy="409904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3EE2CF-9539-49EC-8523-751094014319}"/>
                    </a:ext>
                  </a:extLst>
                </p:cNvPr>
                <p:cNvSpPr/>
                <p:nvPr/>
              </p:nvSpPr>
              <p:spPr>
                <a:xfrm>
                  <a:off x="1604140" y="4707202"/>
                  <a:ext cx="528146" cy="761203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" name="Graphic 15" descr="Water with solid fill">
                <a:extLst>
                  <a:ext uri="{FF2B5EF4-FFF2-40B4-BE49-F238E27FC236}">
                    <a16:creationId xmlns:a16="http://schemas.microsoft.com/office/drawing/2014/main" id="{D75A18F4-FCF0-41DA-87B4-03F2C5EFE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84432" y="5410396"/>
                <a:ext cx="409905" cy="409905"/>
              </a:xfrm>
              <a:prstGeom prst="rect">
                <a:avLst/>
              </a:prstGeom>
            </p:spPr>
          </p:pic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8833806-F224-4E0C-ADEA-9EC7171B9BC0}"/>
                  </a:ext>
                </a:extLst>
              </p:cNvPr>
              <p:cNvCxnSpPr/>
              <p:nvPr/>
            </p:nvCxnSpPr>
            <p:spPr>
              <a:xfrm flipH="1">
                <a:off x="882869" y="5410396"/>
                <a:ext cx="6424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8EBCF1-AD96-450D-A808-F99B63F660E6}"/>
                  </a:ext>
                </a:extLst>
              </p:cNvPr>
              <p:cNvSpPr txBox="1"/>
              <p:nvPr/>
            </p:nvSpPr>
            <p:spPr>
              <a:xfrm>
                <a:off x="1298056" y="5840476"/>
                <a:ext cx="98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Glucose Monitor</a:t>
                </a:r>
              </a:p>
            </p:txBody>
          </p:sp>
          <p:pic>
            <p:nvPicPr>
              <p:cNvPr id="21" name="Graphic 20" descr="Download from cloud outline">
                <a:extLst>
                  <a:ext uri="{FF2B5EF4-FFF2-40B4-BE49-F238E27FC236}">
                    <a16:creationId xmlns:a16="http://schemas.microsoft.com/office/drawing/2014/main" id="{31F32F98-640B-4AE9-A2B5-6BBB82F7F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499945" y="3853648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EE544B2-A6EE-4863-9BCF-39DBFE1B050C}"/>
                  </a:ext>
                </a:extLst>
              </p:cNvPr>
              <p:cNvCxnSpPr>
                <a:cxnSpLocks/>
                <a:stCxn id="13" idx="0"/>
                <a:endCxn id="21" idx="1"/>
              </p:cNvCxnSpPr>
              <p:nvPr/>
            </p:nvCxnSpPr>
            <p:spPr>
              <a:xfrm flipV="1">
                <a:off x="1789385" y="4310848"/>
                <a:ext cx="1710560" cy="748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52885C-10BB-4EB6-8CB3-4A974728E1E7}"/>
                  </a:ext>
                </a:extLst>
              </p:cNvPr>
              <p:cNvSpPr txBox="1"/>
              <p:nvPr/>
            </p:nvSpPr>
            <p:spPr>
              <a:xfrm>
                <a:off x="3465817" y="4706630"/>
                <a:ext cx="98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Server Outage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F10FA5-1BB3-4373-B687-03AEAA70C569}"/>
                  </a:ext>
                </a:extLst>
              </p:cNvPr>
              <p:cNvCxnSpPr>
                <a:cxnSpLocks/>
                <a:stCxn id="21" idx="3"/>
                <a:endCxn id="29" idx="0"/>
              </p:cNvCxnSpPr>
              <p:nvPr/>
            </p:nvCxnSpPr>
            <p:spPr>
              <a:xfrm>
                <a:off x="4414345" y="4310848"/>
                <a:ext cx="2006162" cy="6086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158A197-B54B-4537-9AE4-F75D0DDED6BA}"/>
                  </a:ext>
                </a:extLst>
              </p:cNvPr>
              <p:cNvGrpSpPr/>
              <p:nvPr/>
            </p:nvGrpSpPr>
            <p:grpSpPr>
              <a:xfrm>
                <a:off x="5860831" y="4919511"/>
                <a:ext cx="1119352" cy="1119352"/>
                <a:chOff x="6093372" y="4748244"/>
                <a:chExt cx="1119352" cy="1119352"/>
              </a:xfrm>
            </p:grpSpPr>
            <p:pic>
              <p:nvPicPr>
                <p:cNvPr id="29" name="Graphic 28" descr="Phone Vibration with solid fill">
                  <a:extLst>
                    <a:ext uri="{FF2B5EF4-FFF2-40B4-BE49-F238E27FC236}">
                      <a16:creationId xmlns:a16="http://schemas.microsoft.com/office/drawing/2014/main" id="{35DE80D7-6DE4-4D19-86D3-AE7F05B85C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3372" y="4748244"/>
                  <a:ext cx="1119352" cy="1119352"/>
                </a:xfrm>
                <a:prstGeom prst="rect">
                  <a:avLst/>
                </a:prstGeom>
              </p:spPr>
            </p:pic>
            <p:pic>
              <p:nvPicPr>
                <p:cNvPr id="34" name="Graphic 33" descr="Downward trend graph outline">
                  <a:extLst>
                    <a:ext uri="{FF2B5EF4-FFF2-40B4-BE49-F238E27FC236}">
                      <a16:creationId xmlns:a16="http://schemas.microsoft.com/office/drawing/2014/main" id="{A43D05E7-4715-4090-988A-849DDAB707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1378248">
                  <a:off x="6419182" y="5062416"/>
                  <a:ext cx="467733" cy="467733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C742D-7D97-49DE-95A3-7FAAF118347B}"/>
                  </a:ext>
                </a:extLst>
              </p:cNvPr>
              <p:cNvSpPr txBox="1"/>
              <p:nvPr/>
            </p:nvSpPr>
            <p:spPr>
              <a:xfrm>
                <a:off x="5929179" y="5919269"/>
                <a:ext cx="1051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User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Notified</a:t>
                </a:r>
              </a:p>
            </p:txBody>
          </p:sp>
        </p:grpSp>
        <p:pic>
          <p:nvPicPr>
            <p:cNvPr id="24" name="Graphic 23" descr="Close with solid fill">
              <a:extLst>
                <a:ext uri="{FF2B5EF4-FFF2-40B4-BE49-F238E27FC236}">
                  <a16:creationId xmlns:a16="http://schemas.microsoft.com/office/drawing/2014/main" id="{970E94B4-DE6A-42A3-8CB4-264B59171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10055" y="3022684"/>
              <a:ext cx="758952" cy="75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5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Could past failures provide design insight?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Goal: </a:t>
            </a:r>
          </a:p>
          <a:p>
            <a:pPr lvl="1"/>
            <a:r>
              <a:rPr lang="en-US" sz="3000" dirty="0"/>
              <a:t>Characterize IoT failures to aid development</a:t>
            </a:r>
          </a:p>
          <a:p>
            <a:pPr marL="228600" lvl="1" indent="0">
              <a:buNone/>
            </a:pPr>
            <a:endParaRPr lang="en-US" sz="3000" dirty="0"/>
          </a:p>
          <a:p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Contribution: </a:t>
            </a:r>
          </a:p>
          <a:p>
            <a:pPr lvl="1"/>
            <a:r>
              <a:rPr lang="en-US" sz="3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Systematic study of IoT failures reported in media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   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Graphic 7" descr="Lightbulb and gear outline">
            <a:extLst>
              <a:ext uri="{FF2B5EF4-FFF2-40B4-BE49-F238E27FC236}">
                <a16:creationId xmlns:a16="http://schemas.microsoft.com/office/drawing/2014/main" id="{258724FC-6091-4974-AAC0-A515B5609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48" y="85771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Sources</a:t>
            </a:r>
          </a:p>
          <a:p>
            <a:pPr marL="228600" lvl="1" indent="0">
              <a:buNone/>
            </a:pPr>
            <a:r>
              <a:rPr lang="en-US" sz="3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                                                  &amp;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/>
                <a:cs typeface="+mn-cs"/>
              </a:rPr>
              <a:t>Years: 2015 – 2021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400" b="1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/>
                <a:cs typeface="+mn-cs"/>
              </a:rPr>
              <a:t>RQ1: Common sources of IoT failures?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/>
                <a:cs typeface="+mn-cs"/>
              </a:rPr>
              <a:t>RQ2: Common impacts of IoT failures?</a:t>
            </a:r>
          </a:p>
          <a:p>
            <a:pPr marL="0" lvl="2" indent="0" defTabSz="457200"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marL="228600" lvl="1" indent="0">
              <a:buNone/>
            </a:pP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8" name="Picture 4" descr="New York Times logo and symbol, meaning, history, PNG">
            <a:extLst>
              <a:ext uri="{FF2B5EF4-FFF2-40B4-BE49-F238E27FC236}">
                <a16:creationId xmlns:a16="http://schemas.microsoft.com/office/drawing/2014/main" id="{A07B1418-A7EF-4403-8FE9-4166C2A7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9" b="35203"/>
          <a:stretch/>
        </p:blipFill>
        <p:spPr bwMode="auto">
          <a:xfrm>
            <a:off x="763572" y="1590174"/>
            <a:ext cx="3978111" cy="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FA332D-1979-44C1-94DA-03E644D6D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24935"/>
          <a:stretch/>
        </p:blipFill>
        <p:spPr bwMode="auto">
          <a:xfrm>
            <a:off x="5588960" y="1590174"/>
            <a:ext cx="2398679" cy="5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8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/>
              <a:t>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555960"/>
              </a:buClr>
              <a:buNone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</a:t>
            </a:r>
            <a:r>
              <a:rPr lang="en-US" sz="3200" dirty="0"/>
              <a:t>ramework to study IoT failures</a:t>
            </a:r>
            <a:r>
              <a:rPr lang="en-US" sz="2400" baseline="30000" dirty="0"/>
              <a:t>[2]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CC1F8-09B3-4F6D-B4F3-FDA5639A9E0E}"/>
              </a:ext>
            </a:extLst>
          </p:cNvPr>
          <p:cNvSpPr txBox="1"/>
          <p:nvPr/>
        </p:nvSpPr>
        <p:spPr>
          <a:xfrm>
            <a:off x="277040" y="6489189"/>
            <a:ext cx="826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/>
              <a:t>[2] M. Melo and G. Aquino, “The Pathology of Failures in IoT Systems,” in </a:t>
            </a:r>
            <a:r>
              <a:rPr lang="en-US" sz="1300" i="1"/>
              <a:t>ICCSA</a:t>
            </a:r>
            <a:r>
              <a:rPr lang="en-US" sz="1300"/>
              <a:t>, 2021.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5D97E-A096-4DA8-BC5A-6C9A141F15F5}"/>
              </a:ext>
            </a:extLst>
          </p:cNvPr>
          <p:cNvGrpSpPr/>
          <p:nvPr/>
        </p:nvGrpSpPr>
        <p:grpSpPr>
          <a:xfrm>
            <a:off x="80845" y="577843"/>
            <a:ext cx="8965183" cy="3502478"/>
            <a:chOff x="80845" y="1982272"/>
            <a:chExt cx="8965183" cy="3502478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CC2C16EA-245B-437C-A634-8A8AC57005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5527526"/>
                </p:ext>
              </p:extLst>
            </p:nvPr>
          </p:nvGraphicFramePr>
          <p:xfrm>
            <a:off x="80845" y="1982272"/>
            <a:ext cx="8965183" cy="3502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1" name="Graphic 30" descr="Wi-Fi outline">
              <a:extLst>
                <a:ext uri="{FF2B5EF4-FFF2-40B4-BE49-F238E27FC236}">
                  <a16:creationId xmlns:a16="http://schemas.microsoft.com/office/drawing/2014/main" id="{E0884C0F-052A-4858-B346-51F8E8CEA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07240" y="4080877"/>
              <a:ext cx="685800" cy="685800"/>
            </a:xfrm>
            <a:prstGeom prst="rect">
              <a:avLst/>
            </a:prstGeom>
          </p:spPr>
        </p:pic>
        <p:pic>
          <p:nvPicPr>
            <p:cNvPr id="33" name="Graphic 32" descr="Robot Hand outline">
              <a:extLst>
                <a:ext uri="{FF2B5EF4-FFF2-40B4-BE49-F238E27FC236}">
                  <a16:creationId xmlns:a16="http://schemas.microsoft.com/office/drawing/2014/main" id="{E2153D75-8F4F-4248-B29F-6F7CED1F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2967" y="4072206"/>
              <a:ext cx="685800" cy="685800"/>
            </a:xfrm>
            <a:prstGeom prst="rect">
              <a:avLst/>
            </a:prstGeom>
          </p:spPr>
        </p:pic>
        <p:pic>
          <p:nvPicPr>
            <p:cNvPr id="35" name="Graphic 34" descr="Cell Tower outline">
              <a:extLst>
                <a:ext uri="{FF2B5EF4-FFF2-40B4-BE49-F238E27FC236}">
                  <a16:creationId xmlns:a16="http://schemas.microsoft.com/office/drawing/2014/main" id="{3E5E12E4-36CA-4448-87D7-D39102A38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59647" y="4080877"/>
              <a:ext cx="685800" cy="685800"/>
            </a:xfrm>
            <a:prstGeom prst="rect">
              <a:avLst/>
            </a:prstGeom>
          </p:spPr>
        </p:pic>
        <p:pic>
          <p:nvPicPr>
            <p:cNvPr id="37" name="Graphic 36" descr="Server outline">
              <a:extLst>
                <a:ext uri="{FF2B5EF4-FFF2-40B4-BE49-F238E27FC236}">
                  <a16:creationId xmlns:a16="http://schemas.microsoft.com/office/drawing/2014/main" id="{A053B17F-A11E-4CE7-9CE6-23E5B735C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80298" y="4080877"/>
              <a:ext cx="685800" cy="685800"/>
            </a:xfrm>
            <a:prstGeom prst="rect">
              <a:avLst/>
            </a:prstGeom>
          </p:spPr>
        </p:pic>
        <p:pic>
          <p:nvPicPr>
            <p:cNvPr id="43" name="Graphic 42" descr="Database outline">
              <a:extLst>
                <a:ext uri="{FF2B5EF4-FFF2-40B4-BE49-F238E27FC236}">
                  <a16:creationId xmlns:a16="http://schemas.microsoft.com/office/drawing/2014/main" id="{8E315395-4001-40C9-9B1F-4A875AA22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32705" y="4077210"/>
              <a:ext cx="685800" cy="685800"/>
            </a:xfrm>
            <a:prstGeom prst="rect">
              <a:avLst/>
            </a:prstGeom>
          </p:spPr>
        </p:pic>
        <p:pic>
          <p:nvPicPr>
            <p:cNvPr id="45" name="Graphic 44" descr="Security camera outline">
              <a:extLst>
                <a:ext uri="{FF2B5EF4-FFF2-40B4-BE49-F238E27FC236}">
                  <a16:creationId xmlns:a16="http://schemas.microsoft.com/office/drawing/2014/main" id="{BBEB301F-06E2-434B-9BF9-92AD52832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0864" y="4077210"/>
              <a:ext cx="685800" cy="685800"/>
            </a:xfrm>
            <a:prstGeom prst="rect">
              <a:avLst/>
            </a:prstGeom>
          </p:spPr>
        </p:pic>
        <p:pic>
          <p:nvPicPr>
            <p:cNvPr id="53" name="Graphic 52" descr="Check In outline">
              <a:extLst>
                <a:ext uri="{FF2B5EF4-FFF2-40B4-BE49-F238E27FC236}">
                  <a16:creationId xmlns:a16="http://schemas.microsoft.com/office/drawing/2014/main" id="{E0C2440C-CB93-4360-B1FA-F0ACDC8AB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873232" y="4072206"/>
              <a:ext cx="685800" cy="6858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951AF1-BBB0-4BED-9747-AFF2F5FC0714}"/>
                </a:ext>
              </a:extLst>
            </p:cNvPr>
            <p:cNvSpPr txBox="1"/>
            <p:nvPr/>
          </p:nvSpPr>
          <p:spPr>
            <a:xfrm>
              <a:off x="3096850" y="2897632"/>
              <a:ext cx="2918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IoT Architecture</a:t>
              </a:r>
            </a:p>
          </p:txBody>
        </p:sp>
        <p:pic>
          <p:nvPicPr>
            <p:cNvPr id="10" name="Graphic 9" descr="Cmd Terminal outline">
              <a:extLst>
                <a:ext uri="{FF2B5EF4-FFF2-40B4-BE49-F238E27FC236}">
                  <a16:creationId xmlns:a16="http://schemas.microsoft.com/office/drawing/2014/main" id="{2DBA6F30-F3E2-435A-BFF0-CE0C557E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120825" y="4080877"/>
              <a:ext cx="685800" cy="6858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88DE187-5728-463D-B10F-017A7BA4EA71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509" t="950"/>
          <a:stretch/>
        </p:blipFill>
        <p:spPr>
          <a:xfrm>
            <a:off x="2225387" y="3429000"/>
            <a:ext cx="4693225" cy="30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22 IoT failures</a:t>
            </a:r>
          </a:p>
          <a:p>
            <a:pPr lvl="1">
              <a:buClr>
                <a:srgbClr val="555960"/>
              </a:buClr>
            </a:pPr>
            <a:r>
              <a:rPr lang="en-US" sz="3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5 categories of applications</a:t>
            </a:r>
          </a:p>
          <a:p>
            <a:pPr lvl="1">
              <a:buClr>
                <a:srgbClr val="555960"/>
              </a:buClr>
            </a:pPr>
            <a:endParaRPr lang="en-US" sz="2800" dirty="0"/>
          </a:p>
          <a:p>
            <a:pPr lvl="1">
              <a:buClr>
                <a:srgbClr val="555960"/>
              </a:buClr>
            </a:pPr>
            <a:endParaRPr lang="en-US" sz="3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FEF58D-7710-4CBE-843E-669594FC746C}"/>
              </a:ext>
            </a:extLst>
          </p:cNvPr>
          <p:cNvGrpSpPr/>
          <p:nvPr/>
        </p:nvGrpSpPr>
        <p:grpSpPr>
          <a:xfrm>
            <a:off x="-891103" y="2288997"/>
            <a:ext cx="10530159" cy="4621140"/>
            <a:chOff x="-891103" y="2288997"/>
            <a:chExt cx="10530159" cy="462114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F18AE189-BD07-40F5-BD21-953990CA80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7391701"/>
                </p:ext>
              </p:extLst>
            </p:nvPr>
          </p:nvGraphicFramePr>
          <p:xfrm>
            <a:off x="-891103" y="2348817"/>
            <a:ext cx="10530159" cy="4561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6" name="Graphic 5" descr="Factory outline">
              <a:extLst>
                <a:ext uri="{FF2B5EF4-FFF2-40B4-BE49-F238E27FC236}">
                  <a16:creationId xmlns:a16="http://schemas.microsoft.com/office/drawing/2014/main" id="{82DE0EAF-5D21-4914-81C5-04D48AFC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6145" y="6053772"/>
              <a:ext cx="685800" cy="685800"/>
            </a:xfrm>
            <a:prstGeom prst="rect">
              <a:avLst/>
            </a:prstGeom>
          </p:spPr>
        </p:pic>
        <p:pic>
          <p:nvPicPr>
            <p:cNvPr id="7" name="Graphic 6" descr="Rocket outline">
              <a:extLst>
                <a:ext uri="{FF2B5EF4-FFF2-40B4-BE49-F238E27FC236}">
                  <a16:creationId xmlns:a16="http://schemas.microsoft.com/office/drawing/2014/main" id="{C017CEDE-480E-4A15-9C07-1D4D7FF4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30056" y="2288997"/>
              <a:ext cx="685800" cy="685800"/>
            </a:xfrm>
            <a:prstGeom prst="rect">
              <a:avLst/>
            </a:prstGeom>
          </p:spPr>
        </p:pic>
        <p:pic>
          <p:nvPicPr>
            <p:cNvPr id="8" name="Graphic 7" descr="Smart Phone outline">
              <a:extLst>
                <a:ext uri="{FF2B5EF4-FFF2-40B4-BE49-F238E27FC236}">
                  <a16:creationId xmlns:a16="http://schemas.microsoft.com/office/drawing/2014/main" id="{D0D90BB5-44A7-4BE8-BE0F-C87B56FA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2634" y="4449863"/>
              <a:ext cx="685800" cy="685800"/>
            </a:xfrm>
            <a:prstGeom prst="rect">
              <a:avLst/>
            </a:prstGeom>
          </p:spPr>
        </p:pic>
        <p:pic>
          <p:nvPicPr>
            <p:cNvPr id="9" name="Graphic 8" descr="Heart with pulse with solid fill">
              <a:extLst>
                <a:ext uri="{FF2B5EF4-FFF2-40B4-BE49-F238E27FC236}">
                  <a16:creationId xmlns:a16="http://schemas.microsoft.com/office/drawing/2014/main" id="{4264D42C-1B33-4B90-9A06-75169D08C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3130" y="2866777"/>
              <a:ext cx="685800" cy="685800"/>
            </a:xfrm>
            <a:prstGeom prst="rect">
              <a:avLst/>
            </a:prstGeom>
          </p:spPr>
        </p:pic>
        <p:pic>
          <p:nvPicPr>
            <p:cNvPr id="10" name="Graphic 9" descr="Convertible outline">
              <a:extLst>
                <a:ext uri="{FF2B5EF4-FFF2-40B4-BE49-F238E27FC236}">
                  <a16:creationId xmlns:a16="http://schemas.microsoft.com/office/drawing/2014/main" id="{2743F952-6269-4F01-98F6-7C4E0CFA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02668" y="4004107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99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RQ1: Common </a:t>
            </a:r>
            <a:r>
              <a:rPr lang="en-US" sz="3600" b="1" u="sng" dirty="0"/>
              <a:t>sources</a:t>
            </a:r>
            <a:r>
              <a:rPr lang="en-US" sz="3600" b="1" dirty="0"/>
              <a:t> of IoT failures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>
              <a:buClr>
                <a:srgbClr val="555960"/>
              </a:buClr>
              <a:buNone/>
            </a:pPr>
            <a:endParaRPr lang="en-US" sz="5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>
              <a:buClr>
                <a:srgbClr val="555960"/>
              </a:buClr>
            </a:pPr>
            <a:endParaRPr lang="en-US" sz="3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58F393-DBC3-4384-BAAE-36FE5B678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52939"/>
              </p:ext>
            </p:extLst>
          </p:nvPr>
        </p:nvGraphicFramePr>
        <p:xfrm>
          <a:off x="277148" y="1019584"/>
          <a:ext cx="4164968" cy="432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B492658-6EDE-494A-A3DD-6B66732E0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26065"/>
              </p:ext>
            </p:extLst>
          </p:nvPr>
        </p:nvGraphicFramePr>
        <p:xfrm>
          <a:off x="4701886" y="1019584"/>
          <a:ext cx="4164968" cy="426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C30E80-27FE-4C09-AFAB-A351018C7A2B}"/>
              </a:ext>
            </a:extLst>
          </p:cNvPr>
          <p:cNvSpPr/>
          <p:nvPr/>
        </p:nvSpPr>
        <p:spPr>
          <a:xfrm rot="16200000">
            <a:off x="2213952" y="5596100"/>
            <a:ext cx="556891" cy="484632"/>
          </a:xfrm>
          <a:prstGeom prst="rightArrow">
            <a:avLst>
              <a:gd name="adj1" fmla="val 67024"/>
              <a:gd name="adj2" fmla="val 52837"/>
            </a:avLst>
          </a:prstGeom>
          <a:ln w="57150">
            <a:solidFill>
              <a:srgbClr val="F5C86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296F5DD-9CED-4F57-98C6-3BD5F16421D0}"/>
              </a:ext>
            </a:extLst>
          </p:cNvPr>
          <p:cNvSpPr/>
          <p:nvPr/>
        </p:nvSpPr>
        <p:spPr>
          <a:xfrm rot="16200000">
            <a:off x="6748241" y="5596100"/>
            <a:ext cx="556891" cy="484632"/>
          </a:xfrm>
          <a:prstGeom prst="rightArrow">
            <a:avLst>
              <a:gd name="adj1" fmla="val 67024"/>
              <a:gd name="adj2" fmla="val 52837"/>
            </a:avLst>
          </a:prstGeom>
          <a:ln w="57150">
            <a:solidFill>
              <a:srgbClr val="F5C86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40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RQ1: Common </a:t>
            </a:r>
            <a:r>
              <a:rPr lang="en-US" sz="3600" b="1" u="sng"/>
              <a:t>sources</a:t>
            </a:r>
            <a:r>
              <a:rPr lang="en-US" sz="3600" b="1"/>
              <a:t> of IoT failures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>
              <a:buClr>
                <a:srgbClr val="555960"/>
              </a:buClr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Failure trends </a:t>
            </a:r>
            <a:r>
              <a:rPr lang="en-US" sz="3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within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application domains</a:t>
            </a:r>
          </a:p>
          <a:p>
            <a:pPr marL="0" indent="0">
              <a:buClr>
                <a:srgbClr val="555960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>
                <a:srgbClr val="555960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>
                <a:srgbClr val="555960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rgbClr val="555960"/>
              </a:buCl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Failure trends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across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application domains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8989DD0-B2DC-479B-9FD7-A35A56B8CB93}"/>
              </a:ext>
            </a:extLst>
          </p:cNvPr>
          <p:cNvGrpSpPr/>
          <p:nvPr/>
        </p:nvGrpSpPr>
        <p:grpSpPr>
          <a:xfrm>
            <a:off x="1709598" y="1402272"/>
            <a:ext cx="5808574" cy="2074554"/>
            <a:chOff x="2050605" y="1364768"/>
            <a:chExt cx="5808574" cy="20745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6A37907-FFCD-4A1C-A287-73FFE5526091}"/>
                </a:ext>
              </a:extLst>
            </p:cNvPr>
            <p:cNvGrpSpPr/>
            <p:nvPr/>
          </p:nvGrpSpPr>
          <p:grpSpPr>
            <a:xfrm>
              <a:off x="2050605" y="1395947"/>
              <a:ext cx="5808574" cy="2043375"/>
              <a:chOff x="2062144" y="1077683"/>
              <a:chExt cx="5808574" cy="204337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72DCC4-728A-43CF-8EFC-8A9D131097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89400" y="1792483"/>
                <a:ext cx="528146" cy="790505"/>
                <a:chOff x="1604140" y="4677900"/>
                <a:chExt cx="528146" cy="790505"/>
              </a:xfrm>
            </p:grpSpPr>
            <p:pic>
              <p:nvPicPr>
                <p:cNvPr id="35" name="Graphic 34" descr="Wireless with solid fill">
                  <a:extLst>
                    <a:ext uri="{FF2B5EF4-FFF2-40B4-BE49-F238E27FC236}">
                      <a16:creationId xmlns:a16="http://schemas.microsoft.com/office/drawing/2014/main" id="{2562F7BC-0BC2-4054-ADDD-56584EC66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79027" y="4677900"/>
                  <a:ext cx="409904" cy="409904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E92FCD5-71A2-4725-BEF4-1D7500A876A1}"/>
                    </a:ext>
                  </a:extLst>
                </p:cNvPr>
                <p:cNvSpPr/>
                <p:nvPr/>
              </p:nvSpPr>
              <p:spPr>
                <a:xfrm>
                  <a:off x="1604140" y="4707202"/>
                  <a:ext cx="528146" cy="761203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Graphic 21" descr="Heart with pulse outline">
                <a:extLst>
                  <a:ext uri="{FF2B5EF4-FFF2-40B4-BE49-F238E27FC236}">
                    <a16:creationId xmlns:a16="http://schemas.microsoft.com/office/drawing/2014/main" id="{94A6E1CD-BED0-487E-90E5-D67003506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2348520" y="2173083"/>
                <a:ext cx="409905" cy="40990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476A9A-0B16-4E8C-A325-4319BB011635}"/>
                  </a:ext>
                </a:extLst>
              </p:cNvPr>
              <p:cNvSpPr txBox="1"/>
              <p:nvPr/>
            </p:nvSpPr>
            <p:spPr>
              <a:xfrm>
                <a:off x="2062144" y="2603163"/>
                <a:ext cx="982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Monitor</a:t>
                </a:r>
              </a:p>
            </p:txBody>
          </p:sp>
          <p:pic>
            <p:nvPicPr>
              <p:cNvPr id="25" name="Graphic 24" descr="Download from cloud outline">
                <a:extLst>
                  <a:ext uri="{FF2B5EF4-FFF2-40B4-BE49-F238E27FC236}">
                    <a16:creationId xmlns:a16="http://schemas.microsoft.com/office/drawing/2014/main" id="{51A6F694-28FA-4C98-A660-28384D952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64033" y="1077683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623E54C-B525-4B80-B374-CE20C5F44608}"/>
                  </a:ext>
                </a:extLst>
              </p:cNvPr>
              <p:cNvCxnSpPr>
                <a:cxnSpLocks/>
                <a:stCxn id="36" idx="0"/>
                <a:endCxn id="25" idx="1"/>
              </p:cNvCxnSpPr>
              <p:nvPr/>
            </p:nvCxnSpPr>
            <p:spPr>
              <a:xfrm flipV="1">
                <a:off x="2553473" y="1534883"/>
                <a:ext cx="1710560" cy="2869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329051-367A-4237-9697-64AC437E7324}"/>
                  </a:ext>
                </a:extLst>
              </p:cNvPr>
              <p:cNvSpPr txBox="1"/>
              <p:nvPr/>
            </p:nvSpPr>
            <p:spPr>
              <a:xfrm>
                <a:off x="4229905" y="1930665"/>
                <a:ext cx="98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Server Outage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C017E3B-8692-4486-B7AC-84A22F3A11F9}"/>
                  </a:ext>
                </a:extLst>
              </p:cNvPr>
              <p:cNvCxnSpPr>
                <a:cxnSpLocks/>
                <a:stCxn id="25" idx="3"/>
                <a:endCxn id="33" idx="0"/>
              </p:cNvCxnSpPr>
              <p:nvPr/>
            </p:nvCxnSpPr>
            <p:spPr>
              <a:xfrm>
                <a:off x="5178433" y="1534883"/>
                <a:ext cx="2053042" cy="2841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6DA68D3-4FBF-40C1-B0C8-369733934B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6647" y="1818997"/>
                <a:ext cx="669655" cy="669655"/>
                <a:chOff x="5810144" y="4748244"/>
                <a:chExt cx="1119352" cy="1119352"/>
              </a:xfrm>
            </p:grpSpPr>
            <p:pic>
              <p:nvPicPr>
                <p:cNvPr id="33" name="Graphic 32" descr="Phone Vibration with solid fill">
                  <a:extLst>
                    <a:ext uri="{FF2B5EF4-FFF2-40B4-BE49-F238E27FC236}">
                      <a16:creationId xmlns:a16="http://schemas.microsoft.com/office/drawing/2014/main" id="{1BA0E4FD-5BB3-46FE-8897-4D68E98B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0144" y="4748244"/>
                  <a:ext cx="1119352" cy="1119352"/>
                </a:xfrm>
                <a:prstGeom prst="rect">
                  <a:avLst/>
                </a:prstGeom>
              </p:spPr>
            </p:pic>
            <p:pic>
              <p:nvPicPr>
                <p:cNvPr id="34" name="Graphic 33" descr="Downward trend graph outline">
                  <a:extLst>
                    <a:ext uri="{FF2B5EF4-FFF2-40B4-BE49-F238E27FC236}">
                      <a16:creationId xmlns:a16="http://schemas.microsoft.com/office/drawing/2014/main" id="{AE036AE0-96FA-44B9-8023-44B5772E1A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1378248">
                  <a:off x="6135954" y="5062416"/>
                  <a:ext cx="467732" cy="467732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3B3C9F-EF5B-4A88-911E-71125998803E}"/>
                  </a:ext>
                </a:extLst>
              </p:cNvPr>
              <p:cNvSpPr txBox="1"/>
              <p:nvPr/>
            </p:nvSpPr>
            <p:spPr>
              <a:xfrm>
                <a:off x="6592231" y="2474727"/>
                <a:ext cx="1278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Notified</a:t>
                </a:r>
              </a:p>
            </p:txBody>
          </p:sp>
        </p:grpSp>
        <p:pic>
          <p:nvPicPr>
            <p:cNvPr id="66" name="Graphic 65" descr="Close with solid fill">
              <a:extLst>
                <a:ext uri="{FF2B5EF4-FFF2-40B4-BE49-F238E27FC236}">
                  <a16:creationId xmlns:a16="http://schemas.microsoft.com/office/drawing/2014/main" id="{27F1D57B-B350-45AB-9511-6A0C1209C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43282" y="1364768"/>
              <a:ext cx="758952" cy="75895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7B4AF9-1144-493E-A46D-9B61B24A177E}"/>
              </a:ext>
            </a:extLst>
          </p:cNvPr>
          <p:cNvGrpSpPr/>
          <p:nvPr/>
        </p:nvGrpSpPr>
        <p:grpSpPr>
          <a:xfrm>
            <a:off x="2050605" y="4249567"/>
            <a:ext cx="5039116" cy="2316818"/>
            <a:chOff x="1609336" y="4168964"/>
            <a:chExt cx="5039116" cy="2316818"/>
          </a:xfrm>
        </p:grpSpPr>
        <p:pic>
          <p:nvPicPr>
            <p:cNvPr id="123" name="Graphic 122" descr="Browser window outline">
              <a:extLst>
                <a:ext uri="{FF2B5EF4-FFF2-40B4-BE49-F238E27FC236}">
                  <a16:creationId xmlns:a16="http://schemas.microsoft.com/office/drawing/2014/main" id="{EC39CFC8-1B8C-49C5-81DB-A71B251A7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70068" y="4343486"/>
              <a:ext cx="1165414" cy="1165414"/>
            </a:xfrm>
            <a:prstGeom prst="rect">
              <a:avLst/>
            </a:prstGeom>
          </p:spPr>
        </p:pic>
        <p:pic>
          <p:nvPicPr>
            <p:cNvPr id="67" name="Picture 6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5D3F1C-B321-48B0-8392-7101ECCF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09336" y="4392549"/>
              <a:ext cx="736332" cy="891157"/>
            </a:xfrm>
            <a:prstGeom prst="rect">
              <a:avLst/>
            </a:prstGeom>
          </p:spPr>
        </p:pic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0D6C24A-9E30-4A6C-BE10-047721DCF346}"/>
                </a:ext>
              </a:extLst>
            </p:cNvPr>
            <p:cNvCxnSpPr>
              <a:cxnSpLocks/>
            </p:cNvCxnSpPr>
            <p:nvPr/>
          </p:nvCxnSpPr>
          <p:spPr>
            <a:xfrm>
              <a:off x="2459564" y="4918356"/>
              <a:ext cx="8060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Picture 7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F2A9307-2B0E-4BAE-9E71-6DB0829F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53530" y="4689756"/>
              <a:ext cx="548640" cy="457200"/>
            </a:xfrm>
            <a:prstGeom prst="rect">
              <a:avLst/>
            </a:prstGeom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1372F3C-9DB1-4516-9F3B-D619697887FB}"/>
                </a:ext>
              </a:extLst>
            </p:cNvPr>
            <p:cNvCxnSpPr>
              <a:cxnSpLocks/>
            </p:cNvCxnSpPr>
            <p:nvPr/>
          </p:nvCxnSpPr>
          <p:spPr>
            <a:xfrm>
              <a:off x="4541783" y="4888610"/>
              <a:ext cx="8060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8" name="Picture 7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0083E6D-17BA-42DF-8690-3F97F0E5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35749" y="4660010"/>
              <a:ext cx="548640" cy="457200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B141F0-2A10-4CE6-95F0-6CAF6B400C21}"/>
                </a:ext>
              </a:extLst>
            </p:cNvPr>
            <p:cNvCxnSpPr/>
            <p:nvPr/>
          </p:nvCxnSpPr>
          <p:spPr>
            <a:xfrm>
              <a:off x="4944789" y="4168964"/>
              <a:ext cx="0" cy="1601424"/>
            </a:xfrm>
            <a:prstGeom prst="line">
              <a:avLst/>
            </a:prstGeom>
            <a:ln w="762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5E5CDE3-090F-49E4-9A38-C2D7784FB5FE}"/>
                </a:ext>
              </a:extLst>
            </p:cNvPr>
            <p:cNvSpPr txBox="1"/>
            <p:nvPr/>
          </p:nvSpPr>
          <p:spPr>
            <a:xfrm>
              <a:off x="3232476" y="5290052"/>
              <a:ext cx="1394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Non-Critical Software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AAECCBB-912D-4F7A-A145-FB1682667329}"/>
                </a:ext>
              </a:extLst>
            </p:cNvPr>
            <p:cNvSpPr txBox="1"/>
            <p:nvPr/>
          </p:nvSpPr>
          <p:spPr>
            <a:xfrm>
              <a:off x="5253830" y="5304793"/>
              <a:ext cx="1394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Critical Software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A0CB40B-B7A7-40A7-B406-29E51D31F1E4}"/>
                </a:ext>
              </a:extLst>
            </p:cNvPr>
            <p:cNvSpPr txBox="1"/>
            <p:nvPr/>
          </p:nvSpPr>
          <p:spPr>
            <a:xfrm>
              <a:off x="4296151" y="5839451"/>
              <a:ext cx="1394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Improper Isolation</a:t>
              </a:r>
            </a:p>
          </p:txBody>
        </p:sp>
        <p:pic>
          <p:nvPicPr>
            <p:cNvPr id="6" name="Graphic 5" descr="Browser window outline">
              <a:extLst>
                <a:ext uri="{FF2B5EF4-FFF2-40B4-BE49-F238E27FC236}">
                  <a16:creationId xmlns:a16="http://schemas.microsoft.com/office/drawing/2014/main" id="{FF448568-A6D3-4DCD-9CD6-A3FD079BB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354097" y="4307217"/>
              <a:ext cx="1165414" cy="1165414"/>
            </a:xfrm>
            <a:prstGeom prst="rect">
              <a:avLst/>
            </a:prstGeom>
          </p:spPr>
        </p:pic>
        <p:pic>
          <p:nvPicPr>
            <p:cNvPr id="122" name="Picture 12" descr="Company Enterprise icon PNG and SVG Vector Free Download">
              <a:extLst>
                <a:ext uri="{FF2B5EF4-FFF2-40B4-BE49-F238E27FC236}">
                  <a16:creationId xmlns:a16="http://schemas.microsoft.com/office/drawing/2014/main" id="{30B0C2A4-D2AB-4C9C-9AC3-4E8F2B5AF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959" y="4777881"/>
              <a:ext cx="485657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phic 7" descr="Factory outline">
              <a:extLst>
                <a:ext uri="{FF2B5EF4-FFF2-40B4-BE49-F238E27FC236}">
                  <a16:creationId xmlns:a16="http://schemas.microsoft.com/office/drawing/2014/main" id="{A9B032CF-0C22-49FE-BAA9-77944D53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5820" y="4638573"/>
              <a:ext cx="745932" cy="745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0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E0E79-3C83-4B98-8C39-ED8503C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RQ2: Common </a:t>
            </a:r>
            <a:r>
              <a:rPr lang="en-US" sz="3600" b="1" u="sng" dirty="0"/>
              <a:t>impacts</a:t>
            </a:r>
            <a:r>
              <a:rPr lang="en-US" sz="3600" b="1" dirty="0"/>
              <a:t> of IoT failures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E282B-6DB8-4811-ABDE-0AD318D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55960"/>
              </a:buClr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Failure trends </a:t>
            </a:r>
            <a:r>
              <a:rPr lang="en-US" sz="3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within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application domains</a:t>
            </a:r>
          </a:p>
          <a:p>
            <a:pPr lvl="1">
              <a:buClr>
                <a:srgbClr val="555960"/>
              </a:buClr>
            </a:pPr>
            <a:r>
              <a:rPr lang="en-US" sz="3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Compromised critical functions (6 cases)</a:t>
            </a:r>
          </a:p>
          <a:p>
            <a:pPr lvl="1">
              <a:buClr>
                <a:srgbClr val="555960"/>
              </a:buClr>
            </a:pPr>
            <a:r>
              <a:rPr lang="en-US" sz="3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Fatal collisions (5 cases) </a:t>
            </a:r>
          </a:p>
          <a:p>
            <a:pPr lvl="1">
              <a:buClr>
                <a:srgbClr val="555960"/>
              </a:buClr>
            </a:pPr>
            <a:r>
              <a:rPr lang="en-US" sz="3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Exposed safety-critical functions (3 cases) </a:t>
            </a:r>
          </a:p>
          <a:p>
            <a:pPr lvl="1">
              <a:buClr>
                <a:srgbClr val="555960"/>
              </a:buClr>
            </a:pPr>
            <a:r>
              <a:rPr lang="en-US" sz="3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False sense of safety (2 cases)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0BBA-6D2E-4E3C-B27D-74552D1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Graphic 4" descr="Convertible outline">
            <a:extLst>
              <a:ext uri="{FF2B5EF4-FFF2-40B4-BE49-F238E27FC236}">
                <a16:creationId xmlns:a16="http://schemas.microsoft.com/office/drawing/2014/main" id="{624E0D91-0CC7-4205-B66B-7B7F72682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6768" y="2725051"/>
            <a:ext cx="685800" cy="685800"/>
          </a:xfrm>
          <a:prstGeom prst="rect">
            <a:avLst/>
          </a:prstGeom>
        </p:spPr>
      </p:pic>
      <p:pic>
        <p:nvPicPr>
          <p:cNvPr id="6" name="Graphic 5" descr="Convertible outline">
            <a:extLst>
              <a:ext uri="{FF2B5EF4-FFF2-40B4-BE49-F238E27FC236}">
                <a16:creationId xmlns:a16="http://schemas.microsoft.com/office/drawing/2014/main" id="{A3014D9D-F3C8-4829-9BC7-50A26B4BE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881" y="2102307"/>
            <a:ext cx="685800" cy="685800"/>
          </a:xfrm>
          <a:prstGeom prst="rect">
            <a:avLst/>
          </a:prstGeom>
        </p:spPr>
      </p:pic>
      <p:pic>
        <p:nvPicPr>
          <p:cNvPr id="7" name="Graphic 6" descr="Factory outline">
            <a:extLst>
              <a:ext uri="{FF2B5EF4-FFF2-40B4-BE49-F238E27FC236}">
                <a16:creationId xmlns:a16="http://schemas.microsoft.com/office/drawing/2014/main" id="{AA34F5C0-E936-4A71-B653-23B79B529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950" y="1416507"/>
            <a:ext cx="685800" cy="685800"/>
          </a:xfrm>
          <a:prstGeom prst="rect">
            <a:avLst/>
          </a:prstGeom>
        </p:spPr>
      </p:pic>
      <p:pic>
        <p:nvPicPr>
          <p:cNvPr id="8" name="Graphic 7" descr="Heart with pulse with solid fill">
            <a:extLst>
              <a:ext uri="{FF2B5EF4-FFF2-40B4-BE49-F238E27FC236}">
                <a16:creationId xmlns:a16="http://schemas.microsoft.com/office/drawing/2014/main" id="{6C5ED68F-0220-4943-9686-C0C7094CE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0102" y="335309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05925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3AD06B-D8D1-A94A-84D8-5094694EB87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</Template>
  <TotalTime>13960</TotalTime>
  <Words>1710</Words>
  <Application>Microsoft Office PowerPoint</Application>
  <PresentationFormat>On-screen Show (4:3)</PresentationFormat>
  <Paragraphs>245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Acumin Pro</vt:lpstr>
      <vt:lpstr>Arial</vt:lpstr>
      <vt:lpstr>Calibri</vt:lpstr>
      <vt:lpstr>Segoe UI</vt:lpstr>
      <vt:lpstr>Times</vt:lpstr>
      <vt:lpstr>Wingdings</vt:lpstr>
      <vt:lpstr>Purdue1</vt:lpstr>
      <vt:lpstr>Reflecting on Recurring Failures in IoT Development</vt:lpstr>
      <vt:lpstr>Motivation</vt:lpstr>
      <vt:lpstr>    Idea</vt:lpstr>
      <vt:lpstr>Methods</vt:lpstr>
      <vt:lpstr>Methods</vt:lpstr>
      <vt:lpstr>Results</vt:lpstr>
      <vt:lpstr>RQ1: Common sources of IoT failures</vt:lpstr>
      <vt:lpstr>RQ1: Common sources of IoT failures</vt:lpstr>
      <vt:lpstr>RQ2: Common impacts of IoT failures</vt:lpstr>
      <vt:lpstr>Reflection</vt:lpstr>
      <vt:lpstr>A Failure-Aware Software Dev Life Cycle?</vt:lpstr>
      <vt:lpstr>Conclusion</vt:lpstr>
      <vt:lpstr>Bonus slides</vt:lpstr>
      <vt:lpstr>Artifacts</vt:lpstr>
      <vt:lpstr>Sources of IoT failures</vt:lpstr>
      <vt:lpstr>Taxonomy of IoT failures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Anandayuvaraj, Dharun</dc:creator>
  <cp:lastModifiedBy>Dharun Rajkkumar Anandayuvaraj</cp:lastModifiedBy>
  <cp:revision>49</cp:revision>
  <dcterms:created xsi:type="dcterms:W3CDTF">2020-02-21T23:00:33Z</dcterms:created>
  <dcterms:modified xsi:type="dcterms:W3CDTF">2022-11-17T21:33:41Z</dcterms:modified>
</cp:coreProperties>
</file>