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668_99E7E705.xml" ContentType="application/vnd.ms-powerpoint.comments+xml"/>
  <Override PartName="/ppt/notesSlides/notesSlide5.xml" ContentType="application/vnd.openxmlformats-officedocument.presentationml.notesSlide+xml"/>
  <Override PartName="/ppt/comments/modernComment_658_74978299.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66B_3AE8DE1B.xml" ContentType="application/vnd.ms-powerpoint.comments+xml"/>
  <Override PartName="/ppt/notesSlides/notesSlide8.xml" ContentType="application/vnd.openxmlformats-officedocument.presentationml.notesSlide+xml"/>
  <Override PartName="/ppt/comments/modernComment_66C_26A4770B.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8" r:id="rId1"/>
  </p:sldMasterIdLst>
  <p:notesMasterIdLst>
    <p:notesMasterId r:id="rId19"/>
  </p:notesMasterIdLst>
  <p:handoutMasterIdLst>
    <p:handoutMasterId r:id="rId20"/>
  </p:handoutMasterIdLst>
  <p:sldIdLst>
    <p:sldId id="263" r:id="rId2"/>
    <p:sldId id="1634" r:id="rId3"/>
    <p:sldId id="1635" r:id="rId4"/>
    <p:sldId id="1640" r:id="rId5"/>
    <p:sldId id="1624" r:id="rId6"/>
    <p:sldId id="1642" r:id="rId7"/>
    <p:sldId id="1643" r:id="rId8"/>
    <p:sldId id="1644" r:id="rId9"/>
    <p:sldId id="1650" r:id="rId10"/>
    <p:sldId id="1651" r:id="rId11"/>
    <p:sldId id="1630" r:id="rId12"/>
    <p:sldId id="1646" r:id="rId13"/>
    <p:sldId id="1647" r:id="rId14"/>
    <p:sldId id="1648" r:id="rId15"/>
    <p:sldId id="1649" r:id="rId16"/>
    <p:sldId id="1629" r:id="rId17"/>
    <p:sldId id="161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ront page" id="{F4560B56-DE6A-B943-B363-524756E94B9F}">
          <p14:sldIdLst>
            <p14:sldId id="263"/>
          </p14:sldIdLst>
        </p14:section>
        <p14:section name="Background and Motivation" id="{AB5DCC16-C03C-3B48-AD31-AA367A2FD258}">
          <p14:sldIdLst>
            <p14:sldId id="1634"/>
            <p14:sldId id="1635"/>
            <p14:sldId id="1640"/>
          </p14:sldIdLst>
        </p14:section>
        <p14:section name="Research" id="{A2D55829-B903-CF43-A125-417E0F7017C6}">
          <p14:sldIdLst>
            <p14:sldId id="1624"/>
            <p14:sldId id="1642"/>
            <p14:sldId id="1643"/>
            <p14:sldId id="1644"/>
            <p14:sldId id="1650"/>
            <p14:sldId id="1651"/>
          </p14:sldIdLst>
        </p14:section>
        <p14:section name="Results" id="{81318E92-0ACB-434C-87F4-2C4042BBF35E}">
          <p14:sldIdLst>
            <p14:sldId id="1630"/>
            <p14:sldId id="1646"/>
            <p14:sldId id="1647"/>
            <p14:sldId id="1648"/>
            <p14:sldId id="1649"/>
          </p14:sldIdLst>
        </p14:section>
        <p14:section name="Discussion" id="{22B9D3BB-8C7A-42CD-8F7B-0A32F75F1765}">
          <p14:sldIdLst>
            <p14:sldId id="1629"/>
          </p14:sldIdLst>
        </p14:section>
        <p14:section name="Conclusion" id="{567B1BD3-F492-0B41-A8E3-598F90A9323D}">
          <p14:sldIdLst>
            <p14:sldId id="1611"/>
          </p14:sldIdLst>
        </p14:section>
        <p14:section name="Bonus slides" id="{4C9E168F-9DDE-F94B-A1F3-6DB24D348ED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1C3A28-A963-11E7-3D7B-AC35D58D0619}" name="Guest User" initials="GU" userId="S::urn:spo:anon#b1f0a1f176c703ad8f6728dbb0d6423b40b8c6c4d66cccac6d213fd9293c146b::" providerId="AD"/>
  <p188:author id="{97F54934-D715-F194-E2B0-52BB20E31A4B}" name="Anandayuvaraj, Dharun Rajkkumar" initials="ADR" userId="Anandayuvaraj, Dharun Rajkkumar" providerId="None"/>
  <p188:author id="{5BB5E135-98E7-5772-B586-AE35DDD0882B}" name="Guest User" initials="GU" userId="S::urn:spo:anon#f6ebefc201ff287dee6461537898ec57c0c0061b2d05194fd05cd6ef849e9d90::" providerId="AD"/>
  <p188:author id="{54B8BD6D-8C8E-835A-4297-27DEA0DA630D}" name="Dharun Rajkkumar Anandayuvaraj" initials="DRA" userId="Dharun Rajkkumar Anandayuvaraj" providerId="None"/>
  <p188:author id="{856BE3C1-7BB8-71DA-5D15-BE09CD999183}" name="Guest User" initials="GU" userId="S::urn:spo:anon#3083ff0b9bf684d251096920d6dc162e06a111e52aa8330a796130226de5c30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andayuvaraj, Dharun Rajkkumar" initials="ADR" lastIdx="1" clrIdx="0">
    <p:extLst>
      <p:ext uri="{19B8F6BF-5375-455C-9EA6-DF929625EA0E}">
        <p15:presenceInfo xmlns:p15="http://schemas.microsoft.com/office/powerpoint/2012/main" userId="Anandayuvaraj, Dharun Rajkkum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A794"/>
    <a:srgbClr val="FFFFFF"/>
    <a:srgbClr val="F5C869"/>
    <a:srgbClr val="8B3D88"/>
    <a:srgbClr val="3257A8"/>
    <a:srgbClr val="CC99FF"/>
    <a:srgbClr val="6B91C9"/>
    <a:srgbClr val="2DFF8C"/>
    <a:srgbClr val="DD6B7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A94151-9C47-4C7E-AF48-69F3A06B72CE}" v="861" dt="2023-05-19T09:34:35.072"/>
    <p1510:client id="{4551033F-A826-7B44-CEB2-7BEEB84A0520}" v="41" dt="2023-05-18T13:09:44.6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13" autoAdjust="0"/>
    <p:restoredTop sz="65702" autoAdjust="0"/>
  </p:normalViewPr>
  <p:slideViewPr>
    <p:cSldViewPr snapToGrid="0" snapToObjects="1">
      <p:cViewPr varScale="1">
        <p:scale>
          <a:sx n="76" d="100"/>
          <a:sy n="76" d="100"/>
        </p:scale>
        <p:origin x="1464" y="192"/>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58" d="100"/>
          <a:sy n="58" d="100"/>
        </p:scale>
        <p:origin x="2285" y="35"/>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b1f0a1f176c703ad8f6728dbb0d6423b40b8c6c4d66cccac6d213fd9293c146b::" providerId="AD" clId="Web-{4551033F-A826-7B44-CEB2-7BEEB84A0520}"/>
    <pc:docChg chg="mod modSld">
      <pc:chgData name="Guest User" userId="S::urn:spo:anon#b1f0a1f176c703ad8f6728dbb0d6423b40b8c6c4d66cccac6d213fd9293c146b::" providerId="AD" clId="Web-{4551033F-A826-7B44-CEB2-7BEEB84A0520}" dt="2023-05-18T13:09:44.664" v="40"/>
      <pc:docMkLst>
        <pc:docMk/>
      </pc:docMkLst>
      <pc:sldChg chg="addCm">
        <pc:chgData name="Guest User" userId="S::urn:spo:anon#b1f0a1f176c703ad8f6728dbb0d6423b40b8c6c4d66cccac6d213fd9293c146b::" providerId="AD" clId="Web-{4551033F-A826-7B44-CEB2-7BEEB84A0520}" dt="2023-05-18T13:09:44.664" v="40"/>
        <pc:sldMkLst>
          <pc:docMk/>
          <pc:sldMk cId="1070616135" sldId="1611"/>
        </pc:sldMkLst>
      </pc:sldChg>
      <pc:sldChg chg="addCm">
        <pc:chgData name="Guest User" userId="S::urn:spo:anon#b1f0a1f176c703ad8f6728dbb0d6423b40b8c6c4d66cccac6d213fd9293c146b::" providerId="AD" clId="Web-{4551033F-A826-7B44-CEB2-7BEEB84A0520}" dt="2023-05-18T13:03:49.261" v="27"/>
        <pc:sldMkLst>
          <pc:docMk/>
          <pc:sldMk cId="1956086425" sldId="1624"/>
        </pc:sldMkLst>
      </pc:sldChg>
      <pc:sldChg chg="addCm">
        <pc:chgData name="Guest User" userId="S::urn:spo:anon#b1f0a1f176c703ad8f6728dbb0d6423b40b8c6c4d66cccac6d213fd9293c146b::" providerId="AD" clId="Web-{4551033F-A826-7B44-CEB2-7BEEB84A0520}" dt="2023-05-18T13:03:00.775" v="2"/>
        <pc:sldMkLst>
          <pc:docMk/>
          <pc:sldMk cId="1536594789" sldId="1634"/>
        </pc:sldMkLst>
      </pc:sldChg>
      <pc:sldChg chg="modSp addCm">
        <pc:chgData name="Guest User" userId="S::urn:spo:anon#b1f0a1f176c703ad8f6728dbb0d6423b40b8c6c4d66cccac6d213fd9293c146b::" providerId="AD" clId="Web-{4551033F-A826-7B44-CEB2-7BEEB84A0520}" dt="2023-05-18T13:03:28.073" v="25"/>
        <pc:sldMkLst>
          <pc:docMk/>
          <pc:sldMk cId="2582112005" sldId="1640"/>
        </pc:sldMkLst>
        <pc:spChg chg="mod">
          <ac:chgData name="Guest User" userId="S::urn:spo:anon#b1f0a1f176c703ad8f6728dbb0d6423b40b8c6c4d66cccac6d213fd9293c146b::" providerId="AD" clId="Web-{4551033F-A826-7B44-CEB2-7BEEB84A0520}" dt="2023-05-18T13:03:18.385" v="24" actId="20577"/>
          <ac:spMkLst>
            <pc:docMk/>
            <pc:sldMk cId="2582112005" sldId="1640"/>
            <ac:spMk id="2" creationId="{01EE282B-6DB8-4811-ABDE-0AD318D05FBD}"/>
          </ac:spMkLst>
        </pc:spChg>
      </pc:sldChg>
      <pc:sldChg chg="addCm">
        <pc:chgData name="Guest User" userId="S::urn:spo:anon#b1f0a1f176c703ad8f6728dbb0d6423b40b8c6c4d66cccac6d213fd9293c146b::" providerId="AD" clId="Web-{4551033F-A826-7B44-CEB2-7BEEB84A0520}" dt="2023-05-18T13:04:08.636" v="28"/>
        <pc:sldMkLst>
          <pc:docMk/>
          <pc:sldMk cId="988339739" sldId="1643"/>
        </pc:sldMkLst>
      </pc:sldChg>
      <pc:sldChg chg="delSp addCm">
        <pc:chgData name="Guest User" userId="S::urn:spo:anon#b1f0a1f176c703ad8f6728dbb0d6423b40b8c6c4d66cccac6d213fd9293c146b::" providerId="AD" clId="Web-{4551033F-A826-7B44-CEB2-7BEEB84A0520}" dt="2023-05-18T13:04:53.106" v="30"/>
        <pc:sldMkLst>
          <pc:docMk/>
          <pc:sldMk cId="648312587" sldId="1644"/>
        </pc:sldMkLst>
        <pc:spChg chg="del">
          <ac:chgData name="Guest User" userId="S::urn:spo:anon#b1f0a1f176c703ad8f6728dbb0d6423b40b8c6c4d66cccac6d213fd9293c146b::" providerId="AD" clId="Web-{4551033F-A826-7B44-CEB2-7BEEB84A0520}" dt="2023-05-18T13:04:21.809" v="29"/>
          <ac:spMkLst>
            <pc:docMk/>
            <pc:sldMk cId="648312587" sldId="1644"/>
            <ac:spMk id="2" creationId="{01EE282B-6DB8-4811-ABDE-0AD318D05FBD}"/>
          </ac:spMkLst>
        </pc:spChg>
      </pc:sldChg>
      <pc:sldChg chg="addCm modCm">
        <pc:chgData name="Guest User" userId="S::urn:spo:anon#b1f0a1f176c703ad8f6728dbb0d6423b40b8c6c4d66cccac6d213fd9293c146b::" providerId="AD" clId="Web-{4551033F-A826-7B44-CEB2-7BEEB84A0520}" dt="2023-05-18T13:06:52.157" v="34"/>
        <pc:sldMkLst>
          <pc:docMk/>
          <pc:sldMk cId="488652436" sldId="1646"/>
        </pc:sldMkLst>
      </pc:sldChg>
      <pc:sldChg chg="addCm modCm">
        <pc:chgData name="Guest User" userId="S::urn:spo:anon#b1f0a1f176c703ad8f6728dbb0d6423b40b8c6c4d66cccac6d213fd9293c146b::" providerId="AD" clId="Web-{4551033F-A826-7B44-CEB2-7BEEB84A0520}" dt="2023-05-18T13:08:32.894" v="36"/>
        <pc:sldMkLst>
          <pc:docMk/>
          <pc:sldMk cId="2883011328" sldId="1647"/>
        </pc:sldMkLst>
      </pc:sldChg>
      <pc:sldChg chg="addCm">
        <pc:chgData name="Guest User" userId="S::urn:spo:anon#b1f0a1f176c703ad8f6728dbb0d6423b40b8c6c4d66cccac6d213fd9293c146b::" providerId="AD" clId="Web-{4551033F-A826-7B44-CEB2-7BEEB84A0520}" dt="2023-05-18T13:08:42.098" v="37"/>
        <pc:sldMkLst>
          <pc:docMk/>
          <pc:sldMk cId="3729178188" sldId="1648"/>
        </pc:sldMkLst>
      </pc:sldChg>
      <pc:sldChg chg="addCm">
        <pc:chgData name="Guest User" userId="S::urn:spo:anon#b1f0a1f176c703ad8f6728dbb0d6423b40b8c6c4d66cccac6d213fd9293c146b::" providerId="AD" clId="Web-{4551033F-A826-7B44-CEB2-7BEEB84A0520}" dt="2023-05-18T13:08:52.772" v="38"/>
        <pc:sldMkLst>
          <pc:docMk/>
          <pc:sldMk cId="4038971146" sldId="1649"/>
        </pc:sldMkLst>
      </pc:sldChg>
    </pc:docChg>
  </pc:docChgLst>
  <pc:docChgLst>
    <pc:chgData name="Dharun Rajkkumar Anandayuvaraj" userId="e0c1bc35-711c-4e4f-8925-978bf5d12bb5" providerId="ADAL" clId="{36A94151-9C47-4C7E-AF48-69F3A06B72CE}"/>
    <pc:docChg chg="undo redo custSel addSld delSld modSld sldOrd modMainMaster modSection modNotesMaster">
      <pc:chgData name="Dharun Rajkkumar Anandayuvaraj" userId="e0c1bc35-711c-4e4f-8925-978bf5d12bb5" providerId="ADAL" clId="{36A94151-9C47-4C7E-AF48-69F3A06B72CE}" dt="2023-05-19T09:34:35.072" v="5071"/>
      <pc:docMkLst>
        <pc:docMk/>
      </pc:docMkLst>
      <pc:sldChg chg="addSp delSp modSp mod modNotes modNotesTx">
        <pc:chgData name="Dharun Rajkkumar Anandayuvaraj" userId="e0c1bc35-711c-4e4f-8925-978bf5d12bb5" providerId="ADAL" clId="{36A94151-9C47-4C7E-AF48-69F3A06B72CE}" dt="2023-05-16T22:01:23.316" v="497" actId="20577"/>
        <pc:sldMkLst>
          <pc:docMk/>
          <pc:sldMk cId="681153070" sldId="263"/>
        </pc:sldMkLst>
        <pc:spChg chg="mod">
          <ac:chgData name="Dharun Rajkkumar Anandayuvaraj" userId="e0c1bc35-711c-4e4f-8925-978bf5d12bb5" providerId="ADAL" clId="{36A94151-9C47-4C7E-AF48-69F3A06B72CE}" dt="2023-05-16T14:44:02.554" v="71" actId="20577"/>
          <ac:spMkLst>
            <pc:docMk/>
            <pc:sldMk cId="681153070" sldId="263"/>
            <ac:spMk id="3" creationId="{089D1F61-B74F-FD46-9676-D29849AD2577}"/>
          </ac:spMkLst>
        </pc:spChg>
        <pc:graphicFrameChg chg="add mod modGraphic">
          <ac:chgData name="Dharun Rajkkumar Anandayuvaraj" userId="e0c1bc35-711c-4e4f-8925-978bf5d12bb5" providerId="ADAL" clId="{36A94151-9C47-4C7E-AF48-69F3A06B72CE}" dt="2023-05-16T14:52:33.452" v="114" actId="1076"/>
          <ac:graphicFrameMkLst>
            <pc:docMk/>
            <pc:sldMk cId="681153070" sldId="263"/>
            <ac:graphicFrameMk id="2" creationId="{9FC21F0A-BFC2-024D-5F03-BCB6C5C7D713}"/>
          </ac:graphicFrameMkLst>
        </pc:graphicFrameChg>
        <pc:graphicFrameChg chg="add mod modGraphic">
          <ac:chgData name="Dharun Rajkkumar Anandayuvaraj" userId="e0c1bc35-711c-4e4f-8925-978bf5d12bb5" providerId="ADAL" clId="{36A94151-9C47-4C7E-AF48-69F3A06B72CE}" dt="2023-05-16T14:52:43.164" v="115" actId="1076"/>
          <ac:graphicFrameMkLst>
            <pc:docMk/>
            <pc:sldMk cId="681153070" sldId="263"/>
            <ac:graphicFrameMk id="5" creationId="{F17712E8-628E-A83C-610E-A1398FC68628}"/>
          </ac:graphicFrameMkLst>
        </pc:graphicFrameChg>
        <pc:graphicFrameChg chg="del mod">
          <ac:chgData name="Dharun Rajkkumar Anandayuvaraj" userId="e0c1bc35-711c-4e4f-8925-978bf5d12bb5" providerId="ADAL" clId="{36A94151-9C47-4C7E-AF48-69F3A06B72CE}" dt="2023-05-16T14:51:27.682" v="104" actId="478"/>
          <ac:graphicFrameMkLst>
            <pc:docMk/>
            <pc:sldMk cId="681153070" sldId="263"/>
            <ac:graphicFrameMk id="23" creationId="{94BDB77D-4E97-47C5-AFFB-FF144BF87400}"/>
          </ac:graphicFrameMkLst>
        </pc:graphicFrameChg>
        <pc:picChg chg="del mod">
          <ac:chgData name="Dharun Rajkkumar Anandayuvaraj" userId="e0c1bc35-711c-4e4f-8925-978bf5d12bb5" providerId="ADAL" clId="{36A94151-9C47-4C7E-AF48-69F3A06B72CE}" dt="2023-05-16T14:51:27.682" v="104" actId="478"/>
          <ac:picMkLst>
            <pc:docMk/>
            <pc:sldMk cId="681153070" sldId="263"/>
            <ac:picMk id="4" creationId="{FD450EBA-478D-4195-94FA-FECBCCFC15AE}"/>
          </ac:picMkLst>
        </pc:picChg>
        <pc:picChg chg="del mod">
          <ac:chgData name="Dharun Rajkkumar Anandayuvaraj" userId="e0c1bc35-711c-4e4f-8925-978bf5d12bb5" providerId="ADAL" clId="{36A94151-9C47-4C7E-AF48-69F3A06B72CE}" dt="2023-05-16T14:51:27.682" v="104" actId="478"/>
          <ac:picMkLst>
            <pc:docMk/>
            <pc:sldMk cId="681153070" sldId="263"/>
            <ac:picMk id="1028" creationId="{82EF96A0-7075-4528-9238-E0D471AAA534}"/>
          </ac:picMkLst>
        </pc:picChg>
      </pc:sldChg>
      <pc:sldChg chg="mod modShow">
        <pc:chgData name="Dharun Rajkkumar Anandayuvaraj" userId="e0c1bc35-711c-4e4f-8925-978bf5d12bb5" providerId="ADAL" clId="{36A94151-9C47-4C7E-AF48-69F3A06B72CE}" dt="2023-05-17T23:22:59.007" v="4290" actId="729"/>
        <pc:sldMkLst>
          <pc:docMk/>
          <pc:sldMk cId="1855869391" sldId="267"/>
        </pc:sldMkLst>
      </pc:sldChg>
      <pc:sldChg chg="modSp del mod modNotes">
        <pc:chgData name="Dharun Rajkkumar Anandayuvaraj" userId="e0c1bc35-711c-4e4f-8925-978bf5d12bb5" providerId="ADAL" clId="{36A94151-9C47-4C7E-AF48-69F3A06B72CE}" dt="2023-05-16T22:10:07.819" v="845" actId="47"/>
        <pc:sldMkLst>
          <pc:docMk/>
          <pc:sldMk cId="492295558" sldId="1589"/>
        </pc:sldMkLst>
        <pc:picChg chg="mod">
          <ac:chgData name="Dharun Rajkkumar Anandayuvaraj" userId="e0c1bc35-711c-4e4f-8925-978bf5d12bb5" providerId="ADAL" clId="{36A94151-9C47-4C7E-AF48-69F3A06B72CE}" dt="2023-05-16T14:54:15.255" v="117" actId="1076"/>
          <ac:picMkLst>
            <pc:docMk/>
            <pc:sldMk cId="492295558" sldId="1589"/>
            <ac:picMk id="8" creationId="{258724FC-6091-4974-AAC0-A515B5609F10}"/>
          </ac:picMkLst>
        </pc:picChg>
      </pc:sldChg>
      <pc:sldChg chg="addSp delSp modSp mod modAnim modShow modCm modNotes modNotesTx">
        <pc:chgData name="Dharun Rajkkumar Anandayuvaraj" userId="e0c1bc35-711c-4e4f-8925-978bf5d12bb5" providerId="ADAL" clId="{36A94151-9C47-4C7E-AF48-69F3A06B72CE}" dt="2023-05-19T09:29:05.026" v="4982"/>
        <pc:sldMkLst>
          <pc:docMk/>
          <pc:sldMk cId="1070616135" sldId="1611"/>
        </pc:sldMkLst>
        <pc:spChg chg="mod">
          <ac:chgData name="Dharun Rajkkumar Anandayuvaraj" userId="e0c1bc35-711c-4e4f-8925-978bf5d12bb5" providerId="ADAL" clId="{36A94151-9C47-4C7E-AF48-69F3A06B72CE}" dt="2023-05-19T09:06:50.570" v="4716" actId="20577"/>
          <ac:spMkLst>
            <pc:docMk/>
            <pc:sldMk cId="1070616135" sldId="1611"/>
            <ac:spMk id="2" creationId="{01EE282B-6DB8-4811-ABDE-0AD318D05FBD}"/>
          </ac:spMkLst>
        </pc:spChg>
        <pc:spChg chg="add del mod">
          <ac:chgData name="Dharun Rajkkumar Anandayuvaraj" userId="e0c1bc35-711c-4e4f-8925-978bf5d12bb5" providerId="ADAL" clId="{36A94151-9C47-4C7E-AF48-69F3A06B72CE}" dt="2023-05-17T12:21:18.603" v="3861"/>
          <ac:spMkLst>
            <pc:docMk/>
            <pc:sldMk cId="1070616135" sldId="1611"/>
            <ac:spMk id="4" creationId="{9721E97C-2401-0E8B-80D5-C598E4D18140}"/>
          </ac:spMkLst>
        </pc:spChg>
        <pc:spChg chg="mod">
          <ac:chgData name="Dharun Rajkkumar Anandayuvaraj" userId="e0c1bc35-711c-4e4f-8925-978bf5d12bb5" providerId="ADAL" clId="{36A94151-9C47-4C7E-AF48-69F3A06B72CE}" dt="2023-05-16T14:43:23.785" v="48"/>
          <ac:spMkLst>
            <pc:docMk/>
            <pc:sldMk cId="1070616135" sldId="1611"/>
            <ac:spMk id="7" creationId="{FD9109BD-663D-434F-A569-710038EA41FB}"/>
          </ac:spMkLst>
        </pc:spChg>
        <pc:spChg chg="mod">
          <ac:chgData name="Dharun Rajkkumar Anandayuvaraj" userId="e0c1bc35-711c-4e4f-8925-978bf5d12bb5" providerId="ADAL" clId="{36A94151-9C47-4C7E-AF48-69F3A06B72CE}" dt="2023-05-16T14:43:23.785" v="48"/>
          <ac:spMkLst>
            <pc:docMk/>
            <pc:sldMk cId="1070616135" sldId="1611"/>
            <ac:spMk id="8" creationId="{F3089719-3EB8-4E6E-B1ED-18E69AF460CC}"/>
          </ac:spMkLst>
        </pc:spChg>
        <pc:spChg chg="add del mod">
          <ac:chgData name="Dharun Rajkkumar Anandayuvaraj" userId="e0c1bc35-711c-4e4f-8925-978bf5d12bb5" providerId="ADAL" clId="{36A94151-9C47-4C7E-AF48-69F3A06B72CE}" dt="2023-05-17T12:21:23.654" v="3864" actId="478"/>
          <ac:spMkLst>
            <pc:docMk/>
            <pc:sldMk cId="1070616135" sldId="1611"/>
            <ac:spMk id="9" creationId="{CC4CF1DC-7B5A-B546-38EE-A317F452F023}"/>
          </ac:spMkLst>
        </pc:spChg>
        <pc:picChg chg="mod">
          <ac:chgData name="Dharun Rajkkumar Anandayuvaraj" userId="e0c1bc35-711c-4e4f-8925-978bf5d12bb5" providerId="ADAL" clId="{36A94151-9C47-4C7E-AF48-69F3A06B72CE}" dt="2023-05-17T23:22:46.309" v="4288"/>
          <ac:picMkLst>
            <pc:docMk/>
            <pc:sldMk cId="1070616135" sldId="1611"/>
            <ac:picMk id="5" creationId="{DD3803C2-ED24-4707-B31D-1108AB9B13BE}"/>
          </ac:picMkLst>
        </pc:picChg>
        <pc:picChg chg="mod">
          <ac:chgData name="Dharun Rajkkumar Anandayuvaraj" userId="e0c1bc35-711c-4e4f-8925-978bf5d12bb5" providerId="ADAL" clId="{36A94151-9C47-4C7E-AF48-69F3A06B72CE}" dt="2023-05-16T14:43:23.785" v="48"/>
          <ac:picMkLst>
            <pc:docMk/>
            <pc:sldMk cId="1070616135" sldId="1611"/>
            <ac:picMk id="6" creationId="{ACD5F501-2355-4EB4-8820-687D9A86CDC2}"/>
          </ac:picMkLst>
        </pc:picChg>
        <pc:picChg chg="add del mod">
          <ac:chgData name="Dharun Rajkkumar Anandayuvaraj" userId="e0c1bc35-711c-4e4f-8925-978bf5d12bb5" providerId="ADAL" clId="{36A94151-9C47-4C7E-AF48-69F3A06B72CE}" dt="2023-05-17T12:22:21.196" v="3870" actId="478"/>
          <ac:picMkLst>
            <pc:docMk/>
            <pc:sldMk cId="1070616135" sldId="1611"/>
            <ac:picMk id="11" creationId="{EE095DFE-10AF-4514-878B-FCC60571C624}"/>
          </ac:picMkLst>
        </pc:picChg>
        <pc:picChg chg="add mod ord">
          <ac:chgData name="Dharun Rajkkumar Anandayuvaraj" userId="e0c1bc35-711c-4e4f-8925-978bf5d12bb5" providerId="ADAL" clId="{36A94151-9C47-4C7E-AF48-69F3A06B72CE}" dt="2023-05-17T23:22:52.645" v="4289"/>
          <ac:picMkLst>
            <pc:docMk/>
            <pc:sldMk cId="1070616135" sldId="1611"/>
            <ac:picMk id="12" creationId="{8838E5A9-EE10-2168-BC51-79A775193976}"/>
          </ac:picMkLst>
        </pc:picChg>
      </pc:sldChg>
      <pc:sldChg chg="modSp mod modShow modNotes">
        <pc:chgData name="Dharun Rajkkumar Anandayuvaraj" userId="e0c1bc35-711c-4e4f-8925-978bf5d12bb5" providerId="ADAL" clId="{36A94151-9C47-4C7E-AF48-69F3A06B72CE}" dt="2023-05-17T23:23:01.601" v="4291" actId="729"/>
        <pc:sldMkLst>
          <pc:docMk/>
          <pc:sldMk cId="943190685" sldId="1614"/>
        </pc:sldMkLst>
        <pc:spChg chg="mod">
          <ac:chgData name="Dharun Rajkkumar Anandayuvaraj" userId="e0c1bc35-711c-4e4f-8925-978bf5d12bb5" providerId="ADAL" clId="{36A94151-9C47-4C7E-AF48-69F3A06B72CE}" dt="2023-05-17T23:21:27.767" v="4284" actId="20577"/>
          <ac:spMkLst>
            <pc:docMk/>
            <pc:sldMk cId="943190685" sldId="1614"/>
            <ac:spMk id="2" creationId="{01EE282B-6DB8-4811-ABDE-0AD318D05FBD}"/>
          </ac:spMkLst>
        </pc:spChg>
        <pc:grpChg chg="mod">
          <ac:chgData name="Dharun Rajkkumar Anandayuvaraj" userId="e0c1bc35-711c-4e4f-8925-978bf5d12bb5" providerId="ADAL" clId="{36A94151-9C47-4C7E-AF48-69F3A06B72CE}" dt="2023-05-16T14:43:23.785" v="48"/>
          <ac:grpSpMkLst>
            <pc:docMk/>
            <pc:sldMk cId="943190685" sldId="1614"/>
            <ac:grpSpMk id="10" creationId="{B2F4FCE8-2E68-42BE-A40F-E9D24CD76D6A}"/>
          </ac:grpSpMkLst>
        </pc:grpChg>
        <pc:picChg chg="mod">
          <ac:chgData name="Dharun Rajkkumar Anandayuvaraj" userId="e0c1bc35-711c-4e4f-8925-978bf5d12bb5" providerId="ADAL" clId="{36A94151-9C47-4C7E-AF48-69F3A06B72CE}" dt="2023-05-17T23:22:34.113" v="4287"/>
          <ac:picMkLst>
            <pc:docMk/>
            <pc:sldMk cId="943190685" sldId="1614"/>
            <ac:picMk id="8" creationId="{0AE5C230-7232-41CB-A556-F7E8BC05662F}"/>
          </ac:picMkLst>
        </pc:picChg>
        <pc:picChg chg="mod">
          <ac:chgData name="Dharun Rajkkumar Anandayuvaraj" userId="e0c1bc35-711c-4e4f-8925-978bf5d12bb5" providerId="ADAL" clId="{36A94151-9C47-4C7E-AF48-69F3A06B72CE}" dt="2023-05-17T23:22:28.031" v="4286"/>
          <ac:picMkLst>
            <pc:docMk/>
            <pc:sldMk cId="943190685" sldId="1614"/>
            <ac:picMk id="9" creationId="{A704A19E-107D-45AF-9B4C-2B4D1EB6AACC}"/>
          </ac:picMkLst>
        </pc:picChg>
      </pc:sldChg>
      <pc:sldChg chg="modSp del mod modShow modNotes">
        <pc:chgData name="Dharun Rajkkumar Anandayuvaraj" userId="e0c1bc35-711c-4e4f-8925-978bf5d12bb5" providerId="ADAL" clId="{36A94151-9C47-4C7E-AF48-69F3A06B72CE}" dt="2023-05-17T23:20:12.062" v="4243" actId="47"/>
        <pc:sldMkLst>
          <pc:docMk/>
          <pc:sldMk cId="3348656578" sldId="1615"/>
        </pc:sldMkLst>
        <pc:spChg chg="mod">
          <ac:chgData name="Dharun Rajkkumar Anandayuvaraj" userId="e0c1bc35-711c-4e4f-8925-978bf5d12bb5" providerId="ADAL" clId="{36A94151-9C47-4C7E-AF48-69F3A06B72CE}" dt="2023-05-16T14:43:23.785" v="48"/>
          <ac:spMkLst>
            <pc:docMk/>
            <pc:sldMk cId="3348656578" sldId="1615"/>
            <ac:spMk id="7" creationId="{A67F3355-7EC8-4E70-BB01-F1851AF89E04}"/>
          </ac:spMkLst>
        </pc:spChg>
        <pc:picChg chg="mod">
          <ac:chgData name="Dharun Rajkkumar Anandayuvaraj" userId="e0c1bc35-711c-4e4f-8925-978bf5d12bb5" providerId="ADAL" clId="{36A94151-9C47-4C7E-AF48-69F3A06B72CE}" dt="2023-05-16T14:43:23.785" v="48"/>
          <ac:picMkLst>
            <pc:docMk/>
            <pc:sldMk cId="3348656578" sldId="1615"/>
            <ac:picMk id="6" creationId="{79F93CA1-BF9B-4647-8318-A52A883AC1AD}"/>
          </ac:picMkLst>
        </pc:picChg>
      </pc:sldChg>
      <pc:sldChg chg="delSp modSp mod modCm modNotes modNotesTx">
        <pc:chgData name="Dharun Rajkkumar Anandayuvaraj" userId="e0c1bc35-711c-4e4f-8925-978bf5d12bb5" providerId="ADAL" clId="{36A94151-9C47-4C7E-AF48-69F3A06B72CE}" dt="2023-05-19T08:44:43.548" v="4404"/>
        <pc:sldMkLst>
          <pc:docMk/>
          <pc:sldMk cId="1956086425" sldId="1624"/>
        </pc:sldMkLst>
        <pc:spChg chg="mod">
          <ac:chgData name="Dharun Rajkkumar Anandayuvaraj" userId="e0c1bc35-711c-4e4f-8925-978bf5d12bb5" providerId="ADAL" clId="{36A94151-9C47-4C7E-AF48-69F3A06B72CE}" dt="2023-05-19T08:44:27.954" v="4403" actId="114"/>
          <ac:spMkLst>
            <pc:docMk/>
            <pc:sldMk cId="1956086425" sldId="1624"/>
            <ac:spMk id="2" creationId="{01EE282B-6DB8-4811-ABDE-0AD318D05FBD}"/>
          </ac:spMkLst>
        </pc:spChg>
        <pc:spChg chg="mod">
          <ac:chgData name="Dharun Rajkkumar Anandayuvaraj" userId="e0c1bc35-711c-4e4f-8925-978bf5d12bb5" providerId="ADAL" clId="{36A94151-9C47-4C7E-AF48-69F3A06B72CE}" dt="2023-05-19T08:34:02.964" v="4315" actId="20577"/>
          <ac:spMkLst>
            <pc:docMk/>
            <pc:sldMk cId="1956086425" sldId="1624"/>
            <ac:spMk id="3" creationId="{F0FE0E79-3C83-4B98-8C39-ED8503CD699A}"/>
          </ac:spMkLst>
        </pc:spChg>
        <pc:picChg chg="del mod">
          <ac:chgData name="Dharun Rajkkumar Anandayuvaraj" userId="e0c1bc35-711c-4e4f-8925-978bf5d12bb5" providerId="ADAL" clId="{36A94151-9C47-4C7E-AF48-69F3A06B72CE}" dt="2023-05-16T22:12:35.151" v="973" actId="478"/>
          <ac:picMkLst>
            <pc:docMk/>
            <pc:sldMk cId="1956086425" sldId="1624"/>
            <ac:picMk id="1028" creationId="{A07B1418-A7EF-4403-8FE9-4166C2A7BC6B}"/>
          </ac:picMkLst>
        </pc:picChg>
        <pc:picChg chg="del mod">
          <ac:chgData name="Dharun Rajkkumar Anandayuvaraj" userId="e0c1bc35-711c-4e4f-8925-978bf5d12bb5" providerId="ADAL" clId="{36A94151-9C47-4C7E-AF48-69F3A06B72CE}" dt="2023-05-16T22:12:35.151" v="973" actId="478"/>
          <ac:picMkLst>
            <pc:docMk/>
            <pc:sldMk cId="1956086425" sldId="1624"/>
            <ac:picMk id="1030" creationId="{F6FA332D-1979-44C1-94DA-03E644D6DE34}"/>
          </ac:picMkLst>
        </pc:picChg>
      </pc:sldChg>
      <pc:sldChg chg="modSp del mod modShow modNotes">
        <pc:chgData name="Dharun Rajkkumar Anandayuvaraj" userId="e0c1bc35-711c-4e4f-8925-978bf5d12bb5" providerId="ADAL" clId="{36A94151-9C47-4C7E-AF48-69F3A06B72CE}" dt="2023-05-17T11:23:10.434" v="3292" actId="47"/>
        <pc:sldMkLst>
          <pc:docMk/>
          <pc:sldMk cId="3764059084" sldId="1626"/>
        </pc:sldMkLst>
        <pc:spChg chg="mod">
          <ac:chgData name="Dharun Rajkkumar Anandayuvaraj" userId="e0c1bc35-711c-4e4f-8925-978bf5d12bb5" providerId="ADAL" clId="{36A94151-9C47-4C7E-AF48-69F3A06B72CE}" dt="2023-05-16T14:43:23.785" v="48"/>
          <ac:spMkLst>
            <pc:docMk/>
            <pc:sldMk cId="3764059084" sldId="1626"/>
            <ac:spMk id="15" creationId="{12C30E80-27FE-4C09-AFAB-A351018C7A2B}"/>
          </ac:spMkLst>
        </pc:spChg>
        <pc:spChg chg="mod">
          <ac:chgData name="Dharun Rajkkumar Anandayuvaraj" userId="e0c1bc35-711c-4e4f-8925-978bf5d12bb5" providerId="ADAL" clId="{36A94151-9C47-4C7E-AF48-69F3A06B72CE}" dt="2023-05-16T14:43:23.785" v="48"/>
          <ac:spMkLst>
            <pc:docMk/>
            <pc:sldMk cId="3764059084" sldId="1626"/>
            <ac:spMk id="16" creationId="{F296F5DD-9CED-4F57-98C6-3BD5F16421D0}"/>
          </ac:spMkLst>
        </pc:spChg>
        <pc:graphicFrameChg chg="mod">
          <ac:chgData name="Dharun Rajkkumar Anandayuvaraj" userId="e0c1bc35-711c-4e4f-8925-978bf5d12bb5" providerId="ADAL" clId="{36A94151-9C47-4C7E-AF48-69F3A06B72CE}" dt="2023-05-16T14:43:23.785" v="48"/>
          <ac:graphicFrameMkLst>
            <pc:docMk/>
            <pc:sldMk cId="3764059084" sldId="1626"/>
            <ac:graphicFrameMk id="8" creationId="{0658F393-DBC3-4384-BAAE-36FE5B6786BE}"/>
          </ac:graphicFrameMkLst>
        </pc:graphicFrameChg>
        <pc:graphicFrameChg chg="mod">
          <ac:chgData name="Dharun Rajkkumar Anandayuvaraj" userId="e0c1bc35-711c-4e4f-8925-978bf5d12bb5" providerId="ADAL" clId="{36A94151-9C47-4C7E-AF48-69F3A06B72CE}" dt="2023-05-16T14:43:23.785" v="48"/>
          <ac:graphicFrameMkLst>
            <pc:docMk/>
            <pc:sldMk cId="3764059084" sldId="1626"/>
            <ac:graphicFrameMk id="11" creationId="{4B492658-6EDE-494A-A3DD-6B66732E05A6}"/>
          </ac:graphicFrameMkLst>
        </pc:graphicFrameChg>
      </pc:sldChg>
      <pc:sldChg chg="modSp del mod modShow modNotes">
        <pc:chgData name="Dharun Rajkkumar Anandayuvaraj" userId="e0c1bc35-711c-4e4f-8925-978bf5d12bb5" providerId="ADAL" clId="{36A94151-9C47-4C7E-AF48-69F3A06B72CE}" dt="2023-05-17T11:23:17.687" v="3293" actId="47"/>
        <pc:sldMkLst>
          <pc:docMk/>
          <pc:sldMk cId="275651876" sldId="1628"/>
        </pc:sldMkLst>
        <pc:spChg chg="mod">
          <ac:chgData name="Dharun Rajkkumar Anandayuvaraj" userId="e0c1bc35-711c-4e4f-8925-978bf5d12bb5" providerId="ADAL" clId="{36A94151-9C47-4C7E-AF48-69F3A06B72CE}" dt="2023-05-16T14:43:23.785" v="48"/>
          <ac:spMkLst>
            <pc:docMk/>
            <pc:sldMk cId="275651876" sldId="1628"/>
            <ac:spMk id="2" creationId="{01EE282B-6DB8-4811-ABDE-0AD318D05FBD}"/>
          </ac:spMkLst>
        </pc:spChg>
      </pc:sldChg>
      <pc:sldChg chg="addSp delSp modSp mod delAnim modShow modNotes modNotesTx">
        <pc:chgData name="Dharun Rajkkumar Anandayuvaraj" userId="e0c1bc35-711c-4e4f-8925-978bf5d12bb5" providerId="ADAL" clId="{36A94151-9C47-4C7E-AF48-69F3A06B72CE}" dt="2023-05-17T12:02:22.685" v="3681" actId="207"/>
        <pc:sldMkLst>
          <pc:docMk/>
          <pc:sldMk cId="2859713842" sldId="1629"/>
        </pc:sldMkLst>
        <pc:spChg chg="mod">
          <ac:chgData name="Dharun Rajkkumar Anandayuvaraj" userId="e0c1bc35-711c-4e4f-8925-978bf5d12bb5" providerId="ADAL" clId="{36A94151-9C47-4C7E-AF48-69F3A06B72CE}" dt="2023-05-17T12:01:17.129" v="3675" actId="27636"/>
          <ac:spMkLst>
            <pc:docMk/>
            <pc:sldMk cId="2859713842" sldId="1629"/>
            <ac:spMk id="2" creationId="{01EE282B-6DB8-4811-ABDE-0AD318D05FBD}"/>
          </ac:spMkLst>
        </pc:spChg>
        <pc:spChg chg="mod">
          <ac:chgData name="Dharun Rajkkumar Anandayuvaraj" userId="e0c1bc35-711c-4e4f-8925-978bf5d12bb5" providerId="ADAL" clId="{36A94151-9C47-4C7E-AF48-69F3A06B72CE}" dt="2023-05-17T11:32:49.095" v="3328" actId="122"/>
          <ac:spMkLst>
            <pc:docMk/>
            <pc:sldMk cId="2859713842" sldId="1629"/>
            <ac:spMk id="3" creationId="{F0FE0E79-3C83-4B98-8C39-ED8503CD699A}"/>
          </ac:spMkLst>
        </pc:spChg>
        <pc:spChg chg="del mod">
          <ac:chgData name="Dharun Rajkkumar Anandayuvaraj" userId="e0c1bc35-711c-4e4f-8925-978bf5d12bb5" providerId="ADAL" clId="{36A94151-9C47-4C7E-AF48-69F3A06B72CE}" dt="2023-05-17T11:35:31.222" v="3331" actId="478"/>
          <ac:spMkLst>
            <pc:docMk/>
            <pc:sldMk cId="2859713842" sldId="1629"/>
            <ac:spMk id="7" creationId="{51CCBA48-F4B9-437A-B32F-DD47220ABFB9}"/>
          </ac:spMkLst>
        </pc:spChg>
        <pc:spChg chg="del mod">
          <ac:chgData name="Dharun Rajkkumar Anandayuvaraj" userId="e0c1bc35-711c-4e4f-8925-978bf5d12bb5" providerId="ADAL" clId="{36A94151-9C47-4C7E-AF48-69F3A06B72CE}" dt="2023-05-17T11:35:31.222" v="3331" actId="478"/>
          <ac:spMkLst>
            <pc:docMk/>
            <pc:sldMk cId="2859713842" sldId="1629"/>
            <ac:spMk id="8" creationId="{83A6F1A0-2F29-4DF7-A578-F45D824F3088}"/>
          </ac:spMkLst>
        </pc:spChg>
        <pc:spChg chg="del mod">
          <ac:chgData name="Dharun Rajkkumar Anandayuvaraj" userId="e0c1bc35-711c-4e4f-8925-978bf5d12bb5" providerId="ADAL" clId="{36A94151-9C47-4C7E-AF48-69F3A06B72CE}" dt="2023-05-17T11:35:31.222" v="3331" actId="478"/>
          <ac:spMkLst>
            <pc:docMk/>
            <pc:sldMk cId="2859713842" sldId="1629"/>
            <ac:spMk id="9" creationId="{C15C2EC3-2F1A-42E5-8AD7-7A3AC60B2C27}"/>
          </ac:spMkLst>
        </pc:spChg>
        <pc:spChg chg="add mod">
          <ac:chgData name="Dharun Rajkkumar Anandayuvaraj" userId="e0c1bc35-711c-4e4f-8925-978bf5d12bb5" providerId="ADAL" clId="{36A94151-9C47-4C7E-AF48-69F3A06B72CE}" dt="2023-05-17T11:43:26.022" v="3398" actId="164"/>
          <ac:spMkLst>
            <pc:docMk/>
            <pc:sldMk cId="2859713842" sldId="1629"/>
            <ac:spMk id="11" creationId="{FD94C5A8-7C54-3F58-1C15-B9F735405C01}"/>
          </ac:spMkLst>
        </pc:spChg>
        <pc:spChg chg="add mod">
          <ac:chgData name="Dharun Rajkkumar Anandayuvaraj" userId="e0c1bc35-711c-4e4f-8925-978bf5d12bb5" providerId="ADAL" clId="{36A94151-9C47-4C7E-AF48-69F3A06B72CE}" dt="2023-05-17T11:43:26.022" v="3398" actId="164"/>
          <ac:spMkLst>
            <pc:docMk/>
            <pc:sldMk cId="2859713842" sldId="1629"/>
            <ac:spMk id="12" creationId="{1091891B-F753-2AEA-62D7-BB0F883C861E}"/>
          </ac:spMkLst>
        </pc:spChg>
        <pc:spChg chg="add mod">
          <ac:chgData name="Dharun Rajkkumar Anandayuvaraj" userId="e0c1bc35-711c-4e4f-8925-978bf5d12bb5" providerId="ADAL" clId="{36A94151-9C47-4C7E-AF48-69F3A06B72CE}" dt="2023-05-17T11:43:26.022" v="3398" actId="164"/>
          <ac:spMkLst>
            <pc:docMk/>
            <pc:sldMk cId="2859713842" sldId="1629"/>
            <ac:spMk id="13" creationId="{8C6E430D-4B7F-1568-2784-B4FE9F02A931}"/>
          </ac:spMkLst>
        </pc:spChg>
        <pc:spChg chg="add mod">
          <ac:chgData name="Dharun Rajkkumar Anandayuvaraj" userId="e0c1bc35-711c-4e4f-8925-978bf5d12bb5" providerId="ADAL" clId="{36A94151-9C47-4C7E-AF48-69F3A06B72CE}" dt="2023-05-17T12:02:22.685" v="3681" actId="207"/>
          <ac:spMkLst>
            <pc:docMk/>
            <pc:sldMk cId="2859713842" sldId="1629"/>
            <ac:spMk id="15" creationId="{70C45705-218E-E588-542F-2B5669D23CFA}"/>
          </ac:spMkLst>
        </pc:spChg>
        <pc:spChg chg="add mod">
          <ac:chgData name="Dharun Rajkkumar Anandayuvaraj" userId="e0c1bc35-711c-4e4f-8925-978bf5d12bb5" providerId="ADAL" clId="{36A94151-9C47-4C7E-AF48-69F3A06B72CE}" dt="2023-05-17T12:01:55.377" v="3680" actId="14100"/>
          <ac:spMkLst>
            <pc:docMk/>
            <pc:sldMk cId="2859713842" sldId="1629"/>
            <ac:spMk id="16" creationId="{A1C42745-6A6D-F54A-9AAC-20335E0E0DAF}"/>
          </ac:spMkLst>
        </pc:spChg>
        <pc:grpChg chg="add mod">
          <ac:chgData name="Dharun Rajkkumar Anandayuvaraj" userId="e0c1bc35-711c-4e4f-8925-978bf5d12bb5" providerId="ADAL" clId="{36A94151-9C47-4C7E-AF48-69F3A06B72CE}" dt="2023-05-17T12:01:31.059" v="3676" actId="164"/>
          <ac:grpSpMkLst>
            <pc:docMk/>
            <pc:sldMk cId="2859713842" sldId="1629"/>
            <ac:grpSpMk id="14" creationId="{563CFFB2-67A4-5986-7459-94F5BB9D85F5}"/>
          </ac:grpSpMkLst>
        </pc:grpChg>
        <pc:grpChg chg="add mod">
          <ac:chgData name="Dharun Rajkkumar Anandayuvaraj" userId="e0c1bc35-711c-4e4f-8925-978bf5d12bb5" providerId="ADAL" clId="{36A94151-9C47-4C7E-AF48-69F3A06B72CE}" dt="2023-05-17T12:01:48.762" v="3679" actId="1076"/>
          <ac:grpSpMkLst>
            <pc:docMk/>
            <pc:sldMk cId="2859713842" sldId="1629"/>
            <ac:grpSpMk id="17" creationId="{70DCECD8-44D8-C515-DE9B-B9E874AA0CA6}"/>
          </ac:grpSpMkLst>
        </pc:grpChg>
        <pc:picChg chg="del mod">
          <ac:chgData name="Dharun Rajkkumar Anandayuvaraj" userId="e0c1bc35-711c-4e4f-8925-978bf5d12bb5" providerId="ADAL" clId="{36A94151-9C47-4C7E-AF48-69F3A06B72CE}" dt="2023-05-17T11:35:25.756" v="3330" actId="478"/>
          <ac:picMkLst>
            <pc:docMk/>
            <pc:sldMk cId="2859713842" sldId="1629"/>
            <ac:picMk id="6" creationId="{4670F3AF-29FC-4803-AD70-D7DD8EE419E9}"/>
          </ac:picMkLst>
        </pc:picChg>
        <pc:picChg chg="add del mod modCrop">
          <ac:chgData name="Dharun Rajkkumar Anandayuvaraj" userId="e0c1bc35-711c-4e4f-8925-978bf5d12bb5" providerId="ADAL" clId="{36A94151-9C47-4C7E-AF48-69F3A06B72CE}" dt="2023-05-17T11:43:26.022" v="3398" actId="164"/>
          <ac:picMkLst>
            <pc:docMk/>
            <pc:sldMk cId="2859713842" sldId="1629"/>
            <ac:picMk id="10" creationId="{6B9EF56B-20D2-CC51-1F34-3BF051C23933}"/>
          </ac:picMkLst>
        </pc:picChg>
      </pc:sldChg>
      <pc:sldChg chg="addSp delSp modSp mod modShow modNotes modNotesTx">
        <pc:chgData name="Dharun Rajkkumar Anandayuvaraj" userId="e0c1bc35-711c-4e4f-8925-978bf5d12bb5" providerId="ADAL" clId="{36A94151-9C47-4C7E-AF48-69F3A06B72CE}" dt="2023-05-17T14:56:03.747" v="3920" actId="20577"/>
        <pc:sldMkLst>
          <pc:docMk/>
          <pc:sldMk cId="3612995169" sldId="1630"/>
        </pc:sldMkLst>
        <pc:spChg chg="mod">
          <ac:chgData name="Dharun Rajkkumar Anandayuvaraj" userId="e0c1bc35-711c-4e4f-8925-978bf5d12bb5" providerId="ADAL" clId="{36A94151-9C47-4C7E-AF48-69F3A06B72CE}" dt="2023-05-17T08:33:49.893" v="2711" actId="1076"/>
          <ac:spMkLst>
            <pc:docMk/>
            <pc:sldMk cId="3612995169" sldId="1630"/>
            <ac:spMk id="2" creationId="{01EE282B-6DB8-4811-ABDE-0AD318D05FBD}"/>
          </ac:spMkLst>
        </pc:spChg>
        <pc:spChg chg="mod">
          <ac:chgData name="Dharun Rajkkumar Anandayuvaraj" userId="e0c1bc35-711c-4e4f-8925-978bf5d12bb5" providerId="ADAL" clId="{36A94151-9C47-4C7E-AF48-69F3A06B72CE}" dt="2023-05-17T14:56:03.747" v="3920" actId="20577"/>
          <ac:spMkLst>
            <pc:docMk/>
            <pc:sldMk cId="3612995169" sldId="1630"/>
            <ac:spMk id="3" creationId="{F0FE0E79-3C83-4B98-8C39-ED8503CD699A}"/>
          </ac:spMkLst>
        </pc:spChg>
        <pc:grpChg chg="del mod">
          <ac:chgData name="Dharun Rajkkumar Anandayuvaraj" userId="e0c1bc35-711c-4e4f-8925-978bf5d12bb5" providerId="ADAL" clId="{36A94151-9C47-4C7E-AF48-69F3A06B72CE}" dt="2023-05-17T08:20:27.425" v="2699" actId="478"/>
          <ac:grpSpMkLst>
            <pc:docMk/>
            <pc:sldMk cId="3612995169" sldId="1630"/>
            <ac:grpSpMk id="5" creationId="{B4FEF58D-7710-4CBE-843E-669594FC746C}"/>
          </ac:grpSpMkLst>
        </pc:grpChg>
        <pc:graphicFrameChg chg="mod">
          <ac:chgData name="Dharun Rajkkumar Anandayuvaraj" userId="e0c1bc35-711c-4e4f-8925-978bf5d12bb5" providerId="ADAL" clId="{36A94151-9C47-4C7E-AF48-69F3A06B72CE}" dt="2023-05-16T14:43:23.785" v="48"/>
          <ac:graphicFrameMkLst>
            <pc:docMk/>
            <pc:sldMk cId="3612995169" sldId="1630"/>
            <ac:graphicFrameMk id="18" creationId="{F18AE189-BD07-40F5-BD21-953990CA80DB}"/>
          </ac:graphicFrameMkLst>
        </pc:graphicFrameChg>
        <pc:picChg chg="mod">
          <ac:chgData name="Dharun Rajkkumar Anandayuvaraj" userId="e0c1bc35-711c-4e4f-8925-978bf5d12bb5" providerId="ADAL" clId="{36A94151-9C47-4C7E-AF48-69F3A06B72CE}" dt="2023-05-16T14:43:23.785" v="48"/>
          <ac:picMkLst>
            <pc:docMk/>
            <pc:sldMk cId="3612995169" sldId="1630"/>
            <ac:picMk id="6" creationId="{82DE0EAF-5D21-4914-81C5-04D48AFC4E57}"/>
          </ac:picMkLst>
        </pc:picChg>
        <pc:picChg chg="mod">
          <ac:chgData name="Dharun Rajkkumar Anandayuvaraj" userId="e0c1bc35-711c-4e4f-8925-978bf5d12bb5" providerId="ADAL" clId="{36A94151-9C47-4C7E-AF48-69F3A06B72CE}" dt="2023-05-16T14:43:23.785" v="48"/>
          <ac:picMkLst>
            <pc:docMk/>
            <pc:sldMk cId="3612995169" sldId="1630"/>
            <ac:picMk id="7" creationId="{C017CEDE-480E-4A15-9C07-1D4D7FF45739}"/>
          </ac:picMkLst>
        </pc:picChg>
        <pc:picChg chg="mod">
          <ac:chgData name="Dharun Rajkkumar Anandayuvaraj" userId="e0c1bc35-711c-4e4f-8925-978bf5d12bb5" providerId="ADAL" clId="{36A94151-9C47-4C7E-AF48-69F3A06B72CE}" dt="2023-05-16T14:43:23.785" v="48"/>
          <ac:picMkLst>
            <pc:docMk/>
            <pc:sldMk cId="3612995169" sldId="1630"/>
            <ac:picMk id="8" creationId="{D0D90BB5-44A7-4BE8-BE0F-C87B56FA2304}"/>
          </ac:picMkLst>
        </pc:picChg>
        <pc:picChg chg="mod">
          <ac:chgData name="Dharun Rajkkumar Anandayuvaraj" userId="e0c1bc35-711c-4e4f-8925-978bf5d12bb5" providerId="ADAL" clId="{36A94151-9C47-4C7E-AF48-69F3A06B72CE}" dt="2023-05-16T14:43:23.785" v="48"/>
          <ac:picMkLst>
            <pc:docMk/>
            <pc:sldMk cId="3612995169" sldId="1630"/>
            <ac:picMk id="9" creationId="{4264D42C-1B33-4B90-9A06-75169D08CBFA}"/>
          </ac:picMkLst>
        </pc:picChg>
        <pc:picChg chg="mod">
          <ac:chgData name="Dharun Rajkkumar Anandayuvaraj" userId="e0c1bc35-711c-4e4f-8925-978bf5d12bb5" providerId="ADAL" clId="{36A94151-9C47-4C7E-AF48-69F3A06B72CE}" dt="2023-05-16T14:43:23.785" v="48"/>
          <ac:picMkLst>
            <pc:docMk/>
            <pc:sldMk cId="3612995169" sldId="1630"/>
            <ac:picMk id="10" creationId="{2743F952-6269-4F01-98F6-7C4E0CFAECB3}"/>
          </ac:picMkLst>
        </pc:picChg>
        <pc:picChg chg="add mod">
          <ac:chgData name="Dharun Rajkkumar Anandayuvaraj" userId="e0c1bc35-711c-4e4f-8925-978bf5d12bb5" providerId="ADAL" clId="{36A94151-9C47-4C7E-AF48-69F3A06B72CE}" dt="2023-05-17T08:33:29.929" v="2709" actId="1076"/>
          <ac:picMkLst>
            <pc:docMk/>
            <pc:sldMk cId="3612995169" sldId="1630"/>
            <ac:picMk id="12" creationId="{0E94541A-C961-AF96-D4A5-6FDA81E01BC0}"/>
          </ac:picMkLst>
        </pc:picChg>
      </pc:sldChg>
      <pc:sldChg chg="modSp del mod modShow modNotes">
        <pc:chgData name="Dharun Rajkkumar Anandayuvaraj" userId="e0c1bc35-711c-4e4f-8925-978bf5d12bb5" providerId="ADAL" clId="{36A94151-9C47-4C7E-AF48-69F3A06B72CE}" dt="2023-05-17T11:23:10.434" v="3292" actId="47"/>
        <pc:sldMkLst>
          <pc:docMk/>
          <pc:sldMk cId="781505925" sldId="1632"/>
        </pc:sldMkLst>
        <pc:picChg chg="mod">
          <ac:chgData name="Dharun Rajkkumar Anandayuvaraj" userId="e0c1bc35-711c-4e4f-8925-978bf5d12bb5" providerId="ADAL" clId="{36A94151-9C47-4C7E-AF48-69F3A06B72CE}" dt="2023-05-16T14:43:23.785" v="48"/>
          <ac:picMkLst>
            <pc:docMk/>
            <pc:sldMk cId="781505925" sldId="1632"/>
            <ac:picMk id="5" creationId="{624E0D91-0CC7-4205-B66B-7B7F726820D2}"/>
          </ac:picMkLst>
        </pc:picChg>
        <pc:picChg chg="mod">
          <ac:chgData name="Dharun Rajkkumar Anandayuvaraj" userId="e0c1bc35-711c-4e4f-8925-978bf5d12bb5" providerId="ADAL" clId="{36A94151-9C47-4C7E-AF48-69F3A06B72CE}" dt="2023-05-16T14:43:23.785" v="48"/>
          <ac:picMkLst>
            <pc:docMk/>
            <pc:sldMk cId="781505925" sldId="1632"/>
            <ac:picMk id="6" creationId="{A3014D9D-F3C8-4829-9BC7-50A26B4BE975}"/>
          </ac:picMkLst>
        </pc:picChg>
        <pc:picChg chg="mod">
          <ac:chgData name="Dharun Rajkkumar Anandayuvaraj" userId="e0c1bc35-711c-4e4f-8925-978bf5d12bb5" providerId="ADAL" clId="{36A94151-9C47-4C7E-AF48-69F3A06B72CE}" dt="2023-05-16T14:43:23.785" v="48"/>
          <ac:picMkLst>
            <pc:docMk/>
            <pc:sldMk cId="781505925" sldId="1632"/>
            <ac:picMk id="7" creationId="{AA34F5C0-E936-4A71-B653-23B79B529E65}"/>
          </ac:picMkLst>
        </pc:picChg>
        <pc:picChg chg="mod">
          <ac:chgData name="Dharun Rajkkumar Anandayuvaraj" userId="e0c1bc35-711c-4e4f-8925-978bf5d12bb5" providerId="ADAL" clId="{36A94151-9C47-4C7E-AF48-69F3A06B72CE}" dt="2023-05-16T14:43:23.785" v="48"/>
          <ac:picMkLst>
            <pc:docMk/>
            <pc:sldMk cId="781505925" sldId="1632"/>
            <ac:picMk id="8" creationId="{6C5ED68F-0220-4943-9686-C0C7094CEB31}"/>
          </ac:picMkLst>
        </pc:picChg>
      </pc:sldChg>
      <pc:sldChg chg="modSp del mod modShow modNotes">
        <pc:chgData name="Dharun Rajkkumar Anandayuvaraj" userId="e0c1bc35-711c-4e4f-8925-978bf5d12bb5" providerId="ADAL" clId="{36A94151-9C47-4C7E-AF48-69F3A06B72CE}" dt="2023-05-17T23:20:12.062" v="4243" actId="47"/>
        <pc:sldMkLst>
          <pc:docMk/>
          <pc:sldMk cId="792911903" sldId="1633"/>
        </pc:sldMkLst>
        <pc:spChg chg="mod">
          <ac:chgData name="Dharun Rajkkumar Anandayuvaraj" userId="e0c1bc35-711c-4e4f-8925-978bf5d12bb5" providerId="ADAL" clId="{36A94151-9C47-4C7E-AF48-69F3A06B72CE}" dt="2023-05-16T14:43:23.785" v="48"/>
          <ac:spMkLst>
            <pc:docMk/>
            <pc:sldMk cId="792911903" sldId="1633"/>
            <ac:spMk id="8" creationId="{0F9D069C-1745-40F0-A1DC-56BC5A22071E}"/>
          </ac:spMkLst>
        </pc:spChg>
        <pc:picChg chg="mod">
          <ac:chgData name="Dharun Rajkkumar Anandayuvaraj" userId="e0c1bc35-711c-4e4f-8925-978bf5d12bb5" providerId="ADAL" clId="{36A94151-9C47-4C7E-AF48-69F3A06B72CE}" dt="2023-05-16T14:43:23.785" v="48"/>
          <ac:picMkLst>
            <pc:docMk/>
            <pc:sldMk cId="792911903" sldId="1633"/>
            <ac:picMk id="7" creationId="{7835099B-32C5-409F-AF61-C3B151C712F8}"/>
          </ac:picMkLst>
        </pc:picChg>
      </pc:sldChg>
      <pc:sldChg chg="modSp mod modAnim modCm modNotes modNotesTx">
        <pc:chgData name="Dharun Rajkkumar Anandayuvaraj" userId="e0c1bc35-711c-4e4f-8925-978bf5d12bb5" providerId="ADAL" clId="{36A94151-9C47-4C7E-AF48-69F3A06B72CE}" dt="2023-05-19T08:42:33.165" v="4376"/>
        <pc:sldMkLst>
          <pc:docMk/>
          <pc:sldMk cId="1536594789" sldId="1634"/>
        </pc:sldMkLst>
        <pc:spChg chg="mod">
          <ac:chgData name="Dharun Rajkkumar Anandayuvaraj" userId="e0c1bc35-711c-4e4f-8925-978bf5d12bb5" providerId="ADAL" clId="{36A94151-9C47-4C7E-AF48-69F3A06B72CE}" dt="2023-05-16T15:30:45.339" v="370" actId="20577"/>
          <ac:spMkLst>
            <pc:docMk/>
            <pc:sldMk cId="1536594789" sldId="1634"/>
            <ac:spMk id="2" creationId="{01EE282B-6DB8-4811-ABDE-0AD318D05FBD}"/>
          </ac:spMkLst>
        </pc:spChg>
        <pc:spChg chg="mod">
          <ac:chgData name="Dharun Rajkkumar Anandayuvaraj" userId="e0c1bc35-711c-4e4f-8925-978bf5d12bb5" providerId="ADAL" clId="{36A94151-9C47-4C7E-AF48-69F3A06B72CE}" dt="2023-05-16T14:43:23.785" v="48"/>
          <ac:spMkLst>
            <pc:docMk/>
            <pc:sldMk cId="1536594789" sldId="1634"/>
            <ac:spMk id="13" creationId="{803EE2CF-9539-49EC-8523-751094014319}"/>
          </ac:spMkLst>
        </pc:spChg>
        <pc:spChg chg="mod">
          <ac:chgData name="Dharun Rajkkumar Anandayuvaraj" userId="e0c1bc35-711c-4e4f-8925-978bf5d12bb5" providerId="ADAL" clId="{36A94151-9C47-4C7E-AF48-69F3A06B72CE}" dt="2023-05-16T14:43:23.785" v="48"/>
          <ac:spMkLst>
            <pc:docMk/>
            <pc:sldMk cId="1536594789" sldId="1634"/>
            <ac:spMk id="19" creationId="{258EBCF1-AD96-450D-A808-F99B63F660E6}"/>
          </ac:spMkLst>
        </pc:spChg>
        <pc:spChg chg="mod">
          <ac:chgData name="Dharun Rajkkumar Anandayuvaraj" userId="e0c1bc35-711c-4e4f-8925-978bf5d12bb5" providerId="ADAL" clId="{36A94151-9C47-4C7E-AF48-69F3A06B72CE}" dt="2023-05-16T14:43:23.785" v="48"/>
          <ac:spMkLst>
            <pc:docMk/>
            <pc:sldMk cId="1536594789" sldId="1634"/>
            <ac:spMk id="26" creationId="{7452885C-10BB-4EB6-8CB3-4A974728E1E7}"/>
          </ac:spMkLst>
        </pc:spChg>
        <pc:spChg chg="mod">
          <ac:chgData name="Dharun Rajkkumar Anandayuvaraj" userId="e0c1bc35-711c-4e4f-8925-978bf5d12bb5" providerId="ADAL" clId="{36A94151-9C47-4C7E-AF48-69F3A06B72CE}" dt="2023-05-16T14:43:23.785" v="48"/>
          <ac:spMkLst>
            <pc:docMk/>
            <pc:sldMk cId="1536594789" sldId="1634"/>
            <ac:spMk id="41" creationId="{BE0C742D-7D97-49DE-95A3-7FAAF118347B}"/>
          </ac:spMkLst>
        </pc:spChg>
        <pc:spChg chg="mod">
          <ac:chgData name="Dharun Rajkkumar Anandayuvaraj" userId="e0c1bc35-711c-4e4f-8925-978bf5d12bb5" providerId="ADAL" clId="{36A94151-9C47-4C7E-AF48-69F3A06B72CE}" dt="2023-05-19T08:41:16.312" v="4373" actId="20577"/>
          <ac:spMkLst>
            <pc:docMk/>
            <pc:sldMk cId="1536594789" sldId="1634"/>
            <ac:spMk id="46" creationId="{7BA6B95C-2712-464B-BE70-3B6AE3F87C53}"/>
          </ac:spMkLst>
        </pc:spChg>
        <pc:grpChg chg="mod">
          <ac:chgData name="Dharun Rajkkumar Anandayuvaraj" userId="e0c1bc35-711c-4e4f-8925-978bf5d12bb5" providerId="ADAL" clId="{36A94151-9C47-4C7E-AF48-69F3A06B72CE}" dt="2023-05-16T15:30:42.622" v="368" actId="1076"/>
          <ac:grpSpMkLst>
            <pc:docMk/>
            <pc:sldMk cId="1536594789" sldId="1634"/>
            <ac:grpSpMk id="5" creationId="{2D5A32C7-F8EB-4338-AB9C-A13B7030FEAE}"/>
          </ac:grpSpMkLst>
        </pc:grpChg>
        <pc:grpChg chg="mod">
          <ac:chgData name="Dharun Rajkkumar Anandayuvaraj" userId="e0c1bc35-711c-4e4f-8925-978bf5d12bb5" providerId="ADAL" clId="{36A94151-9C47-4C7E-AF48-69F3A06B72CE}" dt="2023-05-16T14:43:23.785" v="48"/>
          <ac:grpSpMkLst>
            <pc:docMk/>
            <pc:sldMk cId="1536594789" sldId="1634"/>
            <ac:grpSpMk id="14" creationId="{1BF056D3-3351-4650-99BA-1CC970DCFCB1}"/>
          </ac:grpSpMkLst>
        </pc:grpChg>
        <pc:grpChg chg="mod">
          <ac:chgData name="Dharun Rajkkumar Anandayuvaraj" userId="e0c1bc35-711c-4e4f-8925-978bf5d12bb5" providerId="ADAL" clId="{36A94151-9C47-4C7E-AF48-69F3A06B72CE}" dt="2023-05-16T14:43:23.785" v="48"/>
          <ac:grpSpMkLst>
            <pc:docMk/>
            <pc:sldMk cId="1536594789" sldId="1634"/>
            <ac:grpSpMk id="36" creationId="{0158A197-B54B-4537-9AE4-F75D0DDED6BA}"/>
          </ac:grpSpMkLst>
        </pc:grpChg>
        <pc:grpChg chg="mod">
          <ac:chgData name="Dharun Rajkkumar Anandayuvaraj" userId="e0c1bc35-711c-4e4f-8925-978bf5d12bb5" providerId="ADAL" clId="{36A94151-9C47-4C7E-AF48-69F3A06B72CE}" dt="2023-05-16T14:43:23.785" v="48"/>
          <ac:grpSpMkLst>
            <pc:docMk/>
            <pc:sldMk cId="1536594789" sldId="1634"/>
            <ac:grpSpMk id="42" creationId="{5D2D32CE-BE60-4490-B587-B327DF5C67C5}"/>
          </ac:grpSpMkLst>
        </pc:grpChg>
        <pc:picChg chg="mod">
          <ac:chgData name="Dharun Rajkkumar Anandayuvaraj" userId="e0c1bc35-711c-4e4f-8925-978bf5d12bb5" providerId="ADAL" clId="{36A94151-9C47-4C7E-AF48-69F3A06B72CE}" dt="2023-05-16T14:43:23.785" v="48"/>
          <ac:picMkLst>
            <pc:docMk/>
            <pc:sldMk cId="1536594789" sldId="1634"/>
            <ac:picMk id="6" creationId="{953AD42E-F099-4EFB-BC82-2D97BBDCD586}"/>
          </ac:picMkLst>
        </pc:picChg>
        <pc:picChg chg="mod">
          <ac:chgData name="Dharun Rajkkumar Anandayuvaraj" userId="e0c1bc35-711c-4e4f-8925-978bf5d12bb5" providerId="ADAL" clId="{36A94151-9C47-4C7E-AF48-69F3A06B72CE}" dt="2023-05-16T14:43:23.785" v="48"/>
          <ac:picMkLst>
            <pc:docMk/>
            <pc:sldMk cId="1536594789" sldId="1634"/>
            <ac:picMk id="8" creationId="{F3952554-9F10-4D30-AF43-E052DD981C29}"/>
          </ac:picMkLst>
        </pc:picChg>
        <pc:picChg chg="mod">
          <ac:chgData name="Dharun Rajkkumar Anandayuvaraj" userId="e0c1bc35-711c-4e4f-8925-978bf5d12bb5" providerId="ADAL" clId="{36A94151-9C47-4C7E-AF48-69F3A06B72CE}" dt="2023-05-16T14:43:23.785" v="48"/>
          <ac:picMkLst>
            <pc:docMk/>
            <pc:sldMk cId="1536594789" sldId="1634"/>
            <ac:picMk id="16" creationId="{D75A18F4-FCF0-41DA-87B4-03F2C5EFEC70}"/>
          </ac:picMkLst>
        </pc:picChg>
        <pc:picChg chg="mod">
          <ac:chgData name="Dharun Rajkkumar Anandayuvaraj" userId="e0c1bc35-711c-4e4f-8925-978bf5d12bb5" providerId="ADAL" clId="{36A94151-9C47-4C7E-AF48-69F3A06B72CE}" dt="2023-05-16T14:43:23.785" v="48"/>
          <ac:picMkLst>
            <pc:docMk/>
            <pc:sldMk cId="1536594789" sldId="1634"/>
            <ac:picMk id="21" creationId="{31F32F98-640B-4AE9-A2B5-6BBB82F7FCAB}"/>
          </ac:picMkLst>
        </pc:picChg>
        <pc:picChg chg="mod">
          <ac:chgData name="Dharun Rajkkumar Anandayuvaraj" userId="e0c1bc35-711c-4e4f-8925-978bf5d12bb5" providerId="ADAL" clId="{36A94151-9C47-4C7E-AF48-69F3A06B72CE}" dt="2023-05-16T14:43:23.785" v="48"/>
          <ac:picMkLst>
            <pc:docMk/>
            <pc:sldMk cId="1536594789" sldId="1634"/>
            <ac:picMk id="24" creationId="{970E94B4-DE6A-42A3-8CB4-264B5917149E}"/>
          </ac:picMkLst>
        </pc:picChg>
        <pc:picChg chg="mod">
          <ac:chgData name="Dharun Rajkkumar Anandayuvaraj" userId="e0c1bc35-711c-4e4f-8925-978bf5d12bb5" providerId="ADAL" clId="{36A94151-9C47-4C7E-AF48-69F3A06B72CE}" dt="2023-05-16T14:43:23.785" v="48"/>
          <ac:picMkLst>
            <pc:docMk/>
            <pc:sldMk cId="1536594789" sldId="1634"/>
            <ac:picMk id="29" creationId="{35DE80D7-6DE4-4D19-86D3-AE7F05B85C71}"/>
          </ac:picMkLst>
        </pc:picChg>
        <pc:picChg chg="mod">
          <ac:chgData name="Dharun Rajkkumar Anandayuvaraj" userId="e0c1bc35-711c-4e4f-8925-978bf5d12bb5" providerId="ADAL" clId="{36A94151-9C47-4C7E-AF48-69F3A06B72CE}" dt="2023-05-16T14:43:23.785" v="48"/>
          <ac:picMkLst>
            <pc:docMk/>
            <pc:sldMk cId="1536594789" sldId="1634"/>
            <ac:picMk id="34" creationId="{A43D05E7-4715-4090-988A-849DDAB70730}"/>
          </ac:picMkLst>
        </pc:picChg>
        <pc:cxnChg chg="mod">
          <ac:chgData name="Dharun Rajkkumar Anandayuvaraj" userId="e0c1bc35-711c-4e4f-8925-978bf5d12bb5" providerId="ADAL" clId="{36A94151-9C47-4C7E-AF48-69F3A06B72CE}" dt="2023-05-16T14:43:23.785" v="48"/>
          <ac:cxnSpMkLst>
            <pc:docMk/>
            <pc:sldMk cId="1536594789" sldId="1634"/>
            <ac:cxnSpMk id="18" creationId="{58833806-F224-4E0C-ADEA-9EC7171B9BC0}"/>
          </ac:cxnSpMkLst>
        </pc:cxnChg>
        <pc:cxnChg chg="mod">
          <ac:chgData name="Dharun Rajkkumar Anandayuvaraj" userId="e0c1bc35-711c-4e4f-8925-978bf5d12bb5" providerId="ADAL" clId="{36A94151-9C47-4C7E-AF48-69F3A06B72CE}" dt="2023-05-16T14:43:23.785" v="48"/>
          <ac:cxnSpMkLst>
            <pc:docMk/>
            <pc:sldMk cId="1536594789" sldId="1634"/>
            <ac:cxnSpMk id="23" creationId="{FEE544B2-A6EE-4863-9BCF-39DBFE1B050C}"/>
          </ac:cxnSpMkLst>
        </pc:cxnChg>
        <pc:cxnChg chg="mod">
          <ac:chgData name="Dharun Rajkkumar Anandayuvaraj" userId="e0c1bc35-711c-4e4f-8925-978bf5d12bb5" providerId="ADAL" clId="{36A94151-9C47-4C7E-AF48-69F3A06B72CE}" dt="2023-05-16T14:43:23.785" v="48"/>
          <ac:cxnSpMkLst>
            <pc:docMk/>
            <pc:sldMk cId="1536594789" sldId="1634"/>
            <ac:cxnSpMk id="27" creationId="{FDF10FA5-1BB3-4373-B687-03AEAA70C569}"/>
          </ac:cxnSpMkLst>
        </pc:cxnChg>
      </pc:sldChg>
      <pc:sldChg chg="modSp del mod modShow modNotes">
        <pc:chgData name="Dharun Rajkkumar Anandayuvaraj" userId="e0c1bc35-711c-4e4f-8925-978bf5d12bb5" providerId="ADAL" clId="{36A94151-9C47-4C7E-AF48-69F3A06B72CE}" dt="2023-05-17T11:23:10.434" v="3292" actId="47"/>
        <pc:sldMkLst>
          <pc:docMk/>
          <pc:sldMk cId="4223070263" sldId="1635"/>
        </pc:sldMkLst>
        <pc:spChg chg="mod">
          <ac:chgData name="Dharun Rajkkumar Anandayuvaraj" userId="e0c1bc35-711c-4e4f-8925-978bf5d12bb5" providerId="ADAL" clId="{36A94151-9C47-4C7E-AF48-69F3A06B72CE}" dt="2023-05-16T14:43:23.785" v="48"/>
          <ac:spMkLst>
            <pc:docMk/>
            <pc:sldMk cId="4223070263" sldId="1635"/>
            <ac:spMk id="24" creationId="{2A476A9A-0B16-4E8C-A325-4319BB011635}"/>
          </ac:spMkLst>
        </pc:spChg>
        <pc:spChg chg="mod">
          <ac:chgData name="Dharun Rajkkumar Anandayuvaraj" userId="e0c1bc35-711c-4e4f-8925-978bf5d12bb5" providerId="ADAL" clId="{36A94151-9C47-4C7E-AF48-69F3A06B72CE}" dt="2023-05-16T14:43:23.785" v="48"/>
          <ac:spMkLst>
            <pc:docMk/>
            <pc:sldMk cId="4223070263" sldId="1635"/>
            <ac:spMk id="27" creationId="{7D329051-367A-4237-9697-64AC437E7324}"/>
          </ac:spMkLst>
        </pc:spChg>
        <pc:spChg chg="mod">
          <ac:chgData name="Dharun Rajkkumar Anandayuvaraj" userId="e0c1bc35-711c-4e4f-8925-978bf5d12bb5" providerId="ADAL" clId="{36A94151-9C47-4C7E-AF48-69F3A06B72CE}" dt="2023-05-16T14:43:23.785" v="48"/>
          <ac:spMkLst>
            <pc:docMk/>
            <pc:sldMk cId="4223070263" sldId="1635"/>
            <ac:spMk id="32" creationId="{143B3C9F-EF5B-4A88-911E-71125998803E}"/>
          </ac:spMkLst>
        </pc:spChg>
        <pc:spChg chg="mod">
          <ac:chgData name="Dharun Rajkkumar Anandayuvaraj" userId="e0c1bc35-711c-4e4f-8925-978bf5d12bb5" providerId="ADAL" clId="{36A94151-9C47-4C7E-AF48-69F3A06B72CE}" dt="2023-05-16T14:43:23.785" v="48"/>
          <ac:spMkLst>
            <pc:docMk/>
            <pc:sldMk cId="4223070263" sldId="1635"/>
            <ac:spMk id="36" creationId="{0E92FCD5-71A2-4725-BEF4-1D7500A876A1}"/>
          </ac:spMkLst>
        </pc:spChg>
        <pc:spChg chg="mod">
          <ac:chgData name="Dharun Rajkkumar Anandayuvaraj" userId="e0c1bc35-711c-4e4f-8925-978bf5d12bb5" providerId="ADAL" clId="{36A94151-9C47-4C7E-AF48-69F3A06B72CE}" dt="2023-05-16T14:43:23.785" v="48"/>
          <ac:spMkLst>
            <pc:docMk/>
            <pc:sldMk cId="4223070263" sldId="1635"/>
            <ac:spMk id="85" creationId="{65E5CDE3-090F-49E4-9A38-C2D7784FB5FE}"/>
          </ac:spMkLst>
        </pc:spChg>
        <pc:spChg chg="mod">
          <ac:chgData name="Dharun Rajkkumar Anandayuvaraj" userId="e0c1bc35-711c-4e4f-8925-978bf5d12bb5" providerId="ADAL" clId="{36A94151-9C47-4C7E-AF48-69F3A06B72CE}" dt="2023-05-16T14:43:23.785" v="48"/>
          <ac:spMkLst>
            <pc:docMk/>
            <pc:sldMk cId="4223070263" sldId="1635"/>
            <ac:spMk id="86" creationId="{DAAECCBB-912D-4F7A-A145-FB1682667329}"/>
          </ac:spMkLst>
        </pc:spChg>
        <pc:spChg chg="mod">
          <ac:chgData name="Dharun Rajkkumar Anandayuvaraj" userId="e0c1bc35-711c-4e4f-8925-978bf5d12bb5" providerId="ADAL" clId="{36A94151-9C47-4C7E-AF48-69F3A06B72CE}" dt="2023-05-16T14:43:23.785" v="48"/>
          <ac:spMkLst>
            <pc:docMk/>
            <pc:sldMk cId="4223070263" sldId="1635"/>
            <ac:spMk id="88" creationId="{7A0CB40B-B7A7-40A7-B406-29E51D31F1E4}"/>
          </ac:spMkLst>
        </pc:spChg>
        <pc:grpChg chg="mod">
          <ac:chgData name="Dharun Rajkkumar Anandayuvaraj" userId="e0c1bc35-711c-4e4f-8925-978bf5d12bb5" providerId="ADAL" clId="{36A94151-9C47-4C7E-AF48-69F3A06B72CE}" dt="2023-05-16T14:43:23.785" v="48"/>
          <ac:grpSpMkLst>
            <pc:docMk/>
            <pc:sldMk cId="4223070263" sldId="1635"/>
            <ac:grpSpMk id="10" creationId="{CE7B4AF9-1144-493E-A46D-9B61B24A177E}"/>
          </ac:grpSpMkLst>
        </pc:grpChg>
        <pc:grpChg chg="mod">
          <ac:chgData name="Dharun Rajkkumar Anandayuvaraj" userId="e0c1bc35-711c-4e4f-8925-978bf5d12bb5" providerId="ADAL" clId="{36A94151-9C47-4C7E-AF48-69F3A06B72CE}" dt="2023-05-16T14:43:23.785" v="48"/>
          <ac:grpSpMkLst>
            <pc:docMk/>
            <pc:sldMk cId="4223070263" sldId="1635"/>
            <ac:grpSpMk id="21" creationId="{3A72DCC4-728A-43CF-8EFC-8A9D131097EC}"/>
          </ac:grpSpMkLst>
        </pc:grpChg>
        <pc:grpChg chg="mod">
          <ac:chgData name="Dharun Rajkkumar Anandayuvaraj" userId="e0c1bc35-711c-4e4f-8925-978bf5d12bb5" providerId="ADAL" clId="{36A94151-9C47-4C7E-AF48-69F3A06B72CE}" dt="2023-05-16T14:43:23.785" v="48"/>
          <ac:grpSpMkLst>
            <pc:docMk/>
            <pc:sldMk cId="4223070263" sldId="1635"/>
            <ac:grpSpMk id="29" creationId="{F6DA68D3-4FBF-40C1-B0C8-369733934B01}"/>
          </ac:grpSpMkLst>
        </pc:grpChg>
        <pc:grpChg chg="mod">
          <ac:chgData name="Dharun Rajkkumar Anandayuvaraj" userId="e0c1bc35-711c-4e4f-8925-978bf5d12bb5" providerId="ADAL" clId="{36A94151-9C47-4C7E-AF48-69F3A06B72CE}" dt="2023-05-16T14:43:23.785" v="48"/>
          <ac:grpSpMkLst>
            <pc:docMk/>
            <pc:sldMk cId="4223070263" sldId="1635"/>
            <ac:grpSpMk id="42" creationId="{86A37907-FFCD-4A1C-A287-73FFE5526091}"/>
          </ac:grpSpMkLst>
        </pc:grpChg>
        <pc:grpChg chg="mod">
          <ac:chgData name="Dharun Rajkkumar Anandayuvaraj" userId="e0c1bc35-711c-4e4f-8925-978bf5d12bb5" providerId="ADAL" clId="{36A94151-9C47-4C7E-AF48-69F3A06B72CE}" dt="2023-05-16T14:43:23.785" v="48"/>
          <ac:grpSpMkLst>
            <pc:docMk/>
            <pc:sldMk cId="4223070263" sldId="1635"/>
            <ac:grpSpMk id="63" creationId="{C8989DD0-B2DC-479B-9FD7-A35A56B8CB93}"/>
          </ac:grpSpMkLst>
        </pc:grpChg>
        <pc:picChg chg="mod">
          <ac:chgData name="Dharun Rajkkumar Anandayuvaraj" userId="e0c1bc35-711c-4e4f-8925-978bf5d12bb5" providerId="ADAL" clId="{36A94151-9C47-4C7E-AF48-69F3A06B72CE}" dt="2023-05-16T14:43:23.785" v="48"/>
          <ac:picMkLst>
            <pc:docMk/>
            <pc:sldMk cId="4223070263" sldId="1635"/>
            <ac:picMk id="6" creationId="{FF448568-A6D3-4DCD-9CD6-A3FD079BB379}"/>
          </ac:picMkLst>
        </pc:picChg>
        <pc:picChg chg="mod">
          <ac:chgData name="Dharun Rajkkumar Anandayuvaraj" userId="e0c1bc35-711c-4e4f-8925-978bf5d12bb5" providerId="ADAL" clId="{36A94151-9C47-4C7E-AF48-69F3A06B72CE}" dt="2023-05-16T14:43:23.785" v="48"/>
          <ac:picMkLst>
            <pc:docMk/>
            <pc:sldMk cId="4223070263" sldId="1635"/>
            <ac:picMk id="8" creationId="{A9B032CF-0C22-49FE-BAA9-77944D536369}"/>
          </ac:picMkLst>
        </pc:picChg>
        <pc:picChg chg="mod">
          <ac:chgData name="Dharun Rajkkumar Anandayuvaraj" userId="e0c1bc35-711c-4e4f-8925-978bf5d12bb5" providerId="ADAL" clId="{36A94151-9C47-4C7E-AF48-69F3A06B72CE}" dt="2023-05-16T14:43:23.785" v="48"/>
          <ac:picMkLst>
            <pc:docMk/>
            <pc:sldMk cId="4223070263" sldId="1635"/>
            <ac:picMk id="22" creationId="{94A6E1CD-BED0-487E-90E5-D67003506242}"/>
          </ac:picMkLst>
        </pc:picChg>
        <pc:picChg chg="mod">
          <ac:chgData name="Dharun Rajkkumar Anandayuvaraj" userId="e0c1bc35-711c-4e4f-8925-978bf5d12bb5" providerId="ADAL" clId="{36A94151-9C47-4C7E-AF48-69F3A06B72CE}" dt="2023-05-16T14:43:23.785" v="48"/>
          <ac:picMkLst>
            <pc:docMk/>
            <pc:sldMk cId="4223070263" sldId="1635"/>
            <ac:picMk id="25" creationId="{51A6F694-28FA-4C98-A660-28384D9526BA}"/>
          </ac:picMkLst>
        </pc:picChg>
        <pc:picChg chg="mod">
          <ac:chgData name="Dharun Rajkkumar Anandayuvaraj" userId="e0c1bc35-711c-4e4f-8925-978bf5d12bb5" providerId="ADAL" clId="{36A94151-9C47-4C7E-AF48-69F3A06B72CE}" dt="2023-05-16T14:43:23.785" v="48"/>
          <ac:picMkLst>
            <pc:docMk/>
            <pc:sldMk cId="4223070263" sldId="1635"/>
            <ac:picMk id="33" creationId="{1BA0E4FD-5BB3-46FE-8897-4D68E98BF649}"/>
          </ac:picMkLst>
        </pc:picChg>
        <pc:picChg chg="mod">
          <ac:chgData name="Dharun Rajkkumar Anandayuvaraj" userId="e0c1bc35-711c-4e4f-8925-978bf5d12bb5" providerId="ADAL" clId="{36A94151-9C47-4C7E-AF48-69F3A06B72CE}" dt="2023-05-16T14:43:23.785" v="48"/>
          <ac:picMkLst>
            <pc:docMk/>
            <pc:sldMk cId="4223070263" sldId="1635"/>
            <ac:picMk id="34" creationId="{AE036AE0-96FA-44B9-8023-44B5772E1A34}"/>
          </ac:picMkLst>
        </pc:picChg>
        <pc:picChg chg="mod">
          <ac:chgData name="Dharun Rajkkumar Anandayuvaraj" userId="e0c1bc35-711c-4e4f-8925-978bf5d12bb5" providerId="ADAL" clId="{36A94151-9C47-4C7E-AF48-69F3A06B72CE}" dt="2023-05-16T14:43:23.785" v="48"/>
          <ac:picMkLst>
            <pc:docMk/>
            <pc:sldMk cId="4223070263" sldId="1635"/>
            <ac:picMk id="35" creationId="{2562F7BC-0BC2-4054-ADDD-56584EC664B5}"/>
          </ac:picMkLst>
        </pc:picChg>
        <pc:picChg chg="mod">
          <ac:chgData name="Dharun Rajkkumar Anandayuvaraj" userId="e0c1bc35-711c-4e4f-8925-978bf5d12bb5" providerId="ADAL" clId="{36A94151-9C47-4C7E-AF48-69F3A06B72CE}" dt="2023-05-16T14:43:23.785" v="48"/>
          <ac:picMkLst>
            <pc:docMk/>
            <pc:sldMk cId="4223070263" sldId="1635"/>
            <ac:picMk id="66" creationId="{27F1D57B-B350-45AB-9511-6A0C1209C64B}"/>
          </ac:picMkLst>
        </pc:picChg>
        <pc:picChg chg="mod">
          <ac:chgData name="Dharun Rajkkumar Anandayuvaraj" userId="e0c1bc35-711c-4e4f-8925-978bf5d12bb5" providerId="ADAL" clId="{36A94151-9C47-4C7E-AF48-69F3A06B72CE}" dt="2023-05-16T14:43:23.785" v="48"/>
          <ac:picMkLst>
            <pc:docMk/>
            <pc:sldMk cId="4223070263" sldId="1635"/>
            <ac:picMk id="67" creationId="{365D3F1C-B321-48B0-8392-7101ECCFC1CD}"/>
          </ac:picMkLst>
        </pc:picChg>
        <pc:picChg chg="mod">
          <ac:chgData name="Dharun Rajkkumar Anandayuvaraj" userId="e0c1bc35-711c-4e4f-8925-978bf5d12bb5" providerId="ADAL" clId="{36A94151-9C47-4C7E-AF48-69F3A06B72CE}" dt="2023-05-16T14:43:23.785" v="48"/>
          <ac:picMkLst>
            <pc:docMk/>
            <pc:sldMk cId="4223070263" sldId="1635"/>
            <ac:picMk id="72" creationId="{1F2A9307-2B0E-4BAE-9E71-6DB0829F385A}"/>
          </ac:picMkLst>
        </pc:picChg>
        <pc:picChg chg="mod">
          <ac:chgData name="Dharun Rajkkumar Anandayuvaraj" userId="e0c1bc35-711c-4e4f-8925-978bf5d12bb5" providerId="ADAL" clId="{36A94151-9C47-4C7E-AF48-69F3A06B72CE}" dt="2023-05-16T14:43:23.785" v="48"/>
          <ac:picMkLst>
            <pc:docMk/>
            <pc:sldMk cId="4223070263" sldId="1635"/>
            <ac:picMk id="78" creationId="{30083E6D-17BA-42DF-8690-3F97F0E5815A}"/>
          </ac:picMkLst>
        </pc:picChg>
        <pc:picChg chg="mod">
          <ac:chgData name="Dharun Rajkkumar Anandayuvaraj" userId="e0c1bc35-711c-4e4f-8925-978bf5d12bb5" providerId="ADAL" clId="{36A94151-9C47-4C7E-AF48-69F3A06B72CE}" dt="2023-05-16T14:43:23.785" v="48"/>
          <ac:picMkLst>
            <pc:docMk/>
            <pc:sldMk cId="4223070263" sldId="1635"/>
            <ac:picMk id="122" creationId="{30B0C2A4-D2AB-4C9C-9AC3-4E8F2B5AF8F9}"/>
          </ac:picMkLst>
        </pc:picChg>
        <pc:picChg chg="mod">
          <ac:chgData name="Dharun Rajkkumar Anandayuvaraj" userId="e0c1bc35-711c-4e4f-8925-978bf5d12bb5" providerId="ADAL" clId="{36A94151-9C47-4C7E-AF48-69F3A06B72CE}" dt="2023-05-16T14:43:23.785" v="48"/>
          <ac:picMkLst>
            <pc:docMk/>
            <pc:sldMk cId="4223070263" sldId="1635"/>
            <ac:picMk id="123" creationId="{EC39CFC8-1B8C-49C5-81DB-A71B251A7FAE}"/>
          </ac:picMkLst>
        </pc:picChg>
        <pc:cxnChg chg="mod">
          <ac:chgData name="Dharun Rajkkumar Anandayuvaraj" userId="e0c1bc35-711c-4e4f-8925-978bf5d12bb5" providerId="ADAL" clId="{36A94151-9C47-4C7E-AF48-69F3A06B72CE}" dt="2023-05-16T14:43:23.785" v="48"/>
          <ac:cxnSpMkLst>
            <pc:docMk/>
            <pc:sldMk cId="4223070263" sldId="1635"/>
            <ac:cxnSpMk id="26" creationId="{D623E54C-B525-4B80-B374-CE20C5F44608}"/>
          </ac:cxnSpMkLst>
        </pc:cxnChg>
        <pc:cxnChg chg="mod">
          <ac:chgData name="Dharun Rajkkumar Anandayuvaraj" userId="e0c1bc35-711c-4e4f-8925-978bf5d12bb5" providerId="ADAL" clId="{36A94151-9C47-4C7E-AF48-69F3A06B72CE}" dt="2023-05-16T14:43:23.785" v="48"/>
          <ac:cxnSpMkLst>
            <pc:docMk/>
            <pc:sldMk cId="4223070263" sldId="1635"/>
            <ac:cxnSpMk id="28" creationId="{2C017E3B-8692-4486-B7AC-84A22F3A11F9}"/>
          </ac:cxnSpMkLst>
        </pc:cxnChg>
        <pc:cxnChg chg="mod">
          <ac:chgData name="Dharun Rajkkumar Anandayuvaraj" userId="e0c1bc35-711c-4e4f-8925-978bf5d12bb5" providerId="ADAL" clId="{36A94151-9C47-4C7E-AF48-69F3A06B72CE}" dt="2023-05-16T14:43:23.785" v="48"/>
          <ac:cxnSpMkLst>
            <pc:docMk/>
            <pc:sldMk cId="4223070263" sldId="1635"/>
            <ac:cxnSpMk id="59" creationId="{B5B141F0-2A10-4CE6-95F0-6CAF6B400C21}"/>
          </ac:cxnSpMkLst>
        </pc:cxnChg>
        <pc:cxnChg chg="mod">
          <ac:chgData name="Dharun Rajkkumar Anandayuvaraj" userId="e0c1bc35-711c-4e4f-8925-978bf5d12bb5" providerId="ADAL" clId="{36A94151-9C47-4C7E-AF48-69F3A06B72CE}" dt="2023-05-16T14:43:23.785" v="48"/>
          <ac:cxnSpMkLst>
            <pc:docMk/>
            <pc:sldMk cId="4223070263" sldId="1635"/>
            <ac:cxnSpMk id="71" creationId="{20D6C24A-9E30-4A6C-BE10-047721DCF346}"/>
          </ac:cxnSpMkLst>
        </pc:cxnChg>
        <pc:cxnChg chg="mod">
          <ac:chgData name="Dharun Rajkkumar Anandayuvaraj" userId="e0c1bc35-711c-4e4f-8925-978bf5d12bb5" providerId="ADAL" clId="{36A94151-9C47-4C7E-AF48-69F3A06B72CE}" dt="2023-05-16T14:43:23.785" v="48"/>
          <ac:cxnSpMkLst>
            <pc:docMk/>
            <pc:sldMk cId="4223070263" sldId="1635"/>
            <ac:cxnSpMk id="77" creationId="{11372F3C-9DB1-4516-9F3B-D619697887FB}"/>
          </ac:cxnSpMkLst>
        </pc:cxnChg>
      </pc:sldChg>
      <pc:sldChg chg="modSp del mod modShow modNotes">
        <pc:chgData name="Dharun Rajkkumar Anandayuvaraj" userId="e0c1bc35-711c-4e4f-8925-978bf5d12bb5" providerId="ADAL" clId="{36A94151-9C47-4C7E-AF48-69F3A06B72CE}" dt="2023-05-17T08:12:58.789" v="2651" actId="47"/>
        <pc:sldMkLst>
          <pc:docMk/>
          <pc:sldMk cId="814439982" sldId="1636"/>
        </pc:sldMkLst>
        <pc:spChg chg="mod">
          <ac:chgData name="Dharun Rajkkumar Anandayuvaraj" userId="e0c1bc35-711c-4e4f-8925-978bf5d12bb5" providerId="ADAL" clId="{36A94151-9C47-4C7E-AF48-69F3A06B72CE}" dt="2023-05-16T14:43:23.785" v="48"/>
          <ac:spMkLst>
            <pc:docMk/>
            <pc:sldMk cId="814439982" sldId="1636"/>
            <ac:spMk id="5" creationId="{AC1CC1F8-09B3-4F6D-B4F3-FDA5639A9E0E}"/>
          </ac:spMkLst>
        </pc:spChg>
        <pc:spChg chg="mod">
          <ac:chgData name="Dharun Rajkkumar Anandayuvaraj" userId="e0c1bc35-711c-4e4f-8925-978bf5d12bb5" providerId="ADAL" clId="{36A94151-9C47-4C7E-AF48-69F3A06B72CE}" dt="2023-05-16T14:43:23.785" v="48"/>
          <ac:spMkLst>
            <pc:docMk/>
            <pc:sldMk cId="814439982" sldId="1636"/>
            <ac:spMk id="54" creationId="{3B951AF1-BBB0-4BED-9747-AFF2F5FC0714}"/>
          </ac:spMkLst>
        </pc:spChg>
        <pc:grpChg chg="mod">
          <ac:chgData name="Dharun Rajkkumar Anandayuvaraj" userId="e0c1bc35-711c-4e4f-8925-978bf5d12bb5" providerId="ADAL" clId="{36A94151-9C47-4C7E-AF48-69F3A06B72CE}" dt="2023-05-16T14:43:23.785" v="48"/>
          <ac:grpSpMkLst>
            <pc:docMk/>
            <pc:sldMk cId="814439982" sldId="1636"/>
            <ac:grpSpMk id="11" creationId="{8635D97E-A096-4DA8-BC5A-6C9A141F15F5}"/>
          </ac:grpSpMkLst>
        </pc:grpChg>
        <pc:graphicFrameChg chg="mod">
          <ac:chgData name="Dharun Rajkkumar Anandayuvaraj" userId="e0c1bc35-711c-4e4f-8925-978bf5d12bb5" providerId="ADAL" clId="{36A94151-9C47-4C7E-AF48-69F3A06B72CE}" dt="2023-05-16T14:43:23.785" v="48"/>
          <ac:graphicFrameMkLst>
            <pc:docMk/>
            <pc:sldMk cId="814439982" sldId="1636"/>
            <ac:graphicFrameMk id="6" creationId="{CC2C16EA-245B-437C-A634-8A8AC570057E}"/>
          </ac:graphicFrameMkLst>
        </pc:graphicFrameChg>
        <pc:picChg chg="mod">
          <ac:chgData name="Dharun Rajkkumar Anandayuvaraj" userId="e0c1bc35-711c-4e4f-8925-978bf5d12bb5" providerId="ADAL" clId="{36A94151-9C47-4C7E-AF48-69F3A06B72CE}" dt="2023-05-16T14:43:23.785" v="48"/>
          <ac:picMkLst>
            <pc:docMk/>
            <pc:sldMk cId="814439982" sldId="1636"/>
            <ac:picMk id="10" creationId="{2DBA6F30-F3E2-435A-BFF0-CE0C557EE93D}"/>
          </ac:picMkLst>
        </pc:picChg>
        <pc:picChg chg="mod">
          <ac:chgData name="Dharun Rajkkumar Anandayuvaraj" userId="e0c1bc35-711c-4e4f-8925-978bf5d12bb5" providerId="ADAL" clId="{36A94151-9C47-4C7E-AF48-69F3A06B72CE}" dt="2023-05-16T14:43:23.785" v="48"/>
          <ac:picMkLst>
            <pc:docMk/>
            <pc:sldMk cId="814439982" sldId="1636"/>
            <ac:picMk id="16" creationId="{188DE187-5728-463D-B10F-017A7BA4EA71}"/>
          </ac:picMkLst>
        </pc:picChg>
        <pc:picChg chg="mod">
          <ac:chgData name="Dharun Rajkkumar Anandayuvaraj" userId="e0c1bc35-711c-4e4f-8925-978bf5d12bb5" providerId="ADAL" clId="{36A94151-9C47-4C7E-AF48-69F3A06B72CE}" dt="2023-05-16T14:43:23.785" v="48"/>
          <ac:picMkLst>
            <pc:docMk/>
            <pc:sldMk cId="814439982" sldId="1636"/>
            <ac:picMk id="31" creationId="{E0884C0F-052A-4858-B346-51F8E8CEA715}"/>
          </ac:picMkLst>
        </pc:picChg>
        <pc:picChg chg="mod">
          <ac:chgData name="Dharun Rajkkumar Anandayuvaraj" userId="e0c1bc35-711c-4e4f-8925-978bf5d12bb5" providerId="ADAL" clId="{36A94151-9C47-4C7E-AF48-69F3A06B72CE}" dt="2023-05-16T14:43:23.785" v="48"/>
          <ac:picMkLst>
            <pc:docMk/>
            <pc:sldMk cId="814439982" sldId="1636"/>
            <ac:picMk id="33" creationId="{E2153D75-8F4F-4248-B29F-6F7CED1F794B}"/>
          </ac:picMkLst>
        </pc:picChg>
        <pc:picChg chg="mod">
          <ac:chgData name="Dharun Rajkkumar Anandayuvaraj" userId="e0c1bc35-711c-4e4f-8925-978bf5d12bb5" providerId="ADAL" clId="{36A94151-9C47-4C7E-AF48-69F3A06B72CE}" dt="2023-05-16T14:43:23.785" v="48"/>
          <ac:picMkLst>
            <pc:docMk/>
            <pc:sldMk cId="814439982" sldId="1636"/>
            <ac:picMk id="35" creationId="{3E5E12E4-36CA-4448-87D7-D39102A3814D}"/>
          </ac:picMkLst>
        </pc:picChg>
        <pc:picChg chg="mod">
          <ac:chgData name="Dharun Rajkkumar Anandayuvaraj" userId="e0c1bc35-711c-4e4f-8925-978bf5d12bb5" providerId="ADAL" clId="{36A94151-9C47-4C7E-AF48-69F3A06B72CE}" dt="2023-05-16T14:43:23.785" v="48"/>
          <ac:picMkLst>
            <pc:docMk/>
            <pc:sldMk cId="814439982" sldId="1636"/>
            <ac:picMk id="37" creationId="{A053B17F-A11E-4CE7-9CE6-23E5B735CF69}"/>
          </ac:picMkLst>
        </pc:picChg>
        <pc:picChg chg="mod">
          <ac:chgData name="Dharun Rajkkumar Anandayuvaraj" userId="e0c1bc35-711c-4e4f-8925-978bf5d12bb5" providerId="ADAL" clId="{36A94151-9C47-4C7E-AF48-69F3A06B72CE}" dt="2023-05-16T14:43:23.785" v="48"/>
          <ac:picMkLst>
            <pc:docMk/>
            <pc:sldMk cId="814439982" sldId="1636"/>
            <ac:picMk id="43" creationId="{8E315395-4001-40C9-9B1F-4A875AA22D1F}"/>
          </ac:picMkLst>
        </pc:picChg>
        <pc:picChg chg="mod">
          <ac:chgData name="Dharun Rajkkumar Anandayuvaraj" userId="e0c1bc35-711c-4e4f-8925-978bf5d12bb5" providerId="ADAL" clId="{36A94151-9C47-4C7E-AF48-69F3A06B72CE}" dt="2023-05-16T14:43:23.785" v="48"/>
          <ac:picMkLst>
            <pc:docMk/>
            <pc:sldMk cId="814439982" sldId="1636"/>
            <ac:picMk id="45" creationId="{BBEB301F-06E2-434B-9BF9-92AD528329DC}"/>
          </ac:picMkLst>
        </pc:picChg>
        <pc:picChg chg="mod">
          <ac:chgData name="Dharun Rajkkumar Anandayuvaraj" userId="e0c1bc35-711c-4e4f-8925-978bf5d12bb5" providerId="ADAL" clId="{36A94151-9C47-4C7E-AF48-69F3A06B72CE}" dt="2023-05-16T14:43:23.785" v="48"/>
          <ac:picMkLst>
            <pc:docMk/>
            <pc:sldMk cId="814439982" sldId="1636"/>
            <ac:picMk id="53" creationId="{E0C2440C-CB93-4360-B1FA-F0ACDC8ABC42}"/>
          </ac:picMkLst>
        </pc:picChg>
      </pc:sldChg>
      <pc:sldChg chg="modSp del mod modShow modNotes">
        <pc:chgData name="Dharun Rajkkumar Anandayuvaraj" userId="e0c1bc35-711c-4e4f-8925-978bf5d12bb5" providerId="ADAL" clId="{36A94151-9C47-4C7E-AF48-69F3A06B72CE}" dt="2023-05-17T23:20:12.062" v="4243" actId="47"/>
        <pc:sldMkLst>
          <pc:docMk/>
          <pc:sldMk cId="2976364604" sldId="1637"/>
        </pc:sldMkLst>
        <pc:graphicFrameChg chg="mod">
          <ac:chgData name="Dharun Rajkkumar Anandayuvaraj" userId="e0c1bc35-711c-4e4f-8925-978bf5d12bb5" providerId="ADAL" clId="{36A94151-9C47-4C7E-AF48-69F3A06B72CE}" dt="2023-05-16T14:43:23.785" v="48"/>
          <ac:graphicFrameMkLst>
            <pc:docMk/>
            <pc:sldMk cId="2976364604" sldId="1637"/>
            <ac:graphicFrameMk id="10" creationId="{0658F393-DBC3-4384-BAAE-36FE5B6786BE}"/>
          </ac:graphicFrameMkLst>
        </pc:graphicFrameChg>
      </pc:sldChg>
      <pc:sldChg chg="modSp del mod modShow modNotes">
        <pc:chgData name="Dharun Rajkkumar Anandayuvaraj" userId="e0c1bc35-711c-4e4f-8925-978bf5d12bb5" providerId="ADAL" clId="{36A94151-9C47-4C7E-AF48-69F3A06B72CE}" dt="2023-05-17T23:20:12.062" v="4243" actId="47"/>
        <pc:sldMkLst>
          <pc:docMk/>
          <pc:sldMk cId="3602326004" sldId="1638"/>
        </pc:sldMkLst>
        <pc:graphicFrameChg chg="mod">
          <ac:chgData name="Dharun Rajkkumar Anandayuvaraj" userId="e0c1bc35-711c-4e4f-8925-978bf5d12bb5" providerId="ADAL" clId="{36A94151-9C47-4C7E-AF48-69F3A06B72CE}" dt="2023-05-16T14:43:23.785" v="48"/>
          <ac:graphicFrameMkLst>
            <pc:docMk/>
            <pc:sldMk cId="3602326004" sldId="1638"/>
            <ac:graphicFrameMk id="7" creationId="{05F8C26A-3B31-4E41-ADC5-3D9B74B568D2}"/>
          </ac:graphicFrameMkLst>
        </pc:graphicFrameChg>
      </pc:sldChg>
      <pc:sldChg chg="modSp add del modAnim modNotesTx">
        <pc:chgData name="Dharun Rajkkumar Anandayuvaraj" userId="e0c1bc35-711c-4e4f-8925-978bf5d12bb5" providerId="ADAL" clId="{36A94151-9C47-4C7E-AF48-69F3A06B72CE}" dt="2023-05-16T15:49:40.135" v="495" actId="2696"/>
        <pc:sldMkLst>
          <pc:docMk/>
          <pc:sldMk cId="3520149917" sldId="1639"/>
        </pc:sldMkLst>
        <pc:spChg chg="mod">
          <ac:chgData name="Dharun Rajkkumar Anandayuvaraj" userId="e0c1bc35-711c-4e4f-8925-978bf5d12bb5" providerId="ADAL" clId="{36A94151-9C47-4C7E-AF48-69F3A06B72CE}" dt="2023-05-16T15:29:38.240" v="353" actId="20577"/>
          <ac:spMkLst>
            <pc:docMk/>
            <pc:sldMk cId="3520149917" sldId="1639"/>
            <ac:spMk id="2" creationId="{01EE282B-6DB8-4811-ABDE-0AD318D05FBD}"/>
          </ac:spMkLst>
        </pc:spChg>
      </pc:sldChg>
      <pc:sldChg chg="modSp add mod modCm modNotesTx">
        <pc:chgData name="Dharun Rajkkumar Anandayuvaraj" userId="e0c1bc35-711c-4e4f-8925-978bf5d12bb5" providerId="ADAL" clId="{36A94151-9C47-4C7E-AF48-69F3A06B72CE}" dt="2023-05-19T08:42:29.324" v="4375"/>
        <pc:sldMkLst>
          <pc:docMk/>
          <pc:sldMk cId="2582112005" sldId="1640"/>
        </pc:sldMkLst>
        <pc:spChg chg="mod">
          <ac:chgData name="Dharun Rajkkumar Anandayuvaraj" userId="e0c1bc35-711c-4e4f-8925-978bf5d12bb5" providerId="ADAL" clId="{36A94151-9C47-4C7E-AF48-69F3A06B72CE}" dt="2023-05-19T08:33:43.311" v="4294" actId="20577"/>
          <ac:spMkLst>
            <pc:docMk/>
            <pc:sldMk cId="2582112005" sldId="1640"/>
            <ac:spMk id="2" creationId="{01EE282B-6DB8-4811-ABDE-0AD318D05FBD}"/>
          </ac:spMkLst>
        </pc:spChg>
      </pc:sldChg>
      <pc:sldChg chg="addSp delSp add del mod modShow">
        <pc:chgData name="Dharun Rajkkumar Anandayuvaraj" userId="e0c1bc35-711c-4e4f-8925-978bf5d12bb5" providerId="ADAL" clId="{36A94151-9C47-4C7E-AF48-69F3A06B72CE}" dt="2023-05-17T08:12:58.789" v="2651" actId="47"/>
        <pc:sldMkLst>
          <pc:docMk/>
          <pc:sldMk cId="915408525" sldId="1641"/>
        </pc:sldMkLst>
        <pc:picChg chg="add del">
          <ac:chgData name="Dharun Rajkkumar Anandayuvaraj" userId="e0c1bc35-711c-4e4f-8925-978bf5d12bb5" providerId="ADAL" clId="{36A94151-9C47-4C7E-AF48-69F3A06B72CE}" dt="2023-05-16T22:56:20.996" v="2275" actId="21"/>
          <ac:picMkLst>
            <pc:docMk/>
            <pc:sldMk cId="915408525" sldId="1641"/>
            <ac:picMk id="6" creationId="{10C4555F-409E-D5F1-0A7B-159CD94E541C}"/>
          </ac:picMkLst>
        </pc:picChg>
      </pc:sldChg>
      <pc:sldChg chg="addSp delSp modSp add mod modNotesTx">
        <pc:chgData name="Dharun Rajkkumar Anandayuvaraj" userId="e0c1bc35-711c-4e4f-8925-978bf5d12bb5" providerId="ADAL" clId="{36A94151-9C47-4C7E-AF48-69F3A06B72CE}" dt="2023-05-17T23:05:21.322" v="4045" actId="14100"/>
        <pc:sldMkLst>
          <pc:docMk/>
          <pc:sldMk cId="1596064038" sldId="1642"/>
        </pc:sldMkLst>
        <pc:spChg chg="del mod">
          <ac:chgData name="Dharun Rajkkumar Anandayuvaraj" userId="e0c1bc35-711c-4e4f-8925-978bf5d12bb5" providerId="ADAL" clId="{36A94151-9C47-4C7E-AF48-69F3A06B72CE}" dt="2023-05-17T08:13:58.117" v="2653"/>
          <ac:spMkLst>
            <pc:docMk/>
            <pc:sldMk cId="1596064038" sldId="1642"/>
            <ac:spMk id="2" creationId="{01EE282B-6DB8-4811-ABDE-0AD318D05FBD}"/>
          </ac:spMkLst>
        </pc:spChg>
        <pc:spChg chg="mod">
          <ac:chgData name="Dharun Rajkkumar Anandayuvaraj" userId="e0c1bc35-711c-4e4f-8925-978bf5d12bb5" providerId="ADAL" clId="{36A94151-9C47-4C7E-AF48-69F3A06B72CE}" dt="2023-05-16T22:32:35.586" v="1261" actId="20577"/>
          <ac:spMkLst>
            <pc:docMk/>
            <pc:sldMk cId="1596064038" sldId="1642"/>
            <ac:spMk id="3" creationId="{F0FE0E79-3C83-4B98-8C39-ED8503CD699A}"/>
          </ac:spMkLst>
        </pc:spChg>
        <pc:spChg chg="add mod">
          <ac:chgData name="Dharun Rajkkumar Anandayuvaraj" userId="e0c1bc35-711c-4e4f-8925-978bf5d12bb5" providerId="ADAL" clId="{36A94151-9C47-4C7E-AF48-69F3A06B72CE}" dt="2023-05-17T23:05:21.322" v="4045" actId="14100"/>
          <ac:spMkLst>
            <pc:docMk/>
            <pc:sldMk cId="1596064038" sldId="1642"/>
            <ac:spMk id="11" creationId="{FE853343-8AD5-76A4-5947-5921885CD8C4}"/>
          </ac:spMkLst>
        </pc:spChg>
        <pc:picChg chg="add mod">
          <ac:chgData name="Dharun Rajkkumar Anandayuvaraj" userId="e0c1bc35-711c-4e4f-8925-978bf5d12bb5" providerId="ADAL" clId="{36A94151-9C47-4C7E-AF48-69F3A06B72CE}" dt="2023-05-17T23:04:38.279" v="4036" actId="1076"/>
          <ac:picMkLst>
            <pc:docMk/>
            <pc:sldMk cId="1596064038" sldId="1642"/>
            <ac:picMk id="6" creationId="{F801847E-C4AD-248D-AB08-07E313D177C2}"/>
          </ac:picMkLst>
        </pc:picChg>
        <pc:picChg chg="add mod">
          <ac:chgData name="Dharun Rajkkumar Anandayuvaraj" userId="e0c1bc35-711c-4e4f-8925-978bf5d12bb5" providerId="ADAL" clId="{36A94151-9C47-4C7E-AF48-69F3A06B72CE}" dt="2023-05-17T23:04:44.956" v="4038" actId="1076"/>
          <ac:picMkLst>
            <pc:docMk/>
            <pc:sldMk cId="1596064038" sldId="1642"/>
            <ac:picMk id="8" creationId="{D58E83DC-8871-5279-864A-C476EB02A9D8}"/>
          </ac:picMkLst>
        </pc:picChg>
        <pc:cxnChg chg="add del">
          <ac:chgData name="Dharun Rajkkumar Anandayuvaraj" userId="e0c1bc35-711c-4e4f-8925-978bf5d12bb5" providerId="ADAL" clId="{36A94151-9C47-4C7E-AF48-69F3A06B72CE}" dt="2023-05-17T08:15:54.567" v="2669" actId="478"/>
          <ac:cxnSpMkLst>
            <pc:docMk/>
            <pc:sldMk cId="1596064038" sldId="1642"/>
            <ac:cxnSpMk id="10" creationId="{C1FE161C-D1F4-0CC4-8839-605649C7EFF8}"/>
          </ac:cxnSpMkLst>
        </pc:cxnChg>
      </pc:sldChg>
      <pc:sldChg chg="addSp delSp modSp add mod ord modCm modNotesTx">
        <pc:chgData name="Dharun Rajkkumar Anandayuvaraj" userId="e0c1bc35-711c-4e4f-8925-978bf5d12bb5" providerId="ADAL" clId="{36A94151-9C47-4C7E-AF48-69F3A06B72CE}" dt="2023-05-19T08:44:50.869" v="4405"/>
        <pc:sldMkLst>
          <pc:docMk/>
          <pc:sldMk cId="988339739" sldId="1643"/>
        </pc:sldMkLst>
        <pc:spChg chg="mod">
          <ac:chgData name="Dharun Rajkkumar Anandayuvaraj" userId="e0c1bc35-711c-4e4f-8925-978bf5d12bb5" providerId="ADAL" clId="{36A94151-9C47-4C7E-AF48-69F3A06B72CE}" dt="2023-05-19T08:34:34.796" v="4317" actId="20577"/>
          <ac:spMkLst>
            <pc:docMk/>
            <pc:sldMk cId="988339739" sldId="1643"/>
            <ac:spMk id="2" creationId="{01EE282B-6DB8-4811-ABDE-0AD318D05FBD}"/>
          </ac:spMkLst>
        </pc:spChg>
        <pc:spChg chg="mod">
          <ac:chgData name="Dharun Rajkkumar Anandayuvaraj" userId="e0c1bc35-711c-4e4f-8925-978bf5d12bb5" providerId="ADAL" clId="{36A94151-9C47-4C7E-AF48-69F3A06B72CE}" dt="2023-05-17T23:19:35.169" v="4242" actId="20577"/>
          <ac:spMkLst>
            <pc:docMk/>
            <pc:sldMk cId="988339739" sldId="1643"/>
            <ac:spMk id="3" creationId="{F0FE0E79-3C83-4B98-8C39-ED8503CD699A}"/>
          </ac:spMkLst>
        </pc:spChg>
        <pc:picChg chg="add mod modCrop">
          <ac:chgData name="Dharun Rajkkumar Anandayuvaraj" userId="e0c1bc35-711c-4e4f-8925-978bf5d12bb5" providerId="ADAL" clId="{36A94151-9C47-4C7E-AF48-69F3A06B72CE}" dt="2023-05-17T23:11:40.451" v="4116" actId="1076"/>
          <ac:picMkLst>
            <pc:docMk/>
            <pc:sldMk cId="988339739" sldId="1643"/>
            <ac:picMk id="5" creationId="{99AF3F1C-27E2-311C-AC2C-0E7E97CA283E}"/>
          </ac:picMkLst>
        </pc:picChg>
        <pc:picChg chg="del">
          <ac:chgData name="Dharun Rajkkumar Anandayuvaraj" userId="e0c1bc35-711c-4e4f-8925-978bf5d12bb5" providerId="ADAL" clId="{36A94151-9C47-4C7E-AF48-69F3A06B72CE}" dt="2023-05-16T22:56:17.939" v="2274" actId="478"/>
          <ac:picMkLst>
            <pc:docMk/>
            <pc:sldMk cId="988339739" sldId="1643"/>
            <ac:picMk id="6" creationId="{F801847E-C4AD-248D-AB08-07E313D177C2}"/>
          </ac:picMkLst>
        </pc:picChg>
        <pc:picChg chg="add mod">
          <ac:chgData name="Dharun Rajkkumar Anandayuvaraj" userId="e0c1bc35-711c-4e4f-8925-978bf5d12bb5" providerId="ADAL" clId="{36A94151-9C47-4C7E-AF48-69F3A06B72CE}" dt="2023-05-17T23:15:20.242" v="4183" actId="1036"/>
          <ac:picMkLst>
            <pc:docMk/>
            <pc:sldMk cId="988339739" sldId="1643"/>
            <ac:picMk id="7" creationId="{B3208F2E-5527-6382-D8A9-0D32C4442F7F}"/>
          </ac:picMkLst>
        </pc:picChg>
      </pc:sldChg>
      <pc:sldChg chg="addSp delSp modSp add mod ord modCm modNotesTx">
        <pc:chgData name="Dharun Rajkkumar Anandayuvaraj" userId="e0c1bc35-711c-4e4f-8925-978bf5d12bb5" providerId="ADAL" clId="{36A94151-9C47-4C7E-AF48-69F3A06B72CE}" dt="2023-05-19T08:44:56.729" v="4406"/>
        <pc:sldMkLst>
          <pc:docMk/>
          <pc:sldMk cId="648312587" sldId="1644"/>
        </pc:sldMkLst>
        <pc:spChg chg="mod">
          <ac:chgData name="Dharun Rajkkumar Anandayuvaraj" userId="e0c1bc35-711c-4e4f-8925-978bf5d12bb5" providerId="ADAL" clId="{36A94151-9C47-4C7E-AF48-69F3A06B72CE}" dt="2023-05-17T23:19:19.357" v="4238" actId="20577"/>
          <ac:spMkLst>
            <pc:docMk/>
            <pc:sldMk cId="648312587" sldId="1644"/>
            <ac:spMk id="3" creationId="{F0FE0E79-3C83-4B98-8C39-ED8503CD699A}"/>
          </ac:spMkLst>
        </pc:spChg>
        <pc:picChg chg="del">
          <ac:chgData name="Dharun Rajkkumar Anandayuvaraj" userId="e0c1bc35-711c-4e4f-8925-978bf5d12bb5" providerId="ADAL" clId="{36A94151-9C47-4C7E-AF48-69F3A06B72CE}" dt="2023-05-16T23:03:55.260" v="2540" actId="478"/>
          <ac:picMkLst>
            <pc:docMk/>
            <pc:sldMk cId="648312587" sldId="1644"/>
            <ac:picMk id="5" creationId="{99AF3F1C-27E2-311C-AC2C-0E7E97CA283E}"/>
          </ac:picMkLst>
        </pc:picChg>
        <pc:picChg chg="add mod modCrop">
          <ac:chgData name="Dharun Rajkkumar Anandayuvaraj" userId="e0c1bc35-711c-4e4f-8925-978bf5d12bb5" providerId="ADAL" clId="{36A94151-9C47-4C7E-AF48-69F3A06B72CE}" dt="2023-05-19T08:36:56.105" v="4335" actId="1076"/>
          <ac:picMkLst>
            <pc:docMk/>
            <pc:sldMk cId="648312587" sldId="1644"/>
            <ac:picMk id="5" creationId="{D0E62B9B-56C6-A447-1C5A-54D3CA8F8854}"/>
          </ac:picMkLst>
        </pc:picChg>
        <pc:picChg chg="add mod modCrop">
          <ac:chgData name="Dharun Rajkkumar Anandayuvaraj" userId="e0c1bc35-711c-4e4f-8925-978bf5d12bb5" providerId="ADAL" clId="{36A94151-9C47-4C7E-AF48-69F3A06B72CE}" dt="2023-05-19T08:35:53.833" v="4326" actId="1582"/>
          <ac:picMkLst>
            <pc:docMk/>
            <pc:sldMk cId="648312587" sldId="1644"/>
            <ac:picMk id="7" creationId="{0EFC24DF-1154-8B9D-71EA-DDC263A49BA9}"/>
          </ac:picMkLst>
        </pc:picChg>
      </pc:sldChg>
      <pc:sldChg chg="add del">
        <pc:chgData name="Dharun Rajkkumar Anandayuvaraj" userId="e0c1bc35-711c-4e4f-8925-978bf5d12bb5" providerId="ADAL" clId="{36A94151-9C47-4C7E-AF48-69F3A06B72CE}" dt="2023-05-17T11:23:10.434" v="3292" actId="47"/>
        <pc:sldMkLst>
          <pc:docMk/>
          <pc:sldMk cId="57776166" sldId="1645"/>
        </pc:sldMkLst>
      </pc:sldChg>
      <pc:sldChg chg="addSp delSp modSp add mod modAnim modShow modCm modNotesTx">
        <pc:chgData name="Dharun Rajkkumar Anandayuvaraj" userId="e0c1bc35-711c-4e4f-8925-978bf5d12bb5" providerId="ADAL" clId="{36A94151-9C47-4C7E-AF48-69F3A06B72CE}" dt="2023-05-19T09:07:30.483" v="4728"/>
        <pc:sldMkLst>
          <pc:docMk/>
          <pc:sldMk cId="488652436" sldId="1646"/>
        </pc:sldMkLst>
        <pc:spChg chg="mod">
          <ac:chgData name="Dharun Rajkkumar Anandayuvaraj" userId="e0c1bc35-711c-4e4f-8925-978bf5d12bb5" providerId="ADAL" clId="{36A94151-9C47-4C7E-AF48-69F3A06B72CE}" dt="2023-05-19T08:37:36.374" v="4345" actId="20577"/>
          <ac:spMkLst>
            <pc:docMk/>
            <pc:sldMk cId="488652436" sldId="1646"/>
            <ac:spMk id="3" creationId="{F0FE0E79-3C83-4B98-8C39-ED8503CD699A}"/>
          </ac:spMkLst>
        </pc:spChg>
        <pc:spChg chg="add mod">
          <ac:chgData name="Dharun Rajkkumar Anandayuvaraj" userId="e0c1bc35-711c-4e4f-8925-978bf5d12bb5" providerId="ADAL" clId="{36A94151-9C47-4C7E-AF48-69F3A06B72CE}" dt="2023-05-19T08:49:24.589" v="4513" actId="207"/>
          <ac:spMkLst>
            <pc:docMk/>
            <pc:sldMk cId="488652436" sldId="1646"/>
            <ac:spMk id="5" creationId="{BA118D55-E773-ECDE-63C1-D6A6DA551A37}"/>
          </ac:spMkLst>
        </pc:spChg>
        <pc:spChg chg="add mod">
          <ac:chgData name="Dharun Rajkkumar Anandayuvaraj" userId="e0c1bc35-711c-4e4f-8925-978bf5d12bb5" providerId="ADAL" clId="{36A94151-9C47-4C7E-AF48-69F3A06B72CE}" dt="2023-05-19T08:52:10.704" v="4534" actId="14100"/>
          <ac:spMkLst>
            <pc:docMk/>
            <pc:sldMk cId="488652436" sldId="1646"/>
            <ac:spMk id="7" creationId="{3DF9FA6D-1731-8D8B-038C-84C585ED57C4}"/>
          </ac:spMkLst>
        </pc:spChg>
        <pc:spChg chg="add mod">
          <ac:chgData name="Dharun Rajkkumar Anandayuvaraj" userId="e0c1bc35-711c-4e4f-8925-978bf5d12bb5" providerId="ADAL" clId="{36A94151-9C47-4C7E-AF48-69F3A06B72CE}" dt="2023-05-19T08:52:38.823" v="4542" actId="1037"/>
          <ac:spMkLst>
            <pc:docMk/>
            <pc:sldMk cId="488652436" sldId="1646"/>
            <ac:spMk id="9" creationId="{0892D33F-B4B3-50EE-C26E-BD8962D9A869}"/>
          </ac:spMkLst>
        </pc:spChg>
        <pc:spChg chg="add mod">
          <ac:chgData name="Dharun Rajkkumar Anandayuvaraj" userId="e0c1bc35-711c-4e4f-8925-978bf5d12bb5" providerId="ADAL" clId="{36A94151-9C47-4C7E-AF48-69F3A06B72CE}" dt="2023-05-19T08:47:33.369" v="4477" actId="1036"/>
          <ac:spMkLst>
            <pc:docMk/>
            <pc:sldMk cId="488652436" sldId="1646"/>
            <ac:spMk id="10" creationId="{2742AE5E-755B-F393-3403-B43B97D78938}"/>
          </ac:spMkLst>
        </pc:spChg>
        <pc:spChg chg="add mod">
          <ac:chgData name="Dharun Rajkkumar Anandayuvaraj" userId="e0c1bc35-711c-4e4f-8925-978bf5d12bb5" providerId="ADAL" clId="{36A94151-9C47-4C7E-AF48-69F3A06B72CE}" dt="2023-05-19T08:58:49.102" v="4616" actId="1076"/>
          <ac:spMkLst>
            <pc:docMk/>
            <pc:sldMk cId="488652436" sldId="1646"/>
            <ac:spMk id="11" creationId="{78A78646-E8BF-B477-53BB-5DB8A6EE5E49}"/>
          </ac:spMkLst>
        </pc:spChg>
        <pc:spChg chg="add mod">
          <ac:chgData name="Dharun Rajkkumar Anandayuvaraj" userId="e0c1bc35-711c-4e4f-8925-978bf5d12bb5" providerId="ADAL" clId="{36A94151-9C47-4C7E-AF48-69F3A06B72CE}" dt="2023-05-19T08:57:45.948" v="4613" actId="1037"/>
          <ac:spMkLst>
            <pc:docMk/>
            <pc:sldMk cId="488652436" sldId="1646"/>
            <ac:spMk id="12" creationId="{9961F2D0-CA0A-54FC-40A2-C5F08BDCC6E8}"/>
          </ac:spMkLst>
        </pc:spChg>
        <pc:graphicFrameChg chg="add del mod modGraphic">
          <ac:chgData name="Dharun Rajkkumar Anandayuvaraj" userId="e0c1bc35-711c-4e4f-8925-978bf5d12bb5" providerId="ADAL" clId="{36A94151-9C47-4C7E-AF48-69F3A06B72CE}" dt="2023-05-17T09:01:11.355" v="2937" actId="478"/>
          <ac:graphicFrameMkLst>
            <pc:docMk/>
            <pc:sldMk cId="488652436" sldId="1646"/>
            <ac:graphicFrameMk id="9" creationId="{F41608E4-2B2A-35C5-3F07-CB5500A570DD}"/>
          </ac:graphicFrameMkLst>
        </pc:graphicFrameChg>
        <pc:picChg chg="add mod ord modCrop">
          <ac:chgData name="Dharun Rajkkumar Anandayuvaraj" userId="e0c1bc35-711c-4e4f-8925-978bf5d12bb5" providerId="ADAL" clId="{36A94151-9C47-4C7E-AF48-69F3A06B72CE}" dt="2023-05-19T08:47:49.222" v="4506" actId="1035"/>
          <ac:picMkLst>
            <pc:docMk/>
            <pc:sldMk cId="488652436" sldId="1646"/>
            <ac:picMk id="6" creationId="{DEA9CC3C-AD4B-02D1-6B88-17B8D0B1C170}"/>
          </ac:picMkLst>
        </pc:picChg>
        <pc:picChg chg="add mod">
          <ac:chgData name="Dharun Rajkkumar Anandayuvaraj" userId="e0c1bc35-711c-4e4f-8925-978bf5d12bb5" providerId="ADAL" clId="{36A94151-9C47-4C7E-AF48-69F3A06B72CE}" dt="2023-05-19T08:54:47.474" v="4551" actId="1076"/>
          <ac:picMkLst>
            <pc:docMk/>
            <pc:sldMk cId="488652436" sldId="1646"/>
            <ac:picMk id="8" creationId="{436D6A81-BD7A-6D2F-3A81-5683A01277F5}"/>
          </ac:picMkLst>
        </pc:picChg>
        <pc:picChg chg="del">
          <ac:chgData name="Dharun Rajkkumar Anandayuvaraj" userId="e0c1bc35-711c-4e4f-8925-978bf5d12bb5" providerId="ADAL" clId="{36A94151-9C47-4C7E-AF48-69F3A06B72CE}" dt="2023-05-17T08:45:53.699" v="2798" actId="478"/>
          <ac:picMkLst>
            <pc:docMk/>
            <pc:sldMk cId="488652436" sldId="1646"/>
            <ac:picMk id="12" creationId="{0E94541A-C961-AF96-D4A5-6FDA81E01BC0}"/>
          </ac:picMkLst>
        </pc:picChg>
      </pc:sldChg>
      <pc:sldChg chg="addSp delSp modSp add mod modAnim modNotesTx">
        <pc:chgData name="Dharun Rajkkumar Anandayuvaraj" userId="e0c1bc35-711c-4e4f-8925-978bf5d12bb5" providerId="ADAL" clId="{36A94151-9C47-4C7E-AF48-69F3A06B72CE}" dt="2023-05-19T09:32:25.458" v="5011"/>
        <pc:sldMkLst>
          <pc:docMk/>
          <pc:sldMk cId="2883011328" sldId="1647"/>
        </pc:sldMkLst>
        <pc:spChg chg="mod">
          <ac:chgData name="Dharun Rajkkumar Anandayuvaraj" userId="e0c1bc35-711c-4e4f-8925-978bf5d12bb5" providerId="ADAL" clId="{36A94151-9C47-4C7E-AF48-69F3A06B72CE}" dt="2023-05-17T10:41:27.843" v="3081" actId="20577"/>
          <ac:spMkLst>
            <pc:docMk/>
            <pc:sldMk cId="2883011328" sldId="1647"/>
            <ac:spMk id="2" creationId="{01EE282B-6DB8-4811-ABDE-0AD318D05FBD}"/>
          </ac:spMkLst>
        </pc:spChg>
        <pc:spChg chg="mod">
          <ac:chgData name="Dharun Rajkkumar Anandayuvaraj" userId="e0c1bc35-711c-4e4f-8925-978bf5d12bb5" providerId="ADAL" clId="{36A94151-9C47-4C7E-AF48-69F3A06B72CE}" dt="2023-05-17T10:43:16.671" v="3150" actId="20577"/>
          <ac:spMkLst>
            <pc:docMk/>
            <pc:sldMk cId="2883011328" sldId="1647"/>
            <ac:spMk id="3" creationId="{F0FE0E79-3C83-4B98-8C39-ED8503CD699A}"/>
          </ac:spMkLst>
        </pc:spChg>
        <pc:spChg chg="add del mod">
          <ac:chgData name="Dharun Rajkkumar Anandayuvaraj" userId="e0c1bc35-711c-4e4f-8925-978bf5d12bb5" providerId="ADAL" clId="{36A94151-9C47-4C7E-AF48-69F3A06B72CE}" dt="2023-05-17T10:45:20.526" v="3156"/>
          <ac:spMkLst>
            <pc:docMk/>
            <pc:sldMk cId="2883011328" sldId="1647"/>
            <ac:spMk id="5" creationId="{8BF7CF93-EBCB-F433-81CA-315F03D85E6F}"/>
          </ac:spMkLst>
        </pc:spChg>
        <pc:spChg chg="add del">
          <ac:chgData name="Dharun Rajkkumar Anandayuvaraj" userId="e0c1bc35-711c-4e4f-8925-978bf5d12bb5" providerId="ADAL" clId="{36A94151-9C47-4C7E-AF48-69F3A06B72CE}" dt="2023-05-19T09:03:17.349" v="4684" actId="478"/>
          <ac:spMkLst>
            <pc:docMk/>
            <pc:sldMk cId="2883011328" sldId="1647"/>
            <ac:spMk id="5" creationId="{F19465CC-1CC7-8BE2-76E2-5552DBA235C7}"/>
          </ac:spMkLst>
        </pc:spChg>
        <pc:spChg chg="add del mod">
          <ac:chgData name="Dharun Rajkkumar Anandayuvaraj" userId="e0c1bc35-711c-4e4f-8925-978bf5d12bb5" providerId="ADAL" clId="{36A94151-9C47-4C7E-AF48-69F3A06B72CE}" dt="2023-05-17T10:45:20.526" v="3156"/>
          <ac:spMkLst>
            <pc:docMk/>
            <pc:sldMk cId="2883011328" sldId="1647"/>
            <ac:spMk id="7" creationId="{77DFC01F-042F-8857-F736-FB5FC1CF7381}"/>
          </ac:spMkLst>
        </pc:spChg>
        <pc:spChg chg="add del mod">
          <ac:chgData name="Dharun Rajkkumar Anandayuvaraj" userId="e0c1bc35-711c-4e4f-8925-978bf5d12bb5" providerId="ADAL" clId="{36A94151-9C47-4C7E-AF48-69F3A06B72CE}" dt="2023-05-17T10:45:20.526" v="3156"/>
          <ac:spMkLst>
            <pc:docMk/>
            <pc:sldMk cId="2883011328" sldId="1647"/>
            <ac:spMk id="9" creationId="{ED1E1CBD-F53A-0E5D-BCAA-67AC2066A349}"/>
          </ac:spMkLst>
        </pc:spChg>
        <pc:spChg chg="del">
          <ac:chgData name="Dharun Rajkkumar Anandayuvaraj" userId="e0c1bc35-711c-4e4f-8925-978bf5d12bb5" providerId="ADAL" clId="{36A94151-9C47-4C7E-AF48-69F3A06B72CE}" dt="2023-05-17T09:30:02.452" v="3076" actId="478"/>
          <ac:spMkLst>
            <pc:docMk/>
            <pc:sldMk cId="2883011328" sldId="1647"/>
            <ac:spMk id="10" creationId="{2742AE5E-755B-F393-3403-B43B97D78938}"/>
          </ac:spMkLst>
        </pc:spChg>
        <pc:spChg chg="add del mod">
          <ac:chgData name="Dharun Rajkkumar Anandayuvaraj" userId="e0c1bc35-711c-4e4f-8925-978bf5d12bb5" providerId="ADAL" clId="{36A94151-9C47-4C7E-AF48-69F3A06B72CE}" dt="2023-05-17T10:45:20.526" v="3156"/>
          <ac:spMkLst>
            <pc:docMk/>
            <pc:sldMk cId="2883011328" sldId="1647"/>
            <ac:spMk id="12" creationId="{D6D0B9A5-978F-CCB4-6809-35FF50BD02AB}"/>
          </ac:spMkLst>
        </pc:spChg>
        <pc:spChg chg="add mod">
          <ac:chgData name="Dharun Rajkkumar Anandayuvaraj" userId="e0c1bc35-711c-4e4f-8925-978bf5d12bb5" providerId="ADAL" clId="{36A94151-9C47-4C7E-AF48-69F3A06B72CE}" dt="2023-05-19T09:04:28.285" v="4693" actId="114"/>
          <ac:spMkLst>
            <pc:docMk/>
            <pc:sldMk cId="2883011328" sldId="1647"/>
            <ac:spMk id="13" creationId="{EBE1A43E-0331-5AE9-D605-3ECD0CC44AA8}"/>
          </ac:spMkLst>
        </pc:spChg>
        <pc:spChg chg="add mod">
          <ac:chgData name="Dharun Rajkkumar Anandayuvaraj" userId="e0c1bc35-711c-4e4f-8925-978bf5d12bb5" providerId="ADAL" clId="{36A94151-9C47-4C7E-AF48-69F3A06B72CE}" dt="2023-05-19T09:04:08.022" v="4691" actId="114"/>
          <ac:spMkLst>
            <pc:docMk/>
            <pc:sldMk cId="2883011328" sldId="1647"/>
            <ac:spMk id="14" creationId="{3BC532E6-49FD-FAE1-5697-74FA371CD39C}"/>
          </ac:spMkLst>
        </pc:spChg>
        <pc:spChg chg="add mod">
          <ac:chgData name="Dharun Rajkkumar Anandayuvaraj" userId="e0c1bc35-711c-4e4f-8925-978bf5d12bb5" providerId="ADAL" clId="{36A94151-9C47-4C7E-AF48-69F3A06B72CE}" dt="2023-05-19T09:04:01.871" v="4690" actId="114"/>
          <ac:spMkLst>
            <pc:docMk/>
            <pc:sldMk cId="2883011328" sldId="1647"/>
            <ac:spMk id="15" creationId="{92EC6A32-7498-5096-A030-9E5E8692D3FA}"/>
          </ac:spMkLst>
        </pc:spChg>
        <pc:spChg chg="add mod">
          <ac:chgData name="Dharun Rajkkumar Anandayuvaraj" userId="e0c1bc35-711c-4e4f-8925-978bf5d12bb5" providerId="ADAL" clId="{36A94151-9C47-4C7E-AF48-69F3A06B72CE}" dt="2023-05-17T10:49:44.047" v="3192" actId="1035"/>
          <ac:spMkLst>
            <pc:docMk/>
            <pc:sldMk cId="2883011328" sldId="1647"/>
            <ac:spMk id="17" creationId="{46035F0B-FA42-137C-C84A-D8D8334723D6}"/>
          </ac:spMkLst>
        </pc:spChg>
        <pc:graphicFrameChg chg="add del mod">
          <ac:chgData name="Dharun Rajkkumar Anandayuvaraj" userId="e0c1bc35-711c-4e4f-8925-978bf5d12bb5" providerId="ADAL" clId="{36A94151-9C47-4C7E-AF48-69F3A06B72CE}" dt="2023-05-17T10:45:20.526" v="3156"/>
          <ac:graphicFrameMkLst>
            <pc:docMk/>
            <pc:sldMk cId="2883011328" sldId="1647"/>
            <ac:graphicFrameMk id="11" creationId="{5A2156C8-E3F8-CB3B-D309-6912937EFC34}"/>
          </ac:graphicFrameMkLst>
        </pc:graphicFrameChg>
        <pc:graphicFrameChg chg="add mod modGraphic">
          <ac:chgData name="Dharun Rajkkumar Anandayuvaraj" userId="e0c1bc35-711c-4e4f-8925-978bf5d12bb5" providerId="ADAL" clId="{36A94151-9C47-4C7E-AF48-69F3A06B72CE}" dt="2023-05-17T10:49:23.978" v="3186" actId="1076"/>
          <ac:graphicFrameMkLst>
            <pc:docMk/>
            <pc:sldMk cId="2883011328" sldId="1647"/>
            <ac:graphicFrameMk id="16" creationId="{6F078526-D0CF-A34E-E776-BF4240927A2B}"/>
          </ac:graphicFrameMkLst>
        </pc:graphicFrameChg>
        <pc:picChg chg="del">
          <ac:chgData name="Dharun Rajkkumar Anandayuvaraj" userId="e0c1bc35-711c-4e4f-8925-978bf5d12bb5" providerId="ADAL" clId="{36A94151-9C47-4C7E-AF48-69F3A06B72CE}" dt="2023-05-17T09:30:02.452" v="3076" actId="478"/>
          <ac:picMkLst>
            <pc:docMk/>
            <pc:sldMk cId="2883011328" sldId="1647"/>
            <ac:picMk id="6" creationId="{DEA9CC3C-AD4B-02D1-6B88-17B8D0B1C170}"/>
          </ac:picMkLst>
        </pc:picChg>
        <pc:picChg chg="del">
          <ac:chgData name="Dharun Rajkkumar Anandayuvaraj" userId="e0c1bc35-711c-4e4f-8925-978bf5d12bb5" providerId="ADAL" clId="{36A94151-9C47-4C7E-AF48-69F3A06B72CE}" dt="2023-05-17T09:30:02.452" v="3076" actId="478"/>
          <ac:picMkLst>
            <pc:docMk/>
            <pc:sldMk cId="2883011328" sldId="1647"/>
            <ac:picMk id="8" creationId="{436D6A81-BD7A-6D2F-3A81-5683A01277F5}"/>
          </ac:picMkLst>
        </pc:picChg>
      </pc:sldChg>
      <pc:sldChg chg="modSp add mod modAnim modNotesTx">
        <pc:chgData name="Dharun Rajkkumar Anandayuvaraj" userId="e0c1bc35-711c-4e4f-8925-978bf5d12bb5" providerId="ADAL" clId="{36A94151-9C47-4C7E-AF48-69F3A06B72CE}" dt="2023-05-19T09:33:58.446" v="5042"/>
        <pc:sldMkLst>
          <pc:docMk/>
          <pc:sldMk cId="3729178188" sldId="1648"/>
        </pc:sldMkLst>
        <pc:spChg chg="mod">
          <ac:chgData name="Dharun Rajkkumar Anandayuvaraj" userId="e0c1bc35-711c-4e4f-8925-978bf5d12bb5" providerId="ADAL" clId="{36A94151-9C47-4C7E-AF48-69F3A06B72CE}" dt="2023-05-17T10:50:20.826" v="3199" actId="20577"/>
          <ac:spMkLst>
            <pc:docMk/>
            <pc:sldMk cId="3729178188" sldId="1648"/>
            <ac:spMk id="3" creationId="{F0FE0E79-3C83-4B98-8C39-ED8503CD699A}"/>
          </ac:spMkLst>
        </pc:spChg>
        <pc:spChg chg="mod">
          <ac:chgData name="Dharun Rajkkumar Anandayuvaraj" userId="e0c1bc35-711c-4e4f-8925-978bf5d12bb5" providerId="ADAL" clId="{36A94151-9C47-4C7E-AF48-69F3A06B72CE}" dt="2023-05-19T09:05:21.164" v="4701" actId="114"/>
          <ac:spMkLst>
            <pc:docMk/>
            <pc:sldMk cId="3729178188" sldId="1648"/>
            <ac:spMk id="13" creationId="{EBE1A43E-0331-5AE9-D605-3ECD0CC44AA8}"/>
          </ac:spMkLst>
        </pc:spChg>
        <pc:spChg chg="mod">
          <ac:chgData name="Dharun Rajkkumar Anandayuvaraj" userId="e0c1bc35-711c-4e4f-8925-978bf5d12bb5" providerId="ADAL" clId="{36A94151-9C47-4C7E-AF48-69F3A06B72CE}" dt="2023-05-19T09:05:25.269" v="4702" actId="114"/>
          <ac:spMkLst>
            <pc:docMk/>
            <pc:sldMk cId="3729178188" sldId="1648"/>
            <ac:spMk id="14" creationId="{3BC532E6-49FD-FAE1-5697-74FA371CD39C}"/>
          </ac:spMkLst>
        </pc:spChg>
        <pc:spChg chg="mod">
          <ac:chgData name="Dharun Rajkkumar Anandayuvaraj" userId="e0c1bc35-711c-4e4f-8925-978bf5d12bb5" providerId="ADAL" clId="{36A94151-9C47-4C7E-AF48-69F3A06B72CE}" dt="2023-05-19T09:05:31.582" v="4703" actId="114"/>
          <ac:spMkLst>
            <pc:docMk/>
            <pc:sldMk cId="3729178188" sldId="1648"/>
            <ac:spMk id="15" creationId="{92EC6A32-7498-5096-A030-9E5E8692D3FA}"/>
          </ac:spMkLst>
        </pc:spChg>
        <pc:graphicFrameChg chg="modGraphic">
          <ac:chgData name="Dharun Rajkkumar Anandayuvaraj" userId="e0c1bc35-711c-4e4f-8925-978bf5d12bb5" providerId="ADAL" clId="{36A94151-9C47-4C7E-AF48-69F3A06B72CE}" dt="2023-05-17T10:52:15.855" v="3214" actId="20577"/>
          <ac:graphicFrameMkLst>
            <pc:docMk/>
            <pc:sldMk cId="3729178188" sldId="1648"/>
            <ac:graphicFrameMk id="16" creationId="{6F078526-D0CF-A34E-E776-BF4240927A2B}"/>
          </ac:graphicFrameMkLst>
        </pc:graphicFrameChg>
      </pc:sldChg>
      <pc:sldChg chg="addSp delSp modSp add mod modAnim modNotesTx">
        <pc:chgData name="Dharun Rajkkumar Anandayuvaraj" userId="e0c1bc35-711c-4e4f-8925-978bf5d12bb5" providerId="ADAL" clId="{36A94151-9C47-4C7E-AF48-69F3A06B72CE}" dt="2023-05-19T09:34:35.072" v="5071"/>
        <pc:sldMkLst>
          <pc:docMk/>
          <pc:sldMk cId="4038971146" sldId="1649"/>
        </pc:sldMkLst>
        <pc:spChg chg="mod">
          <ac:chgData name="Dharun Rajkkumar Anandayuvaraj" userId="e0c1bc35-711c-4e4f-8925-978bf5d12bb5" providerId="ADAL" clId="{36A94151-9C47-4C7E-AF48-69F3A06B72CE}" dt="2023-05-17T11:06:46.462" v="3259" actId="20577"/>
          <ac:spMkLst>
            <pc:docMk/>
            <pc:sldMk cId="4038971146" sldId="1649"/>
            <ac:spMk id="3" creationId="{F0FE0E79-3C83-4B98-8C39-ED8503CD699A}"/>
          </ac:spMkLst>
        </pc:spChg>
        <pc:spChg chg="mod">
          <ac:chgData name="Dharun Rajkkumar Anandayuvaraj" userId="e0c1bc35-711c-4e4f-8925-978bf5d12bb5" providerId="ADAL" clId="{36A94151-9C47-4C7E-AF48-69F3A06B72CE}" dt="2023-05-19T09:06:11.634" v="4712" actId="114"/>
          <ac:spMkLst>
            <pc:docMk/>
            <pc:sldMk cId="4038971146" sldId="1649"/>
            <ac:spMk id="13" creationId="{EBE1A43E-0331-5AE9-D605-3ECD0CC44AA8}"/>
          </ac:spMkLst>
        </pc:spChg>
        <pc:spChg chg="mod">
          <ac:chgData name="Dharun Rajkkumar Anandayuvaraj" userId="e0c1bc35-711c-4e4f-8925-978bf5d12bb5" providerId="ADAL" clId="{36A94151-9C47-4C7E-AF48-69F3A06B72CE}" dt="2023-05-19T09:06:20.694" v="4713" actId="114"/>
          <ac:spMkLst>
            <pc:docMk/>
            <pc:sldMk cId="4038971146" sldId="1649"/>
            <ac:spMk id="14" creationId="{3BC532E6-49FD-FAE1-5697-74FA371CD39C}"/>
          </ac:spMkLst>
        </pc:spChg>
        <pc:spChg chg="mod">
          <ac:chgData name="Dharun Rajkkumar Anandayuvaraj" userId="e0c1bc35-711c-4e4f-8925-978bf5d12bb5" providerId="ADAL" clId="{36A94151-9C47-4C7E-AF48-69F3A06B72CE}" dt="2023-05-19T09:06:30.571" v="4715" actId="20577"/>
          <ac:spMkLst>
            <pc:docMk/>
            <pc:sldMk cId="4038971146" sldId="1649"/>
            <ac:spMk id="15" creationId="{92EC6A32-7498-5096-A030-9E5E8692D3FA}"/>
          </ac:spMkLst>
        </pc:spChg>
        <pc:spChg chg="add del">
          <ac:chgData name="Dharun Rajkkumar Anandayuvaraj" userId="e0c1bc35-711c-4e4f-8925-978bf5d12bb5" providerId="ADAL" clId="{36A94151-9C47-4C7E-AF48-69F3A06B72CE}" dt="2023-05-17T11:22:13.679" v="3288" actId="478"/>
          <ac:spMkLst>
            <pc:docMk/>
            <pc:sldMk cId="4038971146" sldId="1649"/>
            <ac:spMk id="17" creationId="{46035F0B-FA42-137C-C84A-D8D8334723D6}"/>
          </ac:spMkLst>
        </pc:spChg>
        <pc:graphicFrameChg chg="add del modGraphic">
          <ac:chgData name="Dharun Rajkkumar Anandayuvaraj" userId="e0c1bc35-711c-4e4f-8925-978bf5d12bb5" providerId="ADAL" clId="{36A94151-9C47-4C7E-AF48-69F3A06B72CE}" dt="2023-05-17T11:22:13.495" v="3287" actId="478"/>
          <ac:graphicFrameMkLst>
            <pc:docMk/>
            <pc:sldMk cId="4038971146" sldId="1649"/>
            <ac:graphicFrameMk id="16" creationId="{6F078526-D0CF-A34E-E776-BF4240927A2B}"/>
          </ac:graphicFrameMkLst>
        </pc:graphicFrameChg>
      </pc:sldChg>
      <pc:sldChg chg="add del">
        <pc:chgData name="Dharun Rajkkumar Anandayuvaraj" userId="e0c1bc35-711c-4e4f-8925-978bf5d12bb5" providerId="ADAL" clId="{36A94151-9C47-4C7E-AF48-69F3A06B72CE}" dt="2023-05-17T11:23:03.840" v="3291" actId="47"/>
        <pc:sldMkLst>
          <pc:docMk/>
          <pc:sldMk cId="623936997" sldId="1650"/>
        </pc:sldMkLst>
      </pc:sldChg>
      <pc:sldMasterChg chg="modSp modSldLayout">
        <pc:chgData name="Dharun Rajkkumar Anandayuvaraj" userId="e0c1bc35-711c-4e4f-8925-978bf5d12bb5" providerId="ADAL" clId="{36A94151-9C47-4C7E-AF48-69F3A06B72CE}" dt="2023-05-16T14:43:23.785" v="48"/>
        <pc:sldMasterMkLst>
          <pc:docMk/>
          <pc:sldMasterMk cId="3595336832" sldId="2147483708"/>
        </pc:sldMasterMkLst>
        <pc:spChg chg="mod">
          <ac:chgData name="Dharun Rajkkumar Anandayuvaraj" userId="e0c1bc35-711c-4e4f-8925-978bf5d12bb5" providerId="ADAL" clId="{36A94151-9C47-4C7E-AF48-69F3A06B72CE}" dt="2023-05-16T14:43:23.785" v="48"/>
          <ac:spMkLst>
            <pc:docMk/>
            <pc:sldMasterMk cId="3595336832" sldId="2147483708"/>
            <ac:spMk id="2" creationId="{00000000-0000-0000-0000-000000000000}"/>
          </ac:spMkLst>
        </pc:spChg>
        <pc:spChg chg="mod">
          <ac:chgData name="Dharun Rajkkumar Anandayuvaraj" userId="e0c1bc35-711c-4e4f-8925-978bf5d12bb5" providerId="ADAL" clId="{36A94151-9C47-4C7E-AF48-69F3A06B72CE}" dt="2023-05-16T14:43:23.785" v="48"/>
          <ac:spMkLst>
            <pc:docMk/>
            <pc:sldMasterMk cId="3595336832" sldId="2147483708"/>
            <ac:spMk id="3" creationId="{00000000-0000-0000-0000-000000000000}"/>
          </ac:spMkLst>
        </pc:spChg>
        <pc:spChg chg="mod">
          <ac:chgData name="Dharun Rajkkumar Anandayuvaraj" userId="e0c1bc35-711c-4e4f-8925-978bf5d12bb5" providerId="ADAL" clId="{36A94151-9C47-4C7E-AF48-69F3A06B72CE}" dt="2023-05-16T14:43:23.785" v="48"/>
          <ac:spMkLst>
            <pc:docMk/>
            <pc:sldMasterMk cId="3595336832" sldId="2147483708"/>
            <ac:spMk id="6" creationId="{00000000-0000-0000-0000-000000000000}"/>
          </ac:spMkLst>
        </pc:spChg>
        <pc:picChg chg="mod">
          <ac:chgData name="Dharun Rajkkumar Anandayuvaraj" userId="e0c1bc35-711c-4e4f-8925-978bf5d12bb5" providerId="ADAL" clId="{36A94151-9C47-4C7E-AF48-69F3A06B72CE}" dt="2023-05-16T14:43:23.785" v="48"/>
          <ac:picMkLst>
            <pc:docMk/>
            <pc:sldMasterMk cId="3595336832" sldId="2147483708"/>
            <ac:picMk id="8" creationId="{C6965342-B6F4-4E4D-AE27-465DB42B2B52}"/>
          </ac:picMkLst>
        </pc:picChg>
        <pc:sldLayoutChg chg="modSp">
          <pc:chgData name="Dharun Rajkkumar Anandayuvaraj" userId="e0c1bc35-711c-4e4f-8925-978bf5d12bb5" providerId="ADAL" clId="{36A94151-9C47-4C7E-AF48-69F3A06B72CE}" dt="2023-05-16T14:43:23.785" v="48"/>
          <pc:sldLayoutMkLst>
            <pc:docMk/>
            <pc:sldMasterMk cId="3595336832" sldId="2147483708"/>
            <pc:sldLayoutMk cId="2463502173" sldId="2147483709"/>
          </pc:sldLayoutMkLst>
          <pc:spChg chg="mod">
            <ac:chgData name="Dharun Rajkkumar Anandayuvaraj" userId="e0c1bc35-711c-4e4f-8925-978bf5d12bb5" providerId="ADAL" clId="{36A94151-9C47-4C7E-AF48-69F3A06B72CE}" dt="2023-05-16T14:43:23.785" v="48"/>
            <ac:spMkLst>
              <pc:docMk/>
              <pc:sldMasterMk cId="3595336832" sldId="2147483708"/>
              <pc:sldLayoutMk cId="2463502173" sldId="2147483709"/>
              <ac:spMk id="2" creationId="{00000000-0000-0000-0000-000000000000}"/>
            </ac:spMkLst>
          </pc:spChg>
          <pc:spChg chg="mod">
            <ac:chgData name="Dharun Rajkkumar Anandayuvaraj" userId="e0c1bc35-711c-4e4f-8925-978bf5d12bb5" providerId="ADAL" clId="{36A94151-9C47-4C7E-AF48-69F3A06B72CE}" dt="2023-05-16T14:43:23.785" v="48"/>
            <ac:spMkLst>
              <pc:docMk/>
              <pc:sldMasterMk cId="3595336832" sldId="2147483708"/>
              <pc:sldLayoutMk cId="2463502173" sldId="2147483709"/>
              <ac:spMk id="3" creationId="{00000000-0000-0000-0000-000000000000}"/>
            </ac:spMkLst>
          </pc:spChg>
          <pc:spChg chg="mod">
            <ac:chgData name="Dharun Rajkkumar Anandayuvaraj" userId="e0c1bc35-711c-4e4f-8925-978bf5d12bb5" providerId="ADAL" clId="{36A94151-9C47-4C7E-AF48-69F3A06B72CE}" dt="2023-05-16T14:43:23.785" v="48"/>
            <ac:spMkLst>
              <pc:docMk/>
              <pc:sldMasterMk cId="3595336832" sldId="2147483708"/>
              <pc:sldLayoutMk cId="2463502173" sldId="2147483709"/>
              <ac:spMk id="9" creationId="{00000000-0000-0000-0000-000000000000}"/>
            </ac:spMkLst>
          </pc:spChg>
          <pc:spChg chg="mod">
            <ac:chgData name="Dharun Rajkkumar Anandayuvaraj" userId="e0c1bc35-711c-4e4f-8925-978bf5d12bb5" providerId="ADAL" clId="{36A94151-9C47-4C7E-AF48-69F3A06B72CE}" dt="2023-05-16T14:43:23.785" v="48"/>
            <ac:spMkLst>
              <pc:docMk/>
              <pc:sldMasterMk cId="3595336832" sldId="2147483708"/>
              <pc:sldLayoutMk cId="2463502173" sldId="2147483709"/>
              <ac:spMk id="20" creationId="{EACB2F0C-1C3D-CD48-AD13-7B5AD683F7C7}"/>
            </ac:spMkLst>
          </pc:spChg>
          <pc:picChg chg="mod">
            <ac:chgData name="Dharun Rajkkumar Anandayuvaraj" userId="e0c1bc35-711c-4e4f-8925-978bf5d12bb5" providerId="ADAL" clId="{36A94151-9C47-4C7E-AF48-69F3A06B72CE}" dt="2023-05-16T14:43:23.785" v="48"/>
            <ac:picMkLst>
              <pc:docMk/>
              <pc:sldMasterMk cId="3595336832" sldId="2147483708"/>
              <pc:sldLayoutMk cId="2463502173" sldId="2147483709"/>
              <ac:picMk id="25" creationId="{B39FD579-3334-AA49-8C7F-768033BE0C6B}"/>
            </ac:picMkLst>
          </pc:picChg>
          <pc:cxnChg chg="mod">
            <ac:chgData name="Dharun Rajkkumar Anandayuvaraj" userId="e0c1bc35-711c-4e4f-8925-978bf5d12bb5" providerId="ADAL" clId="{36A94151-9C47-4C7E-AF48-69F3A06B72CE}" dt="2023-05-16T14:43:23.785" v="48"/>
            <ac:cxnSpMkLst>
              <pc:docMk/>
              <pc:sldMasterMk cId="3595336832" sldId="2147483708"/>
              <pc:sldLayoutMk cId="2463502173" sldId="2147483709"/>
              <ac:cxnSpMk id="33" creationId="{E61121D3-034C-A148-89AD-C240C1E7F6F7}"/>
            </ac:cxnSpMkLst>
          </pc:cxnChg>
        </pc:sldLayoutChg>
        <pc:sldLayoutChg chg="modSp">
          <pc:chgData name="Dharun Rajkkumar Anandayuvaraj" userId="e0c1bc35-711c-4e4f-8925-978bf5d12bb5" providerId="ADAL" clId="{36A94151-9C47-4C7E-AF48-69F3A06B72CE}" dt="2023-05-16T14:43:23.785" v="48"/>
          <pc:sldLayoutMkLst>
            <pc:docMk/>
            <pc:sldMasterMk cId="3595336832" sldId="2147483708"/>
            <pc:sldLayoutMk cId="1406754891" sldId="2147483720"/>
          </pc:sldLayoutMkLst>
          <pc:spChg chg="mod">
            <ac:chgData name="Dharun Rajkkumar Anandayuvaraj" userId="e0c1bc35-711c-4e4f-8925-978bf5d12bb5" providerId="ADAL" clId="{36A94151-9C47-4C7E-AF48-69F3A06B72CE}" dt="2023-05-16T14:43:23.785" v="48"/>
            <ac:spMkLst>
              <pc:docMk/>
              <pc:sldMasterMk cId="3595336832" sldId="2147483708"/>
              <pc:sldLayoutMk cId="1406754891" sldId="2147483720"/>
              <ac:spMk id="2" creationId="{00000000-0000-0000-0000-000000000000}"/>
            </ac:spMkLst>
          </pc:spChg>
          <pc:spChg chg="mod">
            <ac:chgData name="Dharun Rajkkumar Anandayuvaraj" userId="e0c1bc35-711c-4e4f-8925-978bf5d12bb5" providerId="ADAL" clId="{36A94151-9C47-4C7E-AF48-69F3A06B72CE}" dt="2023-05-16T14:43:23.785" v="48"/>
            <ac:spMkLst>
              <pc:docMk/>
              <pc:sldMasterMk cId="3595336832" sldId="2147483708"/>
              <pc:sldLayoutMk cId="1406754891" sldId="2147483720"/>
              <ac:spMk id="3" creationId="{00000000-0000-0000-0000-000000000000}"/>
            </ac:spMkLst>
          </pc:spChg>
          <pc:spChg chg="mod">
            <ac:chgData name="Dharun Rajkkumar Anandayuvaraj" userId="e0c1bc35-711c-4e4f-8925-978bf5d12bb5" providerId="ADAL" clId="{36A94151-9C47-4C7E-AF48-69F3A06B72CE}" dt="2023-05-16T14:43:23.785" v="48"/>
            <ac:spMkLst>
              <pc:docMk/>
              <pc:sldMasterMk cId="3595336832" sldId="2147483708"/>
              <pc:sldLayoutMk cId="1406754891" sldId="2147483720"/>
              <ac:spMk id="25" creationId="{9F798712-4535-8340-942F-27FFD5E3FE9B}"/>
            </ac:spMkLst>
          </pc:spChg>
          <pc:spChg chg="mod">
            <ac:chgData name="Dharun Rajkkumar Anandayuvaraj" userId="e0c1bc35-711c-4e4f-8925-978bf5d12bb5" providerId="ADAL" clId="{36A94151-9C47-4C7E-AF48-69F3A06B72CE}" dt="2023-05-16T14:43:23.785" v="48"/>
            <ac:spMkLst>
              <pc:docMk/>
              <pc:sldMasterMk cId="3595336832" sldId="2147483708"/>
              <pc:sldLayoutMk cId="1406754891" sldId="2147483720"/>
              <ac:spMk id="29" creationId="{49E8753C-A442-034F-B0F4-92D22B3247FE}"/>
            </ac:spMkLst>
          </pc:spChg>
          <pc:picChg chg="mod">
            <ac:chgData name="Dharun Rajkkumar Anandayuvaraj" userId="e0c1bc35-711c-4e4f-8925-978bf5d12bb5" providerId="ADAL" clId="{36A94151-9C47-4C7E-AF48-69F3A06B72CE}" dt="2023-05-16T14:43:23.785" v="48"/>
            <ac:picMkLst>
              <pc:docMk/>
              <pc:sldMasterMk cId="3595336832" sldId="2147483708"/>
              <pc:sldLayoutMk cId="1406754891" sldId="2147483720"/>
              <ac:picMk id="27" creationId="{6283C7A5-FA96-634B-82F6-99BF44D20F7C}"/>
            </ac:picMkLst>
          </pc:picChg>
          <pc:cxnChg chg="mod">
            <ac:chgData name="Dharun Rajkkumar Anandayuvaraj" userId="e0c1bc35-711c-4e4f-8925-978bf5d12bb5" providerId="ADAL" clId="{36A94151-9C47-4C7E-AF48-69F3A06B72CE}" dt="2023-05-16T14:43:23.785" v="48"/>
            <ac:cxnSpMkLst>
              <pc:docMk/>
              <pc:sldMasterMk cId="3595336832" sldId="2147483708"/>
              <pc:sldLayoutMk cId="1406754891" sldId="2147483720"/>
              <ac:cxnSpMk id="30" creationId="{58350E96-57A4-414B-9B8B-1430C2B4D38E}"/>
            </ac:cxnSpMkLst>
          </pc:cxnChg>
        </pc:sldLayoutChg>
        <pc:sldLayoutChg chg="modSp">
          <pc:chgData name="Dharun Rajkkumar Anandayuvaraj" userId="e0c1bc35-711c-4e4f-8925-978bf5d12bb5" providerId="ADAL" clId="{36A94151-9C47-4C7E-AF48-69F3A06B72CE}" dt="2023-05-16T14:43:23.785" v="48"/>
          <pc:sldLayoutMkLst>
            <pc:docMk/>
            <pc:sldMasterMk cId="3595336832" sldId="2147483708"/>
            <pc:sldLayoutMk cId="1815464052" sldId="2147483721"/>
          </pc:sldLayoutMkLst>
          <pc:spChg chg="mod">
            <ac:chgData name="Dharun Rajkkumar Anandayuvaraj" userId="e0c1bc35-711c-4e4f-8925-978bf5d12bb5" providerId="ADAL" clId="{36A94151-9C47-4C7E-AF48-69F3A06B72CE}" dt="2023-05-16T14:43:23.785" v="48"/>
            <ac:spMkLst>
              <pc:docMk/>
              <pc:sldMasterMk cId="3595336832" sldId="2147483708"/>
              <pc:sldLayoutMk cId="1815464052" sldId="2147483721"/>
              <ac:spMk id="3" creationId="{00000000-0000-0000-0000-000000000000}"/>
            </ac:spMkLst>
          </pc:spChg>
          <pc:spChg chg="mod">
            <ac:chgData name="Dharun Rajkkumar Anandayuvaraj" userId="e0c1bc35-711c-4e4f-8925-978bf5d12bb5" providerId="ADAL" clId="{36A94151-9C47-4C7E-AF48-69F3A06B72CE}" dt="2023-05-16T14:43:23.785" v="48"/>
            <ac:spMkLst>
              <pc:docMk/>
              <pc:sldMasterMk cId="3595336832" sldId="2147483708"/>
              <pc:sldLayoutMk cId="1815464052" sldId="2147483721"/>
              <ac:spMk id="10" creationId="{699BD747-48B6-2547-8F7C-25A44594F612}"/>
            </ac:spMkLst>
          </pc:spChg>
          <pc:spChg chg="mod">
            <ac:chgData name="Dharun Rajkkumar Anandayuvaraj" userId="e0c1bc35-711c-4e4f-8925-978bf5d12bb5" providerId="ADAL" clId="{36A94151-9C47-4C7E-AF48-69F3A06B72CE}" dt="2023-05-16T14:43:23.785" v="48"/>
            <ac:spMkLst>
              <pc:docMk/>
              <pc:sldMasterMk cId="3595336832" sldId="2147483708"/>
              <pc:sldLayoutMk cId="1815464052" sldId="2147483721"/>
              <ac:spMk id="19" creationId="{4B5CCD19-DE21-294C-8B0B-3103725AE082}"/>
            </ac:spMkLst>
          </pc:spChg>
          <pc:spChg chg="mod">
            <ac:chgData name="Dharun Rajkkumar Anandayuvaraj" userId="e0c1bc35-711c-4e4f-8925-978bf5d12bb5" providerId="ADAL" clId="{36A94151-9C47-4C7E-AF48-69F3A06B72CE}" dt="2023-05-16T14:43:23.785" v="48"/>
            <ac:spMkLst>
              <pc:docMk/>
              <pc:sldMasterMk cId="3595336832" sldId="2147483708"/>
              <pc:sldLayoutMk cId="1815464052" sldId="2147483721"/>
              <ac:spMk id="22" creationId="{73768DE6-FB80-874D-8DE0-986B46F1FD05}"/>
            </ac:spMkLst>
          </pc:spChg>
          <pc:spChg chg="mod">
            <ac:chgData name="Dharun Rajkkumar Anandayuvaraj" userId="e0c1bc35-711c-4e4f-8925-978bf5d12bb5" providerId="ADAL" clId="{36A94151-9C47-4C7E-AF48-69F3A06B72CE}" dt="2023-05-16T14:43:23.785" v="48"/>
            <ac:spMkLst>
              <pc:docMk/>
              <pc:sldMasterMk cId="3595336832" sldId="2147483708"/>
              <pc:sldLayoutMk cId="1815464052" sldId="2147483721"/>
              <ac:spMk id="24" creationId="{50D54855-2B56-7D4D-BC1F-BBB8B58B9663}"/>
            </ac:spMkLst>
          </pc:spChg>
          <pc:picChg chg="mod">
            <ac:chgData name="Dharun Rajkkumar Anandayuvaraj" userId="e0c1bc35-711c-4e4f-8925-978bf5d12bb5" providerId="ADAL" clId="{36A94151-9C47-4C7E-AF48-69F3A06B72CE}" dt="2023-05-16T14:43:23.785" v="48"/>
            <ac:picMkLst>
              <pc:docMk/>
              <pc:sldMasterMk cId="3595336832" sldId="2147483708"/>
              <pc:sldLayoutMk cId="1815464052" sldId="2147483721"/>
              <ac:picMk id="21" creationId="{87C91AFD-CCD5-AA40-82FE-4B69C6151917}"/>
            </ac:picMkLst>
          </pc:picChg>
          <pc:cxnChg chg="mod">
            <ac:chgData name="Dharun Rajkkumar Anandayuvaraj" userId="e0c1bc35-711c-4e4f-8925-978bf5d12bb5" providerId="ADAL" clId="{36A94151-9C47-4C7E-AF48-69F3A06B72CE}" dt="2023-05-16T14:43:23.785" v="48"/>
            <ac:cxnSpMkLst>
              <pc:docMk/>
              <pc:sldMasterMk cId="3595336832" sldId="2147483708"/>
              <pc:sldLayoutMk cId="1815464052" sldId="2147483721"/>
              <ac:cxnSpMk id="25" creationId="{BCC405A1-23C8-8E4E-940E-49CA3B709385}"/>
            </ac:cxnSpMkLst>
          </pc:cxnChg>
        </pc:sldLayoutChg>
        <pc:sldLayoutChg chg="modSp">
          <pc:chgData name="Dharun Rajkkumar Anandayuvaraj" userId="e0c1bc35-711c-4e4f-8925-978bf5d12bb5" providerId="ADAL" clId="{36A94151-9C47-4C7E-AF48-69F3A06B72CE}" dt="2023-05-16T14:43:23.785" v="48"/>
          <pc:sldLayoutMkLst>
            <pc:docMk/>
            <pc:sldMasterMk cId="3595336832" sldId="2147483708"/>
            <pc:sldLayoutMk cId="4186258001" sldId="2147483722"/>
          </pc:sldLayoutMkLst>
          <pc:spChg chg="mod">
            <ac:chgData name="Dharun Rajkkumar Anandayuvaraj" userId="e0c1bc35-711c-4e4f-8925-978bf5d12bb5" providerId="ADAL" clId="{36A94151-9C47-4C7E-AF48-69F3A06B72CE}" dt="2023-05-16T14:43:23.785" v="48"/>
            <ac:spMkLst>
              <pc:docMk/>
              <pc:sldMasterMk cId="3595336832" sldId="2147483708"/>
              <pc:sldLayoutMk cId="4186258001" sldId="2147483722"/>
              <ac:spMk id="14" creationId="{0D6DAF39-EE35-6843-807B-FF770BE21293}"/>
            </ac:spMkLst>
          </pc:spChg>
          <pc:spChg chg="mod">
            <ac:chgData name="Dharun Rajkkumar Anandayuvaraj" userId="e0c1bc35-711c-4e4f-8925-978bf5d12bb5" providerId="ADAL" clId="{36A94151-9C47-4C7E-AF48-69F3A06B72CE}" dt="2023-05-16T14:43:23.785" v="48"/>
            <ac:spMkLst>
              <pc:docMk/>
              <pc:sldMasterMk cId="3595336832" sldId="2147483708"/>
              <pc:sldLayoutMk cId="4186258001" sldId="2147483722"/>
              <ac:spMk id="17" creationId="{B6A7C9B5-3617-0144-A4ED-16186741E8C3}"/>
            </ac:spMkLst>
          </pc:spChg>
          <pc:spChg chg="mod">
            <ac:chgData name="Dharun Rajkkumar Anandayuvaraj" userId="e0c1bc35-711c-4e4f-8925-978bf5d12bb5" providerId="ADAL" clId="{36A94151-9C47-4C7E-AF48-69F3A06B72CE}" dt="2023-05-16T14:43:23.785" v="48"/>
            <ac:spMkLst>
              <pc:docMk/>
              <pc:sldMasterMk cId="3595336832" sldId="2147483708"/>
              <pc:sldLayoutMk cId="4186258001" sldId="2147483722"/>
              <ac:spMk id="21" creationId="{14A543BD-A296-7346-B649-5BA64898AF2C}"/>
            </ac:spMkLst>
          </pc:spChg>
          <pc:picChg chg="mod">
            <ac:chgData name="Dharun Rajkkumar Anandayuvaraj" userId="e0c1bc35-711c-4e4f-8925-978bf5d12bb5" providerId="ADAL" clId="{36A94151-9C47-4C7E-AF48-69F3A06B72CE}" dt="2023-05-16T14:43:23.785" v="48"/>
            <ac:picMkLst>
              <pc:docMk/>
              <pc:sldMasterMk cId="3595336832" sldId="2147483708"/>
              <pc:sldLayoutMk cId="4186258001" sldId="2147483722"/>
              <ac:picMk id="29" creationId="{6C3B8210-1510-C644-9CE9-0E6E1BA9961F}"/>
            </ac:picMkLst>
          </pc:picChg>
          <pc:cxnChg chg="mod">
            <ac:chgData name="Dharun Rajkkumar Anandayuvaraj" userId="e0c1bc35-711c-4e4f-8925-978bf5d12bb5" providerId="ADAL" clId="{36A94151-9C47-4C7E-AF48-69F3A06B72CE}" dt="2023-05-16T14:43:23.785" v="48"/>
            <ac:cxnSpMkLst>
              <pc:docMk/>
              <pc:sldMasterMk cId="3595336832" sldId="2147483708"/>
              <pc:sldLayoutMk cId="4186258001" sldId="2147483722"/>
              <ac:cxnSpMk id="22" creationId="{6E05FCF8-5823-9D4D-B7F3-412E5BDD4E01}"/>
            </ac:cxnSpMkLst>
          </pc:cxnChg>
        </pc:sldLayoutChg>
        <pc:sldLayoutChg chg="modSp">
          <pc:chgData name="Dharun Rajkkumar Anandayuvaraj" userId="e0c1bc35-711c-4e4f-8925-978bf5d12bb5" providerId="ADAL" clId="{36A94151-9C47-4C7E-AF48-69F3A06B72CE}" dt="2023-05-16T14:43:23.785" v="48"/>
          <pc:sldLayoutMkLst>
            <pc:docMk/>
            <pc:sldMasterMk cId="3595336832" sldId="2147483708"/>
            <pc:sldLayoutMk cId="2707393526" sldId="2147483723"/>
          </pc:sldLayoutMkLst>
          <pc:spChg chg="mod">
            <ac:chgData name="Dharun Rajkkumar Anandayuvaraj" userId="e0c1bc35-711c-4e4f-8925-978bf5d12bb5" providerId="ADAL" clId="{36A94151-9C47-4C7E-AF48-69F3A06B72CE}" dt="2023-05-16T14:43:23.785" v="48"/>
            <ac:spMkLst>
              <pc:docMk/>
              <pc:sldMasterMk cId="3595336832" sldId="2147483708"/>
              <pc:sldLayoutMk cId="2707393526" sldId="2147483723"/>
              <ac:spMk id="6" creationId="{5CCAEC11-865D-CB4B-88E8-5AF51FB37FBE}"/>
            </ac:spMkLst>
          </pc:spChg>
          <pc:spChg chg="mod">
            <ac:chgData name="Dharun Rajkkumar Anandayuvaraj" userId="e0c1bc35-711c-4e4f-8925-978bf5d12bb5" providerId="ADAL" clId="{36A94151-9C47-4C7E-AF48-69F3A06B72CE}" dt="2023-05-16T14:43:23.785" v="48"/>
            <ac:spMkLst>
              <pc:docMk/>
              <pc:sldMasterMk cId="3595336832" sldId="2147483708"/>
              <pc:sldLayoutMk cId="2707393526" sldId="2147483723"/>
              <ac:spMk id="15" creationId="{4D7D7E43-151C-6148-8D70-1135C4C4B705}"/>
            </ac:spMkLst>
          </pc:spChg>
          <pc:spChg chg="mod">
            <ac:chgData name="Dharun Rajkkumar Anandayuvaraj" userId="e0c1bc35-711c-4e4f-8925-978bf5d12bb5" providerId="ADAL" clId="{36A94151-9C47-4C7E-AF48-69F3A06B72CE}" dt="2023-05-16T14:43:23.785" v="48"/>
            <ac:spMkLst>
              <pc:docMk/>
              <pc:sldMasterMk cId="3595336832" sldId="2147483708"/>
              <pc:sldLayoutMk cId="2707393526" sldId="2147483723"/>
              <ac:spMk id="16" creationId="{0B79470A-88E7-9241-9D11-9A69D762338C}"/>
            </ac:spMkLst>
          </pc:spChg>
          <pc:spChg chg="mod">
            <ac:chgData name="Dharun Rajkkumar Anandayuvaraj" userId="e0c1bc35-711c-4e4f-8925-978bf5d12bb5" providerId="ADAL" clId="{36A94151-9C47-4C7E-AF48-69F3A06B72CE}" dt="2023-05-16T14:43:23.785" v="48"/>
            <ac:spMkLst>
              <pc:docMk/>
              <pc:sldMasterMk cId="3595336832" sldId="2147483708"/>
              <pc:sldLayoutMk cId="2707393526" sldId="2147483723"/>
              <ac:spMk id="20" creationId="{EACB2F0C-1C3D-CD48-AD13-7B5AD683F7C7}"/>
            </ac:spMkLst>
          </pc:spChg>
          <pc:spChg chg="mod">
            <ac:chgData name="Dharun Rajkkumar Anandayuvaraj" userId="e0c1bc35-711c-4e4f-8925-978bf5d12bb5" providerId="ADAL" clId="{36A94151-9C47-4C7E-AF48-69F3A06B72CE}" dt="2023-05-16T14:43:23.785" v="48"/>
            <ac:spMkLst>
              <pc:docMk/>
              <pc:sldMasterMk cId="3595336832" sldId="2147483708"/>
              <pc:sldLayoutMk cId="2707393526" sldId="2147483723"/>
              <ac:spMk id="23" creationId="{BD416322-CF1A-F143-B2A9-844B608C50DA}"/>
            </ac:spMkLst>
          </pc:spChg>
          <pc:spChg chg="mod">
            <ac:chgData name="Dharun Rajkkumar Anandayuvaraj" userId="e0c1bc35-711c-4e4f-8925-978bf5d12bb5" providerId="ADAL" clId="{36A94151-9C47-4C7E-AF48-69F3A06B72CE}" dt="2023-05-16T14:43:23.785" v="48"/>
            <ac:spMkLst>
              <pc:docMk/>
              <pc:sldMasterMk cId="3595336832" sldId="2147483708"/>
              <pc:sldLayoutMk cId="2707393526" sldId="2147483723"/>
              <ac:spMk id="26" creationId="{8E13B548-F076-CF46-A887-15D7D4869738}"/>
            </ac:spMkLst>
          </pc:spChg>
          <pc:picChg chg="mod">
            <ac:chgData name="Dharun Rajkkumar Anandayuvaraj" userId="e0c1bc35-711c-4e4f-8925-978bf5d12bb5" providerId="ADAL" clId="{36A94151-9C47-4C7E-AF48-69F3A06B72CE}" dt="2023-05-16T14:43:23.785" v="48"/>
            <ac:picMkLst>
              <pc:docMk/>
              <pc:sldMasterMk cId="3595336832" sldId="2147483708"/>
              <pc:sldLayoutMk cId="2707393526" sldId="2147483723"/>
              <ac:picMk id="24" creationId="{4DC803D7-BDE8-2740-B36D-EB98236EB729}"/>
            </ac:picMkLst>
          </pc:picChg>
          <pc:cxnChg chg="mod">
            <ac:chgData name="Dharun Rajkkumar Anandayuvaraj" userId="e0c1bc35-711c-4e4f-8925-978bf5d12bb5" providerId="ADAL" clId="{36A94151-9C47-4C7E-AF48-69F3A06B72CE}" dt="2023-05-16T14:43:23.785" v="48"/>
            <ac:cxnSpMkLst>
              <pc:docMk/>
              <pc:sldMasterMk cId="3595336832" sldId="2147483708"/>
              <pc:sldLayoutMk cId="2707393526" sldId="2147483723"/>
              <ac:cxnSpMk id="27" creationId="{8F96F97C-D2D6-7949-BDC5-C0B91FB918BD}"/>
            </ac:cxnSpMkLst>
          </pc:cxnChg>
        </pc:sldLayoutChg>
        <pc:sldLayoutChg chg="modSp">
          <pc:chgData name="Dharun Rajkkumar Anandayuvaraj" userId="e0c1bc35-711c-4e4f-8925-978bf5d12bb5" providerId="ADAL" clId="{36A94151-9C47-4C7E-AF48-69F3A06B72CE}" dt="2023-05-16T14:43:23.785" v="48"/>
          <pc:sldLayoutMkLst>
            <pc:docMk/>
            <pc:sldMasterMk cId="3595336832" sldId="2147483708"/>
            <pc:sldLayoutMk cId="574188406" sldId="2147483725"/>
          </pc:sldLayoutMkLst>
          <pc:spChg chg="mod">
            <ac:chgData name="Dharun Rajkkumar Anandayuvaraj" userId="e0c1bc35-711c-4e4f-8925-978bf5d12bb5" providerId="ADAL" clId="{36A94151-9C47-4C7E-AF48-69F3A06B72CE}" dt="2023-05-16T14:43:23.785" v="48"/>
            <ac:spMkLst>
              <pc:docMk/>
              <pc:sldMasterMk cId="3595336832" sldId="2147483708"/>
              <pc:sldLayoutMk cId="574188406" sldId="2147483725"/>
              <ac:spMk id="11" creationId="{7218C6A0-FE47-3C49-9974-F3CABE12FB6E}"/>
            </ac:spMkLst>
          </pc:spChg>
          <pc:spChg chg="mod">
            <ac:chgData name="Dharun Rajkkumar Anandayuvaraj" userId="e0c1bc35-711c-4e4f-8925-978bf5d12bb5" providerId="ADAL" clId="{36A94151-9C47-4C7E-AF48-69F3A06B72CE}" dt="2023-05-16T14:43:23.785" v="48"/>
            <ac:spMkLst>
              <pc:docMk/>
              <pc:sldMasterMk cId="3595336832" sldId="2147483708"/>
              <pc:sldLayoutMk cId="574188406" sldId="2147483725"/>
              <ac:spMk id="15" creationId="{BA1A708E-CC6F-5046-B62E-67EF72C8345F}"/>
            </ac:spMkLst>
          </pc:spChg>
          <pc:spChg chg="mod">
            <ac:chgData name="Dharun Rajkkumar Anandayuvaraj" userId="e0c1bc35-711c-4e4f-8925-978bf5d12bb5" providerId="ADAL" clId="{36A94151-9C47-4C7E-AF48-69F3A06B72CE}" dt="2023-05-16T14:43:23.785" v="48"/>
            <ac:spMkLst>
              <pc:docMk/>
              <pc:sldMasterMk cId="3595336832" sldId="2147483708"/>
              <pc:sldLayoutMk cId="574188406" sldId="2147483725"/>
              <ac:spMk id="21" creationId="{14A543BD-A296-7346-B649-5BA64898AF2C}"/>
            </ac:spMkLst>
          </pc:spChg>
          <pc:picChg chg="mod">
            <ac:chgData name="Dharun Rajkkumar Anandayuvaraj" userId="e0c1bc35-711c-4e4f-8925-978bf5d12bb5" providerId="ADAL" clId="{36A94151-9C47-4C7E-AF48-69F3A06B72CE}" dt="2023-05-16T14:43:23.785" v="48"/>
            <ac:picMkLst>
              <pc:docMk/>
              <pc:sldMasterMk cId="3595336832" sldId="2147483708"/>
              <pc:sldLayoutMk cId="574188406" sldId="2147483725"/>
              <ac:picMk id="29" creationId="{6C3B8210-1510-C644-9CE9-0E6E1BA9961F}"/>
            </ac:picMkLst>
          </pc:picChg>
          <pc:picChg chg="mod">
            <ac:chgData name="Dharun Rajkkumar Anandayuvaraj" userId="e0c1bc35-711c-4e4f-8925-978bf5d12bb5" providerId="ADAL" clId="{36A94151-9C47-4C7E-AF48-69F3A06B72CE}" dt="2023-05-16T14:43:23.785" v="48"/>
            <ac:picMkLst>
              <pc:docMk/>
              <pc:sldMasterMk cId="3595336832" sldId="2147483708"/>
              <pc:sldLayoutMk cId="574188406" sldId="2147483725"/>
              <ac:picMk id="31" creationId="{5776162E-C11B-0945-A3D0-13135D39C15E}"/>
            </ac:picMkLst>
          </pc:picChg>
          <pc:cxnChg chg="mod">
            <ac:chgData name="Dharun Rajkkumar Anandayuvaraj" userId="e0c1bc35-711c-4e4f-8925-978bf5d12bb5" providerId="ADAL" clId="{36A94151-9C47-4C7E-AF48-69F3A06B72CE}" dt="2023-05-16T14:43:23.785" v="48"/>
            <ac:cxnSpMkLst>
              <pc:docMk/>
              <pc:sldMasterMk cId="3595336832" sldId="2147483708"/>
              <pc:sldLayoutMk cId="574188406" sldId="2147483725"/>
              <ac:cxnSpMk id="22" creationId="{6E05FCF8-5823-9D4D-B7F3-412E5BDD4E01}"/>
            </ac:cxnSpMkLst>
          </pc:cxnChg>
        </pc:sldLayoutChg>
        <pc:sldLayoutChg chg="modSp">
          <pc:chgData name="Dharun Rajkkumar Anandayuvaraj" userId="e0c1bc35-711c-4e4f-8925-978bf5d12bb5" providerId="ADAL" clId="{36A94151-9C47-4C7E-AF48-69F3A06B72CE}" dt="2023-05-16T14:43:23.785" v="48"/>
          <pc:sldLayoutMkLst>
            <pc:docMk/>
            <pc:sldMasterMk cId="3595336832" sldId="2147483708"/>
            <pc:sldLayoutMk cId="4232609549" sldId="2147483726"/>
          </pc:sldLayoutMkLst>
          <pc:spChg chg="mod">
            <ac:chgData name="Dharun Rajkkumar Anandayuvaraj" userId="e0c1bc35-711c-4e4f-8925-978bf5d12bb5" providerId="ADAL" clId="{36A94151-9C47-4C7E-AF48-69F3A06B72CE}" dt="2023-05-16T14:43:23.785" v="48"/>
            <ac:spMkLst>
              <pc:docMk/>
              <pc:sldMasterMk cId="3595336832" sldId="2147483708"/>
              <pc:sldLayoutMk cId="4232609549" sldId="2147483726"/>
              <ac:spMk id="8" creationId="{9629C0A1-FA46-974B-8B59-DAFA34D587F5}"/>
            </ac:spMkLst>
          </pc:spChg>
          <pc:spChg chg="mod">
            <ac:chgData name="Dharun Rajkkumar Anandayuvaraj" userId="e0c1bc35-711c-4e4f-8925-978bf5d12bb5" providerId="ADAL" clId="{36A94151-9C47-4C7E-AF48-69F3A06B72CE}" dt="2023-05-16T14:43:23.785" v="48"/>
            <ac:spMkLst>
              <pc:docMk/>
              <pc:sldMasterMk cId="3595336832" sldId="2147483708"/>
              <pc:sldLayoutMk cId="4232609549" sldId="2147483726"/>
              <ac:spMk id="11" creationId="{F21F285B-3B58-4149-B959-9010CE636448}"/>
            </ac:spMkLst>
          </pc:spChg>
          <pc:spChg chg="mod">
            <ac:chgData name="Dharun Rajkkumar Anandayuvaraj" userId="e0c1bc35-711c-4e4f-8925-978bf5d12bb5" providerId="ADAL" clId="{36A94151-9C47-4C7E-AF48-69F3A06B72CE}" dt="2023-05-16T14:43:23.785" v="48"/>
            <ac:spMkLst>
              <pc:docMk/>
              <pc:sldMasterMk cId="3595336832" sldId="2147483708"/>
              <pc:sldLayoutMk cId="4232609549" sldId="2147483726"/>
              <ac:spMk id="13" creationId="{3F511F5E-0750-44D9-87E7-327990941570}"/>
            </ac:spMkLst>
          </pc:spChg>
          <pc:spChg chg="mod">
            <ac:chgData name="Dharun Rajkkumar Anandayuvaraj" userId="e0c1bc35-711c-4e4f-8925-978bf5d12bb5" providerId="ADAL" clId="{36A94151-9C47-4C7E-AF48-69F3A06B72CE}" dt="2023-05-16T14:43:23.785" v="48"/>
            <ac:spMkLst>
              <pc:docMk/>
              <pc:sldMasterMk cId="3595336832" sldId="2147483708"/>
              <pc:sldLayoutMk cId="4232609549" sldId="2147483726"/>
              <ac:spMk id="251914" creationId="{00000000-0000-0000-0000-000000000000}"/>
            </ac:spMkLst>
          </pc:spChg>
          <pc:spChg chg="mod">
            <ac:chgData name="Dharun Rajkkumar Anandayuvaraj" userId="e0c1bc35-711c-4e4f-8925-978bf5d12bb5" providerId="ADAL" clId="{36A94151-9C47-4C7E-AF48-69F3A06B72CE}" dt="2023-05-16T14:43:23.785" v="48"/>
            <ac:spMkLst>
              <pc:docMk/>
              <pc:sldMasterMk cId="3595336832" sldId="2147483708"/>
              <pc:sldLayoutMk cId="4232609549" sldId="2147483726"/>
              <ac:spMk id="251918" creationId="{00000000-0000-0000-0000-000000000000}"/>
            </ac:spMkLst>
          </pc:spChg>
          <pc:picChg chg="mod">
            <ac:chgData name="Dharun Rajkkumar Anandayuvaraj" userId="e0c1bc35-711c-4e4f-8925-978bf5d12bb5" providerId="ADAL" clId="{36A94151-9C47-4C7E-AF48-69F3A06B72CE}" dt="2023-05-16T14:43:23.785" v="48"/>
            <ac:picMkLst>
              <pc:docMk/>
              <pc:sldMasterMk cId="3595336832" sldId="2147483708"/>
              <pc:sldLayoutMk cId="4232609549" sldId="2147483726"/>
              <ac:picMk id="9" creationId="{78B8A4C1-EF65-4353-85A0-BA86BEE0EAC7}"/>
            </ac:picMkLst>
          </pc:picChg>
        </pc:sldLayoutChg>
        <pc:sldLayoutChg chg="modSp">
          <pc:chgData name="Dharun Rajkkumar Anandayuvaraj" userId="e0c1bc35-711c-4e4f-8925-978bf5d12bb5" providerId="ADAL" clId="{36A94151-9C47-4C7E-AF48-69F3A06B72CE}" dt="2023-05-16T14:43:23.785" v="48"/>
          <pc:sldLayoutMkLst>
            <pc:docMk/>
            <pc:sldMasterMk cId="3595336832" sldId="2147483708"/>
            <pc:sldLayoutMk cId="3328718115" sldId="2147483728"/>
          </pc:sldLayoutMkLst>
          <pc:spChg chg="mod">
            <ac:chgData name="Dharun Rajkkumar Anandayuvaraj" userId="e0c1bc35-711c-4e4f-8925-978bf5d12bb5" providerId="ADAL" clId="{36A94151-9C47-4C7E-AF48-69F3A06B72CE}" dt="2023-05-16T14:43:23.785" v="48"/>
            <ac:spMkLst>
              <pc:docMk/>
              <pc:sldMasterMk cId="3595336832" sldId="2147483708"/>
              <pc:sldLayoutMk cId="3328718115" sldId="2147483728"/>
              <ac:spMk id="3" creationId="{00000000-0000-0000-0000-000000000000}"/>
            </ac:spMkLst>
          </pc:spChg>
          <pc:spChg chg="mod">
            <ac:chgData name="Dharun Rajkkumar Anandayuvaraj" userId="e0c1bc35-711c-4e4f-8925-978bf5d12bb5" providerId="ADAL" clId="{36A94151-9C47-4C7E-AF48-69F3A06B72CE}" dt="2023-05-16T14:43:23.785" v="48"/>
            <ac:spMkLst>
              <pc:docMk/>
              <pc:sldMasterMk cId="3595336832" sldId="2147483708"/>
              <pc:sldLayoutMk cId="3328718115" sldId="2147483728"/>
              <ac:spMk id="4" creationId="{67B3E873-1394-3543-8BD2-2C910090ECBD}"/>
            </ac:spMkLst>
          </pc:spChg>
          <pc:spChg chg="mod">
            <ac:chgData name="Dharun Rajkkumar Anandayuvaraj" userId="e0c1bc35-711c-4e4f-8925-978bf5d12bb5" providerId="ADAL" clId="{36A94151-9C47-4C7E-AF48-69F3A06B72CE}" dt="2023-05-16T14:43:23.785" v="48"/>
            <ac:spMkLst>
              <pc:docMk/>
              <pc:sldMasterMk cId="3595336832" sldId="2147483708"/>
              <pc:sldLayoutMk cId="3328718115" sldId="2147483728"/>
              <ac:spMk id="5" creationId="{00000000-0000-0000-0000-000000000000}"/>
            </ac:spMkLst>
          </pc:spChg>
        </pc:sldLayoutChg>
        <pc:sldLayoutChg chg="modSp">
          <pc:chgData name="Dharun Rajkkumar Anandayuvaraj" userId="e0c1bc35-711c-4e4f-8925-978bf5d12bb5" providerId="ADAL" clId="{36A94151-9C47-4C7E-AF48-69F3A06B72CE}" dt="2023-05-16T14:43:23.785" v="48"/>
          <pc:sldLayoutMkLst>
            <pc:docMk/>
            <pc:sldMasterMk cId="3595336832" sldId="2147483708"/>
            <pc:sldLayoutMk cId="694698316" sldId="2147483729"/>
          </pc:sldLayoutMkLst>
          <pc:spChg chg="mod">
            <ac:chgData name="Dharun Rajkkumar Anandayuvaraj" userId="e0c1bc35-711c-4e4f-8925-978bf5d12bb5" providerId="ADAL" clId="{36A94151-9C47-4C7E-AF48-69F3A06B72CE}" dt="2023-05-16T14:43:23.785" v="48"/>
            <ac:spMkLst>
              <pc:docMk/>
              <pc:sldMasterMk cId="3595336832" sldId="2147483708"/>
              <pc:sldLayoutMk cId="694698316" sldId="2147483729"/>
              <ac:spMk id="3" creationId="{00000000-0000-0000-0000-000000000000}"/>
            </ac:spMkLst>
          </pc:spChg>
          <pc:spChg chg="mod">
            <ac:chgData name="Dharun Rajkkumar Anandayuvaraj" userId="e0c1bc35-711c-4e4f-8925-978bf5d12bb5" providerId="ADAL" clId="{36A94151-9C47-4C7E-AF48-69F3A06B72CE}" dt="2023-05-16T14:43:23.785" v="48"/>
            <ac:spMkLst>
              <pc:docMk/>
              <pc:sldMasterMk cId="3595336832" sldId="2147483708"/>
              <pc:sldLayoutMk cId="694698316" sldId="2147483729"/>
              <ac:spMk id="4" creationId="{00000000-0000-0000-0000-000000000000}"/>
            </ac:spMkLst>
          </pc:spChg>
          <pc:spChg chg="mod">
            <ac:chgData name="Dharun Rajkkumar Anandayuvaraj" userId="e0c1bc35-711c-4e4f-8925-978bf5d12bb5" providerId="ADAL" clId="{36A94151-9C47-4C7E-AF48-69F3A06B72CE}" dt="2023-05-16T14:43:23.785" v="48"/>
            <ac:spMkLst>
              <pc:docMk/>
              <pc:sldMasterMk cId="3595336832" sldId="2147483708"/>
              <pc:sldLayoutMk cId="694698316" sldId="2147483729"/>
              <ac:spMk id="7" creationId="{43238AEC-E676-EF48-A1EE-CE1856C5DB86}"/>
            </ac:spMkLst>
          </pc:spChg>
          <pc:spChg chg="mod">
            <ac:chgData name="Dharun Rajkkumar Anandayuvaraj" userId="e0c1bc35-711c-4e4f-8925-978bf5d12bb5" providerId="ADAL" clId="{36A94151-9C47-4C7E-AF48-69F3A06B72CE}" dt="2023-05-16T14:43:23.785" v="48"/>
            <ac:spMkLst>
              <pc:docMk/>
              <pc:sldMasterMk cId="3595336832" sldId="2147483708"/>
              <pc:sldLayoutMk cId="694698316" sldId="2147483729"/>
              <ac:spMk id="12" creationId="{4EEA1B3E-FF6B-734D-830E-C9FC203C0A8A}"/>
            </ac:spMkLst>
          </pc:spChg>
        </pc:sldLayoutChg>
        <pc:sldLayoutChg chg="modSp">
          <pc:chgData name="Dharun Rajkkumar Anandayuvaraj" userId="e0c1bc35-711c-4e4f-8925-978bf5d12bb5" providerId="ADAL" clId="{36A94151-9C47-4C7E-AF48-69F3A06B72CE}" dt="2023-05-16T14:43:23.785" v="48"/>
          <pc:sldLayoutMkLst>
            <pc:docMk/>
            <pc:sldMasterMk cId="3595336832" sldId="2147483708"/>
            <pc:sldLayoutMk cId="2909255550" sldId="2147483730"/>
          </pc:sldLayoutMkLst>
          <pc:spChg chg="mod">
            <ac:chgData name="Dharun Rajkkumar Anandayuvaraj" userId="e0c1bc35-711c-4e4f-8925-978bf5d12bb5" providerId="ADAL" clId="{36A94151-9C47-4C7E-AF48-69F3A06B72CE}" dt="2023-05-16T14:43:23.785" v="48"/>
            <ac:spMkLst>
              <pc:docMk/>
              <pc:sldMasterMk cId="3595336832" sldId="2147483708"/>
              <pc:sldLayoutMk cId="2909255550" sldId="2147483730"/>
              <ac:spMk id="2" creationId="{00000000-0000-0000-0000-000000000000}"/>
            </ac:spMkLst>
          </pc:spChg>
          <pc:spChg chg="mod">
            <ac:chgData name="Dharun Rajkkumar Anandayuvaraj" userId="e0c1bc35-711c-4e4f-8925-978bf5d12bb5" providerId="ADAL" clId="{36A94151-9C47-4C7E-AF48-69F3A06B72CE}" dt="2023-05-16T14:43:23.785" v="48"/>
            <ac:spMkLst>
              <pc:docMk/>
              <pc:sldMasterMk cId="3595336832" sldId="2147483708"/>
              <pc:sldLayoutMk cId="2909255550" sldId="2147483730"/>
              <ac:spMk id="7" creationId="{5A33EB89-BA8F-4881-97CD-D89CEF92AE62}"/>
            </ac:spMkLst>
          </pc:spChg>
          <pc:spChg chg="mod">
            <ac:chgData name="Dharun Rajkkumar Anandayuvaraj" userId="e0c1bc35-711c-4e4f-8925-978bf5d12bb5" providerId="ADAL" clId="{36A94151-9C47-4C7E-AF48-69F3A06B72CE}" dt="2023-05-16T14:43:23.785" v="48"/>
            <ac:spMkLst>
              <pc:docMk/>
              <pc:sldMasterMk cId="3595336832" sldId="2147483708"/>
              <pc:sldLayoutMk cId="2909255550" sldId="2147483730"/>
              <ac:spMk id="8" creationId="{E19CC797-4A60-4749-A75D-26A49B54F298}"/>
            </ac:spMkLst>
          </pc:spChg>
          <pc:spChg chg="mod">
            <ac:chgData name="Dharun Rajkkumar Anandayuvaraj" userId="e0c1bc35-711c-4e4f-8925-978bf5d12bb5" providerId="ADAL" clId="{36A94151-9C47-4C7E-AF48-69F3A06B72CE}" dt="2023-05-16T14:43:23.785" v="48"/>
            <ac:spMkLst>
              <pc:docMk/>
              <pc:sldMasterMk cId="3595336832" sldId="2147483708"/>
              <pc:sldLayoutMk cId="2909255550" sldId="2147483730"/>
              <ac:spMk id="9" creationId="{448E2F8D-66A1-45A0-9FDE-C1633AA95FAB}"/>
            </ac:spMkLst>
          </pc:spChg>
        </pc:sldLayoutChg>
        <pc:sldLayoutChg chg="modSp">
          <pc:chgData name="Dharun Rajkkumar Anandayuvaraj" userId="e0c1bc35-711c-4e4f-8925-978bf5d12bb5" providerId="ADAL" clId="{36A94151-9C47-4C7E-AF48-69F3A06B72CE}" dt="2023-05-16T14:43:23.785" v="48"/>
          <pc:sldLayoutMkLst>
            <pc:docMk/>
            <pc:sldMasterMk cId="3595336832" sldId="2147483708"/>
            <pc:sldLayoutMk cId="72169177" sldId="2147483731"/>
          </pc:sldLayoutMkLst>
          <pc:spChg chg="mod">
            <ac:chgData name="Dharun Rajkkumar Anandayuvaraj" userId="e0c1bc35-711c-4e4f-8925-978bf5d12bb5" providerId="ADAL" clId="{36A94151-9C47-4C7E-AF48-69F3A06B72CE}" dt="2023-05-16T14:43:23.785" v="48"/>
            <ac:spMkLst>
              <pc:docMk/>
              <pc:sldMasterMk cId="3595336832" sldId="2147483708"/>
              <pc:sldLayoutMk cId="72169177" sldId="2147483731"/>
              <ac:spMk id="3" creationId="{00000000-0000-0000-0000-000000000000}"/>
            </ac:spMkLst>
          </pc:spChg>
          <pc:spChg chg="mod">
            <ac:chgData name="Dharun Rajkkumar Anandayuvaraj" userId="e0c1bc35-711c-4e4f-8925-978bf5d12bb5" providerId="ADAL" clId="{36A94151-9C47-4C7E-AF48-69F3A06B72CE}" dt="2023-05-16T14:43:23.785" v="48"/>
            <ac:spMkLst>
              <pc:docMk/>
              <pc:sldMasterMk cId="3595336832" sldId="2147483708"/>
              <pc:sldLayoutMk cId="72169177" sldId="2147483731"/>
              <ac:spMk id="4" creationId="{00000000-0000-0000-0000-000000000000}"/>
            </ac:spMkLst>
          </pc:spChg>
          <pc:spChg chg="mod">
            <ac:chgData name="Dharun Rajkkumar Anandayuvaraj" userId="e0c1bc35-711c-4e4f-8925-978bf5d12bb5" providerId="ADAL" clId="{36A94151-9C47-4C7E-AF48-69F3A06B72CE}" dt="2023-05-16T14:43:23.785" v="48"/>
            <ac:spMkLst>
              <pc:docMk/>
              <pc:sldMasterMk cId="3595336832" sldId="2147483708"/>
              <pc:sldLayoutMk cId="72169177" sldId="2147483731"/>
              <ac:spMk id="5" creationId="{00000000-0000-0000-0000-000000000000}"/>
            </ac:spMkLst>
          </pc:spChg>
          <pc:spChg chg="mod">
            <ac:chgData name="Dharun Rajkkumar Anandayuvaraj" userId="e0c1bc35-711c-4e4f-8925-978bf5d12bb5" providerId="ADAL" clId="{36A94151-9C47-4C7E-AF48-69F3A06B72CE}" dt="2023-05-16T14:43:23.785" v="48"/>
            <ac:spMkLst>
              <pc:docMk/>
              <pc:sldMasterMk cId="3595336832" sldId="2147483708"/>
              <pc:sldLayoutMk cId="72169177" sldId="2147483731"/>
              <ac:spMk id="6" creationId="{00000000-0000-0000-0000-000000000000}"/>
            </ac:spMkLst>
          </pc:spChg>
          <pc:spChg chg="mod">
            <ac:chgData name="Dharun Rajkkumar Anandayuvaraj" userId="e0c1bc35-711c-4e4f-8925-978bf5d12bb5" providerId="ADAL" clId="{36A94151-9C47-4C7E-AF48-69F3A06B72CE}" dt="2023-05-16T14:43:23.785" v="48"/>
            <ac:spMkLst>
              <pc:docMk/>
              <pc:sldMasterMk cId="3595336832" sldId="2147483708"/>
              <pc:sldLayoutMk cId="72169177" sldId="2147483731"/>
              <ac:spMk id="9" creationId="{2473502F-33E0-294C-B0A7-D634CB781736}"/>
            </ac:spMkLst>
          </pc:spChg>
          <pc:spChg chg="mod">
            <ac:chgData name="Dharun Rajkkumar Anandayuvaraj" userId="e0c1bc35-711c-4e4f-8925-978bf5d12bb5" providerId="ADAL" clId="{36A94151-9C47-4C7E-AF48-69F3A06B72CE}" dt="2023-05-16T14:43:23.785" v="48"/>
            <ac:spMkLst>
              <pc:docMk/>
              <pc:sldMasterMk cId="3595336832" sldId="2147483708"/>
              <pc:sldLayoutMk cId="72169177" sldId="2147483731"/>
              <ac:spMk id="13" creationId="{AA231EA3-1A2F-1844-B410-74339C343F3B}"/>
            </ac:spMkLst>
          </pc:spChg>
        </pc:sldLayoutChg>
        <pc:sldLayoutChg chg="modSp">
          <pc:chgData name="Dharun Rajkkumar Anandayuvaraj" userId="e0c1bc35-711c-4e4f-8925-978bf5d12bb5" providerId="ADAL" clId="{36A94151-9C47-4C7E-AF48-69F3A06B72CE}" dt="2023-05-16T14:43:23.785" v="48"/>
          <pc:sldLayoutMkLst>
            <pc:docMk/>
            <pc:sldMasterMk cId="3595336832" sldId="2147483708"/>
            <pc:sldLayoutMk cId="1735298232" sldId="2147483732"/>
          </pc:sldLayoutMkLst>
          <pc:spChg chg="mod">
            <ac:chgData name="Dharun Rajkkumar Anandayuvaraj" userId="e0c1bc35-711c-4e4f-8925-978bf5d12bb5" providerId="ADAL" clId="{36A94151-9C47-4C7E-AF48-69F3A06B72CE}" dt="2023-05-16T14:43:23.785" v="48"/>
            <ac:spMkLst>
              <pc:docMk/>
              <pc:sldMasterMk cId="3595336832" sldId="2147483708"/>
              <pc:sldLayoutMk cId="1735298232" sldId="2147483732"/>
              <ac:spMk id="4" creationId="{E355375E-B5F3-774A-87F7-3A95BA8BDF7B}"/>
            </ac:spMkLst>
          </pc:spChg>
          <pc:spChg chg="mod">
            <ac:chgData name="Dharun Rajkkumar Anandayuvaraj" userId="e0c1bc35-711c-4e4f-8925-978bf5d12bb5" providerId="ADAL" clId="{36A94151-9C47-4C7E-AF48-69F3A06B72CE}" dt="2023-05-16T14:43:23.785" v="48"/>
            <ac:spMkLst>
              <pc:docMk/>
              <pc:sldMasterMk cId="3595336832" sldId="2147483708"/>
              <pc:sldLayoutMk cId="1735298232" sldId="2147483732"/>
              <ac:spMk id="6" creationId="{5FBB5167-3962-F644-A1B0-164B48533467}"/>
            </ac:spMkLst>
          </pc:spChg>
        </pc:sldLayoutChg>
        <pc:sldLayoutChg chg="modSp">
          <pc:chgData name="Dharun Rajkkumar Anandayuvaraj" userId="e0c1bc35-711c-4e4f-8925-978bf5d12bb5" providerId="ADAL" clId="{36A94151-9C47-4C7E-AF48-69F3A06B72CE}" dt="2023-05-16T14:43:23.785" v="48"/>
          <pc:sldLayoutMkLst>
            <pc:docMk/>
            <pc:sldMasterMk cId="3595336832" sldId="2147483708"/>
            <pc:sldLayoutMk cId="2822395168" sldId="2147483733"/>
          </pc:sldLayoutMkLst>
          <pc:spChg chg="mod">
            <ac:chgData name="Dharun Rajkkumar Anandayuvaraj" userId="e0c1bc35-711c-4e4f-8925-978bf5d12bb5" providerId="ADAL" clId="{36A94151-9C47-4C7E-AF48-69F3A06B72CE}" dt="2023-05-16T14:43:23.785" v="48"/>
            <ac:spMkLst>
              <pc:docMk/>
              <pc:sldMasterMk cId="3595336832" sldId="2147483708"/>
              <pc:sldLayoutMk cId="2822395168" sldId="2147483733"/>
              <ac:spMk id="4" creationId="{E355375E-B5F3-774A-87F7-3A95BA8BDF7B}"/>
            </ac:spMkLst>
          </pc:spChg>
          <pc:spChg chg="mod">
            <ac:chgData name="Dharun Rajkkumar Anandayuvaraj" userId="e0c1bc35-711c-4e4f-8925-978bf5d12bb5" providerId="ADAL" clId="{36A94151-9C47-4C7E-AF48-69F3A06B72CE}" dt="2023-05-16T14:43:23.785" v="48"/>
            <ac:spMkLst>
              <pc:docMk/>
              <pc:sldMasterMk cId="3595336832" sldId="2147483708"/>
              <pc:sldLayoutMk cId="2822395168" sldId="2147483733"/>
              <ac:spMk id="5" creationId="{672F7B82-6823-A344-B297-9A5CC48E1F13}"/>
            </ac:spMkLst>
          </pc:spChg>
          <pc:spChg chg="mod">
            <ac:chgData name="Dharun Rajkkumar Anandayuvaraj" userId="e0c1bc35-711c-4e4f-8925-978bf5d12bb5" providerId="ADAL" clId="{36A94151-9C47-4C7E-AF48-69F3A06B72CE}" dt="2023-05-16T14:43:23.785" v="48"/>
            <ac:spMkLst>
              <pc:docMk/>
              <pc:sldMasterMk cId="3595336832" sldId="2147483708"/>
              <pc:sldLayoutMk cId="2822395168" sldId="2147483733"/>
              <ac:spMk id="6" creationId="{5FBB5167-3962-F644-A1B0-164B48533467}"/>
            </ac:spMkLst>
          </pc:spChg>
          <pc:spChg chg="mod">
            <ac:chgData name="Dharun Rajkkumar Anandayuvaraj" userId="e0c1bc35-711c-4e4f-8925-978bf5d12bb5" providerId="ADAL" clId="{36A94151-9C47-4C7E-AF48-69F3A06B72CE}" dt="2023-05-16T14:43:23.785" v="48"/>
            <ac:spMkLst>
              <pc:docMk/>
              <pc:sldMasterMk cId="3595336832" sldId="2147483708"/>
              <pc:sldLayoutMk cId="2822395168" sldId="2147483733"/>
              <ac:spMk id="7" creationId="{07CA502D-41E1-4240-B817-57AFD70BC6F0}"/>
            </ac:spMkLst>
          </pc:spChg>
          <pc:spChg chg="mod">
            <ac:chgData name="Dharun Rajkkumar Anandayuvaraj" userId="e0c1bc35-711c-4e4f-8925-978bf5d12bb5" providerId="ADAL" clId="{36A94151-9C47-4C7E-AF48-69F3A06B72CE}" dt="2023-05-16T14:43:23.785" v="48"/>
            <ac:spMkLst>
              <pc:docMk/>
              <pc:sldMasterMk cId="3595336832" sldId="2147483708"/>
              <pc:sldLayoutMk cId="2822395168" sldId="2147483733"/>
              <ac:spMk id="12" creationId="{D1C72364-3DC9-604F-9514-883DF7EEBE18}"/>
            </ac:spMkLst>
          </pc:spChg>
          <pc:spChg chg="mod">
            <ac:chgData name="Dharun Rajkkumar Anandayuvaraj" userId="e0c1bc35-711c-4e4f-8925-978bf5d12bb5" providerId="ADAL" clId="{36A94151-9C47-4C7E-AF48-69F3A06B72CE}" dt="2023-05-16T14:43:23.785" v="48"/>
            <ac:spMkLst>
              <pc:docMk/>
              <pc:sldMasterMk cId="3595336832" sldId="2147483708"/>
              <pc:sldLayoutMk cId="2822395168" sldId="2147483733"/>
              <ac:spMk id="16" creationId="{4193784B-AAFC-0447-AC84-915471C69183}"/>
            </ac:spMkLst>
          </pc:spChg>
          <pc:spChg chg="mod">
            <ac:chgData name="Dharun Rajkkumar Anandayuvaraj" userId="e0c1bc35-711c-4e4f-8925-978bf5d12bb5" providerId="ADAL" clId="{36A94151-9C47-4C7E-AF48-69F3A06B72CE}" dt="2023-05-16T14:43:23.785" v="48"/>
            <ac:spMkLst>
              <pc:docMk/>
              <pc:sldMasterMk cId="3595336832" sldId="2147483708"/>
              <pc:sldLayoutMk cId="2822395168" sldId="2147483733"/>
              <ac:spMk id="32" creationId="{4036BF46-3CC3-FB43-A785-15DF5595B707}"/>
            </ac:spMkLst>
          </pc:spChg>
          <pc:spChg chg="mod">
            <ac:chgData name="Dharun Rajkkumar Anandayuvaraj" userId="e0c1bc35-711c-4e4f-8925-978bf5d12bb5" providerId="ADAL" clId="{36A94151-9C47-4C7E-AF48-69F3A06B72CE}" dt="2023-05-16T14:43:23.785" v="48"/>
            <ac:spMkLst>
              <pc:docMk/>
              <pc:sldMasterMk cId="3595336832" sldId="2147483708"/>
              <pc:sldLayoutMk cId="2822395168" sldId="2147483733"/>
              <ac:spMk id="36" creationId="{8484378F-A4EB-7845-937E-05F967178942}"/>
            </ac:spMkLst>
          </pc:spChg>
          <pc:spChg chg="mod">
            <ac:chgData name="Dharun Rajkkumar Anandayuvaraj" userId="e0c1bc35-711c-4e4f-8925-978bf5d12bb5" providerId="ADAL" clId="{36A94151-9C47-4C7E-AF48-69F3A06B72CE}" dt="2023-05-16T14:43:23.785" v="48"/>
            <ac:spMkLst>
              <pc:docMk/>
              <pc:sldMasterMk cId="3595336832" sldId="2147483708"/>
              <pc:sldLayoutMk cId="2822395168" sldId="2147483733"/>
              <ac:spMk id="37" creationId="{1EB6C479-EE50-B041-BED8-613EFA5D95F7}"/>
            </ac:spMkLst>
          </pc:spChg>
          <pc:spChg chg="mod">
            <ac:chgData name="Dharun Rajkkumar Anandayuvaraj" userId="e0c1bc35-711c-4e4f-8925-978bf5d12bb5" providerId="ADAL" clId="{36A94151-9C47-4C7E-AF48-69F3A06B72CE}" dt="2023-05-16T14:43:23.785" v="48"/>
            <ac:spMkLst>
              <pc:docMk/>
              <pc:sldMasterMk cId="3595336832" sldId="2147483708"/>
              <pc:sldLayoutMk cId="2822395168" sldId="2147483733"/>
              <ac:spMk id="38" creationId="{7D0CA80B-F16F-FF48-80A3-27652129D326}"/>
            </ac:spMkLst>
          </pc:spChg>
        </pc:sldLayoutChg>
        <pc:sldLayoutChg chg="modSp">
          <pc:chgData name="Dharun Rajkkumar Anandayuvaraj" userId="e0c1bc35-711c-4e4f-8925-978bf5d12bb5" providerId="ADAL" clId="{36A94151-9C47-4C7E-AF48-69F3A06B72CE}" dt="2023-05-16T14:43:23.785" v="48"/>
          <pc:sldLayoutMkLst>
            <pc:docMk/>
            <pc:sldMasterMk cId="3595336832" sldId="2147483708"/>
            <pc:sldLayoutMk cId="669961557" sldId="2147483734"/>
          </pc:sldLayoutMkLst>
          <pc:spChg chg="mod">
            <ac:chgData name="Dharun Rajkkumar Anandayuvaraj" userId="e0c1bc35-711c-4e4f-8925-978bf5d12bb5" providerId="ADAL" clId="{36A94151-9C47-4C7E-AF48-69F3A06B72CE}" dt="2023-05-16T14:43:23.785" v="48"/>
            <ac:spMkLst>
              <pc:docMk/>
              <pc:sldMasterMk cId="3595336832" sldId="2147483708"/>
              <pc:sldLayoutMk cId="669961557" sldId="2147483734"/>
              <ac:spMk id="2" creationId="{00000000-0000-0000-0000-000000000000}"/>
            </ac:spMkLst>
          </pc:spChg>
          <pc:spChg chg="mod">
            <ac:chgData name="Dharun Rajkkumar Anandayuvaraj" userId="e0c1bc35-711c-4e4f-8925-978bf5d12bb5" providerId="ADAL" clId="{36A94151-9C47-4C7E-AF48-69F3A06B72CE}" dt="2023-05-16T14:43:23.785" v="48"/>
            <ac:spMkLst>
              <pc:docMk/>
              <pc:sldMasterMk cId="3595336832" sldId="2147483708"/>
              <pc:sldLayoutMk cId="669961557" sldId="2147483734"/>
              <ac:spMk id="3" creationId="{00000000-0000-0000-0000-000000000000}"/>
            </ac:spMkLst>
          </pc:spChg>
          <pc:spChg chg="mod">
            <ac:chgData name="Dharun Rajkkumar Anandayuvaraj" userId="e0c1bc35-711c-4e4f-8925-978bf5d12bb5" providerId="ADAL" clId="{36A94151-9C47-4C7E-AF48-69F3A06B72CE}" dt="2023-05-16T14:43:23.785" v="48"/>
            <ac:spMkLst>
              <pc:docMk/>
              <pc:sldMasterMk cId="3595336832" sldId="2147483708"/>
              <pc:sldLayoutMk cId="669961557" sldId="2147483734"/>
              <ac:spMk id="4" creationId="{00000000-0000-0000-0000-000000000000}"/>
            </ac:spMkLst>
          </pc:spChg>
          <pc:spChg chg="mod">
            <ac:chgData name="Dharun Rajkkumar Anandayuvaraj" userId="e0c1bc35-711c-4e4f-8925-978bf5d12bb5" providerId="ADAL" clId="{36A94151-9C47-4C7E-AF48-69F3A06B72CE}" dt="2023-05-16T14:43:23.785" v="48"/>
            <ac:spMkLst>
              <pc:docMk/>
              <pc:sldMasterMk cId="3595336832" sldId="2147483708"/>
              <pc:sldLayoutMk cId="669961557" sldId="2147483734"/>
              <ac:spMk id="7" creationId="{00379C94-9660-514E-8573-54286DE89411}"/>
            </ac:spMkLst>
          </pc:spChg>
          <pc:spChg chg="mod">
            <ac:chgData name="Dharun Rajkkumar Anandayuvaraj" userId="e0c1bc35-711c-4e4f-8925-978bf5d12bb5" providerId="ADAL" clId="{36A94151-9C47-4C7E-AF48-69F3A06B72CE}" dt="2023-05-16T14:43:23.785" v="48"/>
            <ac:spMkLst>
              <pc:docMk/>
              <pc:sldMasterMk cId="3595336832" sldId="2147483708"/>
              <pc:sldLayoutMk cId="669961557" sldId="2147483734"/>
              <ac:spMk id="8" creationId="{D15DDF22-1F41-F644-A1F1-7ADD56BDE3A3}"/>
            </ac:spMkLst>
          </pc:spChg>
        </pc:sldLayoutChg>
        <pc:sldLayoutChg chg="modSp">
          <pc:chgData name="Dharun Rajkkumar Anandayuvaraj" userId="e0c1bc35-711c-4e4f-8925-978bf5d12bb5" providerId="ADAL" clId="{36A94151-9C47-4C7E-AF48-69F3A06B72CE}" dt="2023-05-16T14:43:23.785" v="48"/>
          <pc:sldLayoutMkLst>
            <pc:docMk/>
            <pc:sldMasterMk cId="3595336832" sldId="2147483708"/>
            <pc:sldLayoutMk cId="2625959151" sldId="2147483735"/>
          </pc:sldLayoutMkLst>
          <pc:spChg chg="mod">
            <ac:chgData name="Dharun Rajkkumar Anandayuvaraj" userId="e0c1bc35-711c-4e4f-8925-978bf5d12bb5" providerId="ADAL" clId="{36A94151-9C47-4C7E-AF48-69F3A06B72CE}" dt="2023-05-16T14:43:23.785" v="48"/>
            <ac:spMkLst>
              <pc:docMk/>
              <pc:sldMasterMk cId="3595336832" sldId="2147483708"/>
              <pc:sldLayoutMk cId="2625959151" sldId="2147483735"/>
              <ac:spMk id="4" creationId="{493A8F23-A2CA-264E-8907-B0144A7D91AF}"/>
            </ac:spMkLst>
          </pc:spChg>
          <pc:spChg chg="mod">
            <ac:chgData name="Dharun Rajkkumar Anandayuvaraj" userId="e0c1bc35-711c-4e4f-8925-978bf5d12bb5" providerId="ADAL" clId="{36A94151-9C47-4C7E-AF48-69F3A06B72CE}" dt="2023-05-16T14:43:23.785" v="48"/>
            <ac:spMkLst>
              <pc:docMk/>
              <pc:sldMasterMk cId="3595336832" sldId="2147483708"/>
              <pc:sldLayoutMk cId="2625959151" sldId="2147483735"/>
              <ac:spMk id="5" creationId="{86516E46-FEB4-8747-ABDB-067B42ABF68D}"/>
            </ac:spMkLst>
          </pc:spChg>
          <pc:spChg chg="mod">
            <ac:chgData name="Dharun Rajkkumar Anandayuvaraj" userId="e0c1bc35-711c-4e4f-8925-978bf5d12bb5" providerId="ADAL" clId="{36A94151-9C47-4C7E-AF48-69F3A06B72CE}" dt="2023-05-16T14:43:23.785" v="48"/>
            <ac:spMkLst>
              <pc:docMk/>
              <pc:sldMasterMk cId="3595336832" sldId="2147483708"/>
              <pc:sldLayoutMk cId="2625959151" sldId="2147483735"/>
              <ac:spMk id="8" creationId="{21898EFD-2916-7E45-875E-EDC4A17C4091}"/>
            </ac:spMkLst>
          </pc:spChg>
          <pc:spChg chg="mod">
            <ac:chgData name="Dharun Rajkkumar Anandayuvaraj" userId="e0c1bc35-711c-4e4f-8925-978bf5d12bb5" providerId="ADAL" clId="{36A94151-9C47-4C7E-AF48-69F3A06B72CE}" dt="2023-05-16T14:43:23.785" v="48"/>
            <ac:spMkLst>
              <pc:docMk/>
              <pc:sldMasterMk cId="3595336832" sldId="2147483708"/>
              <pc:sldLayoutMk cId="2625959151" sldId="2147483735"/>
              <ac:spMk id="9" creationId="{1F72ABDE-5179-AD48-8D9D-B12289E15BEC}"/>
            </ac:spMkLst>
          </pc:spChg>
          <pc:spChg chg="mod">
            <ac:chgData name="Dharun Rajkkumar Anandayuvaraj" userId="e0c1bc35-711c-4e4f-8925-978bf5d12bb5" providerId="ADAL" clId="{36A94151-9C47-4C7E-AF48-69F3A06B72CE}" dt="2023-05-16T14:43:23.785" v="48"/>
            <ac:spMkLst>
              <pc:docMk/>
              <pc:sldMasterMk cId="3595336832" sldId="2147483708"/>
              <pc:sldLayoutMk cId="2625959151" sldId="2147483735"/>
              <ac:spMk id="11" creationId="{763F7E14-41AB-9449-929A-4F43668AF032}"/>
            </ac:spMkLst>
          </pc:spChg>
          <pc:spChg chg="mod">
            <ac:chgData name="Dharun Rajkkumar Anandayuvaraj" userId="e0c1bc35-711c-4e4f-8925-978bf5d12bb5" providerId="ADAL" clId="{36A94151-9C47-4C7E-AF48-69F3A06B72CE}" dt="2023-05-16T14:43:23.785" v="48"/>
            <ac:spMkLst>
              <pc:docMk/>
              <pc:sldMasterMk cId="3595336832" sldId="2147483708"/>
              <pc:sldLayoutMk cId="2625959151" sldId="2147483735"/>
              <ac:spMk id="22" creationId="{B91A572F-A890-4245-9D69-1E7986ADF746}"/>
            </ac:spMkLst>
          </pc:spChg>
          <pc:spChg chg="mod">
            <ac:chgData name="Dharun Rajkkumar Anandayuvaraj" userId="e0c1bc35-711c-4e4f-8925-978bf5d12bb5" providerId="ADAL" clId="{36A94151-9C47-4C7E-AF48-69F3A06B72CE}" dt="2023-05-16T14:43:23.785" v="48"/>
            <ac:spMkLst>
              <pc:docMk/>
              <pc:sldMasterMk cId="3595336832" sldId="2147483708"/>
              <pc:sldLayoutMk cId="2625959151" sldId="2147483735"/>
              <ac:spMk id="23" creationId="{15D737B2-4D4D-4242-8E23-8DE607338BCE}"/>
            </ac:spMkLst>
          </pc:spChg>
          <pc:spChg chg="mod">
            <ac:chgData name="Dharun Rajkkumar Anandayuvaraj" userId="e0c1bc35-711c-4e4f-8925-978bf5d12bb5" providerId="ADAL" clId="{36A94151-9C47-4C7E-AF48-69F3A06B72CE}" dt="2023-05-16T14:43:23.785" v="48"/>
            <ac:spMkLst>
              <pc:docMk/>
              <pc:sldMasterMk cId="3595336832" sldId="2147483708"/>
              <pc:sldLayoutMk cId="2625959151" sldId="2147483735"/>
              <ac:spMk id="24" creationId="{96C1B088-3A02-5945-975E-54F1F9D0E5EF}"/>
            </ac:spMkLst>
          </pc:spChg>
        </pc:sldLayoutChg>
        <pc:sldLayoutChg chg="modSp">
          <pc:chgData name="Dharun Rajkkumar Anandayuvaraj" userId="e0c1bc35-711c-4e4f-8925-978bf5d12bb5" providerId="ADAL" clId="{36A94151-9C47-4C7E-AF48-69F3A06B72CE}" dt="2023-05-16T14:43:23.785" v="48"/>
          <pc:sldLayoutMkLst>
            <pc:docMk/>
            <pc:sldMasterMk cId="3595336832" sldId="2147483708"/>
            <pc:sldLayoutMk cId="442215797" sldId="2147483737"/>
          </pc:sldLayoutMkLst>
          <pc:spChg chg="mod">
            <ac:chgData name="Dharun Rajkkumar Anandayuvaraj" userId="e0c1bc35-711c-4e4f-8925-978bf5d12bb5" providerId="ADAL" clId="{36A94151-9C47-4C7E-AF48-69F3A06B72CE}" dt="2023-05-16T14:43:23.785" v="48"/>
            <ac:spMkLst>
              <pc:docMk/>
              <pc:sldMasterMk cId="3595336832" sldId="2147483708"/>
              <pc:sldLayoutMk cId="442215797" sldId="2147483737"/>
              <ac:spMk id="2" creationId="{9D40ABC9-8673-5842-AB6C-97E21CAE77DF}"/>
            </ac:spMkLst>
          </pc:spChg>
          <pc:spChg chg="mod">
            <ac:chgData name="Dharun Rajkkumar Anandayuvaraj" userId="e0c1bc35-711c-4e4f-8925-978bf5d12bb5" providerId="ADAL" clId="{36A94151-9C47-4C7E-AF48-69F3A06B72CE}" dt="2023-05-16T14:43:23.785" v="48"/>
            <ac:spMkLst>
              <pc:docMk/>
              <pc:sldMasterMk cId="3595336832" sldId="2147483708"/>
              <pc:sldLayoutMk cId="442215797" sldId="2147483737"/>
              <ac:spMk id="8" creationId="{9629C0A1-FA46-974B-8B59-DAFA34D587F5}"/>
            </ac:spMkLst>
          </pc:spChg>
          <pc:spChg chg="mod">
            <ac:chgData name="Dharun Rajkkumar Anandayuvaraj" userId="e0c1bc35-711c-4e4f-8925-978bf5d12bb5" providerId="ADAL" clId="{36A94151-9C47-4C7E-AF48-69F3A06B72CE}" dt="2023-05-16T14:43:23.785" v="48"/>
            <ac:spMkLst>
              <pc:docMk/>
              <pc:sldMasterMk cId="3595336832" sldId="2147483708"/>
              <pc:sldLayoutMk cId="442215797" sldId="2147483737"/>
              <ac:spMk id="11" creationId="{F21F285B-3B58-4149-B959-9010CE636448}"/>
            </ac:spMkLst>
          </pc:spChg>
          <pc:picChg chg="mod">
            <ac:chgData name="Dharun Rajkkumar Anandayuvaraj" userId="e0c1bc35-711c-4e4f-8925-978bf5d12bb5" providerId="ADAL" clId="{36A94151-9C47-4C7E-AF48-69F3A06B72CE}" dt="2023-05-16T14:43:23.785" v="48"/>
            <ac:picMkLst>
              <pc:docMk/>
              <pc:sldMasterMk cId="3595336832" sldId="2147483708"/>
              <pc:sldLayoutMk cId="442215797" sldId="2147483737"/>
              <ac:picMk id="12" creationId="{BCBD89D8-43BD-5D41-99C6-91B0B6A51904}"/>
            </ac:picMkLst>
          </pc:picChg>
        </pc:sldLayoutChg>
      </pc:sldMasterChg>
    </pc:docChg>
  </pc:docChgLst>
</pc:chgInfo>
</file>

<file path=ppt/comments/modernComment_658_74978299.xml><?xml version="1.0" encoding="utf-8"?>
<p188:cmLst xmlns:a="http://schemas.openxmlformats.org/drawingml/2006/main" xmlns:r="http://schemas.openxmlformats.org/officeDocument/2006/relationships" xmlns:p188="http://schemas.microsoft.com/office/powerpoint/2018/8/main">
  <p188:cm id="{45869F69-71FD-4FFE-805E-B189F1871B65}" authorId="{C31C3A28-A963-11E7-3D7B-AC35D58D0619}" status="resolved" created="2023-05-18T13:03:40.995" complete="100000">
    <pc:sldMkLst xmlns:pc="http://schemas.microsoft.com/office/powerpoint/2013/main/command">
      <pc:docMk/>
      <pc:sldMk cId="1956086425" sldId="1624"/>
    </pc:sldMkLst>
    <p188:txBody>
      <a:bodyPr/>
      <a:lstStyle/>
      <a:p>
        <a:r>
          <a:rPr lang="en-US"/>
          <a:t>Write out the RQ</a:t>
        </a:r>
      </a:p>
    </p188:txBody>
  </p188:cm>
  <p188:cm id="{BA381DE7-FAC9-4DC2-8049-63819BA10DDA}" authorId="{C31C3A28-A963-11E7-3D7B-AC35D58D0619}" status="resolved" created="2023-05-18T13:03:49.261" complete="100000">
    <ac:txMkLst xmlns:ac="http://schemas.microsoft.com/office/drawing/2013/main/command">
      <pc:docMk xmlns:pc="http://schemas.microsoft.com/office/powerpoint/2013/main/command"/>
      <pc:sldMk xmlns:pc="http://schemas.microsoft.com/office/powerpoint/2013/main/command" cId="1956086425" sldId="1624"/>
      <ac:spMk id="3" creationId="{F0FE0E79-3C83-4B98-8C39-ED8503CD699A}"/>
      <ac:txMk cp="0">
        <ac:context len="38" hash="2903314679"/>
      </ac:txMk>
    </ac:txMkLst>
    <p188:pos x="2408296" y="244592"/>
    <p188:txBody>
      <a:bodyPr/>
      <a:lstStyle/>
      <a:p>
        <a:r>
          <a:rPr lang="en-US"/>
          <a:t>These are not methods?</a:t>
        </a:r>
      </a:p>
    </p188:txBody>
  </p188:cm>
</p188:cmLst>
</file>

<file path=ppt/comments/modernComment_668_99E7E705.xml><?xml version="1.0" encoding="utf-8"?>
<p188:cmLst xmlns:a="http://schemas.openxmlformats.org/drawingml/2006/main" xmlns:r="http://schemas.openxmlformats.org/officeDocument/2006/relationships" xmlns:p188="http://schemas.microsoft.com/office/powerpoint/2018/8/main">
  <p188:cm id="{0C646F72-0B28-4AD5-84B8-F4887BE3794C}" authorId="{C31C3A28-A963-11E7-3D7B-AC35D58D0619}" status="resolved" created="2023-05-18T13:03:28.073" complete="100000">
    <ac:txMkLst xmlns:ac="http://schemas.microsoft.com/office/drawing/2013/main/command">
      <pc:docMk xmlns:pc="http://schemas.microsoft.com/office/powerpoint/2013/main/command"/>
      <pc:sldMk xmlns:pc="http://schemas.microsoft.com/office/powerpoint/2013/main/command" cId="2582112005" sldId="1640"/>
      <ac:spMk id="2" creationId="{01EE282B-6DB8-4811-ABDE-0AD318D05FBD}"/>
      <ac:txMk cp="69">
        <ac:context len="120" hash="3329867402"/>
      </ac:txMk>
    </ac:txMkLst>
    <p188:pos x="5136444" y="3095037"/>
    <p188:txBody>
      <a:bodyPr/>
      <a:lstStyle/>
      <a:p>
        <a:r>
          <a:rPr lang="en-US"/>
          <a:t>proper arrow</a:t>
        </a:r>
      </a:p>
    </p188:txBody>
  </p188:cm>
</p188:cmLst>
</file>

<file path=ppt/comments/modernComment_66B_3AE8DE1B.xml><?xml version="1.0" encoding="utf-8"?>
<p188:cmLst xmlns:a="http://schemas.openxmlformats.org/drawingml/2006/main" xmlns:r="http://schemas.openxmlformats.org/officeDocument/2006/relationships" xmlns:p188="http://schemas.microsoft.com/office/powerpoint/2018/8/main">
  <p188:cm id="{1D12B89C-BDDC-4DB1-BB50-4DD21DA2DB34}" authorId="{C31C3A28-A963-11E7-3D7B-AC35D58D0619}" status="resolved" created="2023-05-18T13:04:08.636" complete="100000">
    <pc:sldMkLst xmlns:pc="http://schemas.microsoft.com/office/powerpoint/2013/main/command">
      <pc:docMk/>
      <pc:sldMk cId="988339739" sldId="1643"/>
    </pc:sldMkLst>
    <p188:replyLst>
      <p188:reply id="{3508356B-047E-442E-8091-4BAF266260DE}" authorId="{54B8BD6D-8C8E-835A-4297-27DEA0DA630D}" created="2023-05-19T08:34:22.102">
        <p188:txBody>
          <a:bodyPr/>
          <a:lstStyle/>
          <a:p>
            <a:r>
              <a:rPr lang="en-US"/>
              <a:t>State of the Art</a:t>
            </a:r>
          </a:p>
        </p188:txBody>
      </p188:reply>
    </p188:replyLst>
    <p188:txBody>
      <a:bodyPr/>
      <a:lstStyle/>
      <a:p>
        <a:r>
          <a:rPr lang="en-US"/>
          <a:t>SToA? SoTA?</a:t>
        </a:r>
      </a:p>
    </p188:txBody>
  </p188:cm>
</p188:cmLst>
</file>

<file path=ppt/comments/modernComment_66C_26A4770B.xml><?xml version="1.0" encoding="utf-8"?>
<p188:cmLst xmlns:a="http://schemas.openxmlformats.org/drawingml/2006/main" xmlns:r="http://schemas.openxmlformats.org/officeDocument/2006/relationships" xmlns:p188="http://schemas.microsoft.com/office/powerpoint/2018/8/main">
  <p188:cm id="{205F44D0-00CB-4FEA-98E1-18AA2991462A}" authorId="{C31C3A28-A963-11E7-3D7B-AC35D58D0619}" status="resolved" created="2023-05-18T13:04:53.106" complete="100000">
    <pc:sldMkLst xmlns:pc="http://schemas.microsoft.com/office/powerpoint/2013/main/command">
      <pc:docMk/>
      <pc:sldMk cId="648312587" sldId="1644"/>
    </pc:sldMkLst>
    <p188:txBody>
      <a:bodyPr/>
      <a:lstStyle/>
      <a:p>
        <a:r>
          <a:rPr lang="en-US"/>
          <a:t>The bottom of the box "The correct answer" is a little confusing, it looks like that's part of the prompt we are giving them. Can you tweak slide so that it is more clearly separate?</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5E8AA2-9AD0-4B9F-9381-B830F47B77D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3A55C0C-02E4-4758-9B8A-7BEE1364215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2E6046B-5CC6-4FE6-A7EA-DCF0A7DC4AB5}" type="datetimeFigureOut">
              <a:rPr lang="en-US" smtClean="0"/>
              <a:t>5/21/23</a:t>
            </a:fld>
            <a:endParaRPr lang="en-US"/>
          </a:p>
        </p:txBody>
      </p:sp>
      <p:sp>
        <p:nvSpPr>
          <p:cNvPr id="4" name="Footer Placeholder 3">
            <a:extLst>
              <a:ext uri="{FF2B5EF4-FFF2-40B4-BE49-F238E27FC236}">
                <a16:creationId xmlns:a16="http://schemas.microsoft.com/office/drawing/2014/main" id="{2BB78D71-AE53-424C-AA76-712C7707643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956B646-7BDE-4EFA-ADEE-A6154934E43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D6CC678-E84D-48F2-A381-BA568BD88B79}" type="slidenum">
              <a:rPr lang="en-US" smtClean="0"/>
              <a:t>‹#›</a:t>
            </a:fld>
            <a:endParaRPr lang="en-US"/>
          </a:p>
        </p:txBody>
      </p:sp>
    </p:spTree>
    <p:extLst>
      <p:ext uri="{BB962C8B-B14F-4D97-AF65-F5344CB8AC3E}">
        <p14:creationId xmlns:p14="http://schemas.microsoft.com/office/powerpoint/2010/main" val="2145756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C61D50-A877-3647-9E52-6068133825CF}" type="datetimeFigureOut">
              <a:t>5/21/23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2A37BA-026F-9146-8519-D617D382498F}" type="slidenum">
              <a:t>‹#›</a:t>
            </a:fld>
            <a:endParaRPr lang="en-US"/>
          </a:p>
        </p:txBody>
      </p:sp>
    </p:spTree>
    <p:extLst>
      <p:ext uri="{BB962C8B-B14F-4D97-AF65-F5344CB8AC3E}">
        <p14:creationId xmlns:p14="http://schemas.microsoft.com/office/powerpoint/2010/main" val="566305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Author list – one PhD student and 3 MSC students, plus me. This was a course project</a:t>
            </a:r>
          </a:p>
        </p:txBody>
      </p:sp>
      <p:sp>
        <p:nvSpPr>
          <p:cNvPr id="4" name="Slide Number Placeholder 3"/>
          <p:cNvSpPr>
            <a:spLocks noGrp="1"/>
          </p:cNvSpPr>
          <p:nvPr>
            <p:ph type="sldNum" sz="quarter" idx="5"/>
          </p:nvPr>
        </p:nvSpPr>
        <p:spPr/>
        <p:txBody>
          <a:bodyPr/>
          <a:lstStyle/>
          <a:p>
            <a:fld id="{0A2A37BA-026F-9146-8519-D617D382498F}" type="slidenum">
              <a:rPr lang="en-US"/>
              <a:t>1</a:t>
            </a:fld>
            <a:endParaRPr lang="en-US"/>
          </a:p>
        </p:txBody>
      </p:sp>
    </p:spTree>
    <p:extLst>
      <p:ext uri="{BB962C8B-B14F-4D97-AF65-F5344CB8AC3E}">
        <p14:creationId xmlns:p14="http://schemas.microsoft.com/office/powerpoint/2010/main" val="269165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ffectLst/>
                <a:latin typeface="Helvetica" pitchFamily="2" charset="0"/>
              </a:rPr>
              <a:t>Internal threats</a:t>
            </a:r>
          </a:p>
          <a:p>
            <a:r>
              <a:rPr lang="en-US">
                <a:effectLst/>
                <a:latin typeface="Helvetica" pitchFamily="2" charset="0"/>
              </a:rPr>
              <a:t>Our limited sample size and nonequivalent groups could have had confounding effects on experiment results [45].</a:t>
            </a:r>
          </a:p>
          <a:p>
            <a:r>
              <a:rPr lang="en-US">
                <a:effectLst/>
                <a:latin typeface="Helvetica" pitchFamily="2" charset="0"/>
              </a:rPr>
              <a:t>Additionally, our experiment did not control for expertise.</a:t>
            </a:r>
          </a:p>
          <a:p>
            <a:endParaRPr lang="en-US">
              <a:effectLst/>
              <a:latin typeface="Helvetica" pitchFamily="2" charset="0"/>
            </a:endParaRPr>
          </a:p>
          <a:p>
            <a:r>
              <a:rPr lang="en-US" b="1">
                <a:effectLst/>
                <a:latin typeface="Helvetica" pitchFamily="2" charset="0"/>
              </a:rPr>
              <a:t>External threats</a:t>
            </a:r>
            <a:r>
              <a:rPr lang="en-US">
                <a:effectLst/>
                <a:latin typeface="Helvetica" pitchFamily="2" charset="0"/>
              </a:rPr>
              <a:t>:</a:t>
            </a:r>
          </a:p>
          <a:p>
            <a:r>
              <a:rPr lang="en-US">
                <a:effectLst/>
                <a:latin typeface="Helvetica" pitchFamily="2" charset="0"/>
              </a:rPr>
              <a:t>Our sample size limits our findings to conjectures.</a:t>
            </a:r>
          </a:p>
          <a:p>
            <a:r>
              <a:rPr lang="en-US">
                <a:effectLst/>
                <a:latin typeface="Helvetica" pitchFamily="2" charset="0"/>
              </a:rPr>
              <a:t>Our questionnaire surveyed for intentions rather than actions, and did not incorporate a full design cycle.</a:t>
            </a:r>
          </a:p>
          <a:p>
            <a:r>
              <a:rPr lang="en-US">
                <a:effectLst/>
                <a:latin typeface="Helvetica" pitchFamily="2" charset="0"/>
              </a:rPr>
              <a:t>Our subjects were students and their responses might not reflect industry practices.</a:t>
            </a:r>
          </a:p>
          <a:p>
            <a:endParaRPr lang="en-US">
              <a:effectLst/>
              <a:latin typeface="Helvetica" pitchFamily="2" charset="0"/>
            </a:endParaRPr>
          </a:p>
          <a:p>
            <a:r>
              <a:rPr lang="en-US" b="1">
                <a:effectLst/>
                <a:latin typeface="Helvetica" pitchFamily="2" charset="0"/>
              </a:rPr>
              <a:t>Construct threats</a:t>
            </a:r>
            <a:r>
              <a:rPr lang="en-US">
                <a:effectLst/>
                <a:latin typeface="Helvetica" pitchFamily="2" charset="0"/>
              </a:rPr>
              <a:t>:</a:t>
            </a:r>
          </a:p>
          <a:p>
            <a:r>
              <a:rPr lang="en-US">
                <a:effectLst/>
                <a:latin typeface="Helvetica" pitchFamily="2" charset="0"/>
              </a:rPr>
              <a:t>We use design decisions and their rationale as proxy for design processes, which might not reflect industry practices</a:t>
            </a:r>
          </a:p>
          <a:p>
            <a:endParaRPr lang="en-US"/>
          </a:p>
        </p:txBody>
      </p:sp>
      <p:sp>
        <p:nvSpPr>
          <p:cNvPr id="4" name="Slide Number Placeholder 3"/>
          <p:cNvSpPr>
            <a:spLocks noGrp="1"/>
          </p:cNvSpPr>
          <p:nvPr>
            <p:ph type="sldNum" sz="quarter" idx="5"/>
          </p:nvPr>
        </p:nvSpPr>
        <p:spPr/>
        <p:txBody>
          <a:bodyPr/>
          <a:lstStyle/>
          <a:p>
            <a:fld id="{0A2A37BA-026F-9146-8519-D617D382498F}" type="slidenum">
              <a:rPr lang="en-US"/>
              <a:t>10</a:t>
            </a:fld>
            <a:endParaRPr lang="en-US"/>
          </a:p>
        </p:txBody>
      </p:sp>
    </p:spTree>
    <p:extLst>
      <p:ext uri="{BB962C8B-B14F-4D97-AF65-F5344CB8AC3E}">
        <p14:creationId xmlns:p14="http://schemas.microsoft.com/office/powerpoint/2010/main" val="86701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cs typeface="Calibri"/>
              </a:rPr>
              <a:t>We </a:t>
            </a:r>
            <a:r>
              <a:rPr lang="en-US" dirty="0"/>
              <a:t>compared results of the design decisions between the three groups to evaluate the influence of the failure stories.</a:t>
            </a:r>
          </a:p>
          <a:p>
            <a:endParaRPr lang="en-US" b="0" i="0" dirty="0">
              <a:effectLst/>
              <a:latin typeface="Arial" panose="020B0604020202020204" pitchFamily="34" charset="0"/>
            </a:endParaRPr>
          </a:p>
          <a:p>
            <a:r>
              <a:rPr lang="en-US" b="0" i="0" dirty="0">
                <a:effectLst/>
                <a:latin typeface="Arial" panose="020B0604020202020204" pitchFamily="34" charset="0"/>
              </a:rPr>
              <a:t>This figure illustrates the decisions broken down by group. You can see that in each group, decisions visuall follow a similar distribution.</a:t>
            </a:r>
          </a:p>
          <a:p>
            <a:r>
              <a:rPr lang="en-US" dirty="0"/>
              <a:t>We performed a quantitative comparison of the decisions with a statistical test.</a:t>
            </a:r>
          </a:p>
          <a:p>
            <a:r>
              <a:rPr lang="en-US" b="0" i="0" dirty="0">
                <a:effectLst/>
                <a:latin typeface="Arial" panose="020B0604020202020204" pitchFamily="34" charset="0"/>
              </a:rPr>
              <a:t>Since our sample size was limited, we utilized the Kruskal-Wallis Rank Sum test.</a:t>
            </a:r>
          </a:p>
          <a:p>
            <a:r>
              <a:rPr lang="en-US" b="0" i="0" dirty="0">
                <a:effectLst/>
                <a:latin typeface="Arial" panose="020B0604020202020204" pitchFamily="34" charset="0"/>
              </a:rPr>
              <a:t>We tested with a null hypothesis that the decisions are the same between the two conditions (α = 0.5).</a:t>
            </a:r>
          </a:p>
          <a:p>
            <a:endParaRPr lang="en-US" b="0" i="0" dirty="0">
              <a:effectLst/>
              <a:latin typeface="Arial" panose="020B0604020202020204" pitchFamily="34" charset="0"/>
            </a:endParaRPr>
          </a:p>
          <a:p>
            <a:r>
              <a:rPr lang="en-US" b="0" i="0" dirty="0">
                <a:effectLst/>
                <a:latin typeface="Arial" panose="020B0604020202020204" pitchFamily="34" charset="0"/>
              </a:rPr>
              <a:t>We found no reason to reject the null hypothesis – in this experiment, subjects made similar decisions.</a:t>
            </a:r>
          </a:p>
          <a:p>
            <a:endParaRPr lang="en-US" b="0" i="0" dirty="0">
              <a:effectLst/>
              <a:latin typeface="Arial" panose="020B0604020202020204" pitchFamily="34" charset="0"/>
            </a:endParaRPr>
          </a:p>
          <a:p>
            <a:r>
              <a:rPr lang="en-US" b="0" i="0" dirty="0">
                <a:effectLst/>
                <a:latin typeface="Arial" panose="020B0604020202020204" pitchFamily="34" charset="0"/>
              </a:rPr>
              <a:t>However, things changed a bit when we look at their </a:t>
            </a:r>
            <a:r>
              <a:rPr lang="en-US" b="0" i="1" dirty="0">
                <a:effectLst/>
                <a:latin typeface="Arial" panose="020B0604020202020204" pitchFamily="34" charset="0"/>
              </a:rPr>
              <a:t>rationales</a:t>
            </a:r>
          </a:p>
        </p:txBody>
      </p:sp>
      <p:sp>
        <p:nvSpPr>
          <p:cNvPr id="4" name="Slide Number Placeholder 3"/>
          <p:cNvSpPr>
            <a:spLocks noGrp="1"/>
          </p:cNvSpPr>
          <p:nvPr>
            <p:ph type="sldNum" sz="quarter" idx="5"/>
          </p:nvPr>
        </p:nvSpPr>
        <p:spPr/>
        <p:txBody>
          <a:bodyPr/>
          <a:lstStyle/>
          <a:p>
            <a:fld id="{0A2A37BA-026F-9146-8519-D617D382498F}" type="slidenum">
              <a:rPr lang="en-US" smtClean="0"/>
              <a:t>11</a:t>
            </a:fld>
            <a:endParaRPr lang="en-US"/>
          </a:p>
        </p:txBody>
      </p:sp>
    </p:spTree>
    <p:extLst>
      <p:ext uri="{BB962C8B-B14F-4D97-AF65-F5344CB8AC3E}">
        <p14:creationId xmlns:p14="http://schemas.microsoft.com/office/powerpoint/2010/main" val="3201626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0" i="0" dirty="0">
                <a:effectLst/>
                <a:latin typeface="Arial" panose="020B0604020202020204" pitchFamily="34" charset="0"/>
              </a:rPr>
              <a:t>Since design decisions are complex, we also studied their rationales. </a:t>
            </a:r>
          </a:p>
          <a:p>
            <a:r>
              <a:rPr lang="en-US" b="0" i="0" dirty="0">
                <a:effectLst/>
                <a:latin typeface="Arial" panose="020B0604020202020204" pitchFamily="34" charset="0"/>
              </a:rPr>
              <a:t>[Click]</a:t>
            </a:r>
          </a:p>
          <a:p>
            <a:r>
              <a:rPr lang="en-US" b="0" i="0" dirty="0">
                <a:effectLst/>
                <a:latin typeface="Arial" panose="020B0604020202020204" pitchFamily="34" charset="0"/>
              </a:rPr>
              <a:t>With the qualitative data collected from the open response fields, we first performed open coding on a sample set of the data to establish the coding scheme above. </a:t>
            </a:r>
          </a:p>
          <a:p>
            <a:r>
              <a:rPr lang="en-US" b="0" i="0" dirty="0">
                <a:effectLst/>
                <a:latin typeface="Arial" panose="020B0604020202020204" pitchFamily="34" charset="0"/>
              </a:rPr>
              <a:t>This coding scheme was used to perform closed coding on all of the data, and the distribution of responses labeled by the scheme is presented below. </a:t>
            </a:r>
          </a:p>
          <a:p>
            <a:r>
              <a:rPr lang="en-US" b="0" i="0" dirty="0">
                <a:effectLst/>
                <a:latin typeface="Arial" panose="020B0604020202020204" pitchFamily="34" charset="0"/>
              </a:rPr>
              <a:t>Two authors conducted the qualitative analysis independently and the results were discussed to resolve conflicts.</a:t>
            </a:r>
          </a:p>
          <a:p>
            <a:endParaRPr lang="en-US" b="0" i="0" dirty="0">
              <a:effectLst/>
              <a:latin typeface="Arial" panose="020B0604020202020204" pitchFamily="34" charset="0"/>
            </a:endParaRPr>
          </a:p>
          <a:p>
            <a:r>
              <a:rPr lang="en-US" b="0" i="0" dirty="0">
                <a:effectLst/>
                <a:latin typeface="Arial" panose="020B0604020202020204" pitchFamily="34" charset="0"/>
              </a:rPr>
              <a:t>We observed differences in decision rationales by group, notably in criticality and safety.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Arial" panose="020B0604020202020204" pitchFamily="34" charset="0"/>
              </a:rPr>
              <a:t>The Control group had similar frequency of cost/performance as the two treatment groups did.</a:t>
            </a:r>
          </a:p>
          <a:p>
            <a:r>
              <a:rPr lang="en-US" b="0" i="0" dirty="0">
                <a:effectLst/>
                <a:latin typeface="Arial" panose="020B0604020202020204" pitchFamily="34" charset="0"/>
              </a:rPr>
              <a:t>The Treatment 1 and the Treatment 2 groups reasoned more about the criticality of the subsystems than the Control group did. </a:t>
            </a:r>
          </a:p>
          <a:p>
            <a:r>
              <a:rPr lang="en-US" b="0" i="0" dirty="0">
                <a:effectLst/>
                <a:latin typeface="Arial" panose="020B0604020202020204" pitchFamily="34" charset="0"/>
              </a:rPr>
              <a:t>The Treatment 2 group reasoned more about safety than the Control group, with Treatment 1 mentioning this the least. </a:t>
            </a:r>
          </a:p>
          <a:p>
            <a:endParaRPr lang="en-US" b="0" i="0" dirty="0">
              <a:effectLst/>
              <a:latin typeface="Arial" panose="020B0604020202020204" pitchFamily="34" charset="0"/>
            </a:endParaRPr>
          </a:p>
          <a:p>
            <a:r>
              <a:rPr lang="en-US" b="0" i="0" dirty="0">
                <a:effectLst/>
                <a:latin typeface="Arial" panose="020B0604020202020204" pitchFamily="34" charset="0"/>
              </a:rPr>
              <a:t>It’s also worth noting the Treatment 2 group seemed to become more concerned with criticality and safety – perhaps excessively so. Note the proportion of reasoning that was attributed to what we defined as INCORRECT responses.</a:t>
            </a:r>
          </a:p>
        </p:txBody>
      </p:sp>
      <p:sp>
        <p:nvSpPr>
          <p:cNvPr id="4" name="Slide Number Placeholder 3"/>
          <p:cNvSpPr>
            <a:spLocks noGrp="1"/>
          </p:cNvSpPr>
          <p:nvPr>
            <p:ph type="sldNum" sz="quarter" idx="5"/>
          </p:nvPr>
        </p:nvSpPr>
        <p:spPr/>
        <p:txBody>
          <a:bodyPr/>
          <a:lstStyle/>
          <a:p>
            <a:fld id="{0A2A37BA-026F-9146-8519-D617D382498F}" type="slidenum">
              <a:rPr lang="en-US" smtClean="0"/>
              <a:t>12</a:t>
            </a:fld>
            <a:endParaRPr lang="en-US"/>
          </a:p>
        </p:txBody>
      </p:sp>
    </p:spTree>
    <p:extLst>
      <p:ext uri="{BB962C8B-B14F-4D97-AF65-F5344CB8AC3E}">
        <p14:creationId xmlns:p14="http://schemas.microsoft.com/office/powerpoint/2010/main" val="1657462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dirty="0"/>
              <a:t>First, we found that both treatments helped subjects reason about the criticality of their design decisions. </a:t>
            </a:r>
          </a:p>
          <a:p>
            <a:r>
              <a:rPr lang="en-US" sz="1200" dirty="0"/>
              <a:t>Almost twice the amount of responses from Treatment 1 and Treatment 2 groups reasoned about criticality compared to responses from Control group. </a:t>
            </a:r>
          </a:p>
          <a:p>
            <a:r>
              <a:rPr lang="en-US" sz="1200" dirty="0"/>
              <a:t>We conjecture that this might be due to the mention of criticality in the treatments – remember, this scenario said “Use redundancy for critical systems”.</a:t>
            </a:r>
          </a:p>
          <a:p>
            <a:r>
              <a:rPr lang="en-US" sz="1200" b="1" dirty="0"/>
              <a:t>It is also noteworthy that a larger amount of responses incorrectly judge criticality from Treatment 2 than from Treatment 1 with respect to our assessment. </a:t>
            </a:r>
          </a:p>
          <a:p>
            <a:r>
              <a:rPr lang="en-US" sz="1200" dirty="0"/>
              <a:t>We conjecture that this might be due to an over-precaution for criticality, due to the catastrophic impacts of bad design detailed in the stories, as a result of a priming effect. </a:t>
            </a:r>
          </a:p>
          <a:p>
            <a:endParaRPr lang="en-US" sz="1200" dirty="0"/>
          </a:p>
          <a:p>
            <a:r>
              <a:rPr lang="en-US" sz="1200" dirty="0"/>
              <a:t>To illustrate these findings, a question asked the subjects to make a decision about a crash alert system for robots with the option of only alerting the central warehouse management software or alerting the software as well as other nearby robots. </a:t>
            </a:r>
          </a:p>
          <a:p>
            <a:r>
              <a:rPr lang="en-US" sz="1200" dirty="0"/>
              <a:t>We classified this subsystem as critical, necessitating redundancy with both alerts. </a:t>
            </a:r>
          </a:p>
          <a:p>
            <a:r>
              <a:rPr lang="en-US" sz="1200" dirty="0"/>
              <a:t>[click]</a:t>
            </a:r>
          </a:p>
          <a:p>
            <a:r>
              <a:rPr lang="en-US" sz="1200" dirty="0"/>
              <a:t>A subject from Treatment 1 reasoned about criticality by identifying that “robot crashes are critical.”</a:t>
            </a:r>
          </a:p>
          <a:p>
            <a:r>
              <a:rPr lang="en-US" sz="1200" dirty="0"/>
              <a:t>[click]</a:t>
            </a:r>
          </a:p>
          <a:p>
            <a:r>
              <a:rPr lang="en-US" sz="1200" dirty="0"/>
              <a:t>Likewise, a subject from Treatment 2 said: “In case a robot crashes, it would be important for other robots in its vicinity to know so they can avoid the crash. Otherwise, there could be more crashes...” </a:t>
            </a:r>
          </a:p>
          <a:p>
            <a:r>
              <a:rPr lang="en-US" sz="1200" dirty="0"/>
              <a:t>[click]</a:t>
            </a:r>
          </a:p>
          <a:p>
            <a:r>
              <a:rPr lang="en-US" sz="1200" dirty="0"/>
              <a:t>In contrast, a Control subject was more concerned about cost: “[It is] unlikely for multiple robots to...crash. Immediate human intervention can save $$.” </a:t>
            </a:r>
          </a:p>
          <a:p>
            <a:r>
              <a:rPr lang="en-US" sz="1200" dirty="0"/>
              <a:t>Thus, we conjecture that failure stories are effective at helping engineers reason about the criticality of design decisions.</a:t>
            </a:r>
          </a:p>
        </p:txBody>
      </p:sp>
      <p:sp>
        <p:nvSpPr>
          <p:cNvPr id="4" name="Slide Number Placeholder 3"/>
          <p:cNvSpPr>
            <a:spLocks noGrp="1"/>
          </p:cNvSpPr>
          <p:nvPr>
            <p:ph type="sldNum" sz="quarter" idx="5"/>
          </p:nvPr>
        </p:nvSpPr>
        <p:spPr/>
        <p:txBody>
          <a:bodyPr/>
          <a:lstStyle/>
          <a:p>
            <a:fld id="{0A2A37BA-026F-9146-8519-D617D382498F}" type="slidenum">
              <a:rPr lang="en-US" smtClean="0"/>
              <a:t>13</a:t>
            </a:fld>
            <a:endParaRPr lang="en-US"/>
          </a:p>
        </p:txBody>
      </p:sp>
    </p:spTree>
    <p:extLst>
      <p:ext uri="{BB962C8B-B14F-4D97-AF65-F5344CB8AC3E}">
        <p14:creationId xmlns:p14="http://schemas.microsoft.com/office/powerpoint/2010/main" val="105849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dirty="0"/>
              <a:t>Next, we found that Treatment 2 subjects more frequently reasoned about safety. </a:t>
            </a:r>
          </a:p>
          <a:p>
            <a:r>
              <a:rPr lang="en-US" sz="1200" dirty="0"/>
              <a:t>It is also worth noting that the responses from the Control group considered safety more than the responses from Treatment 1. </a:t>
            </a:r>
          </a:p>
          <a:p>
            <a:r>
              <a:rPr lang="en-US" sz="1200" dirty="0"/>
              <a:t>We conjecture this is due to the lack of constraints for the Control group subjects, enabling them to brainstorm factors (such as safety) to guide their decisions. </a:t>
            </a:r>
          </a:p>
          <a:p>
            <a:r>
              <a:rPr lang="en-US" sz="1200" dirty="0"/>
              <a:t>This is consistent with prior findings about decision making in SE. </a:t>
            </a:r>
          </a:p>
          <a:p>
            <a:endParaRPr lang="en-US" sz="1200" dirty="0"/>
          </a:p>
          <a:p>
            <a:r>
              <a:rPr lang="en-US" sz="1200" dirty="0"/>
              <a:t>To illustrate these findings, a question asked subjects to make a decision about segmenting networks between personal and industrial devices, which could have safety implications under malicious circumstances. </a:t>
            </a:r>
          </a:p>
          <a:p>
            <a:r>
              <a:rPr lang="en-US" sz="1200" dirty="0"/>
              <a:t>[click]</a:t>
            </a:r>
          </a:p>
          <a:p>
            <a:r>
              <a:rPr lang="en-US" sz="1200" dirty="0"/>
              <a:t>A Treatment 2 subject identified safety impacts of the decision: “If a worker clicks on malicious link or gets virus. . . on personal device, this could be dangerous if industrial controls are on same network. It is double the price, but safety should be higher concern.” </a:t>
            </a:r>
          </a:p>
          <a:p>
            <a:r>
              <a:rPr lang="en-US" sz="1200" dirty="0"/>
              <a:t>[click]</a:t>
            </a:r>
          </a:p>
          <a:p>
            <a:r>
              <a:rPr lang="en-US" sz="1200" dirty="0"/>
              <a:t>A Control subject identified a malicious scenario — “Attack on one can save the other” — implying that they recognize the safety measure to isolate the critical subsystem. </a:t>
            </a:r>
          </a:p>
          <a:p>
            <a:r>
              <a:rPr lang="en-US" sz="1200" dirty="0"/>
              <a:t>[click]</a:t>
            </a:r>
          </a:p>
          <a:p>
            <a:r>
              <a:rPr lang="en-US" sz="1200" dirty="0"/>
              <a:t>In contrast, the rationale of a Treatment 1 subject was limited to the design guidelines provided and did not consider safety: “Separation of core devices, Better security.”</a:t>
            </a:r>
          </a:p>
        </p:txBody>
      </p:sp>
      <p:sp>
        <p:nvSpPr>
          <p:cNvPr id="4" name="Slide Number Placeholder 3"/>
          <p:cNvSpPr>
            <a:spLocks noGrp="1"/>
          </p:cNvSpPr>
          <p:nvPr>
            <p:ph type="sldNum" sz="quarter" idx="5"/>
          </p:nvPr>
        </p:nvSpPr>
        <p:spPr/>
        <p:txBody>
          <a:bodyPr/>
          <a:lstStyle/>
          <a:p>
            <a:fld id="{0A2A37BA-026F-9146-8519-D617D382498F}" type="slidenum">
              <a:rPr lang="en-US" smtClean="0"/>
              <a:t>14</a:t>
            </a:fld>
            <a:endParaRPr lang="en-US"/>
          </a:p>
        </p:txBody>
      </p:sp>
    </p:spTree>
    <p:extLst>
      <p:ext uri="{BB962C8B-B14F-4D97-AF65-F5344CB8AC3E}">
        <p14:creationId xmlns:p14="http://schemas.microsoft.com/office/powerpoint/2010/main" val="1754983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0" i="0" dirty="0">
                <a:effectLst/>
                <a:latin typeface="Arial" panose="020B0604020202020204" pitchFamily="34" charset="0"/>
              </a:rPr>
              <a:t>Additionally, we found that across all groups, 8 of the 21 subjects used anecdotal logic as design rationales.</a:t>
            </a:r>
          </a:p>
          <a:p>
            <a:r>
              <a:rPr lang="en-US" b="0" i="0" dirty="0">
                <a:effectLst/>
                <a:latin typeface="Arial" panose="020B0604020202020204" pitchFamily="34" charset="0"/>
              </a:rPr>
              <a:t>[click]</a:t>
            </a:r>
          </a:p>
          <a:p>
            <a:r>
              <a:rPr lang="en-US" b="0" i="0" dirty="0">
                <a:effectLst/>
                <a:latin typeface="Arial" panose="020B0604020202020204" pitchFamily="34" charset="0"/>
              </a:rPr>
              <a:t>For example, a Treatment 2 subject correctly cited the failure story we provided to choose redundancy for a safety-critical subsystem: “As we learned from the plane crash...design redundancy can help avoid terrible consequences. If the robots have only one sensor that becomes compromised, it could be hazardous for workers.” </a:t>
            </a:r>
          </a:p>
          <a:p>
            <a:r>
              <a:rPr lang="en-US" b="0" i="0" dirty="0">
                <a:effectLst/>
                <a:latin typeface="Arial" panose="020B0604020202020204" pitchFamily="34" charset="0"/>
              </a:rPr>
              <a:t>[click]</a:t>
            </a:r>
          </a:p>
          <a:p>
            <a:r>
              <a:rPr lang="en-US" b="0" i="0" dirty="0">
                <a:effectLst/>
                <a:latin typeface="Arial" panose="020B0604020202020204" pitchFamily="34" charset="0"/>
              </a:rPr>
              <a:t>A Control subject incorrectly cited the university network as a basis to not segment personal and industrial networks: “I’m pretty sure all of the devices at [our university] share one or two connections so given that, it’s probably good enough here as well.” </a:t>
            </a:r>
          </a:p>
          <a:p>
            <a:r>
              <a:rPr lang="en-US" b="0" i="0" dirty="0">
                <a:effectLst/>
                <a:latin typeface="Arial" panose="020B0604020202020204" pitchFamily="34" charset="0"/>
              </a:rPr>
              <a:t>[click]</a:t>
            </a:r>
          </a:p>
          <a:p>
            <a:r>
              <a:rPr lang="en-US" b="0" i="0" dirty="0">
                <a:effectLst/>
                <a:latin typeface="Arial" panose="020B0604020202020204" pitchFamily="34" charset="0"/>
              </a:rPr>
              <a:t>A Treatment 1 subject likewise incorrectly cited the concept of robot swarms as a justification for maintaining a single communication channel for all robots in the warehouse: “I believe this is what swarm means, to have all the robots be controlled under a single connection.” </a:t>
            </a:r>
          </a:p>
          <a:p>
            <a:r>
              <a:rPr lang="en-US" b="0" i="0" dirty="0">
                <a:effectLst/>
                <a:latin typeface="Arial" panose="020B0604020202020204" pitchFamily="34" charset="0"/>
              </a:rPr>
              <a:t>We know that anecdotal logic is part of human nature; and if engineers use anecdotal logic, then failure stories provide relevant anecdotes. </a:t>
            </a:r>
            <a:endParaRPr lang="en-US" sz="1200" dirty="0"/>
          </a:p>
        </p:txBody>
      </p:sp>
      <p:sp>
        <p:nvSpPr>
          <p:cNvPr id="4" name="Slide Number Placeholder 3"/>
          <p:cNvSpPr>
            <a:spLocks noGrp="1"/>
          </p:cNvSpPr>
          <p:nvPr>
            <p:ph type="sldNum" sz="quarter" idx="5"/>
          </p:nvPr>
        </p:nvSpPr>
        <p:spPr/>
        <p:txBody>
          <a:bodyPr/>
          <a:lstStyle/>
          <a:p>
            <a:fld id="{0A2A37BA-026F-9146-8519-D617D382498F}" type="slidenum">
              <a:rPr lang="en-US" smtClean="0"/>
              <a:t>15</a:t>
            </a:fld>
            <a:endParaRPr lang="en-US"/>
          </a:p>
        </p:txBody>
      </p:sp>
    </p:spTree>
    <p:extLst>
      <p:ext uri="{BB962C8B-B14F-4D97-AF65-F5344CB8AC3E}">
        <p14:creationId xmlns:p14="http://schemas.microsoft.com/office/powerpoint/2010/main" val="7178445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effectLst/>
                <a:latin typeface="Helvetica" pitchFamily="2" charset="0"/>
              </a:rPr>
              <a:t>First, motivated by our difficulty studying design decisions at a binary level, we advocate for experimental methods to measure and understand design rationales.</a:t>
            </a:r>
          </a:p>
          <a:p>
            <a:r>
              <a:rPr lang="en-US">
                <a:effectLst/>
                <a:latin typeface="Helvetica" pitchFamily="2" charset="0"/>
              </a:rPr>
              <a:t>We suggest that qualitative analysis of rationales seems an appropriate path. A taxonomy of rationales could be a useful aid in experimental design.</a:t>
            </a:r>
          </a:p>
          <a:p>
            <a:r>
              <a:rPr lang="en-US">
                <a:effectLst/>
                <a:latin typeface="Helvetica" pitchFamily="2" charset="0"/>
              </a:rPr>
              <a:t>Measuring rationale in the context of the more systematic engineering techniques used in IoT design (e.g., FMEA [42], STAMP [43]) is an open problem.</a:t>
            </a:r>
          </a:p>
          <a:p>
            <a:endParaRPr lang="en-US">
              <a:effectLst/>
              <a:latin typeface="Helvetica" pitchFamily="2" charset="0"/>
            </a:endParaRPr>
          </a:p>
          <a:p>
            <a:r>
              <a:rPr lang="en-US">
                <a:effectLst/>
                <a:latin typeface="Helvetica" pitchFamily="2" charset="0"/>
              </a:rPr>
              <a:t>Second, we propose an investigation into the effectiveness of guideline-based practices at enabling developers to reason</a:t>
            </a:r>
          </a:p>
          <a:p>
            <a:r>
              <a:rPr lang="en-US">
                <a:effectLst/>
                <a:latin typeface="Helvetica" pitchFamily="2" charset="0"/>
              </a:rPr>
              <a:t>about holistic (e.g., safety, security, performance) implications of their design decisions.</a:t>
            </a:r>
          </a:p>
          <a:p>
            <a:r>
              <a:rPr lang="en-US">
                <a:effectLst/>
                <a:latin typeface="Helvetica" pitchFamily="2" charset="0"/>
              </a:rPr>
              <a:t>While we compared the influence of a guideline-based design practice against a failure-aware design practice, there is limited knowledge on the effectiveness of guideline-based design processes in the first place.</a:t>
            </a:r>
          </a:p>
          <a:p>
            <a:r>
              <a:rPr lang="en-US">
                <a:effectLst/>
                <a:latin typeface="Helvetica" pitchFamily="2" charset="0"/>
              </a:rPr>
              <a:t>As a step toward this insight, we plan a larger experiment using guideline-based treatments focused on safety-critical design decisions with constraints such as time, cost, and performance, again considering the design process and rationale.</a:t>
            </a:r>
          </a:p>
          <a:p>
            <a:endParaRPr lang="en-US">
              <a:effectLst/>
              <a:latin typeface="Helvetica" pitchFamily="2" charset="0"/>
            </a:endParaRPr>
          </a:p>
          <a:p>
            <a:r>
              <a:rPr lang="en-US">
                <a:effectLst/>
                <a:latin typeface="Helvetica" pitchFamily="2" charset="0"/>
              </a:rPr>
              <a:t>Third, we take for granted the existence of “best practices” and design guidelines. For example, ENISA, NIST, etc. publish lengthy guidelines for safe IoT systems, for secure IoT systems, and so on. Where do these come from? What are the current processes for learning from design failures? How effective are they?</a:t>
            </a:r>
          </a:p>
          <a:p>
            <a:r>
              <a:rPr lang="en-US">
                <a:effectLst/>
                <a:latin typeface="Helvetica" pitchFamily="2" charset="0"/>
              </a:rPr>
              <a:t>If failure-based learning treatments are effective at instilling good design practices, then we need research into how industry identifies failures and applies the knowledge.</a:t>
            </a:r>
          </a:p>
          <a:p>
            <a:r>
              <a:rPr lang="en-US">
                <a:effectLst/>
                <a:latin typeface="Helvetica" pitchFamily="2" charset="0"/>
              </a:rPr>
              <a:t>Many unknowns:</a:t>
            </a:r>
          </a:p>
          <a:p>
            <a:pPr marL="171450" indent="-171450">
              <a:buFontTx/>
              <a:buChar char="-"/>
            </a:pPr>
            <a:r>
              <a:rPr lang="en-US">
                <a:effectLst/>
                <a:latin typeface="Helvetica" pitchFamily="2" charset="0"/>
              </a:rPr>
              <a:t>Whether and how organizations currently document and learn from system failures. </a:t>
            </a:r>
          </a:p>
          <a:p>
            <a:pPr marL="171450" indent="-171450">
              <a:buFontTx/>
              <a:buChar char="-"/>
            </a:pPr>
            <a:r>
              <a:rPr lang="en-US">
                <a:effectLst/>
                <a:latin typeface="Helvetica" pitchFamily="2" charset="0"/>
              </a:rPr>
              <a:t>The knowledge transfer processes used to share system postmortems across teams and organizations</a:t>
            </a:r>
          </a:p>
          <a:p>
            <a:pPr marL="171450" indent="-171450">
              <a:buFontTx/>
              <a:buChar char="-"/>
            </a:pPr>
            <a:r>
              <a:rPr lang="en-US">
                <a:effectLst/>
                <a:latin typeface="Helvetica" pitchFamily="2" charset="0"/>
              </a:rPr>
              <a:t>How effectively do teams generalize from a specific failure to the broader class?</a:t>
            </a:r>
          </a:p>
          <a:p>
            <a:pPr marL="171450" indent="-171450">
              <a:buFontTx/>
              <a:buChar char="-"/>
            </a:pPr>
            <a:r>
              <a:rPr lang="en-US">
                <a:effectLst/>
                <a:latin typeface="Helvetica" pitchFamily="2" charset="0"/>
              </a:rPr>
              <a:t>What are the limits of generalization?</a:t>
            </a:r>
          </a:p>
          <a:p>
            <a:pPr marL="171450" indent="-171450">
              <a:buFontTx/>
              <a:buChar char="-"/>
            </a:pPr>
            <a:r>
              <a:rPr lang="en-US">
                <a:effectLst/>
                <a:latin typeface="Helvetica" pitchFamily="2" charset="0"/>
              </a:rPr>
              <a:t>The use of these failure stories in internal training (e.g., during onboarding). When and why are failure stories shared to team members? What is learned, and how effective is it?</a:t>
            </a:r>
          </a:p>
          <a:p>
            <a:endParaRPr lang="en-US">
              <a:effectLst/>
              <a:latin typeface="Helvetica" pitchFamily="2" charset="0"/>
            </a:endParaRPr>
          </a:p>
          <a:p>
            <a:endParaRPr lang="en-US">
              <a:effectLst/>
              <a:latin typeface="Helvetica" pitchFamily="2" charset="0"/>
            </a:endParaRPr>
          </a:p>
        </p:txBody>
      </p:sp>
      <p:sp>
        <p:nvSpPr>
          <p:cNvPr id="4" name="Slide Number Placeholder 3"/>
          <p:cNvSpPr>
            <a:spLocks noGrp="1"/>
          </p:cNvSpPr>
          <p:nvPr>
            <p:ph type="sldNum" sz="quarter" idx="5"/>
          </p:nvPr>
        </p:nvSpPr>
        <p:spPr/>
        <p:txBody>
          <a:bodyPr/>
          <a:lstStyle/>
          <a:p>
            <a:fld id="{0A2A37BA-026F-9146-8519-D617D382498F}" type="slidenum">
              <a:rPr lang="en-US" smtClean="0"/>
              <a:t>16</a:t>
            </a:fld>
            <a:endParaRPr lang="en-US"/>
          </a:p>
        </p:txBody>
      </p:sp>
    </p:spTree>
    <p:extLst>
      <p:ext uri="{BB962C8B-B14F-4D97-AF65-F5344CB8AC3E}">
        <p14:creationId xmlns:p14="http://schemas.microsoft.com/office/powerpoint/2010/main" val="35414956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effectLst/>
                <a:latin typeface="Helvetica" pitchFamily="2" charset="0"/>
              </a:rPr>
              <a:t>We investigated the influence of failure stories on design decisions.</a:t>
            </a:r>
          </a:p>
          <a:p>
            <a:r>
              <a:rPr lang="en-US">
                <a:effectLst/>
                <a:latin typeface="Helvetica" pitchFamily="2" charset="0"/>
              </a:rPr>
              <a:t>We found that failure stories were as effective as design guidelines at guiding developers reason about the criticality of design decisions. </a:t>
            </a:r>
          </a:p>
          <a:p>
            <a:r>
              <a:rPr lang="en-US">
                <a:effectLst/>
                <a:latin typeface="Helvetica" pitchFamily="2" charset="0"/>
              </a:rPr>
              <a:t>We found that design guidelines alone constrained developers’ ability to reason about the safety implications of design decisions.</a:t>
            </a:r>
          </a:p>
          <a:p>
            <a:r>
              <a:rPr lang="en-US">
                <a:effectLst/>
                <a:latin typeface="Helvetica" pitchFamily="2" charset="0"/>
              </a:rPr>
              <a:t>Adding failure stories was conducive.</a:t>
            </a:r>
          </a:p>
          <a:p>
            <a:r>
              <a:rPr lang="en-US">
                <a:effectLst/>
                <a:latin typeface="Helvetica" pitchFamily="2" charset="0"/>
              </a:rPr>
              <a:t>Our observations about failure-aware design decisions motivate new research directions into failure-aware design processes.</a:t>
            </a:r>
          </a:p>
          <a:p>
            <a:r>
              <a:rPr lang="en-US">
                <a:effectLst/>
                <a:latin typeface="Helvetica" pitchFamily="2" charset="0"/>
              </a:rPr>
              <a:t>We hope that this direction improves the safety of IoT systems!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effectLst/>
                <a:latin typeface="Helvetica" pitchFamily="2" charset="0"/>
              </a:rPr>
              <a:t>Our questionnaire and data are available on Zenodo.</a:t>
            </a:r>
            <a:endParaRPr lang="en-US" sz="1200" dirty="0">
              <a:solidFill>
                <a:srgbClr val="000000">
                  <a:lumMod val="85000"/>
                  <a:lumOff val="15000"/>
                </a:srgb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you! That concludes my presentation, and I would be happy to answer any questions you may have.</a:t>
            </a:r>
          </a:p>
        </p:txBody>
      </p:sp>
      <p:sp>
        <p:nvSpPr>
          <p:cNvPr id="4" name="Slide Number Placeholder 3"/>
          <p:cNvSpPr>
            <a:spLocks noGrp="1"/>
          </p:cNvSpPr>
          <p:nvPr>
            <p:ph type="sldNum" sz="quarter" idx="5"/>
          </p:nvPr>
        </p:nvSpPr>
        <p:spPr/>
        <p:txBody>
          <a:bodyPr/>
          <a:lstStyle/>
          <a:p>
            <a:fld id="{0A2A37BA-026F-9146-8519-D617D382498F}" type="slidenum">
              <a:rPr lang="en-US" smtClean="0"/>
              <a:t>17</a:t>
            </a:fld>
            <a:endParaRPr lang="en-US"/>
          </a:p>
        </p:txBody>
      </p:sp>
    </p:spTree>
    <p:extLst>
      <p:ext uri="{BB962C8B-B14F-4D97-AF65-F5344CB8AC3E}">
        <p14:creationId xmlns:p14="http://schemas.microsoft.com/office/powerpoint/2010/main" val="4141340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motivation for the study is that</a:t>
            </a:r>
            <a:r>
              <a:rPr lang="en-US" sz="1200" dirty="0"/>
              <a:t> Internet of Things have become pervasive and increasingly interactive with the physical world.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Arial" panose="020B0604020202020204" pitchFamily="34" charset="0"/>
              </a:rPr>
              <a:t>And since, they enable software to </a:t>
            </a:r>
            <a:r>
              <a:rPr lang="en-US" b="0" i="0" u="none" dirty="0">
                <a:effectLst/>
                <a:latin typeface="Arial" panose="020B0604020202020204" pitchFamily="34" charset="0"/>
              </a:rPr>
              <a:t>directly</a:t>
            </a:r>
            <a:r>
              <a:rPr lang="en-US" b="0" i="0" dirty="0">
                <a:effectLst/>
                <a:latin typeface="Arial" panose="020B0604020202020204" pitchFamily="34" charset="0"/>
              </a:rPr>
              <a:t> interact with the physical environment, their </a:t>
            </a:r>
            <a:r>
              <a:rPr lang="en-US" sz="1200" dirty="0"/>
              <a:t>faults &amp; defects can be </a:t>
            </a:r>
            <a:r>
              <a:rPr lang="en-US" sz="1200" u="sng" dirty="0"/>
              <a:t>dangerous or safety-critical</a:t>
            </a:r>
            <a:r>
              <a:rPr lang="en-US" sz="1200" u="none" dirty="0"/>
              <a:t>.</a:t>
            </a:r>
            <a:br>
              <a:rPr lang="en-US" dirty="0"/>
            </a:b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For example, recently, an IoT diabetes monitoring service had a cloud outage.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system is supposed to monitor blood sugar levels, and alert users if it reaches a critical level.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And in the case of this outage, the kids and adults that relied on this service were not notified of the outage through the app, and were under a false sense of safety.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company failed to design a fail-safe for this scenario, even though this had been a recurring incident!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Similarly, in our previous study we illustrated that recent IoT failures involved recurring failure patterns.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For example, as in this case, there were multiple cases at multiple companies where IoT systems did not enter a failsafe state when they experienced network failures.</a:t>
            </a:r>
          </a:p>
        </p:txBody>
      </p:sp>
      <p:sp>
        <p:nvSpPr>
          <p:cNvPr id="4" name="Slide Number Placeholder 3"/>
          <p:cNvSpPr>
            <a:spLocks noGrp="1"/>
          </p:cNvSpPr>
          <p:nvPr>
            <p:ph type="sldNum" sz="quarter" idx="5"/>
          </p:nvPr>
        </p:nvSpPr>
        <p:spPr/>
        <p:txBody>
          <a:bodyPr/>
          <a:lstStyle/>
          <a:p>
            <a:fld id="{0A2A37BA-026F-9146-8519-D617D382498F}" type="slidenum">
              <a:rPr lang="en-US" smtClean="0"/>
              <a:t>2</a:t>
            </a:fld>
            <a:endParaRPr lang="en-US"/>
          </a:p>
        </p:txBody>
      </p:sp>
    </p:spTree>
    <p:extLst>
      <p:ext uri="{BB962C8B-B14F-4D97-AF65-F5344CB8AC3E}">
        <p14:creationId xmlns:p14="http://schemas.microsoft.com/office/powerpoint/2010/main" val="3283275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lumMod val="85000"/>
                    <a:lumOff val="15000"/>
                  </a:srgbClr>
                </a:solidFill>
              </a:rPr>
              <a:t>Recent SE failures exhibit recurring failure trends</a:t>
            </a:r>
            <a:r>
              <a:rPr lang="en-US" sz="1200" baseline="30000" dirty="0">
                <a:solidFill>
                  <a:srgbClr val="000000">
                    <a:lumMod val="85000"/>
                    <a:lumOff val="15000"/>
                  </a:srgbClr>
                </a:solidFill>
              </a:rPr>
              <a:t>[2]</a:t>
            </a:r>
            <a:r>
              <a:rPr lang="en-US" sz="1200" dirty="0">
                <a:solidFill>
                  <a:srgbClr val="000000">
                    <a:lumMod val="85000"/>
                    <a:lumOff val="15000"/>
                  </a:srgbClr>
                </a:solidFill>
              </a:rPr>
              <a:t>  </a:t>
            </a:r>
            <a:endParaRPr lang="en-US" b="0" i="0" dirty="0">
              <a:effectLst/>
              <a:latin typeface="Arial" panose="020B0604020202020204" pitchFamily="34" charset="0"/>
            </a:endParaRPr>
          </a:p>
          <a:p>
            <a:endParaRPr lang="en-US" b="0" i="0" dirty="0">
              <a:effectLst/>
              <a:latin typeface="Arial" panose="020B0604020202020204" pitchFamily="34" charset="0"/>
            </a:endParaRPr>
          </a:p>
          <a:p>
            <a:r>
              <a:rPr lang="en-US" b="0" i="0" dirty="0">
                <a:effectLst/>
                <a:latin typeface="Arial" panose="020B0604020202020204" pitchFamily="34" charset="0"/>
              </a:rPr>
              <a:t>In part work, we observed failure trends </a:t>
            </a:r>
            <a:r>
              <a:rPr lang="en-US" b="0" i="0" u="sng" dirty="0">
                <a:effectLst/>
                <a:latin typeface="Arial" panose="020B0604020202020204" pitchFamily="34" charset="0"/>
              </a:rPr>
              <a:t>within</a:t>
            </a:r>
            <a:r>
              <a:rPr lang="en-US" b="0" i="0" dirty="0">
                <a:effectLst/>
                <a:latin typeface="Arial" panose="020B0604020202020204" pitchFamily="34" charset="0"/>
              </a:rPr>
              <a:t> application domains. </a:t>
            </a:r>
            <a:endParaRPr lang="en-US" b="0" i="0" strike="sngStrike" dirty="0">
              <a:effectLst/>
              <a:latin typeface="Arial" panose="020B0604020202020204" pitchFamily="34" charset="0"/>
            </a:endParaRPr>
          </a:p>
          <a:p>
            <a:r>
              <a:rPr lang="en-US" b="0" i="0" strike="noStrike" dirty="0">
                <a:effectLst/>
                <a:latin typeface="Arial" panose="020B0604020202020204" pitchFamily="34" charset="0"/>
              </a:rPr>
              <a:t>For example, a common failure within the consumer healthcare domain was due to the lack of fail-safe systems, especially during network loss.</a:t>
            </a:r>
          </a:p>
          <a:p>
            <a:r>
              <a:rPr lang="en-US" sz="1200" dirty="0"/>
              <a:t>In one case, a baby monitoring system failed similar to the diabetes monitor example I shared earlier. </a:t>
            </a:r>
          </a:p>
          <a:p>
            <a:endParaRPr lang="en-US" sz="1200" dirty="0"/>
          </a:p>
          <a:p>
            <a:r>
              <a:rPr lang="en-US" sz="1200" dirty="0"/>
              <a:t>In addition, we also observed failure trends </a:t>
            </a:r>
            <a:r>
              <a:rPr lang="en-US" sz="1200" u="sng" dirty="0"/>
              <a:t>across</a:t>
            </a:r>
            <a:r>
              <a:rPr lang="en-US" sz="1200" dirty="0"/>
              <a:t> application domains.</a:t>
            </a:r>
          </a:p>
          <a:p>
            <a:r>
              <a:rPr lang="en-US" sz="1200" dirty="0"/>
              <a:t>For example, a common failure across the automotive and critical infrastructure domains was improper isolation </a:t>
            </a:r>
            <a:r>
              <a:rPr lang="en-US" b="0" i="0" strike="noStrike" dirty="0">
                <a:effectLst/>
                <a:latin typeface="Arial" panose="020B0604020202020204" pitchFamily="34" charset="0"/>
              </a:rPr>
              <a:t>between non-critical vs safety critical software, which exposed safety critical software to attackers.</a:t>
            </a:r>
          </a:p>
          <a:p>
            <a:r>
              <a:rPr lang="en-US" b="0" i="0" strike="noStrike" dirty="0">
                <a:effectLst/>
                <a:latin typeface="Arial" panose="020B0604020202020204" pitchFamily="34" charset="0"/>
              </a:rPr>
              <a:t>We observed this across cars, oil pipelines, and powerplants. </a:t>
            </a:r>
          </a:p>
        </p:txBody>
      </p:sp>
      <p:sp>
        <p:nvSpPr>
          <p:cNvPr id="4" name="Slide Number Placeholder 3"/>
          <p:cNvSpPr>
            <a:spLocks noGrp="1"/>
          </p:cNvSpPr>
          <p:nvPr>
            <p:ph type="sldNum" sz="quarter" idx="5"/>
          </p:nvPr>
        </p:nvSpPr>
        <p:spPr/>
        <p:txBody>
          <a:bodyPr/>
          <a:lstStyle/>
          <a:p>
            <a:fld id="{0A2A37BA-026F-9146-8519-D617D382498F}" type="slidenum">
              <a:rPr lang="en-US" smtClean="0"/>
              <a:t>3</a:t>
            </a:fld>
            <a:endParaRPr lang="en-US"/>
          </a:p>
        </p:txBody>
      </p:sp>
    </p:spTree>
    <p:extLst>
      <p:ext uri="{BB962C8B-B14F-4D97-AF65-F5344CB8AC3E}">
        <p14:creationId xmlns:p14="http://schemas.microsoft.com/office/powerpoint/2010/main" val="1349956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dirty="0"/>
              <a:t>So, naturally we wonder how could we remediate recurring failures. </a:t>
            </a:r>
          </a:p>
          <a:p>
            <a:endParaRPr lang="en-US" sz="1200" dirty="0"/>
          </a:p>
          <a:p>
            <a:r>
              <a:rPr lang="en-US" sz="1200" dirty="0"/>
              <a:t>In an effort towards preventing recurring failures, we explore how past failures could provide design insight.</a:t>
            </a:r>
          </a:p>
          <a:p>
            <a:endParaRPr lang="en-US" sz="1200" dirty="0"/>
          </a:p>
          <a:p>
            <a:r>
              <a:rPr lang="en-US" b="0" i="0" dirty="0">
                <a:effectLst/>
                <a:latin typeface="Arial" panose="020B0604020202020204" pitchFamily="34" charset="0"/>
              </a:rPr>
              <a:t>We investigate how software design decisions could be improved by using design failures as a learning treatment.</a:t>
            </a:r>
            <a:endParaRPr lang="en-US" sz="1200" dirty="0"/>
          </a:p>
        </p:txBody>
      </p:sp>
      <p:sp>
        <p:nvSpPr>
          <p:cNvPr id="4" name="Slide Number Placeholder 3"/>
          <p:cNvSpPr>
            <a:spLocks noGrp="1"/>
          </p:cNvSpPr>
          <p:nvPr>
            <p:ph type="sldNum" sz="quarter" idx="5"/>
          </p:nvPr>
        </p:nvSpPr>
        <p:spPr/>
        <p:txBody>
          <a:bodyPr/>
          <a:lstStyle/>
          <a:p>
            <a:fld id="{0A2A37BA-026F-9146-8519-D617D382498F}" type="slidenum">
              <a:rPr lang="en-US" smtClean="0"/>
              <a:t>4</a:t>
            </a:fld>
            <a:endParaRPr lang="en-US"/>
          </a:p>
        </p:txBody>
      </p:sp>
    </p:spTree>
    <p:extLst>
      <p:ext uri="{BB962C8B-B14F-4D97-AF65-F5344CB8AC3E}">
        <p14:creationId xmlns:p14="http://schemas.microsoft.com/office/powerpoint/2010/main" val="2250820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Specifically, we conducted an experiment to investigate how failed design stories influence (1) design decisions and (2) their rationales.</a:t>
            </a:r>
          </a:p>
        </p:txBody>
      </p:sp>
      <p:sp>
        <p:nvSpPr>
          <p:cNvPr id="4" name="Slide Number Placeholder 3"/>
          <p:cNvSpPr>
            <a:spLocks noGrp="1"/>
          </p:cNvSpPr>
          <p:nvPr>
            <p:ph type="sldNum" sz="quarter" idx="5"/>
          </p:nvPr>
        </p:nvSpPr>
        <p:spPr/>
        <p:txBody>
          <a:bodyPr/>
          <a:lstStyle/>
          <a:p>
            <a:fld id="{0A2A37BA-026F-9146-8519-D617D382498F}" type="slidenum">
              <a:rPr lang="en-US" smtClean="0"/>
              <a:t>5</a:t>
            </a:fld>
            <a:endParaRPr lang="en-US"/>
          </a:p>
        </p:txBody>
      </p:sp>
    </p:spTree>
    <p:extLst>
      <p:ext uri="{BB962C8B-B14F-4D97-AF65-F5344CB8AC3E}">
        <p14:creationId xmlns:p14="http://schemas.microsoft.com/office/powerpoint/2010/main" val="3858421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Our experiment was based on novices, or 21 computer engineering students from </a:t>
            </a:r>
            <a:r>
              <a:rPr lang="en-US" b="0" i="0" dirty="0">
                <a:effectLst/>
                <a:latin typeface="Arial" panose="020B0604020202020204" pitchFamily="34" charset="0"/>
              </a:rPr>
              <a:t>various stages of the undergraduate and graduate levels, inclusive of students with internship and full-time work experience.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effectLst/>
                <a:latin typeface="Arial" panose="020B0604020202020204" pitchFamily="34" charset="0"/>
              </a:rPr>
              <a:t>Our protocol was approved by our Purdue’s Institutional Review Board (IRB)</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a:t>
            </a:r>
          </a:p>
          <a:p>
            <a:r>
              <a:rPr lang="en-US" dirty="0">
                <a:cs typeface="Calibri"/>
              </a:rPr>
              <a:t>The subjects were split into 3 groups. </a:t>
            </a:r>
          </a:p>
          <a:p>
            <a:r>
              <a:rPr lang="en-US" dirty="0">
                <a:cs typeface="Calibri"/>
              </a:rPr>
              <a:t>We had a control group, a treatment 1 group, and a treatment 2 group.</a:t>
            </a:r>
          </a:p>
          <a:p>
            <a:endParaRPr lang="en-US" dirty="0">
              <a:cs typeface="Calibri"/>
            </a:endParaRPr>
          </a:p>
          <a:p>
            <a:r>
              <a:rPr lang="en-US" dirty="0">
                <a:cs typeface="Calibri"/>
              </a:rPr>
              <a:t>First: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The treatment 1 group were given 2 best practices – which we use as a proxy for the current state of practice.</a:t>
            </a:r>
          </a:p>
          <a:p>
            <a:r>
              <a:rPr lang="en-US" dirty="0">
                <a:cs typeface="Calibri"/>
              </a:rPr>
              <a:t>Whereas the treatment 2 group were given 2 IoT failure stories along with the best practices – which is the treatment we propose.</a:t>
            </a:r>
          </a:p>
          <a:p>
            <a:endParaRPr lang="en-US" dirty="0">
              <a:cs typeface="Calibri"/>
            </a:endParaRPr>
          </a:p>
          <a:p>
            <a:r>
              <a:rPr lang="en-US" dirty="0">
                <a:cs typeface="Calibri"/>
              </a:rPr>
              <a:t>Then, all groups were provided with a survey consisting of an IoT design scenario with binary design decisions.</a:t>
            </a:r>
          </a:p>
          <a:p>
            <a:endParaRPr lang="en-US" dirty="0">
              <a:cs typeface="Calibri"/>
            </a:endParaRPr>
          </a:p>
          <a:p>
            <a:r>
              <a:rPr lang="en-US" dirty="0">
                <a:cs typeface="Calibri"/>
              </a:rPr>
              <a:t>Then for each design decision, the subjects were tasked to choose between two design choices and to provide an open-ended rationale for their choices. </a:t>
            </a:r>
          </a:p>
          <a:p>
            <a:endParaRPr lang="en-US" dirty="0"/>
          </a:p>
          <a:p>
            <a:r>
              <a:rPr lang="en-US" dirty="0"/>
              <a:t>---</a:t>
            </a:r>
          </a:p>
          <a:p>
            <a:r>
              <a:rPr lang="en-US">
                <a:effectLst/>
                <a:latin typeface="Helvetica" pitchFamily="2" charset="0"/>
              </a:rPr>
              <a:t>The questionnaire was distributed in a between-subjects</a:t>
            </a:r>
          </a:p>
          <a:p>
            <a:r>
              <a:rPr lang="en-US">
                <a:effectLst/>
                <a:latin typeface="Helvetica" pitchFamily="2" charset="0"/>
              </a:rPr>
              <a:t>design. There were three treatment groups:</a:t>
            </a:r>
          </a:p>
          <a:p>
            <a:r>
              <a:rPr lang="en-US">
                <a:effectLst/>
                <a:latin typeface="Helvetica" pitchFamily="2" charset="0"/>
              </a:rPr>
              <a:t>1) Control: Perform 8 subsystem design decisions.</a:t>
            </a:r>
          </a:p>
          <a:p>
            <a:r>
              <a:rPr lang="en-US">
                <a:effectLst/>
                <a:latin typeface="Helvetica" pitchFamily="2" charset="0"/>
              </a:rPr>
              <a:t>2) Treatment 1 (current practice): Read 2 design guidelines</a:t>
            </a:r>
          </a:p>
          <a:p>
            <a:r>
              <a:rPr lang="en-US">
                <a:effectLst/>
                <a:latin typeface="Helvetica" pitchFamily="2" charset="0"/>
              </a:rPr>
              <a:t>(from the 2 failure stories) and perform 8 subsystem design</a:t>
            </a:r>
          </a:p>
          <a:p>
            <a:r>
              <a:rPr lang="en-US">
                <a:effectLst/>
                <a:latin typeface="Helvetica" pitchFamily="2" charset="0"/>
              </a:rPr>
              <a:t>decisions.</a:t>
            </a:r>
          </a:p>
          <a:p>
            <a:r>
              <a:rPr lang="en-US">
                <a:effectLst/>
                <a:latin typeface="Helvetica" pitchFamily="2" charset="0"/>
              </a:rPr>
              <a:t>3) Treatment 2 (proposed): Read 2 failure stories + guidelines</a:t>
            </a:r>
          </a:p>
          <a:p>
            <a:r>
              <a:rPr lang="en-US">
                <a:effectLst/>
                <a:latin typeface="Helvetica" pitchFamily="2" charset="0"/>
              </a:rPr>
              <a:t>and perform 8 subsystem design decisions.</a:t>
            </a:r>
            <a:endParaRPr lang="en-US" dirty="0">
              <a:effectLst/>
              <a:latin typeface="Helvetica" pitchFamily="2" charset="0"/>
            </a:endParaRPr>
          </a:p>
          <a:p>
            <a:endParaRPr lang="en-US" dirty="0">
              <a:effectLst/>
              <a:latin typeface="Helvetica" pitchFamily="2" charset="0"/>
            </a:endParaRPr>
          </a:p>
          <a:p>
            <a:r>
              <a:rPr lang="en-US" dirty="0">
                <a:effectLst/>
                <a:latin typeface="Helvetica" pitchFamily="2" charset="0"/>
              </a:rPr>
              <a:t>Now let me tell you a little more about the treatments and hypothetical design scenario</a:t>
            </a:r>
            <a:endParaRPr lang="en-US" dirty="0"/>
          </a:p>
        </p:txBody>
      </p:sp>
      <p:sp>
        <p:nvSpPr>
          <p:cNvPr id="4" name="Slide Number Placeholder 3"/>
          <p:cNvSpPr>
            <a:spLocks noGrp="1"/>
          </p:cNvSpPr>
          <p:nvPr>
            <p:ph type="sldNum" sz="quarter" idx="5"/>
          </p:nvPr>
        </p:nvSpPr>
        <p:spPr/>
        <p:txBody>
          <a:bodyPr/>
          <a:lstStyle/>
          <a:p>
            <a:fld id="{0A2A37BA-026F-9146-8519-D617D382498F}" type="slidenum">
              <a:rPr lang="en-US" smtClean="0"/>
              <a:t>6</a:t>
            </a:fld>
            <a:endParaRPr lang="en-US"/>
          </a:p>
        </p:txBody>
      </p:sp>
    </p:spTree>
    <p:extLst>
      <p:ext uri="{BB962C8B-B14F-4D97-AF65-F5344CB8AC3E}">
        <p14:creationId xmlns:p14="http://schemas.microsoft.com/office/powerpoint/2010/main" val="1477769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Treatment 0 – Control – Just filled out the research instrument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Treatment 1 – SOTA “best practice” for critical system design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Treatment 2: Proposed – need failure stories. For our proposed treatment, we selected 2 failure stories from our ASE-NIER paper in 2022.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a:t>
            </a:r>
            <a:r>
              <a:rPr lang="en-US" b="0" i="0" dirty="0">
                <a:effectLst/>
                <a:latin typeface="Arial" panose="020B0604020202020204" pitchFamily="34" charset="0"/>
              </a:rPr>
              <a:t>he first story, shown here, narrated a fatal plane crash due to a lack of redundancy in a critical IoT system. This is a simplified version of the full story – note that we call this “the root cause”, and there are many interpretations of this event and many causal factors.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Arial" panose="020B0604020202020204" pitchFamily="34" charset="0"/>
              </a:rPr>
              <a:t>The second story described smart-car hacks that allowed access to driving functions due to improper segmentation of the driving systems.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Arial" panose="020B0604020202020204" pitchFamily="34" charset="0"/>
              </a:rPr>
              <a:t>We identified the context, the cause, and the impact of the failures from news articles.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Arial" panose="020B0604020202020204" pitchFamily="34" charset="0"/>
              </a:rPr>
              <a:t>Then we presented this information as a short paragraph in Treatment 2’s questionnaire (same structure for both).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Arial" panose="020B0604020202020204" pitchFamily="34" charset="0"/>
              </a:rPr>
              <a:t>We also articulated the corresponding ”best practice” that would mitigate such a failure, similar to what you would see…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Arial" panose="020B0604020202020204" pitchFamily="34" charset="0"/>
              </a:rPr>
              <a:t>These design practices were presented in Treatment 2’s questionnaire as “lessons” — which is a common postmortem practice. </a:t>
            </a:r>
          </a:p>
        </p:txBody>
      </p:sp>
      <p:sp>
        <p:nvSpPr>
          <p:cNvPr id="4" name="Slide Number Placeholder 3"/>
          <p:cNvSpPr>
            <a:spLocks noGrp="1"/>
          </p:cNvSpPr>
          <p:nvPr>
            <p:ph type="sldNum" sz="quarter" idx="5"/>
          </p:nvPr>
        </p:nvSpPr>
        <p:spPr/>
        <p:txBody>
          <a:bodyPr/>
          <a:lstStyle/>
          <a:p>
            <a:fld id="{0A2A37BA-026F-9146-8519-D617D382498F}" type="slidenum">
              <a:rPr lang="en-US" smtClean="0"/>
              <a:t>7</a:t>
            </a:fld>
            <a:endParaRPr lang="en-US"/>
          </a:p>
        </p:txBody>
      </p:sp>
    </p:spTree>
    <p:extLst>
      <p:ext uri="{BB962C8B-B14F-4D97-AF65-F5344CB8AC3E}">
        <p14:creationId xmlns:p14="http://schemas.microsoft.com/office/powerpoint/2010/main" val="511760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Arial" panose="020B0604020202020204" pitchFamily="34" charset="0"/>
              </a:rPr>
              <a:t>Then, we created a hypothetical system design scenario to study the subjects’ decision-making.</a:t>
            </a:r>
            <a:br>
              <a:rPr lang="en-US" dirty="0"/>
            </a:br>
            <a:r>
              <a:rPr lang="en-US" b="0" i="0" dirty="0">
                <a:effectLst/>
                <a:latin typeface="Arial" panose="020B0604020202020204" pitchFamily="34" charset="0"/>
              </a:rPr>
              <a:t>The scenario depicted an IoT-enabled robotic e-commerce warehouse.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Arial" panose="020B0604020202020204" pitchFamily="34" charset="0"/>
              </a:rPr>
              <a:t>We created 8 design decisions for subsystems in the warehouse.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Arial" panose="020B0604020202020204" pitchFamily="34" charset="0"/>
              </a:rPr>
              <a:t>For each of the 2 failure stories, there were 4 design decisions that resembled the lesson outlined by the story, for a total of 8 design decisions.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Arial" panose="020B0604020202020204" pitchFamily="34" charset="0"/>
              </a:rPr>
              <a:t>Also, 4 design decisions were for critical subsystems, whereas the other 4 design decisions were for non-critical subsystems.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Arial" panose="020B0604020202020204" pitchFamily="34" charset="0"/>
              </a:rPr>
              <a:t>Each design decision consisted of two choices — a “correct” choice and an “incorrect” choice with respect to the criticality of the component and the lesson of a failure story.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Arial" panose="020B0604020202020204" pitchFamily="34" charset="0"/>
              </a:rPr>
              <a:t>However, we note that these decisions are rarely binary, but rather ranked by criticality since any subsystem could be justified as critical.</a:t>
            </a:r>
            <a:br>
              <a:rPr lang="en-US" dirty="0"/>
            </a:br>
            <a:r>
              <a:rPr lang="en-US" b="0" i="0" dirty="0">
                <a:effectLst/>
                <a:latin typeface="Arial" panose="020B0604020202020204" pitchFamily="34" charset="0"/>
              </a:rPr>
              <a:t>In order to account for this complexity, we also provided an open response field for the subjects to state their rationale for each of their decisions.</a:t>
            </a:r>
            <a:br>
              <a:rPr lang="en-US" dirty="0"/>
            </a:br>
            <a:r>
              <a:rPr lang="en-US" b="0" i="0" dirty="0">
                <a:effectLst/>
                <a:latin typeface="Arial" panose="020B0604020202020204" pitchFamily="34" charset="0"/>
              </a:rPr>
              <a:t>In addition, we included a budget for the overall system design scenario as a realistic constraint on design decisions.</a:t>
            </a:r>
            <a:br>
              <a:rPr lang="en-US" dirty="0"/>
            </a:br>
            <a:r>
              <a:rPr lang="en-US" b="0" i="0" dirty="0">
                <a:effectLst/>
                <a:latin typeface="Arial" panose="020B0604020202020204" pitchFamily="34" charset="0"/>
              </a:rPr>
              <a:t>The cost of each decision correlated with the criticality of the decision, and critical decisions necessitated a costlier choice.</a:t>
            </a:r>
          </a:p>
        </p:txBody>
      </p:sp>
      <p:sp>
        <p:nvSpPr>
          <p:cNvPr id="4" name="Slide Number Placeholder 3"/>
          <p:cNvSpPr>
            <a:spLocks noGrp="1"/>
          </p:cNvSpPr>
          <p:nvPr>
            <p:ph type="sldNum" sz="quarter" idx="5"/>
          </p:nvPr>
        </p:nvSpPr>
        <p:spPr/>
        <p:txBody>
          <a:bodyPr/>
          <a:lstStyle/>
          <a:p>
            <a:fld id="{0A2A37BA-026F-9146-8519-D617D382498F}" type="slidenum">
              <a:rPr lang="en-US" smtClean="0"/>
              <a:t>8</a:t>
            </a:fld>
            <a:endParaRPr lang="en-US"/>
          </a:p>
        </p:txBody>
      </p:sp>
    </p:spTree>
    <p:extLst>
      <p:ext uri="{BB962C8B-B14F-4D97-AF65-F5344CB8AC3E}">
        <p14:creationId xmlns:p14="http://schemas.microsoft.com/office/powerpoint/2010/main" val="3183733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ffectLst/>
                <a:latin typeface="Helvetica" pitchFamily="2" charset="0"/>
              </a:rPr>
              <a:t>We recruited computer engineering students at our university</a:t>
            </a:r>
          </a:p>
          <a:p>
            <a:r>
              <a:rPr lang="en-US">
                <a:effectLst/>
                <a:latin typeface="Helvetica" pitchFamily="2" charset="0"/>
              </a:rPr>
              <a:t>through convenience sampling. Students were recruited</a:t>
            </a:r>
          </a:p>
          <a:p>
            <a:r>
              <a:rPr lang="en-US">
                <a:effectLst/>
                <a:latin typeface="Helvetica" pitchFamily="2" charset="0"/>
              </a:rPr>
              <a:t>at various stages of the undergraduate and graduate levels,</a:t>
            </a:r>
          </a:p>
          <a:p>
            <a:r>
              <a:rPr lang="en-US">
                <a:effectLst/>
                <a:latin typeface="Helvetica" pitchFamily="2" charset="0"/>
              </a:rPr>
              <a:t>inclusive of students with internship and full-time work experience.</a:t>
            </a:r>
          </a:p>
        </p:txBody>
      </p:sp>
      <p:sp>
        <p:nvSpPr>
          <p:cNvPr id="4" name="Slide Number Placeholder 3"/>
          <p:cNvSpPr>
            <a:spLocks noGrp="1"/>
          </p:cNvSpPr>
          <p:nvPr>
            <p:ph type="sldNum" sz="quarter" idx="5"/>
          </p:nvPr>
        </p:nvSpPr>
        <p:spPr/>
        <p:txBody>
          <a:bodyPr/>
          <a:lstStyle/>
          <a:p>
            <a:fld id="{0A2A37BA-026F-9146-8519-D617D382498F}" type="slidenum">
              <a:rPr lang="en-US"/>
              <a:t>9</a:t>
            </a:fld>
            <a:endParaRPr lang="en-US"/>
          </a:p>
        </p:txBody>
      </p:sp>
    </p:spTree>
    <p:extLst>
      <p:ext uri="{BB962C8B-B14F-4D97-AF65-F5344CB8AC3E}">
        <p14:creationId xmlns:p14="http://schemas.microsoft.com/office/powerpoint/2010/main" val="5056044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simp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8B8A4C1-EF65-4353-85A0-BA86BEE0EAC7}"/>
              </a:ext>
            </a:extLst>
          </p:cNvPr>
          <p:cNvPicPr>
            <a:picLocks noChangeAspect="1"/>
          </p:cNvPicPr>
          <p:nvPr userDrawn="1"/>
        </p:nvPicPr>
        <p:blipFill>
          <a:blip r:embed="rId2"/>
          <a:stretch>
            <a:fillRect/>
          </a:stretch>
        </p:blipFill>
        <p:spPr>
          <a:xfrm>
            <a:off x="2716755" y="6177090"/>
            <a:ext cx="6758491" cy="542583"/>
          </a:xfrm>
          <a:prstGeom prst="rect">
            <a:avLst/>
          </a:prstGeom>
        </p:spPr>
      </p:pic>
      <p:sp>
        <p:nvSpPr>
          <p:cNvPr id="251918" name="Rectangle 14"/>
          <p:cNvSpPr>
            <a:spLocks noGrp="1" noChangeArrowheads="1"/>
          </p:cNvSpPr>
          <p:nvPr>
            <p:ph type="subTitle" idx="1"/>
          </p:nvPr>
        </p:nvSpPr>
        <p:spPr>
          <a:xfrm>
            <a:off x="1828800" y="3235325"/>
            <a:ext cx="8534400" cy="1881188"/>
          </a:xfrm>
        </p:spPr>
        <p:txBody>
          <a:bodyPr/>
          <a:lstStyle>
            <a:lvl1pPr marL="0" indent="0" algn="ctr">
              <a:buFont typeface="Times" pitchFamily="18" charset="0"/>
              <a:buNone/>
              <a:defRPr>
                <a:solidFill>
                  <a:srgbClr val="000000"/>
                </a:solidFill>
                <a:latin typeface="Calibri" panose="020F0502020204030204" pitchFamily="34" charset="0"/>
                <a:cs typeface="Calibri" panose="020F0502020204030204" pitchFamily="34" charset="0"/>
              </a:defRPr>
            </a:lvl1pPr>
          </a:lstStyle>
          <a:p>
            <a:r>
              <a:rPr lang="en-US" altLang="ko-KR" dirty="0"/>
              <a:t>Click to edit Master subtitle style</a:t>
            </a:r>
          </a:p>
        </p:txBody>
      </p:sp>
      <p:sp>
        <p:nvSpPr>
          <p:cNvPr id="251914" name="Rectangle 10"/>
          <p:cNvSpPr>
            <a:spLocks noGrp="1" noChangeArrowheads="1"/>
          </p:cNvSpPr>
          <p:nvPr>
            <p:ph type="ctrTitle" hasCustomPrompt="1"/>
          </p:nvPr>
        </p:nvSpPr>
        <p:spPr>
          <a:xfrm>
            <a:off x="1408642" y="2078038"/>
            <a:ext cx="9374717" cy="874712"/>
          </a:xfrm>
          <a:ln>
            <a:noFill/>
          </a:ln>
        </p:spPr>
        <p:txBody>
          <a:bodyPr/>
          <a:lstStyle>
            <a:lvl1pPr algn="ctr">
              <a:defRPr sz="3600" cap="none">
                <a:solidFill>
                  <a:srgbClr val="000000"/>
                </a:solidFill>
                <a:latin typeface="Calibri" panose="020F0502020204030204" pitchFamily="34" charset="0"/>
                <a:cs typeface="Calibri" panose="020F0502020204030204" pitchFamily="34" charset="0"/>
              </a:defRPr>
            </a:lvl1pPr>
          </a:lstStyle>
          <a:p>
            <a:r>
              <a:rPr lang="en-US" altLang="ko-KR" dirty="0"/>
              <a:t>Click to edit master title style</a:t>
            </a:r>
          </a:p>
        </p:txBody>
      </p:sp>
      <p:sp>
        <p:nvSpPr>
          <p:cNvPr id="8" name="Line 66">
            <a:extLst>
              <a:ext uri="{FF2B5EF4-FFF2-40B4-BE49-F238E27FC236}">
                <a16:creationId xmlns:a16="http://schemas.microsoft.com/office/drawing/2014/main" id="{9629C0A1-FA46-974B-8B59-DAFA34D587F5}"/>
              </a:ext>
            </a:extLst>
          </p:cNvPr>
          <p:cNvSpPr>
            <a:spLocks noChangeShapeType="1"/>
          </p:cNvSpPr>
          <p:nvPr userDrawn="1"/>
        </p:nvSpPr>
        <p:spPr bwMode="auto">
          <a:xfrm flipV="1">
            <a:off x="-851" y="20940"/>
            <a:ext cx="12192000" cy="0"/>
          </a:xfrm>
          <a:prstGeom prst="line">
            <a:avLst/>
          </a:prstGeom>
          <a:noFill/>
          <a:ln w="38100">
            <a:solidFill>
              <a:schemeClr val="accent1"/>
            </a:solidFill>
            <a:miter lim="800000"/>
            <a:headEnd/>
            <a:tailEnd/>
          </a:ln>
          <a:effectLst/>
        </p:spPr>
        <p:txBody>
          <a:bodyPr wrap="none"/>
          <a:lstStyle/>
          <a:p>
            <a:endParaRPr lang="ko-KR" altLang="en-US" sz="1800"/>
          </a:p>
        </p:txBody>
      </p:sp>
      <p:sp>
        <p:nvSpPr>
          <p:cNvPr id="11" name="Line 66">
            <a:extLst>
              <a:ext uri="{FF2B5EF4-FFF2-40B4-BE49-F238E27FC236}">
                <a16:creationId xmlns:a16="http://schemas.microsoft.com/office/drawing/2014/main" id="{F21F285B-3B58-4149-B959-9010CE636448}"/>
              </a:ext>
            </a:extLst>
          </p:cNvPr>
          <p:cNvSpPr>
            <a:spLocks noChangeShapeType="1"/>
          </p:cNvSpPr>
          <p:nvPr userDrawn="1"/>
        </p:nvSpPr>
        <p:spPr bwMode="auto">
          <a:xfrm flipV="1">
            <a:off x="0" y="6837226"/>
            <a:ext cx="12192000" cy="0"/>
          </a:xfrm>
          <a:prstGeom prst="line">
            <a:avLst/>
          </a:prstGeom>
          <a:noFill/>
          <a:ln w="38100">
            <a:solidFill>
              <a:schemeClr val="accent1"/>
            </a:solidFill>
            <a:miter lim="800000"/>
            <a:headEnd/>
            <a:tailEnd/>
          </a:ln>
          <a:effectLst/>
        </p:spPr>
        <p:txBody>
          <a:bodyPr wrap="none"/>
          <a:lstStyle/>
          <a:p>
            <a:endParaRPr lang="ko-KR" altLang="en-US" sz="1800"/>
          </a:p>
        </p:txBody>
      </p:sp>
      <p:sp>
        <p:nvSpPr>
          <p:cNvPr id="16" name="Slide Number Placeholder 15">
            <a:extLst>
              <a:ext uri="{FF2B5EF4-FFF2-40B4-BE49-F238E27FC236}">
                <a16:creationId xmlns:a16="http://schemas.microsoft.com/office/drawing/2014/main" id="{1991DBEA-463E-0543-8703-1617F14E9D1E}"/>
              </a:ext>
            </a:extLst>
          </p:cNvPr>
          <p:cNvSpPr>
            <a:spLocks noGrp="1"/>
          </p:cNvSpPr>
          <p:nvPr>
            <p:ph type="sldNum" sz="quarter" idx="10"/>
          </p:nvPr>
        </p:nvSpPr>
        <p:spPr/>
        <p:txBody>
          <a:bodyPr/>
          <a:lstStyle/>
          <a:p>
            <a:fld id="{8A7A6979-0714-4377-B894-6BE4C2D6E202}" type="slidenum">
              <a:rPr lang="en-US" smtClean="0"/>
              <a:pPr/>
              <a:t>‹#›</a:t>
            </a:fld>
            <a:endParaRPr lang="en-US" dirty="0"/>
          </a:p>
        </p:txBody>
      </p:sp>
      <p:sp>
        <p:nvSpPr>
          <p:cNvPr id="13" name="Line 66">
            <a:extLst>
              <a:ext uri="{FF2B5EF4-FFF2-40B4-BE49-F238E27FC236}">
                <a16:creationId xmlns:a16="http://schemas.microsoft.com/office/drawing/2014/main" id="{3F511F5E-0750-44D9-87E7-327990941570}"/>
              </a:ext>
            </a:extLst>
          </p:cNvPr>
          <p:cNvSpPr>
            <a:spLocks noChangeShapeType="1"/>
          </p:cNvSpPr>
          <p:nvPr userDrawn="1"/>
        </p:nvSpPr>
        <p:spPr bwMode="auto">
          <a:xfrm flipV="1">
            <a:off x="1408642" y="2969042"/>
            <a:ext cx="9374719" cy="0"/>
          </a:xfrm>
          <a:prstGeom prst="line">
            <a:avLst/>
          </a:prstGeom>
          <a:noFill/>
          <a:ln w="38100">
            <a:solidFill>
              <a:schemeClr val="accent1"/>
            </a:solidFill>
            <a:miter lim="800000"/>
            <a:headEnd/>
            <a:tailEnd/>
          </a:ln>
          <a:effectLst/>
        </p:spPr>
        <p:txBody>
          <a:bodyPr wrap="none"/>
          <a:lstStyle/>
          <a:p>
            <a:endParaRPr lang="ko-KR" altLang="en-US" sz="1800"/>
          </a:p>
        </p:txBody>
      </p:sp>
    </p:spTree>
    <p:extLst>
      <p:ext uri="{BB962C8B-B14F-4D97-AF65-F5344CB8AC3E}">
        <p14:creationId xmlns:p14="http://schemas.microsoft.com/office/powerpoint/2010/main" val="4232609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ributions">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93A8F23-A2CA-264E-8907-B0144A7D91AF}"/>
              </a:ext>
            </a:extLst>
          </p:cNvPr>
          <p:cNvSpPr>
            <a:spLocks noGrp="1"/>
          </p:cNvSpPr>
          <p:nvPr>
            <p:ph type="body" sz="quarter" idx="10" hasCustomPrompt="1"/>
          </p:nvPr>
        </p:nvSpPr>
        <p:spPr>
          <a:xfrm>
            <a:off x="793601" y="1060231"/>
            <a:ext cx="8085356" cy="1838037"/>
          </a:xfrm>
        </p:spPr>
        <p:txBody>
          <a:bodyPr/>
          <a:lstStyle>
            <a:lvl1pPr marL="0" marR="0" indent="0" algn="l" defTabSz="914400" rtl="0" eaLnBrk="1" fontAlgn="base" latinLnBrk="0" hangingPunct="1">
              <a:lnSpc>
                <a:spcPct val="100000"/>
              </a:lnSpc>
              <a:spcBef>
                <a:spcPct val="20000"/>
              </a:spcBef>
              <a:spcAft>
                <a:spcPct val="0"/>
              </a:spcAft>
              <a:buClr>
                <a:srgbClr val="000000"/>
              </a:buClr>
              <a:buSzPct val="120000"/>
              <a:buFont typeface="+mj-lt"/>
              <a:buNone/>
              <a:tabLst/>
              <a:defRPr sz="2600" b="0" u="sng">
                <a:effectLst/>
              </a:defRPr>
            </a:lvl1pPr>
          </a:lstStyle>
          <a:p>
            <a:pPr lvl="0"/>
            <a:r>
              <a:rPr lang="en-US" dirty="0"/>
              <a:t>Contribution 1</a:t>
            </a:r>
            <a:r>
              <a:rPr lang="en-US" b="1" u="none" dirty="0"/>
              <a:t>		Details</a:t>
            </a:r>
          </a:p>
          <a:p>
            <a:pPr lvl="0"/>
            <a:endParaRPr lang="en-US" b="1" u="none" dirty="0"/>
          </a:p>
          <a:p>
            <a:pPr lvl="0"/>
            <a:endParaRPr lang="en-US" b="1" u="none" dirty="0"/>
          </a:p>
          <a:p>
            <a:pPr lvl="0"/>
            <a:endParaRPr lang="en-US" b="1" u="none" dirty="0"/>
          </a:p>
          <a:p>
            <a:pPr lvl="0"/>
            <a:endParaRPr lang="en-US" dirty="0"/>
          </a:p>
        </p:txBody>
      </p:sp>
      <p:sp>
        <p:nvSpPr>
          <p:cNvPr id="5" name="Line 66">
            <a:extLst>
              <a:ext uri="{FF2B5EF4-FFF2-40B4-BE49-F238E27FC236}">
                <a16:creationId xmlns:a16="http://schemas.microsoft.com/office/drawing/2014/main" id="{86516E46-FEB4-8747-ABDB-067B42ABF68D}"/>
              </a:ext>
            </a:extLst>
          </p:cNvPr>
          <p:cNvSpPr>
            <a:spLocks noChangeShapeType="1"/>
          </p:cNvSpPr>
          <p:nvPr userDrawn="1"/>
        </p:nvSpPr>
        <p:spPr bwMode="auto">
          <a:xfrm flipV="1">
            <a:off x="369532" y="756603"/>
            <a:ext cx="11436289" cy="0"/>
          </a:xfrm>
          <a:prstGeom prst="line">
            <a:avLst/>
          </a:prstGeom>
          <a:noFill/>
          <a:ln w="38100">
            <a:solidFill>
              <a:schemeClr val="accent1"/>
            </a:solidFill>
            <a:miter lim="800000"/>
            <a:headEnd/>
            <a:tailEnd/>
          </a:ln>
          <a:effectLst/>
        </p:spPr>
        <p:txBody>
          <a:bodyPr wrap="none"/>
          <a:lstStyle/>
          <a:p>
            <a:endParaRPr lang="ko-KR" altLang="en-US" sz="1800"/>
          </a:p>
        </p:txBody>
      </p:sp>
      <p:sp>
        <p:nvSpPr>
          <p:cNvPr id="8" name="Picture Placeholder 7">
            <a:extLst>
              <a:ext uri="{FF2B5EF4-FFF2-40B4-BE49-F238E27FC236}">
                <a16:creationId xmlns:a16="http://schemas.microsoft.com/office/drawing/2014/main" id="{21898EFD-2916-7E45-875E-EDC4A17C4091}"/>
              </a:ext>
            </a:extLst>
          </p:cNvPr>
          <p:cNvSpPr>
            <a:spLocks noGrp="1"/>
          </p:cNvSpPr>
          <p:nvPr>
            <p:ph type="pic" sz="quarter" idx="11"/>
          </p:nvPr>
        </p:nvSpPr>
        <p:spPr>
          <a:xfrm>
            <a:off x="2348089" y="1749288"/>
            <a:ext cx="1941689" cy="914400"/>
          </a:xfrm>
        </p:spPr>
        <p:txBody>
          <a:bodyPr/>
          <a:lstStyle/>
          <a:p>
            <a:endParaRPr lang="en-US"/>
          </a:p>
        </p:txBody>
      </p:sp>
      <p:sp>
        <p:nvSpPr>
          <p:cNvPr id="9" name="Picture Placeholder 7">
            <a:extLst>
              <a:ext uri="{FF2B5EF4-FFF2-40B4-BE49-F238E27FC236}">
                <a16:creationId xmlns:a16="http://schemas.microsoft.com/office/drawing/2014/main" id="{1F72ABDE-5179-AD48-8D9D-B12289E15BEC}"/>
              </a:ext>
            </a:extLst>
          </p:cNvPr>
          <p:cNvSpPr>
            <a:spLocks noGrp="1"/>
          </p:cNvSpPr>
          <p:nvPr>
            <p:ph type="pic" sz="quarter" idx="12"/>
          </p:nvPr>
        </p:nvSpPr>
        <p:spPr>
          <a:xfrm>
            <a:off x="5125156" y="1749288"/>
            <a:ext cx="1941689" cy="914400"/>
          </a:xfrm>
        </p:spPr>
        <p:txBody>
          <a:bodyPr/>
          <a:lstStyle/>
          <a:p>
            <a:endParaRPr lang="en-US"/>
          </a:p>
        </p:txBody>
      </p:sp>
      <p:sp>
        <p:nvSpPr>
          <p:cNvPr id="22" name="Text Placeholder 3">
            <a:extLst>
              <a:ext uri="{FF2B5EF4-FFF2-40B4-BE49-F238E27FC236}">
                <a16:creationId xmlns:a16="http://schemas.microsoft.com/office/drawing/2014/main" id="{B91A572F-A890-4245-9D69-1E7986ADF746}"/>
              </a:ext>
            </a:extLst>
          </p:cNvPr>
          <p:cNvSpPr>
            <a:spLocks noGrp="1"/>
          </p:cNvSpPr>
          <p:nvPr>
            <p:ph type="body" sz="quarter" idx="13" hasCustomPrompt="1"/>
          </p:nvPr>
        </p:nvSpPr>
        <p:spPr>
          <a:xfrm>
            <a:off x="793601" y="3129881"/>
            <a:ext cx="8085356" cy="1838037"/>
          </a:xfrm>
        </p:spPr>
        <p:txBody>
          <a:bodyPr/>
          <a:lstStyle>
            <a:lvl1pPr marL="0" marR="0" indent="0" algn="l" defTabSz="914400" rtl="0" eaLnBrk="1" fontAlgn="base" latinLnBrk="0" hangingPunct="1">
              <a:lnSpc>
                <a:spcPct val="100000"/>
              </a:lnSpc>
              <a:spcBef>
                <a:spcPct val="20000"/>
              </a:spcBef>
              <a:spcAft>
                <a:spcPct val="0"/>
              </a:spcAft>
              <a:buClr>
                <a:srgbClr val="000000"/>
              </a:buClr>
              <a:buSzPct val="120000"/>
              <a:buFont typeface="+mj-lt"/>
              <a:buNone/>
              <a:tabLst/>
              <a:defRPr sz="2600" b="0" u="sng">
                <a:effectLst/>
              </a:defRPr>
            </a:lvl1pPr>
          </a:lstStyle>
          <a:p>
            <a:pPr lvl="0"/>
            <a:r>
              <a:rPr lang="en-US" dirty="0"/>
              <a:t>Contribution 2</a:t>
            </a:r>
            <a:r>
              <a:rPr lang="en-US" b="1" u="none" dirty="0"/>
              <a:t>		Details</a:t>
            </a:r>
          </a:p>
          <a:p>
            <a:pPr lvl="0"/>
            <a:endParaRPr lang="en-US" b="1" u="none" dirty="0"/>
          </a:p>
          <a:p>
            <a:pPr lvl="0"/>
            <a:endParaRPr lang="en-US" b="1" u="none" dirty="0"/>
          </a:p>
          <a:p>
            <a:pPr lvl="0"/>
            <a:endParaRPr lang="en-US" b="1" u="none" dirty="0"/>
          </a:p>
          <a:p>
            <a:pPr lvl="0"/>
            <a:endParaRPr lang="en-US" dirty="0"/>
          </a:p>
        </p:txBody>
      </p:sp>
      <p:sp>
        <p:nvSpPr>
          <p:cNvPr id="23" name="Picture Placeholder 7">
            <a:extLst>
              <a:ext uri="{FF2B5EF4-FFF2-40B4-BE49-F238E27FC236}">
                <a16:creationId xmlns:a16="http://schemas.microsoft.com/office/drawing/2014/main" id="{15D737B2-4D4D-4242-8E23-8DE607338BCE}"/>
              </a:ext>
            </a:extLst>
          </p:cNvPr>
          <p:cNvSpPr>
            <a:spLocks noGrp="1"/>
          </p:cNvSpPr>
          <p:nvPr>
            <p:ph type="pic" sz="quarter" idx="14"/>
          </p:nvPr>
        </p:nvSpPr>
        <p:spPr>
          <a:xfrm>
            <a:off x="2348089" y="3818938"/>
            <a:ext cx="1941689" cy="914400"/>
          </a:xfrm>
        </p:spPr>
        <p:txBody>
          <a:bodyPr/>
          <a:lstStyle/>
          <a:p>
            <a:endParaRPr lang="en-US"/>
          </a:p>
        </p:txBody>
      </p:sp>
      <p:sp>
        <p:nvSpPr>
          <p:cNvPr id="24" name="Picture Placeholder 7">
            <a:extLst>
              <a:ext uri="{FF2B5EF4-FFF2-40B4-BE49-F238E27FC236}">
                <a16:creationId xmlns:a16="http://schemas.microsoft.com/office/drawing/2014/main" id="{96C1B088-3A02-5945-975E-54F1F9D0E5EF}"/>
              </a:ext>
            </a:extLst>
          </p:cNvPr>
          <p:cNvSpPr>
            <a:spLocks noGrp="1"/>
          </p:cNvSpPr>
          <p:nvPr>
            <p:ph type="pic" sz="quarter" idx="15"/>
          </p:nvPr>
        </p:nvSpPr>
        <p:spPr>
          <a:xfrm>
            <a:off x="5125156" y="3818938"/>
            <a:ext cx="1941689" cy="914400"/>
          </a:xfrm>
        </p:spPr>
        <p:txBody>
          <a:bodyPr/>
          <a:lstStyle/>
          <a:p>
            <a:endParaRPr lang="en-US"/>
          </a:p>
        </p:txBody>
      </p:sp>
      <p:sp>
        <p:nvSpPr>
          <p:cNvPr id="2" name="Slide Number Placeholder 1">
            <a:extLst>
              <a:ext uri="{FF2B5EF4-FFF2-40B4-BE49-F238E27FC236}">
                <a16:creationId xmlns:a16="http://schemas.microsoft.com/office/drawing/2014/main" id="{3DEA9EA1-F1A5-094D-9902-BECC17F58D5D}"/>
              </a:ext>
            </a:extLst>
          </p:cNvPr>
          <p:cNvSpPr>
            <a:spLocks noGrp="1"/>
          </p:cNvSpPr>
          <p:nvPr>
            <p:ph type="sldNum" sz="quarter" idx="16"/>
          </p:nvPr>
        </p:nvSpPr>
        <p:spPr/>
        <p:txBody>
          <a:bodyPr/>
          <a:lstStyle/>
          <a:p>
            <a:fld id="{8A7A6979-0714-4377-B894-6BE4C2D6E202}" type="slidenum">
              <a:rPr lang="en-US" smtClean="0"/>
              <a:pPr/>
              <a:t>‹#›</a:t>
            </a:fld>
            <a:endParaRPr lang="en-US" dirty="0"/>
          </a:p>
        </p:txBody>
      </p:sp>
      <p:sp>
        <p:nvSpPr>
          <p:cNvPr id="11" name="제목 1">
            <a:extLst>
              <a:ext uri="{FF2B5EF4-FFF2-40B4-BE49-F238E27FC236}">
                <a16:creationId xmlns:a16="http://schemas.microsoft.com/office/drawing/2014/main" id="{763F7E14-41AB-9449-929A-4F43668AF032}"/>
              </a:ext>
            </a:extLst>
          </p:cNvPr>
          <p:cNvSpPr>
            <a:spLocks noGrp="1"/>
          </p:cNvSpPr>
          <p:nvPr>
            <p:ph type="title" hasCustomPrompt="1"/>
          </p:nvPr>
        </p:nvSpPr>
        <p:spPr>
          <a:xfrm>
            <a:off x="369531" y="118429"/>
            <a:ext cx="10725149" cy="638175"/>
          </a:xfrm>
          <a:noFill/>
          <a:ln>
            <a:noFill/>
          </a:ln>
        </p:spPr>
        <p:txBody>
          <a:bodyPr/>
          <a:lstStyle>
            <a:lvl1pPr algn="l">
              <a:defRPr b="0"/>
            </a:lvl1pPr>
          </a:lstStyle>
          <a:p>
            <a:r>
              <a:rPr lang="en-US" altLang="ko-KR" dirty="0"/>
              <a:t>Summary of contributions</a:t>
            </a:r>
            <a:endParaRPr lang="ko-KR" altLang="en-US" dirty="0"/>
          </a:p>
        </p:txBody>
      </p:sp>
    </p:spTree>
    <p:extLst>
      <p:ext uri="{BB962C8B-B14F-4D97-AF65-F5344CB8AC3E}">
        <p14:creationId xmlns:p14="http://schemas.microsoft.com/office/powerpoint/2010/main" val="2625959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cessibility Statement">
    <p:bg>
      <p:bgPr>
        <a:solidFill>
          <a:schemeClr val="accent4"/>
        </a:solidFill>
        <a:effectLst/>
      </p:bgPr>
    </p:bg>
    <p:spTree>
      <p:nvGrpSpPr>
        <p:cNvPr id="1" name=""/>
        <p:cNvGrpSpPr/>
        <p:nvPr/>
      </p:nvGrpSpPr>
      <p:grpSpPr>
        <a:xfrm>
          <a:off x="0" y="0"/>
          <a:ext cx="0" cy="0"/>
          <a:chOff x="0" y="0"/>
          <a:chExt cx="0" cy="0"/>
        </a:xfrm>
      </p:grpSpPr>
      <p:sp>
        <p:nvSpPr>
          <p:cNvPr id="11" name="PPT Accessibility">
            <a:extLst>
              <a:ext uri="{FF2B5EF4-FFF2-40B4-BE49-F238E27FC236}">
                <a16:creationId xmlns:a16="http://schemas.microsoft.com/office/drawing/2014/main" id="{7218C6A0-FE47-3C49-9974-F3CABE12FB6E}"/>
              </a:ext>
            </a:extLst>
          </p:cNvPr>
          <p:cNvSpPr txBox="1"/>
          <p:nvPr userDrawn="1"/>
        </p:nvSpPr>
        <p:spPr>
          <a:xfrm>
            <a:off x="1481118" y="1877220"/>
            <a:ext cx="8171677" cy="1661993"/>
          </a:xfrm>
          <a:prstGeom prst="rect">
            <a:avLst/>
          </a:prstGeom>
          <a:noFill/>
        </p:spPr>
        <p:txBody>
          <a:bodyPr wrap="square" lIns="0" tIns="0" rIns="0" bIns="0" rtlCol="0">
            <a:spAutoFit/>
          </a:bodyPr>
          <a:lstStyle/>
          <a:p>
            <a:r>
              <a:rPr lang="en-US" sz="1800" dirty="0">
                <a:solidFill>
                  <a:schemeClr val="bg1"/>
                </a:solidFill>
                <a:effectLst/>
                <a:latin typeface="Calibri" panose="020F0502020204030204" pitchFamily="34" charset="0"/>
                <a:cs typeface="Calibri" panose="020F0502020204030204" pitchFamily="34" charset="0"/>
              </a:rPr>
              <a:t>Support the Purdue University brand in your presentations by using a brand-friendly template. This template uses an accessible master layout. Please note that some changes </a:t>
            </a:r>
            <a:br>
              <a:rPr lang="en-US" sz="1800" dirty="0">
                <a:solidFill>
                  <a:schemeClr val="bg1"/>
                </a:solidFill>
                <a:effectLst/>
                <a:latin typeface="Calibri" panose="020F0502020204030204" pitchFamily="34" charset="0"/>
                <a:cs typeface="Calibri" panose="020F0502020204030204" pitchFamily="34" charset="0"/>
              </a:rPr>
            </a:br>
            <a:r>
              <a:rPr lang="en-US" sz="1800" dirty="0">
                <a:solidFill>
                  <a:schemeClr val="bg1"/>
                </a:solidFill>
                <a:effectLst/>
                <a:latin typeface="Calibri" panose="020F0502020204030204" pitchFamily="34" charset="0"/>
                <a:cs typeface="Calibri" panose="020F0502020204030204" pitchFamily="34" charset="0"/>
              </a:rPr>
              <a:t>to the PowerPoint template could impact accessibility by those with disabilities. Follow the instructions provided by Microsoft Office to ensure that your PowerPoint presentations are accessible to all users:</a:t>
            </a:r>
            <a:endParaRPr lang="en-US" sz="1800" dirty="0">
              <a:solidFill>
                <a:schemeClr val="bg1"/>
              </a:solidFill>
              <a:latin typeface="Calibri" panose="020F0502020204030204" pitchFamily="34" charset="0"/>
              <a:cs typeface="Calibri" panose="020F0502020204030204" pitchFamily="34" charset="0"/>
            </a:endParaRPr>
          </a:p>
        </p:txBody>
      </p:sp>
      <p:sp>
        <p:nvSpPr>
          <p:cNvPr id="15" name="PPT Accessibility URL" descr="PPT Accessibility URL">
            <a:extLst>
              <a:ext uri="{FF2B5EF4-FFF2-40B4-BE49-F238E27FC236}">
                <a16:creationId xmlns:a16="http://schemas.microsoft.com/office/drawing/2014/main" id="{BA1A708E-CC6F-5046-B62E-67EF72C8345F}"/>
              </a:ext>
            </a:extLst>
          </p:cNvPr>
          <p:cNvSpPr>
            <a:spLocks noGrp="1"/>
          </p:cNvSpPr>
          <p:nvPr>
            <p:ph type="ctrTitle" hasCustomPrompt="1"/>
          </p:nvPr>
        </p:nvSpPr>
        <p:spPr bwMode="blackWhite">
          <a:xfrm>
            <a:off x="1481117" y="4133385"/>
            <a:ext cx="7687663" cy="498598"/>
          </a:xfrm>
          <a:prstGeom prst="rect">
            <a:avLst/>
          </a:prstGeom>
          <a:noFill/>
          <a:ln w="38100">
            <a:noFill/>
          </a:ln>
        </p:spPr>
        <p:txBody>
          <a:bodyPr wrap="square" lIns="0" tIns="0" rIns="0" bIns="0" anchor="t" anchorCtr="0">
            <a:spAutoFit/>
          </a:bodyPr>
          <a:lstStyle>
            <a:lvl1pPr algn="l">
              <a:defRPr sz="1800" b="0" i="0" cap="none" spc="0">
                <a:solidFill>
                  <a:schemeClr val="bg1"/>
                </a:solidFill>
                <a:latin typeface="Acumin Pro" panose="020B0504020202020204" pitchFamily="34" charset="77"/>
              </a:defRPr>
            </a:lvl1pPr>
          </a:lstStyle>
          <a:p>
            <a:r>
              <a:rPr lang="en-US" dirty="0">
                <a:solidFill>
                  <a:schemeClr val="accent1"/>
                </a:solidFill>
              </a:rPr>
              <a:t>https://</a:t>
            </a:r>
            <a:r>
              <a:rPr lang="en-US" dirty="0" err="1">
                <a:solidFill>
                  <a:schemeClr val="accent1"/>
                </a:solidFill>
              </a:rPr>
              <a:t>support.office.com</a:t>
            </a:r>
            <a:r>
              <a:rPr lang="en-US" dirty="0">
                <a:solidFill>
                  <a:schemeClr val="accent1"/>
                </a:solidFill>
              </a:rPr>
              <a:t>/</a:t>
            </a:r>
            <a:r>
              <a:rPr lang="en-US" dirty="0" err="1">
                <a:solidFill>
                  <a:schemeClr val="accent1"/>
                </a:solidFill>
              </a:rPr>
              <a:t>en</a:t>
            </a:r>
            <a:r>
              <a:rPr lang="en-US" dirty="0">
                <a:solidFill>
                  <a:schemeClr val="accent1"/>
                </a:solidFill>
              </a:rPr>
              <a:t>-us/article/Make-your-PowerPoint-presentations-accessible-6f7772b2-2f33-4bd2-8ca7-dae3b2b3ef25</a:t>
            </a:r>
          </a:p>
        </p:txBody>
      </p:sp>
      <p:pic>
        <p:nvPicPr>
          <p:cNvPr id="31" name="Purdue Logo" descr="Purdue Logo">
            <a:extLst>
              <a:ext uri="{FF2B5EF4-FFF2-40B4-BE49-F238E27FC236}">
                <a16:creationId xmlns:a16="http://schemas.microsoft.com/office/drawing/2014/main" id="{5776162E-C11B-0945-A3D0-13135D39C15E}"/>
              </a:ext>
            </a:extLst>
          </p:cNvPr>
          <p:cNvPicPr>
            <a:picLocks noChangeAspect="1"/>
          </p:cNvPicPr>
          <p:nvPr/>
        </p:nvPicPr>
        <p:blipFill>
          <a:blip r:embed="rId2"/>
          <a:stretch>
            <a:fillRect/>
          </a:stretch>
        </p:blipFill>
        <p:spPr>
          <a:xfrm>
            <a:off x="511824" y="6059043"/>
            <a:ext cx="2544533" cy="341599"/>
          </a:xfrm>
          <a:prstGeom prst="rect">
            <a:avLst/>
          </a:prstGeom>
        </p:spPr>
      </p:pic>
      <p:pic>
        <p:nvPicPr>
          <p:cNvPr id="29" name="Gold Triangle">
            <a:extLst>
              <a:ext uri="{FF2B5EF4-FFF2-40B4-BE49-F238E27FC236}">
                <a16:creationId xmlns:a16="http://schemas.microsoft.com/office/drawing/2014/main" id="{6C3B8210-1510-C644-9CE9-0E6E1BA9961F}"/>
              </a:ext>
            </a:extLst>
          </p:cNvPr>
          <p:cNvPicPr>
            <a:picLocks noChangeAspect="1"/>
          </p:cNvPicPr>
          <p:nvPr/>
        </p:nvPicPr>
        <p:blipFill>
          <a:blip r:embed="rId3"/>
          <a:stretch>
            <a:fillRect/>
          </a:stretch>
        </p:blipFill>
        <p:spPr>
          <a:xfrm>
            <a:off x="9821333" y="0"/>
            <a:ext cx="2370667" cy="6858000"/>
          </a:xfrm>
          <a:prstGeom prst="rect">
            <a:avLst/>
          </a:prstGeom>
        </p:spPr>
      </p:pic>
      <p:cxnSp>
        <p:nvCxnSpPr>
          <p:cNvPr id="22" name="Line">
            <a:extLst>
              <a:ext uri="{FF2B5EF4-FFF2-40B4-BE49-F238E27FC236}">
                <a16:creationId xmlns:a16="http://schemas.microsoft.com/office/drawing/2014/main" id="{6E05FCF8-5823-9D4D-B7F3-412E5BDD4E01}"/>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11217832"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5741884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352" userDrawn="1">
          <p15:clr>
            <a:srgbClr val="FBAE40"/>
          </p15:clr>
        </p15:guide>
        <p15:guide id="8" orient="horz" pos="192" userDrawn="1">
          <p15:clr>
            <a:srgbClr val="FBAE40"/>
          </p15:clr>
        </p15:guide>
        <p15:guide id="9" pos="92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 Colorful">
    <p:bg>
      <p:bgPr>
        <a:solidFill>
          <a:schemeClr val="accent2"/>
        </a:solidFill>
        <a:effectLst/>
      </p:bgPr>
    </p:bg>
    <p:spTree>
      <p:nvGrpSpPr>
        <p:cNvPr id="1" name=""/>
        <p:cNvGrpSpPr/>
        <p:nvPr/>
      </p:nvGrpSpPr>
      <p:grpSpPr>
        <a:xfrm>
          <a:off x="0" y="0"/>
          <a:ext cx="0" cy="0"/>
          <a:chOff x="0" y="0"/>
          <a:chExt cx="0" cy="0"/>
        </a:xfrm>
      </p:grpSpPr>
      <p:sp>
        <p:nvSpPr>
          <p:cNvPr id="20" name="Gold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1488155" y="1626244"/>
            <a:ext cx="9935217" cy="757130"/>
          </a:xfrm>
          <a:prstGeom prst="rect">
            <a:avLst/>
          </a:prstGeom>
          <a:noFill/>
          <a:ln w="38100">
            <a:noFill/>
          </a:ln>
        </p:spPr>
        <p:txBody>
          <a:bodyPr wrap="square" lIns="0" tIns="0" rIns="0" bIns="0" anchor="t" anchorCtr="0">
            <a:spAutoFit/>
          </a:bodyPr>
          <a:lstStyle>
            <a:lvl1pPr algn="l">
              <a:lnSpc>
                <a:spcPct val="80000"/>
              </a:lnSpc>
              <a:defRPr sz="6000" b="1" i="1" spc="0">
                <a:solidFill>
                  <a:schemeClr val="bg1"/>
                </a:solidFill>
                <a:latin typeface="Calibri" panose="020F0502020204030204" pitchFamily="34" charset="0"/>
                <a:cs typeface="Calibri" panose="020F0502020204030204" pitchFamily="34" charset="0"/>
              </a:defRPr>
            </a:lvl1pPr>
          </a:lstStyle>
          <a:p>
            <a:r>
              <a:rPr lang="en-US" dirty="0"/>
              <a:t>Title</a:t>
            </a:r>
          </a:p>
        </p:txBody>
      </p:sp>
      <p:sp>
        <p:nvSpPr>
          <p:cNvPr id="3" name="Subtitle"/>
          <p:cNvSpPr>
            <a:spLocks noGrp="1"/>
          </p:cNvSpPr>
          <p:nvPr>
            <p:ph type="subTitle" idx="1" hasCustomPrompt="1"/>
          </p:nvPr>
        </p:nvSpPr>
        <p:spPr>
          <a:xfrm>
            <a:off x="1495680" y="3990085"/>
            <a:ext cx="7096269" cy="336015"/>
          </a:xfrm>
          <a:noFill/>
        </p:spPr>
        <p:txBody>
          <a:bodyPr wrap="square" lIns="0" tIns="0" rIns="0" bIns="0" anchor="t" anchorCtr="0">
            <a:spAutoFit/>
          </a:bodyPr>
          <a:lstStyle>
            <a:lvl1pPr marL="0" indent="0" algn="l">
              <a:buNone/>
              <a:defRPr sz="2200" b="1" i="0">
                <a:solidFill>
                  <a:schemeClr val="accent2"/>
                </a:solidFill>
                <a:latin typeface="Calibri" panose="020F0502020204030204" pitchFamily="34" charset="0"/>
                <a:cs typeface="Calibri" panose="020F0502020204030204" pitchFamily="34"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25" name="Black Triangle">
            <a:extLst>
              <a:ext uri="{FF2B5EF4-FFF2-40B4-BE49-F238E27FC236}">
                <a16:creationId xmlns:a16="http://schemas.microsoft.com/office/drawing/2014/main" id="{B39FD579-3334-AA49-8C7F-768033BE0C6B}"/>
              </a:ext>
            </a:extLst>
          </p:cNvPr>
          <p:cNvPicPr>
            <a:picLocks noChangeAspect="1"/>
          </p:cNvPicPr>
          <p:nvPr/>
        </p:nvPicPr>
        <p:blipFill>
          <a:blip r:embed="rId2"/>
          <a:stretch>
            <a:fillRect/>
          </a:stretch>
        </p:blipFill>
        <p:spPr>
          <a:xfrm>
            <a:off x="9821333" y="0"/>
            <a:ext cx="2370667" cy="6858000"/>
          </a:xfrm>
          <a:prstGeom prst="rect">
            <a:avLst/>
          </a:prstGeom>
        </p:spPr>
      </p:pic>
      <p:cxnSp>
        <p:nvCxnSpPr>
          <p:cNvPr id="33" name="Line">
            <a:extLst>
              <a:ext uri="{FF2B5EF4-FFF2-40B4-BE49-F238E27FC236}">
                <a16:creationId xmlns:a16="http://schemas.microsoft.com/office/drawing/2014/main" id="{E61121D3-034C-A148-89AD-C240C1E7F6F7}"/>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Slide Number"/>
          <p:cNvSpPr>
            <a:spLocks noGrp="1"/>
          </p:cNvSpPr>
          <p:nvPr>
            <p:ph type="sldNum" sz="quarter" idx="12"/>
          </p:nvPr>
        </p:nvSpPr>
        <p:spPr>
          <a:xfrm>
            <a:off x="11214213"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8" pos="92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Slide - Copy">
    <p:bg>
      <p:bgPr>
        <a:solidFill>
          <a:schemeClr val="accent4"/>
        </a:solidFill>
        <a:effectLst/>
      </p:bgPr>
    </p:bg>
    <p:spTree>
      <p:nvGrpSpPr>
        <p:cNvPr id="1" name=""/>
        <p:cNvGrpSpPr/>
        <p:nvPr/>
      </p:nvGrpSpPr>
      <p:grpSpPr>
        <a:xfrm>
          <a:off x="0" y="0"/>
          <a:ext cx="0" cy="0"/>
          <a:chOff x="0" y="0"/>
          <a:chExt cx="0" cy="0"/>
        </a:xfrm>
      </p:grpSpPr>
      <p:pic>
        <p:nvPicPr>
          <p:cNvPr id="27" name="Black Bar">
            <a:extLst>
              <a:ext uri="{FF2B5EF4-FFF2-40B4-BE49-F238E27FC236}">
                <a16:creationId xmlns:a16="http://schemas.microsoft.com/office/drawing/2014/main" id="{6283C7A5-FA96-634B-82F6-99BF44D20F7C}"/>
              </a:ext>
            </a:extLst>
          </p:cNvPr>
          <p:cNvPicPr>
            <a:picLocks noChangeAspect="1"/>
          </p:cNvPicPr>
          <p:nvPr/>
        </p:nvPicPr>
        <p:blipFill>
          <a:blip r:embed="rId2"/>
          <a:stretch>
            <a:fillRect/>
          </a:stretch>
        </p:blipFill>
        <p:spPr>
          <a:xfrm>
            <a:off x="7009" y="0"/>
            <a:ext cx="11514667" cy="914400"/>
          </a:xfrm>
          <a:prstGeom prst="rect">
            <a:avLst/>
          </a:prstGeom>
        </p:spPr>
      </p:pic>
      <p:sp>
        <p:nvSpPr>
          <p:cNvPr id="2" name="Title"/>
          <p:cNvSpPr>
            <a:spLocks noGrp="1"/>
          </p:cNvSpPr>
          <p:nvPr>
            <p:ph type="ctrTitle" hasCustomPrompt="1"/>
          </p:nvPr>
        </p:nvSpPr>
        <p:spPr bwMode="blackWhite">
          <a:xfrm>
            <a:off x="1489619" y="442674"/>
            <a:ext cx="9234309" cy="49859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Calibri" panose="020F0502020204030204" pitchFamily="34" charset="0"/>
                <a:cs typeface="Calibri" panose="020F0502020204030204" pitchFamily="34" charset="0"/>
              </a:defRPr>
            </a:lvl1pPr>
          </a:lstStyle>
          <a:p>
            <a:r>
              <a:rPr lang="en-US" dirty="0"/>
              <a:t>Title</a:t>
            </a:r>
          </a:p>
        </p:txBody>
      </p:sp>
      <p:sp>
        <p:nvSpPr>
          <p:cNvPr id="3" name="Subhead"/>
          <p:cNvSpPr>
            <a:spLocks noGrp="1"/>
          </p:cNvSpPr>
          <p:nvPr>
            <p:ph type="subTitle" idx="1" hasCustomPrompt="1"/>
          </p:nvPr>
        </p:nvSpPr>
        <p:spPr>
          <a:xfrm>
            <a:off x="1489618" y="1345167"/>
            <a:ext cx="7321993" cy="341599"/>
          </a:xfrm>
          <a:noFill/>
        </p:spPr>
        <p:txBody>
          <a:bodyPr wrap="square" lIns="0" tIns="0" rIns="0" bIns="0" anchor="t" anchorCtr="0">
            <a:spAutoFit/>
          </a:bodyPr>
          <a:lstStyle>
            <a:lvl1pPr marL="0" indent="0" algn="l">
              <a:buNone/>
              <a:defRPr sz="2200" b="1" i="0">
                <a:solidFill>
                  <a:schemeClr val="accent2"/>
                </a:solidFill>
                <a:latin typeface="Calibri" panose="020F0502020204030204" pitchFamily="34" charset="0"/>
                <a:cs typeface="Calibri" panose="020F0502020204030204" pitchFamily="34"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2428620" y="1962540"/>
            <a:ext cx="73660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Calibri" panose="020F0502020204030204" pitchFamily="34" charset="0"/>
                <a:cs typeface="Calibri" panose="020F0502020204030204" pitchFamily="34" charset="0"/>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cxnSp>
        <p:nvCxnSpPr>
          <p:cNvPr id="30" name="Line">
            <a:extLst>
              <a:ext uri="{FF2B5EF4-FFF2-40B4-BE49-F238E27FC236}">
                <a16:creationId xmlns:a16="http://schemas.microsoft.com/office/drawing/2014/main" id="{58350E96-57A4-414B-9B8B-1430C2B4D38E}"/>
              </a:ext>
            </a:extLst>
          </p:cNvPr>
          <p:cNvCxnSpPr>
            <a:cxnSpLocks/>
          </p:cNvCxnSpPr>
          <p:nvPr/>
        </p:nvCxnSpPr>
        <p:spPr>
          <a:xfrm>
            <a:off x="11200667"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Slide Number">
            <a:extLst>
              <a:ext uri="{FF2B5EF4-FFF2-40B4-BE49-F238E27FC236}">
                <a16:creationId xmlns:a16="http://schemas.microsoft.com/office/drawing/2014/main" id="{49E8753C-A442-034F-B0F4-92D22B3247FE}"/>
              </a:ext>
            </a:extLst>
          </p:cNvPr>
          <p:cNvSpPr>
            <a:spLocks noGrp="1"/>
          </p:cNvSpPr>
          <p:nvPr>
            <p:ph type="sldNum" sz="quarter" idx="4"/>
          </p:nvPr>
        </p:nvSpPr>
        <p:spPr>
          <a:xfrm>
            <a:off x="11217832" y="6181281"/>
            <a:ext cx="48768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Calibri" panose="020F0502020204030204" pitchFamily="34" charset="0"/>
                <a:cs typeface="Calibri" panose="020F0502020204030204" pitchFamily="34" charset="0"/>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32" userDrawn="1">
          <p15:clr>
            <a:srgbClr val="FBAE40"/>
          </p15:clr>
        </p15:guide>
        <p15:guide id="7" pos="1312" userDrawn="1">
          <p15:clr>
            <a:srgbClr val="FBAE40"/>
          </p15:clr>
        </p15:guide>
        <p15:guide id="8" pos="928" userDrawn="1">
          <p15:clr>
            <a:srgbClr val="FBAE40"/>
          </p15:clr>
        </p15:guide>
        <p15:guide id="9" pos="153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pic>
        <p:nvPicPr>
          <p:cNvPr id="21" name="Black Bar">
            <a:extLst>
              <a:ext uri="{FF2B5EF4-FFF2-40B4-BE49-F238E27FC236}">
                <a16:creationId xmlns:a16="http://schemas.microsoft.com/office/drawing/2014/main" id="{87C91AFD-CCD5-AA40-82FE-4B69C6151917}"/>
              </a:ext>
            </a:extLst>
          </p:cNvPr>
          <p:cNvPicPr>
            <a:picLocks noChangeAspect="1"/>
          </p:cNvPicPr>
          <p:nvPr/>
        </p:nvPicPr>
        <p:blipFill>
          <a:blip r:embed="rId2"/>
          <a:stretch>
            <a:fillRect/>
          </a:stretch>
        </p:blipFill>
        <p:spPr>
          <a:xfrm>
            <a:off x="7009" y="0"/>
            <a:ext cx="11514667" cy="914400"/>
          </a:xfrm>
          <a:prstGeom prst="rect">
            <a:avLst/>
          </a:prstGeom>
        </p:spPr>
      </p:pic>
      <p:sp>
        <p:nvSpPr>
          <p:cNvPr id="22" name="Title">
            <a:extLst>
              <a:ext uri="{FF2B5EF4-FFF2-40B4-BE49-F238E27FC236}">
                <a16:creationId xmlns:a16="http://schemas.microsoft.com/office/drawing/2014/main" id="{73768DE6-FB80-874D-8DE0-986B46F1FD05}"/>
              </a:ext>
            </a:extLst>
          </p:cNvPr>
          <p:cNvSpPr>
            <a:spLocks noGrp="1"/>
          </p:cNvSpPr>
          <p:nvPr>
            <p:ph type="ctrTitle" hasCustomPrompt="1"/>
          </p:nvPr>
        </p:nvSpPr>
        <p:spPr bwMode="blackWhite">
          <a:xfrm>
            <a:off x="1489619" y="442674"/>
            <a:ext cx="9234309" cy="49859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Calibri" panose="020F0502020204030204" pitchFamily="34" charset="0"/>
                <a:cs typeface="Calibri" panose="020F0502020204030204" pitchFamily="34" charset="0"/>
              </a:defRPr>
            </a:lvl1pPr>
          </a:lstStyle>
          <a:p>
            <a:r>
              <a:rPr lang="en-US" dirty="0"/>
              <a:t>Title</a:t>
            </a:r>
          </a:p>
        </p:txBody>
      </p:sp>
      <p:sp>
        <p:nvSpPr>
          <p:cNvPr id="3" name="Subhead"/>
          <p:cNvSpPr>
            <a:spLocks noGrp="1"/>
          </p:cNvSpPr>
          <p:nvPr>
            <p:ph type="subTitle" idx="1" hasCustomPrompt="1"/>
          </p:nvPr>
        </p:nvSpPr>
        <p:spPr>
          <a:xfrm>
            <a:off x="1490239" y="1345166"/>
            <a:ext cx="7288495" cy="338554"/>
          </a:xfrm>
          <a:noFill/>
        </p:spPr>
        <p:txBody>
          <a:bodyPr wrap="square" lIns="0" tIns="0" rIns="0" bIns="0" anchor="t" anchorCtr="0">
            <a:spAutoFit/>
          </a:bodyPr>
          <a:lstStyle>
            <a:lvl1pPr marL="0" indent="0" algn="l">
              <a:buNone/>
              <a:defRPr sz="2200" b="1" i="0">
                <a:solidFill>
                  <a:schemeClr val="accent2"/>
                </a:solidFill>
                <a:latin typeface="Calibri" panose="020F0502020204030204" pitchFamily="34" charset="0"/>
                <a:cs typeface="Calibri" panose="020F0502020204030204" pitchFamily="34"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504669" y="1917389"/>
            <a:ext cx="4591332"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Calibri" panose="020F0502020204030204" pitchFamily="34" charset="0"/>
                <a:cs typeface="Calibri" panose="020F0502020204030204" pitchFamily="34" charset="0"/>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6354234" y="1920876"/>
            <a:ext cx="5287433" cy="2982913"/>
          </a:xfrm>
        </p:spPr>
        <p:txBody>
          <a:bodyPr lIns="0" tIns="0" rIns="0" bIns="0" anchor="ctr" anchorCtr="0"/>
          <a:lstStyle>
            <a:lvl1pPr algn="ctr">
              <a:defRPr b="0" i="0">
                <a:solidFill>
                  <a:schemeClr val="bg1"/>
                </a:solidFill>
                <a:latin typeface="Calibri" panose="020F0502020204030204" pitchFamily="34" charset="0"/>
                <a:cs typeface="Calibri" panose="020F0502020204030204" pitchFamily="34" charset="0"/>
              </a:defRPr>
            </a:lvl1pPr>
            <a:lvl4pPr marL="685800" indent="0" algn="ctr">
              <a:buNone/>
              <a:defRPr>
                <a:solidFill>
                  <a:schemeClr val="bg1"/>
                </a:solidFill>
              </a:defRPr>
            </a:lvl4pPr>
          </a:lstStyle>
          <a:p>
            <a:pPr lvl="0"/>
            <a:r>
              <a:rPr lang="en-US" dirty="0"/>
              <a:t>Insert picture or chart here</a:t>
            </a:r>
          </a:p>
        </p:txBody>
      </p:sp>
      <p:cxnSp>
        <p:nvCxnSpPr>
          <p:cNvPr id="25" name="Line">
            <a:extLst>
              <a:ext uri="{FF2B5EF4-FFF2-40B4-BE49-F238E27FC236}">
                <a16:creationId xmlns:a16="http://schemas.microsoft.com/office/drawing/2014/main" id="{BCC405A1-23C8-8E4E-940E-49CA3B709385}"/>
              </a:ext>
            </a:extLst>
          </p:cNvPr>
          <p:cNvCxnSpPr>
            <a:cxnSpLocks/>
          </p:cNvCxnSpPr>
          <p:nvPr/>
        </p:nvCxnSpPr>
        <p:spPr>
          <a:xfrm>
            <a:off x="11200667"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Slide Number">
            <a:extLst>
              <a:ext uri="{FF2B5EF4-FFF2-40B4-BE49-F238E27FC236}">
                <a16:creationId xmlns:a16="http://schemas.microsoft.com/office/drawing/2014/main" id="{50D54855-2B56-7D4D-BC1F-BBB8B58B9663}"/>
              </a:ext>
            </a:extLst>
          </p:cNvPr>
          <p:cNvSpPr>
            <a:spLocks noGrp="1"/>
          </p:cNvSpPr>
          <p:nvPr>
            <p:ph type="sldNum" sz="quarter" idx="4"/>
          </p:nvPr>
        </p:nvSpPr>
        <p:spPr>
          <a:xfrm>
            <a:off x="11217832" y="6181281"/>
            <a:ext cx="48768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Calibri" panose="020F0502020204030204" pitchFamily="34" charset="0"/>
                <a:cs typeface="Calibri" panose="020F0502020204030204" pitchFamily="34" charset="0"/>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92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Description of Picture">
            <a:extLst>
              <a:ext uri="{FF2B5EF4-FFF2-40B4-BE49-F238E27FC236}">
                <a16:creationId xmlns:a16="http://schemas.microsoft.com/office/drawing/2014/main" id="{B6A7C9B5-3617-0144-A4ED-16186741E8C3}"/>
              </a:ext>
            </a:extLst>
          </p:cNvPr>
          <p:cNvSpPr>
            <a:spLocks noGrp="1"/>
          </p:cNvSpPr>
          <p:nvPr>
            <p:ph type="pic" sz="quarter" idx="13"/>
          </p:nvPr>
        </p:nvSpPr>
        <p:spPr>
          <a:xfrm>
            <a:off x="0" y="0"/>
            <a:ext cx="12192000" cy="6858000"/>
          </a:xfrm>
        </p:spPr>
        <p:txBody>
          <a:bodyPr anchor="ctr" anchorCtr="1"/>
          <a:lstStyle>
            <a:lvl1pPr marL="0" indent="0" algn="ctr">
              <a:buFontTx/>
              <a:buNone/>
              <a:defRPr baseline="0">
                <a:solidFill>
                  <a:schemeClr val="bg1"/>
                </a:solidFill>
                <a:latin typeface="Calibri" panose="020F0502020204030204" pitchFamily="34" charset="0"/>
                <a:cs typeface="Calibri" panose="020F0502020204030204" pitchFamily="34" charset="0"/>
              </a:defRPr>
            </a:lvl1pPr>
          </a:lstStyle>
          <a:p>
            <a:r>
              <a:rPr lang="en-US" dirty="0"/>
              <a:t>Click icon to add picture</a:t>
            </a:r>
          </a:p>
        </p:txBody>
      </p:sp>
      <p:sp>
        <p:nvSpPr>
          <p:cNvPr id="14" name="Photo Caption">
            <a:extLst>
              <a:ext uri="{FF2B5EF4-FFF2-40B4-BE49-F238E27FC236}">
                <a16:creationId xmlns:a16="http://schemas.microsoft.com/office/drawing/2014/main" id="{0D6DAF39-EE35-6843-807B-FF770BE21293}"/>
              </a:ext>
            </a:extLst>
          </p:cNvPr>
          <p:cNvSpPr>
            <a:spLocks noGrp="1"/>
          </p:cNvSpPr>
          <p:nvPr>
            <p:ph type="ctrTitle" hasCustomPrompt="1"/>
          </p:nvPr>
        </p:nvSpPr>
        <p:spPr bwMode="blackWhite">
          <a:xfrm>
            <a:off x="508000" y="304800"/>
            <a:ext cx="3838891" cy="747897"/>
          </a:xfrm>
          <a:prstGeom prst="rect">
            <a:avLst/>
          </a:prstGeom>
          <a:noFill/>
          <a:ln w="38100">
            <a:noFill/>
          </a:ln>
        </p:spPr>
        <p:txBody>
          <a:bodyPr wrap="square" lIns="0" tIns="0" rIns="0" bIns="0" anchor="t" anchorCtr="0">
            <a:spAutoFit/>
          </a:bodyPr>
          <a:lstStyle>
            <a:lvl1pPr algn="l">
              <a:defRPr sz="1800" b="1" i="0" cap="none" spc="0">
                <a:solidFill>
                  <a:schemeClr val="bg1"/>
                </a:solidFill>
                <a:latin typeface="Calibri" panose="020F0502020204030204" pitchFamily="34" charset="0"/>
                <a:cs typeface="Calibri" panose="020F0502020204030204" pitchFamily="34" charset="0"/>
              </a:defRPr>
            </a:lvl1pPr>
          </a:lstStyle>
          <a:p>
            <a:r>
              <a:rPr lang="en-US" dirty="0"/>
              <a:t>Brief photo caption. Place in top left or right corner. </a:t>
            </a:r>
            <a:r>
              <a:rPr lang="en-US" dirty="0" err="1"/>
              <a:t>Acumin</a:t>
            </a:r>
            <a:r>
              <a:rPr lang="en-US" dirty="0"/>
              <a:t> Pro Bold 18 pt. Make text black or white for legibility.</a:t>
            </a:r>
          </a:p>
        </p:txBody>
      </p:sp>
      <p:pic>
        <p:nvPicPr>
          <p:cNvPr id="29" name="Gold Triangle">
            <a:extLst>
              <a:ext uri="{FF2B5EF4-FFF2-40B4-BE49-F238E27FC236}">
                <a16:creationId xmlns:a16="http://schemas.microsoft.com/office/drawing/2014/main" id="{6C3B8210-1510-C644-9CE9-0E6E1BA9961F}"/>
              </a:ext>
            </a:extLst>
          </p:cNvPr>
          <p:cNvPicPr>
            <a:picLocks noChangeAspect="1"/>
          </p:cNvPicPr>
          <p:nvPr/>
        </p:nvPicPr>
        <p:blipFill>
          <a:blip r:embed="rId2"/>
          <a:stretch>
            <a:fillRect/>
          </a:stretch>
        </p:blipFill>
        <p:spPr>
          <a:xfrm>
            <a:off x="9821333" y="0"/>
            <a:ext cx="2370667" cy="6858000"/>
          </a:xfrm>
          <a:prstGeom prst="rect">
            <a:avLst/>
          </a:prstGeom>
        </p:spPr>
      </p:pic>
      <p:cxnSp>
        <p:nvCxnSpPr>
          <p:cNvPr id="22" name="Line">
            <a:extLst>
              <a:ext uri="{FF2B5EF4-FFF2-40B4-BE49-F238E27FC236}">
                <a16:creationId xmlns:a16="http://schemas.microsoft.com/office/drawing/2014/main" id="{6E05FCF8-5823-9D4D-B7F3-412E5BDD4E01}"/>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11217832"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352" userDrawn="1">
          <p15:clr>
            <a:srgbClr val="FBAE40"/>
          </p15:clr>
        </p15:guide>
        <p15:guide id="8" orient="horz" pos="192" userDrawn="1">
          <p15:clr>
            <a:srgbClr val="FBAE40"/>
          </p15:clr>
        </p15:guide>
        <p15:guide id="9" pos="32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2"/>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1" y="0"/>
            <a:ext cx="12191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alibri" panose="020F0502020204030204" pitchFamily="34" charset="0"/>
              <a:cs typeface="Calibri" panose="020F0502020204030204" pitchFamily="34" charset="0"/>
            </a:endParaRPr>
          </a:p>
        </p:txBody>
      </p:sp>
      <p:sp>
        <p:nvSpPr>
          <p:cNvPr id="15" name="Heading">
            <a:extLst>
              <a:ext uri="{FF2B5EF4-FFF2-40B4-BE49-F238E27FC236}">
                <a16:creationId xmlns:a16="http://schemas.microsoft.com/office/drawing/2014/main" id="{4D7D7E43-151C-6148-8D70-1135C4C4B705}"/>
              </a:ext>
            </a:extLst>
          </p:cNvPr>
          <p:cNvSpPr>
            <a:spLocks noGrp="1"/>
          </p:cNvSpPr>
          <p:nvPr>
            <p:ph type="ctrTitle" hasCustomPrompt="1"/>
          </p:nvPr>
        </p:nvSpPr>
        <p:spPr bwMode="blackWhite">
          <a:xfrm>
            <a:off x="2893545" y="1466567"/>
            <a:ext cx="6419331" cy="1210973"/>
          </a:xfrm>
          <a:prstGeom prst="rect">
            <a:avLst/>
          </a:prstGeom>
          <a:noFill/>
          <a:ln w="38100">
            <a:noFill/>
          </a:ln>
        </p:spPr>
        <p:txBody>
          <a:bodyPr wrap="square" lIns="0" tIns="0" rIns="0" bIns="0" anchor="t" anchorCtr="0">
            <a:spAutoFit/>
          </a:bodyPr>
          <a:lstStyle>
            <a:lvl1pPr algn="ctr">
              <a:defRPr sz="8600" b="0" i="0" cap="none" spc="0">
                <a:solidFill>
                  <a:schemeClr val="accent2"/>
                </a:solidFill>
                <a:latin typeface="Calibri" panose="020F0502020204030204" pitchFamily="34" charset="0"/>
                <a:cs typeface="Calibri" panose="020F0502020204030204" pitchFamily="34" charset="0"/>
              </a:defRPr>
            </a:lvl1pPr>
          </a:lstStyle>
          <a:p>
            <a:r>
              <a:rPr lang="en-US" dirty="0"/>
              <a:t>123</a:t>
            </a:r>
          </a:p>
        </p:txBody>
      </p:sp>
      <p:sp>
        <p:nvSpPr>
          <p:cNvPr id="20" name="Black Bar">
            <a:extLst>
              <a:ext uri="{FF2B5EF4-FFF2-40B4-BE49-F238E27FC236}">
                <a16:creationId xmlns:a16="http://schemas.microsoft.com/office/drawing/2014/main" id="{EACB2F0C-1C3D-CD48-AD13-7B5AD683F7C7}"/>
              </a:ext>
            </a:extLst>
          </p:cNvPr>
          <p:cNvSpPr/>
          <p:nvPr/>
        </p:nvSpPr>
        <p:spPr>
          <a:xfrm>
            <a:off x="2648277" y="2744421"/>
            <a:ext cx="6905456"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alibri" panose="020F0502020204030204" pitchFamily="34" charset="0"/>
              <a:cs typeface="Calibri" panose="020F0502020204030204" pitchFamily="34" charset="0"/>
            </a:endParaRPr>
          </a:p>
        </p:txBody>
      </p:sp>
      <p:sp>
        <p:nvSpPr>
          <p:cNvPr id="16" name="Subhead">
            <a:extLst>
              <a:ext uri="{FF2B5EF4-FFF2-40B4-BE49-F238E27FC236}">
                <a16:creationId xmlns:a16="http://schemas.microsoft.com/office/drawing/2014/main" id="{0B79470A-88E7-9241-9D11-9A69D762338C}"/>
              </a:ext>
            </a:extLst>
          </p:cNvPr>
          <p:cNvSpPr>
            <a:spLocks noGrp="1"/>
          </p:cNvSpPr>
          <p:nvPr>
            <p:ph type="subTitle" idx="1" hasCustomPrompt="1"/>
          </p:nvPr>
        </p:nvSpPr>
        <p:spPr>
          <a:xfrm>
            <a:off x="2648276" y="2706475"/>
            <a:ext cx="6895463" cy="553998"/>
          </a:xfrm>
          <a:noFill/>
        </p:spPr>
        <p:txBody>
          <a:bodyPr wrap="square" lIns="0" tIns="0" rIns="0" bIns="0" anchor="t" anchorCtr="0">
            <a:spAutoFit/>
          </a:bodyPr>
          <a:lstStyle>
            <a:lvl1pPr marL="0" indent="0" algn="ctr">
              <a:buNone/>
              <a:defRPr sz="3600" b="1" i="0" spc="300">
                <a:solidFill>
                  <a:schemeClr val="accent4"/>
                </a:solidFill>
                <a:latin typeface="Calibri" panose="020F0502020204030204" pitchFamily="34" charset="0"/>
                <a:cs typeface="Calibri" panose="020F0502020204030204" pitchFamily="34"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875268" y="3540352"/>
            <a:ext cx="6678467"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Calibri" panose="020F0502020204030204" pitchFamily="34" charset="0"/>
                <a:cs typeface="Calibri" panose="020F0502020204030204" pitchFamily="34" charset="0"/>
              </a:defRPr>
            </a:lvl1pPr>
          </a:lstStyle>
          <a:p>
            <a:pPr lvl="0"/>
            <a:r>
              <a:rPr lang="en-US" dirty="0"/>
              <a:t>Fact or highlight. </a:t>
            </a:r>
            <a:r>
              <a:rPr lang="en-US" dirty="0" err="1"/>
              <a:t>Acumin</a:t>
            </a:r>
            <a:r>
              <a:rPr lang="en-US" dirty="0"/>
              <a:t> Pro Medium 24 pt. Keep it short with bite-size chunks of information.</a:t>
            </a:r>
          </a:p>
        </p:txBody>
      </p:sp>
      <p:pic>
        <p:nvPicPr>
          <p:cNvPr id="24" name="Gold Triangle">
            <a:extLst>
              <a:ext uri="{FF2B5EF4-FFF2-40B4-BE49-F238E27FC236}">
                <a16:creationId xmlns:a16="http://schemas.microsoft.com/office/drawing/2014/main" id="{4DC803D7-BDE8-2740-B36D-EB98236EB729}"/>
              </a:ext>
            </a:extLst>
          </p:cNvPr>
          <p:cNvPicPr>
            <a:picLocks noChangeAspect="1"/>
          </p:cNvPicPr>
          <p:nvPr/>
        </p:nvPicPr>
        <p:blipFill>
          <a:blip r:embed="rId2"/>
          <a:stretch>
            <a:fillRect/>
          </a:stretch>
        </p:blipFill>
        <p:spPr>
          <a:xfrm>
            <a:off x="9821333" y="0"/>
            <a:ext cx="2370667" cy="6858000"/>
          </a:xfrm>
          <a:prstGeom prst="rect">
            <a:avLst/>
          </a:prstGeom>
        </p:spPr>
      </p:pic>
      <p:cxnSp>
        <p:nvCxnSpPr>
          <p:cNvPr id="27" name="Line">
            <a:extLst>
              <a:ext uri="{FF2B5EF4-FFF2-40B4-BE49-F238E27FC236}">
                <a16:creationId xmlns:a16="http://schemas.microsoft.com/office/drawing/2014/main" id="{8F96F97C-D2D6-7949-BDC5-C0B91FB918BD}"/>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6" name="Slide Number">
            <a:extLst>
              <a:ext uri="{FF2B5EF4-FFF2-40B4-BE49-F238E27FC236}">
                <a16:creationId xmlns:a16="http://schemas.microsoft.com/office/drawing/2014/main" id="{8E13B548-F076-CF46-A887-15D7D4869738}"/>
              </a:ext>
            </a:extLst>
          </p:cNvPr>
          <p:cNvSpPr>
            <a:spLocks noGrp="1"/>
          </p:cNvSpPr>
          <p:nvPr>
            <p:ph type="sldNum" sz="quarter" idx="12"/>
          </p:nvPr>
        </p:nvSpPr>
        <p:spPr>
          <a:xfrm>
            <a:off x="11217832" y="6181281"/>
            <a:ext cx="487680" cy="365760"/>
          </a:xfrm>
        </p:spPr>
        <p:txBody>
          <a:bodyPr/>
          <a:lstStyle>
            <a:lvl1pPr>
              <a:defRPr>
                <a:solidFill>
                  <a:schemeClr val="accent4"/>
                </a:solidFill>
                <a:latin typeface="Calibri" panose="020F0502020204030204" pitchFamily="34" charset="0"/>
                <a:cs typeface="Calibri" panose="020F0502020204030204" pitchFamily="34" charset="0"/>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orient="horz" pos="1008" userDrawn="1">
          <p15:clr>
            <a:srgbClr val="FBAE40"/>
          </p15:clr>
        </p15:guide>
        <p15:guide id="8" orient="horz" pos="148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sp>
        <p:nvSpPr>
          <p:cNvPr id="8" name="Line 66">
            <a:extLst>
              <a:ext uri="{FF2B5EF4-FFF2-40B4-BE49-F238E27FC236}">
                <a16:creationId xmlns:a16="http://schemas.microsoft.com/office/drawing/2014/main" id="{9629C0A1-FA46-974B-8B59-DAFA34D587F5}"/>
              </a:ext>
            </a:extLst>
          </p:cNvPr>
          <p:cNvSpPr>
            <a:spLocks noChangeShapeType="1"/>
          </p:cNvSpPr>
          <p:nvPr userDrawn="1"/>
        </p:nvSpPr>
        <p:spPr bwMode="auto">
          <a:xfrm flipV="1">
            <a:off x="0" y="0"/>
            <a:ext cx="12192000" cy="0"/>
          </a:xfrm>
          <a:prstGeom prst="line">
            <a:avLst/>
          </a:prstGeom>
          <a:noFill/>
          <a:ln w="38100">
            <a:solidFill>
              <a:srgbClr val="1CADE4"/>
            </a:solidFill>
            <a:miter lim="800000"/>
            <a:headEnd/>
            <a:tailEnd/>
          </a:ln>
          <a:effectLst/>
        </p:spPr>
        <p:txBody>
          <a:bodyPr wrap="none"/>
          <a:lstStyle/>
          <a:p>
            <a:endParaRPr lang="ko-KR" altLang="en-US" sz="1800"/>
          </a:p>
        </p:txBody>
      </p:sp>
      <p:sp>
        <p:nvSpPr>
          <p:cNvPr id="11" name="Line 66">
            <a:extLst>
              <a:ext uri="{FF2B5EF4-FFF2-40B4-BE49-F238E27FC236}">
                <a16:creationId xmlns:a16="http://schemas.microsoft.com/office/drawing/2014/main" id="{F21F285B-3B58-4149-B959-9010CE636448}"/>
              </a:ext>
            </a:extLst>
          </p:cNvPr>
          <p:cNvSpPr>
            <a:spLocks noChangeShapeType="1"/>
          </p:cNvSpPr>
          <p:nvPr userDrawn="1"/>
        </p:nvSpPr>
        <p:spPr bwMode="auto">
          <a:xfrm flipV="1">
            <a:off x="0" y="6858000"/>
            <a:ext cx="12192000" cy="0"/>
          </a:xfrm>
          <a:prstGeom prst="line">
            <a:avLst/>
          </a:prstGeom>
          <a:noFill/>
          <a:ln w="38100">
            <a:solidFill>
              <a:schemeClr val="accent1"/>
            </a:solidFill>
            <a:miter lim="800000"/>
            <a:headEnd/>
            <a:tailEnd/>
          </a:ln>
          <a:effectLst/>
        </p:spPr>
        <p:txBody>
          <a:bodyPr wrap="none"/>
          <a:lstStyle/>
          <a:p>
            <a:endParaRPr lang="ko-KR" altLang="en-US" sz="1800"/>
          </a:p>
        </p:txBody>
      </p:sp>
      <p:pic>
        <p:nvPicPr>
          <p:cNvPr id="12" name="Purdue CoBrand">
            <a:extLst>
              <a:ext uri="{FF2B5EF4-FFF2-40B4-BE49-F238E27FC236}">
                <a16:creationId xmlns:a16="http://schemas.microsoft.com/office/drawing/2014/main" id="{BCBD89D8-43BD-5D41-99C6-91B0B6A51904}"/>
              </a:ext>
            </a:extLst>
          </p:cNvPr>
          <p:cNvPicPr>
            <a:picLocks noChangeAspect="1"/>
          </p:cNvPicPr>
          <p:nvPr userDrawn="1"/>
        </p:nvPicPr>
        <p:blipFill rotWithShape="1">
          <a:blip r:embed="rId2"/>
          <a:srcRect l="-1" t="1" r="44430" b="-2140"/>
          <a:stretch/>
        </p:blipFill>
        <p:spPr>
          <a:xfrm>
            <a:off x="7738670" y="6140099"/>
            <a:ext cx="3772177" cy="554197"/>
          </a:xfrm>
          <a:prstGeom prst="rect">
            <a:avLst/>
          </a:prstGeom>
        </p:spPr>
      </p:pic>
      <p:sp>
        <p:nvSpPr>
          <p:cNvPr id="2" name="TextBox 1">
            <a:extLst>
              <a:ext uri="{FF2B5EF4-FFF2-40B4-BE49-F238E27FC236}">
                <a16:creationId xmlns:a16="http://schemas.microsoft.com/office/drawing/2014/main" id="{9D40ABC9-8673-5842-AB6C-97E21CAE77DF}"/>
              </a:ext>
            </a:extLst>
          </p:cNvPr>
          <p:cNvSpPr txBox="1"/>
          <p:nvPr userDrawn="1"/>
        </p:nvSpPr>
        <p:spPr>
          <a:xfrm>
            <a:off x="7035171" y="5586268"/>
            <a:ext cx="3850862" cy="461665"/>
          </a:xfrm>
          <a:prstGeom prst="rect">
            <a:avLst/>
          </a:prstGeom>
          <a:noFill/>
        </p:spPr>
        <p:txBody>
          <a:bodyPr wrap="none" rtlCol="0">
            <a:spAutoFit/>
          </a:bodyPr>
          <a:lstStyle/>
          <a:p>
            <a:r>
              <a:rPr lang="en-US" sz="2400" i="1" dirty="0"/>
              <a:t>Thank you for your attention!</a:t>
            </a:r>
          </a:p>
        </p:txBody>
      </p:sp>
    </p:spTree>
    <p:extLst>
      <p:ext uri="{BB962C8B-B14F-4D97-AF65-F5344CB8AC3E}">
        <p14:creationId xmlns:p14="http://schemas.microsoft.com/office/powerpoint/2010/main" val="442215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내용 개체 틀 2"/>
          <p:cNvSpPr>
            <a:spLocks noGrp="1"/>
          </p:cNvSpPr>
          <p:nvPr>
            <p:ph idx="1" hasCustomPrompt="1"/>
          </p:nvPr>
        </p:nvSpPr>
        <p:spPr>
          <a:xfrm>
            <a:off x="369531" y="934481"/>
            <a:ext cx="11410357" cy="5523024"/>
          </a:xfrm>
        </p:spPr>
        <p:txBody>
          <a:bodyPr/>
          <a:lstStyle>
            <a:lvl1pPr>
              <a:defRPr sz="2400"/>
            </a:lvl1pPr>
            <a:lvl2pPr>
              <a:defRPr sz="2200"/>
            </a:lvl2pPr>
            <a:lvl3pPr>
              <a:defRPr sz="2000"/>
            </a:lvl3pPr>
            <a:lvl4pPr>
              <a:defRPr sz="1800"/>
            </a:lvl4pPr>
          </a:lstStyle>
          <a:p>
            <a:pPr lvl="0"/>
            <a:r>
              <a:rPr lang="en-US" altLang="ko-KR" dirty="0"/>
              <a:t>Words</a:t>
            </a:r>
            <a:endParaRPr lang="ko-KR" altLang="en-US" dirty="0"/>
          </a:p>
          <a:p>
            <a:pPr lvl="1"/>
            <a:r>
              <a:rPr lang="en-US" altLang="ko-KR" dirty="0"/>
              <a:t>Words</a:t>
            </a:r>
            <a:endParaRPr lang="ko-KR" altLang="en-US" dirty="0"/>
          </a:p>
          <a:p>
            <a:pPr lvl="2"/>
            <a:r>
              <a:rPr lang="en-US" altLang="ko-KR" dirty="0"/>
              <a:t>Words</a:t>
            </a:r>
          </a:p>
          <a:p>
            <a:pPr lvl="3"/>
            <a:r>
              <a:rPr lang="en-US" altLang="ko-KR" dirty="0"/>
              <a:t>Words</a:t>
            </a:r>
          </a:p>
          <a:p>
            <a:pPr lvl="4"/>
            <a:r>
              <a:rPr lang="en-US" altLang="ko-KR" dirty="0"/>
              <a:t>Words</a:t>
            </a:r>
            <a:endParaRPr lang="ko-KR" altLang="en-US" dirty="0"/>
          </a:p>
        </p:txBody>
      </p:sp>
      <p:sp>
        <p:nvSpPr>
          <p:cNvPr id="5" name="제목 1"/>
          <p:cNvSpPr>
            <a:spLocks noGrp="1"/>
          </p:cNvSpPr>
          <p:nvPr>
            <p:ph type="title" hasCustomPrompt="1"/>
          </p:nvPr>
        </p:nvSpPr>
        <p:spPr>
          <a:xfrm>
            <a:off x="369531" y="118429"/>
            <a:ext cx="11410357" cy="638175"/>
          </a:xfrm>
          <a:noFill/>
          <a:ln>
            <a:noFill/>
          </a:ln>
        </p:spPr>
        <p:txBody>
          <a:bodyPr/>
          <a:lstStyle>
            <a:lvl1pPr algn="l">
              <a:defRPr b="0"/>
            </a:lvl1pPr>
          </a:lstStyle>
          <a:p>
            <a:r>
              <a:rPr lang="en-US" altLang="ko-KR" dirty="0"/>
              <a:t>Title</a:t>
            </a:r>
            <a:endParaRPr lang="ko-KR" altLang="en-US" dirty="0"/>
          </a:p>
        </p:txBody>
      </p:sp>
      <p:sp>
        <p:nvSpPr>
          <p:cNvPr id="4" name="Line 66">
            <a:extLst>
              <a:ext uri="{FF2B5EF4-FFF2-40B4-BE49-F238E27FC236}">
                <a16:creationId xmlns:a16="http://schemas.microsoft.com/office/drawing/2014/main" id="{67B3E873-1394-3543-8BD2-2C910090ECBD}"/>
              </a:ext>
            </a:extLst>
          </p:cNvPr>
          <p:cNvSpPr>
            <a:spLocks noChangeShapeType="1"/>
          </p:cNvSpPr>
          <p:nvPr userDrawn="1"/>
        </p:nvSpPr>
        <p:spPr bwMode="auto">
          <a:xfrm flipV="1">
            <a:off x="369531" y="756603"/>
            <a:ext cx="11410359" cy="0"/>
          </a:xfrm>
          <a:prstGeom prst="line">
            <a:avLst/>
          </a:prstGeom>
          <a:noFill/>
          <a:ln w="38100">
            <a:solidFill>
              <a:schemeClr val="accent1"/>
            </a:solidFill>
            <a:miter lim="800000"/>
            <a:headEnd/>
            <a:tailEnd/>
          </a:ln>
          <a:effectLst/>
        </p:spPr>
        <p:txBody>
          <a:bodyPr wrap="none"/>
          <a:lstStyle/>
          <a:p>
            <a:endParaRPr lang="ko-KR" altLang="en-US" sz="1800"/>
          </a:p>
        </p:txBody>
      </p:sp>
      <p:sp>
        <p:nvSpPr>
          <p:cNvPr id="9" name="Slide Number Placeholder 8">
            <a:extLst>
              <a:ext uri="{FF2B5EF4-FFF2-40B4-BE49-F238E27FC236}">
                <a16:creationId xmlns:a16="http://schemas.microsoft.com/office/drawing/2014/main" id="{4403002C-B894-EA4E-9F9C-C47945496723}"/>
              </a:ext>
            </a:extLst>
          </p:cNvPr>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328718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uble content">
    <p:spTree>
      <p:nvGrpSpPr>
        <p:cNvPr id="1" name=""/>
        <p:cNvGrpSpPr/>
        <p:nvPr/>
      </p:nvGrpSpPr>
      <p:grpSpPr>
        <a:xfrm>
          <a:off x="0" y="0"/>
          <a:ext cx="0" cy="0"/>
          <a:chOff x="0" y="0"/>
          <a:chExt cx="0" cy="0"/>
        </a:xfrm>
      </p:grpSpPr>
      <p:sp>
        <p:nvSpPr>
          <p:cNvPr id="3" name="내용 개체 틀 2"/>
          <p:cNvSpPr>
            <a:spLocks noGrp="1"/>
          </p:cNvSpPr>
          <p:nvPr>
            <p:ph sz="half" idx="1" hasCustomPrompt="1"/>
          </p:nvPr>
        </p:nvSpPr>
        <p:spPr>
          <a:xfrm>
            <a:off x="645825" y="1250206"/>
            <a:ext cx="5384800" cy="4525963"/>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altLang="ko-KR" dirty="0"/>
              <a:t>Words</a:t>
            </a:r>
          </a:p>
          <a:p>
            <a:pPr lvl="1"/>
            <a:r>
              <a:rPr lang="en-US" altLang="ko-KR" dirty="0"/>
              <a:t>Words</a:t>
            </a:r>
          </a:p>
          <a:p>
            <a:pPr lvl="2"/>
            <a:r>
              <a:rPr lang="en-US" altLang="ko-KR" dirty="0"/>
              <a:t>Words</a:t>
            </a:r>
          </a:p>
          <a:p>
            <a:pPr lvl="3"/>
            <a:r>
              <a:rPr lang="en-US" altLang="ko-KR" dirty="0"/>
              <a:t>Words</a:t>
            </a:r>
          </a:p>
          <a:p>
            <a:pPr lvl="4"/>
            <a:r>
              <a:rPr lang="en-US" altLang="ko-KR" dirty="0"/>
              <a:t>Words</a:t>
            </a:r>
            <a:endParaRPr lang="ko-KR" altLang="en-US" dirty="0"/>
          </a:p>
        </p:txBody>
      </p:sp>
      <p:sp>
        <p:nvSpPr>
          <p:cNvPr id="4" name="내용 개체 틀 3"/>
          <p:cNvSpPr>
            <a:spLocks noGrp="1"/>
          </p:cNvSpPr>
          <p:nvPr>
            <p:ph sz="half" idx="2" hasCustomPrompt="1"/>
          </p:nvPr>
        </p:nvSpPr>
        <p:spPr>
          <a:xfrm>
            <a:off x="6233825" y="1250206"/>
            <a:ext cx="5384800" cy="4525963"/>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altLang="ko-KR" dirty="0"/>
              <a:t>Words</a:t>
            </a:r>
          </a:p>
          <a:p>
            <a:pPr lvl="1"/>
            <a:r>
              <a:rPr lang="en-US" altLang="ko-KR" dirty="0"/>
              <a:t>Words</a:t>
            </a:r>
          </a:p>
          <a:p>
            <a:pPr lvl="2"/>
            <a:r>
              <a:rPr lang="en-US" altLang="ko-KR" dirty="0"/>
              <a:t>Words</a:t>
            </a:r>
          </a:p>
          <a:p>
            <a:pPr lvl="3"/>
            <a:r>
              <a:rPr lang="en-US" altLang="ko-KR" dirty="0"/>
              <a:t>Words</a:t>
            </a:r>
          </a:p>
          <a:p>
            <a:pPr lvl="4"/>
            <a:r>
              <a:rPr lang="en-US" altLang="ko-KR" dirty="0"/>
              <a:t>Words</a:t>
            </a:r>
            <a:endParaRPr lang="ko-KR" altLang="en-US" dirty="0"/>
          </a:p>
        </p:txBody>
      </p:sp>
      <p:sp>
        <p:nvSpPr>
          <p:cNvPr id="7" name="Line 66">
            <a:extLst>
              <a:ext uri="{FF2B5EF4-FFF2-40B4-BE49-F238E27FC236}">
                <a16:creationId xmlns:a16="http://schemas.microsoft.com/office/drawing/2014/main" id="{43238AEC-E676-EF48-A1EE-CE1856C5DB86}"/>
              </a:ext>
            </a:extLst>
          </p:cNvPr>
          <p:cNvSpPr>
            <a:spLocks noChangeShapeType="1"/>
          </p:cNvSpPr>
          <p:nvPr userDrawn="1"/>
        </p:nvSpPr>
        <p:spPr bwMode="auto">
          <a:xfrm flipV="1">
            <a:off x="369532" y="756603"/>
            <a:ext cx="11436289" cy="0"/>
          </a:xfrm>
          <a:prstGeom prst="line">
            <a:avLst/>
          </a:prstGeom>
          <a:noFill/>
          <a:ln w="38100">
            <a:solidFill>
              <a:srgbClr val="1CADE4"/>
            </a:solidFill>
            <a:miter lim="800000"/>
            <a:headEnd/>
            <a:tailEnd/>
          </a:ln>
          <a:effectLst/>
        </p:spPr>
        <p:txBody>
          <a:bodyPr wrap="none"/>
          <a:lstStyle/>
          <a:p>
            <a:endParaRPr lang="ko-KR" altLang="en-US" sz="1800"/>
          </a:p>
        </p:txBody>
      </p:sp>
      <p:sp>
        <p:nvSpPr>
          <p:cNvPr id="2" name="Slide Number Placeholder 1">
            <a:extLst>
              <a:ext uri="{FF2B5EF4-FFF2-40B4-BE49-F238E27FC236}">
                <a16:creationId xmlns:a16="http://schemas.microsoft.com/office/drawing/2014/main" id="{63EE7B0E-2C93-BA42-B420-3285D7F3E908}"/>
              </a:ext>
            </a:extLst>
          </p:cNvPr>
          <p:cNvSpPr>
            <a:spLocks noGrp="1"/>
          </p:cNvSpPr>
          <p:nvPr>
            <p:ph type="sldNum" sz="quarter" idx="10"/>
          </p:nvPr>
        </p:nvSpPr>
        <p:spPr/>
        <p:txBody>
          <a:bodyPr/>
          <a:lstStyle/>
          <a:p>
            <a:fld id="{8A7A6979-0714-4377-B894-6BE4C2D6E202}" type="slidenum">
              <a:rPr lang="en-US" smtClean="0"/>
              <a:pPr/>
              <a:t>‹#›</a:t>
            </a:fld>
            <a:endParaRPr lang="en-US" dirty="0"/>
          </a:p>
        </p:txBody>
      </p:sp>
      <p:sp>
        <p:nvSpPr>
          <p:cNvPr id="12" name="제목 1">
            <a:extLst>
              <a:ext uri="{FF2B5EF4-FFF2-40B4-BE49-F238E27FC236}">
                <a16:creationId xmlns:a16="http://schemas.microsoft.com/office/drawing/2014/main" id="{4EEA1B3E-FF6B-734D-830E-C9FC203C0A8A}"/>
              </a:ext>
            </a:extLst>
          </p:cNvPr>
          <p:cNvSpPr>
            <a:spLocks noGrp="1"/>
          </p:cNvSpPr>
          <p:nvPr>
            <p:ph type="title" hasCustomPrompt="1"/>
          </p:nvPr>
        </p:nvSpPr>
        <p:spPr>
          <a:xfrm>
            <a:off x="369531" y="118429"/>
            <a:ext cx="10725149" cy="638175"/>
          </a:xfrm>
          <a:noFill/>
          <a:ln>
            <a:noFill/>
          </a:ln>
        </p:spPr>
        <p:txBody>
          <a:bodyPr/>
          <a:lstStyle>
            <a:lvl1pPr algn="l">
              <a:defRPr b="0"/>
            </a:lvl1pPr>
          </a:lstStyle>
          <a:p>
            <a:r>
              <a:rPr lang="en-US" altLang="ko-KR" dirty="0"/>
              <a:t>Title</a:t>
            </a:r>
            <a:endParaRPr lang="ko-KR" altLang="en-US" dirty="0"/>
          </a:p>
        </p:txBody>
      </p:sp>
    </p:spTree>
    <p:extLst>
      <p:ext uri="{BB962C8B-B14F-4D97-AF65-F5344CB8AC3E}">
        <p14:creationId xmlns:p14="http://schemas.microsoft.com/office/powerpoint/2010/main" val="694698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제목 1"/>
          <p:cNvSpPr>
            <a:spLocks noGrp="1"/>
          </p:cNvSpPr>
          <p:nvPr>
            <p:ph type="title" hasCustomPrompt="1"/>
          </p:nvPr>
        </p:nvSpPr>
        <p:spPr>
          <a:xfrm>
            <a:off x="914400" y="2457016"/>
            <a:ext cx="10363200" cy="971984"/>
          </a:xfrm>
          <a:ln>
            <a:noFill/>
          </a:ln>
        </p:spPr>
        <p:txBody>
          <a:bodyPr anchor="t"/>
          <a:lstStyle>
            <a:lvl1pPr algn="ctr">
              <a:defRPr sz="4000" b="0" cap="none"/>
            </a:lvl1pPr>
          </a:lstStyle>
          <a:p>
            <a:r>
              <a:rPr lang="en-US" altLang="ko-KR" dirty="0"/>
              <a:t>Section heading</a:t>
            </a:r>
            <a:endParaRPr lang="ko-KR" altLang="en-US" dirty="0"/>
          </a:p>
        </p:txBody>
      </p:sp>
      <p:sp>
        <p:nvSpPr>
          <p:cNvPr id="7" name="Line 66">
            <a:extLst>
              <a:ext uri="{FF2B5EF4-FFF2-40B4-BE49-F238E27FC236}">
                <a16:creationId xmlns:a16="http://schemas.microsoft.com/office/drawing/2014/main" id="{5A33EB89-BA8F-4881-97CD-D89CEF92AE62}"/>
              </a:ext>
            </a:extLst>
          </p:cNvPr>
          <p:cNvSpPr>
            <a:spLocks noChangeShapeType="1"/>
          </p:cNvSpPr>
          <p:nvPr userDrawn="1"/>
        </p:nvSpPr>
        <p:spPr bwMode="auto">
          <a:xfrm flipV="1">
            <a:off x="0" y="0"/>
            <a:ext cx="12192000" cy="0"/>
          </a:xfrm>
          <a:prstGeom prst="line">
            <a:avLst/>
          </a:prstGeom>
          <a:noFill/>
          <a:ln w="38100">
            <a:solidFill>
              <a:schemeClr val="accent1"/>
            </a:solidFill>
            <a:miter lim="800000"/>
            <a:headEnd/>
            <a:tailEnd/>
          </a:ln>
          <a:effectLst/>
        </p:spPr>
        <p:txBody>
          <a:bodyPr wrap="none"/>
          <a:lstStyle/>
          <a:p>
            <a:endParaRPr lang="ko-KR" altLang="en-US" sz="1800"/>
          </a:p>
        </p:txBody>
      </p:sp>
      <p:sp>
        <p:nvSpPr>
          <p:cNvPr id="8" name="Line 66">
            <a:extLst>
              <a:ext uri="{FF2B5EF4-FFF2-40B4-BE49-F238E27FC236}">
                <a16:creationId xmlns:a16="http://schemas.microsoft.com/office/drawing/2014/main" id="{E19CC797-4A60-4749-A75D-26A49B54F298}"/>
              </a:ext>
            </a:extLst>
          </p:cNvPr>
          <p:cNvSpPr>
            <a:spLocks noChangeShapeType="1"/>
          </p:cNvSpPr>
          <p:nvPr userDrawn="1"/>
        </p:nvSpPr>
        <p:spPr bwMode="auto">
          <a:xfrm flipV="1">
            <a:off x="0" y="6858000"/>
            <a:ext cx="12192000" cy="0"/>
          </a:xfrm>
          <a:prstGeom prst="line">
            <a:avLst/>
          </a:prstGeom>
          <a:noFill/>
          <a:ln w="38100">
            <a:solidFill>
              <a:schemeClr val="accent1"/>
            </a:solidFill>
            <a:miter lim="800000"/>
            <a:headEnd/>
            <a:tailEnd/>
          </a:ln>
          <a:effectLst/>
        </p:spPr>
        <p:txBody>
          <a:bodyPr wrap="none"/>
          <a:lstStyle/>
          <a:p>
            <a:endParaRPr lang="ko-KR" altLang="en-US" sz="1800"/>
          </a:p>
        </p:txBody>
      </p:sp>
      <p:sp>
        <p:nvSpPr>
          <p:cNvPr id="9" name="Line 66">
            <a:extLst>
              <a:ext uri="{FF2B5EF4-FFF2-40B4-BE49-F238E27FC236}">
                <a16:creationId xmlns:a16="http://schemas.microsoft.com/office/drawing/2014/main" id="{448E2F8D-66A1-45A0-9FDE-C1633AA95FAB}"/>
              </a:ext>
            </a:extLst>
          </p:cNvPr>
          <p:cNvSpPr>
            <a:spLocks noChangeShapeType="1"/>
          </p:cNvSpPr>
          <p:nvPr userDrawn="1"/>
        </p:nvSpPr>
        <p:spPr bwMode="auto">
          <a:xfrm flipV="1">
            <a:off x="1408642" y="3429000"/>
            <a:ext cx="9374719" cy="0"/>
          </a:xfrm>
          <a:prstGeom prst="line">
            <a:avLst/>
          </a:prstGeom>
          <a:noFill/>
          <a:ln w="38100">
            <a:solidFill>
              <a:schemeClr val="accent1"/>
            </a:solidFill>
            <a:miter lim="800000"/>
            <a:headEnd/>
            <a:tailEnd/>
          </a:ln>
          <a:effectLst/>
        </p:spPr>
        <p:txBody>
          <a:bodyPr wrap="none"/>
          <a:lstStyle/>
          <a:p>
            <a:endParaRPr lang="ko-KR" altLang="en-US" sz="1800"/>
          </a:p>
        </p:txBody>
      </p:sp>
    </p:spTree>
    <p:extLst>
      <p:ext uri="{BB962C8B-B14F-4D97-AF65-F5344CB8AC3E}">
        <p14:creationId xmlns:p14="http://schemas.microsoft.com/office/powerpoint/2010/main" val="2909255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ouble content - titled">
    <p:spTree>
      <p:nvGrpSpPr>
        <p:cNvPr id="1" name=""/>
        <p:cNvGrpSpPr/>
        <p:nvPr/>
      </p:nvGrpSpPr>
      <p:grpSpPr>
        <a:xfrm>
          <a:off x="0" y="0"/>
          <a:ext cx="0" cy="0"/>
          <a:chOff x="0" y="0"/>
          <a:chExt cx="0" cy="0"/>
        </a:xfrm>
      </p:grpSpPr>
      <p:sp>
        <p:nvSpPr>
          <p:cNvPr id="3" name="텍스트 개체 틀 2"/>
          <p:cNvSpPr>
            <a:spLocks noGrp="1"/>
          </p:cNvSpPr>
          <p:nvPr>
            <p:ph type="body" idx="1" hasCustomPrompt="1"/>
          </p:nvPr>
        </p:nvSpPr>
        <p:spPr>
          <a:xfrm>
            <a:off x="609600" y="1258655"/>
            <a:ext cx="5386917" cy="63976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dirty="0"/>
              <a:t>Left title</a:t>
            </a:r>
            <a:endParaRPr lang="ko-KR" altLang="en-US" dirty="0"/>
          </a:p>
        </p:txBody>
      </p:sp>
      <p:sp>
        <p:nvSpPr>
          <p:cNvPr id="4" name="내용 개체 틀 3"/>
          <p:cNvSpPr>
            <a:spLocks noGrp="1"/>
          </p:cNvSpPr>
          <p:nvPr>
            <p:ph sz="half" idx="2" hasCustomPrompt="1"/>
          </p:nvPr>
        </p:nvSpPr>
        <p:spPr>
          <a:xfrm>
            <a:off x="609600" y="1898417"/>
            <a:ext cx="5386917" cy="3951288"/>
          </a:xfrm>
        </p:spPr>
        <p:txBody>
          <a:bodyPr/>
          <a:lstStyle>
            <a:lvl1pPr>
              <a:defRPr sz="3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ko-KR" dirty="0"/>
              <a:t>Words</a:t>
            </a:r>
            <a:endParaRPr lang="ko-KR" altLang="en-US" dirty="0"/>
          </a:p>
        </p:txBody>
      </p:sp>
      <p:sp>
        <p:nvSpPr>
          <p:cNvPr id="5" name="텍스트 개체 틀 4"/>
          <p:cNvSpPr>
            <a:spLocks noGrp="1"/>
          </p:cNvSpPr>
          <p:nvPr>
            <p:ph type="body" sz="quarter" idx="3" hasCustomPrompt="1"/>
          </p:nvPr>
        </p:nvSpPr>
        <p:spPr>
          <a:xfrm>
            <a:off x="6193368" y="1258655"/>
            <a:ext cx="5389033" cy="63976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dirty="0"/>
              <a:t>Right title</a:t>
            </a:r>
            <a:endParaRPr lang="ko-KR" altLang="en-US" dirty="0"/>
          </a:p>
        </p:txBody>
      </p:sp>
      <p:sp>
        <p:nvSpPr>
          <p:cNvPr id="6" name="내용 개체 틀 5"/>
          <p:cNvSpPr>
            <a:spLocks noGrp="1"/>
          </p:cNvSpPr>
          <p:nvPr>
            <p:ph sz="quarter" idx="4" hasCustomPrompt="1"/>
          </p:nvPr>
        </p:nvSpPr>
        <p:spPr>
          <a:xfrm>
            <a:off x="6193368" y="1898417"/>
            <a:ext cx="5389033" cy="3951288"/>
          </a:xfrm>
        </p:spPr>
        <p:txBody>
          <a:bodyPr/>
          <a:lstStyle>
            <a:lvl1pPr>
              <a:defRPr sz="3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ko-KR" dirty="0"/>
              <a:t>Words</a:t>
            </a:r>
            <a:endParaRPr lang="ko-KR" altLang="en-US" dirty="0"/>
          </a:p>
        </p:txBody>
      </p:sp>
      <p:sp>
        <p:nvSpPr>
          <p:cNvPr id="9" name="Line 66">
            <a:extLst>
              <a:ext uri="{FF2B5EF4-FFF2-40B4-BE49-F238E27FC236}">
                <a16:creationId xmlns:a16="http://schemas.microsoft.com/office/drawing/2014/main" id="{2473502F-33E0-294C-B0A7-D634CB781736}"/>
              </a:ext>
            </a:extLst>
          </p:cNvPr>
          <p:cNvSpPr>
            <a:spLocks noChangeShapeType="1"/>
          </p:cNvSpPr>
          <p:nvPr userDrawn="1"/>
        </p:nvSpPr>
        <p:spPr bwMode="auto">
          <a:xfrm flipV="1">
            <a:off x="369532" y="756603"/>
            <a:ext cx="11436289" cy="0"/>
          </a:xfrm>
          <a:prstGeom prst="line">
            <a:avLst/>
          </a:prstGeom>
          <a:noFill/>
          <a:ln w="38100">
            <a:solidFill>
              <a:srgbClr val="1CADE4"/>
            </a:solidFill>
            <a:miter lim="800000"/>
            <a:headEnd/>
            <a:tailEnd/>
          </a:ln>
          <a:effectLst/>
        </p:spPr>
        <p:txBody>
          <a:bodyPr wrap="none"/>
          <a:lstStyle/>
          <a:p>
            <a:endParaRPr lang="ko-KR" altLang="en-US" sz="1800"/>
          </a:p>
        </p:txBody>
      </p:sp>
      <p:sp>
        <p:nvSpPr>
          <p:cNvPr id="2" name="Slide Number Placeholder 1">
            <a:extLst>
              <a:ext uri="{FF2B5EF4-FFF2-40B4-BE49-F238E27FC236}">
                <a16:creationId xmlns:a16="http://schemas.microsoft.com/office/drawing/2014/main" id="{62769056-9B24-3340-82FF-6C6B5739D9BC}"/>
              </a:ext>
            </a:extLst>
          </p:cNvPr>
          <p:cNvSpPr>
            <a:spLocks noGrp="1"/>
          </p:cNvSpPr>
          <p:nvPr>
            <p:ph type="sldNum" sz="quarter" idx="10"/>
          </p:nvPr>
        </p:nvSpPr>
        <p:spPr/>
        <p:txBody>
          <a:bodyPr/>
          <a:lstStyle/>
          <a:p>
            <a:fld id="{8A7A6979-0714-4377-B894-6BE4C2D6E202}" type="slidenum">
              <a:rPr lang="en-US" smtClean="0"/>
              <a:pPr/>
              <a:t>‹#›</a:t>
            </a:fld>
            <a:endParaRPr lang="en-US" dirty="0"/>
          </a:p>
        </p:txBody>
      </p:sp>
      <p:sp>
        <p:nvSpPr>
          <p:cNvPr id="13" name="제목 1">
            <a:extLst>
              <a:ext uri="{FF2B5EF4-FFF2-40B4-BE49-F238E27FC236}">
                <a16:creationId xmlns:a16="http://schemas.microsoft.com/office/drawing/2014/main" id="{AA231EA3-1A2F-1844-B410-74339C343F3B}"/>
              </a:ext>
            </a:extLst>
          </p:cNvPr>
          <p:cNvSpPr>
            <a:spLocks noGrp="1"/>
          </p:cNvSpPr>
          <p:nvPr>
            <p:ph type="title" hasCustomPrompt="1"/>
          </p:nvPr>
        </p:nvSpPr>
        <p:spPr>
          <a:xfrm>
            <a:off x="369531" y="118429"/>
            <a:ext cx="10725149" cy="638175"/>
          </a:xfrm>
          <a:noFill/>
          <a:ln>
            <a:noFill/>
          </a:ln>
        </p:spPr>
        <p:txBody>
          <a:bodyPr/>
          <a:lstStyle>
            <a:lvl1pPr algn="l">
              <a:defRPr b="0"/>
            </a:lvl1pPr>
          </a:lstStyle>
          <a:p>
            <a:r>
              <a:rPr lang="en-US" altLang="ko-KR" dirty="0"/>
              <a:t>Title</a:t>
            </a:r>
            <a:endParaRPr lang="ko-KR" altLang="en-US" dirty="0"/>
          </a:p>
        </p:txBody>
      </p:sp>
    </p:spTree>
    <p:extLst>
      <p:ext uri="{BB962C8B-B14F-4D97-AF65-F5344CB8AC3E}">
        <p14:creationId xmlns:p14="http://schemas.microsoft.com/office/powerpoint/2010/main" val="72169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Just borders">
    <p:spTree>
      <p:nvGrpSpPr>
        <p:cNvPr id="1" name=""/>
        <p:cNvGrpSpPr/>
        <p:nvPr/>
      </p:nvGrpSpPr>
      <p:grpSpPr>
        <a:xfrm>
          <a:off x="0" y="0"/>
          <a:ext cx="0" cy="0"/>
          <a:chOff x="0" y="0"/>
          <a:chExt cx="0" cy="0"/>
        </a:xfrm>
      </p:grpSpPr>
      <p:sp>
        <p:nvSpPr>
          <p:cNvPr id="6" name="Line 66">
            <a:extLst>
              <a:ext uri="{FF2B5EF4-FFF2-40B4-BE49-F238E27FC236}">
                <a16:creationId xmlns:a16="http://schemas.microsoft.com/office/drawing/2014/main" id="{5FBB5167-3962-F644-A1B0-164B48533467}"/>
              </a:ext>
            </a:extLst>
          </p:cNvPr>
          <p:cNvSpPr>
            <a:spLocks noChangeShapeType="1"/>
          </p:cNvSpPr>
          <p:nvPr userDrawn="1"/>
        </p:nvSpPr>
        <p:spPr bwMode="auto">
          <a:xfrm flipV="1">
            <a:off x="-49427" y="0"/>
            <a:ext cx="12346116" cy="0"/>
          </a:xfrm>
          <a:prstGeom prst="line">
            <a:avLst/>
          </a:prstGeom>
          <a:noFill/>
          <a:ln w="76200">
            <a:solidFill>
              <a:schemeClr val="accent1"/>
            </a:solidFill>
            <a:miter lim="800000"/>
            <a:headEnd/>
            <a:tailEnd/>
          </a:ln>
          <a:effectLst/>
        </p:spPr>
        <p:txBody>
          <a:bodyPr wrap="none"/>
          <a:lstStyle/>
          <a:p>
            <a:endParaRPr lang="ko-KR" altLang="en-US" sz="1800"/>
          </a:p>
        </p:txBody>
      </p:sp>
      <p:sp>
        <p:nvSpPr>
          <p:cNvPr id="4" name="Line 66">
            <a:extLst>
              <a:ext uri="{FF2B5EF4-FFF2-40B4-BE49-F238E27FC236}">
                <a16:creationId xmlns:a16="http://schemas.microsoft.com/office/drawing/2014/main" id="{E355375E-B5F3-774A-87F7-3A95BA8BDF7B}"/>
              </a:ext>
            </a:extLst>
          </p:cNvPr>
          <p:cNvSpPr>
            <a:spLocks noChangeShapeType="1"/>
          </p:cNvSpPr>
          <p:nvPr userDrawn="1"/>
        </p:nvSpPr>
        <p:spPr bwMode="auto">
          <a:xfrm flipV="1">
            <a:off x="-77058" y="6858000"/>
            <a:ext cx="12346116" cy="0"/>
          </a:xfrm>
          <a:prstGeom prst="line">
            <a:avLst/>
          </a:prstGeom>
          <a:noFill/>
          <a:ln w="76200">
            <a:solidFill>
              <a:schemeClr val="accent1"/>
            </a:solidFill>
            <a:miter lim="800000"/>
            <a:headEnd/>
            <a:tailEnd/>
          </a:ln>
          <a:effectLst/>
        </p:spPr>
        <p:txBody>
          <a:bodyPr wrap="none"/>
          <a:lstStyle/>
          <a:p>
            <a:endParaRPr lang="ko-KR" altLang="en-US" sz="1800"/>
          </a:p>
        </p:txBody>
      </p:sp>
      <p:sp>
        <p:nvSpPr>
          <p:cNvPr id="2" name="Slide Number Placeholder 1">
            <a:extLst>
              <a:ext uri="{FF2B5EF4-FFF2-40B4-BE49-F238E27FC236}">
                <a16:creationId xmlns:a16="http://schemas.microsoft.com/office/drawing/2014/main" id="{CE36F63A-CE5C-9B40-933E-022B0D8B1C6B}"/>
              </a:ext>
            </a:extLst>
          </p:cNvPr>
          <p:cNvSpPr>
            <a:spLocks noGrp="1"/>
          </p:cNvSpPr>
          <p:nvPr>
            <p:ph type="sldNum" sz="quarter" idx="10"/>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735298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adrants">
    <p:spTree>
      <p:nvGrpSpPr>
        <p:cNvPr id="1" name=""/>
        <p:cNvGrpSpPr/>
        <p:nvPr/>
      </p:nvGrpSpPr>
      <p:grpSpPr>
        <a:xfrm>
          <a:off x="0" y="0"/>
          <a:ext cx="0" cy="0"/>
          <a:chOff x="0" y="0"/>
          <a:chExt cx="0" cy="0"/>
        </a:xfrm>
      </p:grpSpPr>
      <p:sp>
        <p:nvSpPr>
          <p:cNvPr id="6" name="Line 66">
            <a:extLst>
              <a:ext uri="{FF2B5EF4-FFF2-40B4-BE49-F238E27FC236}">
                <a16:creationId xmlns:a16="http://schemas.microsoft.com/office/drawing/2014/main" id="{5FBB5167-3962-F644-A1B0-164B48533467}"/>
              </a:ext>
            </a:extLst>
          </p:cNvPr>
          <p:cNvSpPr>
            <a:spLocks noChangeShapeType="1"/>
          </p:cNvSpPr>
          <p:nvPr userDrawn="1"/>
        </p:nvSpPr>
        <p:spPr bwMode="auto">
          <a:xfrm flipV="1">
            <a:off x="-49427" y="0"/>
            <a:ext cx="12346116" cy="0"/>
          </a:xfrm>
          <a:prstGeom prst="line">
            <a:avLst/>
          </a:prstGeom>
          <a:noFill/>
          <a:ln w="76200">
            <a:solidFill>
              <a:schemeClr val="accent1"/>
            </a:solidFill>
            <a:miter lim="800000"/>
            <a:headEnd/>
            <a:tailEnd/>
          </a:ln>
          <a:effectLst/>
        </p:spPr>
        <p:txBody>
          <a:bodyPr wrap="none"/>
          <a:lstStyle/>
          <a:p>
            <a:endParaRPr lang="ko-KR" altLang="en-US" sz="1800"/>
          </a:p>
        </p:txBody>
      </p:sp>
      <p:sp>
        <p:nvSpPr>
          <p:cNvPr id="4" name="Line 66">
            <a:extLst>
              <a:ext uri="{FF2B5EF4-FFF2-40B4-BE49-F238E27FC236}">
                <a16:creationId xmlns:a16="http://schemas.microsoft.com/office/drawing/2014/main" id="{E355375E-B5F3-774A-87F7-3A95BA8BDF7B}"/>
              </a:ext>
            </a:extLst>
          </p:cNvPr>
          <p:cNvSpPr>
            <a:spLocks noChangeShapeType="1"/>
          </p:cNvSpPr>
          <p:nvPr userDrawn="1"/>
        </p:nvSpPr>
        <p:spPr bwMode="auto">
          <a:xfrm flipV="1">
            <a:off x="-77058" y="6858000"/>
            <a:ext cx="12346116" cy="0"/>
          </a:xfrm>
          <a:prstGeom prst="line">
            <a:avLst/>
          </a:prstGeom>
          <a:noFill/>
          <a:ln w="76200">
            <a:solidFill>
              <a:schemeClr val="accent1"/>
            </a:solidFill>
            <a:miter lim="800000"/>
            <a:headEnd/>
            <a:tailEnd/>
          </a:ln>
          <a:effectLst/>
        </p:spPr>
        <p:txBody>
          <a:bodyPr wrap="none"/>
          <a:lstStyle/>
          <a:p>
            <a:endParaRPr lang="ko-KR" altLang="en-US" sz="1800"/>
          </a:p>
        </p:txBody>
      </p:sp>
      <p:sp>
        <p:nvSpPr>
          <p:cNvPr id="5" name="그림 개체 틀 2">
            <a:extLst>
              <a:ext uri="{FF2B5EF4-FFF2-40B4-BE49-F238E27FC236}">
                <a16:creationId xmlns:a16="http://schemas.microsoft.com/office/drawing/2014/main" id="{672F7B82-6823-A344-B297-9A5CC48E1F13}"/>
              </a:ext>
            </a:extLst>
          </p:cNvPr>
          <p:cNvSpPr>
            <a:spLocks noGrp="1"/>
          </p:cNvSpPr>
          <p:nvPr>
            <p:ph type="pic" idx="1"/>
          </p:nvPr>
        </p:nvSpPr>
        <p:spPr>
          <a:xfrm>
            <a:off x="1170518" y="765141"/>
            <a:ext cx="4183361" cy="24683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7" name="그림 개체 틀 2">
            <a:extLst>
              <a:ext uri="{FF2B5EF4-FFF2-40B4-BE49-F238E27FC236}">
                <a16:creationId xmlns:a16="http://schemas.microsoft.com/office/drawing/2014/main" id="{07CA502D-41E1-4240-B817-57AFD70BC6F0}"/>
              </a:ext>
            </a:extLst>
          </p:cNvPr>
          <p:cNvSpPr>
            <a:spLocks noGrp="1"/>
          </p:cNvSpPr>
          <p:nvPr>
            <p:ph type="pic" idx="10"/>
          </p:nvPr>
        </p:nvSpPr>
        <p:spPr>
          <a:xfrm>
            <a:off x="6939632" y="765141"/>
            <a:ext cx="4183361" cy="24683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12" name="그림 개체 틀 2">
            <a:extLst>
              <a:ext uri="{FF2B5EF4-FFF2-40B4-BE49-F238E27FC236}">
                <a16:creationId xmlns:a16="http://schemas.microsoft.com/office/drawing/2014/main" id="{D1C72364-3DC9-604F-9514-883DF7EEBE18}"/>
              </a:ext>
            </a:extLst>
          </p:cNvPr>
          <p:cNvSpPr>
            <a:spLocks noGrp="1"/>
          </p:cNvSpPr>
          <p:nvPr>
            <p:ph type="pic" idx="11"/>
          </p:nvPr>
        </p:nvSpPr>
        <p:spPr>
          <a:xfrm>
            <a:off x="1170517" y="3596648"/>
            <a:ext cx="4183361" cy="24683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16" name="그림 개체 틀 2">
            <a:extLst>
              <a:ext uri="{FF2B5EF4-FFF2-40B4-BE49-F238E27FC236}">
                <a16:creationId xmlns:a16="http://schemas.microsoft.com/office/drawing/2014/main" id="{4193784B-AAFC-0447-AC84-915471C69183}"/>
              </a:ext>
            </a:extLst>
          </p:cNvPr>
          <p:cNvSpPr>
            <a:spLocks noGrp="1"/>
          </p:cNvSpPr>
          <p:nvPr>
            <p:ph type="pic" idx="12"/>
          </p:nvPr>
        </p:nvSpPr>
        <p:spPr>
          <a:xfrm>
            <a:off x="6939632" y="3616526"/>
            <a:ext cx="4183361" cy="24683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32" name="Text Placeholder 31">
            <a:extLst>
              <a:ext uri="{FF2B5EF4-FFF2-40B4-BE49-F238E27FC236}">
                <a16:creationId xmlns:a16="http://schemas.microsoft.com/office/drawing/2014/main" id="{4036BF46-3CC3-FB43-A785-15DF5595B707}"/>
              </a:ext>
            </a:extLst>
          </p:cNvPr>
          <p:cNvSpPr>
            <a:spLocks noGrp="1"/>
          </p:cNvSpPr>
          <p:nvPr>
            <p:ph type="body" sz="quarter" idx="13" hasCustomPrompt="1"/>
          </p:nvPr>
        </p:nvSpPr>
        <p:spPr>
          <a:xfrm>
            <a:off x="1170426" y="213988"/>
            <a:ext cx="4182533" cy="550603"/>
          </a:xfrm>
        </p:spPr>
        <p:txBody>
          <a:bodyPr/>
          <a:lstStyle>
            <a:lvl1pPr marL="0" indent="0" algn="ctr">
              <a:buNone/>
              <a:defRPr sz="3200"/>
            </a:lvl1pPr>
          </a:lstStyle>
          <a:p>
            <a:pPr lvl="0"/>
            <a:r>
              <a:rPr lang="en-US" dirty="0"/>
              <a:t>Title</a:t>
            </a:r>
          </a:p>
        </p:txBody>
      </p:sp>
      <p:sp>
        <p:nvSpPr>
          <p:cNvPr id="36" name="Text Placeholder 31">
            <a:extLst>
              <a:ext uri="{FF2B5EF4-FFF2-40B4-BE49-F238E27FC236}">
                <a16:creationId xmlns:a16="http://schemas.microsoft.com/office/drawing/2014/main" id="{8484378F-A4EB-7845-937E-05F967178942}"/>
              </a:ext>
            </a:extLst>
          </p:cNvPr>
          <p:cNvSpPr>
            <a:spLocks noGrp="1"/>
          </p:cNvSpPr>
          <p:nvPr>
            <p:ph type="body" sz="quarter" idx="14" hasCustomPrompt="1"/>
          </p:nvPr>
        </p:nvSpPr>
        <p:spPr>
          <a:xfrm>
            <a:off x="6940459" y="213988"/>
            <a:ext cx="4182533" cy="550603"/>
          </a:xfrm>
        </p:spPr>
        <p:txBody>
          <a:bodyPr/>
          <a:lstStyle>
            <a:lvl1pPr marL="0" indent="0" algn="ctr">
              <a:buNone/>
              <a:defRPr sz="3200"/>
            </a:lvl1pPr>
          </a:lstStyle>
          <a:p>
            <a:pPr lvl="0"/>
            <a:r>
              <a:rPr lang="en-US" dirty="0"/>
              <a:t>Title</a:t>
            </a:r>
          </a:p>
        </p:txBody>
      </p:sp>
      <p:sp>
        <p:nvSpPr>
          <p:cNvPr id="37" name="Text Placeholder 31">
            <a:extLst>
              <a:ext uri="{FF2B5EF4-FFF2-40B4-BE49-F238E27FC236}">
                <a16:creationId xmlns:a16="http://schemas.microsoft.com/office/drawing/2014/main" id="{1EB6C479-EE50-B041-BED8-613EFA5D95F7}"/>
              </a:ext>
            </a:extLst>
          </p:cNvPr>
          <p:cNvSpPr>
            <a:spLocks noGrp="1"/>
          </p:cNvSpPr>
          <p:nvPr>
            <p:ph type="body" sz="quarter" idx="15" hasCustomPrompt="1"/>
          </p:nvPr>
        </p:nvSpPr>
        <p:spPr>
          <a:xfrm>
            <a:off x="1170426" y="6093411"/>
            <a:ext cx="4182533" cy="550603"/>
          </a:xfrm>
        </p:spPr>
        <p:txBody>
          <a:bodyPr/>
          <a:lstStyle>
            <a:lvl1pPr marL="0" indent="0" algn="ctr">
              <a:buNone/>
              <a:defRPr sz="3200"/>
            </a:lvl1pPr>
          </a:lstStyle>
          <a:p>
            <a:pPr lvl="0"/>
            <a:r>
              <a:rPr lang="en-US" dirty="0"/>
              <a:t>Title</a:t>
            </a:r>
          </a:p>
        </p:txBody>
      </p:sp>
      <p:sp>
        <p:nvSpPr>
          <p:cNvPr id="38" name="Text Placeholder 31">
            <a:extLst>
              <a:ext uri="{FF2B5EF4-FFF2-40B4-BE49-F238E27FC236}">
                <a16:creationId xmlns:a16="http://schemas.microsoft.com/office/drawing/2014/main" id="{7D0CA80B-F16F-FF48-80A3-27652129D326}"/>
              </a:ext>
            </a:extLst>
          </p:cNvPr>
          <p:cNvSpPr>
            <a:spLocks noGrp="1"/>
          </p:cNvSpPr>
          <p:nvPr>
            <p:ph type="body" sz="quarter" idx="16" hasCustomPrompt="1"/>
          </p:nvPr>
        </p:nvSpPr>
        <p:spPr>
          <a:xfrm>
            <a:off x="6940459" y="6093411"/>
            <a:ext cx="4182533" cy="550603"/>
          </a:xfrm>
        </p:spPr>
        <p:txBody>
          <a:bodyPr/>
          <a:lstStyle>
            <a:lvl1pPr marL="0" indent="0" algn="ctr">
              <a:buNone/>
              <a:defRPr sz="3200"/>
            </a:lvl1pPr>
          </a:lstStyle>
          <a:p>
            <a:pPr lvl="0"/>
            <a:r>
              <a:rPr lang="en-US" dirty="0"/>
              <a:t>Title</a:t>
            </a:r>
          </a:p>
        </p:txBody>
      </p:sp>
      <p:sp>
        <p:nvSpPr>
          <p:cNvPr id="2" name="Slide Number Placeholder 1">
            <a:extLst>
              <a:ext uri="{FF2B5EF4-FFF2-40B4-BE49-F238E27FC236}">
                <a16:creationId xmlns:a16="http://schemas.microsoft.com/office/drawing/2014/main" id="{67FB7F21-D986-DE48-8D0B-E206BB744136}"/>
              </a:ext>
            </a:extLst>
          </p:cNvPr>
          <p:cNvSpPr>
            <a:spLocks noGrp="1"/>
          </p:cNvSpPr>
          <p:nvPr>
            <p:ph type="sldNum" sz="quarter" idx="17"/>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822395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p:spTree>
      <p:nvGrpSpPr>
        <p:cNvPr id="1" name=""/>
        <p:cNvGrpSpPr/>
        <p:nvPr/>
      </p:nvGrpSpPr>
      <p:grpSpPr>
        <a:xfrm>
          <a:off x="0" y="0"/>
          <a:ext cx="0" cy="0"/>
          <a:chOff x="0" y="0"/>
          <a:chExt cx="0" cy="0"/>
        </a:xfrm>
      </p:grpSpPr>
      <p:sp>
        <p:nvSpPr>
          <p:cNvPr id="2" name="제목 1"/>
          <p:cNvSpPr>
            <a:spLocks noGrp="1"/>
          </p:cNvSpPr>
          <p:nvPr>
            <p:ph type="title" hasCustomPrompt="1"/>
          </p:nvPr>
        </p:nvSpPr>
        <p:spPr>
          <a:xfrm>
            <a:off x="2389717" y="4800600"/>
            <a:ext cx="7315200" cy="566738"/>
          </a:xfrm>
        </p:spPr>
        <p:txBody>
          <a:bodyPr/>
          <a:lstStyle>
            <a:lvl1pPr algn="l">
              <a:defRPr sz="2000" b="1">
                <a:latin typeface="Calibri" panose="020F0502020204030204" pitchFamily="34" charset="0"/>
                <a:cs typeface="Calibri" panose="020F0502020204030204" pitchFamily="34" charset="0"/>
              </a:defRPr>
            </a:lvl1pPr>
          </a:lstStyle>
          <a:p>
            <a:r>
              <a:rPr lang="en-US" altLang="ko-KR" dirty="0"/>
              <a:t>Title</a:t>
            </a:r>
            <a:endParaRPr lang="ko-KR" altLang="en-US" dirty="0"/>
          </a:p>
        </p:txBody>
      </p:sp>
      <p:sp>
        <p:nvSpPr>
          <p:cNvPr id="3" name="그림 개체 틀 2"/>
          <p:cNvSpPr>
            <a:spLocks noGrp="1"/>
          </p:cNvSpPr>
          <p:nvPr>
            <p:ph type="pic" idx="1"/>
          </p:nvPr>
        </p:nvSpPr>
        <p:spPr>
          <a:xfrm>
            <a:off x="2389717" y="612775"/>
            <a:ext cx="7315200" cy="4114800"/>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dirty="0"/>
          </a:p>
        </p:txBody>
      </p:sp>
      <p:sp>
        <p:nvSpPr>
          <p:cNvPr id="4" name="텍스트 개체 틀 3"/>
          <p:cNvSpPr>
            <a:spLocks noGrp="1"/>
          </p:cNvSpPr>
          <p:nvPr>
            <p:ph type="body" sz="half" idx="2" hasCustomPrompt="1"/>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dirty="0"/>
              <a:t>Remarks</a:t>
            </a:r>
            <a:endParaRPr lang="ko-KR" altLang="en-US" dirty="0"/>
          </a:p>
        </p:txBody>
      </p:sp>
      <p:sp>
        <p:nvSpPr>
          <p:cNvPr id="7" name="Line 66">
            <a:extLst>
              <a:ext uri="{FF2B5EF4-FFF2-40B4-BE49-F238E27FC236}">
                <a16:creationId xmlns:a16="http://schemas.microsoft.com/office/drawing/2014/main" id="{00379C94-9660-514E-8573-54286DE89411}"/>
              </a:ext>
            </a:extLst>
          </p:cNvPr>
          <p:cNvSpPr>
            <a:spLocks noChangeShapeType="1"/>
          </p:cNvSpPr>
          <p:nvPr userDrawn="1"/>
        </p:nvSpPr>
        <p:spPr bwMode="auto">
          <a:xfrm flipV="1">
            <a:off x="-49427" y="0"/>
            <a:ext cx="12346116" cy="0"/>
          </a:xfrm>
          <a:prstGeom prst="line">
            <a:avLst/>
          </a:prstGeom>
          <a:noFill/>
          <a:ln w="76200">
            <a:solidFill>
              <a:schemeClr val="accent1"/>
            </a:solidFill>
            <a:miter lim="800000"/>
            <a:headEnd/>
            <a:tailEnd/>
          </a:ln>
          <a:effectLst/>
        </p:spPr>
        <p:txBody>
          <a:bodyPr wrap="none"/>
          <a:lstStyle/>
          <a:p>
            <a:endParaRPr lang="ko-KR" altLang="en-US" sz="1800"/>
          </a:p>
        </p:txBody>
      </p:sp>
      <p:sp>
        <p:nvSpPr>
          <p:cNvPr id="8" name="Line 66">
            <a:extLst>
              <a:ext uri="{FF2B5EF4-FFF2-40B4-BE49-F238E27FC236}">
                <a16:creationId xmlns:a16="http://schemas.microsoft.com/office/drawing/2014/main" id="{D15DDF22-1F41-F644-A1F1-7ADD56BDE3A3}"/>
              </a:ext>
            </a:extLst>
          </p:cNvPr>
          <p:cNvSpPr>
            <a:spLocks noChangeShapeType="1"/>
          </p:cNvSpPr>
          <p:nvPr userDrawn="1"/>
        </p:nvSpPr>
        <p:spPr bwMode="auto">
          <a:xfrm flipV="1">
            <a:off x="-77058" y="6858000"/>
            <a:ext cx="12346116" cy="0"/>
          </a:xfrm>
          <a:prstGeom prst="line">
            <a:avLst/>
          </a:prstGeom>
          <a:noFill/>
          <a:ln w="76200">
            <a:solidFill>
              <a:schemeClr val="accent1"/>
            </a:solidFill>
            <a:miter lim="800000"/>
            <a:headEnd/>
            <a:tailEnd/>
          </a:ln>
          <a:effectLst/>
        </p:spPr>
        <p:txBody>
          <a:bodyPr wrap="none"/>
          <a:lstStyle/>
          <a:p>
            <a:endParaRPr lang="ko-KR" altLang="en-US" sz="1800"/>
          </a:p>
        </p:txBody>
      </p:sp>
      <p:sp>
        <p:nvSpPr>
          <p:cNvPr id="9" name="Slide Number Placeholder 8">
            <a:extLst>
              <a:ext uri="{FF2B5EF4-FFF2-40B4-BE49-F238E27FC236}">
                <a16:creationId xmlns:a16="http://schemas.microsoft.com/office/drawing/2014/main" id="{0A566D20-E8C7-904C-94FE-895061C60765}"/>
              </a:ext>
            </a:extLst>
          </p:cNvPr>
          <p:cNvSpPr>
            <a:spLocks noGrp="1"/>
          </p:cNvSpPr>
          <p:nvPr>
            <p:ph type="sldNum" sz="quarter" idx="10"/>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669961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141394" y="964692"/>
            <a:ext cx="7917007"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dirty="0"/>
              <a:t>Click to edit master title style</a:t>
            </a:r>
          </a:p>
        </p:txBody>
      </p:sp>
      <p:sp>
        <p:nvSpPr>
          <p:cNvPr id="3" name="Text Placeholder 2"/>
          <p:cNvSpPr>
            <a:spLocks noGrp="1"/>
          </p:cNvSpPr>
          <p:nvPr>
            <p:ph type="body" idx="1"/>
          </p:nvPr>
        </p:nvSpPr>
        <p:spPr>
          <a:xfrm>
            <a:off x="2141394" y="2638046"/>
            <a:ext cx="7917007"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49147" y="6457506"/>
            <a:ext cx="48768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Calibri" panose="020F0502020204030204" pitchFamily="34" charset="0"/>
                <a:cs typeface="Calibri" panose="020F0502020204030204" pitchFamily="34" charset="0"/>
              </a:defRPr>
            </a:lvl1pPr>
          </a:lstStyle>
          <a:p>
            <a:fld id="{8A7A6979-0714-4377-B894-6BE4C2D6E202}" type="slidenum">
              <a:rPr lang="en-US" smtClean="0"/>
              <a:pPr/>
              <a:t>‹#›</a:t>
            </a:fld>
            <a:endParaRPr lang="en-US" dirty="0"/>
          </a:p>
        </p:txBody>
      </p:sp>
      <p:pic>
        <p:nvPicPr>
          <p:cNvPr id="8" name="Picture 7" descr="A close up of a sign&#10;&#10;Description automatically generated">
            <a:extLst>
              <a:ext uri="{FF2B5EF4-FFF2-40B4-BE49-F238E27FC236}">
                <a16:creationId xmlns:a16="http://schemas.microsoft.com/office/drawing/2014/main" id="{C6965342-B6F4-4E4D-AE27-465DB42B2B52}"/>
              </a:ext>
            </a:extLst>
          </p:cNvPr>
          <p:cNvPicPr>
            <a:picLocks noChangeAspect="1"/>
          </p:cNvPicPr>
          <p:nvPr userDrawn="1"/>
        </p:nvPicPr>
        <p:blipFill>
          <a:blip r:embed="rId18"/>
          <a:stretch>
            <a:fillRect/>
          </a:stretch>
        </p:blipFill>
        <p:spPr>
          <a:xfrm>
            <a:off x="11662228" y="6562250"/>
            <a:ext cx="390073" cy="156273"/>
          </a:xfrm>
          <a:prstGeom prst="rect">
            <a:avLst/>
          </a:prstGeom>
        </p:spPr>
      </p:pic>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6" r:id="rId1"/>
    <p:sldLayoutId id="214748373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25" r:id="rId11"/>
    <p:sldLayoutId id="2147483709" r:id="rId12"/>
    <p:sldLayoutId id="2147483720" r:id="rId13"/>
    <p:sldLayoutId id="2147483721" r:id="rId14"/>
    <p:sldLayoutId id="2147483722" r:id="rId15"/>
    <p:sldLayoutId id="2147483723" r:id="rId16"/>
  </p:sldLayoutIdLst>
  <p:hf hdr="0" ftr="0"/>
  <p:txStyles>
    <p:titleStyle>
      <a:lvl1pPr algn="ctr" defTabSz="914400" rtl="0" eaLnBrk="1" latinLnBrk="0" hangingPunct="1">
        <a:lnSpc>
          <a:spcPct val="90000"/>
        </a:lnSpc>
        <a:spcBef>
          <a:spcPct val="0"/>
        </a:spcBef>
        <a:buNone/>
        <a:defRPr sz="2600" kern="1200" cap="none" spc="200" baseline="0">
          <a:solidFill>
            <a:srgbClr val="262626"/>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056" userDrawn="1">
          <p15:clr>
            <a:srgbClr val="F26B43"/>
          </p15:clr>
        </p15:guide>
        <p15:guide id="4" orient="horz" pos="393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40.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zenodo.org/record/7724905" TargetMode="External"/><Relationship Id="rId7"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43.tiff"/><Relationship Id="rId5" Type="http://schemas.openxmlformats.org/officeDocument/2006/relationships/image" Target="../media/image42.sv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notesSlide" Target="../notesSlides/notesSlide2.xml"/><Relationship Id="rId16" Type="http://schemas.openxmlformats.org/officeDocument/2006/relationships/image" Target="../media/image21.svg"/><Relationship Id="rId1" Type="http://schemas.openxmlformats.org/officeDocument/2006/relationships/slideLayout" Target="../slideLayouts/slideLayout3.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slides/_rels/slide3.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18" Type="http://schemas.openxmlformats.org/officeDocument/2006/relationships/image" Target="../media/image27.png"/><Relationship Id="rId3" Type="http://schemas.openxmlformats.org/officeDocument/2006/relationships/image" Target="../media/image10.png"/><Relationship Id="rId21" Type="http://schemas.openxmlformats.org/officeDocument/2006/relationships/image" Target="../media/image30.svg"/><Relationship Id="rId7" Type="http://schemas.openxmlformats.org/officeDocument/2006/relationships/image" Target="../media/image14.png"/><Relationship Id="rId12" Type="http://schemas.openxmlformats.org/officeDocument/2006/relationships/image" Target="../media/image19.svg"/><Relationship Id="rId17" Type="http://schemas.openxmlformats.org/officeDocument/2006/relationships/image" Target="../media/image26.png"/><Relationship Id="rId2" Type="http://schemas.openxmlformats.org/officeDocument/2006/relationships/notesSlide" Target="../notesSlides/notesSlide3.xml"/><Relationship Id="rId16" Type="http://schemas.openxmlformats.org/officeDocument/2006/relationships/image" Target="../media/image25.svg"/><Relationship Id="rId20" Type="http://schemas.openxmlformats.org/officeDocument/2006/relationships/image" Target="../media/image29.png"/><Relationship Id="rId1" Type="http://schemas.openxmlformats.org/officeDocument/2006/relationships/slideLayout" Target="../slideLayouts/slideLayout3.xml"/><Relationship Id="rId6" Type="http://schemas.openxmlformats.org/officeDocument/2006/relationships/image" Target="../media/image23.svg"/><Relationship Id="rId11" Type="http://schemas.openxmlformats.org/officeDocument/2006/relationships/image" Target="../media/image18.png"/><Relationship Id="rId5" Type="http://schemas.openxmlformats.org/officeDocument/2006/relationships/image" Target="../media/image22.png"/><Relationship Id="rId15" Type="http://schemas.openxmlformats.org/officeDocument/2006/relationships/image" Target="../media/image24.png"/><Relationship Id="rId10" Type="http://schemas.openxmlformats.org/officeDocument/2006/relationships/image" Target="../media/image17.svg"/><Relationship Id="rId19" Type="http://schemas.openxmlformats.org/officeDocument/2006/relationships/image" Target="../media/image28.pn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s>
</file>

<file path=ppt/slides/_rels/slide4.xml.rels><?xml version="1.0" encoding="UTF-8" standalone="yes"?>
<Relationships xmlns="http://schemas.openxmlformats.org/package/2006/relationships"><Relationship Id="rId3" Type="http://schemas.microsoft.com/office/2018/10/relationships/comments" Target="../comments/modernComment_668_99E7E705.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microsoft.com/office/2018/10/relationships/comments" Target="../comments/modernComment_658_74978299.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microsoft.com/office/2018/10/relationships/comments" Target="../comments/modernComment_66B_3AE8DE1B.xm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microsoft.com/office/2018/10/relationships/comments" Target="../comments/modernComment_66C_26A4770B.xm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9D1F61-B74F-FD46-9676-D29849AD2577}"/>
              </a:ext>
            </a:extLst>
          </p:cNvPr>
          <p:cNvSpPr>
            <a:spLocks noGrp="1"/>
          </p:cNvSpPr>
          <p:nvPr>
            <p:ph type="ctrTitle"/>
          </p:nvPr>
        </p:nvSpPr>
        <p:spPr>
          <a:xfrm>
            <a:off x="0" y="877455"/>
            <a:ext cx="12192000" cy="2062548"/>
          </a:xfrm>
        </p:spPr>
        <p:txBody>
          <a:bodyPr>
            <a:noAutofit/>
          </a:bodyPr>
          <a:lstStyle/>
          <a:p>
            <a:r>
              <a:rPr lang="en-US" sz="4800" dirty="0"/>
              <a:t>Incorporating Failure Knowledge into Design Decisions for IoT Systems:               A Controlled Experiment on Novices</a:t>
            </a:r>
          </a:p>
        </p:txBody>
      </p:sp>
      <p:graphicFrame>
        <p:nvGraphicFramePr>
          <p:cNvPr id="2" name="Table 23">
            <a:extLst>
              <a:ext uri="{FF2B5EF4-FFF2-40B4-BE49-F238E27FC236}">
                <a16:creationId xmlns:a16="http://schemas.microsoft.com/office/drawing/2014/main" id="{9FC21F0A-BFC2-024D-5F03-BCB6C5C7D713}"/>
              </a:ext>
            </a:extLst>
          </p:cNvPr>
          <p:cNvGraphicFramePr>
            <a:graphicFrameLocks noGrp="1"/>
          </p:cNvGraphicFramePr>
          <p:nvPr>
            <p:extLst>
              <p:ext uri="{D42A27DB-BD31-4B8C-83A1-F6EECF244321}">
                <p14:modId xmlns:p14="http://schemas.microsoft.com/office/powerpoint/2010/main" val="855795670"/>
              </p:ext>
            </p:extLst>
          </p:nvPr>
        </p:nvGraphicFramePr>
        <p:xfrm>
          <a:off x="1198699" y="3429000"/>
          <a:ext cx="9794601" cy="952016"/>
        </p:xfrm>
        <a:graphic>
          <a:graphicData uri="http://schemas.openxmlformats.org/drawingml/2006/table">
            <a:tbl>
              <a:tblPr firstRow="1" bandRow="1">
                <a:tableStyleId>{5C22544A-7EE6-4342-B048-85BDC9FD1C3A}</a:tableStyleId>
              </a:tblPr>
              <a:tblGrid>
                <a:gridCol w="3264867">
                  <a:extLst>
                    <a:ext uri="{9D8B030D-6E8A-4147-A177-3AD203B41FA5}">
                      <a16:colId xmlns:a16="http://schemas.microsoft.com/office/drawing/2014/main" val="1174734741"/>
                    </a:ext>
                  </a:extLst>
                </a:gridCol>
                <a:gridCol w="3264867">
                  <a:extLst>
                    <a:ext uri="{9D8B030D-6E8A-4147-A177-3AD203B41FA5}">
                      <a16:colId xmlns:a16="http://schemas.microsoft.com/office/drawing/2014/main" val="806094105"/>
                    </a:ext>
                  </a:extLst>
                </a:gridCol>
                <a:gridCol w="3264867">
                  <a:extLst>
                    <a:ext uri="{9D8B030D-6E8A-4147-A177-3AD203B41FA5}">
                      <a16:colId xmlns:a16="http://schemas.microsoft.com/office/drawing/2014/main" val="1115329311"/>
                    </a:ext>
                  </a:extLst>
                </a:gridCol>
              </a:tblGrid>
              <a:tr h="370840">
                <a:tc>
                  <a:txBody>
                    <a:bodyPr/>
                    <a:lstStyle/>
                    <a:p>
                      <a:pPr algn="ctr"/>
                      <a:r>
                        <a:rPr lang="en-US" sz="2400" b="0" dirty="0"/>
                        <a:t>Dharun Anandayuvaraj</a:t>
                      </a: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a:t>Pujita Thulluri</a:t>
                      </a: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a:t>Justin Figueroa</a:t>
                      </a: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2204138"/>
                  </a:ext>
                </a:extLst>
              </a:tr>
              <a:tr h="370840">
                <a:tc>
                  <a:txBody>
                    <a:bodyPr/>
                    <a:lstStyle/>
                    <a:p>
                      <a:pPr algn="ctr"/>
                      <a:r>
                        <a:rPr lang="en-US" sz="1600" b="0" dirty="0"/>
                        <a:t>dananday@purdue.edu</a:t>
                      </a: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t>sthullur@purdue.edu</a:t>
                      </a: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t>figuero0@purdue.edu</a:t>
                      </a: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1919608"/>
                  </a:ext>
                </a:extLst>
              </a:tr>
              <a:tr h="123976">
                <a:tc>
                  <a:txBody>
                    <a:bodyPr/>
                    <a:lstStyle/>
                    <a:p>
                      <a:pPr algn="ctr"/>
                      <a:endParaRPr lang="en-US" sz="200" b="0" dirty="0"/>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 b="0" dirty="0"/>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 b="0" dirty="0"/>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5786943"/>
                  </a:ext>
                </a:extLst>
              </a:tr>
            </a:tbl>
          </a:graphicData>
        </a:graphic>
      </p:graphicFrame>
      <p:graphicFrame>
        <p:nvGraphicFramePr>
          <p:cNvPr id="5" name="Table 4">
            <a:extLst>
              <a:ext uri="{FF2B5EF4-FFF2-40B4-BE49-F238E27FC236}">
                <a16:creationId xmlns:a16="http://schemas.microsoft.com/office/drawing/2014/main" id="{F17712E8-628E-A83C-610E-A1398FC68628}"/>
              </a:ext>
            </a:extLst>
          </p:cNvPr>
          <p:cNvGraphicFramePr>
            <a:graphicFrameLocks noGrp="1"/>
          </p:cNvGraphicFramePr>
          <p:nvPr>
            <p:extLst>
              <p:ext uri="{D42A27DB-BD31-4B8C-83A1-F6EECF244321}">
                <p14:modId xmlns:p14="http://schemas.microsoft.com/office/powerpoint/2010/main" val="725507715"/>
              </p:ext>
            </p:extLst>
          </p:nvPr>
        </p:nvGraphicFramePr>
        <p:xfrm>
          <a:off x="3728600" y="4455993"/>
          <a:ext cx="4734800" cy="828040"/>
        </p:xfrm>
        <a:graphic>
          <a:graphicData uri="http://schemas.openxmlformats.org/drawingml/2006/table">
            <a:tbl>
              <a:tblPr firstRow="1" bandRow="1">
                <a:tableStyleId>{5C22544A-7EE6-4342-B048-85BDC9FD1C3A}</a:tableStyleId>
              </a:tblPr>
              <a:tblGrid>
                <a:gridCol w="2367400">
                  <a:extLst>
                    <a:ext uri="{9D8B030D-6E8A-4147-A177-3AD203B41FA5}">
                      <a16:colId xmlns:a16="http://schemas.microsoft.com/office/drawing/2014/main" val="2541161977"/>
                    </a:ext>
                  </a:extLst>
                </a:gridCol>
                <a:gridCol w="2367400">
                  <a:extLst>
                    <a:ext uri="{9D8B030D-6E8A-4147-A177-3AD203B41FA5}">
                      <a16:colId xmlns:a16="http://schemas.microsoft.com/office/drawing/2014/main" val="392090410"/>
                    </a:ext>
                  </a:extLst>
                </a:gridCol>
              </a:tblGrid>
              <a:tr h="370840">
                <a:tc>
                  <a:txBody>
                    <a:bodyPr/>
                    <a:lstStyle/>
                    <a:p>
                      <a:pPr algn="ctr"/>
                      <a:r>
                        <a:rPr lang="en-US" sz="2400" b="0" dirty="0"/>
                        <a:t>Harshit Shandilya</a:t>
                      </a: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dirty="0"/>
                        <a:t>James C. Davis</a:t>
                      </a: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9637047"/>
                  </a:ext>
                </a:extLst>
              </a:tr>
              <a:tr h="370840">
                <a:tc>
                  <a:txBody>
                    <a:bodyPr/>
                    <a:lstStyle/>
                    <a:p>
                      <a:pPr algn="ctr"/>
                      <a:r>
                        <a:rPr lang="en-US" sz="1600" b="0" dirty="0"/>
                        <a:t>hshandil@purdue.edu</a:t>
                      </a: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t>davisjam@purdue.edu</a:t>
                      </a: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7617796"/>
                  </a:ext>
                </a:extLst>
              </a:tr>
            </a:tbl>
          </a:graphicData>
        </a:graphic>
      </p:graphicFrame>
    </p:spTree>
    <p:extLst>
      <p:ext uri="{BB962C8B-B14F-4D97-AF65-F5344CB8AC3E}">
        <p14:creationId xmlns:p14="http://schemas.microsoft.com/office/powerpoint/2010/main" val="681153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9F3CB4-4F9C-2BB7-F5FE-6E573BAAB770}"/>
              </a:ext>
            </a:extLst>
          </p:cNvPr>
          <p:cNvSpPr>
            <a:spLocks noGrp="1"/>
          </p:cNvSpPr>
          <p:nvPr>
            <p:ph idx="1"/>
          </p:nvPr>
        </p:nvSpPr>
        <p:spPr/>
        <p:txBody>
          <a:bodyPr>
            <a:normAutofit/>
          </a:bodyPr>
          <a:lstStyle/>
          <a:p>
            <a:pPr>
              <a:lnSpc>
                <a:spcPct val="150000"/>
              </a:lnSpc>
            </a:pPr>
            <a:r>
              <a:rPr lang="en-US" sz="3200" b="1"/>
              <a:t>Internal</a:t>
            </a:r>
            <a:r>
              <a:rPr lang="en-US" sz="3200"/>
              <a:t>: Size, limited controls</a:t>
            </a:r>
          </a:p>
          <a:p>
            <a:pPr>
              <a:lnSpc>
                <a:spcPct val="150000"/>
              </a:lnSpc>
            </a:pPr>
            <a:r>
              <a:rPr lang="en-US" sz="3200" b="1"/>
              <a:t>External</a:t>
            </a:r>
            <a:r>
              <a:rPr lang="en-US" sz="3200"/>
              <a:t>: Intentions vs. actions; students vs. professionals</a:t>
            </a:r>
          </a:p>
          <a:p>
            <a:pPr>
              <a:lnSpc>
                <a:spcPct val="150000"/>
              </a:lnSpc>
            </a:pPr>
            <a:r>
              <a:rPr lang="en-US" sz="3200" b="1"/>
              <a:t>Construct</a:t>
            </a:r>
            <a:r>
              <a:rPr lang="en-US" sz="3200"/>
              <a:t>: Design decisions as proxy for design processes</a:t>
            </a:r>
            <a:endParaRPr lang="en-US" sz="3200" b="1"/>
          </a:p>
        </p:txBody>
      </p:sp>
      <p:sp>
        <p:nvSpPr>
          <p:cNvPr id="3" name="Title 2">
            <a:extLst>
              <a:ext uri="{FF2B5EF4-FFF2-40B4-BE49-F238E27FC236}">
                <a16:creationId xmlns:a16="http://schemas.microsoft.com/office/drawing/2014/main" id="{F9511D4E-0048-B47B-2492-8AED9300109D}"/>
              </a:ext>
            </a:extLst>
          </p:cNvPr>
          <p:cNvSpPr>
            <a:spLocks noGrp="1"/>
          </p:cNvSpPr>
          <p:nvPr>
            <p:ph type="title"/>
          </p:nvPr>
        </p:nvSpPr>
        <p:spPr/>
        <p:txBody>
          <a:bodyPr>
            <a:noAutofit/>
          </a:bodyPr>
          <a:lstStyle/>
          <a:p>
            <a:r>
              <a:rPr lang="en-US" sz="4000" b="1"/>
              <a:t>Limitations</a:t>
            </a:r>
          </a:p>
        </p:txBody>
      </p:sp>
      <p:sp>
        <p:nvSpPr>
          <p:cNvPr id="4" name="Slide Number Placeholder 3">
            <a:extLst>
              <a:ext uri="{FF2B5EF4-FFF2-40B4-BE49-F238E27FC236}">
                <a16:creationId xmlns:a16="http://schemas.microsoft.com/office/drawing/2014/main" id="{14B5EE2B-49B6-BB11-D539-5406ACAC8E4F}"/>
              </a:ext>
            </a:extLst>
          </p:cNvPr>
          <p:cNvSpPr>
            <a:spLocks noGrp="1"/>
          </p:cNvSpPr>
          <p:nvPr>
            <p:ph type="sldNum" sz="quarter" idx="12"/>
          </p:nvPr>
        </p:nvSpPr>
        <p:spPr/>
        <p:txBody>
          <a:bodyPr/>
          <a:lstStyle/>
          <a:p>
            <a:fld id="{8A7A6979-0714-4377-B894-6BE4C2D6E202}" type="slidenum">
              <a:rPr lang="en-US" smtClean="0"/>
              <a:pPr/>
              <a:t>10</a:t>
            </a:fld>
            <a:endParaRPr lang="en-US" dirty="0"/>
          </a:p>
        </p:txBody>
      </p:sp>
    </p:spTree>
    <p:extLst>
      <p:ext uri="{BB962C8B-B14F-4D97-AF65-F5344CB8AC3E}">
        <p14:creationId xmlns:p14="http://schemas.microsoft.com/office/powerpoint/2010/main" val="3322017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FE0E79-3C83-4B98-8C39-ED8503CD699A}"/>
              </a:ext>
            </a:extLst>
          </p:cNvPr>
          <p:cNvSpPr>
            <a:spLocks noGrp="1"/>
          </p:cNvSpPr>
          <p:nvPr>
            <p:ph type="title"/>
          </p:nvPr>
        </p:nvSpPr>
        <p:spPr/>
        <p:txBody>
          <a:bodyPr>
            <a:noAutofit/>
          </a:bodyPr>
          <a:lstStyle/>
          <a:p>
            <a:r>
              <a:rPr lang="en-US" sz="4000" b="1" dirty="0"/>
              <a:t>Results | Binary decisions – do not vary</a:t>
            </a:r>
          </a:p>
        </p:txBody>
      </p:sp>
      <p:sp>
        <p:nvSpPr>
          <p:cNvPr id="2" name="Content Placeholder 1">
            <a:extLst>
              <a:ext uri="{FF2B5EF4-FFF2-40B4-BE49-F238E27FC236}">
                <a16:creationId xmlns:a16="http://schemas.microsoft.com/office/drawing/2014/main" id="{01EE282B-6DB8-4811-ABDE-0AD318D05FBD}"/>
              </a:ext>
            </a:extLst>
          </p:cNvPr>
          <p:cNvSpPr>
            <a:spLocks noGrp="1"/>
          </p:cNvSpPr>
          <p:nvPr>
            <p:ph idx="1"/>
          </p:nvPr>
        </p:nvSpPr>
        <p:spPr/>
        <p:txBody>
          <a:bodyPr>
            <a:normAutofit/>
          </a:bodyPr>
          <a:lstStyle/>
          <a:p>
            <a:pPr lvl="0">
              <a:buClr>
                <a:srgbClr val="555960"/>
              </a:buClr>
            </a:pPr>
            <a:endParaRPr lang="en-US" sz="3000" dirty="0">
              <a:solidFill>
                <a:srgbClr val="000000">
                  <a:lumMod val="85000"/>
                  <a:lumOff val="15000"/>
                </a:srgbClr>
              </a:solidFill>
            </a:endParaRPr>
          </a:p>
          <a:p>
            <a:pPr lvl="1">
              <a:buClr>
                <a:srgbClr val="555960"/>
              </a:buClr>
            </a:pPr>
            <a:endParaRPr lang="en-US" sz="2800" dirty="0"/>
          </a:p>
          <a:p>
            <a:pPr lvl="1">
              <a:buClr>
                <a:srgbClr val="555960"/>
              </a:buClr>
            </a:pPr>
            <a:endParaRPr lang="en-US" sz="3000" dirty="0">
              <a:solidFill>
                <a:srgbClr val="000000">
                  <a:lumMod val="85000"/>
                  <a:lumOff val="15000"/>
                </a:srgbClr>
              </a:solidFill>
            </a:endParaRPr>
          </a:p>
          <a:p>
            <a:pPr marL="228600" lvl="1" indent="0">
              <a:buNone/>
            </a:pPr>
            <a:endParaRPr lang="en-US" dirty="0">
              <a:solidFill>
                <a:srgbClr val="000000">
                  <a:lumMod val="85000"/>
                  <a:lumOff val="15000"/>
                </a:srgbClr>
              </a:solidFill>
            </a:endParaRPr>
          </a:p>
        </p:txBody>
      </p:sp>
      <p:sp>
        <p:nvSpPr>
          <p:cNvPr id="4" name="Slide Number Placeholder 3">
            <a:extLst>
              <a:ext uri="{FF2B5EF4-FFF2-40B4-BE49-F238E27FC236}">
                <a16:creationId xmlns:a16="http://schemas.microsoft.com/office/drawing/2014/main" id="{3A050BBA-6D2E-4E3C-B27D-74552D1A11C7}"/>
              </a:ext>
            </a:extLst>
          </p:cNvPr>
          <p:cNvSpPr>
            <a:spLocks noGrp="1"/>
          </p:cNvSpPr>
          <p:nvPr>
            <p:ph type="sldNum" sz="quarter" idx="12"/>
          </p:nvPr>
        </p:nvSpPr>
        <p:spPr/>
        <p:txBody>
          <a:bodyPr/>
          <a:lstStyle/>
          <a:p>
            <a:fld id="{8A7A6979-0714-4377-B894-6BE4C2D6E202}" type="slidenum">
              <a:rPr lang="en-US" smtClean="0"/>
              <a:pPr/>
              <a:t>11</a:t>
            </a:fld>
            <a:endParaRPr lang="en-US" dirty="0"/>
          </a:p>
        </p:txBody>
      </p:sp>
      <p:pic>
        <p:nvPicPr>
          <p:cNvPr id="12" name="Picture 11" descr="A picture containing text, screenshot, font, number&#10;&#10;Description automatically generated">
            <a:extLst>
              <a:ext uri="{FF2B5EF4-FFF2-40B4-BE49-F238E27FC236}">
                <a16:creationId xmlns:a16="http://schemas.microsoft.com/office/drawing/2014/main" id="{0E94541A-C961-AF96-D4A5-6FDA81E01BC0}"/>
              </a:ext>
            </a:extLst>
          </p:cNvPr>
          <p:cNvPicPr>
            <a:picLocks noChangeAspect="1"/>
          </p:cNvPicPr>
          <p:nvPr/>
        </p:nvPicPr>
        <p:blipFill>
          <a:blip r:embed="rId3"/>
          <a:stretch>
            <a:fillRect/>
          </a:stretch>
        </p:blipFill>
        <p:spPr>
          <a:xfrm>
            <a:off x="1002990" y="934479"/>
            <a:ext cx="10186019" cy="5436109"/>
          </a:xfrm>
          <a:prstGeom prst="rect">
            <a:avLst/>
          </a:prstGeom>
        </p:spPr>
      </p:pic>
    </p:spTree>
    <p:extLst>
      <p:ext uri="{BB962C8B-B14F-4D97-AF65-F5344CB8AC3E}">
        <p14:creationId xmlns:p14="http://schemas.microsoft.com/office/powerpoint/2010/main" val="3612995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EA9CC3C-AD4B-02D1-6B88-17B8D0B1C170}"/>
              </a:ext>
            </a:extLst>
          </p:cNvPr>
          <p:cNvPicPr>
            <a:picLocks noChangeAspect="1"/>
          </p:cNvPicPr>
          <p:nvPr/>
        </p:nvPicPr>
        <p:blipFill rotWithShape="1">
          <a:blip r:embed="rId3"/>
          <a:srcRect t="35572" b="1"/>
          <a:stretch/>
        </p:blipFill>
        <p:spPr>
          <a:xfrm>
            <a:off x="1483308" y="782425"/>
            <a:ext cx="5941982" cy="1198321"/>
          </a:xfrm>
          <a:prstGeom prst="rect">
            <a:avLst/>
          </a:prstGeom>
        </p:spPr>
      </p:pic>
      <p:sp>
        <p:nvSpPr>
          <p:cNvPr id="3" name="Title 2">
            <a:extLst>
              <a:ext uri="{FF2B5EF4-FFF2-40B4-BE49-F238E27FC236}">
                <a16:creationId xmlns:a16="http://schemas.microsoft.com/office/drawing/2014/main" id="{F0FE0E79-3C83-4B98-8C39-ED8503CD699A}"/>
              </a:ext>
            </a:extLst>
          </p:cNvPr>
          <p:cNvSpPr>
            <a:spLocks noGrp="1"/>
          </p:cNvSpPr>
          <p:nvPr>
            <p:ph type="title"/>
          </p:nvPr>
        </p:nvSpPr>
        <p:spPr/>
        <p:txBody>
          <a:bodyPr>
            <a:noAutofit/>
          </a:bodyPr>
          <a:lstStyle/>
          <a:p>
            <a:r>
              <a:rPr lang="en-US" sz="4000" b="1" dirty="0"/>
              <a:t>Results | Rationales – varying rationales</a:t>
            </a:r>
          </a:p>
        </p:txBody>
      </p:sp>
      <p:sp>
        <p:nvSpPr>
          <p:cNvPr id="2" name="Content Placeholder 1">
            <a:extLst>
              <a:ext uri="{FF2B5EF4-FFF2-40B4-BE49-F238E27FC236}">
                <a16:creationId xmlns:a16="http://schemas.microsoft.com/office/drawing/2014/main" id="{01EE282B-6DB8-4811-ABDE-0AD318D05FBD}"/>
              </a:ext>
            </a:extLst>
          </p:cNvPr>
          <p:cNvSpPr>
            <a:spLocks noGrp="1"/>
          </p:cNvSpPr>
          <p:nvPr>
            <p:ph idx="1"/>
          </p:nvPr>
        </p:nvSpPr>
        <p:spPr/>
        <p:txBody>
          <a:bodyPr>
            <a:normAutofit/>
          </a:bodyPr>
          <a:lstStyle/>
          <a:p>
            <a:pPr lvl="0">
              <a:buClr>
                <a:srgbClr val="555960"/>
              </a:buClr>
            </a:pPr>
            <a:endParaRPr lang="en-US" sz="3000" dirty="0">
              <a:solidFill>
                <a:srgbClr val="000000">
                  <a:lumMod val="85000"/>
                  <a:lumOff val="15000"/>
                </a:srgbClr>
              </a:solidFill>
            </a:endParaRPr>
          </a:p>
          <a:p>
            <a:pPr lvl="1">
              <a:buClr>
                <a:srgbClr val="555960"/>
              </a:buClr>
            </a:pPr>
            <a:endParaRPr lang="en-US" sz="2800" dirty="0"/>
          </a:p>
          <a:p>
            <a:pPr lvl="1">
              <a:buClr>
                <a:srgbClr val="555960"/>
              </a:buClr>
            </a:pPr>
            <a:endParaRPr lang="en-US" sz="3000" dirty="0">
              <a:solidFill>
                <a:srgbClr val="000000">
                  <a:lumMod val="85000"/>
                  <a:lumOff val="15000"/>
                </a:srgbClr>
              </a:solidFill>
            </a:endParaRPr>
          </a:p>
          <a:p>
            <a:pPr marL="228600" lvl="1" indent="0">
              <a:buNone/>
            </a:pPr>
            <a:endParaRPr lang="en-US" dirty="0">
              <a:solidFill>
                <a:srgbClr val="000000">
                  <a:lumMod val="85000"/>
                  <a:lumOff val="15000"/>
                </a:srgbClr>
              </a:solidFill>
            </a:endParaRPr>
          </a:p>
        </p:txBody>
      </p:sp>
      <p:sp>
        <p:nvSpPr>
          <p:cNvPr id="4" name="Slide Number Placeholder 3">
            <a:extLst>
              <a:ext uri="{FF2B5EF4-FFF2-40B4-BE49-F238E27FC236}">
                <a16:creationId xmlns:a16="http://schemas.microsoft.com/office/drawing/2014/main" id="{3A050BBA-6D2E-4E3C-B27D-74552D1A11C7}"/>
              </a:ext>
            </a:extLst>
          </p:cNvPr>
          <p:cNvSpPr>
            <a:spLocks noGrp="1"/>
          </p:cNvSpPr>
          <p:nvPr>
            <p:ph type="sldNum" sz="quarter" idx="12"/>
          </p:nvPr>
        </p:nvSpPr>
        <p:spPr/>
        <p:txBody>
          <a:bodyPr/>
          <a:lstStyle/>
          <a:p>
            <a:fld id="{8A7A6979-0714-4377-B894-6BE4C2D6E202}" type="slidenum">
              <a:rPr lang="en-US" smtClean="0"/>
              <a:pPr/>
              <a:t>12</a:t>
            </a:fld>
            <a:endParaRPr lang="en-US" dirty="0"/>
          </a:p>
        </p:txBody>
      </p:sp>
      <p:pic>
        <p:nvPicPr>
          <p:cNvPr id="8" name="Picture 7" descr="A picture containing text, screenshot, diagram, number&#10;&#10;Description automatically generated">
            <a:extLst>
              <a:ext uri="{FF2B5EF4-FFF2-40B4-BE49-F238E27FC236}">
                <a16:creationId xmlns:a16="http://schemas.microsoft.com/office/drawing/2014/main" id="{436D6A81-BD7A-6D2F-3A81-5683A01277F5}"/>
              </a:ext>
            </a:extLst>
          </p:cNvPr>
          <p:cNvPicPr>
            <a:picLocks noChangeAspect="1"/>
          </p:cNvPicPr>
          <p:nvPr/>
        </p:nvPicPr>
        <p:blipFill>
          <a:blip r:embed="rId4"/>
          <a:stretch>
            <a:fillRect/>
          </a:stretch>
        </p:blipFill>
        <p:spPr>
          <a:xfrm>
            <a:off x="412112" y="2034729"/>
            <a:ext cx="7813444" cy="4758620"/>
          </a:xfrm>
          <a:prstGeom prst="rect">
            <a:avLst/>
          </a:prstGeom>
        </p:spPr>
      </p:pic>
      <p:sp>
        <p:nvSpPr>
          <p:cNvPr id="10" name="TextBox 9">
            <a:extLst>
              <a:ext uri="{FF2B5EF4-FFF2-40B4-BE49-F238E27FC236}">
                <a16:creationId xmlns:a16="http://schemas.microsoft.com/office/drawing/2014/main" id="{2742AE5E-755B-F393-3403-B43B97D78938}"/>
              </a:ext>
            </a:extLst>
          </p:cNvPr>
          <p:cNvSpPr txBox="1"/>
          <p:nvPr/>
        </p:nvSpPr>
        <p:spPr>
          <a:xfrm>
            <a:off x="8367429" y="2102885"/>
            <a:ext cx="3313166" cy="3416320"/>
          </a:xfrm>
          <a:prstGeom prst="rect">
            <a:avLst/>
          </a:prstGeom>
          <a:noFill/>
        </p:spPr>
        <p:txBody>
          <a:bodyPr wrap="square" rtlCol="0">
            <a:spAutoFit/>
          </a:bodyPr>
          <a:lstStyle/>
          <a:p>
            <a:pPr marL="115888" indent="-115888">
              <a:buFont typeface="Arial" panose="020B0604020202020204" pitchFamily="34" charset="0"/>
              <a:buChar char="•"/>
            </a:pPr>
            <a:r>
              <a:rPr lang="en-US" sz="2400" dirty="0"/>
              <a:t>Treatments </a:t>
            </a:r>
            <a:r>
              <a:rPr lang="en-US" sz="2400" b="0" i="0" dirty="0">
                <a:solidFill>
                  <a:srgbClr val="3C3C3C"/>
                </a:solidFill>
                <a:effectLst/>
                <a:latin typeface="Arial Unicode MS"/>
              </a:rPr>
              <a:t>↑ </a:t>
            </a:r>
            <a:r>
              <a:rPr lang="en-US" sz="2400" dirty="0"/>
              <a:t>criticality reasoning</a:t>
            </a:r>
          </a:p>
          <a:p>
            <a:endParaRPr lang="en-US" sz="2400" dirty="0"/>
          </a:p>
          <a:p>
            <a:pPr marL="115888" indent="-115888">
              <a:buFont typeface="Arial" panose="020B0604020202020204" pitchFamily="34" charset="0"/>
              <a:buChar char="•"/>
            </a:pPr>
            <a:r>
              <a:rPr lang="en-US" sz="2400" dirty="0"/>
              <a:t>Treatment 2 </a:t>
            </a:r>
            <a:r>
              <a:rPr lang="en-US" sz="2400" b="0" i="0" dirty="0">
                <a:solidFill>
                  <a:srgbClr val="3C3C3C"/>
                </a:solidFill>
                <a:effectLst/>
                <a:latin typeface="Arial Unicode MS"/>
              </a:rPr>
              <a:t>↑ </a:t>
            </a:r>
            <a:r>
              <a:rPr lang="en-US" sz="2400" dirty="0"/>
              <a:t>safety reasoning</a:t>
            </a:r>
          </a:p>
          <a:p>
            <a:endParaRPr lang="en-US" sz="2400" dirty="0"/>
          </a:p>
          <a:p>
            <a:pPr marL="115888" indent="-115888">
              <a:buFont typeface="Arial" panose="020B0604020202020204" pitchFamily="34" charset="0"/>
              <a:buChar char="•"/>
            </a:pPr>
            <a:r>
              <a:rPr lang="en-US" sz="2400" dirty="0"/>
              <a:t>Control group more concerned w/ cost &amp; performance</a:t>
            </a:r>
          </a:p>
        </p:txBody>
      </p:sp>
      <p:sp>
        <p:nvSpPr>
          <p:cNvPr id="5" name="TextBox 4">
            <a:extLst>
              <a:ext uri="{FF2B5EF4-FFF2-40B4-BE49-F238E27FC236}">
                <a16:creationId xmlns:a16="http://schemas.microsoft.com/office/drawing/2014/main" id="{BA118D55-E773-ECDE-63C1-D6A6DA551A37}"/>
              </a:ext>
            </a:extLst>
          </p:cNvPr>
          <p:cNvSpPr txBox="1"/>
          <p:nvPr/>
        </p:nvSpPr>
        <p:spPr>
          <a:xfrm rot="16200000">
            <a:off x="530901" y="1220738"/>
            <a:ext cx="1504705" cy="400110"/>
          </a:xfrm>
          <a:prstGeom prst="rect">
            <a:avLst/>
          </a:prstGeom>
          <a:noFill/>
        </p:spPr>
        <p:txBody>
          <a:bodyPr wrap="square" rtlCol="0">
            <a:spAutoFit/>
          </a:bodyPr>
          <a:lstStyle/>
          <a:p>
            <a:pPr algn="ctr"/>
            <a:r>
              <a:rPr lang="en-US" sz="2000" b="1" dirty="0"/>
              <a:t>Codebook</a:t>
            </a:r>
          </a:p>
        </p:txBody>
      </p:sp>
      <p:sp>
        <p:nvSpPr>
          <p:cNvPr id="7" name="Rectangle 6">
            <a:extLst>
              <a:ext uri="{FF2B5EF4-FFF2-40B4-BE49-F238E27FC236}">
                <a16:creationId xmlns:a16="http://schemas.microsoft.com/office/drawing/2014/main" id="{3DF9FA6D-1731-8D8B-038C-84C585ED57C4}"/>
              </a:ext>
            </a:extLst>
          </p:cNvPr>
          <p:cNvSpPr/>
          <p:nvPr/>
        </p:nvSpPr>
        <p:spPr>
          <a:xfrm>
            <a:off x="3530601" y="2132802"/>
            <a:ext cx="482599" cy="405633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892D33F-B4B3-50EE-C26E-BD8962D9A869}"/>
              </a:ext>
            </a:extLst>
          </p:cNvPr>
          <p:cNvSpPr/>
          <p:nvPr/>
        </p:nvSpPr>
        <p:spPr>
          <a:xfrm>
            <a:off x="5844210" y="2132801"/>
            <a:ext cx="482599" cy="405633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8A78646-E8BF-B477-53BB-5DB8A6EE5E49}"/>
              </a:ext>
            </a:extLst>
          </p:cNvPr>
          <p:cNvSpPr/>
          <p:nvPr/>
        </p:nvSpPr>
        <p:spPr>
          <a:xfrm>
            <a:off x="6421146" y="2132800"/>
            <a:ext cx="482599" cy="405633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961F2D0-CA0A-54FC-40A2-C5F08BDCC6E8}"/>
              </a:ext>
            </a:extLst>
          </p:cNvPr>
          <p:cNvSpPr/>
          <p:nvPr/>
        </p:nvSpPr>
        <p:spPr>
          <a:xfrm>
            <a:off x="2397871" y="2132802"/>
            <a:ext cx="1038393" cy="405633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E3FF412-F6A6-0A61-B221-05A5C8C5A070}"/>
              </a:ext>
            </a:extLst>
          </p:cNvPr>
          <p:cNvSpPr/>
          <p:nvPr/>
        </p:nvSpPr>
        <p:spPr>
          <a:xfrm>
            <a:off x="5624052" y="2078817"/>
            <a:ext cx="1279693" cy="212742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8652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7"/>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9"/>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10">
                                            <p:txEl>
                                              <p:pRg st="2" end="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1"/>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10">
                                            <p:txEl>
                                              <p:pRg st="4" end="4"/>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xit" presetSubtype="0" fill="hold" grpId="1" nodeType="withEffect">
                                  <p:stCondLst>
                                    <p:cond delay="0"/>
                                  </p:stCondLst>
                                  <p:childTnLst>
                                    <p:set>
                                      <p:cBhvr>
                                        <p:cTn id="44"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7" grpId="1" animBg="1"/>
      <p:bldP spid="9" grpId="0" animBg="1"/>
      <p:bldP spid="9" grpId="1" animBg="1"/>
      <p:bldP spid="11" grpId="0" animBg="1"/>
      <p:bldP spid="11" grpId="1" animBg="1"/>
      <p:bldP spid="12" grpId="0" animBg="1"/>
      <p:bldP spid="12" grpId="1"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FE0E79-3C83-4B98-8C39-ED8503CD699A}"/>
              </a:ext>
            </a:extLst>
          </p:cNvPr>
          <p:cNvSpPr>
            <a:spLocks noGrp="1"/>
          </p:cNvSpPr>
          <p:nvPr>
            <p:ph type="title"/>
          </p:nvPr>
        </p:nvSpPr>
        <p:spPr/>
        <p:txBody>
          <a:bodyPr>
            <a:noAutofit/>
          </a:bodyPr>
          <a:lstStyle/>
          <a:p>
            <a:r>
              <a:rPr lang="en-US" sz="4000" b="1" dirty="0"/>
              <a:t>Results | Design Rationale – Criticality</a:t>
            </a:r>
          </a:p>
        </p:txBody>
      </p:sp>
      <p:sp>
        <p:nvSpPr>
          <p:cNvPr id="4" name="Slide Number Placeholder 3">
            <a:extLst>
              <a:ext uri="{FF2B5EF4-FFF2-40B4-BE49-F238E27FC236}">
                <a16:creationId xmlns:a16="http://schemas.microsoft.com/office/drawing/2014/main" id="{3A050BBA-6D2E-4E3C-B27D-74552D1A11C7}"/>
              </a:ext>
            </a:extLst>
          </p:cNvPr>
          <p:cNvSpPr>
            <a:spLocks noGrp="1"/>
          </p:cNvSpPr>
          <p:nvPr>
            <p:ph type="sldNum" sz="quarter" idx="12"/>
          </p:nvPr>
        </p:nvSpPr>
        <p:spPr/>
        <p:txBody>
          <a:bodyPr/>
          <a:lstStyle/>
          <a:p>
            <a:fld id="{8A7A6979-0714-4377-B894-6BE4C2D6E202}" type="slidenum">
              <a:rPr lang="en-US" smtClean="0"/>
              <a:pPr/>
              <a:t>13</a:t>
            </a:fld>
            <a:endParaRPr lang="en-US" dirty="0"/>
          </a:p>
        </p:txBody>
      </p:sp>
      <p:sp>
        <p:nvSpPr>
          <p:cNvPr id="13" name="Scroll: Horizontal 12">
            <a:extLst>
              <a:ext uri="{FF2B5EF4-FFF2-40B4-BE49-F238E27FC236}">
                <a16:creationId xmlns:a16="http://schemas.microsoft.com/office/drawing/2014/main" id="{EBE1A43E-0331-5AE9-D605-3ECD0CC44AA8}"/>
              </a:ext>
            </a:extLst>
          </p:cNvPr>
          <p:cNvSpPr/>
          <p:nvPr/>
        </p:nvSpPr>
        <p:spPr>
          <a:xfrm>
            <a:off x="369531" y="2400082"/>
            <a:ext cx="11410357" cy="1033272"/>
          </a:xfrm>
          <a:prstGeom prst="horizontalScroll">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a:ea typeface="+mn-ea"/>
                <a:cs typeface="Calibri"/>
              </a:rPr>
              <a:t>Control</a:t>
            </a:r>
            <a:r>
              <a:rPr kumimoji="0" lang="en-US" sz="2400" b="0" i="0" u="none" strike="noStrike" kern="0" cap="none" spc="0" normalizeH="0" baseline="0" noProof="0" dirty="0">
                <a:ln>
                  <a:noFill/>
                </a:ln>
                <a:solidFill>
                  <a:prstClr val="black"/>
                </a:solidFill>
                <a:effectLst/>
                <a:uLnTx/>
                <a:uFillTx/>
                <a:latin typeface="Calibri"/>
                <a:ea typeface="+mn-ea"/>
                <a:cs typeface="Calibri"/>
              </a:rPr>
              <a:t>: “</a:t>
            </a:r>
            <a:r>
              <a:rPr kumimoji="0" lang="en-US" sz="2400" b="0" i="1" u="none" strike="noStrike" kern="0" cap="none" spc="0" normalizeH="0" baseline="0" noProof="0" dirty="0">
                <a:ln>
                  <a:noFill/>
                </a:ln>
                <a:solidFill>
                  <a:prstClr val="black"/>
                </a:solidFill>
                <a:effectLst/>
                <a:uLnTx/>
                <a:uFillTx/>
                <a:latin typeface="Calibri"/>
                <a:ea typeface="+mn-ea"/>
                <a:cs typeface="Calibri"/>
              </a:rPr>
              <a:t>[it is] unlikely for multiple robots to...crash. Immediate human intervention can save $$</a:t>
            </a:r>
            <a:r>
              <a:rPr kumimoji="0" lang="en-US" sz="2400" b="0" i="0" u="none" strike="noStrike" kern="0" cap="none" spc="0" normalizeH="0" baseline="0" noProof="0" dirty="0">
                <a:ln>
                  <a:noFill/>
                </a:ln>
                <a:solidFill>
                  <a:prstClr val="black"/>
                </a:solidFill>
                <a:effectLst/>
                <a:uLnTx/>
                <a:uFillTx/>
                <a:latin typeface="Calibri"/>
                <a:ea typeface="+mn-ea"/>
                <a:cs typeface="Calibri"/>
              </a:rPr>
              <a:t>”</a:t>
            </a:r>
          </a:p>
        </p:txBody>
      </p:sp>
      <p:sp>
        <p:nvSpPr>
          <p:cNvPr id="14" name="Scroll: Horizontal 13">
            <a:extLst>
              <a:ext uri="{FF2B5EF4-FFF2-40B4-BE49-F238E27FC236}">
                <a16:creationId xmlns:a16="http://schemas.microsoft.com/office/drawing/2014/main" id="{3BC532E6-49FD-FAE1-5697-74FA371CD39C}"/>
              </a:ext>
            </a:extLst>
          </p:cNvPr>
          <p:cNvSpPr/>
          <p:nvPr/>
        </p:nvSpPr>
        <p:spPr>
          <a:xfrm>
            <a:off x="369531" y="3865518"/>
            <a:ext cx="11410357" cy="1033272"/>
          </a:xfrm>
          <a:prstGeom prst="horizontalScroll">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a:ea typeface="+mn-ea"/>
                <a:cs typeface="Calibri"/>
              </a:rPr>
              <a:t>Treatment 1</a:t>
            </a:r>
            <a:r>
              <a:rPr kumimoji="0" lang="en-US" sz="2400" b="0" i="0" u="none" strike="noStrike" kern="0" cap="none" spc="0" normalizeH="0" baseline="0" noProof="0" dirty="0">
                <a:ln>
                  <a:noFill/>
                </a:ln>
                <a:solidFill>
                  <a:prstClr val="black"/>
                </a:solidFill>
                <a:effectLst/>
                <a:uLnTx/>
                <a:uFillTx/>
                <a:latin typeface="Calibri"/>
                <a:ea typeface="+mn-ea"/>
                <a:cs typeface="Calibri"/>
              </a:rPr>
              <a:t>: “</a:t>
            </a:r>
            <a:r>
              <a:rPr kumimoji="0" lang="en-US" sz="2400" b="0" i="1" u="none" strike="noStrike" kern="0" cap="none" spc="0" normalizeH="0" baseline="0" noProof="0" dirty="0">
                <a:ln>
                  <a:noFill/>
                </a:ln>
                <a:solidFill>
                  <a:prstClr val="black"/>
                </a:solidFill>
                <a:effectLst/>
                <a:uLnTx/>
                <a:uFillTx/>
                <a:latin typeface="Calibri"/>
                <a:ea typeface="+mn-ea"/>
                <a:cs typeface="Calibri"/>
              </a:rPr>
              <a:t>robot crashes are critical</a:t>
            </a:r>
            <a:r>
              <a:rPr kumimoji="0" lang="en-US" sz="2400" b="0" i="0" u="none" strike="noStrike" kern="0" cap="none" spc="0" normalizeH="0" baseline="0" noProof="0" dirty="0">
                <a:ln>
                  <a:noFill/>
                </a:ln>
                <a:solidFill>
                  <a:prstClr val="black"/>
                </a:solidFill>
                <a:effectLst/>
                <a:uLnTx/>
                <a:uFillTx/>
                <a:latin typeface="Calibri"/>
                <a:ea typeface="+mn-ea"/>
                <a:cs typeface="Calibri"/>
              </a:rPr>
              <a:t>”</a:t>
            </a:r>
          </a:p>
        </p:txBody>
      </p:sp>
      <p:sp>
        <p:nvSpPr>
          <p:cNvPr id="15" name="Scroll: Horizontal 14">
            <a:extLst>
              <a:ext uri="{FF2B5EF4-FFF2-40B4-BE49-F238E27FC236}">
                <a16:creationId xmlns:a16="http://schemas.microsoft.com/office/drawing/2014/main" id="{92EC6A32-7498-5096-A030-9E5E8692D3FA}"/>
              </a:ext>
            </a:extLst>
          </p:cNvPr>
          <p:cNvSpPr/>
          <p:nvPr/>
        </p:nvSpPr>
        <p:spPr>
          <a:xfrm>
            <a:off x="369531" y="5312665"/>
            <a:ext cx="11410357" cy="1033272"/>
          </a:xfrm>
          <a:prstGeom prst="horizontalScroll">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a:ea typeface="+mn-ea"/>
                <a:cs typeface="Calibri"/>
              </a:rPr>
              <a:t>Treatment 2:</a:t>
            </a:r>
            <a:r>
              <a:rPr kumimoji="0" lang="en-US" sz="2400" b="0" i="0" u="none" strike="noStrike" kern="0" cap="none" spc="0" normalizeH="0" baseline="0" noProof="0" dirty="0">
                <a:ln>
                  <a:noFill/>
                </a:ln>
                <a:solidFill>
                  <a:prstClr val="black"/>
                </a:solidFill>
                <a:effectLst/>
                <a:uLnTx/>
                <a:uFillTx/>
                <a:latin typeface="Calibri"/>
                <a:ea typeface="+mn-ea"/>
                <a:cs typeface="Calibri"/>
              </a:rPr>
              <a:t> “</a:t>
            </a:r>
            <a:r>
              <a:rPr kumimoji="0" lang="en-US" sz="2400" b="0" i="1" u="none" strike="noStrike" kern="0" cap="none" spc="0" normalizeH="0" baseline="0" noProof="0" dirty="0">
                <a:ln>
                  <a:noFill/>
                </a:ln>
                <a:solidFill>
                  <a:prstClr val="black"/>
                </a:solidFill>
                <a:effectLst/>
                <a:uLnTx/>
                <a:uFillTx/>
                <a:latin typeface="Calibri"/>
                <a:ea typeface="+mn-ea"/>
                <a:cs typeface="Calibri"/>
              </a:rPr>
              <a:t>In case that a robot crashes, it would be important for other robots in its vicinity to know so they can avoid the crash. Otherwise, there could be more crashes...</a:t>
            </a:r>
            <a:r>
              <a:rPr kumimoji="0" lang="en-US" sz="2400" b="0" i="0" u="none" strike="noStrike" kern="0" cap="none" spc="0" normalizeH="0" baseline="0" noProof="0" dirty="0">
                <a:ln>
                  <a:noFill/>
                </a:ln>
                <a:solidFill>
                  <a:prstClr val="black"/>
                </a:solidFill>
                <a:effectLst/>
                <a:uLnTx/>
                <a:uFillTx/>
                <a:latin typeface="Calibri"/>
                <a:ea typeface="+mn-ea"/>
                <a:cs typeface="Calibri"/>
              </a:rPr>
              <a:t>”</a:t>
            </a:r>
          </a:p>
        </p:txBody>
      </p:sp>
      <p:graphicFrame>
        <p:nvGraphicFramePr>
          <p:cNvPr id="16" name="Table 15">
            <a:extLst>
              <a:ext uri="{FF2B5EF4-FFF2-40B4-BE49-F238E27FC236}">
                <a16:creationId xmlns:a16="http://schemas.microsoft.com/office/drawing/2014/main" id="{6F078526-D0CF-A34E-E776-BF4240927A2B}"/>
              </a:ext>
            </a:extLst>
          </p:cNvPr>
          <p:cNvGraphicFramePr>
            <a:graphicFrameLocks noGrp="1"/>
          </p:cNvGraphicFramePr>
          <p:nvPr>
            <p:extLst>
              <p:ext uri="{D42A27DB-BD31-4B8C-83A1-F6EECF244321}">
                <p14:modId xmlns:p14="http://schemas.microsoft.com/office/powerpoint/2010/main" val="2959474347"/>
              </p:ext>
            </p:extLst>
          </p:nvPr>
        </p:nvGraphicFramePr>
        <p:xfrm>
          <a:off x="2011680" y="1225598"/>
          <a:ext cx="8250305" cy="1163754"/>
        </p:xfrm>
        <a:graphic>
          <a:graphicData uri="http://schemas.openxmlformats.org/drawingml/2006/table">
            <a:tbl>
              <a:tblPr/>
              <a:tblGrid>
                <a:gridCol w="2664496">
                  <a:extLst>
                    <a:ext uri="{9D8B030D-6E8A-4147-A177-3AD203B41FA5}">
                      <a16:colId xmlns:a16="http://schemas.microsoft.com/office/drawing/2014/main" val="2872522087"/>
                    </a:ext>
                  </a:extLst>
                </a:gridCol>
                <a:gridCol w="1412503">
                  <a:extLst>
                    <a:ext uri="{9D8B030D-6E8A-4147-A177-3AD203B41FA5}">
                      <a16:colId xmlns:a16="http://schemas.microsoft.com/office/drawing/2014/main" val="3366161416"/>
                    </a:ext>
                  </a:extLst>
                </a:gridCol>
                <a:gridCol w="2086653">
                  <a:extLst>
                    <a:ext uri="{9D8B030D-6E8A-4147-A177-3AD203B41FA5}">
                      <a16:colId xmlns:a16="http://schemas.microsoft.com/office/drawing/2014/main" val="3266251920"/>
                    </a:ext>
                  </a:extLst>
                </a:gridCol>
                <a:gridCol w="2086653">
                  <a:extLst>
                    <a:ext uri="{9D8B030D-6E8A-4147-A177-3AD203B41FA5}">
                      <a16:colId xmlns:a16="http://schemas.microsoft.com/office/drawing/2014/main" val="3098036462"/>
                    </a:ext>
                  </a:extLst>
                </a:gridCol>
              </a:tblGrid>
              <a:tr h="58187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2800" b="0" i="0" u="none" strike="noStrike" dirty="0">
                          <a:solidFill>
                            <a:srgbClr val="000000"/>
                          </a:solidFill>
                          <a:effectLst/>
                          <a:latin typeface="Calibri" panose="020F0502020204030204" pitchFamily="34" charset="0"/>
                        </a:rPr>
                        <a:t> </a:t>
                      </a:r>
                    </a:p>
                  </a:txBody>
                  <a:tcPr marL="4233" marR="4233" marT="4233" marB="0" anchor="b">
                    <a:lnL w="6350" cap="flat" cmpd="sng" algn="ctr">
                      <a:solidFill>
                        <a:srgbClr val="FFFFFF"/>
                      </a:solidFill>
                      <a:prstDash val="solid"/>
                      <a:round/>
                      <a:headEnd type="none" w="med" len="med"/>
                      <a:tailEnd type="none" w="med" len="med"/>
                    </a:lnL>
                    <a:lnR w="6350" cap="flat" cmpd="sng" algn="ctr">
                      <a:solidFill>
                        <a:srgbClr val="5B9BD5"/>
                      </a:solidFill>
                      <a:prstDash val="solid"/>
                      <a:round/>
                      <a:headEnd type="none" w="med" len="med"/>
                      <a:tailEnd type="none" w="med" len="med"/>
                    </a:lnR>
                    <a:lnT>
                      <a:noFill/>
                    </a:lnT>
                    <a:lnB w="635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en-US" sz="2800" b="1" i="0" u="none" strike="noStrike" kern="1200" dirty="0">
                          <a:solidFill>
                            <a:srgbClr val="FFFFFF"/>
                          </a:solidFill>
                          <a:effectLst/>
                          <a:latin typeface="Calibri" panose="020F0502020204030204" pitchFamily="34" charset="0"/>
                          <a:ea typeface="+mn-ea"/>
                          <a:cs typeface="+mn-cs"/>
                        </a:rPr>
                        <a:t>Control </a:t>
                      </a:r>
                    </a:p>
                  </a:txBody>
                  <a:tcPr marL="4233" marR="4233" marT="42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solidFill>
                      <a:srgbClr val="2F75B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en-US" sz="2800" b="1" i="0" u="none" strike="noStrike" kern="1200" dirty="0">
                          <a:solidFill>
                            <a:srgbClr val="FFFFFF"/>
                          </a:solidFill>
                          <a:effectLst/>
                          <a:latin typeface="Calibri" panose="020F0502020204030204" pitchFamily="34" charset="0"/>
                          <a:ea typeface="+mn-ea"/>
                          <a:cs typeface="+mn-cs"/>
                        </a:rPr>
                        <a:t>Treatment 1</a:t>
                      </a:r>
                    </a:p>
                  </a:txBody>
                  <a:tcPr marL="4233" marR="4233" marT="42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solidFill>
                      <a:srgbClr val="2F75B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en-US" sz="2800" b="1" i="0" u="none" strike="noStrike" kern="1200" dirty="0">
                          <a:solidFill>
                            <a:srgbClr val="FFFFFF"/>
                          </a:solidFill>
                          <a:effectLst/>
                          <a:latin typeface="Calibri" panose="020F0502020204030204" pitchFamily="34" charset="0"/>
                          <a:ea typeface="+mn-ea"/>
                          <a:cs typeface="+mn-cs"/>
                        </a:rPr>
                        <a:t>Treatment 2</a:t>
                      </a:r>
                    </a:p>
                  </a:txBody>
                  <a:tcPr marL="4233" marR="4233" marT="42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solidFill>
                      <a:srgbClr val="2F75B5"/>
                    </a:solidFill>
                  </a:tcPr>
                </a:tc>
                <a:extLst>
                  <a:ext uri="{0D108BD9-81ED-4DB2-BD59-A6C34878D82A}">
                    <a16:rowId xmlns:a16="http://schemas.microsoft.com/office/drawing/2014/main" val="3282311795"/>
                  </a:ext>
                </a:extLst>
              </a:tr>
              <a:tr h="58187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en-US" sz="2800" b="1" i="0" u="none" strike="noStrike" kern="1200" dirty="0">
                          <a:solidFill>
                            <a:srgbClr val="FFFFFF"/>
                          </a:solidFill>
                          <a:effectLst/>
                          <a:latin typeface="Calibri" panose="020F0502020204030204" pitchFamily="34" charset="0"/>
                          <a:ea typeface="+mn-ea"/>
                          <a:cs typeface="+mn-cs"/>
                        </a:rPr>
                        <a:t>Criticality</a:t>
                      </a:r>
                    </a:p>
                  </a:txBody>
                  <a:tcPr marL="4233" marR="4233" marT="42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solidFill>
                      <a:srgbClr val="2F75B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2800" b="0" i="0" u="none" strike="noStrike" dirty="0">
                          <a:solidFill>
                            <a:srgbClr val="000000"/>
                          </a:solidFill>
                          <a:effectLst/>
                          <a:latin typeface="Calibri" panose="020F0502020204030204" pitchFamily="34" charset="0"/>
                        </a:rPr>
                        <a:t>26%</a:t>
                      </a:r>
                    </a:p>
                  </a:txBody>
                  <a:tcPr marL="4233" marR="4233" marT="42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2800" b="0" i="0" u="none" strike="noStrike" dirty="0">
                          <a:solidFill>
                            <a:srgbClr val="000000"/>
                          </a:solidFill>
                          <a:effectLst/>
                          <a:latin typeface="Calibri" panose="020F0502020204030204" pitchFamily="34" charset="0"/>
                        </a:rPr>
                        <a:t>55%</a:t>
                      </a:r>
                    </a:p>
                  </a:txBody>
                  <a:tcPr marL="4233" marR="4233" marT="42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2800" b="0" i="0" u="none" strike="noStrike" dirty="0">
                          <a:solidFill>
                            <a:srgbClr val="000000"/>
                          </a:solidFill>
                          <a:effectLst/>
                          <a:latin typeface="Calibri" panose="020F0502020204030204" pitchFamily="34" charset="0"/>
                        </a:rPr>
                        <a:t>61%</a:t>
                      </a:r>
                    </a:p>
                  </a:txBody>
                  <a:tcPr marL="4233" marR="4233" marT="42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5816111"/>
                  </a:ext>
                </a:extLst>
              </a:tr>
            </a:tbl>
          </a:graphicData>
        </a:graphic>
      </p:graphicFrame>
      <p:sp>
        <p:nvSpPr>
          <p:cNvPr id="17" name="TextBox 16">
            <a:extLst>
              <a:ext uri="{FF2B5EF4-FFF2-40B4-BE49-F238E27FC236}">
                <a16:creationId xmlns:a16="http://schemas.microsoft.com/office/drawing/2014/main" id="{46035F0B-FA42-137C-C84A-D8D8334723D6}"/>
              </a:ext>
            </a:extLst>
          </p:cNvPr>
          <p:cNvSpPr txBox="1"/>
          <p:nvPr/>
        </p:nvSpPr>
        <p:spPr>
          <a:xfrm>
            <a:off x="5856070" y="767333"/>
            <a:ext cx="3695700"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rPr>
              <a:t>Percent of Responses</a:t>
            </a:r>
          </a:p>
        </p:txBody>
      </p:sp>
    </p:spTree>
    <p:extLst>
      <p:ext uri="{BB962C8B-B14F-4D97-AF65-F5344CB8AC3E}">
        <p14:creationId xmlns:p14="http://schemas.microsoft.com/office/powerpoint/2010/main" val="2883011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FE0E79-3C83-4B98-8C39-ED8503CD699A}"/>
              </a:ext>
            </a:extLst>
          </p:cNvPr>
          <p:cNvSpPr>
            <a:spLocks noGrp="1"/>
          </p:cNvSpPr>
          <p:nvPr>
            <p:ph type="title"/>
          </p:nvPr>
        </p:nvSpPr>
        <p:spPr/>
        <p:txBody>
          <a:bodyPr>
            <a:noAutofit/>
          </a:bodyPr>
          <a:lstStyle/>
          <a:p>
            <a:r>
              <a:rPr lang="en-US" sz="4000" b="1" dirty="0"/>
              <a:t>Results | Design Rationale – Safety</a:t>
            </a:r>
          </a:p>
        </p:txBody>
      </p:sp>
      <p:sp>
        <p:nvSpPr>
          <p:cNvPr id="4" name="Slide Number Placeholder 3">
            <a:extLst>
              <a:ext uri="{FF2B5EF4-FFF2-40B4-BE49-F238E27FC236}">
                <a16:creationId xmlns:a16="http://schemas.microsoft.com/office/drawing/2014/main" id="{3A050BBA-6D2E-4E3C-B27D-74552D1A11C7}"/>
              </a:ext>
            </a:extLst>
          </p:cNvPr>
          <p:cNvSpPr>
            <a:spLocks noGrp="1"/>
          </p:cNvSpPr>
          <p:nvPr>
            <p:ph type="sldNum" sz="quarter" idx="12"/>
          </p:nvPr>
        </p:nvSpPr>
        <p:spPr/>
        <p:txBody>
          <a:bodyPr/>
          <a:lstStyle/>
          <a:p>
            <a:fld id="{8A7A6979-0714-4377-B894-6BE4C2D6E202}" type="slidenum">
              <a:rPr lang="en-US" smtClean="0"/>
              <a:pPr/>
              <a:t>14</a:t>
            </a:fld>
            <a:endParaRPr lang="en-US" dirty="0"/>
          </a:p>
        </p:txBody>
      </p:sp>
      <p:sp>
        <p:nvSpPr>
          <p:cNvPr id="13" name="Scroll: Horizontal 12">
            <a:extLst>
              <a:ext uri="{FF2B5EF4-FFF2-40B4-BE49-F238E27FC236}">
                <a16:creationId xmlns:a16="http://schemas.microsoft.com/office/drawing/2014/main" id="{EBE1A43E-0331-5AE9-D605-3ECD0CC44AA8}"/>
              </a:ext>
            </a:extLst>
          </p:cNvPr>
          <p:cNvSpPr/>
          <p:nvPr/>
        </p:nvSpPr>
        <p:spPr>
          <a:xfrm>
            <a:off x="369531" y="2400082"/>
            <a:ext cx="11410357" cy="1033272"/>
          </a:xfrm>
          <a:prstGeom prst="horizontalScroll">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a:ea typeface="+mn-ea"/>
                <a:cs typeface="Calibri"/>
              </a:rPr>
              <a:t>Control</a:t>
            </a:r>
            <a:r>
              <a:rPr kumimoji="0" lang="en-US" sz="2400" b="0" i="0" u="none" strike="noStrike" kern="0" cap="none" spc="0" normalizeH="0" baseline="0" noProof="0" dirty="0">
                <a:ln>
                  <a:noFill/>
                </a:ln>
                <a:solidFill>
                  <a:prstClr val="black"/>
                </a:solidFill>
                <a:effectLst/>
                <a:uLnTx/>
                <a:uFillTx/>
                <a:latin typeface="Calibri"/>
                <a:ea typeface="+mn-ea"/>
                <a:cs typeface="Calibri"/>
              </a:rPr>
              <a:t>: “</a:t>
            </a:r>
            <a:r>
              <a:rPr kumimoji="0" lang="en-US" sz="2400" i="1" u="none" strike="noStrike" kern="0" cap="none" spc="0" normalizeH="0" baseline="0" noProof="0" dirty="0">
                <a:ln>
                  <a:noFill/>
                </a:ln>
                <a:solidFill>
                  <a:prstClr val="black"/>
                </a:solidFill>
                <a:effectLst/>
                <a:uLnTx/>
                <a:uFillTx/>
                <a:latin typeface="Calibri"/>
                <a:ea typeface="+mn-ea"/>
                <a:cs typeface="Calibri"/>
              </a:rPr>
              <a:t>Attack on one can save the other…</a:t>
            </a:r>
            <a:r>
              <a:rPr kumimoji="0" lang="en-US" sz="2400" b="0" i="0" u="none" strike="noStrike" kern="0" cap="none" spc="0" normalizeH="0" baseline="0" noProof="0" dirty="0">
                <a:ln>
                  <a:noFill/>
                </a:ln>
                <a:solidFill>
                  <a:prstClr val="black"/>
                </a:solidFill>
                <a:effectLst/>
                <a:uLnTx/>
                <a:uFillTx/>
                <a:latin typeface="Calibri"/>
                <a:ea typeface="+mn-ea"/>
                <a:cs typeface="Calibri"/>
              </a:rPr>
              <a:t>”</a:t>
            </a:r>
          </a:p>
        </p:txBody>
      </p:sp>
      <p:sp>
        <p:nvSpPr>
          <p:cNvPr id="14" name="Scroll: Horizontal 13">
            <a:extLst>
              <a:ext uri="{FF2B5EF4-FFF2-40B4-BE49-F238E27FC236}">
                <a16:creationId xmlns:a16="http://schemas.microsoft.com/office/drawing/2014/main" id="{3BC532E6-49FD-FAE1-5697-74FA371CD39C}"/>
              </a:ext>
            </a:extLst>
          </p:cNvPr>
          <p:cNvSpPr/>
          <p:nvPr/>
        </p:nvSpPr>
        <p:spPr>
          <a:xfrm>
            <a:off x="369531" y="3726833"/>
            <a:ext cx="11410357" cy="1033272"/>
          </a:xfrm>
          <a:prstGeom prst="horizontalScroll">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a:ea typeface="+mn-ea"/>
                <a:cs typeface="Calibri"/>
              </a:rPr>
              <a:t>Treatment 1</a:t>
            </a:r>
            <a:r>
              <a:rPr kumimoji="0" lang="en-US" sz="2400" b="0" i="0" u="none" strike="noStrike" kern="0" cap="none" spc="0" normalizeH="0" baseline="0" noProof="0" dirty="0">
                <a:ln>
                  <a:noFill/>
                </a:ln>
                <a:solidFill>
                  <a:prstClr val="black"/>
                </a:solidFill>
                <a:effectLst/>
                <a:uLnTx/>
                <a:uFillTx/>
                <a:latin typeface="Calibri"/>
                <a:ea typeface="+mn-ea"/>
                <a:cs typeface="Calibri"/>
              </a:rPr>
              <a:t>: “</a:t>
            </a:r>
            <a:r>
              <a:rPr kumimoji="0" lang="en-US" sz="2400" b="0" i="1" u="none" strike="noStrike" kern="0" cap="none" spc="0" normalizeH="0" baseline="0" noProof="0" dirty="0">
                <a:ln>
                  <a:noFill/>
                </a:ln>
                <a:solidFill>
                  <a:prstClr val="black"/>
                </a:solidFill>
                <a:effectLst/>
                <a:uLnTx/>
                <a:uFillTx/>
                <a:latin typeface="Calibri"/>
                <a:ea typeface="+mn-ea"/>
                <a:cs typeface="Calibri"/>
              </a:rPr>
              <a:t>Separation of core devices, Better security</a:t>
            </a:r>
            <a:r>
              <a:rPr kumimoji="0" lang="en-US" sz="2400" b="0" i="0" u="none" strike="noStrike" kern="0" cap="none" spc="0" normalizeH="0" baseline="0" noProof="0" dirty="0">
                <a:ln>
                  <a:noFill/>
                </a:ln>
                <a:solidFill>
                  <a:prstClr val="black"/>
                </a:solidFill>
                <a:effectLst/>
                <a:uLnTx/>
                <a:uFillTx/>
                <a:latin typeface="Calibri"/>
                <a:ea typeface="+mn-ea"/>
                <a:cs typeface="Calibri"/>
              </a:rPr>
              <a:t>”</a:t>
            </a:r>
          </a:p>
        </p:txBody>
      </p:sp>
      <p:sp>
        <p:nvSpPr>
          <p:cNvPr id="15" name="Scroll: Horizontal 14">
            <a:extLst>
              <a:ext uri="{FF2B5EF4-FFF2-40B4-BE49-F238E27FC236}">
                <a16:creationId xmlns:a16="http://schemas.microsoft.com/office/drawing/2014/main" id="{92EC6A32-7498-5096-A030-9E5E8692D3FA}"/>
              </a:ext>
            </a:extLst>
          </p:cNvPr>
          <p:cNvSpPr/>
          <p:nvPr/>
        </p:nvSpPr>
        <p:spPr>
          <a:xfrm>
            <a:off x="369531" y="5053585"/>
            <a:ext cx="11410357" cy="1563623"/>
          </a:xfrm>
          <a:prstGeom prst="horizontalScroll">
            <a:avLst/>
          </a:prstGeom>
          <a:noFill/>
          <a:ln w="25400" cap="flat" cmpd="sng" algn="ctr">
            <a:noFill/>
            <a:prstDash val="solid"/>
          </a:ln>
          <a:effectLst/>
        </p:spPr>
        <p:txBody>
          <a:bodyPr rtlCol="0" anchor="ctr"/>
          <a:lstStyle/>
          <a:p>
            <a:pPr algn="ctr"/>
            <a:r>
              <a:rPr lang="en-US" sz="2400" b="1" dirty="0">
                <a:cs typeface="Calibri"/>
              </a:rPr>
              <a:t>Treatment 2</a:t>
            </a:r>
            <a:r>
              <a:rPr lang="en-US" sz="2400" dirty="0">
                <a:cs typeface="Calibri"/>
              </a:rPr>
              <a:t>: “</a:t>
            </a:r>
            <a:r>
              <a:rPr lang="en-US" sz="2400" i="1" dirty="0">
                <a:cs typeface="Calibri"/>
              </a:rPr>
              <a:t>If a worker clicks on malicious link or gets virus…on personal device, this could be dangerous if industrial controls are on same network. It is double the price, but safety should be higher concern</a:t>
            </a:r>
            <a:r>
              <a:rPr lang="en-US" sz="2400" dirty="0">
                <a:cs typeface="Calibri"/>
              </a:rPr>
              <a:t>”</a:t>
            </a:r>
          </a:p>
        </p:txBody>
      </p:sp>
      <p:graphicFrame>
        <p:nvGraphicFramePr>
          <p:cNvPr id="16" name="Table 15">
            <a:extLst>
              <a:ext uri="{FF2B5EF4-FFF2-40B4-BE49-F238E27FC236}">
                <a16:creationId xmlns:a16="http://schemas.microsoft.com/office/drawing/2014/main" id="{6F078526-D0CF-A34E-E776-BF4240927A2B}"/>
              </a:ext>
            </a:extLst>
          </p:cNvPr>
          <p:cNvGraphicFramePr>
            <a:graphicFrameLocks noGrp="1"/>
          </p:cNvGraphicFramePr>
          <p:nvPr>
            <p:extLst>
              <p:ext uri="{D42A27DB-BD31-4B8C-83A1-F6EECF244321}">
                <p14:modId xmlns:p14="http://schemas.microsoft.com/office/powerpoint/2010/main" val="3599263898"/>
              </p:ext>
            </p:extLst>
          </p:nvPr>
        </p:nvGraphicFramePr>
        <p:xfrm>
          <a:off x="2034856" y="1244189"/>
          <a:ext cx="8122287" cy="1033272"/>
        </p:xfrm>
        <a:graphic>
          <a:graphicData uri="http://schemas.openxmlformats.org/drawingml/2006/table">
            <a:tbl>
              <a:tblPr/>
              <a:tblGrid>
                <a:gridCol w="2623152">
                  <a:extLst>
                    <a:ext uri="{9D8B030D-6E8A-4147-A177-3AD203B41FA5}">
                      <a16:colId xmlns:a16="http://schemas.microsoft.com/office/drawing/2014/main" val="2872522087"/>
                    </a:ext>
                  </a:extLst>
                </a:gridCol>
                <a:gridCol w="1390585">
                  <a:extLst>
                    <a:ext uri="{9D8B030D-6E8A-4147-A177-3AD203B41FA5}">
                      <a16:colId xmlns:a16="http://schemas.microsoft.com/office/drawing/2014/main" val="3366161416"/>
                    </a:ext>
                  </a:extLst>
                </a:gridCol>
                <a:gridCol w="2054275">
                  <a:extLst>
                    <a:ext uri="{9D8B030D-6E8A-4147-A177-3AD203B41FA5}">
                      <a16:colId xmlns:a16="http://schemas.microsoft.com/office/drawing/2014/main" val="3266251920"/>
                    </a:ext>
                  </a:extLst>
                </a:gridCol>
                <a:gridCol w="2054275">
                  <a:extLst>
                    <a:ext uri="{9D8B030D-6E8A-4147-A177-3AD203B41FA5}">
                      <a16:colId xmlns:a16="http://schemas.microsoft.com/office/drawing/2014/main" val="3098036462"/>
                    </a:ext>
                  </a:extLst>
                </a:gridCol>
              </a:tblGrid>
              <a:tr h="51663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2800" b="0" i="0" u="none" strike="noStrike" dirty="0">
                          <a:solidFill>
                            <a:srgbClr val="000000"/>
                          </a:solidFill>
                          <a:effectLst/>
                          <a:latin typeface="Calibri" panose="020F0502020204030204" pitchFamily="34" charset="0"/>
                        </a:rPr>
                        <a:t> </a:t>
                      </a:r>
                    </a:p>
                  </a:txBody>
                  <a:tcPr marL="4233" marR="4233" marT="4233" marB="0" anchor="b">
                    <a:lnL w="6350" cap="flat" cmpd="sng" algn="ctr">
                      <a:solidFill>
                        <a:srgbClr val="FFFFFF"/>
                      </a:solidFill>
                      <a:prstDash val="solid"/>
                      <a:round/>
                      <a:headEnd type="none" w="med" len="med"/>
                      <a:tailEnd type="none" w="med" len="med"/>
                    </a:lnL>
                    <a:lnR w="6350" cap="flat" cmpd="sng" algn="ctr">
                      <a:solidFill>
                        <a:srgbClr val="5B9BD5"/>
                      </a:solidFill>
                      <a:prstDash val="solid"/>
                      <a:round/>
                      <a:headEnd type="none" w="med" len="med"/>
                      <a:tailEnd type="none" w="med" len="med"/>
                    </a:lnR>
                    <a:lnT>
                      <a:noFill/>
                    </a:lnT>
                    <a:lnB w="635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en-US" sz="2800" b="1" i="0" u="none" strike="noStrike" kern="1200" dirty="0">
                          <a:solidFill>
                            <a:srgbClr val="FFFFFF"/>
                          </a:solidFill>
                          <a:effectLst/>
                          <a:latin typeface="Calibri" panose="020F0502020204030204" pitchFamily="34" charset="0"/>
                          <a:ea typeface="+mn-ea"/>
                          <a:cs typeface="+mn-cs"/>
                        </a:rPr>
                        <a:t>Control </a:t>
                      </a:r>
                    </a:p>
                  </a:txBody>
                  <a:tcPr marL="4233" marR="4233" marT="42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solidFill>
                      <a:srgbClr val="2F75B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en-US" sz="2800" b="1" i="0" u="none" strike="noStrike" kern="1200" dirty="0">
                          <a:solidFill>
                            <a:srgbClr val="FFFFFF"/>
                          </a:solidFill>
                          <a:effectLst/>
                          <a:latin typeface="Calibri" panose="020F0502020204030204" pitchFamily="34" charset="0"/>
                          <a:ea typeface="+mn-ea"/>
                          <a:cs typeface="+mn-cs"/>
                        </a:rPr>
                        <a:t>Treatment 1</a:t>
                      </a:r>
                    </a:p>
                  </a:txBody>
                  <a:tcPr marL="4233" marR="4233" marT="42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solidFill>
                      <a:srgbClr val="2F75B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en-US" sz="2800" b="1" i="0" u="none" strike="noStrike" kern="1200" dirty="0">
                          <a:solidFill>
                            <a:srgbClr val="FFFFFF"/>
                          </a:solidFill>
                          <a:effectLst/>
                          <a:latin typeface="Calibri" panose="020F0502020204030204" pitchFamily="34" charset="0"/>
                          <a:ea typeface="+mn-ea"/>
                          <a:cs typeface="+mn-cs"/>
                        </a:rPr>
                        <a:t>Treatment 2</a:t>
                      </a:r>
                    </a:p>
                  </a:txBody>
                  <a:tcPr marL="4233" marR="4233" marT="42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solidFill>
                      <a:srgbClr val="2F75B5"/>
                    </a:solidFill>
                  </a:tcPr>
                </a:tc>
                <a:extLst>
                  <a:ext uri="{0D108BD9-81ED-4DB2-BD59-A6C34878D82A}">
                    <a16:rowId xmlns:a16="http://schemas.microsoft.com/office/drawing/2014/main" val="3282311795"/>
                  </a:ext>
                </a:extLst>
              </a:tr>
              <a:tr h="51663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en-US" sz="2800" b="1" i="0" u="none" strike="noStrike" kern="1200" dirty="0">
                          <a:solidFill>
                            <a:srgbClr val="FFFFFF"/>
                          </a:solidFill>
                          <a:effectLst/>
                          <a:latin typeface="Calibri" panose="020F0502020204030204" pitchFamily="34" charset="0"/>
                          <a:ea typeface="+mn-ea"/>
                          <a:cs typeface="+mn-cs"/>
                        </a:rPr>
                        <a:t>Safety</a:t>
                      </a:r>
                    </a:p>
                  </a:txBody>
                  <a:tcPr marL="4233" marR="4233" marT="42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solidFill>
                      <a:srgbClr val="2F75B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2800" b="0" i="0" u="none" strike="noStrike" dirty="0">
                          <a:solidFill>
                            <a:srgbClr val="000000"/>
                          </a:solidFill>
                          <a:effectLst/>
                          <a:latin typeface="Calibri" panose="020F0502020204030204" pitchFamily="34" charset="0"/>
                        </a:rPr>
                        <a:t>13%</a:t>
                      </a:r>
                    </a:p>
                  </a:txBody>
                  <a:tcPr marL="4233" marR="4233" marT="42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2800" b="0" i="0" u="none" strike="noStrike" dirty="0">
                          <a:solidFill>
                            <a:srgbClr val="000000"/>
                          </a:solidFill>
                          <a:effectLst/>
                          <a:latin typeface="Calibri" panose="020F0502020204030204" pitchFamily="34" charset="0"/>
                        </a:rPr>
                        <a:t>5%</a:t>
                      </a:r>
                    </a:p>
                  </a:txBody>
                  <a:tcPr marL="4233" marR="4233" marT="42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2800" b="0" i="0" u="none" strike="noStrike" dirty="0">
                          <a:solidFill>
                            <a:srgbClr val="000000"/>
                          </a:solidFill>
                          <a:effectLst/>
                          <a:latin typeface="Calibri" panose="020F0502020204030204" pitchFamily="34" charset="0"/>
                        </a:rPr>
                        <a:t>29%</a:t>
                      </a:r>
                    </a:p>
                  </a:txBody>
                  <a:tcPr marL="4233" marR="4233" marT="4233"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5816111"/>
                  </a:ext>
                </a:extLst>
              </a:tr>
            </a:tbl>
          </a:graphicData>
        </a:graphic>
      </p:graphicFrame>
      <p:sp>
        <p:nvSpPr>
          <p:cNvPr id="17" name="TextBox 16">
            <a:extLst>
              <a:ext uri="{FF2B5EF4-FFF2-40B4-BE49-F238E27FC236}">
                <a16:creationId xmlns:a16="http://schemas.microsoft.com/office/drawing/2014/main" id="{46035F0B-FA42-137C-C84A-D8D8334723D6}"/>
              </a:ext>
            </a:extLst>
          </p:cNvPr>
          <p:cNvSpPr txBox="1"/>
          <p:nvPr/>
        </p:nvSpPr>
        <p:spPr>
          <a:xfrm>
            <a:off x="5751230" y="785924"/>
            <a:ext cx="3695700"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rPr>
              <a:t>Percent of Responses</a:t>
            </a:r>
          </a:p>
        </p:txBody>
      </p:sp>
    </p:spTree>
    <p:extLst>
      <p:ext uri="{BB962C8B-B14F-4D97-AF65-F5344CB8AC3E}">
        <p14:creationId xmlns:p14="http://schemas.microsoft.com/office/powerpoint/2010/main" val="3729178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FE0E79-3C83-4B98-8C39-ED8503CD699A}"/>
              </a:ext>
            </a:extLst>
          </p:cNvPr>
          <p:cNvSpPr>
            <a:spLocks noGrp="1"/>
          </p:cNvSpPr>
          <p:nvPr>
            <p:ph type="title"/>
          </p:nvPr>
        </p:nvSpPr>
        <p:spPr/>
        <p:txBody>
          <a:bodyPr>
            <a:noAutofit/>
          </a:bodyPr>
          <a:lstStyle/>
          <a:p>
            <a:r>
              <a:rPr lang="en-US" sz="4000" b="1" dirty="0"/>
              <a:t>Results | Design Rationale – Anecdotal Logic</a:t>
            </a:r>
          </a:p>
        </p:txBody>
      </p:sp>
      <p:sp>
        <p:nvSpPr>
          <p:cNvPr id="2" name="Content Placeholder 1">
            <a:extLst>
              <a:ext uri="{FF2B5EF4-FFF2-40B4-BE49-F238E27FC236}">
                <a16:creationId xmlns:a16="http://schemas.microsoft.com/office/drawing/2014/main" id="{01EE282B-6DB8-4811-ABDE-0AD318D05FBD}"/>
              </a:ext>
            </a:extLst>
          </p:cNvPr>
          <p:cNvSpPr>
            <a:spLocks noGrp="1"/>
          </p:cNvSpPr>
          <p:nvPr>
            <p:ph idx="1"/>
          </p:nvPr>
        </p:nvSpPr>
        <p:spPr/>
        <p:txBody>
          <a:bodyPr>
            <a:normAutofit/>
          </a:bodyPr>
          <a:lstStyle/>
          <a:p>
            <a:pPr lvl="0">
              <a:buClr>
                <a:srgbClr val="555960"/>
              </a:buClr>
            </a:pPr>
            <a:endParaRPr lang="en-US" sz="3000" dirty="0">
              <a:solidFill>
                <a:srgbClr val="000000">
                  <a:lumMod val="85000"/>
                  <a:lumOff val="15000"/>
                </a:srgbClr>
              </a:solidFill>
            </a:endParaRPr>
          </a:p>
        </p:txBody>
      </p:sp>
      <p:sp>
        <p:nvSpPr>
          <p:cNvPr id="4" name="Slide Number Placeholder 3">
            <a:extLst>
              <a:ext uri="{FF2B5EF4-FFF2-40B4-BE49-F238E27FC236}">
                <a16:creationId xmlns:a16="http://schemas.microsoft.com/office/drawing/2014/main" id="{3A050BBA-6D2E-4E3C-B27D-74552D1A11C7}"/>
              </a:ext>
            </a:extLst>
          </p:cNvPr>
          <p:cNvSpPr>
            <a:spLocks noGrp="1"/>
          </p:cNvSpPr>
          <p:nvPr>
            <p:ph type="sldNum" sz="quarter" idx="12"/>
          </p:nvPr>
        </p:nvSpPr>
        <p:spPr/>
        <p:txBody>
          <a:bodyPr/>
          <a:lstStyle/>
          <a:p>
            <a:fld id="{8A7A6979-0714-4377-B894-6BE4C2D6E202}" type="slidenum">
              <a:rPr lang="en-US" smtClean="0"/>
              <a:pPr/>
              <a:t>15</a:t>
            </a:fld>
            <a:endParaRPr lang="en-US" dirty="0"/>
          </a:p>
        </p:txBody>
      </p:sp>
      <p:sp>
        <p:nvSpPr>
          <p:cNvPr id="13" name="Scroll: Horizontal 12">
            <a:extLst>
              <a:ext uri="{FF2B5EF4-FFF2-40B4-BE49-F238E27FC236}">
                <a16:creationId xmlns:a16="http://schemas.microsoft.com/office/drawing/2014/main" id="{EBE1A43E-0331-5AE9-D605-3ECD0CC44AA8}"/>
              </a:ext>
            </a:extLst>
          </p:cNvPr>
          <p:cNvSpPr/>
          <p:nvPr/>
        </p:nvSpPr>
        <p:spPr>
          <a:xfrm>
            <a:off x="369531" y="1556703"/>
            <a:ext cx="11410357" cy="1033272"/>
          </a:xfrm>
          <a:prstGeom prst="horizontalScroll">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a:ea typeface="+mn-ea"/>
                <a:cs typeface="Calibri"/>
              </a:rPr>
              <a:t>Control</a:t>
            </a:r>
            <a:r>
              <a:rPr kumimoji="0" lang="en-US" sz="2400" b="0" i="0" u="none" strike="noStrike" kern="0" cap="none" spc="0" normalizeH="0" baseline="0" noProof="0" dirty="0">
                <a:ln>
                  <a:noFill/>
                </a:ln>
                <a:solidFill>
                  <a:prstClr val="black"/>
                </a:solidFill>
                <a:effectLst/>
                <a:uLnTx/>
                <a:uFillTx/>
                <a:latin typeface="Calibri"/>
                <a:ea typeface="+mn-ea"/>
                <a:cs typeface="Calibri"/>
              </a:rPr>
              <a:t>: “</a:t>
            </a:r>
            <a:r>
              <a:rPr kumimoji="0" lang="en-US" sz="2400" b="0" i="1" u="none" strike="noStrike" kern="0" cap="none" spc="0" normalizeH="0" baseline="0" noProof="0" dirty="0">
                <a:ln>
                  <a:noFill/>
                </a:ln>
                <a:solidFill>
                  <a:prstClr val="black"/>
                </a:solidFill>
                <a:effectLst/>
                <a:uLnTx/>
                <a:uFillTx/>
                <a:latin typeface="Calibri"/>
                <a:ea typeface="+mn-ea"/>
                <a:cs typeface="Calibri"/>
              </a:rPr>
              <a:t>I’m pretty sure all of the devices at [university] share one or two connections so given that, it’s probably good enough here as well</a:t>
            </a:r>
            <a:r>
              <a:rPr kumimoji="0" lang="en-US" sz="2400" b="0" i="0" u="none" strike="noStrike" kern="0" cap="none" spc="0" normalizeH="0" baseline="0" noProof="0" dirty="0">
                <a:ln>
                  <a:noFill/>
                </a:ln>
                <a:solidFill>
                  <a:prstClr val="black"/>
                </a:solidFill>
                <a:effectLst/>
                <a:uLnTx/>
                <a:uFillTx/>
                <a:latin typeface="Calibri"/>
                <a:ea typeface="+mn-ea"/>
                <a:cs typeface="Calibri"/>
              </a:rPr>
              <a:t>”</a:t>
            </a:r>
          </a:p>
        </p:txBody>
      </p:sp>
      <p:sp>
        <p:nvSpPr>
          <p:cNvPr id="14" name="Scroll: Horizontal 13">
            <a:extLst>
              <a:ext uri="{FF2B5EF4-FFF2-40B4-BE49-F238E27FC236}">
                <a16:creationId xmlns:a16="http://schemas.microsoft.com/office/drawing/2014/main" id="{3BC532E6-49FD-FAE1-5697-74FA371CD39C}"/>
              </a:ext>
            </a:extLst>
          </p:cNvPr>
          <p:cNvSpPr/>
          <p:nvPr/>
        </p:nvSpPr>
        <p:spPr>
          <a:xfrm>
            <a:off x="369531" y="2883454"/>
            <a:ext cx="11410357" cy="1033272"/>
          </a:xfrm>
          <a:prstGeom prst="horizontalScroll">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a:ea typeface="+mn-ea"/>
                <a:cs typeface="Calibri"/>
              </a:rPr>
              <a:t>Treatment 1</a:t>
            </a:r>
            <a:r>
              <a:rPr kumimoji="0" lang="en-US" sz="2400" b="0" i="0" u="none" strike="noStrike" kern="0" cap="none" spc="0" normalizeH="0" baseline="0" noProof="0" dirty="0">
                <a:ln>
                  <a:noFill/>
                </a:ln>
                <a:solidFill>
                  <a:prstClr val="black"/>
                </a:solidFill>
                <a:effectLst/>
                <a:uLnTx/>
                <a:uFillTx/>
                <a:latin typeface="Calibri"/>
                <a:ea typeface="+mn-ea"/>
                <a:cs typeface="Calibri"/>
              </a:rPr>
              <a:t>: “</a:t>
            </a:r>
            <a:r>
              <a:rPr kumimoji="0" lang="en-US" sz="2400" b="0" i="1" u="none" strike="noStrike" kern="0" cap="none" spc="0" normalizeH="0" baseline="0" noProof="0" dirty="0">
                <a:ln>
                  <a:noFill/>
                </a:ln>
                <a:solidFill>
                  <a:prstClr val="black"/>
                </a:solidFill>
                <a:effectLst/>
                <a:uLnTx/>
                <a:uFillTx/>
                <a:latin typeface="Calibri"/>
                <a:ea typeface="+mn-ea"/>
                <a:cs typeface="Calibri"/>
              </a:rPr>
              <a:t>believe this is what swarm means, to have all the robots be controlled under a single connection</a:t>
            </a:r>
            <a:r>
              <a:rPr kumimoji="0" lang="en-US" sz="2400" b="0" i="0" u="none" strike="noStrike" kern="0" cap="none" spc="0" normalizeH="0" baseline="0" noProof="0" dirty="0">
                <a:ln>
                  <a:noFill/>
                </a:ln>
                <a:solidFill>
                  <a:prstClr val="black"/>
                </a:solidFill>
                <a:effectLst/>
                <a:uLnTx/>
                <a:uFillTx/>
                <a:latin typeface="Calibri"/>
                <a:ea typeface="+mn-ea"/>
                <a:cs typeface="Calibri"/>
              </a:rPr>
              <a:t>”</a:t>
            </a:r>
          </a:p>
        </p:txBody>
      </p:sp>
      <p:sp>
        <p:nvSpPr>
          <p:cNvPr id="15" name="Scroll: Horizontal 14">
            <a:extLst>
              <a:ext uri="{FF2B5EF4-FFF2-40B4-BE49-F238E27FC236}">
                <a16:creationId xmlns:a16="http://schemas.microsoft.com/office/drawing/2014/main" id="{92EC6A32-7498-5096-A030-9E5E8692D3FA}"/>
              </a:ext>
            </a:extLst>
          </p:cNvPr>
          <p:cNvSpPr/>
          <p:nvPr/>
        </p:nvSpPr>
        <p:spPr>
          <a:xfrm>
            <a:off x="369531" y="4210206"/>
            <a:ext cx="11410357" cy="1563623"/>
          </a:xfrm>
          <a:prstGeom prst="horizontalScroll">
            <a:avLst/>
          </a:prstGeom>
          <a:noFill/>
          <a:ln w="25400" cap="flat" cmpd="sng" algn="ctr">
            <a:noFill/>
            <a:prstDash val="solid"/>
          </a:ln>
          <a:effectLst/>
        </p:spPr>
        <p:txBody>
          <a:bodyPr rtlCol="0" anchor="ctr"/>
          <a:lstStyle/>
          <a:p>
            <a:pPr algn="ctr"/>
            <a:r>
              <a:rPr lang="en-US" sz="2400" b="1" dirty="0">
                <a:cs typeface="Calibri"/>
              </a:rPr>
              <a:t>Treatment 2</a:t>
            </a:r>
            <a:r>
              <a:rPr lang="en-US" sz="2400" dirty="0">
                <a:cs typeface="Calibri"/>
              </a:rPr>
              <a:t>: “</a:t>
            </a:r>
            <a:r>
              <a:rPr lang="en-US" sz="2400" i="1" u="sng" dirty="0">
                <a:cs typeface="Calibri"/>
              </a:rPr>
              <a:t>As we learned</a:t>
            </a:r>
            <a:r>
              <a:rPr lang="en-US" sz="2400" i="1" dirty="0">
                <a:cs typeface="Calibri"/>
              </a:rPr>
              <a:t> from the plane crash...design redundancy can help avoid terrible consequences. If the robots have only one sensor that becomes compromised, it could be hazardous for workers</a:t>
            </a:r>
            <a:r>
              <a:rPr lang="en-US" sz="2400" dirty="0">
                <a:cs typeface="Calibri"/>
              </a:rPr>
              <a:t>”</a:t>
            </a:r>
          </a:p>
        </p:txBody>
      </p:sp>
    </p:spTree>
    <p:extLst>
      <p:ext uri="{BB962C8B-B14F-4D97-AF65-F5344CB8AC3E}">
        <p14:creationId xmlns:p14="http://schemas.microsoft.com/office/powerpoint/2010/main" val="4038971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FE0E79-3C83-4B98-8C39-ED8503CD699A}"/>
              </a:ext>
            </a:extLst>
          </p:cNvPr>
          <p:cNvSpPr>
            <a:spLocks noGrp="1"/>
          </p:cNvSpPr>
          <p:nvPr>
            <p:ph type="title"/>
          </p:nvPr>
        </p:nvSpPr>
        <p:spPr>
          <a:xfrm>
            <a:off x="369531" y="118429"/>
            <a:ext cx="11410357" cy="638175"/>
          </a:xfrm>
        </p:spPr>
        <p:txBody>
          <a:bodyPr>
            <a:noAutofit/>
          </a:bodyPr>
          <a:lstStyle/>
          <a:p>
            <a:r>
              <a:rPr lang="en-US" sz="3400" dirty="0"/>
              <a:t>A</a:t>
            </a:r>
            <a:r>
              <a:rPr lang="en-US" sz="3400" b="1" dirty="0"/>
              <a:t> Failure-Aware </a:t>
            </a:r>
            <a:r>
              <a:rPr lang="en-US" sz="3400" dirty="0"/>
              <a:t>Engineering Process </a:t>
            </a:r>
            <a:r>
              <a:rPr lang="en-US" sz="3400" dirty="0">
                <a:sym typeface="Wingdings" pitchFamily="2" charset="2"/>
              </a:rPr>
              <a:t>for</a:t>
            </a:r>
            <a:r>
              <a:rPr lang="en-US" sz="3400" dirty="0"/>
              <a:t> IoT</a:t>
            </a:r>
          </a:p>
        </p:txBody>
      </p:sp>
      <p:sp>
        <p:nvSpPr>
          <p:cNvPr id="2" name="Content Placeholder 1">
            <a:extLst>
              <a:ext uri="{FF2B5EF4-FFF2-40B4-BE49-F238E27FC236}">
                <a16:creationId xmlns:a16="http://schemas.microsoft.com/office/drawing/2014/main" id="{01EE282B-6DB8-4811-ABDE-0AD318D05FBD}"/>
              </a:ext>
            </a:extLst>
          </p:cNvPr>
          <p:cNvSpPr>
            <a:spLocks noGrp="1"/>
          </p:cNvSpPr>
          <p:nvPr>
            <p:ph idx="1"/>
          </p:nvPr>
        </p:nvSpPr>
        <p:spPr/>
        <p:txBody>
          <a:bodyPr>
            <a:normAutofit fontScale="92500"/>
          </a:bodyPr>
          <a:lstStyle/>
          <a:p>
            <a:pPr lvl="0">
              <a:buClr>
                <a:srgbClr val="555960"/>
              </a:buClr>
            </a:pPr>
            <a:endParaRPr lang="en-US" sz="3200" dirty="0">
              <a:solidFill>
                <a:srgbClr val="000000">
                  <a:lumMod val="85000"/>
                  <a:lumOff val="15000"/>
                </a:srgbClr>
              </a:solidFill>
            </a:endParaRPr>
          </a:p>
          <a:p>
            <a:pPr lvl="0">
              <a:buClr>
                <a:srgbClr val="555960"/>
              </a:buClr>
            </a:pPr>
            <a:endParaRPr lang="en-US" sz="3200" dirty="0">
              <a:solidFill>
                <a:srgbClr val="000000">
                  <a:lumMod val="85000"/>
                  <a:lumOff val="15000"/>
                </a:srgbClr>
              </a:solidFill>
            </a:endParaRPr>
          </a:p>
          <a:p>
            <a:pPr lvl="0">
              <a:buClr>
                <a:srgbClr val="555960"/>
              </a:buClr>
            </a:pPr>
            <a:endParaRPr lang="en-US" sz="3200" dirty="0">
              <a:solidFill>
                <a:srgbClr val="000000">
                  <a:lumMod val="85000"/>
                  <a:lumOff val="15000"/>
                </a:srgbClr>
              </a:solidFill>
            </a:endParaRPr>
          </a:p>
          <a:p>
            <a:pPr marL="0" indent="0">
              <a:buClr>
                <a:srgbClr val="555960"/>
              </a:buClr>
              <a:buNone/>
            </a:pPr>
            <a:endParaRPr lang="en-US" sz="3600" dirty="0">
              <a:solidFill>
                <a:srgbClr val="000000">
                  <a:lumMod val="85000"/>
                  <a:lumOff val="15000"/>
                </a:srgbClr>
              </a:solidFill>
            </a:endParaRPr>
          </a:p>
          <a:p>
            <a:pPr lvl="0">
              <a:buClr>
                <a:srgbClr val="555960"/>
              </a:buClr>
            </a:pPr>
            <a:endParaRPr lang="en-US" sz="3200" dirty="0">
              <a:solidFill>
                <a:srgbClr val="000000">
                  <a:lumMod val="85000"/>
                  <a:lumOff val="15000"/>
                </a:srgbClr>
              </a:solidFill>
            </a:endParaRPr>
          </a:p>
          <a:p>
            <a:pPr lvl="0">
              <a:buClr>
                <a:srgbClr val="555960"/>
              </a:buClr>
            </a:pPr>
            <a:endParaRPr lang="en-US" sz="3200" dirty="0">
              <a:solidFill>
                <a:srgbClr val="000000">
                  <a:lumMod val="85000"/>
                  <a:lumOff val="15000"/>
                </a:srgbClr>
              </a:solidFill>
            </a:endParaRPr>
          </a:p>
          <a:p>
            <a:pPr marL="514350" indent="-514350">
              <a:buClr>
                <a:srgbClr val="555960"/>
              </a:buClr>
              <a:buFont typeface="+mj-lt"/>
              <a:buAutoNum type="arabicPeriod"/>
            </a:pPr>
            <a:r>
              <a:rPr lang="en-US" sz="3200" dirty="0">
                <a:solidFill>
                  <a:schemeClr val="bg1"/>
                </a:solidFill>
              </a:rPr>
              <a:t>Experimental methods to measure &amp; understand design rationales</a:t>
            </a:r>
          </a:p>
          <a:p>
            <a:pPr marL="514350" indent="-514350">
              <a:buClr>
                <a:srgbClr val="555960"/>
              </a:buClr>
              <a:buFont typeface="+mj-lt"/>
              <a:buAutoNum type="arabicPeriod"/>
            </a:pPr>
            <a:r>
              <a:rPr lang="en-US" sz="3200" dirty="0">
                <a:solidFill>
                  <a:schemeClr val="bg1"/>
                </a:solidFill>
              </a:rPr>
              <a:t>Investigate: Are current guideline-based practices effective?</a:t>
            </a:r>
          </a:p>
          <a:p>
            <a:pPr marL="514350" indent="-514350">
              <a:buClr>
                <a:srgbClr val="555960"/>
              </a:buClr>
              <a:buFont typeface="+mj-lt"/>
              <a:buAutoNum type="arabicPeriod"/>
            </a:pPr>
            <a:r>
              <a:rPr lang="en-US" sz="3200" dirty="0">
                <a:solidFill>
                  <a:schemeClr val="bg1"/>
                </a:solidFill>
              </a:rPr>
              <a:t>Investigate: Processes for learning from design failures</a:t>
            </a:r>
          </a:p>
          <a:p>
            <a:pPr marL="514350" indent="-514350">
              <a:buClr>
                <a:srgbClr val="555960"/>
              </a:buClr>
              <a:buFont typeface="+mj-lt"/>
              <a:buAutoNum type="arabicPeriod"/>
            </a:pPr>
            <a:endParaRPr lang="en-US" sz="3200" dirty="0">
              <a:solidFill>
                <a:schemeClr val="bg1"/>
              </a:solidFill>
            </a:endParaRPr>
          </a:p>
        </p:txBody>
      </p:sp>
      <p:sp>
        <p:nvSpPr>
          <p:cNvPr id="4" name="Slide Number Placeholder 3">
            <a:extLst>
              <a:ext uri="{FF2B5EF4-FFF2-40B4-BE49-F238E27FC236}">
                <a16:creationId xmlns:a16="http://schemas.microsoft.com/office/drawing/2014/main" id="{3A050BBA-6D2E-4E3C-B27D-74552D1A11C7}"/>
              </a:ext>
            </a:extLst>
          </p:cNvPr>
          <p:cNvSpPr>
            <a:spLocks noGrp="1"/>
          </p:cNvSpPr>
          <p:nvPr>
            <p:ph type="sldNum" sz="quarter" idx="12"/>
          </p:nvPr>
        </p:nvSpPr>
        <p:spPr/>
        <p:txBody>
          <a:bodyPr/>
          <a:lstStyle/>
          <a:p>
            <a:fld id="{8A7A6979-0714-4377-B894-6BE4C2D6E202}" type="slidenum">
              <a:rPr lang="en-US" smtClean="0"/>
              <a:pPr/>
              <a:t>16</a:t>
            </a:fld>
            <a:endParaRPr lang="en-US" dirty="0"/>
          </a:p>
        </p:txBody>
      </p:sp>
      <p:grpSp>
        <p:nvGrpSpPr>
          <p:cNvPr id="17" name="Group 16">
            <a:extLst>
              <a:ext uri="{FF2B5EF4-FFF2-40B4-BE49-F238E27FC236}">
                <a16:creationId xmlns:a16="http://schemas.microsoft.com/office/drawing/2014/main" id="{70DCECD8-44D8-C515-DE9B-B9E874AA0CA6}"/>
              </a:ext>
            </a:extLst>
          </p:cNvPr>
          <p:cNvGrpSpPr>
            <a:grpSpLocks noChangeAspect="1"/>
          </p:cNvGrpSpPr>
          <p:nvPr/>
        </p:nvGrpSpPr>
        <p:grpSpPr>
          <a:xfrm>
            <a:off x="3099038" y="934480"/>
            <a:ext cx="5951342" cy="2738511"/>
            <a:chOff x="2405849" y="1104361"/>
            <a:chExt cx="6850043" cy="3152048"/>
          </a:xfrm>
        </p:grpSpPr>
        <p:grpSp>
          <p:nvGrpSpPr>
            <p:cNvPr id="14" name="Group 13">
              <a:extLst>
                <a:ext uri="{FF2B5EF4-FFF2-40B4-BE49-F238E27FC236}">
                  <a16:creationId xmlns:a16="http://schemas.microsoft.com/office/drawing/2014/main" id="{563CFFB2-67A4-5986-7459-94F5BB9D85F5}"/>
                </a:ext>
              </a:extLst>
            </p:cNvPr>
            <p:cNvGrpSpPr/>
            <p:nvPr/>
          </p:nvGrpSpPr>
          <p:grpSpPr>
            <a:xfrm>
              <a:off x="2405849" y="1104361"/>
              <a:ext cx="6850043" cy="3152048"/>
              <a:chOff x="2405849" y="1104361"/>
              <a:chExt cx="6850043" cy="3152048"/>
            </a:xfrm>
          </p:grpSpPr>
          <p:pic>
            <p:nvPicPr>
              <p:cNvPr id="10" name="Picture 9">
                <a:extLst>
                  <a:ext uri="{FF2B5EF4-FFF2-40B4-BE49-F238E27FC236}">
                    <a16:creationId xmlns:a16="http://schemas.microsoft.com/office/drawing/2014/main" id="{6B9EF56B-20D2-CC51-1F34-3BF051C23933}"/>
                  </a:ext>
                </a:extLst>
              </p:cNvPr>
              <p:cNvPicPr>
                <a:picLocks noChangeAspect="1"/>
              </p:cNvPicPr>
              <p:nvPr/>
            </p:nvPicPr>
            <p:blipFill rotWithShape="1">
              <a:blip r:embed="rId3"/>
              <a:srcRect l="1966" t="3294" r="1553" b="2746"/>
              <a:stretch/>
            </p:blipFill>
            <p:spPr>
              <a:xfrm>
                <a:off x="2405849" y="1171853"/>
                <a:ext cx="6569475" cy="3084556"/>
              </a:xfrm>
              <a:prstGeom prst="rect">
                <a:avLst/>
              </a:prstGeom>
            </p:spPr>
          </p:pic>
          <p:sp>
            <p:nvSpPr>
              <p:cNvPr id="11" name="TextBox 10">
                <a:extLst>
                  <a:ext uri="{FF2B5EF4-FFF2-40B4-BE49-F238E27FC236}">
                    <a16:creationId xmlns:a16="http://schemas.microsoft.com/office/drawing/2014/main" id="{FD94C5A8-7C54-3F58-1C15-B9F735405C01}"/>
                  </a:ext>
                </a:extLst>
              </p:cNvPr>
              <p:cNvSpPr txBox="1"/>
              <p:nvPr/>
            </p:nvSpPr>
            <p:spPr>
              <a:xfrm>
                <a:off x="7315809" y="1473693"/>
                <a:ext cx="1940083" cy="369332"/>
              </a:xfrm>
              <a:prstGeom prst="rect">
                <a:avLst/>
              </a:prstGeom>
              <a:solidFill>
                <a:schemeClr val="accent4"/>
              </a:solidFill>
            </p:spPr>
            <p:txBody>
              <a:bodyPr wrap="none" rtlCol="0">
                <a:spAutoFit/>
              </a:bodyPr>
              <a:lstStyle/>
              <a:p>
                <a:r>
                  <a:rPr lang="en-US" b="1" dirty="0"/>
                  <a:t>Failure Knowledge</a:t>
                </a:r>
              </a:p>
            </p:txBody>
          </p:sp>
          <p:sp>
            <p:nvSpPr>
              <p:cNvPr id="12" name="TextBox 11">
                <a:extLst>
                  <a:ext uri="{FF2B5EF4-FFF2-40B4-BE49-F238E27FC236}">
                    <a16:creationId xmlns:a16="http://schemas.microsoft.com/office/drawing/2014/main" id="{1091891B-F753-2AEA-62D7-BB0F883C861E}"/>
                  </a:ext>
                </a:extLst>
              </p:cNvPr>
              <p:cNvSpPr txBox="1"/>
              <p:nvPr/>
            </p:nvSpPr>
            <p:spPr>
              <a:xfrm>
                <a:off x="6782540" y="3511327"/>
                <a:ext cx="1425133" cy="369332"/>
              </a:xfrm>
              <a:prstGeom prst="rect">
                <a:avLst/>
              </a:prstGeom>
              <a:solidFill>
                <a:schemeClr val="accent4"/>
              </a:solidFill>
            </p:spPr>
            <p:txBody>
              <a:bodyPr wrap="square" rtlCol="0">
                <a:spAutoFit/>
              </a:bodyPr>
              <a:lstStyle/>
              <a:p>
                <a:pPr algn="ctr"/>
                <a:r>
                  <a:rPr lang="en-US" b="1" dirty="0"/>
                  <a:t>Failure</a:t>
                </a:r>
              </a:p>
            </p:txBody>
          </p:sp>
          <p:sp>
            <p:nvSpPr>
              <p:cNvPr id="13" name="TextBox 12">
                <a:extLst>
                  <a:ext uri="{FF2B5EF4-FFF2-40B4-BE49-F238E27FC236}">
                    <a16:creationId xmlns:a16="http://schemas.microsoft.com/office/drawing/2014/main" id="{8C6E430D-4B7F-1568-2784-B4FE9F02A931}"/>
                  </a:ext>
                </a:extLst>
              </p:cNvPr>
              <p:cNvSpPr txBox="1"/>
              <p:nvPr/>
            </p:nvSpPr>
            <p:spPr>
              <a:xfrm>
                <a:off x="5212672" y="1104361"/>
                <a:ext cx="1951608" cy="369332"/>
              </a:xfrm>
              <a:prstGeom prst="rect">
                <a:avLst/>
              </a:prstGeom>
              <a:solidFill>
                <a:schemeClr val="accent4"/>
              </a:solidFill>
            </p:spPr>
            <p:txBody>
              <a:bodyPr wrap="square" rtlCol="0">
                <a:spAutoFit/>
              </a:bodyPr>
              <a:lstStyle/>
              <a:p>
                <a:pPr algn="ctr"/>
                <a:r>
                  <a:rPr lang="en-US" b="1" dirty="0"/>
                  <a:t>Lesson Learnt</a:t>
                </a:r>
              </a:p>
            </p:txBody>
          </p:sp>
        </p:grpSp>
        <p:sp>
          <p:nvSpPr>
            <p:cNvPr id="15" name="TextBox 14">
              <a:extLst>
                <a:ext uri="{FF2B5EF4-FFF2-40B4-BE49-F238E27FC236}">
                  <a16:creationId xmlns:a16="http://schemas.microsoft.com/office/drawing/2014/main" id="{70C45705-218E-E588-542F-2B5669D23CFA}"/>
                </a:ext>
              </a:extLst>
            </p:cNvPr>
            <p:cNvSpPr txBox="1"/>
            <p:nvPr/>
          </p:nvSpPr>
          <p:spPr>
            <a:xfrm>
              <a:off x="6451320" y="1487820"/>
              <a:ext cx="825215" cy="369332"/>
            </a:xfrm>
            <a:prstGeom prst="rect">
              <a:avLst/>
            </a:prstGeom>
            <a:solidFill>
              <a:srgbClr val="FFFFFF"/>
            </a:solidFill>
          </p:spPr>
          <p:txBody>
            <a:bodyPr wrap="square" rtlCol="0">
              <a:spAutoFit/>
            </a:bodyPr>
            <a:lstStyle/>
            <a:p>
              <a:endParaRPr lang="en-US" b="1" dirty="0">
                <a:solidFill>
                  <a:srgbClr val="FF0000"/>
                </a:solidFill>
              </a:endParaRPr>
            </a:p>
          </p:txBody>
        </p:sp>
        <p:sp>
          <p:nvSpPr>
            <p:cNvPr id="16" name="TextBox 15">
              <a:extLst>
                <a:ext uri="{FF2B5EF4-FFF2-40B4-BE49-F238E27FC236}">
                  <a16:creationId xmlns:a16="http://schemas.microsoft.com/office/drawing/2014/main" id="{A1C42745-6A6D-F54A-9AAC-20335E0E0DAF}"/>
                </a:ext>
              </a:extLst>
            </p:cNvPr>
            <p:cNvSpPr txBox="1"/>
            <p:nvPr/>
          </p:nvSpPr>
          <p:spPr>
            <a:xfrm>
              <a:off x="6490594" y="1487819"/>
              <a:ext cx="1004697" cy="425104"/>
            </a:xfrm>
            <a:prstGeom prst="rect">
              <a:avLst/>
            </a:prstGeom>
            <a:noFill/>
          </p:spPr>
          <p:txBody>
            <a:bodyPr wrap="square" rtlCol="0">
              <a:spAutoFit/>
            </a:bodyPr>
            <a:lstStyle/>
            <a:p>
              <a:r>
                <a:rPr lang="en-US" b="1" dirty="0">
                  <a:solidFill>
                    <a:srgbClr val="FF0000"/>
                  </a:solidFill>
                </a:rPr>
                <a:t>HOW?</a:t>
              </a:r>
            </a:p>
          </p:txBody>
        </p:sp>
      </p:grpSp>
    </p:spTree>
    <p:extLst>
      <p:ext uri="{BB962C8B-B14F-4D97-AF65-F5344CB8AC3E}">
        <p14:creationId xmlns:p14="http://schemas.microsoft.com/office/powerpoint/2010/main" val="2859713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phic 11">
            <a:hlinkClick r:id="rId3"/>
            <a:extLst>
              <a:ext uri="{FF2B5EF4-FFF2-40B4-BE49-F238E27FC236}">
                <a16:creationId xmlns:a16="http://schemas.microsoft.com/office/drawing/2014/main" id="{8838E5A9-EE10-2168-BC51-79A77519397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33085" y="6393929"/>
            <a:ext cx="2874406" cy="309076"/>
          </a:xfrm>
          <a:prstGeom prst="rect">
            <a:avLst/>
          </a:prstGeom>
        </p:spPr>
      </p:pic>
      <p:sp>
        <p:nvSpPr>
          <p:cNvPr id="2" name="Content Placeholder 1">
            <a:extLst>
              <a:ext uri="{FF2B5EF4-FFF2-40B4-BE49-F238E27FC236}">
                <a16:creationId xmlns:a16="http://schemas.microsoft.com/office/drawing/2014/main" id="{01EE282B-6DB8-4811-ABDE-0AD318D05FBD}"/>
              </a:ext>
            </a:extLst>
          </p:cNvPr>
          <p:cNvSpPr>
            <a:spLocks noGrp="1"/>
          </p:cNvSpPr>
          <p:nvPr>
            <p:ph idx="1"/>
          </p:nvPr>
        </p:nvSpPr>
        <p:spPr/>
        <p:txBody>
          <a:bodyPr vert="horz" lIns="91440" tIns="45720" rIns="91440" bIns="45720" rtlCol="0" anchor="t">
            <a:normAutofit/>
          </a:bodyPr>
          <a:lstStyle/>
          <a:p>
            <a:r>
              <a:rPr lang="en-US" sz="3200" dirty="0">
                <a:solidFill>
                  <a:srgbClr val="000000">
                    <a:lumMod val="85000"/>
                    <a:lumOff val="15000"/>
                  </a:srgbClr>
                </a:solidFill>
              </a:rPr>
              <a:t>Failure stories influence design – rationales, not decisions?</a:t>
            </a:r>
            <a:endParaRPr lang="en-US" sz="3000" dirty="0">
              <a:solidFill>
                <a:srgbClr val="000000">
                  <a:lumMod val="85000"/>
                  <a:lumOff val="15000"/>
                </a:srgbClr>
              </a:solidFill>
            </a:endParaRPr>
          </a:p>
          <a:p>
            <a:pPr marL="0" indent="0">
              <a:buNone/>
            </a:pPr>
            <a:endParaRPr lang="en-US" sz="3200" dirty="0">
              <a:latin typeface="Calibri"/>
              <a:ea typeface="Calibri"/>
              <a:cs typeface="Calibri"/>
            </a:endParaRPr>
          </a:p>
          <a:p>
            <a:pPr marL="228600" lvl="1" indent="0" algn="ctr">
              <a:buNone/>
            </a:pPr>
            <a:r>
              <a:rPr lang="en-US" sz="3000" b="1" i="1" dirty="0">
                <a:latin typeface="Calibri"/>
                <a:ea typeface="Calibri"/>
                <a:cs typeface="Calibri"/>
              </a:rPr>
              <a:t>Failure-Aware Engineering Process</a:t>
            </a:r>
          </a:p>
          <a:p>
            <a:pPr marL="228600" lvl="1" indent="0" algn="ctr">
              <a:buNone/>
            </a:pPr>
            <a:r>
              <a:rPr lang="en-US" sz="3000" i="1" dirty="0">
                <a:latin typeface="Calibri"/>
                <a:ea typeface="Calibri"/>
                <a:cs typeface="Calibri"/>
              </a:rPr>
              <a:t>(for IoT development)</a:t>
            </a:r>
          </a:p>
        </p:txBody>
      </p:sp>
      <p:sp>
        <p:nvSpPr>
          <p:cNvPr id="3" name="Title 2">
            <a:extLst>
              <a:ext uri="{FF2B5EF4-FFF2-40B4-BE49-F238E27FC236}">
                <a16:creationId xmlns:a16="http://schemas.microsoft.com/office/drawing/2014/main" id="{F0FE0E79-3C83-4B98-8C39-ED8503CD699A}"/>
              </a:ext>
            </a:extLst>
          </p:cNvPr>
          <p:cNvSpPr>
            <a:spLocks noGrp="1"/>
          </p:cNvSpPr>
          <p:nvPr>
            <p:ph type="title"/>
          </p:nvPr>
        </p:nvSpPr>
        <p:spPr/>
        <p:txBody>
          <a:bodyPr>
            <a:noAutofit/>
          </a:bodyPr>
          <a:lstStyle/>
          <a:p>
            <a:r>
              <a:rPr lang="en-US" sz="4000" b="1" dirty="0"/>
              <a:t>Conclusion</a:t>
            </a:r>
          </a:p>
        </p:txBody>
      </p:sp>
      <p:pic>
        <p:nvPicPr>
          <p:cNvPr id="5" name="Picture 4">
            <a:hlinkClick r:id="rId3"/>
            <a:extLst>
              <a:ext uri="{FF2B5EF4-FFF2-40B4-BE49-F238E27FC236}">
                <a16:creationId xmlns:a16="http://schemas.microsoft.com/office/drawing/2014/main" id="{DD3803C2-ED24-4707-B31D-1108AB9B13B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85440" y="5773994"/>
            <a:ext cx="1369695" cy="547877"/>
          </a:xfrm>
          <a:prstGeom prst="rect">
            <a:avLst/>
          </a:prstGeom>
        </p:spPr>
      </p:pic>
      <p:pic>
        <p:nvPicPr>
          <p:cNvPr id="6" name="Purdue CoBrand">
            <a:extLst>
              <a:ext uri="{FF2B5EF4-FFF2-40B4-BE49-F238E27FC236}">
                <a16:creationId xmlns:a16="http://schemas.microsoft.com/office/drawing/2014/main" id="{ACD5F501-2355-4EB4-8820-687D9A86CDC2}"/>
              </a:ext>
            </a:extLst>
          </p:cNvPr>
          <p:cNvPicPr>
            <a:picLocks noChangeAspect="1"/>
          </p:cNvPicPr>
          <p:nvPr/>
        </p:nvPicPr>
        <p:blipFill rotWithShape="1">
          <a:blip r:embed="rId7"/>
          <a:srcRect l="-1" t="1" r="44430" b="-2140"/>
          <a:stretch/>
        </p:blipFill>
        <p:spPr>
          <a:xfrm>
            <a:off x="7328003" y="6140099"/>
            <a:ext cx="2829133" cy="554197"/>
          </a:xfrm>
          <a:prstGeom prst="rect">
            <a:avLst/>
          </a:prstGeom>
        </p:spPr>
      </p:pic>
      <p:sp>
        <p:nvSpPr>
          <p:cNvPr id="7" name="TextBox 6">
            <a:extLst>
              <a:ext uri="{FF2B5EF4-FFF2-40B4-BE49-F238E27FC236}">
                <a16:creationId xmlns:a16="http://schemas.microsoft.com/office/drawing/2014/main" id="{FD9109BD-663D-434F-A569-710038EA41FB}"/>
              </a:ext>
            </a:extLst>
          </p:cNvPr>
          <p:cNvSpPr txBox="1"/>
          <p:nvPr/>
        </p:nvSpPr>
        <p:spPr>
          <a:xfrm>
            <a:off x="6306273" y="5586268"/>
            <a:ext cx="3850862" cy="461665"/>
          </a:xfrm>
          <a:prstGeom prst="rect">
            <a:avLst/>
          </a:prstGeom>
          <a:noFill/>
        </p:spPr>
        <p:txBody>
          <a:bodyPr wrap="none" rtlCol="0">
            <a:spAutoFit/>
          </a:bodyPr>
          <a:lstStyle/>
          <a:p>
            <a:r>
              <a:rPr lang="en-US" sz="2400" i="1" dirty="0"/>
              <a:t>Thank you for your attention!</a:t>
            </a:r>
          </a:p>
        </p:txBody>
      </p:sp>
      <p:sp>
        <p:nvSpPr>
          <p:cNvPr id="8" name="Rectangle 7">
            <a:extLst>
              <a:ext uri="{FF2B5EF4-FFF2-40B4-BE49-F238E27FC236}">
                <a16:creationId xmlns:a16="http://schemas.microsoft.com/office/drawing/2014/main" id="{F3089719-3EB8-4E6E-B1ED-18E69AF460CC}"/>
              </a:ext>
            </a:extLst>
          </p:cNvPr>
          <p:cNvSpPr/>
          <p:nvPr/>
        </p:nvSpPr>
        <p:spPr>
          <a:xfrm>
            <a:off x="10207810" y="6445956"/>
            <a:ext cx="427045" cy="32895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0616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EE282B-6DB8-4811-ABDE-0AD318D05FBD}"/>
              </a:ext>
            </a:extLst>
          </p:cNvPr>
          <p:cNvSpPr>
            <a:spLocks noGrp="1"/>
          </p:cNvSpPr>
          <p:nvPr>
            <p:ph idx="1"/>
          </p:nvPr>
        </p:nvSpPr>
        <p:spPr/>
        <p:txBody>
          <a:bodyPr>
            <a:normAutofit/>
          </a:bodyPr>
          <a:lstStyle/>
          <a:p>
            <a:r>
              <a:rPr lang="en-US" sz="3200" dirty="0"/>
              <a:t>IoT → increasingly interactive w/ physical world </a:t>
            </a:r>
          </a:p>
          <a:p>
            <a:pPr lvl="1"/>
            <a:r>
              <a:rPr lang="en-US" sz="3000" dirty="0"/>
              <a:t>Faults &amp; defects are often safety critical</a:t>
            </a:r>
            <a:r>
              <a:rPr lang="en-US" sz="3200" dirty="0"/>
              <a:t> </a:t>
            </a:r>
          </a:p>
          <a:p>
            <a:r>
              <a:rPr lang="en-US" sz="3200" dirty="0"/>
              <a:t>Example: Diabetes Monitor Failure</a:t>
            </a:r>
            <a:r>
              <a:rPr lang="en-US" baseline="30000" dirty="0"/>
              <a:t>[1]</a:t>
            </a:r>
          </a:p>
          <a:p>
            <a:endParaRPr lang="en-US" baseline="30000" dirty="0"/>
          </a:p>
          <a:p>
            <a:endParaRPr lang="en-US" baseline="30000" dirty="0"/>
          </a:p>
          <a:p>
            <a:endParaRPr lang="en-US" baseline="30000" dirty="0"/>
          </a:p>
          <a:p>
            <a:endParaRPr lang="en-US" baseline="30000" dirty="0"/>
          </a:p>
          <a:p>
            <a:endParaRPr lang="en-US" baseline="30000" dirty="0"/>
          </a:p>
          <a:p>
            <a:endParaRPr lang="en-US" baseline="30000" dirty="0"/>
          </a:p>
          <a:p>
            <a:endParaRPr lang="en-US" baseline="30000" dirty="0"/>
          </a:p>
          <a:p>
            <a:endParaRPr lang="en-US" baseline="30000" dirty="0"/>
          </a:p>
          <a:p>
            <a:pPr marL="0" indent="0">
              <a:buNone/>
            </a:pPr>
            <a:endParaRPr lang="en-US" baseline="30000" dirty="0"/>
          </a:p>
          <a:p>
            <a:endParaRPr lang="en-US" sz="3200" dirty="0"/>
          </a:p>
        </p:txBody>
      </p:sp>
      <p:sp>
        <p:nvSpPr>
          <p:cNvPr id="3" name="Title 2">
            <a:extLst>
              <a:ext uri="{FF2B5EF4-FFF2-40B4-BE49-F238E27FC236}">
                <a16:creationId xmlns:a16="http://schemas.microsoft.com/office/drawing/2014/main" id="{F0FE0E79-3C83-4B98-8C39-ED8503CD699A}"/>
              </a:ext>
            </a:extLst>
          </p:cNvPr>
          <p:cNvSpPr>
            <a:spLocks noGrp="1"/>
          </p:cNvSpPr>
          <p:nvPr>
            <p:ph type="title"/>
          </p:nvPr>
        </p:nvSpPr>
        <p:spPr/>
        <p:txBody>
          <a:bodyPr>
            <a:noAutofit/>
          </a:bodyPr>
          <a:lstStyle/>
          <a:p>
            <a:r>
              <a:rPr lang="en-US" sz="4000" b="1" dirty="0"/>
              <a:t>Motivation</a:t>
            </a:r>
          </a:p>
        </p:txBody>
      </p:sp>
      <p:sp>
        <p:nvSpPr>
          <p:cNvPr id="4" name="Slide Number Placeholder 3">
            <a:extLst>
              <a:ext uri="{FF2B5EF4-FFF2-40B4-BE49-F238E27FC236}">
                <a16:creationId xmlns:a16="http://schemas.microsoft.com/office/drawing/2014/main" id="{3A050BBA-6D2E-4E3C-B27D-74552D1A11C7}"/>
              </a:ext>
            </a:extLst>
          </p:cNvPr>
          <p:cNvSpPr>
            <a:spLocks noGrp="1"/>
          </p:cNvSpPr>
          <p:nvPr>
            <p:ph type="sldNum" sz="quarter" idx="12"/>
          </p:nvPr>
        </p:nvSpPr>
        <p:spPr/>
        <p:txBody>
          <a:bodyPr/>
          <a:lstStyle/>
          <a:p>
            <a:fld id="{8A7A6979-0714-4377-B894-6BE4C2D6E202}" type="slidenum">
              <a:rPr lang="en-US" smtClean="0"/>
              <a:pPr/>
              <a:t>2</a:t>
            </a:fld>
            <a:endParaRPr lang="en-US" dirty="0"/>
          </a:p>
        </p:txBody>
      </p:sp>
      <p:sp>
        <p:nvSpPr>
          <p:cNvPr id="46" name="TextBox 45">
            <a:extLst>
              <a:ext uri="{FF2B5EF4-FFF2-40B4-BE49-F238E27FC236}">
                <a16:creationId xmlns:a16="http://schemas.microsoft.com/office/drawing/2014/main" id="{7BA6B95C-2712-464B-BE70-3B6AE3F87C53}"/>
              </a:ext>
            </a:extLst>
          </p:cNvPr>
          <p:cNvSpPr txBox="1"/>
          <p:nvPr/>
        </p:nvSpPr>
        <p:spPr>
          <a:xfrm>
            <a:off x="359227" y="6386933"/>
            <a:ext cx="11277600" cy="292388"/>
          </a:xfrm>
          <a:prstGeom prst="rect">
            <a:avLst/>
          </a:prstGeom>
          <a:noFill/>
        </p:spPr>
        <p:txBody>
          <a:bodyPr wrap="square">
            <a:spAutoFit/>
          </a:bodyPr>
          <a:lstStyle/>
          <a:p>
            <a:r>
              <a:rPr lang="en-US" sz="1300" dirty="0"/>
              <a:t>[1]  A. O’Connor, “In Weekend Outage, Diabetes Monitors Fail to Send Crucial Alerts,” The New York Times, Dec. 02, 2019.</a:t>
            </a:r>
          </a:p>
        </p:txBody>
      </p:sp>
      <p:grpSp>
        <p:nvGrpSpPr>
          <p:cNvPr id="5" name="Group 4">
            <a:extLst>
              <a:ext uri="{FF2B5EF4-FFF2-40B4-BE49-F238E27FC236}">
                <a16:creationId xmlns:a16="http://schemas.microsoft.com/office/drawing/2014/main" id="{2D5A32C7-F8EB-4338-AB9C-A13B7030FEAE}"/>
              </a:ext>
            </a:extLst>
          </p:cNvPr>
          <p:cNvGrpSpPr/>
          <p:nvPr/>
        </p:nvGrpSpPr>
        <p:grpSpPr>
          <a:xfrm>
            <a:off x="2723494" y="2651721"/>
            <a:ext cx="6713076" cy="2898196"/>
            <a:chOff x="1199494" y="3022684"/>
            <a:chExt cx="6713076" cy="2898196"/>
          </a:xfrm>
        </p:grpSpPr>
        <p:grpSp>
          <p:nvGrpSpPr>
            <p:cNvPr id="42" name="Group 41">
              <a:extLst>
                <a:ext uri="{FF2B5EF4-FFF2-40B4-BE49-F238E27FC236}">
                  <a16:creationId xmlns:a16="http://schemas.microsoft.com/office/drawing/2014/main" id="{5D2D32CE-BE60-4490-B587-B327DF5C67C5}"/>
                </a:ext>
              </a:extLst>
            </p:cNvPr>
            <p:cNvGrpSpPr/>
            <p:nvPr/>
          </p:nvGrpSpPr>
          <p:grpSpPr>
            <a:xfrm>
              <a:off x="1199494" y="3034956"/>
              <a:ext cx="6713076" cy="2885924"/>
              <a:chOff x="267107" y="3853648"/>
              <a:chExt cx="6713076" cy="2885924"/>
            </a:xfrm>
          </p:grpSpPr>
          <p:pic>
            <p:nvPicPr>
              <p:cNvPr id="6" name="Graphic 5" descr="Man outline">
                <a:extLst>
                  <a:ext uri="{FF2B5EF4-FFF2-40B4-BE49-F238E27FC236}">
                    <a16:creationId xmlns:a16="http://schemas.microsoft.com/office/drawing/2014/main" id="{953AD42E-F099-4EFB-BC82-2D97BBDCD586}"/>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6285"/>
              <a:stretch/>
            </p:blipFill>
            <p:spPr>
              <a:xfrm>
                <a:off x="267107" y="4433866"/>
                <a:ext cx="1699640" cy="2305706"/>
              </a:xfrm>
              <a:prstGeom prst="rect">
                <a:avLst/>
              </a:prstGeom>
            </p:spPr>
          </p:pic>
          <p:grpSp>
            <p:nvGrpSpPr>
              <p:cNvPr id="14" name="Group 13">
                <a:extLst>
                  <a:ext uri="{FF2B5EF4-FFF2-40B4-BE49-F238E27FC236}">
                    <a16:creationId xmlns:a16="http://schemas.microsoft.com/office/drawing/2014/main" id="{1BF056D3-3351-4650-99BA-1CC970DCFCB1}"/>
                  </a:ext>
                </a:extLst>
              </p:cNvPr>
              <p:cNvGrpSpPr>
                <a:grpSpLocks noChangeAspect="1"/>
              </p:cNvGrpSpPr>
              <p:nvPr/>
            </p:nvGrpSpPr>
            <p:grpSpPr>
              <a:xfrm>
                <a:off x="1525312" y="5029796"/>
                <a:ext cx="528146" cy="790505"/>
                <a:chOff x="1604140" y="4677900"/>
                <a:chExt cx="528146" cy="790505"/>
              </a:xfrm>
            </p:grpSpPr>
            <p:pic>
              <p:nvPicPr>
                <p:cNvPr id="8" name="Graphic 7" descr="Wireless with solid fill">
                  <a:extLst>
                    <a:ext uri="{FF2B5EF4-FFF2-40B4-BE49-F238E27FC236}">
                      <a16:creationId xmlns:a16="http://schemas.microsoft.com/office/drawing/2014/main" id="{F3952554-9F10-4D30-AF43-E052DD981C2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1679027" y="4677900"/>
                  <a:ext cx="409904" cy="409904"/>
                </a:xfrm>
                <a:prstGeom prst="rect">
                  <a:avLst/>
                </a:prstGeom>
              </p:spPr>
            </p:pic>
            <p:sp>
              <p:nvSpPr>
                <p:cNvPr id="13" name="Rectangle 12">
                  <a:extLst>
                    <a:ext uri="{FF2B5EF4-FFF2-40B4-BE49-F238E27FC236}">
                      <a16:creationId xmlns:a16="http://schemas.microsoft.com/office/drawing/2014/main" id="{803EE2CF-9539-49EC-8523-751094014319}"/>
                    </a:ext>
                  </a:extLst>
                </p:cNvPr>
                <p:cNvSpPr/>
                <p:nvPr/>
              </p:nvSpPr>
              <p:spPr>
                <a:xfrm>
                  <a:off x="1604140" y="4707202"/>
                  <a:ext cx="528146" cy="76120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Graphic 15" descr="Water with solid fill">
                <a:extLst>
                  <a:ext uri="{FF2B5EF4-FFF2-40B4-BE49-F238E27FC236}">
                    <a16:creationId xmlns:a16="http://schemas.microsoft.com/office/drawing/2014/main" id="{D75A18F4-FCF0-41DA-87B4-03F2C5EFEC7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84432" y="5410396"/>
                <a:ext cx="409905" cy="409905"/>
              </a:xfrm>
              <a:prstGeom prst="rect">
                <a:avLst/>
              </a:prstGeom>
            </p:spPr>
          </p:pic>
          <p:cxnSp>
            <p:nvCxnSpPr>
              <p:cNvPr id="18" name="Straight Arrow Connector 17">
                <a:extLst>
                  <a:ext uri="{FF2B5EF4-FFF2-40B4-BE49-F238E27FC236}">
                    <a16:creationId xmlns:a16="http://schemas.microsoft.com/office/drawing/2014/main" id="{58833806-F224-4E0C-ADEA-9EC7171B9BC0}"/>
                  </a:ext>
                </a:extLst>
              </p:cNvPr>
              <p:cNvCxnSpPr/>
              <p:nvPr/>
            </p:nvCxnSpPr>
            <p:spPr>
              <a:xfrm flipH="1">
                <a:off x="882869" y="5410396"/>
                <a:ext cx="642443"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9" name="TextBox 18">
                <a:extLst>
                  <a:ext uri="{FF2B5EF4-FFF2-40B4-BE49-F238E27FC236}">
                    <a16:creationId xmlns:a16="http://schemas.microsoft.com/office/drawing/2014/main" id="{258EBCF1-AD96-450D-A808-F99B63F660E6}"/>
                  </a:ext>
                </a:extLst>
              </p:cNvPr>
              <p:cNvSpPr txBox="1"/>
              <p:nvPr/>
            </p:nvSpPr>
            <p:spPr>
              <a:xfrm>
                <a:off x="1298056" y="5840476"/>
                <a:ext cx="982655" cy="646331"/>
              </a:xfrm>
              <a:prstGeom prst="rect">
                <a:avLst/>
              </a:prstGeom>
              <a:noFill/>
            </p:spPr>
            <p:txBody>
              <a:bodyPr wrap="square" rtlCol="0">
                <a:spAutoFit/>
              </a:bodyPr>
              <a:lstStyle/>
              <a:p>
                <a:pPr algn="ctr"/>
                <a:r>
                  <a:rPr lang="en-US" dirty="0"/>
                  <a:t>Glucose Monitor</a:t>
                </a:r>
              </a:p>
            </p:txBody>
          </p:sp>
          <p:pic>
            <p:nvPicPr>
              <p:cNvPr id="21" name="Graphic 20" descr="Download from cloud outline">
                <a:extLst>
                  <a:ext uri="{FF2B5EF4-FFF2-40B4-BE49-F238E27FC236}">
                    <a16:creationId xmlns:a16="http://schemas.microsoft.com/office/drawing/2014/main" id="{31F32F98-640B-4AE9-A2B5-6BBB82F7FCA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499945" y="3853648"/>
                <a:ext cx="914400" cy="914400"/>
              </a:xfrm>
              <a:prstGeom prst="rect">
                <a:avLst/>
              </a:prstGeom>
            </p:spPr>
          </p:pic>
          <p:cxnSp>
            <p:nvCxnSpPr>
              <p:cNvPr id="23" name="Straight Arrow Connector 22">
                <a:extLst>
                  <a:ext uri="{FF2B5EF4-FFF2-40B4-BE49-F238E27FC236}">
                    <a16:creationId xmlns:a16="http://schemas.microsoft.com/office/drawing/2014/main" id="{FEE544B2-A6EE-4863-9BCF-39DBFE1B050C}"/>
                  </a:ext>
                </a:extLst>
              </p:cNvPr>
              <p:cNvCxnSpPr>
                <a:cxnSpLocks/>
                <a:stCxn id="13" idx="0"/>
                <a:endCxn id="21" idx="1"/>
              </p:cNvCxnSpPr>
              <p:nvPr/>
            </p:nvCxnSpPr>
            <p:spPr>
              <a:xfrm flipV="1">
                <a:off x="1789385" y="4310848"/>
                <a:ext cx="1710560" cy="74825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6" name="TextBox 25">
                <a:extLst>
                  <a:ext uri="{FF2B5EF4-FFF2-40B4-BE49-F238E27FC236}">
                    <a16:creationId xmlns:a16="http://schemas.microsoft.com/office/drawing/2014/main" id="{7452885C-10BB-4EB6-8CB3-4A974728E1E7}"/>
                  </a:ext>
                </a:extLst>
              </p:cNvPr>
              <p:cNvSpPr txBox="1"/>
              <p:nvPr/>
            </p:nvSpPr>
            <p:spPr>
              <a:xfrm>
                <a:off x="3465817" y="4706630"/>
                <a:ext cx="982655" cy="646331"/>
              </a:xfrm>
              <a:prstGeom prst="rect">
                <a:avLst/>
              </a:prstGeom>
              <a:noFill/>
            </p:spPr>
            <p:txBody>
              <a:bodyPr wrap="square" rtlCol="0">
                <a:spAutoFit/>
              </a:bodyPr>
              <a:lstStyle/>
              <a:p>
                <a:pPr algn="ctr"/>
                <a:r>
                  <a:rPr lang="en-US" dirty="0"/>
                  <a:t>Server Outage</a:t>
                </a:r>
              </a:p>
            </p:txBody>
          </p:sp>
          <p:cxnSp>
            <p:nvCxnSpPr>
              <p:cNvPr id="27" name="Straight Arrow Connector 26">
                <a:extLst>
                  <a:ext uri="{FF2B5EF4-FFF2-40B4-BE49-F238E27FC236}">
                    <a16:creationId xmlns:a16="http://schemas.microsoft.com/office/drawing/2014/main" id="{FDF10FA5-1BB3-4373-B687-03AEAA70C569}"/>
                  </a:ext>
                </a:extLst>
              </p:cNvPr>
              <p:cNvCxnSpPr>
                <a:cxnSpLocks/>
                <a:stCxn id="21" idx="3"/>
                <a:endCxn id="29" idx="0"/>
              </p:cNvCxnSpPr>
              <p:nvPr/>
            </p:nvCxnSpPr>
            <p:spPr>
              <a:xfrm>
                <a:off x="4414345" y="4310848"/>
                <a:ext cx="2006162" cy="60866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nvGrpSpPr>
              <p:cNvPr id="36" name="Group 35">
                <a:extLst>
                  <a:ext uri="{FF2B5EF4-FFF2-40B4-BE49-F238E27FC236}">
                    <a16:creationId xmlns:a16="http://schemas.microsoft.com/office/drawing/2014/main" id="{0158A197-B54B-4537-9AE4-F75D0DDED6BA}"/>
                  </a:ext>
                </a:extLst>
              </p:cNvPr>
              <p:cNvGrpSpPr/>
              <p:nvPr/>
            </p:nvGrpSpPr>
            <p:grpSpPr>
              <a:xfrm>
                <a:off x="5860831" y="4919511"/>
                <a:ext cx="1119352" cy="1119352"/>
                <a:chOff x="6093372" y="4748244"/>
                <a:chExt cx="1119352" cy="1119352"/>
              </a:xfrm>
            </p:grpSpPr>
            <p:pic>
              <p:nvPicPr>
                <p:cNvPr id="29" name="Graphic 28" descr="Phone Vibration with solid fill">
                  <a:extLst>
                    <a:ext uri="{FF2B5EF4-FFF2-40B4-BE49-F238E27FC236}">
                      <a16:creationId xmlns:a16="http://schemas.microsoft.com/office/drawing/2014/main" id="{35DE80D7-6DE4-4D19-86D3-AE7F05B85C7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093372" y="4748244"/>
                  <a:ext cx="1119352" cy="1119352"/>
                </a:xfrm>
                <a:prstGeom prst="rect">
                  <a:avLst/>
                </a:prstGeom>
              </p:spPr>
            </p:pic>
            <p:pic>
              <p:nvPicPr>
                <p:cNvPr id="34" name="Graphic 33" descr="Downward trend graph outline">
                  <a:extLst>
                    <a:ext uri="{FF2B5EF4-FFF2-40B4-BE49-F238E27FC236}">
                      <a16:creationId xmlns:a16="http://schemas.microsoft.com/office/drawing/2014/main" id="{A43D05E7-4715-4090-988A-849DDAB7073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1378248">
                  <a:off x="6419182" y="5062416"/>
                  <a:ext cx="467733" cy="467733"/>
                </a:xfrm>
                <a:prstGeom prst="rect">
                  <a:avLst/>
                </a:prstGeom>
              </p:spPr>
            </p:pic>
          </p:grpSp>
          <p:sp>
            <p:nvSpPr>
              <p:cNvPr id="41" name="TextBox 40">
                <a:extLst>
                  <a:ext uri="{FF2B5EF4-FFF2-40B4-BE49-F238E27FC236}">
                    <a16:creationId xmlns:a16="http://schemas.microsoft.com/office/drawing/2014/main" id="{BE0C742D-7D97-49DE-95A3-7FAAF118347B}"/>
                  </a:ext>
                </a:extLst>
              </p:cNvPr>
              <p:cNvSpPr txBox="1"/>
              <p:nvPr/>
            </p:nvSpPr>
            <p:spPr>
              <a:xfrm>
                <a:off x="5929179" y="5919269"/>
                <a:ext cx="1051004" cy="646331"/>
              </a:xfrm>
              <a:prstGeom prst="rect">
                <a:avLst/>
              </a:prstGeom>
              <a:noFill/>
            </p:spPr>
            <p:txBody>
              <a:bodyPr wrap="square" rtlCol="0">
                <a:spAutoFit/>
              </a:bodyPr>
              <a:lstStyle/>
              <a:p>
                <a:pPr algn="ctr"/>
                <a:r>
                  <a:rPr lang="en-US" dirty="0"/>
                  <a:t>User </a:t>
                </a:r>
                <a:r>
                  <a:rPr lang="en-US" b="1" dirty="0">
                    <a:solidFill>
                      <a:srgbClr val="FF0000"/>
                    </a:solidFill>
                  </a:rPr>
                  <a:t>Not</a:t>
                </a:r>
                <a:r>
                  <a:rPr lang="en-US" dirty="0"/>
                  <a:t> Notified</a:t>
                </a:r>
              </a:p>
            </p:txBody>
          </p:sp>
        </p:grpSp>
        <p:pic>
          <p:nvPicPr>
            <p:cNvPr id="24" name="Graphic 23" descr="Close with solid fill">
              <a:extLst>
                <a:ext uri="{FF2B5EF4-FFF2-40B4-BE49-F238E27FC236}">
                  <a16:creationId xmlns:a16="http://schemas.microsoft.com/office/drawing/2014/main" id="{970E94B4-DE6A-42A3-8CB4-264B5917149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510055" y="3022684"/>
              <a:ext cx="758952" cy="758952"/>
            </a:xfrm>
            <a:prstGeom prst="rect">
              <a:avLst/>
            </a:prstGeom>
          </p:spPr>
        </p:pic>
      </p:grpSp>
    </p:spTree>
    <p:extLst>
      <p:ext uri="{BB962C8B-B14F-4D97-AF65-F5344CB8AC3E}">
        <p14:creationId xmlns:p14="http://schemas.microsoft.com/office/powerpoint/2010/main" val="1536594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FE0E79-3C83-4B98-8C39-ED8503CD699A}"/>
              </a:ext>
            </a:extLst>
          </p:cNvPr>
          <p:cNvSpPr>
            <a:spLocks noGrp="1"/>
          </p:cNvSpPr>
          <p:nvPr>
            <p:ph type="title"/>
          </p:nvPr>
        </p:nvSpPr>
        <p:spPr/>
        <p:txBody>
          <a:bodyPr>
            <a:noAutofit/>
          </a:bodyPr>
          <a:lstStyle/>
          <a:p>
            <a:r>
              <a:rPr lang="en-US" sz="3600" b="1"/>
              <a:t>Prior work: Recurring kinds of IoT failures</a:t>
            </a:r>
            <a:r>
              <a:rPr lang="en-US" sz="3600" b="1" baseline="30000"/>
              <a:t>[2]</a:t>
            </a:r>
            <a:endParaRPr lang="en-US" sz="3600" b="1"/>
          </a:p>
        </p:txBody>
      </p:sp>
      <p:sp>
        <p:nvSpPr>
          <p:cNvPr id="2" name="Content Placeholder 1">
            <a:extLst>
              <a:ext uri="{FF2B5EF4-FFF2-40B4-BE49-F238E27FC236}">
                <a16:creationId xmlns:a16="http://schemas.microsoft.com/office/drawing/2014/main" id="{01EE282B-6DB8-4811-ABDE-0AD318D05FBD}"/>
              </a:ext>
            </a:extLst>
          </p:cNvPr>
          <p:cNvSpPr>
            <a:spLocks noGrp="1"/>
          </p:cNvSpPr>
          <p:nvPr>
            <p:ph idx="1"/>
          </p:nvPr>
        </p:nvSpPr>
        <p:spPr/>
        <p:txBody>
          <a:bodyPr vert="horz" lIns="91440" tIns="45720" rIns="91440" bIns="45720" rtlCol="0" anchor="t">
            <a:normAutofit/>
          </a:bodyPr>
          <a:lstStyle/>
          <a:p>
            <a:pPr lvl="0">
              <a:buClr>
                <a:srgbClr val="555960"/>
              </a:buClr>
            </a:pPr>
            <a:r>
              <a:rPr lang="en-US" sz="3200" dirty="0">
                <a:solidFill>
                  <a:srgbClr val="000000">
                    <a:lumMod val="85000"/>
                    <a:lumOff val="15000"/>
                  </a:srgbClr>
                </a:solidFill>
              </a:rPr>
              <a:t>Failure trends </a:t>
            </a:r>
            <a:r>
              <a:rPr lang="en-US" sz="3200" u="sng" dirty="0">
                <a:solidFill>
                  <a:srgbClr val="000000">
                    <a:lumMod val="85000"/>
                    <a:lumOff val="15000"/>
                  </a:srgbClr>
                </a:solidFill>
              </a:rPr>
              <a:t>within</a:t>
            </a:r>
            <a:r>
              <a:rPr lang="en-US" sz="3200" dirty="0">
                <a:solidFill>
                  <a:srgbClr val="000000">
                    <a:lumMod val="85000"/>
                    <a:lumOff val="15000"/>
                  </a:srgbClr>
                </a:solidFill>
              </a:rPr>
              <a:t> application domains</a:t>
            </a:r>
          </a:p>
          <a:p>
            <a:pPr marL="0" indent="0">
              <a:buClr>
                <a:srgbClr val="555960"/>
              </a:buClr>
              <a:buNone/>
              <a:defRPr/>
            </a:pPr>
            <a:endParaRPr lang="en-US" sz="3200" dirty="0">
              <a:solidFill>
                <a:srgbClr val="000000"/>
              </a:solidFill>
              <a:latin typeface="Calibri"/>
              <a:cs typeface="Calibri"/>
            </a:endParaRPr>
          </a:p>
          <a:p>
            <a:pPr marL="0" indent="0">
              <a:buClr>
                <a:srgbClr val="555960"/>
              </a:buClr>
              <a:buNone/>
              <a:defRPr/>
            </a:pPr>
            <a:endParaRPr lang="en-US" sz="3200" dirty="0">
              <a:solidFill>
                <a:srgbClr val="000000"/>
              </a:solidFill>
              <a:latin typeface="Calibri"/>
              <a:cs typeface="Calibri"/>
            </a:endParaRPr>
          </a:p>
          <a:p>
            <a:pPr marL="0" indent="0">
              <a:buClr>
                <a:srgbClr val="555960"/>
              </a:buClr>
              <a:buNone/>
              <a:defRPr/>
            </a:pPr>
            <a:endParaRPr lang="en-US" sz="3200" dirty="0">
              <a:solidFill>
                <a:srgbClr val="000000"/>
              </a:solidFill>
              <a:latin typeface="Calibri"/>
              <a:cs typeface="Calibri"/>
            </a:endParaRPr>
          </a:p>
          <a:p>
            <a:pPr>
              <a:buClr>
                <a:srgbClr val="555960"/>
              </a:buClr>
              <a:defRPr/>
            </a:pPr>
            <a:r>
              <a:rPr lang="en-US" sz="3200" dirty="0">
                <a:solidFill>
                  <a:srgbClr val="000000"/>
                </a:solidFill>
                <a:latin typeface="Calibri"/>
                <a:cs typeface="Calibri"/>
              </a:rPr>
              <a:t>Failure trends </a:t>
            </a:r>
            <a:r>
              <a:rPr lang="en-US" sz="3200" u="sng" dirty="0">
                <a:solidFill>
                  <a:srgbClr val="000000"/>
                </a:solidFill>
                <a:latin typeface="Calibri"/>
                <a:cs typeface="Calibri"/>
              </a:rPr>
              <a:t>across</a:t>
            </a:r>
            <a:r>
              <a:rPr lang="en-US" sz="3200" dirty="0">
                <a:solidFill>
                  <a:srgbClr val="000000"/>
                </a:solidFill>
                <a:latin typeface="Calibri"/>
                <a:cs typeface="Calibri"/>
              </a:rPr>
              <a:t> application domains</a:t>
            </a:r>
          </a:p>
        </p:txBody>
      </p:sp>
      <p:sp>
        <p:nvSpPr>
          <p:cNvPr id="4" name="Slide Number Placeholder 3">
            <a:extLst>
              <a:ext uri="{FF2B5EF4-FFF2-40B4-BE49-F238E27FC236}">
                <a16:creationId xmlns:a16="http://schemas.microsoft.com/office/drawing/2014/main" id="{3A050BBA-6D2E-4E3C-B27D-74552D1A11C7}"/>
              </a:ext>
            </a:extLst>
          </p:cNvPr>
          <p:cNvSpPr>
            <a:spLocks noGrp="1"/>
          </p:cNvSpPr>
          <p:nvPr>
            <p:ph type="sldNum" sz="quarter" idx="12"/>
          </p:nvPr>
        </p:nvSpPr>
        <p:spPr/>
        <p:txBody>
          <a:bodyPr/>
          <a:lstStyle/>
          <a:p>
            <a:fld id="{8A7A6979-0714-4377-B894-6BE4C2D6E202}" type="slidenum">
              <a:rPr lang="en-US" smtClean="0"/>
              <a:pPr/>
              <a:t>3</a:t>
            </a:fld>
            <a:endParaRPr lang="en-US"/>
          </a:p>
        </p:txBody>
      </p:sp>
      <p:grpSp>
        <p:nvGrpSpPr>
          <p:cNvPr id="63" name="Group 62">
            <a:extLst>
              <a:ext uri="{FF2B5EF4-FFF2-40B4-BE49-F238E27FC236}">
                <a16:creationId xmlns:a16="http://schemas.microsoft.com/office/drawing/2014/main" id="{C8989DD0-B2DC-479B-9FD7-A35A56B8CB93}"/>
              </a:ext>
            </a:extLst>
          </p:cNvPr>
          <p:cNvGrpSpPr/>
          <p:nvPr/>
        </p:nvGrpSpPr>
        <p:grpSpPr>
          <a:xfrm>
            <a:off x="3233598" y="1402272"/>
            <a:ext cx="5808574" cy="2074554"/>
            <a:chOff x="2050605" y="1364768"/>
            <a:chExt cx="5808574" cy="2074554"/>
          </a:xfrm>
        </p:grpSpPr>
        <p:grpSp>
          <p:nvGrpSpPr>
            <p:cNvPr id="42" name="Group 41">
              <a:extLst>
                <a:ext uri="{FF2B5EF4-FFF2-40B4-BE49-F238E27FC236}">
                  <a16:creationId xmlns:a16="http://schemas.microsoft.com/office/drawing/2014/main" id="{86A37907-FFCD-4A1C-A287-73FFE5526091}"/>
                </a:ext>
              </a:extLst>
            </p:cNvPr>
            <p:cNvGrpSpPr/>
            <p:nvPr/>
          </p:nvGrpSpPr>
          <p:grpSpPr>
            <a:xfrm>
              <a:off x="2050605" y="1395947"/>
              <a:ext cx="5808574" cy="2043375"/>
              <a:chOff x="2062144" y="1077683"/>
              <a:chExt cx="5808574" cy="2043375"/>
            </a:xfrm>
          </p:grpSpPr>
          <p:grpSp>
            <p:nvGrpSpPr>
              <p:cNvPr id="21" name="Group 20">
                <a:extLst>
                  <a:ext uri="{FF2B5EF4-FFF2-40B4-BE49-F238E27FC236}">
                    <a16:creationId xmlns:a16="http://schemas.microsoft.com/office/drawing/2014/main" id="{3A72DCC4-728A-43CF-8EFC-8A9D131097EC}"/>
                  </a:ext>
                </a:extLst>
              </p:cNvPr>
              <p:cNvGrpSpPr>
                <a:grpSpLocks noChangeAspect="1"/>
              </p:cNvGrpSpPr>
              <p:nvPr/>
            </p:nvGrpSpPr>
            <p:grpSpPr>
              <a:xfrm>
                <a:off x="2289400" y="1792483"/>
                <a:ext cx="528146" cy="790505"/>
                <a:chOff x="1604140" y="4677900"/>
                <a:chExt cx="528146" cy="790505"/>
              </a:xfrm>
            </p:grpSpPr>
            <p:pic>
              <p:nvPicPr>
                <p:cNvPr id="35" name="Graphic 34" descr="Wireless with solid fill">
                  <a:extLst>
                    <a:ext uri="{FF2B5EF4-FFF2-40B4-BE49-F238E27FC236}">
                      <a16:creationId xmlns:a16="http://schemas.microsoft.com/office/drawing/2014/main" id="{2562F7BC-0BC2-4054-ADDD-56584EC664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1679027" y="4677900"/>
                  <a:ext cx="409904" cy="409904"/>
                </a:xfrm>
                <a:prstGeom prst="rect">
                  <a:avLst/>
                </a:prstGeom>
              </p:spPr>
            </p:pic>
            <p:sp>
              <p:nvSpPr>
                <p:cNvPr id="36" name="Rectangle 35">
                  <a:extLst>
                    <a:ext uri="{FF2B5EF4-FFF2-40B4-BE49-F238E27FC236}">
                      <a16:creationId xmlns:a16="http://schemas.microsoft.com/office/drawing/2014/main" id="{0E92FCD5-71A2-4725-BEF4-1D7500A876A1}"/>
                    </a:ext>
                  </a:extLst>
                </p:cNvPr>
                <p:cNvSpPr/>
                <p:nvPr/>
              </p:nvSpPr>
              <p:spPr>
                <a:xfrm>
                  <a:off x="1604140" y="4707202"/>
                  <a:ext cx="528146" cy="76120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 name="Graphic 21" descr="Heart with pulse outline">
                <a:extLst>
                  <a:ext uri="{FF2B5EF4-FFF2-40B4-BE49-F238E27FC236}">
                    <a16:creationId xmlns:a16="http://schemas.microsoft.com/office/drawing/2014/main" id="{94A6E1CD-BED0-487E-90E5-D67003506242}"/>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2348520" y="2173083"/>
                <a:ext cx="409905" cy="409905"/>
              </a:xfrm>
              <a:prstGeom prst="rect">
                <a:avLst/>
              </a:prstGeom>
            </p:spPr>
          </p:pic>
          <p:sp>
            <p:nvSpPr>
              <p:cNvPr id="24" name="TextBox 23">
                <a:extLst>
                  <a:ext uri="{FF2B5EF4-FFF2-40B4-BE49-F238E27FC236}">
                    <a16:creationId xmlns:a16="http://schemas.microsoft.com/office/drawing/2014/main" id="{2A476A9A-0B16-4E8C-A325-4319BB011635}"/>
                  </a:ext>
                </a:extLst>
              </p:cNvPr>
              <p:cNvSpPr txBox="1"/>
              <p:nvPr/>
            </p:nvSpPr>
            <p:spPr>
              <a:xfrm>
                <a:off x="2062144" y="2603163"/>
                <a:ext cx="982655" cy="369332"/>
              </a:xfrm>
              <a:prstGeom prst="rect">
                <a:avLst/>
              </a:prstGeom>
              <a:noFill/>
            </p:spPr>
            <p:txBody>
              <a:bodyPr wrap="square" rtlCol="0">
                <a:spAutoFit/>
              </a:bodyPr>
              <a:lstStyle/>
              <a:p>
                <a:pPr algn="ctr"/>
                <a:r>
                  <a:rPr lang="en-US" dirty="0"/>
                  <a:t>Monitor</a:t>
                </a:r>
              </a:p>
            </p:txBody>
          </p:sp>
          <p:pic>
            <p:nvPicPr>
              <p:cNvPr id="25" name="Graphic 24" descr="Download from cloud outline">
                <a:extLst>
                  <a:ext uri="{FF2B5EF4-FFF2-40B4-BE49-F238E27FC236}">
                    <a16:creationId xmlns:a16="http://schemas.microsoft.com/office/drawing/2014/main" id="{51A6F694-28FA-4C98-A660-28384D9526B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264033" y="1077683"/>
                <a:ext cx="914400" cy="914400"/>
              </a:xfrm>
              <a:prstGeom prst="rect">
                <a:avLst/>
              </a:prstGeom>
            </p:spPr>
          </p:pic>
          <p:cxnSp>
            <p:nvCxnSpPr>
              <p:cNvPr id="26" name="Straight Arrow Connector 25">
                <a:extLst>
                  <a:ext uri="{FF2B5EF4-FFF2-40B4-BE49-F238E27FC236}">
                    <a16:creationId xmlns:a16="http://schemas.microsoft.com/office/drawing/2014/main" id="{D623E54C-B525-4B80-B374-CE20C5F44608}"/>
                  </a:ext>
                </a:extLst>
              </p:cNvPr>
              <p:cNvCxnSpPr>
                <a:cxnSpLocks/>
                <a:stCxn id="36" idx="0"/>
                <a:endCxn id="25" idx="1"/>
              </p:cNvCxnSpPr>
              <p:nvPr/>
            </p:nvCxnSpPr>
            <p:spPr>
              <a:xfrm flipV="1">
                <a:off x="2553473" y="1534883"/>
                <a:ext cx="1710560" cy="28690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7" name="TextBox 26">
                <a:extLst>
                  <a:ext uri="{FF2B5EF4-FFF2-40B4-BE49-F238E27FC236}">
                    <a16:creationId xmlns:a16="http://schemas.microsoft.com/office/drawing/2014/main" id="{7D329051-367A-4237-9697-64AC437E7324}"/>
                  </a:ext>
                </a:extLst>
              </p:cNvPr>
              <p:cNvSpPr txBox="1"/>
              <p:nvPr/>
            </p:nvSpPr>
            <p:spPr>
              <a:xfrm>
                <a:off x="4229905" y="1930665"/>
                <a:ext cx="982655" cy="646331"/>
              </a:xfrm>
              <a:prstGeom prst="rect">
                <a:avLst/>
              </a:prstGeom>
              <a:noFill/>
            </p:spPr>
            <p:txBody>
              <a:bodyPr wrap="square" rtlCol="0">
                <a:spAutoFit/>
              </a:bodyPr>
              <a:lstStyle/>
              <a:p>
                <a:pPr algn="ctr"/>
                <a:r>
                  <a:rPr lang="en-US"/>
                  <a:t>Server Outage</a:t>
                </a:r>
              </a:p>
            </p:txBody>
          </p:sp>
          <p:cxnSp>
            <p:nvCxnSpPr>
              <p:cNvPr id="28" name="Straight Arrow Connector 27">
                <a:extLst>
                  <a:ext uri="{FF2B5EF4-FFF2-40B4-BE49-F238E27FC236}">
                    <a16:creationId xmlns:a16="http://schemas.microsoft.com/office/drawing/2014/main" id="{2C017E3B-8692-4486-B7AC-84A22F3A11F9}"/>
                  </a:ext>
                </a:extLst>
              </p:cNvPr>
              <p:cNvCxnSpPr>
                <a:cxnSpLocks/>
                <a:stCxn id="25" idx="3"/>
                <a:endCxn id="33" idx="0"/>
              </p:cNvCxnSpPr>
              <p:nvPr/>
            </p:nvCxnSpPr>
            <p:spPr>
              <a:xfrm>
                <a:off x="5178433" y="1534883"/>
                <a:ext cx="2053042" cy="28411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nvGrpSpPr>
              <p:cNvPr id="29" name="Group 28">
                <a:extLst>
                  <a:ext uri="{FF2B5EF4-FFF2-40B4-BE49-F238E27FC236}">
                    <a16:creationId xmlns:a16="http://schemas.microsoft.com/office/drawing/2014/main" id="{F6DA68D3-4FBF-40C1-B0C8-369733934B01}"/>
                  </a:ext>
                </a:extLst>
              </p:cNvPr>
              <p:cNvGrpSpPr>
                <a:grpSpLocks noChangeAspect="1"/>
              </p:cNvGrpSpPr>
              <p:nvPr/>
            </p:nvGrpSpPr>
            <p:grpSpPr>
              <a:xfrm>
                <a:off x="6896647" y="1818997"/>
                <a:ext cx="669655" cy="669655"/>
                <a:chOff x="5810144" y="4748244"/>
                <a:chExt cx="1119352" cy="1119352"/>
              </a:xfrm>
            </p:grpSpPr>
            <p:pic>
              <p:nvPicPr>
                <p:cNvPr id="33" name="Graphic 32" descr="Phone Vibration with solid fill">
                  <a:extLst>
                    <a:ext uri="{FF2B5EF4-FFF2-40B4-BE49-F238E27FC236}">
                      <a16:creationId xmlns:a16="http://schemas.microsoft.com/office/drawing/2014/main" id="{1BA0E4FD-5BB3-46FE-8897-4D68E98BF64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810144" y="4748244"/>
                  <a:ext cx="1119352" cy="1119352"/>
                </a:xfrm>
                <a:prstGeom prst="rect">
                  <a:avLst/>
                </a:prstGeom>
              </p:spPr>
            </p:pic>
            <p:pic>
              <p:nvPicPr>
                <p:cNvPr id="34" name="Graphic 33" descr="Downward trend graph outline">
                  <a:extLst>
                    <a:ext uri="{FF2B5EF4-FFF2-40B4-BE49-F238E27FC236}">
                      <a16:creationId xmlns:a16="http://schemas.microsoft.com/office/drawing/2014/main" id="{AE036AE0-96FA-44B9-8023-44B5772E1A3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378248">
                  <a:off x="6135954" y="5062416"/>
                  <a:ext cx="467732" cy="467732"/>
                </a:xfrm>
                <a:prstGeom prst="rect">
                  <a:avLst/>
                </a:prstGeom>
              </p:spPr>
            </p:pic>
          </p:grpSp>
          <p:sp>
            <p:nvSpPr>
              <p:cNvPr id="32" name="TextBox 31">
                <a:extLst>
                  <a:ext uri="{FF2B5EF4-FFF2-40B4-BE49-F238E27FC236}">
                    <a16:creationId xmlns:a16="http://schemas.microsoft.com/office/drawing/2014/main" id="{143B3C9F-EF5B-4A88-911E-71125998803E}"/>
                  </a:ext>
                </a:extLst>
              </p:cNvPr>
              <p:cNvSpPr txBox="1"/>
              <p:nvPr/>
            </p:nvSpPr>
            <p:spPr>
              <a:xfrm>
                <a:off x="6592231" y="2474727"/>
                <a:ext cx="1278487" cy="646331"/>
              </a:xfrm>
              <a:prstGeom prst="rect">
                <a:avLst/>
              </a:prstGeom>
              <a:noFill/>
            </p:spPr>
            <p:txBody>
              <a:bodyPr wrap="square" rtlCol="0">
                <a:spAutoFit/>
              </a:bodyPr>
              <a:lstStyle/>
              <a:p>
                <a:pPr algn="ctr"/>
                <a:r>
                  <a:rPr lang="en-US" b="1" dirty="0">
                    <a:solidFill>
                      <a:srgbClr val="FF0000"/>
                    </a:solidFill>
                  </a:rPr>
                  <a:t>Not</a:t>
                </a:r>
                <a:r>
                  <a:rPr lang="en-US" dirty="0"/>
                  <a:t> Notified</a:t>
                </a:r>
              </a:p>
            </p:txBody>
          </p:sp>
        </p:grpSp>
        <p:pic>
          <p:nvPicPr>
            <p:cNvPr id="66" name="Graphic 65" descr="Close with solid fill">
              <a:extLst>
                <a:ext uri="{FF2B5EF4-FFF2-40B4-BE49-F238E27FC236}">
                  <a16:creationId xmlns:a16="http://schemas.microsoft.com/office/drawing/2014/main" id="{27F1D57B-B350-45AB-9511-6A0C1209C64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343282" y="1364768"/>
              <a:ext cx="758952" cy="758952"/>
            </a:xfrm>
            <a:prstGeom prst="rect">
              <a:avLst/>
            </a:prstGeom>
          </p:spPr>
        </p:pic>
      </p:grpSp>
      <p:grpSp>
        <p:nvGrpSpPr>
          <p:cNvPr id="10" name="Group 9">
            <a:extLst>
              <a:ext uri="{FF2B5EF4-FFF2-40B4-BE49-F238E27FC236}">
                <a16:creationId xmlns:a16="http://schemas.microsoft.com/office/drawing/2014/main" id="{CE7B4AF9-1144-493E-A46D-9B61B24A177E}"/>
              </a:ext>
            </a:extLst>
          </p:cNvPr>
          <p:cNvGrpSpPr/>
          <p:nvPr/>
        </p:nvGrpSpPr>
        <p:grpSpPr>
          <a:xfrm>
            <a:off x="3574605" y="4249567"/>
            <a:ext cx="5039116" cy="2316818"/>
            <a:chOff x="1609336" y="4168964"/>
            <a:chExt cx="5039116" cy="2316818"/>
          </a:xfrm>
        </p:grpSpPr>
        <p:pic>
          <p:nvPicPr>
            <p:cNvPr id="123" name="Graphic 122" descr="Browser window outline">
              <a:extLst>
                <a:ext uri="{FF2B5EF4-FFF2-40B4-BE49-F238E27FC236}">
                  <a16:creationId xmlns:a16="http://schemas.microsoft.com/office/drawing/2014/main" id="{EC39CFC8-1B8C-49C5-81DB-A71B251A7FA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370068" y="4343486"/>
              <a:ext cx="1165414" cy="1165414"/>
            </a:xfrm>
            <a:prstGeom prst="rect">
              <a:avLst/>
            </a:prstGeom>
          </p:spPr>
        </p:pic>
        <p:pic>
          <p:nvPicPr>
            <p:cNvPr id="67" name="Picture 66" descr="Shape&#10;&#10;Description automatically generated with medium confidence">
              <a:extLst>
                <a:ext uri="{FF2B5EF4-FFF2-40B4-BE49-F238E27FC236}">
                  <a16:creationId xmlns:a16="http://schemas.microsoft.com/office/drawing/2014/main" id="{365D3F1C-B321-48B0-8392-7101ECCFC1CD}"/>
                </a:ext>
              </a:extLst>
            </p:cNvPr>
            <p:cNvPicPr>
              <a:picLocks noChangeAspect="1"/>
            </p:cNvPicPr>
            <p:nvPr/>
          </p:nvPicPr>
          <p:blipFill>
            <a:blip r:embed="rId17"/>
            <a:stretch>
              <a:fillRect/>
            </a:stretch>
          </p:blipFill>
          <p:spPr>
            <a:xfrm>
              <a:off x="1609336" y="4392549"/>
              <a:ext cx="736332" cy="891157"/>
            </a:xfrm>
            <a:prstGeom prst="rect">
              <a:avLst/>
            </a:prstGeom>
          </p:spPr>
        </p:pic>
        <p:cxnSp>
          <p:nvCxnSpPr>
            <p:cNvPr id="71" name="Straight Arrow Connector 70">
              <a:extLst>
                <a:ext uri="{FF2B5EF4-FFF2-40B4-BE49-F238E27FC236}">
                  <a16:creationId xmlns:a16="http://schemas.microsoft.com/office/drawing/2014/main" id="{20D6C24A-9E30-4A6C-BE10-047721DCF346}"/>
                </a:ext>
              </a:extLst>
            </p:cNvPr>
            <p:cNvCxnSpPr>
              <a:cxnSpLocks/>
            </p:cNvCxnSpPr>
            <p:nvPr/>
          </p:nvCxnSpPr>
          <p:spPr>
            <a:xfrm>
              <a:off x="2459564" y="4918356"/>
              <a:ext cx="806013"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72" name="Picture 71" descr="Shape&#10;&#10;Description automatically generated with medium confidence">
              <a:extLst>
                <a:ext uri="{FF2B5EF4-FFF2-40B4-BE49-F238E27FC236}">
                  <a16:creationId xmlns:a16="http://schemas.microsoft.com/office/drawing/2014/main" id="{1F2A9307-2B0E-4BAE-9E71-6DB0829F385A}"/>
                </a:ext>
              </a:extLst>
            </p:cNvPr>
            <p:cNvPicPr>
              <a:picLocks noChangeAspect="1"/>
            </p:cNvPicPr>
            <p:nvPr/>
          </p:nvPicPr>
          <p:blipFill>
            <a:blip r:embed="rId18"/>
            <a:stretch>
              <a:fillRect/>
            </a:stretch>
          </p:blipFill>
          <p:spPr>
            <a:xfrm>
              <a:off x="2553530" y="4689756"/>
              <a:ext cx="548640" cy="457200"/>
            </a:xfrm>
            <a:prstGeom prst="rect">
              <a:avLst/>
            </a:prstGeom>
          </p:spPr>
        </p:pic>
        <p:cxnSp>
          <p:nvCxnSpPr>
            <p:cNvPr id="77" name="Straight Arrow Connector 76">
              <a:extLst>
                <a:ext uri="{FF2B5EF4-FFF2-40B4-BE49-F238E27FC236}">
                  <a16:creationId xmlns:a16="http://schemas.microsoft.com/office/drawing/2014/main" id="{11372F3C-9DB1-4516-9F3B-D619697887FB}"/>
                </a:ext>
              </a:extLst>
            </p:cNvPr>
            <p:cNvCxnSpPr>
              <a:cxnSpLocks/>
            </p:cNvCxnSpPr>
            <p:nvPr/>
          </p:nvCxnSpPr>
          <p:spPr>
            <a:xfrm>
              <a:off x="4541783" y="4888610"/>
              <a:ext cx="806013"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78" name="Picture 77" descr="Shape&#10;&#10;Description automatically generated with medium confidence">
              <a:extLst>
                <a:ext uri="{FF2B5EF4-FFF2-40B4-BE49-F238E27FC236}">
                  <a16:creationId xmlns:a16="http://schemas.microsoft.com/office/drawing/2014/main" id="{30083E6D-17BA-42DF-8690-3F97F0E5815A}"/>
                </a:ext>
              </a:extLst>
            </p:cNvPr>
            <p:cNvPicPr>
              <a:picLocks noChangeAspect="1"/>
            </p:cNvPicPr>
            <p:nvPr/>
          </p:nvPicPr>
          <p:blipFill>
            <a:blip r:embed="rId18"/>
            <a:stretch>
              <a:fillRect/>
            </a:stretch>
          </p:blipFill>
          <p:spPr>
            <a:xfrm>
              <a:off x="4635749" y="4660010"/>
              <a:ext cx="548640" cy="457200"/>
            </a:xfrm>
            <a:prstGeom prst="rect">
              <a:avLst/>
            </a:prstGeom>
          </p:spPr>
        </p:pic>
        <p:cxnSp>
          <p:nvCxnSpPr>
            <p:cNvPr id="59" name="Straight Connector 58">
              <a:extLst>
                <a:ext uri="{FF2B5EF4-FFF2-40B4-BE49-F238E27FC236}">
                  <a16:creationId xmlns:a16="http://schemas.microsoft.com/office/drawing/2014/main" id="{B5B141F0-2A10-4CE6-95F0-6CAF6B400C21}"/>
                </a:ext>
              </a:extLst>
            </p:cNvPr>
            <p:cNvCxnSpPr/>
            <p:nvPr/>
          </p:nvCxnSpPr>
          <p:spPr>
            <a:xfrm>
              <a:off x="4944789" y="4168964"/>
              <a:ext cx="0" cy="1601424"/>
            </a:xfrm>
            <a:prstGeom prst="line">
              <a:avLst/>
            </a:prstGeom>
            <a:ln w="76200">
              <a:prstDash val="sysDash"/>
            </a:ln>
          </p:spPr>
          <p:style>
            <a:lnRef idx="3">
              <a:schemeClr val="dk1"/>
            </a:lnRef>
            <a:fillRef idx="0">
              <a:schemeClr val="dk1"/>
            </a:fillRef>
            <a:effectRef idx="2">
              <a:schemeClr val="dk1"/>
            </a:effectRef>
            <a:fontRef idx="minor">
              <a:schemeClr val="tx1"/>
            </a:fontRef>
          </p:style>
        </p:cxnSp>
        <p:sp>
          <p:nvSpPr>
            <p:cNvPr id="85" name="TextBox 84">
              <a:extLst>
                <a:ext uri="{FF2B5EF4-FFF2-40B4-BE49-F238E27FC236}">
                  <a16:creationId xmlns:a16="http://schemas.microsoft.com/office/drawing/2014/main" id="{65E5CDE3-090F-49E4-9A38-C2D7784FB5FE}"/>
                </a:ext>
              </a:extLst>
            </p:cNvPr>
            <p:cNvSpPr txBox="1"/>
            <p:nvPr/>
          </p:nvSpPr>
          <p:spPr>
            <a:xfrm>
              <a:off x="3232476" y="5290052"/>
              <a:ext cx="1394622" cy="646331"/>
            </a:xfrm>
            <a:prstGeom prst="rect">
              <a:avLst/>
            </a:prstGeom>
            <a:noFill/>
          </p:spPr>
          <p:txBody>
            <a:bodyPr wrap="square" rtlCol="0">
              <a:spAutoFit/>
            </a:bodyPr>
            <a:lstStyle/>
            <a:p>
              <a:pPr algn="ctr"/>
              <a:r>
                <a:rPr lang="en-US" dirty="0"/>
                <a:t>Non-Critical Software</a:t>
              </a:r>
            </a:p>
          </p:txBody>
        </p:sp>
        <p:sp>
          <p:nvSpPr>
            <p:cNvPr id="86" name="TextBox 85">
              <a:extLst>
                <a:ext uri="{FF2B5EF4-FFF2-40B4-BE49-F238E27FC236}">
                  <a16:creationId xmlns:a16="http://schemas.microsoft.com/office/drawing/2014/main" id="{DAAECCBB-912D-4F7A-A145-FB1682667329}"/>
                </a:ext>
              </a:extLst>
            </p:cNvPr>
            <p:cNvSpPr txBox="1"/>
            <p:nvPr/>
          </p:nvSpPr>
          <p:spPr>
            <a:xfrm>
              <a:off x="5253830" y="5304793"/>
              <a:ext cx="1394622" cy="646331"/>
            </a:xfrm>
            <a:prstGeom prst="rect">
              <a:avLst/>
            </a:prstGeom>
            <a:noFill/>
          </p:spPr>
          <p:txBody>
            <a:bodyPr wrap="square" rtlCol="0">
              <a:spAutoFit/>
            </a:bodyPr>
            <a:lstStyle/>
            <a:p>
              <a:pPr algn="ctr"/>
              <a:r>
                <a:rPr lang="en-US" dirty="0"/>
                <a:t>Critical Software</a:t>
              </a:r>
            </a:p>
          </p:txBody>
        </p:sp>
        <p:sp>
          <p:nvSpPr>
            <p:cNvPr id="88" name="TextBox 87">
              <a:extLst>
                <a:ext uri="{FF2B5EF4-FFF2-40B4-BE49-F238E27FC236}">
                  <a16:creationId xmlns:a16="http://schemas.microsoft.com/office/drawing/2014/main" id="{7A0CB40B-B7A7-40A7-B406-29E51D31F1E4}"/>
                </a:ext>
              </a:extLst>
            </p:cNvPr>
            <p:cNvSpPr txBox="1"/>
            <p:nvPr/>
          </p:nvSpPr>
          <p:spPr>
            <a:xfrm>
              <a:off x="4296151" y="5839451"/>
              <a:ext cx="1394622" cy="646331"/>
            </a:xfrm>
            <a:prstGeom prst="rect">
              <a:avLst/>
            </a:prstGeom>
            <a:noFill/>
          </p:spPr>
          <p:txBody>
            <a:bodyPr wrap="square" rtlCol="0">
              <a:spAutoFit/>
            </a:bodyPr>
            <a:lstStyle/>
            <a:p>
              <a:pPr algn="ctr"/>
              <a:r>
                <a:rPr lang="en-US" b="1" dirty="0">
                  <a:solidFill>
                    <a:srgbClr val="FF0000"/>
                  </a:solidFill>
                </a:rPr>
                <a:t>Improper Isolation</a:t>
              </a:r>
            </a:p>
          </p:txBody>
        </p:sp>
        <p:pic>
          <p:nvPicPr>
            <p:cNvPr id="6" name="Graphic 5" descr="Browser window outline">
              <a:extLst>
                <a:ext uri="{FF2B5EF4-FFF2-40B4-BE49-F238E27FC236}">
                  <a16:creationId xmlns:a16="http://schemas.microsoft.com/office/drawing/2014/main" id="{FF448568-A6D3-4DCD-9CD6-A3FD079BB379}"/>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354097" y="4307217"/>
              <a:ext cx="1165414" cy="1165414"/>
            </a:xfrm>
            <a:prstGeom prst="rect">
              <a:avLst/>
            </a:prstGeom>
          </p:spPr>
        </p:pic>
        <p:pic>
          <p:nvPicPr>
            <p:cNvPr id="122" name="Picture 12" descr="Company Enterprise icon PNG and SVG Vector Free Download">
              <a:extLst>
                <a:ext uri="{FF2B5EF4-FFF2-40B4-BE49-F238E27FC236}">
                  <a16:creationId xmlns:a16="http://schemas.microsoft.com/office/drawing/2014/main" id="{30B0C2A4-D2AB-4C9C-9AC3-4E8F2B5AF8F9}"/>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686959" y="4777881"/>
              <a:ext cx="485657" cy="457200"/>
            </a:xfrm>
            <a:prstGeom prst="rect">
              <a:avLst/>
            </a:prstGeom>
            <a:noFill/>
            <a:extLst>
              <a:ext uri="{909E8E84-426E-40DD-AFC4-6F175D3DCCD1}">
                <a14:hiddenFill xmlns:a14="http://schemas.microsoft.com/office/drawing/2010/main">
                  <a:solidFill>
                    <a:srgbClr val="FFFFFF"/>
                  </a:solidFill>
                </a14:hiddenFill>
              </a:ext>
            </a:extLst>
          </p:spPr>
        </p:pic>
        <p:pic>
          <p:nvPicPr>
            <p:cNvPr id="8" name="Graphic 7" descr="Factory outline">
              <a:extLst>
                <a:ext uri="{FF2B5EF4-FFF2-40B4-BE49-F238E27FC236}">
                  <a16:creationId xmlns:a16="http://schemas.microsoft.com/office/drawing/2014/main" id="{A9B032CF-0C22-49FE-BAA9-77944D536369}"/>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5575820" y="4638573"/>
              <a:ext cx="745932" cy="745932"/>
            </a:xfrm>
            <a:prstGeom prst="rect">
              <a:avLst/>
            </a:prstGeom>
          </p:spPr>
        </p:pic>
      </p:grpSp>
      <p:sp>
        <p:nvSpPr>
          <p:cNvPr id="11" name="TextBox 10">
            <a:extLst>
              <a:ext uri="{FF2B5EF4-FFF2-40B4-BE49-F238E27FC236}">
                <a16:creationId xmlns:a16="http://schemas.microsoft.com/office/drawing/2014/main" id="{79A52753-67D7-D0BA-0DBC-EF752D94BD88}"/>
              </a:ext>
            </a:extLst>
          </p:cNvPr>
          <p:cNvSpPr txBox="1"/>
          <p:nvPr/>
        </p:nvSpPr>
        <p:spPr>
          <a:xfrm>
            <a:off x="117509" y="6509198"/>
            <a:ext cx="10403714" cy="369332"/>
          </a:xfrm>
          <a:prstGeom prst="rect">
            <a:avLst/>
          </a:prstGeom>
          <a:noFill/>
        </p:spPr>
        <p:txBody>
          <a:bodyPr wrap="square">
            <a:spAutoFit/>
          </a:bodyPr>
          <a:lstStyle/>
          <a:p>
            <a:r>
              <a:rPr lang="en-US" sz="1800" dirty="0"/>
              <a:t>[2]  D. Anandayuvaraj, J. C. Davis, “Reflecting on Recurring Failures in IoT Development,” in ASE-NIER, 2022.</a:t>
            </a:r>
          </a:p>
        </p:txBody>
      </p:sp>
    </p:spTree>
    <p:extLst>
      <p:ext uri="{BB962C8B-B14F-4D97-AF65-F5344CB8AC3E}">
        <p14:creationId xmlns:p14="http://schemas.microsoft.com/office/powerpoint/2010/main" val="4223070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fade">
                                      <p:cBhvr>
                                        <p:cTn id="10" dur="500"/>
                                        <p:tgtEl>
                                          <p:spTgt spid="6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500"/>
                                        <p:tgtEl>
                                          <p:spTgt spid="2">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EE282B-6DB8-4811-ABDE-0AD318D05FBD}"/>
              </a:ext>
            </a:extLst>
          </p:cNvPr>
          <p:cNvSpPr>
            <a:spLocks noGrp="1"/>
          </p:cNvSpPr>
          <p:nvPr>
            <p:ph idx="1"/>
          </p:nvPr>
        </p:nvSpPr>
        <p:spPr>
          <a:xfrm>
            <a:off x="-36869" y="786111"/>
            <a:ext cx="12228869" cy="894317"/>
          </a:xfrm>
        </p:spPr>
        <p:txBody>
          <a:bodyPr vert="horz" lIns="91440" tIns="45720" rIns="91440" bIns="45720" rtlCol="0" anchor="t">
            <a:noAutofit/>
          </a:bodyPr>
          <a:lstStyle/>
          <a:p>
            <a:pPr marL="0" indent="0" algn="ctr">
              <a:buNone/>
            </a:pPr>
            <a:r>
              <a:rPr lang="en-US" sz="4000" dirty="0"/>
              <a:t>Past failures could (and should!) provide design insight</a:t>
            </a:r>
          </a:p>
        </p:txBody>
      </p:sp>
      <p:sp>
        <p:nvSpPr>
          <p:cNvPr id="3" name="Title 2">
            <a:extLst>
              <a:ext uri="{FF2B5EF4-FFF2-40B4-BE49-F238E27FC236}">
                <a16:creationId xmlns:a16="http://schemas.microsoft.com/office/drawing/2014/main" id="{F0FE0E79-3C83-4B98-8C39-ED8503CD699A}"/>
              </a:ext>
            </a:extLst>
          </p:cNvPr>
          <p:cNvSpPr>
            <a:spLocks noGrp="1"/>
          </p:cNvSpPr>
          <p:nvPr>
            <p:ph type="title"/>
          </p:nvPr>
        </p:nvSpPr>
        <p:spPr/>
        <p:txBody>
          <a:bodyPr>
            <a:noAutofit/>
          </a:bodyPr>
          <a:lstStyle/>
          <a:p>
            <a:r>
              <a:rPr lang="en-US" sz="4000" b="1" dirty="0"/>
              <a:t>    Idea</a:t>
            </a:r>
          </a:p>
        </p:txBody>
      </p:sp>
      <p:sp>
        <p:nvSpPr>
          <p:cNvPr id="4" name="Slide Number Placeholder 3">
            <a:extLst>
              <a:ext uri="{FF2B5EF4-FFF2-40B4-BE49-F238E27FC236}">
                <a16:creationId xmlns:a16="http://schemas.microsoft.com/office/drawing/2014/main" id="{3A050BBA-6D2E-4E3C-B27D-74552D1A11C7}"/>
              </a:ext>
            </a:extLst>
          </p:cNvPr>
          <p:cNvSpPr>
            <a:spLocks noGrp="1"/>
          </p:cNvSpPr>
          <p:nvPr>
            <p:ph type="sldNum" sz="quarter" idx="12"/>
          </p:nvPr>
        </p:nvSpPr>
        <p:spPr/>
        <p:txBody>
          <a:bodyPr/>
          <a:lstStyle/>
          <a:p>
            <a:fld id="{8A7A6979-0714-4377-B894-6BE4C2D6E202}" type="slidenum">
              <a:rPr lang="en-US" smtClean="0"/>
              <a:pPr/>
              <a:t>4</a:t>
            </a:fld>
            <a:endParaRPr lang="en-US" dirty="0"/>
          </a:p>
        </p:txBody>
      </p:sp>
      <p:pic>
        <p:nvPicPr>
          <p:cNvPr id="8" name="Graphic 7" descr="Lightbulb and gear outline">
            <a:extLst>
              <a:ext uri="{FF2B5EF4-FFF2-40B4-BE49-F238E27FC236}">
                <a16:creationId xmlns:a16="http://schemas.microsoft.com/office/drawing/2014/main" id="{258724FC-6091-4974-AAC0-A515B5609F1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9531" y="118429"/>
            <a:ext cx="638175" cy="638175"/>
          </a:xfrm>
          <a:prstGeom prst="rect">
            <a:avLst/>
          </a:prstGeom>
        </p:spPr>
      </p:pic>
      <p:grpSp>
        <p:nvGrpSpPr>
          <p:cNvPr id="5" name="Group 4">
            <a:extLst>
              <a:ext uri="{FF2B5EF4-FFF2-40B4-BE49-F238E27FC236}">
                <a16:creationId xmlns:a16="http://schemas.microsoft.com/office/drawing/2014/main" id="{1FDB856B-CE36-1898-E013-6CDD5F5E018B}"/>
              </a:ext>
            </a:extLst>
          </p:cNvPr>
          <p:cNvGrpSpPr>
            <a:grpSpLocks noChangeAspect="1"/>
          </p:cNvGrpSpPr>
          <p:nvPr/>
        </p:nvGrpSpPr>
        <p:grpSpPr>
          <a:xfrm>
            <a:off x="1462069" y="1643219"/>
            <a:ext cx="9267859" cy="4264607"/>
            <a:chOff x="2405849" y="1104361"/>
            <a:chExt cx="6850043" cy="3152048"/>
          </a:xfrm>
        </p:grpSpPr>
        <p:grpSp>
          <p:nvGrpSpPr>
            <p:cNvPr id="6" name="Group 5">
              <a:extLst>
                <a:ext uri="{FF2B5EF4-FFF2-40B4-BE49-F238E27FC236}">
                  <a16:creationId xmlns:a16="http://schemas.microsoft.com/office/drawing/2014/main" id="{83E5D22F-9882-2CE3-9AB4-C38271856814}"/>
                </a:ext>
              </a:extLst>
            </p:cNvPr>
            <p:cNvGrpSpPr/>
            <p:nvPr/>
          </p:nvGrpSpPr>
          <p:grpSpPr>
            <a:xfrm>
              <a:off x="2405849" y="1104361"/>
              <a:ext cx="6850043" cy="3152048"/>
              <a:chOff x="2405849" y="1104361"/>
              <a:chExt cx="6850043" cy="3152048"/>
            </a:xfrm>
          </p:grpSpPr>
          <p:pic>
            <p:nvPicPr>
              <p:cNvPr id="10" name="Picture 9">
                <a:extLst>
                  <a:ext uri="{FF2B5EF4-FFF2-40B4-BE49-F238E27FC236}">
                    <a16:creationId xmlns:a16="http://schemas.microsoft.com/office/drawing/2014/main" id="{B4457255-D3E5-444F-7825-1331B943E38B}"/>
                  </a:ext>
                </a:extLst>
              </p:cNvPr>
              <p:cNvPicPr>
                <a:picLocks noChangeAspect="1"/>
              </p:cNvPicPr>
              <p:nvPr/>
            </p:nvPicPr>
            <p:blipFill rotWithShape="1">
              <a:blip r:embed="rId6"/>
              <a:srcRect l="1966" t="3294" r="1553" b="2746"/>
              <a:stretch/>
            </p:blipFill>
            <p:spPr>
              <a:xfrm>
                <a:off x="2405849" y="1171853"/>
                <a:ext cx="6569475" cy="3084556"/>
              </a:xfrm>
              <a:prstGeom prst="rect">
                <a:avLst/>
              </a:prstGeom>
            </p:spPr>
          </p:pic>
          <p:sp>
            <p:nvSpPr>
              <p:cNvPr id="11" name="TextBox 10">
                <a:extLst>
                  <a:ext uri="{FF2B5EF4-FFF2-40B4-BE49-F238E27FC236}">
                    <a16:creationId xmlns:a16="http://schemas.microsoft.com/office/drawing/2014/main" id="{82B0E080-F231-80BC-666C-C71C645FB56A}"/>
                  </a:ext>
                </a:extLst>
              </p:cNvPr>
              <p:cNvSpPr txBox="1"/>
              <p:nvPr/>
            </p:nvSpPr>
            <p:spPr>
              <a:xfrm>
                <a:off x="7315809" y="1473693"/>
                <a:ext cx="1940083" cy="369332"/>
              </a:xfrm>
              <a:prstGeom prst="rect">
                <a:avLst/>
              </a:prstGeom>
              <a:solidFill>
                <a:schemeClr val="accent4"/>
              </a:solidFill>
            </p:spPr>
            <p:txBody>
              <a:bodyPr wrap="none" rtlCol="0">
                <a:spAutoFit/>
              </a:bodyPr>
              <a:lstStyle/>
              <a:p>
                <a:r>
                  <a:rPr lang="en-US" b="1" dirty="0"/>
                  <a:t>Failure Knowledge</a:t>
                </a:r>
              </a:p>
            </p:txBody>
          </p:sp>
          <p:sp>
            <p:nvSpPr>
              <p:cNvPr id="12" name="TextBox 11">
                <a:extLst>
                  <a:ext uri="{FF2B5EF4-FFF2-40B4-BE49-F238E27FC236}">
                    <a16:creationId xmlns:a16="http://schemas.microsoft.com/office/drawing/2014/main" id="{1DD0AF5A-F64C-71DA-799A-B7F69619434A}"/>
                  </a:ext>
                </a:extLst>
              </p:cNvPr>
              <p:cNvSpPr txBox="1"/>
              <p:nvPr/>
            </p:nvSpPr>
            <p:spPr>
              <a:xfrm>
                <a:off x="6782540" y="3511327"/>
                <a:ext cx="1425133" cy="369332"/>
              </a:xfrm>
              <a:prstGeom prst="rect">
                <a:avLst/>
              </a:prstGeom>
              <a:solidFill>
                <a:schemeClr val="accent4"/>
              </a:solidFill>
            </p:spPr>
            <p:txBody>
              <a:bodyPr wrap="square" rtlCol="0">
                <a:spAutoFit/>
              </a:bodyPr>
              <a:lstStyle/>
              <a:p>
                <a:pPr algn="ctr"/>
                <a:r>
                  <a:rPr lang="en-US" b="1" dirty="0"/>
                  <a:t>Failure</a:t>
                </a:r>
              </a:p>
            </p:txBody>
          </p:sp>
          <p:sp>
            <p:nvSpPr>
              <p:cNvPr id="13" name="TextBox 12">
                <a:extLst>
                  <a:ext uri="{FF2B5EF4-FFF2-40B4-BE49-F238E27FC236}">
                    <a16:creationId xmlns:a16="http://schemas.microsoft.com/office/drawing/2014/main" id="{162927CF-FEB3-D35A-EBB6-B4D70D01B255}"/>
                  </a:ext>
                </a:extLst>
              </p:cNvPr>
              <p:cNvSpPr txBox="1"/>
              <p:nvPr/>
            </p:nvSpPr>
            <p:spPr>
              <a:xfrm>
                <a:off x="5212672" y="1104361"/>
                <a:ext cx="1951608" cy="369332"/>
              </a:xfrm>
              <a:prstGeom prst="rect">
                <a:avLst/>
              </a:prstGeom>
              <a:solidFill>
                <a:schemeClr val="accent4"/>
              </a:solidFill>
            </p:spPr>
            <p:txBody>
              <a:bodyPr wrap="square" rtlCol="0">
                <a:spAutoFit/>
              </a:bodyPr>
              <a:lstStyle/>
              <a:p>
                <a:pPr algn="ctr"/>
                <a:r>
                  <a:rPr lang="en-US" b="1" dirty="0"/>
                  <a:t>Lesson Learnt</a:t>
                </a:r>
              </a:p>
            </p:txBody>
          </p:sp>
        </p:grpSp>
        <p:sp>
          <p:nvSpPr>
            <p:cNvPr id="7" name="TextBox 6">
              <a:extLst>
                <a:ext uri="{FF2B5EF4-FFF2-40B4-BE49-F238E27FC236}">
                  <a16:creationId xmlns:a16="http://schemas.microsoft.com/office/drawing/2014/main" id="{A91C4B9F-BA23-A521-E628-1689C3008AE0}"/>
                </a:ext>
              </a:extLst>
            </p:cNvPr>
            <p:cNvSpPr txBox="1"/>
            <p:nvPr/>
          </p:nvSpPr>
          <p:spPr>
            <a:xfrm>
              <a:off x="6451320" y="1487820"/>
              <a:ext cx="825215" cy="369332"/>
            </a:xfrm>
            <a:prstGeom prst="rect">
              <a:avLst/>
            </a:prstGeom>
            <a:solidFill>
              <a:srgbClr val="FFFFFF"/>
            </a:solidFill>
          </p:spPr>
          <p:txBody>
            <a:bodyPr wrap="square" rtlCol="0">
              <a:spAutoFit/>
            </a:bodyPr>
            <a:lstStyle/>
            <a:p>
              <a:endParaRPr lang="en-US" b="1" dirty="0">
                <a:solidFill>
                  <a:srgbClr val="FF0000"/>
                </a:solidFill>
              </a:endParaRPr>
            </a:p>
          </p:txBody>
        </p:sp>
        <p:sp>
          <p:nvSpPr>
            <p:cNvPr id="9" name="TextBox 8">
              <a:extLst>
                <a:ext uri="{FF2B5EF4-FFF2-40B4-BE49-F238E27FC236}">
                  <a16:creationId xmlns:a16="http://schemas.microsoft.com/office/drawing/2014/main" id="{A30BCA87-4865-AF1B-36A5-A3C7EBAEA5EA}"/>
                </a:ext>
              </a:extLst>
            </p:cNvPr>
            <p:cNvSpPr txBox="1"/>
            <p:nvPr/>
          </p:nvSpPr>
          <p:spPr>
            <a:xfrm>
              <a:off x="6490594" y="1487819"/>
              <a:ext cx="1004697" cy="425104"/>
            </a:xfrm>
            <a:prstGeom prst="rect">
              <a:avLst/>
            </a:prstGeom>
            <a:noFill/>
          </p:spPr>
          <p:txBody>
            <a:bodyPr wrap="square" rtlCol="0">
              <a:spAutoFit/>
            </a:bodyPr>
            <a:lstStyle/>
            <a:p>
              <a:r>
                <a:rPr lang="en-US" b="1" dirty="0">
                  <a:solidFill>
                    <a:srgbClr val="FF0000"/>
                  </a:solidFill>
                </a:rPr>
                <a:t>HOW?</a:t>
              </a:r>
            </a:p>
          </p:txBody>
        </p:sp>
      </p:grpSp>
      <p:sp>
        <p:nvSpPr>
          <p:cNvPr id="15" name="TextBox 14">
            <a:extLst>
              <a:ext uri="{FF2B5EF4-FFF2-40B4-BE49-F238E27FC236}">
                <a16:creationId xmlns:a16="http://schemas.microsoft.com/office/drawing/2014/main" id="{C35A6B91-6E70-4613-F3A6-258A8EDF2B03}"/>
              </a:ext>
            </a:extLst>
          </p:cNvPr>
          <p:cNvSpPr txBox="1"/>
          <p:nvPr/>
        </p:nvSpPr>
        <p:spPr>
          <a:xfrm>
            <a:off x="-110323" y="6011603"/>
            <a:ext cx="12412645" cy="707886"/>
          </a:xfrm>
          <a:prstGeom prst="rect">
            <a:avLst/>
          </a:prstGeom>
          <a:noFill/>
        </p:spPr>
        <p:txBody>
          <a:bodyPr wrap="square">
            <a:spAutoFit/>
          </a:bodyPr>
          <a:lstStyle/>
          <a:p>
            <a:pPr marL="0" indent="0" algn="ctr">
              <a:buNone/>
            </a:pPr>
            <a:r>
              <a:rPr lang="en-US" sz="4000" dirty="0">
                <a:latin typeface="Calibri"/>
                <a:cs typeface="Calibri"/>
              </a:rPr>
              <a:t>Stories about failed designs → Improved design decisions?</a:t>
            </a:r>
          </a:p>
        </p:txBody>
      </p:sp>
    </p:spTree>
    <p:extLst>
      <p:ext uri="{BB962C8B-B14F-4D97-AF65-F5344CB8AC3E}">
        <p14:creationId xmlns:p14="http://schemas.microsoft.com/office/powerpoint/2010/main" val="2582112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FE0E79-3C83-4B98-8C39-ED8503CD699A}"/>
              </a:ext>
            </a:extLst>
          </p:cNvPr>
          <p:cNvSpPr>
            <a:spLocks noGrp="1"/>
          </p:cNvSpPr>
          <p:nvPr>
            <p:ph type="title"/>
          </p:nvPr>
        </p:nvSpPr>
        <p:spPr/>
        <p:txBody>
          <a:bodyPr>
            <a:noAutofit/>
          </a:bodyPr>
          <a:lstStyle/>
          <a:p>
            <a:r>
              <a:rPr lang="en-US" sz="4000" b="1" dirty="0"/>
              <a:t>We investigated one Research Question</a:t>
            </a:r>
          </a:p>
        </p:txBody>
      </p:sp>
      <p:sp>
        <p:nvSpPr>
          <p:cNvPr id="2" name="Content Placeholder 1">
            <a:extLst>
              <a:ext uri="{FF2B5EF4-FFF2-40B4-BE49-F238E27FC236}">
                <a16:creationId xmlns:a16="http://schemas.microsoft.com/office/drawing/2014/main" id="{01EE282B-6DB8-4811-ABDE-0AD318D05FBD}"/>
              </a:ext>
            </a:extLst>
          </p:cNvPr>
          <p:cNvSpPr>
            <a:spLocks noGrp="1"/>
          </p:cNvSpPr>
          <p:nvPr>
            <p:ph idx="1"/>
          </p:nvPr>
        </p:nvSpPr>
        <p:spPr/>
        <p:txBody>
          <a:bodyPr>
            <a:normAutofit/>
          </a:bodyPr>
          <a:lstStyle/>
          <a:p>
            <a:pPr marL="0" indent="0">
              <a:buNone/>
            </a:pPr>
            <a:r>
              <a:rPr lang="en-US" sz="4400" b="1" dirty="0">
                <a:solidFill>
                  <a:srgbClr val="000000"/>
                </a:solidFill>
                <a:latin typeface="Calibri" panose="020F0502020204030204"/>
                <a:cs typeface="+mn-cs"/>
              </a:rPr>
              <a:t>RQ: How does the awareness of failed design stories influence:</a:t>
            </a:r>
          </a:p>
          <a:p>
            <a:r>
              <a:rPr lang="en-US" sz="4400" b="1" dirty="0">
                <a:solidFill>
                  <a:srgbClr val="000000"/>
                </a:solidFill>
                <a:latin typeface="Calibri" panose="020F0502020204030204"/>
                <a:cs typeface="+mn-cs"/>
              </a:rPr>
              <a:t> </a:t>
            </a:r>
            <a:r>
              <a:rPr lang="en-US" sz="4400" b="1" i="1" dirty="0">
                <a:solidFill>
                  <a:srgbClr val="000000"/>
                </a:solidFill>
                <a:latin typeface="Calibri" panose="020F0502020204030204"/>
                <a:cs typeface="+mn-cs"/>
              </a:rPr>
              <a:t>design decisions </a:t>
            </a:r>
          </a:p>
          <a:p>
            <a:r>
              <a:rPr lang="en-US" sz="4400" b="1" i="1" dirty="0">
                <a:solidFill>
                  <a:srgbClr val="000000"/>
                </a:solidFill>
                <a:latin typeface="Calibri" panose="020F0502020204030204"/>
                <a:cs typeface="+mn-cs"/>
              </a:rPr>
              <a:t>rationale</a:t>
            </a:r>
            <a:r>
              <a:rPr lang="en-US" sz="4400" b="1" dirty="0">
                <a:solidFill>
                  <a:srgbClr val="000000"/>
                </a:solidFill>
                <a:latin typeface="Calibri" panose="020F0502020204030204"/>
                <a:cs typeface="+mn-cs"/>
              </a:rPr>
              <a:t>?</a:t>
            </a:r>
            <a:endParaRPr lang="en-US" dirty="0">
              <a:solidFill>
                <a:srgbClr val="000000">
                  <a:lumMod val="85000"/>
                  <a:lumOff val="15000"/>
                </a:srgbClr>
              </a:solidFill>
            </a:endParaRPr>
          </a:p>
        </p:txBody>
      </p:sp>
      <p:sp>
        <p:nvSpPr>
          <p:cNvPr id="4" name="Slide Number Placeholder 3">
            <a:extLst>
              <a:ext uri="{FF2B5EF4-FFF2-40B4-BE49-F238E27FC236}">
                <a16:creationId xmlns:a16="http://schemas.microsoft.com/office/drawing/2014/main" id="{3A050BBA-6D2E-4E3C-B27D-74552D1A11C7}"/>
              </a:ext>
            </a:extLst>
          </p:cNvPr>
          <p:cNvSpPr>
            <a:spLocks noGrp="1"/>
          </p:cNvSpPr>
          <p:nvPr>
            <p:ph type="sldNum" sz="quarter" idx="12"/>
          </p:nvPr>
        </p:nvSpPr>
        <p:spPr/>
        <p:txBody>
          <a:bodyPr/>
          <a:lstStyle/>
          <a:p>
            <a:fld id="{8A7A6979-0714-4377-B894-6BE4C2D6E202}" type="slidenum">
              <a:rPr lang="en-US" smtClean="0"/>
              <a:pPr/>
              <a:t>5</a:t>
            </a:fld>
            <a:endParaRPr lang="en-US" dirty="0"/>
          </a:p>
        </p:txBody>
      </p:sp>
    </p:spTree>
    <p:extLst>
      <p:ext uri="{BB962C8B-B14F-4D97-AF65-F5344CB8AC3E}">
        <p14:creationId xmlns:p14="http://schemas.microsoft.com/office/powerpoint/2010/main" val="1956086425"/>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FE0E79-3C83-4B98-8C39-ED8503CD699A}"/>
              </a:ext>
            </a:extLst>
          </p:cNvPr>
          <p:cNvSpPr>
            <a:spLocks noGrp="1"/>
          </p:cNvSpPr>
          <p:nvPr>
            <p:ph type="title"/>
          </p:nvPr>
        </p:nvSpPr>
        <p:spPr/>
        <p:txBody>
          <a:bodyPr>
            <a:noAutofit/>
          </a:bodyPr>
          <a:lstStyle/>
          <a:p>
            <a:r>
              <a:rPr lang="en-US" sz="4000" b="1" dirty="0"/>
              <a:t>Methods | Experimental design</a:t>
            </a:r>
          </a:p>
        </p:txBody>
      </p:sp>
      <p:sp>
        <p:nvSpPr>
          <p:cNvPr id="4" name="Slide Number Placeholder 3">
            <a:extLst>
              <a:ext uri="{FF2B5EF4-FFF2-40B4-BE49-F238E27FC236}">
                <a16:creationId xmlns:a16="http://schemas.microsoft.com/office/drawing/2014/main" id="{3A050BBA-6D2E-4E3C-B27D-74552D1A11C7}"/>
              </a:ext>
            </a:extLst>
          </p:cNvPr>
          <p:cNvSpPr>
            <a:spLocks noGrp="1"/>
          </p:cNvSpPr>
          <p:nvPr>
            <p:ph type="sldNum" sz="quarter" idx="12"/>
          </p:nvPr>
        </p:nvSpPr>
        <p:spPr/>
        <p:txBody>
          <a:bodyPr/>
          <a:lstStyle/>
          <a:p>
            <a:fld id="{8A7A6979-0714-4377-B894-6BE4C2D6E202}" type="slidenum">
              <a:rPr lang="en-US" smtClean="0"/>
              <a:pPr/>
              <a:t>6</a:t>
            </a:fld>
            <a:endParaRPr lang="en-US" dirty="0"/>
          </a:p>
        </p:txBody>
      </p:sp>
      <p:pic>
        <p:nvPicPr>
          <p:cNvPr id="6" name="Picture 5" descr="A screenshot of a video game&#10;&#10;Description automatically generated with low confidence">
            <a:extLst>
              <a:ext uri="{FF2B5EF4-FFF2-40B4-BE49-F238E27FC236}">
                <a16:creationId xmlns:a16="http://schemas.microsoft.com/office/drawing/2014/main" id="{F801847E-C4AD-248D-AB08-07E313D177C2}"/>
              </a:ext>
            </a:extLst>
          </p:cNvPr>
          <p:cNvPicPr>
            <a:picLocks noChangeAspect="1"/>
          </p:cNvPicPr>
          <p:nvPr/>
        </p:nvPicPr>
        <p:blipFill>
          <a:blip r:embed="rId3"/>
          <a:stretch>
            <a:fillRect/>
          </a:stretch>
        </p:blipFill>
        <p:spPr>
          <a:xfrm>
            <a:off x="630169" y="987864"/>
            <a:ext cx="10762818" cy="5238382"/>
          </a:xfrm>
          <a:prstGeom prst="rect">
            <a:avLst/>
          </a:prstGeom>
        </p:spPr>
      </p:pic>
    </p:spTree>
    <p:extLst>
      <p:ext uri="{BB962C8B-B14F-4D97-AF65-F5344CB8AC3E}">
        <p14:creationId xmlns:p14="http://schemas.microsoft.com/office/powerpoint/2010/main" val="1596064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FE0E79-3C83-4B98-8C39-ED8503CD699A}"/>
              </a:ext>
            </a:extLst>
          </p:cNvPr>
          <p:cNvSpPr>
            <a:spLocks noGrp="1"/>
          </p:cNvSpPr>
          <p:nvPr>
            <p:ph type="title"/>
          </p:nvPr>
        </p:nvSpPr>
        <p:spPr/>
        <p:txBody>
          <a:bodyPr>
            <a:noAutofit/>
          </a:bodyPr>
          <a:lstStyle/>
          <a:p>
            <a:r>
              <a:rPr lang="en-US" sz="4000" b="1" dirty="0"/>
              <a:t>Methods | Experiment – Treatments</a:t>
            </a:r>
          </a:p>
        </p:txBody>
      </p:sp>
      <p:sp>
        <p:nvSpPr>
          <p:cNvPr id="2" name="Content Placeholder 1">
            <a:extLst>
              <a:ext uri="{FF2B5EF4-FFF2-40B4-BE49-F238E27FC236}">
                <a16:creationId xmlns:a16="http://schemas.microsoft.com/office/drawing/2014/main" id="{01EE282B-6DB8-4811-ABDE-0AD318D05FBD}"/>
              </a:ext>
            </a:extLst>
          </p:cNvPr>
          <p:cNvSpPr>
            <a:spLocks noGrp="1"/>
          </p:cNvSpPr>
          <p:nvPr>
            <p:ph idx="1"/>
          </p:nvPr>
        </p:nvSpPr>
        <p:spPr/>
        <p:txBody>
          <a:bodyPr>
            <a:normAutofit/>
          </a:bodyPr>
          <a:lstStyle/>
          <a:p>
            <a:pPr marL="0" lvl="1" indent="0">
              <a:buNone/>
            </a:pPr>
            <a:r>
              <a:rPr lang="en-US" sz="3200" dirty="0"/>
              <a:t>Treatment 1 (</a:t>
            </a:r>
            <a:r>
              <a:rPr lang="en-US" sz="3200" dirty="0" err="1"/>
              <a:t>SoA</a:t>
            </a:r>
            <a:r>
              <a:rPr lang="en-US" sz="3200" dirty="0"/>
              <a:t>):</a:t>
            </a:r>
          </a:p>
          <a:p>
            <a:pPr marL="0" lvl="1" indent="0">
              <a:buNone/>
            </a:pPr>
            <a:r>
              <a:rPr lang="en-US" sz="900" dirty="0"/>
              <a:t> </a:t>
            </a:r>
            <a:endParaRPr lang="en-US" sz="800" dirty="0"/>
          </a:p>
          <a:p>
            <a:pPr marL="0" lvl="1" indent="0">
              <a:buNone/>
            </a:pPr>
            <a:r>
              <a:rPr lang="en-US" sz="3200" dirty="0"/>
              <a:t>Treatment 2 (Proposed): </a:t>
            </a:r>
          </a:p>
        </p:txBody>
      </p:sp>
      <p:sp>
        <p:nvSpPr>
          <p:cNvPr id="4" name="Slide Number Placeholder 3">
            <a:extLst>
              <a:ext uri="{FF2B5EF4-FFF2-40B4-BE49-F238E27FC236}">
                <a16:creationId xmlns:a16="http://schemas.microsoft.com/office/drawing/2014/main" id="{3A050BBA-6D2E-4E3C-B27D-74552D1A11C7}"/>
              </a:ext>
            </a:extLst>
          </p:cNvPr>
          <p:cNvSpPr>
            <a:spLocks noGrp="1"/>
          </p:cNvSpPr>
          <p:nvPr>
            <p:ph type="sldNum" sz="quarter" idx="12"/>
          </p:nvPr>
        </p:nvSpPr>
        <p:spPr/>
        <p:txBody>
          <a:bodyPr/>
          <a:lstStyle/>
          <a:p>
            <a:fld id="{8A7A6979-0714-4377-B894-6BE4C2D6E202}" type="slidenum">
              <a:rPr lang="en-US" smtClean="0"/>
              <a:pPr/>
              <a:t>7</a:t>
            </a:fld>
            <a:endParaRPr lang="en-US" dirty="0"/>
          </a:p>
        </p:txBody>
      </p:sp>
      <p:pic>
        <p:nvPicPr>
          <p:cNvPr id="5" name="Picture 4">
            <a:extLst>
              <a:ext uri="{FF2B5EF4-FFF2-40B4-BE49-F238E27FC236}">
                <a16:creationId xmlns:a16="http://schemas.microsoft.com/office/drawing/2014/main" id="{99AF3F1C-27E2-311C-AC2C-0E7E97CA283E}"/>
              </a:ext>
            </a:extLst>
          </p:cNvPr>
          <p:cNvPicPr>
            <a:picLocks noChangeAspect="1"/>
          </p:cNvPicPr>
          <p:nvPr/>
        </p:nvPicPr>
        <p:blipFill rotWithShape="1">
          <a:blip r:embed="rId4"/>
          <a:srcRect t="365"/>
          <a:stretch/>
        </p:blipFill>
        <p:spPr>
          <a:xfrm>
            <a:off x="4717357" y="1870074"/>
            <a:ext cx="7208290" cy="4587431"/>
          </a:xfrm>
          <a:prstGeom prst="rect">
            <a:avLst/>
          </a:prstGeom>
        </p:spPr>
      </p:pic>
      <p:pic>
        <p:nvPicPr>
          <p:cNvPr id="7" name="Picture 6">
            <a:extLst>
              <a:ext uri="{FF2B5EF4-FFF2-40B4-BE49-F238E27FC236}">
                <a16:creationId xmlns:a16="http://schemas.microsoft.com/office/drawing/2014/main" id="{B3208F2E-5527-6382-D8A9-0D32C4442F7F}"/>
              </a:ext>
            </a:extLst>
          </p:cNvPr>
          <p:cNvPicPr>
            <a:picLocks noChangeAspect="1"/>
          </p:cNvPicPr>
          <p:nvPr/>
        </p:nvPicPr>
        <p:blipFill>
          <a:blip r:embed="rId5"/>
          <a:stretch>
            <a:fillRect/>
          </a:stretch>
        </p:blipFill>
        <p:spPr>
          <a:xfrm>
            <a:off x="4717357" y="1016306"/>
            <a:ext cx="7208290" cy="521820"/>
          </a:xfrm>
          <a:prstGeom prst="rect">
            <a:avLst/>
          </a:prstGeom>
        </p:spPr>
      </p:pic>
    </p:spTree>
    <p:extLst>
      <p:ext uri="{BB962C8B-B14F-4D97-AF65-F5344CB8AC3E}">
        <p14:creationId xmlns:p14="http://schemas.microsoft.com/office/powerpoint/2010/main" val="988339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FE0E79-3C83-4B98-8C39-ED8503CD699A}"/>
              </a:ext>
            </a:extLst>
          </p:cNvPr>
          <p:cNvSpPr>
            <a:spLocks noGrp="1"/>
          </p:cNvSpPr>
          <p:nvPr>
            <p:ph type="title"/>
          </p:nvPr>
        </p:nvSpPr>
        <p:spPr/>
        <p:txBody>
          <a:bodyPr>
            <a:noAutofit/>
          </a:bodyPr>
          <a:lstStyle/>
          <a:p>
            <a:r>
              <a:rPr lang="en-US" sz="4000" b="1" dirty="0"/>
              <a:t>Methods | Experiment – Design scenario</a:t>
            </a:r>
          </a:p>
        </p:txBody>
      </p:sp>
      <p:sp>
        <p:nvSpPr>
          <p:cNvPr id="4" name="Slide Number Placeholder 3">
            <a:extLst>
              <a:ext uri="{FF2B5EF4-FFF2-40B4-BE49-F238E27FC236}">
                <a16:creationId xmlns:a16="http://schemas.microsoft.com/office/drawing/2014/main" id="{3A050BBA-6D2E-4E3C-B27D-74552D1A11C7}"/>
              </a:ext>
            </a:extLst>
          </p:cNvPr>
          <p:cNvSpPr>
            <a:spLocks noGrp="1"/>
          </p:cNvSpPr>
          <p:nvPr>
            <p:ph type="sldNum" sz="quarter" idx="12"/>
          </p:nvPr>
        </p:nvSpPr>
        <p:spPr/>
        <p:txBody>
          <a:bodyPr/>
          <a:lstStyle/>
          <a:p>
            <a:fld id="{8A7A6979-0714-4377-B894-6BE4C2D6E202}" type="slidenum">
              <a:rPr lang="en-US" smtClean="0"/>
              <a:pPr/>
              <a:t>8</a:t>
            </a:fld>
            <a:endParaRPr lang="en-US" dirty="0"/>
          </a:p>
        </p:txBody>
      </p:sp>
      <p:pic>
        <p:nvPicPr>
          <p:cNvPr id="7" name="Picture 6">
            <a:extLst>
              <a:ext uri="{FF2B5EF4-FFF2-40B4-BE49-F238E27FC236}">
                <a16:creationId xmlns:a16="http://schemas.microsoft.com/office/drawing/2014/main" id="{0EFC24DF-1154-8B9D-71EA-DDC263A49BA9}"/>
              </a:ext>
            </a:extLst>
          </p:cNvPr>
          <p:cNvPicPr>
            <a:picLocks noChangeAspect="1"/>
          </p:cNvPicPr>
          <p:nvPr/>
        </p:nvPicPr>
        <p:blipFill rotWithShape="1">
          <a:blip r:embed="rId4"/>
          <a:srcRect l="1480" t="1581" r="1377" b="15332"/>
          <a:stretch/>
        </p:blipFill>
        <p:spPr>
          <a:xfrm>
            <a:off x="2091267" y="956733"/>
            <a:ext cx="8017934" cy="4715934"/>
          </a:xfrm>
          <a:prstGeom prst="rect">
            <a:avLst/>
          </a:prstGeom>
          <a:ln w="19050">
            <a:solidFill>
              <a:schemeClr val="bg1"/>
            </a:solidFill>
          </a:ln>
        </p:spPr>
      </p:pic>
      <p:pic>
        <p:nvPicPr>
          <p:cNvPr id="5" name="Picture 4">
            <a:extLst>
              <a:ext uri="{FF2B5EF4-FFF2-40B4-BE49-F238E27FC236}">
                <a16:creationId xmlns:a16="http://schemas.microsoft.com/office/drawing/2014/main" id="{D0E62B9B-56C6-A447-1C5A-54D3CA8F8854}"/>
              </a:ext>
            </a:extLst>
          </p:cNvPr>
          <p:cNvPicPr>
            <a:picLocks noChangeAspect="1"/>
          </p:cNvPicPr>
          <p:nvPr/>
        </p:nvPicPr>
        <p:blipFill rotWithShape="1">
          <a:blip r:embed="rId4"/>
          <a:srcRect l="1627" t="84041" r="1230" b="2386"/>
          <a:stretch/>
        </p:blipFill>
        <p:spPr>
          <a:xfrm>
            <a:off x="2091266" y="5869919"/>
            <a:ext cx="8017935" cy="770467"/>
          </a:xfrm>
          <a:prstGeom prst="rect">
            <a:avLst/>
          </a:prstGeom>
          <a:ln w="38100">
            <a:solidFill>
              <a:srgbClr val="37A794"/>
            </a:solidFill>
          </a:ln>
        </p:spPr>
      </p:pic>
    </p:spTree>
    <p:extLst>
      <p:ext uri="{BB962C8B-B14F-4D97-AF65-F5344CB8AC3E}">
        <p14:creationId xmlns:p14="http://schemas.microsoft.com/office/powerpoint/2010/main" val="648312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A7316EF-5F89-0683-C67D-B46787668ABF}"/>
              </a:ext>
            </a:extLst>
          </p:cNvPr>
          <p:cNvSpPr>
            <a:spLocks noGrp="1"/>
          </p:cNvSpPr>
          <p:nvPr>
            <p:ph idx="1"/>
          </p:nvPr>
        </p:nvSpPr>
        <p:spPr/>
        <p:txBody>
          <a:bodyPr>
            <a:normAutofit/>
          </a:bodyPr>
          <a:lstStyle/>
          <a:p>
            <a:r>
              <a:rPr lang="en-US">
                <a:effectLst/>
                <a:latin typeface="Helvetica" pitchFamily="2" charset="0"/>
              </a:rPr>
              <a:t>Computer engineering department</a:t>
            </a:r>
          </a:p>
          <a:p>
            <a:r>
              <a:rPr lang="en-US">
                <a:effectLst/>
                <a:latin typeface="Helvetica" pitchFamily="2" charset="0"/>
              </a:rPr>
              <a:t>Convenience sampling (undergraduate + graduate programs)</a:t>
            </a:r>
          </a:p>
          <a:p>
            <a:endParaRPr lang="en-US"/>
          </a:p>
        </p:txBody>
      </p:sp>
      <p:sp>
        <p:nvSpPr>
          <p:cNvPr id="3" name="Title 2">
            <a:extLst>
              <a:ext uri="{FF2B5EF4-FFF2-40B4-BE49-F238E27FC236}">
                <a16:creationId xmlns:a16="http://schemas.microsoft.com/office/drawing/2014/main" id="{7E4E0205-1FB1-71EF-DC39-87DEB464103A}"/>
              </a:ext>
            </a:extLst>
          </p:cNvPr>
          <p:cNvSpPr>
            <a:spLocks noGrp="1"/>
          </p:cNvSpPr>
          <p:nvPr>
            <p:ph type="title"/>
          </p:nvPr>
        </p:nvSpPr>
        <p:spPr/>
        <p:txBody>
          <a:bodyPr>
            <a:normAutofit fontScale="90000"/>
          </a:bodyPr>
          <a:lstStyle/>
          <a:p>
            <a:r>
              <a:rPr lang="en-US" sz="4000" b="1"/>
              <a:t>Participants</a:t>
            </a:r>
          </a:p>
        </p:txBody>
      </p:sp>
      <p:sp>
        <p:nvSpPr>
          <p:cNvPr id="4" name="Slide Number Placeholder 3">
            <a:extLst>
              <a:ext uri="{FF2B5EF4-FFF2-40B4-BE49-F238E27FC236}">
                <a16:creationId xmlns:a16="http://schemas.microsoft.com/office/drawing/2014/main" id="{ACA2AD0A-5966-AEAA-A3B7-46E3FF96138F}"/>
              </a:ext>
            </a:extLst>
          </p:cNvPr>
          <p:cNvSpPr>
            <a:spLocks noGrp="1"/>
          </p:cNvSpPr>
          <p:nvPr>
            <p:ph type="sldNum" sz="quarter" idx="12"/>
          </p:nvPr>
        </p:nvSpPr>
        <p:spPr/>
        <p:txBody>
          <a:bodyPr/>
          <a:lstStyle/>
          <a:p>
            <a:fld id="{8A7A6979-0714-4377-B894-6BE4C2D6E202}" type="slidenum">
              <a:rPr lang="en-US" smtClean="0"/>
              <a:pPr/>
              <a:t>9</a:t>
            </a:fld>
            <a:endParaRPr lang="en-US" dirty="0"/>
          </a:p>
        </p:txBody>
      </p:sp>
      <p:graphicFrame>
        <p:nvGraphicFramePr>
          <p:cNvPr id="5" name="Table 4">
            <a:extLst>
              <a:ext uri="{FF2B5EF4-FFF2-40B4-BE49-F238E27FC236}">
                <a16:creationId xmlns:a16="http://schemas.microsoft.com/office/drawing/2014/main" id="{B5E55438-47EC-ECA0-5452-463FDB4495E2}"/>
              </a:ext>
            </a:extLst>
          </p:cNvPr>
          <p:cNvGraphicFramePr>
            <a:graphicFrameLocks noGrp="1"/>
          </p:cNvGraphicFramePr>
          <p:nvPr>
            <p:extLst>
              <p:ext uri="{D42A27DB-BD31-4B8C-83A1-F6EECF244321}">
                <p14:modId xmlns:p14="http://schemas.microsoft.com/office/powerpoint/2010/main" val="2223599633"/>
              </p:ext>
            </p:extLst>
          </p:nvPr>
        </p:nvGraphicFramePr>
        <p:xfrm>
          <a:off x="519842" y="2862993"/>
          <a:ext cx="4294989" cy="2743200"/>
        </p:xfrm>
        <a:graphic>
          <a:graphicData uri="http://schemas.openxmlformats.org/drawingml/2006/table">
            <a:tbl>
              <a:tblPr firstRow="1" bandRow="1">
                <a:tableStyleId>{00A15C55-8517-42AA-B614-E9B94910E393}</a:tableStyleId>
              </a:tblPr>
              <a:tblGrid>
                <a:gridCol w="3136749">
                  <a:extLst>
                    <a:ext uri="{9D8B030D-6E8A-4147-A177-3AD203B41FA5}">
                      <a16:colId xmlns:a16="http://schemas.microsoft.com/office/drawing/2014/main" val="2521382962"/>
                    </a:ext>
                  </a:extLst>
                </a:gridCol>
                <a:gridCol w="1158240">
                  <a:extLst>
                    <a:ext uri="{9D8B030D-6E8A-4147-A177-3AD203B41FA5}">
                      <a16:colId xmlns:a16="http://schemas.microsoft.com/office/drawing/2014/main" val="1822986995"/>
                    </a:ext>
                  </a:extLst>
                </a:gridCol>
              </a:tblGrid>
              <a:tr h="370840">
                <a:tc>
                  <a:txBody>
                    <a:bodyPr/>
                    <a:lstStyle/>
                    <a:p>
                      <a:r>
                        <a:rPr lang="en-US" sz="2400"/>
                        <a:t>Category</a:t>
                      </a:r>
                    </a:p>
                  </a:txBody>
                  <a:tcPr/>
                </a:tc>
                <a:tc>
                  <a:txBody>
                    <a:bodyPr/>
                    <a:lstStyle/>
                    <a:p>
                      <a:r>
                        <a:rPr lang="en-US" sz="2400"/>
                        <a:t>Count</a:t>
                      </a:r>
                    </a:p>
                  </a:txBody>
                  <a:tcPr/>
                </a:tc>
                <a:extLst>
                  <a:ext uri="{0D108BD9-81ED-4DB2-BD59-A6C34878D82A}">
                    <a16:rowId xmlns:a16="http://schemas.microsoft.com/office/drawing/2014/main" val="125114129"/>
                  </a:ext>
                </a:extLst>
              </a:tr>
              <a:tr h="370840">
                <a:tc>
                  <a:txBody>
                    <a:bodyPr/>
                    <a:lstStyle/>
                    <a:p>
                      <a:r>
                        <a:rPr lang="en-US" sz="2400"/>
                        <a:t>PhD student</a:t>
                      </a:r>
                    </a:p>
                  </a:txBody>
                  <a:tcPr/>
                </a:tc>
                <a:tc>
                  <a:txBody>
                    <a:bodyPr/>
                    <a:lstStyle/>
                    <a:p>
                      <a:r>
                        <a:rPr lang="en-US" sz="2400"/>
                        <a:t>7</a:t>
                      </a:r>
                    </a:p>
                  </a:txBody>
                  <a:tcPr/>
                </a:tc>
                <a:extLst>
                  <a:ext uri="{0D108BD9-81ED-4DB2-BD59-A6C34878D82A}">
                    <a16:rowId xmlns:a16="http://schemas.microsoft.com/office/drawing/2014/main" val="2307763881"/>
                  </a:ext>
                </a:extLst>
              </a:tr>
              <a:tr h="370840">
                <a:tc>
                  <a:txBody>
                    <a:bodyPr/>
                    <a:lstStyle/>
                    <a:p>
                      <a:r>
                        <a:rPr lang="en-US" sz="2400"/>
                        <a:t>Senior undergraduate</a:t>
                      </a:r>
                    </a:p>
                  </a:txBody>
                  <a:tcPr/>
                </a:tc>
                <a:tc>
                  <a:txBody>
                    <a:bodyPr/>
                    <a:lstStyle/>
                    <a:p>
                      <a:r>
                        <a:rPr lang="en-US" sz="2400"/>
                        <a:t>6</a:t>
                      </a:r>
                    </a:p>
                  </a:txBody>
                  <a:tcPr/>
                </a:tc>
                <a:extLst>
                  <a:ext uri="{0D108BD9-81ED-4DB2-BD59-A6C34878D82A}">
                    <a16:rowId xmlns:a16="http://schemas.microsoft.com/office/drawing/2014/main" val="2055651898"/>
                  </a:ext>
                </a:extLst>
              </a:tr>
              <a:tr h="370840">
                <a:tc>
                  <a:txBody>
                    <a:bodyPr/>
                    <a:lstStyle/>
                    <a:p>
                      <a:r>
                        <a:rPr lang="en-US" sz="2400"/>
                        <a:t>MSc student</a:t>
                      </a:r>
                    </a:p>
                  </a:txBody>
                  <a:tcPr/>
                </a:tc>
                <a:tc>
                  <a:txBody>
                    <a:bodyPr/>
                    <a:lstStyle/>
                    <a:p>
                      <a:r>
                        <a:rPr lang="en-US" sz="2400"/>
                        <a:t>6</a:t>
                      </a:r>
                    </a:p>
                  </a:txBody>
                  <a:tcPr/>
                </a:tc>
                <a:extLst>
                  <a:ext uri="{0D108BD9-81ED-4DB2-BD59-A6C34878D82A}">
                    <a16:rowId xmlns:a16="http://schemas.microsoft.com/office/drawing/2014/main" val="1340008148"/>
                  </a:ext>
                </a:extLst>
              </a:tr>
              <a:tr h="370840">
                <a:tc>
                  <a:txBody>
                    <a:bodyPr/>
                    <a:lstStyle/>
                    <a:p>
                      <a:r>
                        <a:rPr lang="en-US" sz="2400"/>
                        <a:t>Junior undergraduate</a:t>
                      </a:r>
                    </a:p>
                  </a:txBody>
                  <a:tcPr/>
                </a:tc>
                <a:tc>
                  <a:txBody>
                    <a:bodyPr/>
                    <a:lstStyle/>
                    <a:p>
                      <a:r>
                        <a:rPr lang="en-US" sz="2400"/>
                        <a:t>1</a:t>
                      </a:r>
                    </a:p>
                  </a:txBody>
                  <a:tcPr/>
                </a:tc>
                <a:extLst>
                  <a:ext uri="{0D108BD9-81ED-4DB2-BD59-A6C34878D82A}">
                    <a16:rowId xmlns:a16="http://schemas.microsoft.com/office/drawing/2014/main" val="1250776864"/>
                  </a:ext>
                </a:extLst>
              </a:tr>
              <a:tr h="370840">
                <a:tc>
                  <a:txBody>
                    <a:bodyPr/>
                    <a:lstStyle/>
                    <a:p>
                      <a:r>
                        <a:rPr lang="en-US" sz="2400"/>
                        <a:t>Professional</a:t>
                      </a:r>
                    </a:p>
                  </a:txBody>
                  <a:tcPr/>
                </a:tc>
                <a:tc>
                  <a:txBody>
                    <a:bodyPr/>
                    <a:lstStyle/>
                    <a:p>
                      <a:r>
                        <a:rPr lang="en-US" sz="2400"/>
                        <a:t>1</a:t>
                      </a:r>
                    </a:p>
                  </a:txBody>
                  <a:tcPr/>
                </a:tc>
                <a:extLst>
                  <a:ext uri="{0D108BD9-81ED-4DB2-BD59-A6C34878D82A}">
                    <a16:rowId xmlns:a16="http://schemas.microsoft.com/office/drawing/2014/main" val="1175854300"/>
                  </a:ext>
                </a:extLst>
              </a:tr>
            </a:tbl>
          </a:graphicData>
        </a:graphic>
      </p:graphicFrame>
      <p:graphicFrame>
        <p:nvGraphicFramePr>
          <p:cNvPr id="6" name="Table 5">
            <a:extLst>
              <a:ext uri="{FF2B5EF4-FFF2-40B4-BE49-F238E27FC236}">
                <a16:creationId xmlns:a16="http://schemas.microsoft.com/office/drawing/2014/main" id="{3FF22264-F815-9F8E-40A8-C31ADC0AE114}"/>
              </a:ext>
            </a:extLst>
          </p:cNvPr>
          <p:cNvGraphicFramePr>
            <a:graphicFrameLocks noGrp="1"/>
          </p:cNvGraphicFramePr>
          <p:nvPr>
            <p:extLst>
              <p:ext uri="{D42A27DB-BD31-4B8C-83A1-F6EECF244321}">
                <p14:modId xmlns:p14="http://schemas.microsoft.com/office/powerpoint/2010/main" val="2276601278"/>
              </p:ext>
            </p:extLst>
          </p:nvPr>
        </p:nvGraphicFramePr>
        <p:xfrm>
          <a:off x="5689412" y="3091593"/>
          <a:ext cx="5703575" cy="2286000"/>
        </p:xfrm>
        <a:graphic>
          <a:graphicData uri="http://schemas.openxmlformats.org/drawingml/2006/table">
            <a:tbl>
              <a:tblPr firstRow="1" bandRow="1">
                <a:tableStyleId>{00A15C55-8517-42AA-B614-E9B94910E393}</a:tableStyleId>
              </a:tblPr>
              <a:tblGrid>
                <a:gridCol w="3862548">
                  <a:extLst>
                    <a:ext uri="{9D8B030D-6E8A-4147-A177-3AD203B41FA5}">
                      <a16:colId xmlns:a16="http://schemas.microsoft.com/office/drawing/2014/main" val="2521382962"/>
                    </a:ext>
                  </a:extLst>
                </a:gridCol>
                <a:gridCol w="1841027">
                  <a:extLst>
                    <a:ext uri="{9D8B030D-6E8A-4147-A177-3AD203B41FA5}">
                      <a16:colId xmlns:a16="http://schemas.microsoft.com/office/drawing/2014/main" val="1822986995"/>
                    </a:ext>
                  </a:extLst>
                </a:gridCol>
              </a:tblGrid>
              <a:tr h="370840">
                <a:tc>
                  <a:txBody>
                    <a:bodyPr/>
                    <a:lstStyle/>
                    <a:p>
                      <a:r>
                        <a:rPr lang="en-US" sz="2400"/>
                        <a:t>Experience</a:t>
                      </a:r>
                    </a:p>
                  </a:txBody>
                  <a:tcPr/>
                </a:tc>
                <a:tc>
                  <a:txBody>
                    <a:bodyPr/>
                    <a:lstStyle/>
                    <a:p>
                      <a:r>
                        <a:rPr lang="en-US" sz="2400"/>
                        <a:t>Count</a:t>
                      </a:r>
                    </a:p>
                  </a:txBody>
                  <a:tcPr/>
                </a:tc>
                <a:extLst>
                  <a:ext uri="{0D108BD9-81ED-4DB2-BD59-A6C34878D82A}">
                    <a16:rowId xmlns:a16="http://schemas.microsoft.com/office/drawing/2014/main" val="125114129"/>
                  </a:ext>
                </a:extLst>
              </a:tr>
              <a:tr h="370840">
                <a:tc>
                  <a:txBody>
                    <a:bodyPr/>
                    <a:lstStyle/>
                    <a:p>
                      <a:r>
                        <a:rPr lang="en-US" sz="2400"/>
                        <a:t>Only Internship(s)</a:t>
                      </a:r>
                    </a:p>
                  </a:txBody>
                  <a:tcPr/>
                </a:tc>
                <a:tc>
                  <a:txBody>
                    <a:bodyPr/>
                    <a:lstStyle/>
                    <a:p>
                      <a:r>
                        <a:rPr lang="en-US" sz="2400"/>
                        <a:t>10</a:t>
                      </a:r>
                    </a:p>
                  </a:txBody>
                  <a:tcPr/>
                </a:tc>
                <a:extLst>
                  <a:ext uri="{0D108BD9-81ED-4DB2-BD59-A6C34878D82A}">
                    <a16:rowId xmlns:a16="http://schemas.microsoft.com/office/drawing/2014/main" val="2307763881"/>
                  </a:ext>
                </a:extLst>
              </a:tr>
              <a:tr h="370840">
                <a:tc>
                  <a:txBody>
                    <a:bodyPr/>
                    <a:lstStyle/>
                    <a:p>
                      <a:r>
                        <a:rPr lang="en-US" sz="2400"/>
                        <a:t>1-5 years professional</a:t>
                      </a:r>
                    </a:p>
                  </a:txBody>
                  <a:tcPr/>
                </a:tc>
                <a:tc>
                  <a:txBody>
                    <a:bodyPr/>
                    <a:lstStyle/>
                    <a:p>
                      <a:r>
                        <a:rPr lang="en-US" sz="2400"/>
                        <a:t>9</a:t>
                      </a:r>
                    </a:p>
                  </a:txBody>
                  <a:tcPr/>
                </a:tc>
                <a:extLst>
                  <a:ext uri="{0D108BD9-81ED-4DB2-BD59-A6C34878D82A}">
                    <a16:rowId xmlns:a16="http://schemas.microsoft.com/office/drawing/2014/main" val="2055651898"/>
                  </a:ext>
                </a:extLst>
              </a:tr>
              <a:tr h="370840">
                <a:tc>
                  <a:txBody>
                    <a:bodyPr/>
                    <a:lstStyle/>
                    <a:p>
                      <a:r>
                        <a:rPr lang="en-US" sz="2400"/>
                        <a:t>16+ years</a:t>
                      </a:r>
                    </a:p>
                  </a:txBody>
                  <a:tcPr/>
                </a:tc>
                <a:tc>
                  <a:txBody>
                    <a:bodyPr/>
                    <a:lstStyle/>
                    <a:p>
                      <a:r>
                        <a:rPr lang="en-US" sz="2400"/>
                        <a:t>1</a:t>
                      </a:r>
                    </a:p>
                  </a:txBody>
                  <a:tcPr/>
                </a:tc>
                <a:extLst>
                  <a:ext uri="{0D108BD9-81ED-4DB2-BD59-A6C34878D82A}">
                    <a16:rowId xmlns:a16="http://schemas.microsoft.com/office/drawing/2014/main" val="1340008148"/>
                  </a:ext>
                </a:extLst>
              </a:tr>
              <a:tr h="370840">
                <a:tc>
                  <a:txBody>
                    <a:bodyPr/>
                    <a:lstStyle/>
                    <a:p>
                      <a:r>
                        <a:rPr lang="en-US" sz="2400"/>
                        <a:t>None</a:t>
                      </a:r>
                    </a:p>
                  </a:txBody>
                  <a:tcPr/>
                </a:tc>
                <a:tc>
                  <a:txBody>
                    <a:bodyPr/>
                    <a:lstStyle/>
                    <a:p>
                      <a:r>
                        <a:rPr lang="en-US" sz="2400"/>
                        <a:t>1</a:t>
                      </a:r>
                    </a:p>
                  </a:txBody>
                  <a:tcPr/>
                </a:tc>
                <a:extLst>
                  <a:ext uri="{0D108BD9-81ED-4DB2-BD59-A6C34878D82A}">
                    <a16:rowId xmlns:a16="http://schemas.microsoft.com/office/drawing/2014/main" val="1250776864"/>
                  </a:ext>
                </a:extLst>
              </a:tr>
            </a:tbl>
          </a:graphicData>
        </a:graphic>
      </p:graphicFrame>
    </p:spTree>
    <p:extLst>
      <p:ext uri="{BB962C8B-B14F-4D97-AF65-F5344CB8AC3E}">
        <p14:creationId xmlns:p14="http://schemas.microsoft.com/office/powerpoint/2010/main" val="1086504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urdue1">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U-CoBrand_Template_Gold_Theme_Std_Screen_2.pptx" id="{33130098-72E9-B14B-8D33-14895F32E203}" vid="{24A02D5D-460C-B047-B557-67731F776B7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E3AD06B-D8D1-A94A-84D8-5094694EB87E}">
  <we:reference id="wa104381063" version="1.0.0.1" store="en-001" storeType="OMEX"/>
  <we:alternateReferences>
    <we:reference id="WA104381063" version="1.0.0.1"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PU-CoBrand_Template_Gold_Theme_Std_Screen_2</Template>
  <TotalTime>15857</TotalTime>
  <Words>3500</Words>
  <Application>Microsoft Macintosh PowerPoint</Application>
  <PresentationFormat>Widescreen</PresentationFormat>
  <Paragraphs>352</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 Unicode MS</vt:lpstr>
      <vt:lpstr>Acumin Pro</vt:lpstr>
      <vt:lpstr>Arial</vt:lpstr>
      <vt:lpstr>Calibri</vt:lpstr>
      <vt:lpstr>Helvetica</vt:lpstr>
      <vt:lpstr>Times</vt:lpstr>
      <vt:lpstr>Wingdings</vt:lpstr>
      <vt:lpstr>Purdue1</vt:lpstr>
      <vt:lpstr>Incorporating Failure Knowledge into Design Decisions for IoT Systems:               A Controlled Experiment on Novices</vt:lpstr>
      <vt:lpstr>Motivation</vt:lpstr>
      <vt:lpstr>Prior work: Recurring kinds of IoT failures[2]</vt:lpstr>
      <vt:lpstr>    Idea</vt:lpstr>
      <vt:lpstr>We investigated one Research Question</vt:lpstr>
      <vt:lpstr>Methods | Experimental design</vt:lpstr>
      <vt:lpstr>Methods | Experiment – Treatments</vt:lpstr>
      <vt:lpstr>Methods | Experiment – Design scenario</vt:lpstr>
      <vt:lpstr>Participants</vt:lpstr>
      <vt:lpstr>Limitations</vt:lpstr>
      <vt:lpstr>Results | Binary decisions – do not vary</vt:lpstr>
      <vt:lpstr>Results | Rationales – varying rationales</vt:lpstr>
      <vt:lpstr>Results | Design Rationale – Criticality</vt:lpstr>
      <vt:lpstr>Results | Design Rationale – Safety</vt:lpstr>
      <vt:lpstr>Results | Design Rationale – Anecdotal Logic</vt:lpstr>
      <vt:lpstr>A Failure-Aware Engineering Process for IoT</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Anandayuvaraj, Dharun</dc:creator>
  <cp:lastModifiedBy>Davis, James C</cp:lastModifiedBy>
  <cp:revision>164</cp:revision>
  <dcterms:created xsi:type="dcterms:W3CDTF">2020-02-21T23:00:33Z</dcterms:created>
  <dcterms:modified xsi:type="dcterms:W3CDTF">2023-05-21T04:53:11Z</dcterms:modified>
</cp:coreProperties>
</file>