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7" r:id="rId4"/>
  </p:sldMasterIdLst>
  <p:notesMasterIdLst>
    <p:notesMasterId r:id="rId26"/>
  </p:notesMasterIdLst>
  <p:handoutMasterIdLst>
    <p:handoutMasterId r:id="rId27"/>
  </p:handoutMasterIdLst>
  <p:sldIdLst>
    <p:sldId id="30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13" r:id="rId14"/>
    <p:sldId id="298" r:id="rId15"/>
    <p:sldId id="284" r:id="rId16"/>
    <p:sldId id="291" r:id="rId17"/>
    <p:sldId id="292" r:id="rId18"/>
    <p:sldId id="314" r:id="rId19"/>
    <p:sldId id="293" r:id="rId20"/>
    <p:sldId id="294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28"/>
      <p:bold r:id="rId29"/>
      <p:italic r:id="rId30"/>
      <p:boldItalic r:id="rId31"/>
    </p:embeddedFont>
    <p:embeddedFont>
      <p:font typeface="Acumin Pro ExtraCondensed" panose="020B0508020202020204" pitchFamily="34" charset="77"/>
      <p:regular r:id="rId32"/>
      <p:bold r:id="rId33"/>
      <p:italic r:id="rId34"/>
      <p:boldItalic r:id="rId35"/>
    </p:embeddedFont>
    <p:embeddedFont>
      <p:font typeface="Acumin Pro SemiCondensed" panose="020B0506020202020204" pitchFamily="34" charset="77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Times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BE1AD2-CCD4-41FC-BB14-AE4B73A30326}">
          <p14:sldIdLst>
            <p14:sldId id="30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13"/>
          </p14:sldIdLst>
        </p14:section>
        <p14:section name="Findings &amp; Discussion" id="{B6E658BC-3FD2-4C7C-9334-F40D82474902}">
          <p14:sldIdLst>
            <p14:sldId id="298"/>
            <p14:sldId id="284"/>
            <p14:sldId id="291"/>
            <p14:sldId id="292"/>
            <p14:sldId id="314"/>
            <p14:sldId id="293"/>
            <p14:sldId id="294"/>
            <p14:sldId id="299"/>
          </p14:sldIdLst>
        </p14:section>
        <p14:section name="Bonus Slides" id="{7D36E221-A96F-471F-BD96-D693622F760C}">
          <p14:sldIdLst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A5F0C-A4B8-9C2A-2D68-AE2DE2DEA268}" v="168" dt="2021-07-27T14:01:04.982"/>
    <p1510:client id="{79C0CBB5-2330-8F33-C72C-1829E07BFAE6}" v="32" dt="2021-07-27T13:38:53.590"/>
    <p1510:client id="{82F293D6-4BED-4821-97CC-C17926A7491A}" v="815" dt="2021-07-26T22:22:01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032" autoAdjust="0"/>
  </p:normalViewPr>
  <p:slideViewPr>
    <p:cSldViewPr snapToGrid="0">
      <p:cViewPr varScale="1">
        <p:scale>
          <a:sx n="93" d="100"/>
          <a:sy n="93" d="100"/>
        </p:scale>
        <p:origin x="26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e Barlas" userId="S::ebarlas@purdue.edu::27a116cc-a765-45a1-91de-fa6c2c63b39e" providerId="AD" clId="Web-{79C0CBB5-2330-8F33-C72C-1829E07BFAE6}"/>
    <pc:docChg chg="modSld">
      <pc:chgData name="Efe Barlas" userId="S::ebarlas@purdue.edu::27a116cc-a765-45a1-91de-fa6c2c63b39e" providerId="AD" clId="Web-{79C0CBB5-2330-8F33-C72C-1829E07BFAE6}" dt="2021-07-27T13:38:53.590" v="71"/>
      <pc:docMkLst>
        <pc:docMk/>
      </pc:docMkLst>
      <pc:sldChg chg="modNotes">
        <pc:chgData name="Efe Barlas" userId="S::ebarlas@purdue.edu::27a116cc-a765-45a1-91de-fa6c2c63b39e" providerId="AD" clId="Web-{79C0CBB5-2330-8F33-C72C-1829E07BFAE6}" dt="2021-07-26T22:04:58.059" v="41"/>
        <pc:sldMkLst>
          <pc:docMk/>
          <pc:sldMk cId="4225421768" sldId="278"/>
        </pc:sldMkLst>
      </pc:sldChg>
      <pc:sldChg chg="addSp delSp modSp addAnim modAnim modNotes">
        <pc:chgData name="Efe Barlas" userId="S::ebarlas@purdue.edu::27a116cc-a765-45a1-91de-fa6c2c63b39e" providerId="AD" clId="Web-{79C0CBB5-2330-8F33-C72C-1829E07BFAE6}" dt="2021-07-27T13:38:53.590" v="71"/>
        <pc:sldMkLst>
          <pc:docMk/>
          <pc:sldMk cId="657577416" sldId="280"/>
        </pc:sldMkLst>
        <pc:spChg chg="del mod">
          <ac:chgData name="Efe Barlas" userId="S::ebarlas@purdue.edu::27a116cc-a765-45a1-91de-fa6c2c63b39e" providerId="AD" clId="Web-{79C0CBB5-2330-8F33-C72C-1829E07BFAE6}" dt="2021-07-27T13:35:33.740" v="59"/>
          <ac:spMkLst>
            <pc:docMk/>
            <pc:sldMk cId="657577416" sldId="280"/>
            <ac:spMk id="30" creationId="{66C7CE90-5159-42F5-99E5-A55F1496BB61}"/>
          </ac:spMkLst>
        </pc:spChg>
        <pc:picChg chg="add mod">
          <ac:chgData name="Efe Barlas" userId="S::ebarlas@purdue.edu::27a116cc-a765-45a1-91de-fa6c2c63b39e" providerId="AD" clId="Web-{79C0CBB5-2330-8F33-C72C-1829E07BFAE6}" dt="2021-07-27T13:36:10.460" v="67" actId="1076"/>
          <ac:picMkLst>
            <pc:docMk/>
            <pc:sldMk cId="657577416" sldId="280"/>
            <ac:picMk id="3" creationId="{CE7D5718-C22C-447B-A339-693964CD6E2C}"/>
          </ac:picMkLst>
        </pc:picChg>
        <pc:picChg chg="add mod">
          <ac:chgData name="Efe Barlas" userId="S::ebarlas@purdue.edu::27a116cc-a765-45a1-91de-fa6c2c63b39e" providerId="AD" clId="Web-{79C0CBB5-2330-8F33-C72C-1829E07BFAE6}" dt="2021-07-27T13:38:16.308" v="69" actId="1076"/>
          <ac:picMkLst>
            <pc:docMk/>
            <pc:sldMk cId="657577416" sldId="280"/>
            <ac:picMk id="4" creationId="{2861CD1C-387A-4DFD-8248-1D88C4DC7C82}"/>
          </ac:picMkLst>
        </pc:picChg>
      </pc:sldChg>
    </pc:docChg>
  </pc:docChgLst>
  <pc:docChgLst>
    <pc:chgData name="Efe Barlas" userId="S::ebarlas@purdue.edu::27a116cc-a765-45a1-91de-fa6c2c63b39e" providerId="AD" clId="Web-{3F3CC7C7-DE1F-0870-D0C3-757F445113D5}"/>
    <pc:docChg chg="modSld">
      <pc:chgData name="Efe Barlas" userId="S::ebarlas@purdue.edu::27a116cc-a765-45a1-91de-fa6c2c63b39e" providerId="AD" clId="Web-{3F3CC7C7-DE1F-0870-D0C3-757F445113D5}" dt="2021-07-25T20:05:08.444" v="0" actId="20577"/>
      <pc:docMkLst>
        <pc:docMk/>
      </pc:docMkLst>
      <pc:sldChg chg="modSp">
        <pc:chgData name="Efe Barlas" userId="S::ebarlas@purdue.edu::27a116cc-a765-45a1-91de-fa6c2c63b39e" providerId="AD" clId="Web-{3F3CC7C7-DE1F-0870-D0C3-757F445113D5}" dt="2021-07-25T20:05:08.444" v="0" actId="20577"/>
        <pc:sldMkLst>
          <pc:docMk/>
          <pc:sldMk cId="3888573666" sldId="285"/>
        </pc:sldMkLst>
        <pc:spChg chg="mod">
          <ac:chgData name="Efe Barlas" userId="S::ebarlas@purdue.edu::27a116cc-a765-45a1-91de-fa6c2c63b39e" providerId="AD" clId="Web-{3F3CC7C7-DE1F-0870-D0C3-757F445113D5}" dt="2021-07-25T20:05:08.444" v="0" actId="20577"/>
          <ac:spMkLst>
            <pc:docMk/>
            <pc:sldMk cId="3888573666" sldId="285"/>
            <ac:spMk id="2" creationId="{44844026-11DE-4EEC-B551-5435B32935F9}"/>
          </ac:spMkLst>
        </pc:spChg>
      </pc:sldChg>
    </pc:docChg>
  </pc:docChgLst>
  <pc:docChgLst>
    <pc:chgData name="Efe Barlas" userId="S::ebarlas@purdue.edu::27a116cc-a765-45a1-91de-fa6c2c63b39e" providerId="AD" clId="Web-{4E8A5F0C-A4B8-9C2A-2D68-AE2DE2DEA268}"/>
    <pc:docChg chg="modSld">
      <pc:chgData name="Efe Barlas" userId="S::ebarlas@purdue.edu::27a116cc-a765-45a1-91de-fa6c2c63b39e" providerId="AD" clId="Web-{4E8A5F0C-A4B8-9C2A-2D68-AE2DE2DEA268}" dt="2021-07-27T14:01:04.982" v="103" actId="1076"/>
      <pc:docMkLst>
        <pc:docMk/>
      </pc:docMkLst>
      <pc:sldChg chg="modNotes">
        <pc:chgData name="Efe Barlas" userId="S::ebarlas@purdue.edu::27a116cc-a765-45a1-91de-fa6c2c63b39e" providerId="AD" clId="Web-{4E8A5F0C-A4B8-9C2A-2D68-AE2DE2DEA268}" dt="2021-07-27T13:39:49.868" v="2"/>
        <pc:sldMkLst>
          <pc:docMk/>
          <pc:sldMk cId="3175873883" sldId="258"/>
        </pc:sldMkLst>
      </pc:sldChg>
      <pc:sldChg chg="addSp modSp">
        <pc:chgData name="Efe Barlas" userId="S::ebarlas@purdue.edu::27a116cc-a765-45a1-91de-fa6c2c63b39e" providerId="AD" clId="Web-{4E8A5F0C-A4B8-9C2A-2D68-AE2DE2DEA268}" dt="2021-07-27T13:58:29.436" v="102" actId="1076"/>
        <pc:sldMkLst>
          <pc:docMk/>
          <pc:sldMk cId="0" sldId="270"/>
        </pc:sldMkLst>
        <pc:spChg chg="add mod">
          <ac:chgData name="Efe Barlas" userId="S::ebarlas@purdue.edu::27a116cc-a765-45a1-91de-fa6c2c63b39e" providerId="AD" clId="Web-{4E8A5F0C-A4B8-9C2A-2D68-AE2DE2DEA268}" dt="2021-07-27T13:58:29.421" v="101" actId="1076"/>
          <ac:spMkLst>
            <pc:docMk/>
            <pc:sldMk cId="0" sldId="270"/>
            <ac:spMk id="4" creationId="{1217111D-0A86-4186-9FC9-3740375C14ED}"/>
          </ac:spMkLst>
        </pc:spChg>
        <pc:spChg chg="add mod">
          <ac:chgData name="Efe Barlas" userId="S::ebarlas@purdue.edu::27a116cc-a765-45a1-91de-fa6c2c63b39e" providerId="AD" clId="Web-{4E8A5F0C-A4B8-9C2A-2D68-AE2DE2DEA268}" dt="2021-07-27T13:58:29.436" v="102" actId="1076"/>
          <ac:spMkLst>
            <pc:docMk/>
            <pc:sldMk cId="0" sldId="270"/>
            <ac:spMk id="5" creationId="{942CCB3D-8F22-4033-9169-018C990A58F5}"/>
          </ac:spMkLst>
        </pc:spChg>
        <pc:spChg chg="mod">
          <ac:chgData name="Efe Barlas" userId="S::ebarlas@purdue.edu::27a116cc-a765-45a1-91de-fa6c2c63b39e" providerId="AD" clId="Web-{4E8A5F0C-A4B8-9C2A-2D68-AE2DE2DEA268}" dt="2021-07-27T13:58:22.530" v="99" actId="1076"/>
          <ac:spMkLst>
            <pc:docMk/>
            <pc:sldMk cId="0" sldId="270"/>
            <ac:spMk id="134" creationId="{00000000-0000-0000-0000-000000000000}"/>
          </ac:spMkLst>
        </pc:spChg>
      </pc:sldChg>
      <pc:sldChg chg="modSp addAnim modAnim modNotes">
        <pc:chgData name="Efe Barlas" userId="S::ebarlas@purdue.edu::27a116cc-a765-45a1-91de-fa6c2c63b39e" providerId="AD" clId="Web-{4E8A5F0C-A4B8-9C2A-2D68-AE2DE2DEA268}" dt="2021-07-27T14:01:04.982" v="103" actId="1076"/>
        <pc:sldMkLst>
          <pc:docMk/>
          <pc:sldMk cId="657577416" sldId="280"/>
        </pc:sldMkLst>
        <pc:picChg chg="mod">
          <ac:chgData name="Efe Barlas" userId="S::ebarlas@purdue.edu::27a116cc-a765-45a1-91de-fa6c2c63b39e" providerId="AD" clId="Web-{4E8A5F0C-A4B8-9C2A-2D68-AE2DE2DEA268}" dt="2021-07-27T14:01:04.982" v="103" actId="1076"/>
          <ac:picMkLst>
            <pc:docMk/>
            <pc:sldMk cId="657577416" sldId="280"/>
            <ac:picMk id="3" creationId="{CE7D5718-C22C-447B-A339-693964CD6E2C}"/>
          </ac:picMkLst>
        </pc:picChg>
      </pc:sldChg>
      <pc:sldChg chg="addSp delSp modSp modNotes">
        <pc:chgData name="Efe Barlas" userId="S::ebarlas@purdue.edu::27a116cc-a765-45a1-91de-fa6c2c63b39e" providerId="AD" clId="Web-{4E8A5F0C-A4B8-9C2A-2D68-AE2DE2DEA268}" dt="2021-07-27T13:50:30.175" v="70"/>
        <pc:sldMkLst>
          <pc:docMk/>
          <pc:sldMk cId="3284737651" sldId="281"/>
        </pc:sldMkLst>
        <pc:spChg chg="mod">
          <ac:chgData name="Efe Barlas" userId="S::ebarlas@purdue.edu::27a116cc-a765-45a1-91de-fa6c2c63b39e" providerId="AD" clId="Web-{4E8A5F0C-A4B8-9C2A-2D68-AE2DE2DEA268}" dt="2021-07-27T13:45:50.599" v="31" actId="14100"/>
          <ac:spMkLst>
            <pc:docMk/>
            <pc:sldMk cId="3284737651" sldId="281"/>
            <ac:spMk id="3" creationId="{215A65F7-C174-462F-92C5-739B81BE3E99}"/>
          </ac:spMkLst>
        </pc:spChg>
        <pc:spChg chg="add del">
          <ac:chgData name="Efe Barlas" userId="S::ebarlas@purdue.edu::27a116cc-a765-45a1-91de-fa6c2c63b39e" providerId="AD" clId="Web-{4E8A5F0C-A4B8-9C2A-2D68-AE2DE2DEA268}" dt="2021-07-27T13:46:19.286" v="34"/>
          <ac:spMkLst>
            <pc:docMk/>
            <pc:sldMk cId="3284737651" sldId="281"/>
            <ac:spMk id="5" creationId="{2DCA07F2-825B-41F6-AEFE-66AE22A52025}"/>
          </ac:spMkLst>
        </pc:spChg>
        <pc:spChg chg="mod">
          <ac:chgData name="Efe Barlas" userId="S::ebarlas@purdue.edu::27a116cc-a765-45a1-91de-fa6c2c63b39e" providerId="AD" clId="Web-{4E8A5F0C-A4B8-9C2A-2D68-AE2DE2DEA268}" dt="2021-07-27T13:47:12.927" v="65" actId="1076"/>
          <ac:spMkLst>
            <pc:docMk/>
            <pc:sldMk cId="3284737651" sldId="281"/>
            <ac:spMk id="12" creationId="{984A3BA9-9D28-41FE-9874-F0EA3C8ADDD2}"/>
          </ac:spMkLst>
        </pc:spChg>
        <pc:spChg chg="mod">
          <ac:chgData name="Efe Barlas" userId="S::ebarlas@purdue.edu::27a116cc-a765-45a1-91de-fa6c2c63b39e" providerId="AD" clId="Web-{4E8A5F0C-A4B8-9C2A-2D68-AE2DE2DEA268}" dt="2021-07-27T13:47:15.239" v="66" actId="1076"/>
          <ac:spMkLst>
            <pc:docMk/>
            <pc:sldMk cId="3284737651" sldId="281"/>
            <ac:spMk id="13" creationId="{27505CF8-04EA-4ED3-824C-FADA59458F81}"/>
          </ac:spMkLst>
        </pc:spChg>
        <pc:spChg chg="add mod">
          <ac:chgData name="Efe Barlas" userId="S::ebarlas@purdue.edu::27a116cc-a765-45a1-91de-fa6c2c63b39e" providerId="AD" clId="Web-{4E8A5F0C-A4B8-9C2A-2D68-AE2DE2DEA268}" dt="2021-07-27T13:47:23.239" v="67" actId="1076"/>
          <ac:spMkLst>
            <pc:docMk/>
            <pc:sldMk cId="3284737651" sldId="281"/>
            <ac:spMk id="14" creationId="{FC7B6D29-81CD-4EDF-B05B-C36E32F74F8A}"/>
          </ac:spMkLst>
        </pc:spChg>
        <pc:spChg chg="mod">
          <ac:chgData name="Efe Barlas" userId="S::ebarlas@purdue.edu::27a116cc-a765-45a1-91de-fa6c2c63b39e" providerId="AD" clId="Web-{4E8A5F0C-A4B8-9C2A-2D68-AE2DE2DEA268}" dt="2021-07-27T13:45:48.302" v="27" actId="20577"/>
          <ac:spMkLst>
            <pc:docMk/>
            <pc:sldMk cId="3284737651" sldId="281"/>
            <ac:spMk id="27" creationId="{69A464AC-C4C0-411F-AEC6-9C34CD1D4F65}"/>
          </ac:spMkLst>
        </pc:spChg>
        <pc:spChg chg="mod">
          <ac:chgData name="Efe Barlas" userId="S::ebarlas@purdue.edu::27a116cc-a765-45a1-91de-fa6c2c63b39e" providerId="AD" clId="Web-{4E8A5F0C-A4B8-9C2A-2D68-AE2DE2DEA268}" dt="2021-07-27T13:40:37.086" v="5" actId="20577"/>
          <ac:spMkLst>
            <pc:docMk/>
            <pc:sldMk cId="3284737651" sldId="281"/>
            <ac:spMk id="31" creationId="{F7FFC783-3C14-4519-BB27-DF4D8293ADB5}"/>
          </ac:spMkLst>
        </pc:spChg>
        <pc:picChg chg="add del mod">
          <ac:chgData name="Efe Barlas" userId="S::ebarlas@purdue.edu::27a116cc-a765-45a1-91de-fa6c2c63b39e" providerId="AD" clId="Web-{4E8A5F0C-A4B8-9C2A-2D68-AE2DE2DEA268}" dt="2021-07-27T13:49:24.050" v="69"/>
          <ac:picMkLst>
            <pc:docMk/>
            <pc:sldMk cId="3284737651" sldId="281"/>
            <ac:picMk id="7" creationId="{27C5F5C3-0005-4251-A773-116B3D453F3B}"/>
          </ac:picMkLst>
        </pc:picChg>
        <pc:picChg chg="del mod">
          <ac:chgData name="Efe Barlas" userId="S::ebarlas@purdue.edu::27a116cc-a765-45a1-91de-fa6c2c63b39e" providerId="AD" clId="Web-{4E8A5F0C-A4B8-9C2A-2D68-AE2DE2DEA268}" dt="2021-07-27T13:46:54.817" v="59"/>
          <ac:picMkLst>
            <pc:docMk/>
            <pc:sldMk cId="3284737651" sldId="281"/>
            <ac:picMk id="32" creationId="{40685BF1-1C4D-49E1-9F36-91A8ABE2556F}"/>
          </ac:picMkLst>
        </pc:picChg>
      </pc:sldChg>
      <pc:sldChg chg="addSp delSp modSp">
        <pc:chgData name="Efe Barlas" userId="S::ebarlas@purdue.edu::27a116cc-a765-45a1-91de-fa6c2c63b39e" providerId="AD" clId="Web-{4E8A5F0C-A4B8-9C2A-2D68-AE2DE2DEA268}" dt="2021-07-27T13:54:41.938" v="98" actId="1076"/>
        <pc:sldMkLst>
          <pc:docMk/>
          <pc:sldMk cId="2559077561" sldId="282"/>
        </pc:sldMkLst>
        <pc:picChg chg="add del mod">
          <ac:chgData name="Efe Barlas" userId="S::ebarlas@purdue.edu::27a116cc-a765-45a1-91de-fa6c2c63b39e" providerId="AD" clId="Web-{4E8A5F0C-A4B8-9C2A-2D68-AE2DE2DEA268}" dt="2021-07-27T13:52:53.111" v="73"/>
          <ac:picMkLst>
            <pc:docMk/>
            <pc:sldMk cId="2559077561" sldId="282"/>
            <ac:picMk id="3" creationId="{E24A213C-C33C-4A6F-A21C-593E214AF29B}"/>
          </ac:picMkLst>
        </pc:picChg>
        <pc:picChg chg="add mod modCrop">
          <ac:chgData name="Efe Barlas" userId="S::ebarlas@purdue.edu::27a116cc-a765-45a1-91de-fa6c2c63b39e" providerId="AD" clId="Web-{4E8A5F0C-A4B8-9C2A-2D68-AE2DE2DEA268}" dt="2021-07-27T13:54:23.143" v="93" actId="1076"/>
          <ac:picMkLst>
            <pc:docMk/>
            <pc:sldMk cId="2559077561" sldId="282"/>
            <ac:picMk id="4" creationId="{D3CD39E5-15FA-4CE6-8A6B-94194F4690C3}"/>
          </ac:picMkLst>
        </pc:picChg>
        <pc:picChg chg="mod">
          <ac:chgData name="Efe Barlas" userId="S::ebarlas@purdue.edu::27a116cc-a765-45a1-91de-fa6c2c63b39e" providerId="AD" clId="Web-{4E8A5F0C-A4B8-9C2A-2D68-AE2DE2DEA268}" dt="2021-07-27T13:54:41.938" v="98" actId="1076"/>
          <ac:picMkLst>
            <pc:docMk/>
            <pc:sldMk cId="2559077561" sldId="282"/>
            <ac:picMk id="7" creationId="{AFF4C05D-50DB-485D-A6E4-4B98B577B4CE}"/>
          </ac:picMkLst>
        </pc:picChg>
        <pc:picChg chg="mod">
          <ac:chgData name="Efe Barlas" userId="S::ebarlas@purdue.edu::27a116cc-a765-45a1-91de-fa6c2c63b39e" providerId="AD" clId="Web-{4E8A5F0C-A4B8-9C2A-2D68-AE2DE2DEA268}" dt="2021-07-27T13:54:35.110" v="95" actId="1076"/>
          <ac:picMkLst>
            <pc:docMk/>
            <pc:sldMk cId="2559077561" sldId="282"/>
            <ac:picMk id="21" creationId="{3D3586F4-B8C2-44F4-B55A-C7B77D301E15}"/>
          </ac:picMkLst>
        </pc:picChg>
        <pc:cxnChg chg="mod">
          <ac:chgData name="Efe Barlas" userId="S::ebarlas@purdue.edu::27a116cc-a765-45a1-91de-fa6c2c63b39e" providerId="AD" clId="Web-{4E8A5F0C-A4B8-9C2A-2D68-AE2DE2DEA268}" dt="2021-07-27T13:54:40.204" v="97" actId="14100"/>
          <ac:cxnSpMkLst>
            <pc:docMk/>
            <pc:sldMk cId="2559077561" sldId="282"/>
            <ac:cxnSpMk id="12" creationId="{4523C79B-CE19-4A98-A7E4-7B3B2548DE01}"/>
          </ac:cxnSpMkLst>
        </pc:cxnChg>
      </pc:sldChg>
    </pc:docChg>
  </pc:docChgLst>
  <pc:docChgLst>
    <pc:chgData name="Efe Barlas" userId="27a116cc-a765-45a1-91de-fa6c2c63b39e" providerId="ADAL" clId="{82F293D6-4BED-4821-97CC-C17926A7491A}"/>
    <pc:docChg chg="undo redo custSel addSld modSld addSection modSection">
      <pc:chgData name="Efe Barlas" userId="27a116cc-a765-45a1-91de-fa6c2c63b39e" providerId="ADAL" clId="{82F293D6-4BED-4821-97CC-C17926A7491A}" dt="2021-07-26T22:22:01.311" v="806" actId="27918"/>
      <pc:docMkLst>
        <pc:docMk/>
      </pc:docMkLst>
      <pc:sldChg chg="mod">
        <pc:chgData name="Efe Barlas" userId="27a116cc-a765-45a1-91de-fa6c2c63b39e" providerId="ADAL" clId="{82F293D6-4BED-4821-97CC-C17926A7491A}" dt="2021-07-26T22:22:01.311" v="806" actId="27918"/>
        <pc:sldMkLst>
          <pc:docMk/>
          <pc:sldMk cId="0" sldId="276"/>
        </pc:sldMkLst>
      </pc:sldChg>
      <pc:sldChg chg="modSp mod">
        <pc:chgData name="Efe Barlas" userId="27a116cc-a765-45a1-91de-fa6c2c63b39e" providerId="ADAL" clId="{82F293D6-4BED-4821-97CC-C17926A7491A}" dt="2021-07-25T22:26:02.613" v="429" actId="27918"/>
        <pc:sldMkLst>
          <pc:docMk/>
          <pc:sldMk cId="4225421768" sldId="278"/>
        </pc:sldMkLst>
        <pc:spChg chg="mod">
          <ac:chgData name="Efe Barlas" userId="27a116cc-a765-45a1-91de-fa6c2c63b39e" providerId="ADAL" clId="{82F293D6-4BED-4821-97CC-C17926A7491A}" dt="2021-07-25T22:10:55.515" v="368" actId="1076"/>
          <ac:spMkLst>
            <pc:docMk/>
            <pc:sldMk cId="4225421768" sldId="278"/>
            <ac:spMk id="6" creationId="{6835C084-68E0-4AAD-8149-F5FDE1AA74F4}"/>
          </ac:spMkLst>
        </pc:spChg>
        <pc:graphicFrameChg chg="mod">
          <ac:chgData name="Efe Barlas" userId="27a116cc-a765-45a1-91de-fa6c2c63b39e" providerId="ADAL" clId="{82F293D6-4BED-4821-97CC-C17926A7491A}" dt="2021-07-25T22:25:22.971" v="427"/>
          <ac:graphicFrameMkLst>
            <pc:docMk/>
            <pc:sldMk cId="4225421768" sldId="278"/>
            <ac:graphicFrameMk id="8" creationId="{B0312B85-6475-498E-ADE2-535A3CED1240}"/>
          </ac:graphicFrameMkLst>
        </pc:graphicFrameChg>
      </pc:sldChg>
      <pc:sldChg chg="addSp delSp modSp mod">
        <pc:chgData name="Efe Barlas" userId="27a116cc-a765-45a1-91de-fa6c2c63b39e" providerId="ADAL" clId="{82F293D6-4BED-4821-97CC-C17926A7491A}" dt="2021-07-25T22:44:14.199" v="788" actId="1076"/>
        <pc:sldMkLst>
          <pc:docMk/>
          <pc:sldMk cId="3888573666" sldId="285"/>
        </pc:sldMkLst>
        <pc:spChg chg="add del">
          <ac:chgData name="Efe Barlas" userId="27a116cc-a765-45a1-91de-fa6c2c63b39e" providerId="ADAL" clId="{82F293D6-4BED-4821-97CC-C17926A7491A}" dt="2021-07-25T20:17:26.215" v="28"/>
          <ac:spMkLst>
            <pc:docMk/>
            <pc:sldMk cId="3888573666" sldId="285"/>
            <ac:spMk id="2" creationId="{44844026-11DE-4EEC-B551-5435B32935F9}"/>
          </ac:spMkLst>
        </pc:spChg>
        <pc:spChg chg="mod">
          <ac:chgData name="Efe Barlas" userId="27a116cc-a765-45a1-91de-fa6c2c63b39e" providerId="ADAL" clId="{82F293D6-4BED-4821-97CC-C17926A7491A}" dt="2021-07-25T20:18:39.427" v="37" actId="26606"/>
          <ac:spMkLst>
            <pc:docMk/>
            <pc:sldMk cId="3888573666" sldId="285"/>
            <ac:spMk id="4" creationId="{7262FE07-7AF8-42CB-B014-DFBBF79A1347}"/>
          </ac:spMkLst>
        </pc:spChg>
        <pc:spChg chg="mod">
          <ac:chgData name="Efe Barlas" userId="27a116cc-a765-45a1-91de-fa6c2c63b39e" providerId="ADAL" clId="{82F293D6-4BED-4821-97CC-C17926A7491A}" dt="2021-07-25T20:18:39.427" v="37" actId="26606"/>
          <ac:spMkLst>
            <pc:docMk/>
            <pc:sldMk cId="3888573666" sldId="285"/>
            <ac:spMk id="5" creationId="{74AC807A-2DF6-42AD-9904-32FF808D4722}"/>
          </ac:spMkLst>
        </pc:spChg>
        <pc:spChg chg="add del mod">
          <ac:chgData name="Efe Barlas" userId="27a116cc-a765-45a1-91de-fa6c2c63b39e" providerId="ADAL" clId="{82F293D6-4BED-4821-97CC-C17926A7491A}" dt="2021-07-25T22:36:50.029" v="464" actId="478"/>
          <ac:spMkLst>
            <pc:docMk/>
            <pc:sldMk cId="3888573666" sldId="285"/>
            <ac:spMk id="9" creationId="{CBDE259F-2513-44D1-9925-00DF73C652B5}"/>
          </ac:spMkLst>
        </pc:spChg>
        <pc:spChg chg="add mod">
          <ac:chgData name="Efe Barlas" userId="27a116cc-a765-45a1-91de-fa6c2c63b39e" providerId="ADAL" clId="{82F293D6-4BED-4821-97CC-C17926A7491A}" dt="2021-07-25T22:38:21.640" v="478" actId="1076"/>
          <ac:spMkLst>
            <pc:docMk/>
            <pc:sldMk cId="3888573666" sldId="285"/>
            <ac:spMk id="11" creationId="{ABE71DD2-F72B-4571-8602-B859A80BB586}"/>
          </ac:spMkLst>
        </pc:spChg>
        <pc:spChg chg="add mod">
          <ac:chgData name="Efe Barlas" userId="27a116cc-a765-45a1-91de-fa6c2c63b39e" providerId="ADAL" clId="{82F293D6-4BED-4821-97CC-C17926A7491A}" dt="2021-07-25T22:38:24.233" v="479" actId="1076"/>
          <ac:spMkLst>
            <pc:docMk/>
            <pc:sldMk cId="3888573666" sldId="285"/>
            <ac:spMk id="12" creationId="{FA111111-98DC-409A-B6D5-7FCC60899ACE}"/>
          </ac:spMkLst>
        </pc:spChg>
        <pc:spChg chg="add mod">
          <ac:chgData name="Efe Barlas" userId="27a116cc-a765-45a1-91de-fa6c2c63b39e" providerId="ADAL" clId="{82F293D6-4BED-4821-97CC-C17926A7491A}" dt="2021-07-25T22:39:41.460" v="537" actId="14100"/>
          <ac:spMkLst>
            <pc:docMk/>
            <pc:sldMk cId="3888573666" sldId="285"/>
            <ac:spMk id="13" creationId="{1FB318B8-BBC6-4B2F-82F1-6089AEFC9639}"/>
          </ac:spMkLst>
        </pc:spChg>
        <pc:spChg chg="add mod">
          <ac:chgData name="Efe Barlas" userId="27a116cc-a765-45a1-91de-fa6c2c63b39e" providerId="ADAL" clId="{82F293D6-4BED-4821-97CC-C17926A7491A}" dt="2021-07-25T22:44:14.199" v="788" actId="1076"/>
          <ac:spMkLst>
            <pc:docMk/>
            <pc:sldMk cId="3888573666" sldId="285"/>
            <ac:spMk id="14" creationId="{0499D4A7-49E7-4450-8C38-958905836BB8}"/>
          </ac:spMkLst>
        </pc:spChg>
        <pc:graphicFrameChg chg="add del mod modGraphic">
          <ac:chgData name="Efe Barlas" userId="27a116cc-a765-45a1-91de-fa6c2c63b39e" providerId="ADAL" clId="{82F293D6-4BED-4821-97CC-C17926A7491A}" dt="2021-07-25T22:37:42.752" v="471" actId="1076"/>
          <ac:graphicFrameMkLst>
            <pc:docMk/>
            <pc:sldMk cId="3888573666" sldId="285"/>
            <ac:graphicFrameMk id="8" creationId="{0D043B31-C418-4B0C-9D10-4CC9DE25DD3B}"/>
          </ac:graphicFrameMkLst>
        </pc:graphicFrameChg>
        <pc:graphicFrameChg chg="add del mod">
          <ac:chgData name="Efe Barlas" userId="27a116cc-a765-45a1-91de-fa6c2c63b39e" providerId="ADAL" clId="{82F293D6-4BED-4821-97CC-C17926A7491A}" dt="2021-07-25T20:17:21.737" v="25"/>
          <ac:graphicFrameMkLst>
            <pc:docMk/>
            <pc:sldMk cId="3888573666" sldId="285"/>
            <ac:graphicFrameMk id="9" creationId="{AE1889B7-0455-42AD-BA02-F3801A409F45}"/>
          </ac:graphicFrameMkLst>
        </pc:graphicFrameChg>
        <pc:graphicFrameChg chg="add mod ord modGraphic">
          <ac:chgData name="Efe Barlas" userId="27a116cc-a765-45a1-91de-fa6c2c63b39e" providerId="ADAL" clId="{82F293D6-4BED-4821-97CC-C17926A7491A}" dt="2021-07-25T22:38:35.456" v="480" actId="14100"/>
          <ac:graphicFrameMkLst>
            <pc:docMk/>
            <pc:sldMk cId="3888573666" sldId="285"/>
            <ac:graphicFrameMk id="10" creationId="{2203A295-3E21-4CD5-954D-427917CE893B}"/>
          </ac:graphicFrameMkLst>
        </pc:graphicFrameChg>
        <pc:cxnChg chg="add del mod">
          <ac:chgData name="Efe Barlas" userId="27a116cc-a765-45a1-91de-fa6c2c63b39e" providerId="ADAL" clId="{82F293D6-4BED-4821-97CC-C17926A7491A}" dt="2021-07-25T22:35:56.062" v="459" actId="478"/>
          <ac:cxnSpMkLst>
            <pc:docMk/>
            <pc:sldMk cId="3888573666" sldId="285"/>
            <ac:cxnSpMk id="3" creationId="{1260BA7F-3F33-4B3C-8A9D-CC5CFBC66990}"/>
          </ac:cxnSpMkLst>
        </pc:cxnChg>
      </pc:sldChg>
      <pc:sldChg chg="addSp modSp mod modClrScheme chgLayout">
        <pc:chgData name="Efe Barlas" userId="27a116cc-a765-45a1-91de-fa6c2c63b39e" providerId="ADAL" clId="{82F293D6-4BED-4821-97CC-C17926A7491A}" dt="2021-07-25T21:38:34.397" v="323" actId="20577"/>
        <pc:sldMkLst>
          <pc:docMk/>
          <pc:sldMk cId="25877072" sldId="287"/>
        </pc:sldMkLst>
        <pc:spChg chg="add mod ord">
          <ac:chgData name="Efe Barlas" userId="27a116cc-a765-45a1-91de-fa6c2c63b39e" providerId="ADAL" clId="{82F293D6-4BED-4821-97CC-C17926A7491A}" dt="2021-07-25T21:38:34.397" v="323" actId="20577"/>
          <ac:spMkLst>
            <pc:docMk/>
            <pc:sldMk cId="25877072" sldId="287"/>
            <ac:spMk id="2" creationId="{B1BF983D-B1B9-4C8D-9914-93D108D99526}"/>
          </ac:spMkLst>
        </pc:spChg>
        <pc:spChg chg="mod ord">
          <ac:chgData name="Efe Barlas" userId="27a116cc-a765-45a1-91de-fa6c2c63b39e" providerId="ADAL" clId="{82F293D6-4BED-4821-97CC-C17926A7491A}" dt="2021-07-25T21:33:51.889" v="95" actId="700"/>
          <ac:spMkLst>
            <pc:docMk/>
            <pc:sldMk cId="25877072" sldId="287"/>
            <ac:spMk id="4" creationId="{7262FE07-7AF8-42CB-B014-DFBBF79A1347}"/>
          </ac:spMkLst>
        </pc:spChg>
        <pc:spChg chg="mod ord">
          <ac:chgData name="Efe Barlas" userId="27a116cc-a765-45a1-91de-fa6c2c63b39e" providerId="ADAL" clId="{82F293D6-4BED-4821-97CC-C17926A7491A}" dt="2021-07-25T21:33:51.918" v="96" actId="27636"/>
          <ac:spMkLst>
            <pc:docMk/>
            <pc:sldMk cId="25877072" sldId="287"/>
            <ac:spMk id="5" creationId="{74AC807A-2DF6-42AD-9904-32FF808D4722}"/>
          </ac:spMkLst>
        </pc:spChg>
      </pc:sldChg>
      <pc:sldChg chg="addSp modSp new mod">
        <pc:chgData name="Efe Barlas" userId="27a116cc-a765-45a1-91de-fa6c2c63b39e" providerId="ADAL" clId="{82F293D6-4BED-4821-97CC-C17926A7491A}" dt="2021-07-25T20:21:03.077" v="94" actId="27636"/>
        <pc:sldMkLst>
          <pc:docMk/>
          <pc:sldMk cId="4216163652" sldId="290"/>
        </pc:sldMkLst>
        <pc:spChg chg="mod">
          <ac:chgData name="Efe Barlas" userId="27a116cc-a765-45a1-91de-fa6c2c63b39e" providerId="ADAL" clId="{82F293D6-4BED-4821-97CC-C17926A7491A}" dt="2021-07-25T20:21:03.077" v="94" actId="27636"/>
          <ac:spMkLst>
            <pc:docMk/>
            <pc:sldMk cId="4216163652" sldId="290"/>
            <ac:spMk id="3" creationId="{E4FB9B3E-BB9C-45FD-A96C-EA6C6BD9CE16}"/>
          </ac:spMkLst>
        </pc:spChg>
        <pc:graphicFrameChg chg="add modGraphic">
          <ac:chgData name="Efe Barlas" userId="27a116cc-a765-45a1-91de-fa6c2c63b39e" providerId="ADAL" clId="{82F293D6-4BED-4821-97CC-C17926A7491A}" dt="2021-07-25T20:20:05.484" v="93" actId="27022"/>
          <ac:graphicFrameMkLst>
            <pc:docMk/>
            <pc:sldMk cId="4216163652" sldId="290"/>
            <ac:graphicFrameMk id="6" creationId="{C602B23F-0A94-4416-8E74-3C8488579F4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68E94-E632-4A77-89F8-ADBE24C8C5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4658F-F7C1-4A45-89E4-C6E13C23E2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1309B-9EA9-41B2-89AF-6C362BA1DC80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DC830-3B56-4938-BD0A-03CA1221D1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6F2A7-B463-4FC4-AAFD-5669B07594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EF21E-3A92-4A85-9F5A-6F932AB8C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5EAA-D64B-A54D-9AD6-840407C79D5E}" type="datetimeFigureOut">
              <a:rPr lang="en-US" smtClean="0"/>
              <a:t>6/21/22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A2B-14A6-8F47-B753-A658CA12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00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7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9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-HTML: Others blocked the crawler, so we omit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3A2B-14A6-8F47-B753-A658CA1257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08100" y="3235325"/>
            <a:ext cx="6400800" cy="1881188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27125" y="2078038"/>
            <a:ext cx="7031038" cy="874712"/>
          </a:xfrm>
          <a:ln>
            <a:noFill/>
          </a:ln>
        </p:spPr>
        <p:txBody>
          <a:bodyPr/>
          <a:lstStyle>
            <a:lvl1pPr algn="ctr">
              <a:defRPr sz="3600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BCBD89D8-43BD-5D41-99C6-91B0B6A51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7131" y="6182898"/>
            <a:ext cx="5091026" cy="542584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991DBEA-463E-0543-8703-1617F14E9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A8F23-A2CA-264E-8907-B0144A7D9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200" y="106023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/>
              <a:t>Contribution 1</a:t>
            </a:r>
            <a:r>
              <a:rPr lang="en-US" b="1" u="none"/>
              <a:t>		Details</a:t>
            </a:r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86516E46-FEB4-8747-ABDB-067B42ABF68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898EFD-2916-7E45-875E-EDC4A17C4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10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F72ABDE-5179-AD48-8D9D-B12289E15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3866" y="174928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91A572F-A890-4245-9D69-1E7986ADF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200" y="3129880"/>
            <a:ext cx="6064017" cy="183803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+mj-lt"/>
              <a:buNone/>
              <a:tabLst/>
              <a:defRPr sz="2600" b="0" u="sng">
                <a:effectLst/>
              </a:defRPr>
            </a:lvl1pPr>
          </a:lstStyle>
          <a:p>
            <a:pPr lvl="0"/>
            <a:r>
              <a:rPr lang="en-US"/>
              <a:t>Contribution 2</a:t>
            </a:r>
            <a:r>
              <a:rPr lang="en-US" b="1" u="none"/>
              <a:t>		Details</a:t>
            </a:r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 b="1" u="none"/>
          </a:p>
          <a:p>
            <a:pPr lvl="0"/>
            <a:endParaRPr lang="en-US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15D737B2-4D4D-4242-8E23-8DE607338B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10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6C1B088-3A02-5945-975E-54F1F9D0E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43866" y="3818938"/>
            <a:ext cx="1456267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EA9EA1-F1A5-094D-9902-BECC17F58D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63F7E14-41AB-9449-929A-4F43668AF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Summary of contributions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5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https://</a:t>
            </a:r>
            <a:r>
              <a:rPr lang="en-US" err="1">
                <a:solidFill>
                  <a:schemeClr val="accent1"/>
                </a:solidFill>
              </a:rPr>
              <a:t>support.office.com</a:t>
            </a:r>
            <a:r>
              <a:rPr lang="en-US">
                <a:solidFill>
                  <a:schemeClr val="accent1"/>
                </a:solidFill>
              </a:rPr>
              <a:t>/</a:t>
            </a:r>
            <a:r>
              <a:rPr lang="en-US" err="1">
                <a:solidFill>
                  <a:schemeClr val="accent1"/>
                </a:solidFill>
              </a:rPr>
              <a:t>en</a:t>
            </a:r>
            <a:r>
              <a:rPr lang="en-US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f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7451413" cy="75713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33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85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4985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</a:t>
            </a:r>
            <a:r>
              <a:rPr lang="en-US" err="1"/>
              <a:t>Acumin</a:t>
            </a:r>
            <a:r>
              <a:rPr lang="en-US"/>
              <a:t> Pro Reg 18 pt. Keep it short with bite-size chunks of information.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Insert picture or chart here</a:t>
            </a:r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69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Brief photo caption. Place in top left or right corner. </a:t>
            </a:r>
            <a:r>
              <a:rPr lang="en-US" err="1"/>
              <a:t>Acumin</a:t>
            </a:r>
            <a:r>
              <a:rPr lang="en-US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73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Fact or highlight. </a:t>
            </a:r>
            <a:r>
              <a:rPr lang="en-US" err="1"/>
              <a:t>Acumin</a:t>
            </a:r>
            <a:r>
              <a:rPr lang="en-US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90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585703" y="1501741"/>
            <a:ext cx="5933959" cy="168507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Title Slide </a:t>
            </a:r>
            <a:r>
              <a:rPr lang="en-US" err="1"/>
              <a:t>Acumin</a:t>
            </a:r>
            <a:r>
              <a:rPr lang="en-US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585703" y="3937833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4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</a:t>
            </a:r>
            <a:r>
              <a:rPr lang="en-US" err="1"/>
              <a:t>Acumin</a:t>
            </a:r>
            <a:r>
              <a:rPr lang="en-US"/>
              <a:t> Pro Semi Cond Bold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>
          <a:xfrm>
            <a:off x="6831874" y="6226694"/>
            <a:ext cx="87092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9783003B-C882-4C4C-A825-A7EAF1CF388F}" type="datetime1">
              <a:rPr lang="en-US" smtClean="0"/>
              <a:t>6/21/22</a:t>
            </a:fld>
            <a:endParaRPr lang="en-US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E1410-0EFA-CE4A-9064-F9587E28D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805" y="6076164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tr" smtClean="0"/>
              <a:pPr algn="r"/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val="26923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tr" smtClean="0"/>
              <a:pPr algn="r"/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val="275435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66">
            <a:extLst>
              <a:ext uri="{FF2B5EF4-FFF2-40B4-BE49-F238E27FC236}">
                <a16:creationId xmlns:a16="http://schemas.microsoft.com/office/drawing/2014/main" id="{9629C0A1-FA46-974B-8B59-DAFA34D587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16760" y="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Line 66">
            <a:extLst>
              <a:ext uri="{FF2B5EF4-FFF2-40B4-BE49-F238E27FC236}">
                <a16:creationId xmlns:a16="http://schemas.microsoft.com/office/drawing/2014/main" id="{F21F285B-3B58-4149-B959-9010CE63644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BCBD89D8-43BD-5D41-99C6-91B0B6A51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" r="44430" b="-2140"/>
          <a:stretch/>
        </p:blipFill>
        <p:spPr>
          <a:xfrm>
            <a:off x="5804002" y="6140098"/>
            <a:ext cx="2829133" cy="55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40ABC9-8673-5842-AB6C-97E21CAE77DF}"/>
              </a:ext>
            </a:extLst>
          </p:cNvPr>
          <p:cNvSpPr txBox="1"/>
          <p:nvPr userDrawn="1"/>
        </p:nvSpPr>
        <p:spPr>
          <a:xfrm>
            <a:off x="5276378" y="5586267"/>
            <a:ext cx="385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437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277148" y="1305004"/>
            <a:ext cx="8557768" cy="5166916"/>
          </a:xfrm>
        </p:spPr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altLang="ko-KR"/>
              <a:t>Words</a:t>
            </a:r>
            <a:endParaRPr lang="ko-KR" altLang="en-US"/>
          </a:p>
          <a:p>
            <a:pPr lvl="1"/>
            <a:r>
              <a:rPr lang="en-US" altLang="ko-KR"/>
              <a:t>Words</a:t>
            </a:r>
            <a:endParaRPr lang="ko-KR" altLang="en-US"/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67B3E873-1394-3543-8BD2-2C910090ECB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57769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3002C-B894-EA4E-9F9C-C4794549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84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Words</a:t>
            </a:r>
          </a:p>
          <a:p>
            <a:pPr lvl="1"/>
            <a:r>
              <a:rPr lang="en-US" altLang="ko-KR"/>
              <a:t>Words</a:t>
            </a:r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75369" y="1250205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Words</a:t>
            </a:r>
          </a:p>
          <a:p>
            <a:pPr lvl="1"/>
            <a:r>
              <a:rPr lang="en-US" altLang="ko-KR"/>
              <a:t>Words</a:t>
            </a:r>
          </a:p>
          <a:p>
            <a:pPr lvl="2"/>
            <a:r>
              <a:rPr lang="en-US" altLang="ko-KR"/>
              <a:t>Words</a:t>
            </a:r>
          </a:p>
          <a:p>
            <a:pPr lvl="3"/>
            <a:r>
              <a:rPr lang="en-US" altLang="ko-KR"/>
              <a:t>Words</a:t>
            </a:r>
          </a:p>
          <a:p>
            <a:pPr lvl="4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43238AEC-E676-EF48-A1EE-CE1856C5DB8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E7B0E-2C93-BA42-B420-3285D7F3E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4EEA1B3E-FF6B-734D-830E-C9FC203C0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9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85800" y="2747963"/>
            <a:ext cx="7772400" cy="1362075"/>
          </a:xfrm>
          <a:ln>
            <a:noFill/>
          </a:ln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en-US" altLang="ko-KR"/>
              <a:t>Section heading</a:t>
            </a:r>
            <a:endParaRPr lang="ko-KR" altLang="en-US"/>
          </a:p>
        </p:txBody>
      </p:sp>
      <p:sp>
        <p:nvSpPr>
          <p:cNvPr id="5" name="Line 66">
            <a:extLst>
              <a:ext uri="{FF2B5EF4-FFF2-40B4-BE49-F238E27FC236}">
                <a16:creationId xmlns:a16="http://schemas.microsoft.com/office/drawing/2014/main" id="{5A7CBECB-F891-1E49-A038-D12E9EBD544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Line 66">
            <a:extLst>
              <a:ext uri="{FF2B5EF4-FFF2-40B4-BE49-F238E27FC236}">
                <a16:creationId xmlns:a16="http://schemas.microsoft.com/office/drawing/2014/main" id="{A0F4931F-670B-5345-A445-E4A05AED83C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78517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6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258655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Left title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1898417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58655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Right title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1898417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Words</a:t>
            </a:r>
            <a:endParaRPr lang="ko-KR" altLang="en-US"/>
          </a:p>
        </p:txBody>
      </p:sp>
      <p:sp>
        <p:nvSpPr>
          <p:cNvPr id="9" name="Line 66">
            <a:extLst>
              <a:ext uri="{FF2B5EF4-FFF2-40B4-BE49-F238E27FC236}">
                <a16:creationId xmlns:a16="http://schemas.microsoft.com/office/drawing/2014/main" id="{2473502F-33E0-294C-B0A7-D634CB78173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77148" y="756603"/>
            <a:ext cx="8577217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69056-9B24-3340-82FF-6C6B5739D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AA231EA3-1A2F-1844-B410-74339C343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48" y="118428"/>
            <a:ext cx="8043862" cy="638175"/>
          </a:xfrm>
          <a:noFill/>
          <a:ln>
            <a:noFill/>
          </a:ln>
        </p:spPr>
        <p:txBody>
          <a:bodyPr/>
          <a:lstStyle>
            <a:lvl1pPr algn="l">
              <a:defRPr b="0"/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45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bor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6F63A-CE5C-9B40-933E-022B0D8B1C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6">
            <a:extLst>
              <a:ext uri="{FF2B5EF4-FFF2-40B4-BE49-F238E27FC236}">
                <a16:creationId xmlns:a16="http://schemas.microsoft.com/office/drawing/2014/main" id="{5FBB5167-3962-F644-A1B0-164B4853346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Line 66">
            <a:extLst>
              <a:ext uri="{FF2B5EF4-FFF2-40B4-BE49-F238E27FC236}">
                <a16:creationId xmlns:a16="http://schemas.microsoft.com/office/drawing/2014/main" id="{E355375E-B5F3-774A-87F7-3A95BA8BDF7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72F7B82-6823-A344-B297-9A5CC48E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7888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7CA502D-41E1-4240-B817-57AFD70BC6F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204723" y="765140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1C72364-3DC9-604F-9514-883DF7EEBE1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77887" y="3596647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4193784B-AAFC-0447-AC84-915471C6918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04723" y="3616525"/>
            <a:ext cx="3137521" cy="24683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036BF46-3CC3-FB43-A785-15DF5595B7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7819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8484378F-A4EB-7845-937E-05F9671789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5344" y="213987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1EB6C479-EE50-B041-BED8-613EFA5D9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819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D0CA80B-F16F-FF48-80A3-27652129D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344" y="6093410"/>
            <a:ext cx="3136900" cy="550603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B7F21-D986-DE48-8D0B-E206BB7441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2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Title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Remarks</a:t>
            </a:r>
            <a:endParaRPr lang="ko-KR" altLang="en-US"/>
          </a:p>
        </p:txBody>
      </p:sp>
      <p:sp>
        <p:nvSpPr>
          <p:cNvPr id="7" name="Line 66">
            <a:extLst>
              <a:ext uri="{FF2B5EF4-FFF2-40B4-BE49-F238E27FC236}">
                <a16:creationId xmlns:a16="http://schemas.microsoft.com/office/drawing/2014/main" id="{00379C94-9660-514E-8573-54286DE8941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7071" y="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Line 66">
            <a:extLst>
              <a:ext uri="{FF2B5EF4-FFF2-40B4-BE49-F238E27FC236}">
                <a16:creationId xmlns:a16="http://schemas.microsoft.com/office/drawing/2014/main" id="{D15DDF22-1F41-F644-A1F1-7ADD56BDE3A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57794" y="6858000"/>
            <a:ext cx="9259587" cy="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66D20-E8C7-904C-94FE-895061C60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860" y="6457506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6965342-B6F4-4E4D-AE27-465DB42B2B5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746670" y="6562249"/>
            <a:ext cx="292555" cy="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none" spc="200" baseline="0">
          <a:solidFill>
            <a:srgbClr val="26262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55E1-0854-4EFD-ACEC-F000E530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21" y="1346518"/>
            <a:ext cx="7031038" cy="1804352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alibri"/>
                <a:cs typeface="Calibri"/>
              </a:rPr>
              <a:t>Exploiting Input Sanitization for Regex Denial of Service</a:t>
            </a:r>
            <a:endParaRPr lang="zh-CN" altLang="en-US" sz="5400">
              <a:latin typeface="Calibri"/>
              <a:ea typeface="宋体"/>
              <a:cs typeface="Calibri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92DD1FC-3F64-944A-AB34-0DE1EFFEC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75433" y="6303498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127D8-454A-449B-9DEC-36CC04095477}"/>
              </a:ext>
            </a:extLst>
          </p:cNvPr>
          <p:cNvSpPr txBox="1"/>
          <p:nvPr/>
        </p:nvSpPr>
        <p:spPr>
          <a:xfrm>
            <a:off x="3470939" y="4316093"/>
            <a:ext cx="2533972" cy="8214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74320" marR="0" lvl="0" indent="-27432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430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3144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6pPr>
            <a:lvl7pPr marL="14859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7pPr>
            <a:lvl8pPr marL="16573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8pPr>
            <a:lvl9pPr marL="1828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9pPr>
          </a:lstStyle>
          <a:p>
            <a:pPr marL="0" indent="0" algn="ctr">
              <a:buNone/>
            </a:pPr>
            <a:r>
              <a:rPr lang="en-US" sz="1050" dirty="0">
                <a:latin typeface="Acumin Pro"/>
              </a:rPr>
              <a:t>Xin Du*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dirty="0"/>
              <a:t>Electrical &amp; Computer Engineering</a:t>
            </a:r>
          </a:p>
          <a:p>
            <a:pPr marL="0" indent="0" algn="ctr">
              <a:buNone/>
            </a:pPr>
            <a:r>
              <a:rPr lang="en-US" sz="1050" dirty="0"/>
              <a:t>Purdue University</a:t>
            </a:r>
          </a:p>
          <a:p>
            <a:pPr marL="0" indent="0" algn="ctr">
              <a:buNone/>
            </a:pPr>
            <a:r>
              <a:rPr lang="en-US" sz="1050" dirty="0"/>
              <a:t>du201@purdue.edu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AB9A4-FA5E-4E2E-8695-D985CE6E5E02}"/>
              </a:ext>
            </a:extLst>
          </p:cNvPr>
          <p:cNvSpPr txBox="1"/>
          <p:nvPr/>
        </p:nvSpPr>
        <p:spPr>
          <a:xfrm>
            <a:off x="747757" y="4316093"/>
            <a:ext cx="2533972" cy="8214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05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430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3144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6pPr>
            <a:lvl7pPr marL="14859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7pPr>
            <a:lvl8pPr marL="16573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8pPr>
            <a:lvl9pPr marL="1828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9pPr>
          </a:lstStyle>
          <a:p>
            <a:r>
              <a:rPr lang="en-US" dirty="0">
                <a:latin typeface="Acumin Pro"/>
              </a:rPr>
              <a:t>Efe Barlas*</a:t>
            </a:r>
            <a:endParaRPr lang="en-US" dirty="0"/>
          </a:p>
          <a:p>
            <a:r>
              <a:rPr lang="en-US" dirty="0"/>
              <a:t>Electrical &amp; Computer Engineering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ebarlas@purdue.edu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2C5E2D-27AE-40AD-8CE6-8C29AFE2AAEF}"/>
              </a:ext>
            </a:extLst>
          </p:cNvPr>
          <p:cNvSpPr txBox="1"/>
          <p:nvPr/>
        </p:nvSpPr>
        <p:spPr>
          <a:xfrm>
            <a:off x="6002715" y="4314511"/>
            <a:ext cx="2533972" cy="821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05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5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9144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1430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marL="13144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6pPr>
            <a:lvl7pPr marL="14859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7pPr>
            <a:lvl8pPr marL="165735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8pPr>
            <a:lvl9pPr marL="1828800" indent="-22860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aseline="0"/>
            </a:lvl9pPr>
          </a:lstStyle>
          <a:p>
            <a:r>
              <a:rPr lang="en-US" dirty="0"/>
              <a:t>James Davis</a:t>
            </a:r>
          </a:p>
          <a:p>
            <a:r>
              <a:rPr lang="en-US" dirty="0"/>
              <a:t>Electrical &amp; Computer Engineering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davisjam@purdue.edu</a:t>
            </a:r>
          </a:p>
          <a:p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4EAA5D-3DEF-239C-25B1-FEE1F93BF9E5}"/>
              </a:ext>
            </a:extLst>
          </p:cNvPr>
          <p:cNvSpPr txBox="1"/>
          <p:nvPr/>
        </p:nvSpPr>
        <p:spPr>
          <a:xfrm>
            <a:off x="792480" y="5394960"/>
            <a:ext cx="618744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100" dirty="0">
                <a:ea typeface="宋体"/>
              </a:rPr>
              <a:t>∗Both authors contributed equally to this research.</a:t>
            </a:r>
            <a:endParaRPr lang="en-US" altLang="zh-CN" sz="1100">
              <a:ea typeface="宋体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39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01173"/>
            <a:ext cx="8043862" cy="6381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Measurement Algorithm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B30176-E3A0-40BF-B855-C8F4E7B5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89" y="850378"/>
            <a:ext cx="5750833" cy="5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0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7CFA8-7C6F-449C-B796-7433E9DF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696BE-A3A1-4B54-AF1B-B1CFC05A70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74844" y="6492875"/>
            <a:ext cx="366712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C807A-2DF6-42AD-9904-32FF808D472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RQ1: </a:t>
            </a:r>
            <a:r>
              <a:rPr lang="en-US" b="1" dirty="0"/>
              <a:t>Regex Use in Client-Side Sanitization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2FE07-7AF8-42CB-B014-DFBBF79A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98E9-D2CB-4FF6-BDB6-F23F08A45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44" y="2504636"/>
            <a:ext cx="5933491" cy="1551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ABD3B-8F1B-4730-944C-2E797703311B}"/>
              </a:ext>
            </a:extLst>
          </p:cNvPr>
          <p:cNvSpPr txBox="1"/>
          <p:nvPr/>
        </p:nvSpPr>
        <p:spPr>
          <a:xfrm>
            <a:off x="277148" y="1936429"/>
            <a:ext cx="7117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Regexes are</a:t>
            </a:r>
            <a:r>
              <a:rPr lang="en-US" sz="2500" b="1" dirty="0"/>
              <a:t> frequently used</a:t>
            </a:r>
            <a:r>
              <a:rPr lang="en-US" sz="2500" dirty="0"/>
              <a:t> in client-side sanitization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532F2-1DA5-46AC-9049-5599753FD443}"/>
              </a:ext>
            </a:extLst>
          </p:cNvPr>
          <p:cNvSpPr txBox="1"/>
          <p:nvPr/>
        </p:nvSpPr>
        <p:spPr>
          <a:xfrm>
            <a:off x="2759501" y="4032875"/>
            <a:ext cx="2590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“Company </a:t>
            </a:r>
          </a:p>
          <a:p>
            <a:r>
              <a:rPr lang="en-US" sz="2500" dirty="0"/>
              <a:t> practices”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1FDEF-BDAC-4E64-B7EE-0F354F73FB99}"/>
              </a:ext>
            </a:extLst>
          </p:cNvPr>
          <p:cNvSpPr txBox="1"/>
          <p:nvPr/>
        </p:nvSpPr>
        <p:spPr>
          <a:xfrm>
            <a:off x="4824100" y="4056182"/>
            <a:ext cx="2158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“Team</a:t>
            </a:r>
          </a:p>
          <a:p>
            <a:r>
              <a:rPr lang="en-US" sz="2500" dirty="0"/>
              <a:t>practices”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D6C21-4C2C-4C5D-8F17-A63BE5519302}"/>
              </a:ext>
            </a:extLst>
          </p:cNvPr>
          <p:cNvSpPr txBox="1"/>
          <p:nvPr/>
        </p:nvSpPr>
        <p:spPr>
          <a:xfrm>
            <a:off x="6366356" y="310207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aws.com/</a:t>
            </a:r>
            <a:r>
              <a:rPr lang="en-US" sz="2000" b="1" dirty="0"/>
              <a:t>index.html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1D14E-B00B-458B-B83B-F50DB10480CD}"/>
              </a:ext>
            </a:extLst>
          </p:cNvPr>
          <p:cNvSpPr/>
          <p:nvPr/>
        </p:nvSpPr>
        <p:spPr>
          <a:xfrm>
            <a:off x="4435037" y="3194409"/>
            <a:ext cx="1714303" cy="31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7CEBB8-0DE2-444B-A76B-6100E5635882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6149340" y="3302129"/>
            <a:ext cx="217016" cy="495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EB84CD0-0E82-477C-8EB3-BD9F9C1C396E}"/>
              </a:ext>
            </a:extLst>
          </p:cNvPr>
          <p:cNvSpPr/>
          <p:nvPr/>
        </p:nvSpPr>
        <p:spPr>
          <a:xfrm>
            <a:off x="4435037" y="3539168"/>
            <a:ext cx="1714303" cy="314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56D813-A0D8-432D-8467-AFD1D220B77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149340" y="3696469"/>
            <a:ext cx="720090" cy="3500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F6D793-451A-4F05-9A85-C929BEF26CFB}"/>
              </a:ext>
            </a:extLst>
          </p:cNvPr>
          <p:cNvSpPr txBox="1"/>
          <p:nvPr/>
        </p:nvSpPr>
        <p:spPr>
          <a:xfrm>
            <a:off x="198601" y="4261801"/>
            <a:ext cx="248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amazonaws.com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59771-FF4A-4B6B-9AD8-17A6ADF6B193}"/>
              </a:ext>
            </a:extLst>
          </p:cNvPr>
          <p:cNvSpPr/>
          <p:nvPr/>
        </p:nvSpPr>
        <p:spPr>
          <a:xfrm>
            <a:off x="2611489" y="3194409"/>
            <a:ext cx="1714303" cy="659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361B42-2A58-473E-BBC0-1B6E46D7051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2080260" y="3853769"/>
            <a:ext cx="1388381" cy="477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4ADC66-184E-4207-AE5B-5B4E598D83D8}"/>
              </a:ext>
            </a:extLst>
          </p:cNvPr>
          <p:cNvSpPr txBox="1"/>
          <p:nvPr/>
        </p:nvSpPr>
        <p:spPr>
          <a:xfrm>
            <a:off x="5903405" y="398606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savingsplans</a:t>
            </a:r>
            <a:r>
              <a:rPr lang="en-US" sz="2000" dirty="0">
                <a:solidFill>
                  <a:schemeClr val="bg1"/>
                </a:solidFill>
              </a:rPr>
              <a:t>.amazonaws.com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  <p:bldP spid="18" grpId="0"/>
      <p:bldP spid="19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9B260-6161-4C71-80D0-614587236E6D}"/>
              </a:ext>
            </a:extLst>
          </p:cNvPr>
          <p:cNvSpPr txBox="1"/>
          <p:nvPr/>
        </p:nvSpPr>
        <p:spPr>
          <a:xfrm>
            <a:off x="436000" y="960120"/>
            <a:ext cx="6654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Unsafe</a:t>
            </a:r>
            <a:r>
              <a:rPr lang="en-US" sz="2500" dirty="0"/>
              <a:t> regex use varies</a:t>
            </a:r>
            <a:r>
              <a:rPr lang="en-US" sz="2500" b="1" dirty="0"/>
              <a:t> </a:t>
            </a:r>
            <a:r>
              <a:rPr lang="en-US" sz="2500" dirty="0"/>
              <a:t>by </a:t>
            </a:r>
            <a:r>
              <a:rPr lang="en-US" sz="2500" b="1" dirty="0"/>
              <a:t>interface type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2C545-3F3D-481E-8637-8E06DEBAD5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8" t="2355" r="4010" b="6777"/>
          <a:stretch/>
        </p:blipFill>
        <p:spPr>
          <a:xfrm>
            <a:off x="435999" y="1612052"/>
            <a:ext cx="7207005" cy="4413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48538B-A4F4-474B-AEEF-FA9581978BA6}"/>
              </a:ext>
            </a:extLst>
          </p:cNvPr>
          <p:cNvSpPr txBox="1"/>
          <p:nvPr/>
        </p:nvSpPr>
        <p:spPr>
          <a:xfrm>
            <a:off x="7293036" y="1437174"/>
            <a:ext cx="17778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out of 272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C1A41-9DE0-4ECB-BAB2-179777FC5E9D}"/>
              </a:ext>
            </a:extLst>
          </p:cNvPr>
          <p:cNvSpPr txBox="1"/>
          <p:nvPr/>
        </p:nvSpPr>
        <p:spPr>
          <a:xfrm>
            <a:off x="3147756" y="2836292"/>
            <a:ext cx="14242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out of 83</a:t>
            </a:r>
            <a:endParaRPr lang="en-US" sz="2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E26E1B-CE65-4567-A381-BD89D449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RQ2: </a:t>
            </a:r>
            <a:r>
              <a:rPr lang="en-US" b="1" dirty="0"/>
              <a:t>Super-linear Regex Use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4D767-DD71-41A7-8A41-7F63E419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3DB1F-C751-4271-AC03-6D2454E86E0F}"/>
              </a:ext>
            </a:extLst>
          </p:cNvPr>
          <p:cNvSpPr txBox="1"/>
          <p:nvPr/>
        </p:nvSpPr>
        <p:spPr>
          <a:xfrm>
            <a:off x="38796" y="5961492"/>
            <a:ext cx="4910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*</a:t>
            </a:r>
            <a:r>
              <a:rPr lang="en-US" sz="2500" dirty="0"/>
              <a:t>entities which have both types are             under ‘high complexity’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D7EF0-0FC1-4E96-A085-7C5EB7699D2D}"/>
              </a:ext>
            </a:extLst>
          </p:cNvPr>
          <p:cNvSpPr txBox="1"/>
          <p:nvPr/>
        </p:nvSpPr>
        <p:spPr>
          <a:xfrm>
            <a:off x="4468368" y="1675701"/>
            <a:ext cx="4602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0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6D7AF7-6135-458F-8595-8694DBFF6258}"/>
              </a:ext>
            </a:extLst>
          </p:cNvPr>
          <p:cNvGrpSpPr/>
          <p:nvPr/>
        </p:nvGrpSpPr>
        <p:grpSpPr>
          <a:xfrm>
            <a:off x="1696687" y="1101071"/>
            <a:ext cx="5750626" cy="4655858"/>
            <a:chOff x="768326" y="1574777"/>
            <a:chExt cx="5750626" cy="4655858"/>
          </a:xfrm>
        </p:grpSpPr>
        <p:pic>
          <p:nvPicPr>
            <p:cNvPr id="15" name="Picture 1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19BA81A-7FD2-4108-8DA1-1886A6EDB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841"/>
            <a:stretch/>
          </p:blipFill>
          <p:spPr>
            <a:xfrm>
              <a:off x="768326" y="1879129"/>
              <a:ext cx="5750626" cy="43515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432F09-9DDF-4E37-8883-C2D3553E03E6}"/>
                </a:ext>
              </a:extLst>
            </p:cNvPr>
            <p:cNvSpPr/>
            <p:nvPr/>
          </p:nvSpPr>
          <p:spPr>
            <a:xfrm>
              <a:off x="800100" y="1574777"/>
              <a:ext cx="2707936" cy="1660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A9BA60-BC3D-42DF-A5E9-B8C99A86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72708"/>
            <a:ext cx="8549352" cy="638175"/>
          </a:xfrm>
        </p:spPr>
        <p:txBody>
          <a:bodyPr>
            <a:normAutofit fontScale="90000"/>
          </a:bodyPr>
          <a:lstStyle/>
          <a:p>
            <a:r>
              <a:rPr lang="en-US" dirty="0"/>
              <a:t>RQ3: </a:t>
            </a:r>
            <a:r>
              <a:rPr lang="en-US" b="1" dirty="0"/>
              <a:t>Super-linear Regex Behavior in Live Web Services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8269E-794E-4442-AF80-F6C138CF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Amazon Web Services - Wikipedia">
            <a:extLst>
              <a:ext uri="{FF2B5EF4-FFF2-40B4-BE49-F238E27FC236}">
                <a16:creationId xmlns:a16="http://schemas.microsoft.com/office/drawing/2014/main" id="{65FDE5D9-E3BC-4A5E-8C40-0DD181F4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11" y="2711594"/>
            <a:ext cx="647783" cy="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Support">
            <a:extLst>
              <a:ext uri="{FF2B5EF4-FFF2-40B4-BE49-F238E27FC236}">
                <a16:creationId xmlns:a16="http://schemas.microsoft.com/office/drawing/2014/main" id="{7E0646A0-721C-4325-AB86-8A27CC7B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71" y="2582703"/>
            <a:ext cx="508977" cy="5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8EBC59-36A4-4FD6-A1C9-EC84E28CB930}"/>
              </a:ext>
            </a:extLst>
          </p:cNvPr>
          <p:cNvSpPr txBox="1"/>
          <p:nvPr/>
        </p:nvSpPr>
        <p:spPr>
          <a:xfrm>
            <a:off x="87181" y="1814581"/>
            <a:ext cx="328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HTML: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28B92B-7CC0-44C2-8756-2BC363D8C76A}"/>
              </a:ext>
            </a:extLst>
          </p:cNvPr>
          <p:cNvSpPr txBox="1"/>
          <p:nvPr/>
        </p:nvSpPr>
        <p:spPr>
          <a:xfrm>
            <a:off x="117448" y="5923518"/>
            <a:ext cx="4454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HTML: 3 domains, 3 subdomains</a:t>
            </a:r>
          </a:p>
          <a:p>
            <a:r>
              <a:rPr lang="en-US" sz="2500" dirty="0"/>
              <a:t>API: 1 domain, 13 subdomains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5EEF5-15BC-408C-827D-698856FC6190}"/>
              </a:ext>
            </a:extLst>
          </p:cNvPr>
          <p:cNvSpPr txBox="1"/>
          <p:nvPr/>
        </p:nvSpPr>
        <p:spPr>
          <a:xfrm>
            <a:off x="87181" y="2175636"/>
            <a:ext cx="55158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API: 6 domains </a:t>
            </a:r>
          </a:p>
          <a:p>
            <a:r>
              <a:rPr lang="en-US" sz="2500" dirty="0"/>
              <a:t>(including           &amp;           )</a:t>
            </a:r>
          </a:p>
          <a:p>
            <a:endParaRPr lang="en-US" sz="25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5A02D9-A9A4-4017-BBF1-21A83C7ECC61}"/>
              </a:ext>
            </a:extLst>
          </p:cNvPr>
          <p:cNvCxnSpPr/>
          <p:nvPr/>
        </p:nvCxnSpPr>
        <p:spPr>
          <a:xfrm flipH="1" flipV="1">
            <a:off x="2238018" y="3099139"/>
            <a:ext cx="359053" cy="52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AE90C7-31DB-45D6-B81D-866BB1E6BE33}"/>
              </a:ext>
            </a:extLst>
          </p:cNvPr>
          <p:cNvCxnSpPr>
            <a:cxnSpLocks/>
          </p:cNvCxnSpPr>
          <p:nvPr/>
        </p:nvCxnSpPr>
        <p:spPr>
          <a:xfrm flipH="1">
            <a:off x="2851559" y="5778456"/>
            <a:ext cx="358482" cy="26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5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59B260-6161-4C71-80D0-614587236E6D}"/>
              </a:ext>
            </a:extLst>
          </p:cNvPr>
          <p:cNvSpPr txBox="1"/>
          <p:nvPr/>
        </p:nvSpPr>
        <p:spPr>
          <a:xfrm>
            <a:off x="436000" y="960120"/>
            <a:ext cx="6654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ReDoS </a:t>
            </a:r>
            <a:r>
              <a:rPr lang="en-US" sz="2500" dirty="0"/>
              <a:t>varies</a:t>
            </a:r>
            <a:r>
              <a:rPr lang="en-US" sz="2500" b="1" dirty="0"/>
              <a:t> </a:t>
            </a:r>
            <a:r>
              <a:rPr lang="en-US" sz="2500" dirty="0"/>
              <a:t>by </a:t>
            </a:r>
            <a:r>
              <a:rPr lang="en-US" sz="2500" b="1" dirty="0"/>
              <a:t>interface type</a:t>
            </a:r>
            <a:endParaRPr 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8538B-A4F4-474B-AEEF-FA9581978BA6}"/>
              </a:ext>
            </a:extLst>
          </p:cNvPr>
          <p:cNvSpPr txBox="1"/>
          <p:nvPr/>
        </p:nvSpPr>
        <p:spPr>
          <a:xfrm>
            <a:off x="2545216" y="2276073"/>
            <a:ext cx="4928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6 domains (including           &amp;          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C1A41-9DE0-4ECB-BAB2-179777FC5E9D}"/>
              </a:ext>
            </a:extLst>
          </p:cNvPr>
          <p:cNvSpPr txBox="1"/>
          <p:nvPr/>
        </p:nvSpPr>
        <p:spPr>
          <a:xfrm>
            <a:off x="2545216" y="1683365"/>
            <a:ext cx="328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No vulnerabilities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8BF15-5B18-4409-AC39-06FC5F370AFF}"/>
              </a:ext>
            </a:extLst>
          </p:cNvPr>
          <p:cNvSpPr txBox="1"/>
          <p:nvPr/>
        </p:nvSpPr>
        <p:spPr>
          <a:xfrm>
            <a:off x="903936" y="1683365"/>
            <a:ext cx="328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AEE7F-7512-42DA-9321-FD16C10D9E4E}"/>
              </a:ext>
            </a:extLst>
          </p:cNvPr>
          <p:cNvSpPr txBox="1"/>
          <p:nvPr/>
        </p:nvSpPr>
        <p:spPr>
          <a:xfrm>
            <a:off x="903936" y="2276073"/>
            <a:ext cx="328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API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F0BF0-505B-408D-B89D-ADBA596C70A9}"/>
              </a:ext>
            </a:extLst>
          </p:cNvPr>
          <p:cNvSpPr txBox="1"/>
          <p:nvPr/>
        </p:nvSpPr>
        <p:spPr>
          <a:xfrm>
            <a:off x="436000" y="2982069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Low-complexity </a:t>
            </a:r>
            <a:r>
              <a:rPr lang="en-US" sz="2500" dirty="0"/>
              <a:t>regexes </a:t>
            </a:r>
            <a:r>
              <a:rPr lang="en-US" sz="2500" b="1" dirty="0"/>
              <a:t>safer</a:t>
            </a:r>
            <a:r>
              <a:rPr lang="en-US" sz="2500" dirty="0"/>
              <a:t> due to </a:t>
            </a:r>
            <a:r>
              <a:rPr lang="en-US" sz="2500" b="1" dirty="0"/>
              <a:t>length checks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19B5D-4EAB-4D02-B45E-B0193B5C93F1}"/>
              </a:ext>
            </a:extLst>
          </p:cNvPr>
          <p:cNvSpPr txBox="1"/>
          <p:nvPr/>
        </p:nvSpPr>
        <p:spPr>
          <a:xfrm>
            <a:off x="903936" y="3574777"/>
            <a:ext cx="7130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11 out of 13 conclusively safe           subdomains only had low-complexity regexes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D8CE2-B1FC-43BA-A3F6-AE3D8EC6DCD4}"/>
              </a:ext>
            </a:extLst>
          </p:cNvPr>
          <p:cNvSpPr txBox="1"/>
          <p:nvPr/>
        </p:nvSpPr>
        <p:spPr>
          <a:xfrm>
            <a:off x="999152" y="5024313"/>
            <a:ext cx="6940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Caution: only 15 domains measured,</a:t>
            </a:r>
          </a:p>
          <a:p>
            <a:r>
              <a:rPr lang="en-US" sz="2500" b="1" dirty="0"/>
              <a:t>small sample size!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A9BA60-BC3D-42DF-A5E9-B8C99A86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72708"/>
            <a:ext cx="8549352" cy="638175"/>
          </a:xfrm>
        </p:spPr>
        <p:txBody>
          <a:bodyPr>
            <a:normAutofit fontScale="90000"/>
          </a:bodyPr>
          <a:lstStyle/>
          <a:p>
            <a:r>
              <a:rPr lang="en-US" dirty="0"/>
              <a:t>RQ3: </a:t>
            </a:r>
            <a:r>
              <a:rPr lang="en-US" b="1" dirty="0"/>
              <a:t>Super-linear Regex Behavior in Live Web Services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8269E-794E-4442-AF80-F6C138CF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Amazon Web Services - Wikipedia">
            <a:extLst>
              <a:ext uri="{FF2B5EF4-FFF2-40B4-BE49-F238E27FC236}">
                <a16:creationId xmlns:a16="http://schemas.microsoft.com/office/drawing/2014/main" id="{65FDE5D9-E3BC-4A5E-8C40-0DD181F4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96" y="2406610"/>
            <a:ext cx="647783" cy="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Support">
            <a:extLst>
              <a:ext uri="{FF2B5EF4-FFF2-40B4-BE49-F238E27FC236}">
                <a16:creationId xmlns:a16="http://schemas.microsoft.com/office/drawing/2014/main" id="{7E0646A0-721C-4325-AB86-8A27CC7B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99" y="2276073"/>
            <a:ext cx="508977" cy="50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mazon Web Services - Wikipedia">
            <a:extLst>
              <a:ext uri="{FF2B5EF4-FFF2-40B4-BE49-F238E27FC236}">
                <a16:creationId xmlns:a16="http://schemas.microsoft.com/office/drawing/2014/main" id="{2B37D948-3CBB-4B17-8D36-8714683A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20" y="3680855"/>
            <a:ext cx="647783" cy="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0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38C3CAD-0750-465C-B634-A1552375CD19}"/>
              </a:ext>
            </a:extLst>
          </p:cNvPr>
          <p:cNvSpPr txBox="1"/>
          <p:nvPr/>
        </p:nvSpPr>
        <p:spPr>
          <a:xfrm>
            <a:off x="411616" y="2165329"/>
            <a:ext cx="8110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Set an example: </a:t>
            </a:r>
            <a:r>
              <a:rPr lang="en-US" sz="2500" dirty="0"/>
              <a:t>Ajv patched to enable safe regex engine use</a:t>
            </a:r>
            <a:endParaRPr lang="en-US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C2A35-6B44-4B49-BC36-D192DD03E527}"/>
              </a:ext>
            </a:extLst>
          </p:cNvPr>
          <p:cNvSpPr txBox="1"/>
          <p:nvPr/>
        </p:nvSpPr>
        <p:spPr>
          <a:xfrm>
            <a:off x="964501" y="4099586"/>
            <a:ext cx="7397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Ajv: 1.02 MB Ajv + node-re2: </a:t>
            </a:r>
            <a:r>
              <a:rPr lang="en-US" sz="2500" b="1" dirty="0"/>
              <a:t>2.31 MB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(unpacked)</a:t>
            </a:r>
            <a:r>
              <a:rPr lang="en-US" sz="2500" b="1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86E3A-A607-4D35-9A5A-3692F244E50F}"/>
              </a:ext>
            </a:extLst>
          </p:cNvPr>
          <p:cNvSpPr txBox="1"/>
          <p:nvPr/>
        </p:nvSpPr>
        <p:spPr>
          <a:xfrm>
            <a:off x="964500" y="3433809"/>
            <a:ext cx="76651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openapi</a:t>
            </a:r>
            <a:r>
              <a:rPr lang="en-US" sz="2500" dirty="0"/>
              <a:t>-generator &amp; 11.8M other Ajv-dependent projects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1E839-C48B-4C1E-89ED-E3F74C86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18428"/>
            <a:ext cx="8866852" cy="63817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Enabling </a:t>
            </a:r>
            <a:r>
              <a:rPr lang="en-US" sz="2800" dirty="0"/>
              <a:t>Safe Regex Engine Use for </a:t>
            </a:r>
            <a:r>
              <a:rPr lang="en-US" sz="2800" b="1" dirty="0"/>
              <a:t>API Middleware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14C3F-EDA8-4983-BDFE-9E0FEBB2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752E1-0F40-487A-8A5C-614E5EAB193D}"/>
              </a:ext>
            </a:extLst>
          </p:cNvPr>
          <p:cNvSpPr txBox="1"/>
          <p:nvPr/>
        </p:nvSpPr>
        <p:spPr>
          <a:xfrm>
            <a:off x="964500" y="2766420"/>
            <a:ext cx="66544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Client &amp; server-side input sanitization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E2A2A-5F5D-435E-BBD2-54B7D7959A96}"/>
              </a:ext>
            </a:extLst>
          </p:cNvPr>
          <p:cNvSpPr txBox="1"/>
          <p:nvPr/>
        </p:nvSpPr>
        <p:spPr>
          <a:xfrm>
            <a:off x="964500" y="4818202"/>
            <a:ext cx="8017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Let the engineer choose: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8385E3-7244-4E6A-BBD1-CE38E14A3CCB}"/>
              </a:ext>
            </a:extLst>
          </p:cNvPr>
          <p:cNvGrpSpPr/>
          <p:nvPr/>
        </p:nvGrpSpPr>
        <p:grpSpPr>
          <a:xfrm>
            <a:off x="4328638" y="4698149"/>
            <a:ext cx="2778079" cy="1262732"/>
            <a:chOff x="5949541" y="3923199"/>
            <a:chExt cx="2778079" cy="12627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1EFC87-3279-46DD-9A97-E6281246CC8B}"/>
                </a:ext>
              </a:extLst>
            </p:cNvPr>
            <p:cNvSpPr txBox="1"/>
            <p:nvPr/>
          </p:nvSpPr>
          <p:spPr>
            <a:xfrm>
              <a:off x="6417081" y="4708877"/>
              <a:ext cx="1709737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(dependency injection)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31C1795-D94E-4493-9E6B-0E2855EDF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96404" y="4142945"/>
              <a:ext cx="1031216" cy="648668"/>
            </a:xfrm>
            <a:prstGeom prst="rect">
              <a:avLst/>
            </a:prstGeom>
          </p:spPr>
        </p:pic>
        <p:pic>
          <p:nvPicPr>
            <p:cNvPr id="12" name="Graphic 11" descr="Programmer female with solid fill">
              <a:extLst>
                <a:ext uri="{FF2B5EF4-FFF2-40B4-BE49-F238E27FC236}">
                  <a16:creationId xmlns:a16="http://schemas.microsoft.com/office/drawing/2014/main" id="{3D414BD1-1199-4AC0-8A6B-5F1A7BED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49541" y="3923199"/>
              <a:ext cx="914400" cy="91440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2F2190-EB3A-43AD-87BD-816A3E3F6E91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6863941" y="4380399"/>
              <a:ext cx="7702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4FAF4A-0FE8-4521-A06D-16F225C7038B}"/>
                </a:ext>
              </a:extLst>
            </p:cNvPr>
            <p:cNvSpPr txBox="1"/>
            <p:nvPr/>
          </p:nvSpPr>
          <p:spPr>
            <a:xfrm>
              <a:off x="6837923" y="3994005"/>
              <a:ext cx="822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engine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156B0F-6653-4918-952D-714D543B20DD}"/>
              </a:ext>
            </a:extLst>
          </p:cNvPr>
          <p:cNvSpPr txBox="1"/>
          <p:nvPr/>
        </p:nvSpPr>
        <p:spPr>
          <a:xfrm>
            <a:off x="3971926" y="3798376"/>
            <a:ext cx="4657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of Apr 2022)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BBA0C7-96DB-412D-9064-0C0C34EFDE2D}"/>
              </a:ext>
            </a:extLst>
          </p:cNvPr>
          <p:cNvSpPr txBox="1"/>
          <p:nvPr/>
        </p:nvSpPr>
        <p:spPr>
          <a:xfrm>
            <a:off x="411616" y="1339943"/>
            <a:ext cx="8402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RQ3 Finding: </a:t>
            </a:r>
            <a:r>
              <a:rPr lang="en-US" sz="2500" b="1" dirty="0"/>
              <a:t>APIs have higher risk of ReDoS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7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/>
      <p:bldP spid="1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03648A-684F-48E9-8AAB-7FBB8D13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7A352-344D-404A-B530-5A52CB9F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193AC-D0EF-4D7E-92A1-D32F7F7D3ABD}"/>
              </a:ext>
            </a:extLst>
          </p:cNvPr>
          <p:cNvSpPr txBox="1"/>
          <p:nvPr/>
        </p:nvSpPr>
        <p:spPr>
          <a:xfrm>
            <a:off x="268818" y="1279988"/>
            <a:ext cx="9082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&gt;98% web services with regexes safe </a:t>
            </a:r>
            <a:r>
              <a:rPr lang="en-US" sz="2500" dirty="0"/>
              <a:t>from black-box ReDoS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D5EB-B450-4B08-91E0-35CD48208930}"/>
              </a:ext>
            </a:extLst>
          </p:cNvPr>
          <p:cNvSpPr txBox="1"/>
          <p:nvPr/>
        </p:nvSpPr>
        <p:spPr>
          <a:xfrm>
            <a:off x="277148" y="2536065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HTML safer than API: 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52029-45DF-4A36-8487-3DFC52941A37}"/>
              </a:ext>
            </a:extLst>
          </p:cNvPr>
          <p:cNvSpPr txBox="1"/>
          <p:nvPr/>
        </p:nvSpPr>
        <p:spPr>
          <a:xfrm>
            <a:off x="661196" y="3055824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Code generation tools?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70B99-2200-4668-9CA1-CC7FEF989321}"/>
              </a:ext>
            </a:extLst>
          </p:cNvPr>
          <p:cNvSpPr txBox="1"/>
          <p:nvPr/>
        </p:nvSpPr>
        <p:spPr>
          <a:xfrm>
            <a:off x="661196" y="3612376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Code to specification tools?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0B140-6244-4FF5-8EB7-3512987FDBC8}"/>
              </a:ext>
            </a:extLst>
          </p:cNvPr>
          <p:cNvSpPr txBox="1"/>
          <p:nvPr/>
        </p:nvSpPr>
        <p:spPr>
          <a:xfrm>
            <a:off x="277148" y="4370662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More detailed specification -&gt; more vulnerabilities?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174A2-70A5-4EB8-8F20-5B2FEF2D8ACC}"/>
              </a:ext>
            </a:extLst>
          </p:cNvPr>
          <p:cNvSpPr txBox="1"/>
          <p:nvPr/>
        </p:nvSpPr>
        <p:spPr>
          <a:xfrm>
            <a:off x="661196" y="4927214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Security through obscurity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483B4-77CE-4747-9E76-3A838F1CA3AF}"/>
              </a:ext>
            </a:extLst>
          </p:cNvPr>
          <p:cNvSpPr txBox="1"/>
          <p:nvPr/>
        </p:nvSpPr>
        <p:spPr>
          <a:xfrm>
            <a:off x="661196" y="5446973"/>
            <a:ext cx="69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Safe regex engine &amp; safe API middleware use 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C9B55F6-4DA1-4643-AE47-B4A87C8D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21" y="5446973"/>
            <a:ext cx="532278" cy="5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422EB9E-BA82-4186-9C85-2910D1F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57" y="4927214"/>
            <a:ext cx="574338" cy="5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836094-F2CE-4F24-851A-3496F09C5789}"/>
              </a:ext>
            </a:extLst>
          </p:cNvPr>
          <p:cNvSpPr txBox="1"/>
          <p:nvPr/>
        </p:nvSpPr>
        <p:spPr>
          <a:xfrm>
            <a:off x="661196" y="1875063"/>
            <a:ext cx="7271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Insightful for how ‘impactful’ ReDoS research is</a:t>
            </a:r>
          </a:p>
        </p:txBody>
      </p:sp>
    </p:spTree>
    <p:extLst>
      <p:ext uri="{BB962C8B-B14F-4D97-AF65-F5344CB8AC3E}">
        <p14:creationId xmlns:p14="http://schemas.microsoft.com/office/powerpoint/2010/main" val="80947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18797EF-DCF1-0DFB-B95E-2C4A2C92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latin typeface="Calibri"/>
                <a:ea typeface="宋体"/>
                <a:cs typeface="Calibri"/>
              </a:rPr>
              <a:t>Contributions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464978-E854-1B2D-B2C5-C6AAD864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D197E43F-59A8-7929-5BB5-971F1E548A97}"/>
              </a:ext>
            </a:extLst>
          </p:cNvPr>
          <p:cNvSpPr txBox="1">
            <a:spLocks/>
          </p:cNvSpPr>
          <p:nvPr/>
        </p:nvSpPr>
        <p:spPr>
          <a:xfrm>
            <a:off x="277148" y="1020272"/>
            <a:ext cx="8574388" cy="431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/>
                <a:cs typeface="Calibri"/>
              </a:rPr>
              <a:t>Design the first black-box ReDoS measurement scheme</a:t>
            </a:r>
            <a:endParaRPr lang="en-US" sz="3200" dirty="0"/>
          </a:p>
          <a:p>
            <a:r>
              <a:rPr lang="en-US" sz="3200" dirty="0">
                <a:latin typeface="Calibri"/>
                <a:cs typeface="Calibri"/>
              </a:rPr>
              <a:t>Identify ReDoS vulnerabilities in several live web services</a:t>
            </a:r>
          </a:p>
          <a:p>
            <a:r>
              <a:rPr lang="en-US" sz="3200" dirty="0">
                <a:latin typeface="Calibri"/>
                <a:cs typeface="Calibri"/>
              </a:rPr>
              <a:t>Contribute to a major web API input sanitization library</a:t>
            </a:r>
          </a:p>
          <a:p>
            <a:r>
              <a:rPr lang="en-US" sz="3200" dirty="0">
                <a:latin typeface="Calibri"/>
                <a:cs typeface="Calibri"/>
              </a:rPr>
              <a:t>Share a dataset of web sanitization regexes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47E29D-7928-4645-8D26-3F73E563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5" y="5602053"/>
            <a:ext cx="4589959" cy="585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/>
              <a:t>*This research project was made possible by the Engineering Undergraduate Research Office (EURO) at Purdue University and the Purdue University Center for Programming Principles and Software Systems (</a:t>
            </a:r>
            <a:r>
              <a:rPr lang="en-US" sz="1500" dirty="0" err="1"/>
              <a:t>PurPL</a:t>
            </a:r>
            <a:r>
              <a:rPr lang="en-US" sz="1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9409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EB6DA-E815-4A08-B772-02DFFE39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(services with unsafe regex use – conclusively safe domains)/total domains with regexes</a:t>
            </a:r>
          </a:p>
          <a:p>
            <a:pPr lvl="1"/>
            <a:r>
              <a:rPr lang="en-US" dirty="0"/>
              <a:t>(11+6-13)/(273+83)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4566A9-AE42-4EDB-91D0-92C0601C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Percentage </a:t>
            </a:r>
            <a:r>
              <a:rPr lang="en-US"/>
              <a:t>of Unsafe </a:t>
            </a:r>
            <a:r>
              <a:rPr lang="en-US" dirty="0"/>
              <a:t>Web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CA1FB-3D6A-41B9-8B84-F224A9C8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18797EF-DCF1-0DFB-B95E-2C4A2C92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Calibri"/>
                <a:ea typeface="宋体"/>
                <a:cs typeface="Calibri"/>
              </a:rPr>
              <a:t>M</a:t>
            </a:r>
            <a:r>
              <a:rPr lang="en-US" altLang="zh-CN" dirty="0" err="1">
                <a:latin typeface="Calibri"/>
                <a:ea typeface="宋体"/>
                <a:cs typeface="Calibri"/>
              </a:rPr>
              <a:t>ot</a:t>
            </a:r>
            <a:r>
              <a:rPr lang="zh-CN" altLang="en-US" dirty="0">
                <a:latin typeface="Calibri"/>
                <a:ea typeface="宋体"/>
                <a:cs typeface="Calibri"/>
              </a:rPr>
              <a:t>i</a:t>
            </a:r>
            <a:r>
              <a:rPr lang="en-US" altLang="zh-CN" dirty="0">
                <a:latin typeface="Calibri"/>
                <a:ea typeface="宋体"/>
                <a:cs typeface="Calibri"/>
              </a:rPr>
              <a:t>v</a:t>
            </a:r>
            <a:r>
              <a:rPr lang="zh-CN" altLang="en-US" dirty="0">
                <a:latin typeface="Calibri"/>
                <a:ea typeface="宋体"/>
                <a:cs typeface="Calibri"/>
              </a:rPr>
              <a:t>ation &amp; Contributions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464978-E854-1B2D-B2C5-C6AAD864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D197E43F-59A8-7929-5BB5-971F1E548A97}"/>
              </a:ext>
            </a:extLst>
          </p:cNvPr>
          <p:cNvSpPr txBox="1">
            <a:spLocks/>
          </p:cNvSpPr>
          <p:nvPr/>
        </p:nvSpPr>
        <p:spPr>
          <a:xfrm>
            <a:off x="275167" y="3427037"/>
            <a:ext cx="8863145" cy="304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/>
                <a:cs typeface="Calibri"/>
              </a:rPr>
              <a:t>First black-box </a:t>
            </a:r>
            <a:r>
              <a:rPr lang="en-US" sz="3600" dirty="0" err="1">
                <a:latin typeface="Calibri"/>
                <a:cs typeface="Calibri"/>
              </a:rPr>
              <a:t>ReDoS</a:t>
            </a:r>
            <a:r>
              <a:rPr lang="en-US" sz="3600" dirty="0">
                <a:latin typeface="Calibri"/>
                <a:cs typeface="Calibri"/>
              </a:rPr>
              <a:t> measurement</a:t>
            </a:r>
            <a:endParaRPr lang="en-US" sz="3600" dirty="0"/>
          </a:p>
          <a:p>
            <a:r>
              <a:rPr lang="en-US" sz="3600" dirty="0" err="1">
                <a:latin typeface="Calibri"/>
                <a:cs typeface="Calibri"/>
              </a:rPr>
              <a:t>ReDoS</a:t>
            </a:r>
            <a:r>
              <a:rPr lang="en-US" sz="3600" dirty="0">
                <a:latin typeface="Calibri"/>
                <a:cs typeface="Calibri"/>
              </a:rPr>
              <a:t> vulnerabilities in web services</a:t>
            </a:r>
          </a:p>
          <a:p>
            <a:r>
              <a:rPr lang="en-US" sz="3600" dirty="0">
                <a:latin typeface="Calibri"/>
                <a:cs typeface="Calibri"/>
              </a:rPr>
              <a:t>Anti-</a:t>
            </a:r>
            <a:r>
              <a:rPr lang="en-US" sz="3600" dirty="0" err="1">
                <a:latin typeface="Calibri"/>
                <a:cs typeface="Calibri"/>
              </a:rPr>
              <a:t>ReDoS</a:t>
            </a:r>
            <a:r>
              <a:rPr lang="en-US" sz="3600" dirty="0">
                <a:latin typeface="Calibri"/>
                <a:cs typeface="Calibri"/>
              </a:rPr>
              <a:t> patch</a:t>
            </a:r>
          </a:p>
          <a:p>
            <a:r>
              <a:rPr lang="en-US" sz="3600" dirty="0">
                <a:latin typeface="Calibri"/>
                <a:cs typeface="Calibri"/>
              </a:rPr>
              <a:t>Publication of found web sanitization regexes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5C356A86-87BF-5A44-F56C-B4C6EB4895F9}"/>
              </a:ext>
            </a:extLst>
          </p:cNvPr>
          <p:cNvSpPr txBox="1">
            <a:spLocks/>
          </p:cNvSpPr>
          <p:nvPr/>
        </p:nvSpPr>
        <p:spPr>
          <a:xfrm>
            <a:off x="336737" y="2493510"/>
            <a:ext cx="8105598" cy="67710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Acumin Pro SemiCondensed"/>
              </a:rPr>
              <a:t>ReDoS in real web services?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" name="Picture 2" descr="npm (software) - Wikipedia">
            <a:extLst>
              <a:ext uri="{FF2B5EF4-FFF2-40B4-BE49-F238E27FC236}">
                <a16:creationId xmlns:a16="http://schemas.microsoft.com/office/drawing/2014/main" id="{04791D19-B817-A642-4577-7E3A6F639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1" y="912333"/>
            <a:ext cx="1174458" cy="4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28248E7-3906-DF35-5066-E5FAEC8463B8}"/>
              </a:ext>
            </a:extLst>
          </p:cNvPr>
          <p:cNvSpPr txBox="1"/>
          <p:nvPr/>
        </p:nvSpPr>
        <p:spPr>
          <a:xfrm>
            <a:off x="1706608" y="909060"/>
            <a:ext cx="367437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10% </a:t>
            </a:r>
            <a:r>
              <a:rPr lang="en-US" sz="2500" dirty="0"/>
              <a:t>of regexes</a:t>
            </a:r>
            <a:r>
              <a:rPr lang="en-US" sz="2500" dirty="0">
                <a:ea typeface="+mn-lt"/>
                <a:cs typeface="+mn-lt"/>
              </a:rPr>
              <a:t> [D '19]</a:t>
            </a:r>
          </a:p>
        </p:txBody>
      </p:sp>
      <p:pic>
        <p:nvPicPr>
          <p:cNvPr id="14" name="Picture 4" descr="Python Package Index - Wikipedia">
            <a:extLst>
              <a:ext uri="{FF2B5EF4-FFF2-40B4-BE49-F238E27FC236}">
                <a16:creationId xmlns:a16="http://schemas.microsoft.com/office/drawing/2014/main" id="{7C6A1181-CC05-FCEC-9018-3B977535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0" y="1442185"/>
            <a:ext cx="1173539" cy="9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133B8CEA-DAB4-EA8A-B76B-AFD0F828B7C2}"/>
              </a:ext>
            </a:extLst>
          </p:cNvPr>
          <p:cNvSpPr txBox="1"/>
          <p:nvPr/>
        </p:nvSpPr>
        <p:spPr>
          <a:xfrm>
            <a:off x="1565450" y="1662984"/>
            <a:ext cx="367437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10% </a:t>
            </a:r>
            <a:r>
              <a:rPr lang="en-US" sz="2500" dirty="0"/>
              <a:t>of regexes [D '18]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5BD4EB6-99AD-2E16-5D7C-FEF762CD4A47}"/>
              </a:ext>
            </a:extLst>
          </p:cNvPr>
          <p:cNvSpPr txBox="1"/>
          <p:nvPr/>
        </p:nvSpPr>
        <p:spPr>
          <a:xfrm>
            <a:off x="4767403" y="938985"/>
            <a:ext cx="367437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350 </a:t>
            </a:r>
            <a:r>
              <a:rPr lang="en-US" sz="2500" dirty="0"/>
              <a:t>vulnerabilities in top 1 million websites [S&amp;P '18]</a:t>
            </a:r>
            <a:endParaRPr lang="en-US" sz="2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4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36AC45-8E7F-42AC-943C-A5CB4976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2BBCE-55D1-425D-8971-0618E259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D3FC9-518D-4E54-9C21-AC836229D0F1}"/>
              </a:ext>
            </a:extLst>
          </p:cNvPr>
          <p:cNvSpPr txBox="1"/>
          <p:nvPr/>
        </p:nvSpPr>
        <p:spPr>
          <a:xfrm>
            <a:off x="425542" y="1668253"/>
            <a:ext cx="70293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HTML Forms: </a:t>
            </a:r>
            <a:r>
              <a:rPr lang="en-US" sz="2500" dirty="0"/>
              <a:t>1K sampled out of </a:t>
            </a:r>
            <a:r>
              <a:rPr lang="en-US" sz="2500" dirty="0" err="1"/>
              <a:t>Tranco</a:t>
            </a:r>
            <a:r>
              <a:rPr lang="en-US" sz="2500" dirty="0"/>
              <a:t> 1M</a:t>
            </a:r>
          </a:p>
          <a:p>
            <a:r>
              <a:rPr lang="en-US" sz="2500" dirty="0"/>
              <a:t>	At least one web page crawled for 696 websites</a:t>
            </a:r>
          </a:p>
          <a:p>
            <a:r>
              <a:rPr lang="en-US" sz="2500" b="1" dirty="0"/>
              <a:t>API: </a:t>
            </a:r>
            <a:r>
              <a:rPr lang="en-US" sz="2500" dirty="0"/>
              <a:t>2231 documents from apis.guru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ACB56-5626-45B4-A02C-3D6FFAF1989C}"/>
              </a:ext>
            </a:extLst>
          </p:cNvPr>
          <p:cNvSpPr txBox="1"/>
          <p:nvPr/>
        </p:nvSpPr>
        <p:spPr>
          <a:xfrm>
            <a:off x="5391221" y="1406157"/>
            <a:ext cx="12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[P’18]</a:t>
            </a:r>
          </a:p>
        </p:txBody>
      </p:sp>
    </p:spTree>
    <p:extLst>
      <p:ext uri="{BB962C8B-B14F-4D97-AF65-F5344CB8AC3E}">
        <p14:creationId xmlns:p14="http://schemas.microsoft.com/office/powerpoint/2010/main" val="16603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A4BF5-2F1D-4485-9D42-C84244FE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Domains and Sub-entities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CBC4B-9B09-4DD3-988E-14AE0BB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F456C-6D89-451C-9AE7-646125FF2544}"/>
              </a:ext>
            </a:extLst>
          </p:cNvPr>
          <p:cNvSpPr txBox="1"/>
          <p:nvPr/>
        </p:nvSpPr>
        <p:spPr>
          <a:xfrm>
            <a:off x="3561891" y="2375813"/>
            <a:ext cx="2590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Domains</a:t>
            </a:r>
          </a:p>
          <a:p>
            <a:r>
              <a:rPr lang="en-US" sz="2500" b="1" i="1" dirty="0"/>
              <a:t>y.x.com</a:t>
            </a:r>
            <a:r>
              <a:rPr lang="en-US" sz="2500" i="1" dirty="0"/>
              <a:t>/x</a:t>
            </a:r>
            <a:endParaRPr lang="en-US" sz="2500" b="1" i="1" dirty="0"/>
          </a:p>
          <a:p>
            <a:r>
              <a:rPr lang="en-US" sz="2500" i="1" dirty="0"/>
              <a:t>y.</a:t>
            </a:r>
            <a:r>
              <a:rPr lang="en-US" sz="2500" b="1" i="1" dirty="0"/>
              <a:t>x</a:t>
            </a:r>
            <a:r>
              <a:rPr lang="en-US" sz="2500" i="1" dirty="0"/>
              <a:t>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AE4EB-C945-468A-B29D-368967F6FFEE}"/>
              </a:ext>
            </a:extLst>
          </p:cNvPr>
          <p:cNvSpPr txBox="1"/>
          <p:nvPr/>
        </p:nvSpPr>
        <p:spPr>
          <a:xfrm>
            <a:off x="5626489" y="2379534"/>
            <a:ext cx="21586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Sub-entities</a:t>
            </a:r>
          </a:p>
          <a:p>
            <a:r>
              <a:rPr lang="en-US" sz="2500" b="1" dirty="0"/>
              <a:t>y.x.com/z</a:t>
            </a:r>
          </a:p>
          <a:p>
            <a:r>
              <a:rPr lang="en-US" sz="2500" b="1" i="1" dirty="0"/>
              <a:t>y</a:t>
            </a:r>
            <a:r>
              <a:rPr lang="en-US" sz="2500" i="1" dirty="0"/>
              <a:t>.</a:t>
            </a:r>
            <a:r>
              <a:rPr lang="en-US" sz="2500" b="1" i="1" dirty="0"/>
              <a:t>x</a:t>
            </a:r>
            <a:r>
              <a:rPr lang="en-US" sz="2500" i="1" dirty="0"/>
              <a:t>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3B1F2-E39D-4B8C-91F5-9478714B7EB3}"/>
              </a:ext>
            </a:extLst>
          </p:cNvPr>
          <p:cNvSpPr txBox="1"/>
          <p:nvPr/>
        </p:nvSpPr>
        <p:spPr>
          <a:xfrm>
            <a:off x="1384300" y="2760534"/>
            <a:ext cx="2158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HTML form</a:t>
            </a:r>
          </a:p>
          <a:p>
            <a:pPr algn="ctr"/>
            <a:r>
              <a:rPr lang="en-US" sz="2500" dirty="0"/>
              <a:t>API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F3732-14D9-48B4-B015-FC9488170FAB}"/>
              </a:ext>
            </a:extLst>
          </p:cNvPr>
          <p:cNvSpPr txBox="1"/>
          <p:nvPr/>
        </p:nvSpPr>
        <p:spPr>
          <a:xfrm>
            <a:off x="1295400" y="3803794"/>
            <a:ext cx="8043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Results are grouped by the bold parts in the URL.</a:t>
            </a:r>
          </a:p>
        </p:txBody>
      </p:sp>
    </p:spTree>
    <p:extLst>
      <p:ext uri="{BB962C8B-B14F-4D97-AF65-F5344CB8AC3E}">
        <p14:creationId xmlns:p14="http://schemas.microsoft.com/office/powerpoint/2010/main" val="136892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head">
            <a:extLst>
              <a:ext uri="{FF2B5EF4-FFF2-40B4-BE49-F238E27FC236}">
                <a16:creationId xmlns:a16="http://schemas.microsoft.com/office/drawing/2014/main" id="{E891B1B6-AE2C-44D1-8B7D-110B7FD982C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14400" y="3001963"/>
            <a:ext cx="7543800" cy="1474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0" dirty="0">
                <a:latin typeface="Calibri"/>
                <a:cs typeface="Calibri"/>
              </a:rPr>
              <a:t>Background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92DD1FC-3F64-944A-AB34-0DE1EFFEC7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6461125"/>
            <a:ext cx="366712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5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Text">
            <a:extLst>
              <a:ext uri="{FF2B5EF4-FFF2-40B4-BE49-F238E27FC236}">
                <a16:creationId xmlns:a16="http://schemas.microsoft.com/office/drawing/2014/main" id="{AD721AFB-8924-485F-A3AE-206AAC07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16" y="1502279"/>
            <a:ext cx="8557768" cy="1219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400" dirty="0"/>
              <a:t>Specify a pattern to match</a:t>
            </a:r>
          </a:p>
          <a:p>
            <a:r>
              <a:rPr lang="en-US" sz="2400" dirty="0">
                <a:latin typeface="Calibri"/>
                <a:cs typeface="Calibri"/>
              </a:rPr>
              <a:t>~40% of software projects [C&amp;S ‘16]</a:t>
            </a:r>
            <a:endParaRPr lang="en-US" sz="2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Expression (Regex)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Subhead">
            <a:extLst>
              <a:ext uri="{FF2B5EF4-FFF2-40B4-BE49-F238E27FC236}">
                <a16:creationId xmlns:a16="http://schemas.microsoft.com/office/drawing/2014/main" id="{131FDC70-3043-42CE-B9C2-4BE6B04DA96D}"/>
              </a:ext>
            </a:extLst>
          </p:cNvPr>
          <p:cNvSpPr txBox="1">
            <a:spLocks/>
          </p:cNvSpPr>
          <p:nvPr/>
        </p:nvSpPr>
        <p:spPr>
          <a:xfrm>
            <a:off x="294336" y="892920"/>
            <a:ext cx="6925728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What is it?</a:t>
            </a:r>
          </a:p>
        </p:txBody>
      </p:sp>
      <p:sp>
        <p:nvSpPr>
          <p:cNvPr id="18" name="Subhead">
            <a:extLst>
              <a:ext uri="{FF2B5EF4-FFF2-40B4-BE49-F238E27FC236}">
                <a16:creationId xmlns:a16="http://schemas.microsoft.com/office/drawing/2014/main" id="{10353F92-DDC1-49EC-9006-300F1CB3C186}"/>
              </a:ext>
            </a:extLst>
          </p:cNvPr>
          <p:cNvSpPr txBox="1">
            <a:spLocks/>
          </p:cNvSpPr>
          <p:nvPr/>
        </p:nvSpPr>
        <p:spPr>
          <a:xfrm>
            <a:off x="303933" y="2477465"/>
            <a:ext cx="6925728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Examples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7" descr="徽标, 公司名称&#10;&#10;已自动生成说明">
            <a:extLst>
              <a:ext uri="{FF2B5EF4-FFF2-40B4-BE49-F238E27FC236}">
                <a16:creationId xmlns:a16="http://schemas.microsoft.com/office/drawing/2014/main" id="{06103BED-0BA0-6777-1C3E-56C04039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75" y="3745527"/>
            <a:ext cx="2325666" cy="70305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374690C-995C-6102-DCFF-911A01DFC056}"/>
              </a:ext>
            </a:extLst>
          </p:cNvPr>
          <p:cNvSpPr txBox="1"/>
          <p:nvPr/>
        </p:nvSpPr>
        <p:spPr>
          <a:xfrm>
            <a:off x="317267" y="3896977"/>
            <a:ext cx="537858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宋体"/>
              </a:rPr>
              <a:t>[\\w-]+_[0-9a-zA-Z]+</a:t>
            </a:r>
          </a:p>
          <a:p>
            <a:endParaRPr lang="en-US" altLang="zh-CN" sz="2800" dirty="0">
              <a:solidFill>
                <a:srgbClr val="C41A16"/>
              </a:solidFill>
              <a:ea typeface="宋体"/>
              <a:cs typeface="+mn-lt"/>
            </a:endParaRPr>
          </a:p>
          <a:p>
            <a:r>
              <a:rPr lang="en-US" sz="2800" dirty="0">
                <a:ea typeface="+mn-lt"/>
                <a:cs typeface="+mn-lt"/>
              </a:rPr>
              <a:t>^[a-zA-Z0-9]+(-*[a-zA-Z0-9])*$</a:t>
            </a:r>
            <a:endParaRPr lang="en-US" altLang="zh-CN" dirty="0">
              <a:solidFill>
                <a:srgbClr val="C41A16"/>
              </a:solidFill>
              <a:ea typeface="宋体"/>
            </a:endParaRPr>
          </a:p>
        </p:txBody>
      </p:sp>
      <p:pic>
        <p:nvPicPr>
          <p:cNvPr id="10" name="图片 10" descr="形状, 正方形&#10;&#10;已自动生成说明">
            <a:extLst>
              <a:ext uri="{FF2B5EF4-FFF2-40B4-BE49-F238E27FC236}">
                <a16:creationId xmlns:a16="http://schemas.microsoft.com/office/drawing/2014/main" id="{D393B84D-3905-4257-1792-BD8DEFED7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726" y="4653876"/>
            <a:ext cx="1454194" cy="1433317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07678C99-612A-415C-91E5-5D69A7BCFEEC}"/>
              </a:ext>
            </a:extLst>
          </p:cNvPr>
          <p:cNvSpPr txBox="1"/>
          <p:nvPr/>
        </p:nvSpPr>
        <p:spPr>
          <a:xfrm>
            <a:off x="4415742" y="3874948"/>
            <a:ext cx="5709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宋体"/>
              </a:rPr>
              <a:t>ID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58A511D-F032-44F7-9B1C-F9D906C61DD7}"/>
              </a:ext>
            </a:extLst>
          </p:cNvPr>
          <p:cNvSpPr/>
          <p:nvPr/>
        </p:nvSpPr>
        <p:spPr>
          <a:xfrm>
            <a:off x="3732635" y="3988477"/>
            <a:ext cx="504852" cy="322451"/>
          </a:xfrm>
          <a:prstGeom prst="rightArrow">
            <a:avLst>
              <a:gd name="adj1" fmla="val 50000"/>
              <a:gd name="adj2" fmla="val 4776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D3BC69-A393-4674-BAF5-300834F17D3A}"/>
              </a:ext>
            </a:extLst>
          </p:cNvPr>
          <p:cNvSpPr/>
          <p:nvPr/>
        </p:nvSpPr>
        <p:spPr>
          <a:xfrm>
            <a:off x="5150881" y="4808099"/>
            <a:ext cx="504852" cy="322451"/>
          </a:xfrm>
          <a:prstGeom prst="rightArrow">
            <a:avLst>
              <a:gd name="adj1" fmla="val 50000"/>
              <a:gd name="adj2" fmla="val 47764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文本框 7">
            <a:extLst>
              <a:ext uri="{FF2B5EF4-FFF2-40B4-BE49-F238E27FC236}">
                <a16:creationId xmlns:a16="http://schemas.microsoft.com/office/drawing/2014/main" id="{E0F8A52D-EA0F-4732-84AC-7F46CD7A54CF}"/>
              </a:ext>
            </a:extLst>
          </p:cNvPr>
          <p:cNvSpPr txBox="1"/>
          <p:nvPr/>
        </p:nvSpPr>
        <p:spPr>
          <a:xfrm>
            <a:off x="5833988" y="4699383"/>
            <a:ext cx="5709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ea typeface="宋体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9925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/>
      <p:bldP spid="18" grpId="0"/>
      <p:bldP spid="8" grpId="0"/>
      <p:bldP spid="11" grpId="0"/>
      <p:bldP spid="12" grpId="0" animBg="1"/>
      <p:bldP spid="13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C7C96A1-CD31-46B0-90F7-3C9056EE7EB4}"/>
              </a:ext>
            </a:extLst>
          </p:cNvPr>
          <p:cNvSpPr/>
          <p:nvPr/>
        </p:nvSpPr>
        <p:spPr>
          <a:xfrm>
            <a:off x="5609796" y="4560878"/>
            <a:ext cx="3047577" cy="642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28EAE-0473-4F3C-9FC9-30C0FFD92433}"/>
              </a:ext>
            </a:extLst>
          </p:cNvPr>
          <p:cNvSpPr/>
          <p:nvPr/>
        </p:nvSpPr>
        <p:spPr>
          <a:xfrm>
            <a:off x="5609797" y="3200927"/>
            <a:ext cx="2444982" cy="642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all Regular Expressions are Created Equal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A8D644BD-2325-4086-8D36-988FA87CD997}"/>
              </a:ext>
            </a:extLst>
          </p:cNvPr>
          <p:cNvSpPr txBox="1">
            <a:spLocks/>
          </p:cNvSpPr>
          <p:nvPr/>
        </p:nvSpPr>
        <p:spPr>
          <a:xfrm>
            <a:off x="293116" y="916919"/>
            <a:ext cx="8557768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8pPr>
            <a:lvl9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9pPr>
          </a:lstStyle>
          <a:p>
            <a:r>
              <a:rPr lang="en-US" dirty="0">
                <a:solidFill>
                  <a:schemeClr val="bg1"/>
                </a:solidFill>
              </a:rPr>
              <a:t>Takes time to match strings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8AEA80-DB9F-4755-9123-B2AD74741D6C}"/>
              </a:ext>
            </a:extLst>
          </p:cNvPr>
          <p:cNvSpPr/>
          <p:nvPr/>
        </p:nvSpPr>
        <p:spPr>
          <a:xfrm>
            <a:off x="6362849" y="2066554"/>
            <a:ext cx="1003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Regex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24A20D-788A-4F3F-B23B-ECC1F2C283E6}"/>
              </a:ext>
            </a:extLst>
          </p:cNvPr>
          <p:cNvSpPr/>
          <p:nvPr/>
        </p:nvSpPr>
        <p:spPr>
          <a:xfrm>
            <a:off x="5640740" y="3291155"/>
            <a:ext cx="2796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Linear-time Regex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4F665A-24FE-4637-B652-BCC687A7268D}"/>
              </a:ext>
            </a:extLst>
          </p:cNvPr>
          <p:cNvSpPr/>
          <p:nvPr/>
        </p:nvSpPr>
        <p:spPr>
          <a:xfrm>
            <a:off x="5609797" y="4651105"/>
            <a:ext cx="324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Superlinear</a:t>
            </a:r>
            <a:r>
              <a:rPr lang="en-US" sz="2400" dirty="0"/>
              <a:t>-time Regex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BEA100-A877-4954-B999-0AB4044355F2}"/>
              </a:ext>
            </a:extLst>
          </p:cNvPr>
          <p:cNvSpPr/>
          <p:nvPr/>
        </p:nvSpPr>
        <p:spPr>
          <a:xfrm>
            <a:off x="400968" y="3200927"/>
            <a:ext cx="2444982" cy="642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9A5F61-D8BD-4F21-AA9E-1895AD37290D}"/>
              </a:ext>
            </a:extLst>
          </p:cNvPr>
          <p:cNvSpPr/>
          <p:nvPr/>
        </p:nvSpPr>
        <p:spPr>
          <a:xfrm>
            <a:off x="431911" y="3291155"/>
            <a:ext cx="241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Normal String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BF94FF-4363-4103-97A2-8CF5A4A9D4B9}"/>
              </a:ext>
            </a:extLst>
          </p:cNvPr>
          <p:cNvSpPr/>
          <p:nvPr/>
        </p:nvSpPr>
        <p:spPr>
          <a:xfrm>
            <a:off x="400968" y="4542714"/>
            <a:ext cx="2444982" cy="64212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77E1B4-BA98-4FF1-A85D-6A545057F2F4}"/>
              </a:ext>
            </a:extLst>
          </p:cNvPr>
          <p:cNvSpPr/>
          <p:nvPr/>
        </p:nvSpPr>
        <p:spPr>
          <a:xfrm>
            <a:off x="431911" y="4632942"/>
            <a:ext cx="2414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Malicious String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0D484-8619-4C28-B2BC-7414DE05C09A}"/>
              </a:ext>
            </a:extLst>
          </p:cNvPr>
          <p:cNvSpPr/>
          <p:nvPr/>
        </p:nvSpPr>
        <p:spPr>
          <a:xfrm>
            <a:off x="945134" y="2060499"/>
            <a:ext cx="183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String Input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EF650D-8CE0-4B7D-B02F-44F3F44000CB}"/>
              </a:ext>
            </a:extLst>
          </p:cNvPr>
          <p:cNvCxnSpPr>
            <a:stCxn id="32" idx="3"/>
            <a:endCxn id="27" idx="1"/>
          </p:cNvCxnSpPr>
          <p:nvPr/>
        </p:nvCxnSpPr>
        <p:spPr>
          <a:xfrm>
            <a:off x="2845950" y="3521987"/>
            <a:ext cx="27947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CBB9E89-DC18-44D6-A0CD-C48E25702C32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855251" y="4863218"/>
            <a:ext cx="2754545" cy="1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3C207CD-BB8B-4630-BE53-232D3F807523}"/>
              </a:ext>
            </a:extLst>
          </p:cNvPr>
          <p:cNvCxnSpPr>
            <a:cxnSpLocks/>
            <a:stCxn id="36" idx="3"/>
            <a:endCxn id="27" idx="1"/>
          </p:cNvCxnSpPr>
          <p:nvPr/>
        </p:nvCxnSpPr>
        <p:spPr>
          <a:xfrm flipV="1">
            <a:off x="2845950" y="3521988"/>
            <a:ext cx="2794790" cy="134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7DE4EF-7D23-4B37-B928-582CBE1B74C9}"/>
              </a:ext>
            </a:extLst>
          </p:cNvPr>
          <p:cNvCxnSpPr>
            <a:cxnSpLocks/>
            <a:stCxn id="33" idx="3"/>
            <a:endCxn id="28" idx="1"/>
          </p:cNvCxnSpPr>
          <p:nvPr/>
        </p:nvCxnSpPr>
        <p:spPr>
          <a:xfrm>
            <a:off x="2845950" y="3521988"/>
            <a:ext cx="2763847" cy="13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>
            <a:extLst>
              <a:ext uri="{FF2B5EF4-FFF2-40B4-BE49-F238E27FC236}">
                <a16:creationId xmlns:a16="http://schemas.microsoft.com/office/drawing/2014/main" id="{D4282F02-42EB-47C1-A16A-A7A224F3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13" y="3233764"/>
            <a:ext cx="569035" cy="5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7B3B3C9C-92BA-48A2-ADA8-D6C0582F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72" y="3567511"/>
            <a:ext cx="532278" cy="5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87D72A2C-B5F1-46DC-B799-4EDBB551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10" y="4632942"/>
            <a:ext cx="574338" cy="5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7EBE3F7-D7CE-0644-D763-A8125F8A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7" y="4295583"/>
            <a:ext cx="532278" cy="5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25" grpId="0" build="p"/>
      <p:bldP spid="26" grpId="0"/>
      <p:bldP spid="27" grpId="0"/>
      <p:bldP spid="28" grpId="0"/>
      <p:bldP spid="32" grpId="0" animBg="1"/>
      <p:bldP spid="33" grpId="0"/>
      <p:bldP spid="36" grpId="0" animBg="1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Expression Denial of Service (</a:t>
            </a:r>
            <a:r>
              <a:rPr lang="en-US" dirty="0" err="1"/>
              <a:t>ReDoS</a:t>
            </a:r>
            <a:r>
              <a:rPr lang="en-US" dirty="0"/>
              <a:t>)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DD45E-7DAC-4E02-B3EA-E2D298A202BA}"/>
              </a:ext>
            </a:extLst>
          </p:cNvPr>
          <p:cNvSpPr/>
          <p:nvPr/>
        </p:nvSpPr>
        <p:spPr>
          <a:xfrm>
            <a:off x="4857369" y="2871286"/>
            <a:ext cx="3618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Superlinear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-time regex</a:t>
            </a:r>
            <a:endParaRPr lang="en-US" sz="2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419779B-EB83-488D-B26A-B94EE18E4A15}"/>
              </a:ext>
            </a:extLst>
          </p:cNvPr>
          <p:cNvSpPr/>
          <p:nvPr/>
        </p:nvSpPr>
        <p:spPr>
          <a:xfrm>
            <a:off x="1741637" y="2936882"/>
            <a:ext cx="2867016" cy="61714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8103B-DFEC-4622-83C7-10E241D9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6" y="2556533"/>
            <a:ext cx="1379356" cy="17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48777-302C-40AE-A044-613CE7C7E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0" y="2940450"/>
            <a:ext cx="769134" cy="7756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F060B5C8-0C6D-476B-A29E-04B1FB18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79" y="4268402"/>
            <a:ext cx="1368918" cy="17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378BC5-3AF8-43C2-B835-17EDF38A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40" y="4692581"/>
            <a:ext cx="731660" cy="7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C1D27B9-B886-4CBE-9C73-A0666515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89" y="5409937"/>
            <a:ext cx="1222781" cy="15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A94F6AFB-096D-450C-A211-FCE34709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58" y="5698418"/>
            <a:ext cx="815167" cy="8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AF4F69-69E9-4D09-9713-508D0A982AB8}"/>
              </a:ext>
            </a:extLst>
          </p:cNvPr>
          <p:cNvSpPr/>
          <p:nvPr/>
        </p:nvSpPr>
        <p:spPr>
          <a:xfrm>
            <a:off x="1977292" y="3014622"/>
            <a:ext cx="2719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Malicious Input</a:t>
            </a:r>
            <a:endParaRPr lang="en-US" sz="2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A537984-6AB4-4832-AC9C-8CEE0BCE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24" y="3097951"/>
            <a:ext cx="2373289" cy="27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D7045343-5F0E-427B-B1CB-7A390AC8E5F2}"/>
              </a:ext>
            </a:extLst>
          </p:cNvPr>
          <p:cNvSpPr/>
          <p:nvPr/>
        </p:nvSpPr>
        <p:spPr>
          <a:xfrm rot="19258301">
            <a:off x="2726209" y="4230726"/>
            <a:ext cx="2003142" cy="61714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0CAB4A-1A5D-4410-A0B4-10F50B2D9BEF}"/>
              </a:ext>
            </a:extLst>
          </p:cNvPr>
          <p:cNvSpPr/>
          <p:nvPr/>
        </p:nvSpPr>
        <p:spPr>
          <a:xfrm rot="19258301">
            <a:off x="2717323" y="4272277"/>
            <a:ext cx="2021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Normal Input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24C56B-E00A-46ED-8D72-05D1E6C2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82" y="4761252"/>
            <a:ext cx="969486" cy="9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501009B-5C67-4130-996A-03B0B7B2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42" y="4641182"/>
            <a:ext cx="752538" cy="78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75B2768D-B1D5-4896-933F-36085C43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09" y="5702826"/>
            <a:ext cx="815168" cy="81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head">
            <a:extLst>
              <a:ext uri="{FF2B5EF4-FFF2-40B4-BE49-F238E27FC236}">
                <a16:creationId xmlns:a16="http://schemas.microsoft.com/office/drawing/2014/main" id="{3B8E1FBF-4516-E07C-9BB5-164C56515300}"/>
              </a:ext>
            </a:extLst>
          </p:cNvPr>
          <p:cNvSpPr txBox="1">
            <a:spLocks/>
          </p:cNvSpPr>
          <p:nvPr/>
        </p:nvSpPr>
        <p:spPr>
          <a:xfrm>
            <a:off x="392591" y="786713"/>
            <a:ext cx="6925728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Client-Server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FBB46B-A2D3-9086-43C9-981CD291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5" y="1276939"/>
            <a:ext cx="4671253" cy="14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3D1F7DA3-2B38-4BE7-BAEC-AC227752B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8713" y="3328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0" grpId="0"/>
      <p:bldP spid="30" grpId="0" animBg="1"/>
      <p:bldP spid="3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head">
            <a:extLst>
              <a:ext uri="{FF2B5EF4-FFF2-40B4-BE49-F238E27FC236}">
                <a16:creationId xmlns:a16="http://schemas.microsoft.com/office/drawing/2014/main" id="{64ED6B49-BD5E-0041-B100-6E9FE7E8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53" y="900441"/>
            <a:ext cx="8273087" cy="430887"/>
          </a:xfr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cumin Pro SemiCondensed"/>
                <a:cs typeface="+mn-cs"/>
              </a:rPr>
              <a:t>Assumption: Server repeats client-side sanitization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Approach 1: From Client-side to Server-side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Subhead">
            <a:extLst>
              <a:ext uri="{FF2B5EF4-FFF2-40B4-BE49-F238E27FC236}">
                <a16:creationId xmlns:a16="http://schemas.microsoft.com/office/drawing/2014/main" id="{C52C3C1A-2711-436A-AA6D-393274BA5370}"/>
              </a:ext>
            </a:extLst>
          </p:cNvPr>
          <p:cNvSpPr txBox="1">
            <a:spLocks/>
          </p:cNvSpPr>
          <p:nvPr/>
        </p:nvSpPr>
        <p:spPr>
          <a:xfrm>
            <a:off x="277148" y="2787503"/>
            <a:ext cx="8952089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bg1"/>
                </a:solidFill>
                <a:latin typeface="Acumin Pro SemiCondensed"/>
              </a:rPr>
              <a:t>Static: HTML form &amp; Dynamic: JavaScript Files</a:t>
            </a:r>
          </a:p>
        </p:txBody>
      </p:sp>
      <p:pic>
        <p:nvPicPr>
          <p:cNvPr id="4" name="图片 5" descr="日程表&#10;&#10;已自动生成说明">
            <a:extLst>
              <a:ext uri="{FF2B5EF4-FFF2-40B4-BE49-F238E27FC236}">
                <a16:creationId xmlns:a16="http://schemas.microsoft.com/office/drawing/2014/main" id="{208E49BA-9460-84D1-FB48-0831FA92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87" y="3235477"/>
            <a:ext cx="4057417" cy="3589297"/>
          </a:xfrm>
          <a:prstGeom prst="rect">
            <a:avLst/>
          </a:prstGeom>
        </p:spPr>
      </p:pic>
      <p:pic>
        <p:nvPicPr>
          <p:cNvPr id="6" name="图形 10" descr="洗手液 纯色填充">
            <a:extLst>
              <a:ext uri="{FF2B5EF4-FFF2-40B4-BE49-F238E27FC236}">
                <a16:creationId xmlns:a16="http://schemas.microsoft.com/office/drawing/2014/main" id="{1BB6C048-2C5B-4DC1-F343-FB2813D5D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083" y="1199321"/>
            <a:ext cx="765314" cy="7653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74F61BB-0D92-706E-3599-A131250D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72" y="1434307"/>
            <a:ext cx="4994274" cy="15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形 10" descr="洗手液 纯色填充">
            <a:extLst>
              <a:ext uri="{FF2B5EF4-FFF2-40B4-BE49-F238E27FC236}">
                <a16:creationId xmlns:a16="http://schemas.microsoft.com/office/drawing/2014/main" id="{CF5A062C-BE64-DE7D-CD16-75529DA23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6148" y="1199321"/>
            <a:ext cx="765314" cy="7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59C0FC7-2246-CBF5-A592-838D00E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Calibri"/>
                <a:ea typeface="宋体"/>
                <a:cs typeface="Calibri"/>
              </a:rPr>
              <a:t>Approach 2: API Specs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58565E-9177-CC07-D9E8-057A1946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57C7D6-21DE-B722-6F85-1C6E4E2ABEB9}"/>
              </a:ext>
            </a:extLst>
          </p:cNvPr>
          <p:cNvSpPr txBox="1"/>
          <p:nvPr/>
        </p:nvSpPr>
        <p:spPr>
          <a:xfrm>
            <a:off x="276762" y="1070418"/>
            <a:ext cx="86583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" altLang="zh-CN" sz="3200" dirty="0" err="1">
                <a:ea typeface="+mn-lt"/>
                <a:cs typeface="+mn-lt"/>
              </a:rPr>
              <a:t>Formal</a:t>
            </a:r>
            <a:r>
              <a:rPr lang="tr" altLang="zh-CN" sz="3200" dirty="0">
                <a:ea typeface="+mn-lt"/>
                <a:cs typeface="+mn-lt"/>
              </a:rPr>
              <a:t> </a:t>
            </a:r>
            <a:r>
              <a:rPr lang="en-US" altLang="zh-CN" sz="3200" dirty="0">
                <a:ea typeface="+mn-lt"/>
                <a:cs typeface="+mn-lt"/>
              </a:rPr>
              <a:t>S</a:t>
            </a:r>
            <a:r>
              <a:rPr lang="tr" altLang="zh-CN" sz="3200" dirty="0" err="1">
                <a:ea typeface="+mn-lt"/>
                <a:cs typeface="+mn-lt"/>
              </a:rPr>
              <a:t>pecifications</a:t>
            </a:r>
            <a:r>
              <a:rPr lang="tr" altLang="zh-CN" sz="3200" dirty="0">
                <a:ea typeface="+mn-lt"/>
                <a:cs typeface="+mn-lt"/>
              </a:rPr>
              <a:t> </a:t>
            </a:r>
            <a:r>
              <a:rPr lang="en-US" altLang="zh-CN" sz="3200" dirty="0">
                <a:ea typeface="+mn-lt"/>
                <a:cs typeface="+mn-lt"/>
              </a:rPr>
              <a:t>P</a:t>
            </a:r>
            <a:r>
              <a:rPr lang="tr" altLang="zh-CN" sz="3200" dirty="0" err="1">
                <a:ea typeface="+mn-lt"/>
                <a:cs typeface="+mn-lt"/>
              </a:rPr>
              <a:t>ublished</a:t>
            </a:r>
            <a:r>
              <a:rPr lang="tr" altLang="zh-CN" sz="3200" dirty="0">
                <a:ea typeface="+mn-lt"/>
                <a:cs typeface="+mn-lt"/>
              </a:rPr>
              <a:t> </a:t>
            </a:r>
            <a:r>
              <a:rPr lang="en-US" altLang="zh-CN" sz="3200" dirty="0">
                <a:ea typeface="+mn-lt"/>
                <a:cs typeface="+mn-lt"/>
              </a:rPr>
              <a:t>B</a:t>
            </a:r>
            <a:r>
              <a:rPr lang="tr" altLang="zh-CN" sz="3200" dirty="0">
                <a:ea typeface="+mn-lt"/>
                <a:cs typeface="+mn-lt"/>
              </a:rPr>
              <a:t>y </a:t>
            </a:r>
            <a:r>
              <a:rPr lang="en-US" altLang="zh-CN" sz="3200" dirty="0">
                <a:ea typeface="+mn-lt"/>
                <a:cs typeface="+mn-lt"/>
              </a:rPr>
              <a:t>W</a:t>
            </a:r>
            <a:r>
              <a:rPr lang="tr" altLang="zh-CN" sz="3200" dirty="0" err="1">
                <a:ea typeface="+mn-lt"/>
                <a:cs typeface="+mn-lt"/>
              </a:rPr>
              <a:t>eb</a:t>
            </a:r>
            <a:r>
              <a:rPr lang="tr" altLang="zh-CN" sz="3200" dirty="0">
                <a:ea typeface="+mn-lt"/>
                <a:cs typeface="+mn-lt"/>
              </a:rPr>
              <a:t> </a:t>
            </a:r>
            <a:r>
              <a:rPr lang="en-US" altLang="zh-CN" sz="3200" dirty="0">
                <a:ea typeface="+mn-lt"/>
                <a:cs typeface="+mn-lt"/>
              </a:rPr>
              <a:t>S</a:t>
            </a:r>
            <a:r>
              <a:rPr lang="tr" altLang="zh-CN" sz="3200" dirty="0" err="1">
                <a:ea typeface="+mn-lt"/>
                <a:cs typeface="+mn-lt"/>
              </a:rPr>
              <a:t>ervices</a:t>
            </a:r>
            <a:endParaRPr lang="zh-CN" sz="3200" dirty="0">
              <a:ea typeface="宋体"/>
              <a:cs typeface="Calibri"/>
            </a:endParaRPr>
          </a:p>
        </p:txBody>
      </p:sp>
      <p:pic>
        <p:nvPicPr>
          <p:cNvPr id="8" name="图片 8" descr="徽标&#10;&#10;已自动生成说明">
            <a:extLst>
              <a:ext uri="{FF2B5EF4-FFF2-40B4-BE49-F238E27FC236}">
                <a16:creationId xmlns:a16="http://schemas.microsoft.com/office/drawing/2014/main" id="{CE058490-35DD-27CB-F355-A5574B40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16" y="1716619"/>
            <a:ext cx="2333258" cy="705981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354E3B6-2478-F51E-1DA1-2C661BF9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6" y="1825579"/>
            <a:ext cx="3674134" cy="4707187"/>
          </a:xfrm>
          <a:prstGeom prst="rect">
            <a:avLst/>
          </a:prstGeom>
        </p:spPr>
      </p:pic>
      <p:pic>
        <p:nvPicPr>
          <p:cNvPr id="10" name="Picture 2" descr="Open API Initiative Announces Release of the OpenAPI Spec v3 Implementer&amp;#39;s  Draft - OpenAPI Initiative">
            <a:extLst>
              <a:ext uri="{FF2B5EF4-FFF2-40B4-BE49-F238E27FC236}">
                <a16:creationId xmlns:a16="http://schemas.microsoft.com/office/drawing/2014/main" id="{AAFAEE81-56F7-2432-0CEB-0728A7BE7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/>
          <a:stretch/>
        </p:blipFill>
        <p:spPr bwMode="auto">
          <a:xfrm>
            <a:off x="5463891" y="2608632"/>
            <a:ext cx="2845174" cy="40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2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EE850DF-3D9E-1B47-90FF-ED7F0C97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8" y="101173"/>
            <a:ext cx="8043862" cy="63817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Overall RQ Structure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343A167-D916-344F-9C29-C33AA2CD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图片 3" descr="图形用户界面, 应用程序&#10;&#10;已自动生成说明">
            <a:extLst>
              <a:ext uri="{FF2B5EF4-FFF2-40B4-BE49-F238E27FC236}">
                <a16:creationId xmlns:a16="http://schemas.microsoft.com/office/drawing/2014/main" id="{AEF5BE14-C56A-F601-85A1-83F50C126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93" y="980953"/>
            <a:ext cx="5694356" cy="56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4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11.3|2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7.5|14.7"/>
</p:tagLst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_2.pptx" id="{33130098-72E9-B14B-8D33-14895F32E203}" vid="{24A02D5D-460C-B047-B557-67731F776B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7BEDCF88C964E93BC654DCE11C8D5" ma:contentTypeVersion="12" ma:contentTypeDescription="Create a new document." ma:contentTypeScope="" ma:versionID="6bf739bb2a3eed3afe48166ccff13065">
  <xsd:schema xmlns:xsd="http://www.w3.org/2001/XMLSchema" xmlns:xs="http://www.w3.org/2001/XMLSchema" xmlns:p="http://schemas.microsoft.com/office/2006/metadata/properties" xmlns:ns3="7d115568-463d-47f5-a83b-26552a75d17b" xmlns:ns4="5cd6b36b-cad2-451c-855f-bf69c7624629" targetNamespace="http://schemas.microsoft.com/office/2006/metadata/properties" ma:root="true" ma:fieldsID="8739203169c9a9a77ebfb63bafe35f32" ns3:_="" ns4:_="">
    <xsd:import namespace="7d115568-463d-47f5-a83b-26552a75d17b"/>
    <xsd:import namespace="5cd6b36b-cad2-451c-855f-bf69c76246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15568-463d-47f5-a83b-26552a75d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6b36b-cad2-451c-855f-bf69c76246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5B6E07-5D89-4BF5-8B31-0377E755BCA4}">
  <ds:schemaRefs>
    <ds:schemaRef ds:uri="5cd6b36b-cad2-451c-855f-bf69c7624629"/>
    <ds:schemaRef ds:uri="7d115568-463d-47f5-a83b-26552a75d1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39CE7C-2D1D-4C68-B7FD-CD34102EC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62A67-12C1-480D-A540-1B193E5E9DAA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7d115568-463d-47f5-a83b-26552a75d17b"/>
    <ds:schemaRef ds:uri="http://schemas.openxmlformats.org/package/2006/metadata/core-properties"/>
    <ds:schemaRef ds:uri="5cd6b36b-cad2-451c-855f-bf69c762462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777</Words>
  <Application>Microsoft Macintosh PowerPoint</Application>
  <PresentationFormat>On-screen Show (4:3)</PresentationFormat>
  <Paragraphs>167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Times</vt:lpstr>
      <vt:lpstr>Calibri</vt:lpstr>
      <vt:lpstr>Acumin Pro ExtraCondensed</vt:lpstr>
      <vt:lpstr>Acumin Pro</vt:lpstr>
      <vt:lpstr>Arial</vt:lpstr>
      <vt:lpstr>Wingdings</vt:lpstr>
      <vt:lpstr>Acumin Pro SemiCondensed</vt:lpstr>
      <vt:lpstr>Purdue1</vt:lpstr>
      <vt:lpstr>Exploiting Input Sanitization for Regex Denial of Service</vt:lpstr>
      <vt:lpstr>Motivation &amp; Contributions</vt:lpstr>
      <vt:lpstr>PowerPoint Presentation</vt:lpstr>
      <vt:lpstr>Regular Expression (Regex)</vt:lpstr>
      <vt:lpstr>Not all Regular Expressions are Created Equal</vt:lpstr>
      <vt:lpstr>Regular Expression Denial of Service (ReDoS)</vt:lpstr>
      <vt:lpstr>Approach 1: From Client-side to Server-side</vt:lpstr>
      <vt:lpstr>Approach 2: API Specs</vt:lpstr>
      <vt:lpstr>Overall RQ Structure</vt:lpstr>
      <vt:lpstr>Measurement Algorithm</vt:lpstr>
      <vt:lpstr>Findings</vt:lpstr>
      <vt:lpstr>RQ1: Regex Use in Client-Side Sanitization</vt:lpstr>
      <vt:lpstr>RQ2: Super-linear Regex Use</vt:lpstr>
      <vt:lpstr>RQ3: Super-linear Regex Behavior in Live Web Services</vt:lpstr>
      <vt:lpstr>RQ3: Super-linear Regex Behavior in Live Web Services</vt:lpstr>
      <vt:lpstr>Enabling Safe Regex Engine Use for API Middleware</vt:lpstr>
      <vt:lpstr>Remarks</vt:lpstr>
      <vt:lpstr>Contributions</vt:lpstr>
      <vt:lpstr>Percentage of Unsafe Web Services</vt:lpstr>
      <vt:lpstr>Dataset</vt:lpstr>
      <vt:lpstr>Domains and Sub-entities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Theobald, Katelynn J</dc:creator>
  <cp:lastModifiedBy>Davis, James C</cp:lastModifiedBy>
  <cp:revision>94</cp:revision>
  <dcterms:created xsi:type="dcterms:W3CDTF">2020-03-12T20:01:06Z</dcterms:created>
  <dcterms:modified xsi:type="dcterms:W3CDTF">2022-06-21T19:53:16Z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0x010100AC37BEDCF88C964E93BC654DCE11C8D5</vt:lpwstr>
  </property>
</Properties>
</file>