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 id="2147483738" r:id="rId2"/>
  </p:sldMasterIdLst>
  <p:notesMasterIdLst>
    <p:notesMasterId r:id="rId41"/>
  </p:notesMasterIdLst>
  <p:sldIdLst>
    <p:sldId id="263" r:id="rId3"/>
    <p:sldId id="264" r:id="rId4"/>
    <p:sldId id="265" r:id="rId5"/>
    <p:sldId id="1496" r:id="rId6"/>
    <p:sldId id="1499" r:id="rId7"/>
    <p:sldId id="1573" r:id="rId8"/>
    <p:sldId id="272" r:id="rId9"/>
    <p:sldId id="268" r:id="rId10"/>
    <p:sldId id="1570" r:id="rId11"/>
    <p:sldId id="1571" r:id="rId12"/>
    <p:sldId id="269" r:id="rId13"/>
    <p:sldId id="1581" r:id="rId14"/>
    <p:sldId id="1583" r:id="rId15"/>
    <p:sldId id="1582" r:id="rId16"/>
    <p:sldId id="271" r:id="rId17"/>
    <p:sldId id="267" r:id="rId18"/>
    <p:sldId id="1574" r:id="rId19"/>
    <p:sldId id="1539" r:id="rId20"/>
    <p:sldId id="1135" r:id="rId21"/>
    <p:sldId id="1437" r:id="rId22"/>
    <p:sldId id="1439" r:id="rId23"/>
    <p:sldId id="1438" r:id="rId24"/>
    <p:sldId id="1575" r:id="rId25"/>
    <p:sldId id="1577" r:id="rId26"/>
    <p:sldId id="1579" r:id="rId27"/>
    <p:sldId id="1578" r:id="rId28"/>
    <p:sldId id="1576" r:id="rId29"/>
    <p:sldId id="1580" r:id="rId30"/>
    <p:sldId id="1540" r:id="rId31"/>
    <p:sldId id="1584" r:id="rId32"/>
    <p:sldId id="1585" r:id="rId33"/>
    <p:sldId id="1586" r:id="rId34"/>
    <p:sldId id="1572" r:id="rId35"/>
    <p:sldId id="1533" r:id="rId36"/>
    <p:sldId id="1587" r:id="rId37"/>
    <p:sldId id="1567" r:id="rId38"/>
    <p:sldId id="1568" r:id="rId39"/>
    <p:sldId id="156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F4560B56-DE6A-B943-B363-524756E94B9F}">
          <p14:sldIdLst>
            <p14:sldId id="263"/>
          </p14:sldIdLst>
        </p14:section>
        <p14:section name="Contributions" id="{BDF666C3-24EC-A144-A82F-DED99BCEE283}">
          <p14:sldIdLst>
            <p14:sldId id="264"/>
          </p14:sldIdLst>
        </p14:section>
        <p14:section name="Background and Motivation" id="{AB5DCC16-C03C-3B48-AD31-AA367A2FD258}">
          <p14:sldIdLst>
            <p14:sldId id="265"/>
            <p14:sldId id="1496"/>
            <p14:sldId id="1499"/>
            <p14:sldId id="1573"/>
            <p14:sldId id="272"/>
          </p14:sldIdLst>
        </p14:section>
        <p14:section name="Research" id="{A2D55829-B903-CF43-A125-417E0F7017C6}">
          <p14:sldIdLst>
            <p14:sldId id="268"/>
            <p14:sldId id="1570"/>
            <p14:sldId id="1571"/>
          </p14:sldIdLst>
        </p14:section>
        <p14:section name="Experiment" id="{81318E92-0ACB-434C-87F4-2C4042BBF35E}">
          <p14:sldIdLst>
            <p14:sldId id="269"/>
            <p14:sldId id="1581"/>
            <p14:sldId id="1583"/>
            <p14:sldId id="1582"/>
          </p14:sldIdLst>
        </p14:section>
        <p14:section name="Conclusion" id="{567B1BD3-F492-0B41-A8E3-598F90A9323D}">
          <p14:sldIdLst>
            <p14:sldId id="271"/>
          </p14:sldIdLst>
        </p14:section>
        <p14:section name="Bonus slides" id="{4C9E168F-9DDE-F94B-A1F3-6DB24D348ED1}">
          <p14:sldIdLst>
            <p14:sldId id="267"/>
            <p14:sldId id="1574"/>
            <p14:sldId id="1539"/>
            <p14:sldId id="1135"/>
            <p14:sldId id="1437"/>
            <p14:sldId id="1439"/>
            <p14:sldId id="1438"/>
            <p14:sldId id="1575"/>
            <p14:sldId id="1577"/>
            <p14:sldId id="1579"/>
            <p14:sldId id="1578"/>
            <p14:sldId id="1576"/>
            <p14:sldId id="1580"/>
            <p14:sldId id="1540"/>
            <p14:sldId id="1584"/>
            <p14:sldId id="1585"/>
            <p14:sldId id="1586"/>
            <p14:sldId id="1572"/>
            <p14:sldId id="1533"/>
            <p14:sldId id="1587"/>
            <p14:sldId id="1567"/>
            <p14:sldId id="1568"/>
            <p14:sldId id="15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79752"/>
  </p:normalViewPr>
  <p:slideViewPr>
    <p:cSldViewPr snapToGrid="0" snapToObjects="1">
      <p:cViewPr varScale="1">
        <p:scale>
          <a:sx n="95" d="100"/>
          <a:sy n="95" d="100"/>
        </p:scale>
        <p:origin x="1120"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James C" userId="84778d94-b1cc-4a48-87ce-749e1d7d6e72" providerId="ADAL" clId="{3A07BE75-CD12-464B-B8E5-341E489B6D50}"/>
    <pc:docChg chg="undo custSel addSld delSld modSld sldOrd modMainMaster">
      <pc:chgData name="Davis, James C" userId="84778d94-b1cc-4a48-87ce-749e1d7d6e72" providerId="ADAL" clId="{3A07BE75-CD12-464B-B8E5-341E489B6D50}" dt="2020-08-22T00:42:18.016" v="281" actId="2696"/>
      <pc:docMkLst>
        <pc:docMk/>
      </pc:docMkLst>
      <pc:sldChg chg="modSp del mod chgLayout">
        <pc:chgData name="Davis, James C" userId="84778d94-b1cc-4a48-87ce-749e1d7d6e72" providerId="ADAL" clId="{3A07BE75-CD12-464B-B8E5-341E489B6D50}" dt="2020-08-22T00:24:24.615" v="224" actId="2696"/>
        <pc:sldMkLst>
          <pc:docMk/>
          <pc:sldMk cId="2664743580" sldId="257"/>
        </pc:sldMkLst>
        <pc:spChg chg="mod ord">
          <ac:chgData name="Davis, James C" userId="84778d94-b1cc-4a48-87ce-749e1d7d6e72" providerId="ADAL" clId="{3A07BE75-CD12-464B-B8E5-341E489B6D50}" dt="2020-08-21T21:52:44.126" v="170" actId="700"/>
          <ac:spMkLst>
            <pc:docMk/>
            <pc:sldMk cId="2664743580" sldId="257"/>
            <ac:spMk id="2" creationId="{1C6DAED2-C73D-2443-84E6-FD89A1066655}"/>
          </ac:spMkLst>
        </pc:spChg>
        <pc:spChg chg="mod ord">
          <ac:chgData name="Davis, James C" userId="84778d94-b1cc-4a48-87ce-749e1d7d6e72" providerId="ADAL" clId="{3A07BE75-CD12-464B-B8E5-341E489B6D50}" dt="2020-08-21T21:52:44.126" v="170" actId="700"/>
          <ac:spMkLst>
            <pc:docMk/>
            <pc:sldMk cId="2664743580" sldId="257"/>
            <ac:spMk id="3" creationId="{4021E30B-3F73-3D4B-B22E-DFCD13F0982C}"/>
          </ac:spMkLst>
        </pc:spChg>
        <pc:spChg chg="mod ord">
          <ac:chgData name="Davis, James C" userId="84778d94-b1cc-4a48-87ce-749e1d7d6e72" providerId="ADAL" clId="{3A07BE75-CD12-464B-B8E5-341E489B6D50}" dt="2020-08-21T21:52:44.126" v="170" actId="700"/>
          <ac:spMkLst>
            <pc:docMk/>
            <pc:sldMk cId="2664743580" sldId="257"/>
            <ac:spMk id="4" creationId="{4EEC893F-2E6E-8648-8011-345CAE3441CC}"/>
          </ac:spMkLst>
        </pc:spChg>
        <pc:spChg chg="mod ord">
          <ac:chgData name="Davis, James C" userId="84778d94-b1cc-4a48-87ce-749e1d7d6e72" providerId="ADAL" clId="{3A07BE75-CD12-464B-B8E5-341E489B6D50}" dt="2020-08-21T21:52:44.126" v="170" actId="700"/>
          <ac:spMkLst>
            <pc:docMk/>
            <pc:sldMk cId="2664743580" sldId="257"/>
            <ac:spMk id="5" creationId="{BC6C36F4-D49A-904E-968D-C3A9784ABFE4}"/>
          </ac:spMkLst>
        </pc:spChg>
        <pc:picChg chg="mod">
          <ac:chgData name="Davis, James C" userId="84778d94-b1cc-4a48-87ce-749e1d7d6e72" providerId="ADAL" clId="{3A07BE75-CD12-464B-B8E5-341E489B6D50}" dt="2020-08-21T21:29:38.344" v="1" actId="1076"/>
          <ac:picMkLst>
            <pc:docMk/>
            <pc:sldMk cId="2664743580" sldId="257"/>
            <ac:picMk id="6" creationId="{05240C7F-A381-8841-9325-1750E088B7EE}"/>
          </ac:picMkLst>
        </pc:picChg>
      </pc:sldChg>
      <pc:sldChg chg="del">
        <pc:chgData name="Davis, James C" userId="84778d94-b1cc-4a48-87ce-749e1d7d6e72" providerId="ADAL" clId="{3A07BE75-CD12-464B-B8E5-341E489B6D50}" dt="2020-08-22T00:24:24.657" v="229" actId="2696"/>
        <pc:sldMkLst>
          <pc:docMk/>
          <pc:sldMk cId="3623823879" sldId="258"/>
        </pc:sldMkLst>
      </pc:sldChg>
      <pc:sldChg chg="del">
        <pc:chgData name="Davis, James C" userId="84778d94-b1cc-4a48-87ce-749e1d7d6e72" providerId="ADAL" clId="{3A07BE75-CD12-464B-B8E5-341E489B6D50}" dt="2020-08-22T00:24:24.639" v="225" actId="2696"/>
        <pc:sldMkLst>
          <pc:docMk/>
          <pc:sldMk cId="314975692" sldId="259"/>
        </pc:sldMkLst>
      </pc:sldChg>
      <pc:sldChg chg="del">
        <pc:chgData name="Davis, James C" userId="84778d94-b1cc-4a48-87ce-749e1d7d6e72" providerId="ADAL" clId="{3A07BE75-CD12-464B-B8E5-341E489B6D50}" dt="2020-08-22T00:24:24.647" v="227" actId="2696"/>
        <pc:sldMkLst>
          <pc:docMk/>
          <pc:sldMk cId="604482168" sldId="260"/>
        </pc:sldMkLst>
      </pc:sldChg>
      <pc:sldChg chg="del">
        <pc:chgData name="Davis, James C" userId="84778d94-b1cc-4a48-87ce-749e1d7d6e72" providerId="ADAL" clId="{3A07BE75-CD12-464B-B8E5-341E489B6D50}" dt="2020-08-22T00:24:24.651" v="228" actId="2696"/>
        <pc:sldMkLst>
          <pc:docMk/>
          <pc:sldMk cId="4000766671" sldId="261"/>
        </pc:sldMkLst>
      </pc:sldChg>
      <pc:sldChg chg="del">
        <pc:chgData name="Davis, James C" userId="84778d94-b1cc-4a48-87ce-749e1d7d6e72" providerId="ADAL" clId="{3A07BE75-CD12-464B-B8E5-341E489B6D50}" dt="2020-08-22T00:24:24.643" v="226" actId="2696"/>
        <pc:sldMkLst>
          <pc:docMk/>
          <pc:sldMk cId="688098976" sldId="262"/>
        </pc:sldMkLst>
      </pc:sldChg>
      <pc:sldChg chg="add ord">
        <pc:chgData name="Davis, James C" userId="84778d94-b1cc-4a48-87ce-749e1d7d6e72" providerId="ADAL" clId="{3A07BE75-CD12-464B-B8E5-341E489B6D50}" dt="2020-08-21T21:52:55.117" v="172" actId="20578"/>
        <pc:sldMkLst>
          <pc:docMk/>
          <pc:sldMk cId="681153070" sldId="263"/>
        </pc:sldMkLst>
      </pc:sldChg>
      <pc:sldChg chg="modSp del mod chgLayout">
        <pc:chgData name="Davis, James C" userId="84778d94-b1cc-4a48-87ce-749e1d7d6e72" providerId="ADAL" clId="{3A07BE75-CD12-464B-B8E5-341E489B6D50}" dt="2020-08-21T21:48:54.342" v="125" actId="2696"/>
        <pc:sldMkLst>
          <pc:docMk/>
          <pc:sldMk cId="3147833230" sldId="263"/>
        </pc:sldMkLst>
        <pc:spChg chg="mod ord">
          <ac:chgData name="Davis, James C" userId="84778d94-b1cc-4a48-87ce-749e1d7d6e72" providerId="ADAL" clId="{3A07BE75-CD12-464B-B8E5-341E489B6D50}" dt="2020-08-21T21:48:19.810" v="116" actId="700"/>
          <ac:spMkLst>
            <pc:docMk/>
            <pc:sldMk cId="3147833230" sldId="263"/>
            <ac:spMk id="2" creationId="{47D58BE6-14B5-9C44-823D-A0CD72F52380}"/>
          </ac:spMkLst>
        </pc:spChg>
        <pc:spChg chg="mod ord">
          <ac:chgData name="Davis, James C" userId="84778d94-b1cc-4a48-87ce-749e1d7d6e72" providerId="ADAL" clId="{3A07BE75-CD12-464B-B8E5-341E489B6D50}" dt="2020-08-21T21:48:19.810" v="116" actId="700"/>
          <ac:spMkLst>
            <pc:docMk/>
            <pc:sldMk cId="3147833230" sldId="263"/>
            <ac:spMk id="3" creationId="{136DE25F-C5BE-D242-A236-23CAD8000F95}"/>
          </ac:spMkLst>
        </pc:spChg>
      </pc:sldChg>
      <pc:sldChg chg="add del">
        <pc:chgData name="Davis, James C" userId="84778d94-b1cc-4a48-87ce-749e1d7d6e72" providerId="ADAL" clId="{3A07BE75-CD12-464B-B8E5-341E489B6D50}" dt="2020-08-21T21:48:52.737" v="124" actId="2696"/>
        <pc:sldMkLst>
          <pc:docMk/>
          <pc:sldMk cId="782185809" sldId="264"/>
        </pc:sldMkLst>
      </pc:sldChg>
      <pc:sldChg chg="add del">
        <pc:chgData name="Davis, James C" userId="84778d94-b1cc-4a48-87ce-749e1d7d6e72" providerId="ADAL" clId="{3A07BE75-CD12-464B-B8E5-341E489B6D50}" dt="2020-08-21T21:53:01.519" v="174"/>
        <pc:sldMkLst>
          <pc:docMk/>
          <pc:sldMk cId="1024360737" sldId="264"/>
        </pc:sldMkLst>
      </pc:sldChg>
      <pc:sldChg chg="modSp add del mod">
        <pc:chgData name="Davis, James C" userId="84778d94-b1cc-4a48-87ce-749e1d7d6e72" providerId="ADAL" clId="{3A07BE75-CD12-464B-B8E5-341E489B6D50}" dt="2020-08-21T21:53:06.666" v="178"/>
        <pc:sldMkLst>
          <pc:docMk/>
          <pc:sldMk cId="1726848758" sldId="264"/>
        </pc:sldMkLst>
        <pc:spChg chg="mod">
          <ac:chgData name="Davis, James C" userId="84778d94-b1cc-4a48-87ce-749e1d7d6e72" providerId="ADAL" clId="{3A07BE75-CD12-464B-B8E5-341E489B6D50}" dt="2020-08-21T21:53:06.666" v="178"/>
          <ac:spMkLst>
            <pc:docMk/>
            <pc:sldMk cId="1726848758" sldId="264"/>
            <ac:spMk id="2" creationId="{9F8FAC51-B00C-0D4A-8712-E15CBD0EF78E}"/>
          </ac:spMkLst>
        </pc:spChg>
      </pc:sldChg>
      <pc:sldChg chg="modSp add del mod">
        <pc:chgData name="Davis, James C" userId="84778d94-b1cc-4a48-87ce-749e1d7d6e72" providerId="ADAL" clId="{3A07BE75-CD12-464B-B8E5-341E489B6D50}" dt="2020-08-22T00:42:18.016" v="281" actId="2696"/>
        <pc:sldMkLst>
          <pc:docMk/>
          <pc:sldMk cId="4268083898" sldId="264"/>
        </pc:sldMkLst>
        <pc:spChg chg="mod">
          <ac:chgData name="Davis, James C" userId="84778d94-b1cc-4a48-87ce-749e1d7d6e72" providerId="ADAL" clId="{3A07BE75-CD12-464B-B8E5-341E489B6D50}" dt="2020-08-22T00:39:20.205" v="231" actId="27636"/>
          <ac:spMkLst>
            <pc:docMk/>
            <pc:sldMk cId="4268083898" sldId="264"/>
            <ac:spMk id="3" creationId="{C9A584C7-FB3C-6D44-8B7E-26AB6FD58CB9}"/>
          </ac:spMkLst>
        </pc:spChg>
      </pc:sldChg>
      <pc:sldChg chg="modSp add del mod">
        <pc:chgData name="Davis, James C" userId="84778d94-b1cc-4a48-87ce-749e1d7d6e72" providerId="ADAL" clId="{3A07BE75-CD12-464B-B8E5-341E489B6D50}" dt="2020-08-21T21:48:51.817" v="123" actId="2696"/>
        <pc:sldMkLst>
          <pc:docMk/>
          <pc:sldMk cId="1430075404" sldId="265"/>
        </pc:sldMkLst>
        <pc:spChg chg="mod">
          <ac:chgData name="Davis, James C" userId="84778d94-b1cc-4a48-87ce-749e1d7d6e72" providerId="ADAL" clId="{3A07BE75-CD12-464B-B8E5-341E489B6D50}" dt="2020-08-21T21:48:48.300" v="122" actId="20577"/>
          <ac:spMkLst>
            <pc:docMk/>
            <pc:sldMk cId="1430075404" sldId="265"/>
            <ac:spMk id="3" creationId="{C769EAF9-B323-E24F-8899-6898B1EA9A4A}"/>
          </ac:spMkLst>
        </pc:spChg>
      </pc:sldChg>
      <pc:sldChg chg="addSp delSp modSp add del mod modClrScheme chgLayout">
        <pc:chgData name="Davis, James C" userId="84778d94-b1cc-4a48-87ce-749e1d7d6e72" providerId="ADAL" clId="{3A07BE75-CD12-464B-B8E5-341E489B6D50}" dt="2020-08-22T00:42:17.529" v="280" actId="2696"/>
        <pc:sldMkLst>
          <pc:docMk/>
          <pc:sldMk cId="2255461419" sldId="265"/>
        </pc:sldMkLst>
        <pc:spChg chg="del mod ord">
          <ac:chgData name="Davis, James C" userId="84778d94-b1cc-4a48-87ce-749e1d7d6e72" providerId="ADAL" clId="{3A07BE75-CD12-464B-B8E5-341E489B6D50}" dt="2020-08-22T00:41:48.627" v="276" actId="700"/>
          <ac:spMkLst>
            <pc:docMk/>
            <pc:sldMk cId="2255461419" sldId="265"/>
            <ac:spMk id="2" creationId="{D8E78418-C693-4142-A3B0-B4F78FBA644E}"/>
          </ac:spMkLst>
        </pc:spChg>
        <pc:spChg chg="del mod ord">
          <ac:chgData name="Davis, James C" userId="84778d94-b1cc-4a48-87ce-749e1d7d6e72" providerId="ADAL" clId="{3A07BE75-CD12-464B-B8E5-341E489B6D50}" dt="2020-08-22T00:41:48.627" v="276" actId="700"/>
          <ac:spMkLst>
            <pc:docMk/>
            <pc:sldMk cId="2255461419" sldId="265"/>
            <ac:spMk id="3" creationId="{990D958E-4809-D24A-8198-832065D04D7F}"/>
          </ac:spMkLst>
        </pc:spChg>
        <pc:spChg chg="mod ord">
          <ac:chgData name="Davis, James C" userId="84778d94-b1cc-4a48-87ce-749e1d7d6e72" providerId="ADAL" clId="{3A07BE75-CD12-464B-B8E5-341E489B6D50}" dt="2020-08-22T00:41:48.627" v="276" actId="700"/>
          <ac:spMkLst>
            <pc:docMk/>
            <pc:sldMk cId="2255461419" sldId="265"/>
            <ac:spMk id="4" creationId="{8B1E063C-5B65-E44B-89A0-AD2EF4D39A8A}"/>
          </ac:spMkLst>
        </pc:spChg>
        <pc:spChg chg="del mod ord">
          <ac:chgData name="Davis, James C" userId="84778d94-b1cc-4a48-87ce-749e1d7d6e72" providerId="ADAL" clId="{3A07BE75-CD12-464B-B8E5-341E489B6D50}" dt="2020-08-22T00:41:48.627" v="276" actId="700"/>
          <ac:spMkLst>
            <pc:docMk/>
            <pc:sldMk cId="2255461419" sldId="265"/>
            <ac:spMk id="5" creationId="{49101BB8-AA7F-E34E-B6DF-64CDF6037099}"/>
          </ac:spMkLst>
        </pc:spChg>
        <pc:spChg chg="add mod ord">
          <ac:chgData name="Davis, James C" userId="84778d94-b1cc-4a48-87ce-749e1d7d6e72" providerId="ADAL" clId="{3A07BE75-CD12-464B-B8E5-341E489B6D50}" dt="2020-08-22T00:41:48.674" v="277" actId="27636"/>
          <ac:spMkLst>
            <pc:docMk/>
            <pc:sldMk cId="2255461419" sldId="265"/>
            <ac:spMk id="6" creationId="{B8E006A1-5676-8447-A128-ED0B9889F1F8}"/>
          </ac:spMkLst>
        </pc:spChg>
        <pc:spChg chg="add mod ord">
          <ac:chgData name="Davis, James C" userId="84778d94-b1cc-4a48-87ce-749e1d7d6e72" providerId="ADAL" clId="{3A07BE75-CD12-464B-B8E5-341E489B6D50}" dt="2020-08-22T00:41:48.627" v="276" actId="700"/>
          <ac:spMkLst>
            <pc:docMk/>
            <pc:sldMk cId="2255461419" sldId="265"/>
            <ac:spMk id="7" creationId="{D02AFB4D-5B18-F148-A54A-C72AEA0566C7}"/>
          </ac:spMkLst>
        </pc:spChg>
        <pc:spChg chg="add mod ord">
          <ac:chgData name="Davis, James C" userId="84778d94-b1cc-4a48-87ce-749e1d7d6e72" providerId="ADAL" clId="{3A07BE75-CD12-464B-B8E5-341E489B6D50}" dt="2020-08-22T00:41:48.627" v="276" actId="700"/>
          <ac:spMkLst>
            <pc:docMk/>
            <pc:sldMk cId="2255461419" sldId="265"/>
            <ac:spMk id="8" creationId="{936E13DC-7746-9047-BA8B-60EEF1CC6699}"/>
          </ac:spMkLst>
        </pc:spChg>
        <pc:spChg chg="add mod ord">
          <ac:chgData name="Davis, James C" userId="84778d94-b1cc-4a48-87ce-749e1d7d6e72" providerId="ADAL" clId="{3A07BE75-CD12-464B-B8E5-341E489B6D50}" dt="2020-08-22T00:41:48.627" v="276" actId="700"/>
          <ac:spMkLst>
            <pc:docMk/>
            <pc:sldMk cId="2255461419" sldId="265"/>
            <ac:spMk id="9" creationId="{80CFD713-0850-364E-AFCF-820BA97CB50D}"/>
          </ac:spMkLst>
        </pc:spChg>
        <pc:spChg chg="add mod ord">
          <ac:chgData name="Davis, James C" userId="84778d94-b1cc-4a48-87ce-749e1d7d6e72" providerId="ADAL" clId="{3A07BE75-CD12-464B-B8E5-341E489B6D50}" dt="2020-08-22T00:41:48.627" v="276" actId="700"/>
          <ac:spMkLst>
            <pc:docMk/>
            <pc:sldMk cId="2255461419" sldId="265"/>
            <ac:spMk id="10" creationId="{C9E6D8DD-924D-444D-A83D-2B7D8F575B34}"/>
          </ac:spMkLst>
        </pc:spChg>
        <pc:spChg chg="add mod ord">
          <ac:chgData name="Davis, James C" userId="84778d94-b1cc-4a48-87ce-749e1d7d6e72" providerId="ADAL" clId="{3A07BE75-CD12-464B-B8E5-341E489B6D50}" dt="2020-08-22T00:41:48.627" v="276" actId="700"/>
          <ac:spMkLst>
            <pc:docMk/>
            <pc:sldMk cId="2255461419" sldId="265"/>
            <ac:spMk id="11" creationId="{42415CF1-EBAF-0A4D-9393-243342210F60}"/>
          </ac:spMkLst>
        </pc:spChg>
        <pc:spChg chg="add mod ord">
          <ac:chgData name="Davis, James C" userId="84778d94-b1cc-4a48-87ce-749e1d7d6e72" providerId="ADAL" clId="{3A07BE75-CD12-464B-B8E5-341E489B6D50}" dt="2020-08-22T00:41:48.627" v="276" actId="700"/>
          <ac:spMkLst>
            <pc:docMk/>
            <pc:sldMk cId="2255461419" sldId="265"/>
            <ac:spMk id="12" creationId="{AD55BCE4-E4DD-A440-AD7C-3E916F012932}"/>
          </ac:spMkLst>
        </pc:spChg>
      </pc:sldChg>
      <pc:sldMasterChg chg="addSp delSp modSp mod addSldLayout delSldLayout modSldLayout sldLayoutOrd">
        <pc:chgData name="Davis, James C" userId="84778d94-b1cc-4a48-87ce-749e1d7d6e72" providerId="ADAL" clId="{3A07BE75-CD12-464B-B8E5-341E489B6D50}" dt="2020-08-22T00:41:14.878" v="273" actId="208"/>
        <pc:sldMasterMkLst>
          <pc:docMk/>
          <pc:sldMasterMk cId="3595336832" sldId="2147483708"/>
        </pc:sldMasterMkLst>
        <pc:spChg chg="mod">
          <ac:chgData name="Davis, James C" userId="84778d94-b1cc-4a48-87ce-749e1d7d6e72" providerId="ADAL" clId="{3A07BE75-CD12-464B-B8E5-341E489B6D50}" dt="2020-08-21T21:39:54.513" v="63" actId="2711"/>
          <ac:spMkLst>
            <pc:docMk/>
            <pc:sldMasterMk cId="3595336832" sldId="2147483708"/>
            <ac:spMk id="2" creationId="{00000000-0000-0000-0000-000000000000}"/>
          </ac:spMkLst>
        </pc:spChg>
        <pc:spChg chg="mod">
          <ac:chgData name="Davis, James C" userId="84778d94-b1cc-4a48-87ce-749e1d7d6e72" providerId="ADAL" clId="{3A07BE75-CD12-464B-B8E5-341E489B6D50}" dt="2020-08-21T21:39:59.359" v="64" actId="2711"/>
          <ac:spMkLst>
            <pc:docMk/>
            <pc:sldMasterMk cId="3595336832" sldId="2147483708"/>
            <ac:spMk id="3" creationId="{00000000-0000-0000-0000-000000000000}"/>
          </ac:spMkLst>
        </pc:spChg>
        <pc:spChg chg="del mod">
          <ac:chgData name="Davis, James C" userId="84778d94-b1cc-4a48-87ce-749e1d7d6e72" providerId="ADAL" clId="{3A07BE75-CD12-464B-B8E5-341E489B6D50}" dt="2020-08-21T21:53:30.462" v="181" actId="478"/>
          <ac:spMkLst>
            <pc:docMk/>
            <pc:sldMasterMk cId="3595336832" sldId="2147483708"/>
            <ac:spMk id="4" creationId="{00000000-0000-0000-0000-000000000000}"/>
          </ac:spMkLst>
        </pc:spChg>
        <pc:spChg chg="del mod">
          <ac:chgData name="Davis, James C" userId="84778d94-b1cc-4a48-87ce-749e1d7d6e72" providerId="ADAL" clId="{3A07BE75-CD12-464B-B8E5-341E489B6D50}" dt="2020-08-21T21:53:26.995" v="180"/>
          <ac:spMkLst>
            <pc:docMk/>
            <pc:sldMasterMk cId="3595336832" sldId="2147483708"/>
            <ac:spMk id="5" creationId="{00000000-0000-0000-0000-000000000000}"/>
          </ac:spMkLst>
        </pc:spChg>
        <pc:spChg chg="mod">
          <ac:chgData name="Davis, James C" userId="84778d94-b1cc-4a48-87ce-749e1d7d6e72" providerId="ADAL" clId="{3A07BE75-CD12-464B-B8E5-341E489B6D50}" dt="2020-08-22T00:24:08.382" v="223" actId="1036"/>
          <ac:spMkLst>
            <pc:docMk/>
            <pc:sldMasterMk cId="3595336832" sldId="2147483708"/>
            <ac:spMk id="6" creationId="{00000000-0000-0000-0000-000000000000}"/>
          </ac:spMkLst>
        </pc:spChg>
        <pc:picChg chg="add mod">
          <ac:chgData name="Davis, James C" userId="84778d94-b1cc-4a48-87ce-749e1d7d6e72" providerId="ADAL" clId="{3A07BE75-CD12-464B-B8E5-341E489B6D50}" dt="2020-08-22T00:24:08.382" v="223" actId="1036"/>
          <ac:picMkLst>
            <pc:docMk/>
            <pc:sldMasterMk cId="3595336832" sldId="2147483708"/>
            <ac:picMk id="8" creationId="{C6965342-B6F4-4E4D-AE27-465DB42B2B52}"/>
          </ac:picMkLst>
        </pc:picChg>
        <pc:cxnChg chg="del">
          <ac:chgData name="Davis, James C" userId="84778d94-b1cc-4a48-87ce-749e1d7d6e72" providerId="ADAL" clId="{3A07BE75-CD12-464B-B8E5-341E489B6D50}" dt="2020-08-21T21:53:32.310" v="182" actId="478"/>
          <ac:cxnSpMkLst>
            <pc:docMk/>
            <pc:sldMasterMk cId="3595336832" sldId="2147483708"/>
            <ac:cxnSpMk id="16" creationId="{8DFF833F-712C-324A-8187-5455C581BDBA}"/>
          </ac:cxnSpMkLst>
        </pc:cxnChg>
        <pc:sldLayoutChg chg="delSp modSp mod ord">
          <pc:chgData name="Davis, James C" userId="84778d94-b1cc-4a48-87ce-749e1d7d6e72" providerId="ADAL" clId="{3A07BE75-CD12-464B-B8E5-341E489B6D50}" dt="2020-08-22T00:23:00.768" v="194" actId="478"/>
          <pc:sldLayoutMkLst>
            <pc:docMk/>
            <pc:sldMasterMk cId="3595336832" sldId="2147483708"/>
            <pc:sldLayoutMk cId="2463502173" sldId="2147483709"/>
          </pc:sldLayoutMkLst>
          <pc:spChg chg="mod">
            <ac:chgData name="Davis, James C" userId="84778d94-b1cc-4a48-87ce-749e1d7d6e72" providerId="ADAL" clId="{3A07BE75-CD12-464B-B8E5-341E489B6D50}" dt="2020-08-21T21:43:01.534" v="90" actId="20577"/>
            <ac:spMkLst>
              <pc:docMk/>
              <pc:sldMasterMk cId="3595336832" sldId="2147483708"/>
              <pc:sldLayoutMk cId="2463502173" sldId="2147483709"/>
              <ac:spMk id="2" creationId="{00000000-0000-0000-0000-000000000000}"/>
            </ac:spMkLst>
          </pc:spChg>
          <pc:spChg chg="mod">
            <ac:chgData name="Davis, James C" userId="84778d94-b1cc-4a48-87ce-749e1d7d6e72" providerId="ADAL" clId="{3A07BE75-CD12-464B-B8E5-341E489B6D50}" dt="2020-08-21T21:43:07.257" v="91" actId="2711"/>
            <ac:spMkLst>
              <pc:docMk/>
              <pc:sldMasterMk cId="3595336832" sldId="2147483708"/>
              <pc:sldLayoutMk cId="2463502173" sldId="2147483709"/>
              <ac:spMk id="3" creationId="{00000000-0000-0000-0000-000000000000}"/>
            </ac:spMkLst>
          </pc:spChg>
          <pc:spChg chg="del">
            <ac:chgData name="Davis, James C" userId="84778d94-b1cc-4a48-87ce-749e1d7d6e72" providerId="ADAL" clId="{3A07BE75-CD12-464B-B8E5-341E489B6D50}" dt="2020-08-22T00:23:00.768" v="194" actId="478"/>
            <ac:spMkLst>
              <pc:docMk/>
              <pc:sldMasterMk cId="3595336832" sldId="2147483708"/>
              <pc:sldLayoutMk cId="2463502173" sldId="2147483709"/>
              <ac:spMk id="7" creationId="{00000000-0000-0000-0000-000000000000}"/>
            </ac:spMkLst>
          </pc:spChg>
        </pc:sldLayoutChg>
        <pc:sldLayoutChg chg="delSp modSp mod">
          <pc:chgData name="Davis, James C" userId="84778d94-b1cc-4a48-87ce-749e1d7d6e72" providerId="ADAL" clId="{3A07BE75-CD12-464B-B8E5-341E489B6D50}" dt="2020-08-22T00:23:05.175" v="195" actId="478"/>
          <pc:sldLayoutMkLst>
            <pc:docMk/>
            <pc:sldMasterMk cId="3595336832" sldId="2147483708"/>
            <pc:sldLayoutMk cId="1406754891" sldId="2147483720"/>
          </pc:sldLayoutMkLst>
          <pc:spChg chg="mod">
            <ac:chgData name="Davis, James C" userId="84778d94-b1cc-4a48-87ce-749e1d7d6e72" providerId="ADAL" clId="{3A07BE75-CD12-464B-B8E5-341E489B6D50}" dt="2020-08-21T21:43:55.357" v="94" actId="20577"/>
            <ac:spMkLst>
              <pc:docMk/>
              <pc:sldMasterMk cId="3595336832" sldId="2147483708"/>
              <pc:sldLayoutMk cId="1406754891" sldId="2147483720"/>
              <ac:spMk id="2" creationId="{00000000-0000-0000-0000-000000000000}"/>
            </ac:spMkLst>
          </pc:spChg>
          <pc:spChg chg="mod">
            <ac:chgData name="Davis, James C" userId="84778d94-b1cc-4a48-87ce-749e1d7d6e72" providerId="ADAL" clId="{3A07BE75-CD12-464B-B8E5-341E489B6D50}" dt="2020-08-21T21:43:57.588" v="95" actId="20577"/>
            <ac:spMkLst>
              <pc:docMk/>
              <pc:sldMasterMk cId="3595336832" sldId="2147483708"/>
              <pc:sldLayoutMk cId="1406754891" sldId="2147483720"/>
              <ac:spMk id="3" creationId="{00000000-0000-0000-0000-000000000000}"/>
            </ac:spMkLst>
          </pc:spChg>
          <pc:spChg chg="mod">
            <ac:chgData name="Davis, James C" userId="84778d94-b1cc-4a48-87ce-749e1d7d6e72" providerId="ADAL" clId="{3A07BE75-CD12-464B-B8E5-341E489B6D50}" dt="2020-08-21T21:43:52.321" v="93" actId="2711"/>
            <ac:spMkLst>
              <pc:docMk/>
              <pc:sldMasterMk cId="3595336832" sldId="2147483708"/>
              <pc:sldLayoutMk cId="1406754891" sldId="2147483720"/>
              <ac:spMk id="25" creationId="{9F798712-4535-8340-942F-27FFD5E3FE9B}"/>
            </ac:spMkLst>
          </pc:spChg>
          <pc:spChg chg="del mod">
            <ac:chgData name="Davis, James C" userId="84778d94-b1cc-4a48-87ce-749e1d7d6e72" providerId="ADAL" clId="{3A07BE75-CD12-464B-B8E5-341E489B6D50}" dt="2020-08-22T00:23:05.175" v="195" actId="478"/>
            <ac:spMkLst>
              <pc:docMk/>
              <pc:sldMasterMk cId="3595336832" sldId="2147483708"/>
              <pc:sldLayoutMk cId="1406754891" sldId="2147483720"/>
              <ac:spMk id="28" creationId="{32B67432-75BE-B145-B884-FF16D239EAF2}"/>
            </ac:spMkLst>
          </pc:spChg>
          <pc:spChg chg="mod">
            <ac:chgData name="Davis, James C" userId="84778d94-b1cc-4a48-87ce-749e1d7d6e72" providerId="ADAL" clId="{3A07BE75-CD12-464B-B8E5-341E489B6D50}" dt="2020-08-21T21:43:52.321" v="93" actId="2711"/>
            <ac:spMkLst>
              <pc:docMk/>
              <pc:sldMasterMk cId="3595336832" sldId="2147483708"/>
              <pc:sldLayoutMk cId="1406754891" sldId="2147483720"/>
              <ac:spMk id="29" creationId="{49E8753C-A442-034F-B0F4-92D22B3247FE}"/>
            </ac:spMkLst>
          </pc:spChg>
          <pc:picChg chg="mod">
            <ac:chgData name="Davis, James C" userId="84778d94-b1cc-4a48-87ce-749e1d7d6e72" providerId="ADAL" clId="{3A07BE75-CD12-464B-B8E5-341E489B6D50}" dt="2020-08-21T21:43:52.321" v="93" actId="2711"/>
            <ac:picMkLst>
              <pc:docMk/>
              <pc:sldMasterMk cId="3595336832" sldId="2147483708"/>
              <pc:sldLayoutMk cId="1406754891" sldId="2147483720"/>
              <ac:picMk id="27" creationId="{6283C7A5-FA96-634B-82F6-99BF44D20F7C}"/>
            </ac:picMkLst>
          </pc:picChg>
          <pc:cxnChg chg="mod">
            <ac:chgData name="Davis, James C" userId="84778d94-b1cc-4a48-87ce-749e1d7d6e72" providerId="ADAL" clId="{3A07BE75-CD12-464B-B8E5-341E489B6D50}" dt="2020-08-21T21:43:52.321" v="93" actId="2711"/>
            <ac:cxnSpMkLst>
              <pc:docMk/>
              <pc:sldMasterMk cId="3595336832" sldId="2147483708"/>
              <pc:sldLayoutMk cId="1406754891" sldId="2147483720"/>
              <ac:cxnSpMk id="30" creationId="{58350E96-57A4-414B-9B8B-1430C2B4D38E}"/>
            </ac:cxnSpMkLst>
          </pc:cxnChg>
        </pc:sldLayoutChg>
        <pc:sldLayoutChg chg="delSp modSp mod">
          <pc:chgData name="Davis, James C" userId="84778d94-b1cc-4a48-87ce-749e1d7d6e72" providerId="ADAL" clId="{3A07BE75-CD12-464B-B8E5-341E489B6D50}" dt="2020-08-22T00:23:08.231" v="196" actId="478"/>
          <pc:sldLayoutMkLst>
            <pc:docMk/>
            <pc:sldMasterMk cId="3595336832" sldId="2147483708"/>
            <pc:sldLayoutMk cId="1815464052" sldId="2147483721"/>
          </pc:sldLayoutMkLst>
          <pc:spChg chg="mod">
            <ac:chgData name="Davis, James C" userId="84778d94-b1cc-4a48-87ce-749e1d7d6e72" providerId="ADAL" clId="{3A07BE75-CD12-464B-B8E5-341E489B6D50}" dt="2020-08-21T21:44:14.595" v="105" actId="20577"/>
            <ac:spMkLst>
              <pc:docMk/>
              <pc:sldMasterMk cId="3595336832" sldId="2147483708"/>
              <pc:sldLayoutMk cId="1815464052" sldId="2147483721"/>
              <ac:spMk id="3" creationId="{00000000-0000-0000-0000-000000000000}"/>
            </ac:spMkLst>
          </pc:spChg>
          <pc:spChg chg="mod">
            <ac:chgData name="Davis, James C" userId="84778d94-b1cc-4a48-87ce-749e1d7d6e72" providerId="ADAL" clId="{3A07BE75-CD12-464B-B8E5-341E489B6D50}" dt="2020-08-21T21:44:08.192" v="96" actId="2711"/>
            <ac:spMkLst>
              <pc:docMk/>
              <pc:sldMasterMk cId="3595336832" sldId="2147483708"/>
              <pc:sldLayoutMk cId="1815464052" sldId="2147483721"/>
              <ac:spMk id="10" creationId="{699BD747-48B6-2547-8F7C-25A44594F612}"/>
            </ac:spMkLst>
          </pc:spChg>
          <pc:spChg chg="mod">
            <ac:chgData name="Davis, James C" userId="84778d94-b1cc-4a48-87ce-749e1d7d6e72" providerId="ADAL" clId="{3A07BE75-CD12-464B-B8E5-341E489B6D50}" dt="2020-08-21T21:44:08.192" v="96" actId="2711"/>
            <ac:spMkLst>
              <pc:docMk/>
              <pc:sldMasterMk cId="3595336832" sldId="2147483708"/>
              <pc:sldLayoutMk cId="1815464052" sldId="2147483721"/>
              <ac:spMk id="19" creationId="{4B5CCD19-DE21-294C-8B0B-3103725AE082}"/>
            </ac:spMkLst>
          </pc:spChg>
          <pc:spChg chg="mod">
            <ac:chgData name="Davis, James C" userId="84778d94-b1cc-4a48-87ce-749e1d7d6e72" providerId="ADAL" clId="{3A07BE75-CD12-464B-B8E5-341E489B6D50}" dt="2020-08-21T21:44:10.980" v="97" actId="20577"/>
            <ac:spMkLst>
              <pc:docMk/>
              <pc:sldMasterMk cId="3595336832" sldId="2147483708"/>
              <pc:sldLayoutMk cId="1815464052" sldId="2147483721"/>
              <ac:spMk id="22" creationId="{73768DE6-FB80-874D-8DE0-986B46F1FD05}"/>
            </ac:spMkLst>
          </pc:spChg>
          <pc:spChg chg="del mod">
            <ac:chgData name="Davis, James C" userId="84778d94-b1cc-4a48-87ce-749e1d7d6e72" providerId="ADAL" clId="{3A07BE75-CD12-464B-B8E5-341E489B6D50}" dt="2020-08-22T00:23:08.231" v="196" actId="478"/>
            <ac:spMkLst>
              <pc:docMk/>
              <pc:sldMasterMk cId="3595336832" sldId="2147483708"/>
              <pc:sldLayoutMk cId="1815464052" sldId="2147483721"/>
              <ac:spMk id="23" creationId="{CF069E70-AF49-2042-836A-1CC5C09B9CCB}"/>
            </ac:spMkLst>
          </pc:spChg>
          <pc:spChg chg="mod">
            <ac:chgData name="Davis, James C" userId="84778d94-b1cc-4a48-87ce-749e1d7d6e72" providerId="ADAL" clId="{3A07BE75-CD12-464B-B8E5-341E489B6D50}" dt="2020-08-21T21:44:08.192" v="96" actId="2711"/>
            <ac:spMkLst>
              <pc:docMk/>
              <pc:sldMasterMk cId="3595336832" sldId="2147483708"/>
              <pc:sldLayoutMk cId="1815464052" sldId="2147483721"/>
              <ac:spMk id="24" creationId="{50D54855-2B56-7D4D-BC1F-BBB8B58B9663}"/>
            </ac:spMkLst>
          </pc:spChg>
          <pc:picChg chg="mod">
            <ac:chgData name="Davis, James C" userId="84778d94-b1cc-4a48-87ce-749e1d7d6e72" providerId="ADAL" clId="{3A07BE75-CD12-464B-B8E5-341E489B6D50}" dt="2020-08-21T21:44:08.192" v="96" actId="2711"/>
            <ac:picMkLst>
              <pc:docMk/>
              <pc:sldMasterMk cId="3595336832" sldId="2147483708"/>
              <pc:sldLayoutMk cId="1815464052" sldId="2147483721"/>
              <ac:picMk id="21" creationId="{87C91AFD-CCD5-AA40-82FE-4B69C6151917}"/>
            </ac:picMkLst>
          </pc:picChg>
          <pc:cxnChg chg="mod">
            <ac:chgData name="Davis, James C" userId="84778d94-b1cc-4a48-87ce-749e1d7d6e72" providerId="ADAL" clId="{3A07BE75-CD12-464B-B8E5-341E489B6D50}" dt="2020-08-21T21:44:08.192" v="96" actId="2711"/>
            <ac:cxnSpMkLst>
              <pc:docMk/>
              <pc:sldMasterMk cId="3595336832" sldId="2147483708"/>
              <pc:sldLayoutMk cId="1815464052" sldId="2147483721"/>
              <ac:cxnSpMk id="25" creationId="{BCC405A1-23C8-8E4E-940E-49CA3B709385}"/>
            </ac:cxnSpMkLst>
          </pc:cxnChg>
        </pc:sldLayoutChg>
        <pc:sldLayoutChg chg="delSp modSp mod">
          <pc:chgData name="Davis, James C" userId="84778d94-b1cc-4a48-87ce-749e1d7d6e72" providerId="ADAL" clId="{3A07BE75-CD12-464B-B8E5-341E489B6D50}" dt="2020-08-22T00:23:14.775" v="197" actId="478"/>
          <pc:sldLayoutMkLst>
            <pc:docMk/>
            <pc:sldMasterMk cId="3595336832" sldId="2147483708"/>
            <pc:sldLayoutMk cId="4186258001" sldId="2147483722"/>
          </pc:sldLayoutMkLst>
          <pc:spChg chg="mod">
            <ac:chgData name="Davis, James C" userId="84778d94-b1cc-4a48-87ce-749e1d7d6e72" providerId="ADAL" clId="{3A07BE75-CD12-464B-B8E5-341E489B6D50}" dt="2020-08-21T21:44:27.196" v="107" actId="2711"/>
            <ac:spMkLst>
              <pc:docMk/>
              <pc:sldMasterMk cId="3595336832" sldId="2147483708"/>
              <pc:sldLayoutMk cId="4186258001" sldId="2147483722"/>
              <ac:spMk id="14" creationId="{0D6DAF39-EE35-6843-807B-FF770BE21293}"/>
            </ac:spMkLst>
          </pc:spChg>
          <pc:spChg chg="mod">
            <ac:chgData name="Davis, James C" userId="84778d94-b1cc-4a48-87ce-749e1d7d6e72" providerId="ADAL" clId="{3A07BE75-CD12-464B-B8E5-341E489B6D50}" dt="2020-08-21T21:44:23.703" v="106" actId="2711"/>
            <ac:spMkLst>
              <pc:docMk/>
              <pc:sldMasterMk cId="3595336832" sldId="2147483708"/>
              <pc:sldLayoutMk cId="4186258001" sldId="2147483722"/>
              <ac:spMk id="17" creationId="{B6A7C9B5-3617-0144-A4ED-16186741E8C3}"/>
            </ac:spMkLst>
          </pc:spChg>
          <pc:spChg chg="del">
            <ac:chgData name="Davis, James C" userId="84778d94-b1cc-4a48-87ce-749e1d7d6e72" providerId="ADAL" clId="{3A07BE75-CD12-464B-B8E5-341E489B6D50}" dt="2020-08-22T00:23:14.775" v="197" actId="478"/>
            <ac:spMkLst>
              <pc:docMk/>
              <pc:sldMasterMk cId="3595336832" sldId="2147483708"/>
              <pc:sldLayoutMk cId="4186258001" sldId="2147483722"/>
              <ac:spMk id="19" creationId="{AAF94E19-ED71-7845-B4E1-5D3EA4F2593F}"/>
            </ac:spMkLst>
          </pc:spChg>
        </pc:sldLayoutChg>
        <pc:sldLayoutChg chg="delSp modSp mod">
          <pc:chgData name="Davis, James C" userId="84778d94-b1cc-4a48-87ce-749e1d7d6e72" providerId="ADAL" clId="{3A07BE75-CD12-464B-B8E5-341E489B6D50}" dt="2020-08-22T00:23:19.703" v="198" actId="478"/>
          <pc:sldLayoutMkLst>
            <pc:docMk/>
            <pc:sldMasterMk cId="3595336832" sldId="2147483708"/>
            <pc:sldLayoutMk cId="2707393526" sldId="2147483723"/>
          </pc:sldLayoutMkLst>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6" creationId="{5CCAEC11-865D-CB4B-88E8-5AF51FB37FBE}"/>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15" creationId="{4D7D7E43-151C-6148-8D70-1135C4C4B705}"/>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16" creationId="{0B79470A-88E7-9241-9D11-9A69D762338C}"/>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20" creationId="{EACB2F0C-1C3D-CD48-AD13-7B5AD683F7C7}"/>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23" creationId="{BD416322-CF1A-F143-B2A9-844B608C50DA}"/>
            </ac:spMkLst>
          </pc:spChg>
          <pc:spChg chg="del mod">
            <ac:chgData name="Davis, James C" userId="84778d94-b1cc-4a48-87ce-749e1d7d6e72" providerId="ADAL" clId="{3A07BE75-CD12-464B-B8E5-341E489B6D50}" dt="2020-08-22T00:23:19.703" v="198" actId="478"/>
            <ac:spMkLst>
              <pc:docMk/>
              <pc:sldMasterMk cId="3595336832" sldId="2147483708"/>
              <pc:sldLayoutMk cId="2707393526" sldId="2147483723"/>
              <ac:spMk id="25" creationId="{A7492D50-D618-9F40-B9F2-9B08441829B8}"/>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26" creationId="{8E13B548-F076-CF46-A887-15D7D4869738}"/>
            </ac:spMkLst>
          </pc:spChg>
          <pc:picChg chg="mod">
            <ac:chgData name="Davis, James C" userId="84778d94-b1cc-4a48-87ce-749e1d7d6e72" providerId="ADAL" clId="{3A07BE75-CD12-464B-B8E5-341E489B6D50}" dt="2020-08-21T21:44:35.786" v="108" actId="2711"/>
            <ac:picMkLst>
              <pc:docMk/>
              <pc:sldMasterMk cId="3595336832" sldId="2147483708"/>
              <pc:sldLayoutMk cId="2707393526" sldId="2147483723"/>
              <ac:picMk id="24" creationId="{4DC803D7-BDE8-2740-B36D-EB98236EB729}"/>
            </ac:picMkLst>
          </pc:picChg>
          <pc:cxnChg chg="mod">
            <ac:chgData name="Davis, James C" userId="84778d94-b1cc-4a48-87ce-749e1d7d6e72" providerId="ADAL" clId="{3A07BE75-CD12-464B-B8E5-341E489B6D50}" dt="2020-08-21T21:44:35.786" v="108" actId="2711"/>
            <ac:cxnSpMkLst>
              <pc:docMk/>
              <pc:sldMasterMk cId="3595336832" sldId="2147483708"/>
              <pc:sldLayoutMk cId="2707393526" sldId="2147483723"/>
              <ac:cxnSpMk id="27" creationId="{8F96F97C-D2D6-7949-BDC5-C0B91FB918BD}"/>
            </ac:cxnSpMkLst>
          </pc:cxnChg>
        </pc:sldLayoutChg>
        <pc:sldLayoutChg chg="delSp modSp mod">
          <pc:chgData name="Davis, James C" userId="84778d94-b1cc-4a48-87ce-749e1d7d6e72" providerId="ADAL" clId="{3A07BE75-CD12-464B-B8E5-341E489B6D50}" dt="2020-08-22T00:23:26.607" v="199" actId="478"/>
          <pc:sldLayoutMkLst>
            <pc:docMk/>
            <pc:sldMasterMk cId="3595336832" sldId="2147483708"/>
            <pc:sldLayoutMk cId="69532377" sldId="2147483724"/>
          </pc:sldLayoutMkLst>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2" creationId="{00000000-0000-0000-0000-000000000000}"/>
            </ac:spMkLst>
          </pc:spChg>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16" creationId="{900775FC-E9E4-FF46-A522-92CC39196093}"/>
            </ac:spMkLst>
          </pc:spChg>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17" creationId="{F59025A6-822F-2D44-9F31-61A4A63F5CD3}"/>
            </ac:spMkLst>
          </pc:spChg>
          <pc:spChg chg="del mod">
            <ac:chgData name="Davis, James C" userId="84778d94-b1cc-4a48-87ce-749e1d7d6e72" providerId="ADAL" clId="{3A07BE75-CD12-464B-B8E5-341E489B6D50}" dt="2020-08-22T00:23:26.607" v="199" actId="478"/>
            <ac:spMkLst>
              <pc:docMk/>
              <pc:sldMasterMk cId="3595336832" sldId="2147483708"/>
              <pc:sldLayoutMk cId="69532377" sldId="2147483724"/>
              <ac:spMk id="22" creationId="{F8CD2E15-DFA2-0F4C-8839-A9AD4504A2B8}"/>
            </ac:spMkLst>
          </pc:spChg>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23" creationId="{ACFC5D5C-1C9B-F148-A910-72ADDA93ABF0}"/>
            </ac:spMkLst>
          </pc:spChg>
          <pc:picChg chg="mod">
            <ac:chgData name="Davis, James C" userId="84778d94-b1cc-4a48-87ce-749e1d7d6e72" providerId="ADAL" clId="{3A07BE75-CD12-464B-B8E5-341E489B6D50}" dt="2020-08-21T21:44:47.211" v="109" actId="2711"/>
            <ac:picMkLst>
              <pc:docMk/>
              <pc:sldMasterMk cId="3595336832" sldId="2147483708"/>
              <pc:sldLayoutMk cId="69532377" sldId="2147483724"/>
              <ac:picMk id="21" creationId="{237F821D-D4B4-C442-814B-E1605BD7539E}"/>
            </ac:picMkLst>
          </pc:picChg>
          <pc:cxnChg chg="mod">
            <ac:chgData name="Davis, James C" userId="84778d94-b1cc-4a48-87ce-749e1d7d6e72" providerId="ADAL" clId="{3A07BE75-CD12-464B-B8E5-341E489B6D50}" dt="2020-08-21T21:44:47.211" v="109" actId="2711"/>
            <ac:cxnSpMkLst>
              <pc:docMk/>
              <pc:sldMasterMk cId="3595336832" sldId="2147483708"/>
              <pc:sldLayoutMk cId="69532377" sldId="2147483724"/>
              <ac:cxnSpMk id="25" creationId="{A45DD0F1-B8FD-0047-817A-E2982F127A6A}"/>
            </ac:cxnSpMkLst>
          </pc:cxnChg>
        </pc:sldLayoutChg>
        <pc:sldLayoutChg chg="delSp modSp mod ord">
          <pc:chgData name="Davis, James C" userId="84778d94-b1cc-4a48-87ce-749e1d7d6e72" providerId="ADAL" clId="{3A07BE75-CD12-464B-B8E5-341E489B6D50}" dt="2020-08-22T00:22:53.569" v="193" actId="478"/>
          <pc:sldLayoutMkLst>
            <pc:docMk/>
            <pc:sldMasterMk cId="3595336832" sldId="2147483708"/>
            <pc:sldLayoutMk cId="574188406" sldId="2147483725"/>
          </pc:sldLayoutMkLst>
          <pc:spChg chg="mod">
            <ac:chgData name="Davis, James C" userId="84778d94-b1cc-4a48-87ce-749e1d7d6e72" providerId="ADAL" clId="{3A07BE75-CD12-464B-B8E5-341E489B6D50}" dt="2020-08-21T21:47:59.479" v="115" actId="20577"/>
            <ac:spMkLst>
              <pc:docMk/>
              <pc:sldMasterMk cId="3595336832" sldId="2147483708"/>
              <pc:sldLayoutMk cId="574188406" sldId="2147483725"/>
              <ac:spMk id="11" creationId="{7218C6A0-FE47-3C49-9974-F3CABE12FB6E}"/>
            </ac:spMkLst>
          </pc:spChg>
          <pc:spChg chg="del">
            <ac:chgData name="Davis, James C" userId="84778d94-b1cc-4a48-87ce-749e1d7d6e72" providerId="ADAL" clId="{3A07BE75-CD12-464B-B8E5-341E489B6D50}" dt="2020-08-22T00:22:53.569" v="193" actId="478"/>
            <ac:spMkLst>
              <pc:docMk/>
              <pc:sldMasterMk cId="3595336832" sldId="2147483708"/>
              <pc:sldLayoutMk cId="574188406" sldId="2147483725"/>
              <ac:spMk id="19" creationId="{AAF94E19-ED71-7845-B4E1-5D3EA4F2593F}"/>
            </ac:spMkLst>
          </pc:spChg>
        </pc:sldLayoutChg>
        <pc:sldLayoutChg chg="addSp delSp modSp mod modTransition">
          <pc:chgData name="Davis, James C" userId="84778d94-b1cc-4a48-87ce-749e1d7d6e72" providerId="ADAL" clId="{3A07BE75-CD12-464B-B8E5-341E489B6D50}" dt="2020-08-22T00:40:43.830" v="269" actId="208"/>
          <pc:sldLayoutMkLst>
            <pc:docMk/>
            <pc:sldMasterMk cId="3595336832" sldId="2147483708"/>
            <pc:sldLayoutMk cId="4232609549" sldId="2147483726"/>
          </pc:sldLayoutMkLst>
          <pc:spChg chg="add del mod">
            <ac:chgData name="Davis, James C" userId="84778d94-b1cc-4a48-87ce-749e1d7d6e72" providerId="ADAL" clId="{3A07BE75-CD12-464B-B8E5-341E489B6D50}" dt="2020-08-21T21:35:31.852" v="21"/>
            <ac:spMkLst>
              <pc:docMk/>
              <pc:sldMasterMk cId="3595336832" sldId="2147483708"/>
              <pc:sldLayoutMk cId="4232609549" sldId="2147483726"/>
              <ac:spMk id="2" creationId="{3DB09C4B-756F-E046-A7B8-E818F3D67C91}"/>
            </ac:spMkLst>
          </pc:spChg>
          <pc:spChg chg="add del mod">
            <ac:chgData name="Davis, James C" userId="84778d94-b1cc-4a48-87ce-749e1d7d6e72" providerId="ADAL" clId="{3A07BE75-CD12-464B-B8E5-341E489B6D50}" dt="2020-08-21T21:35:31.852" v="21"/>
            <ac:spMkLst>
              <pc:docMk/>
              <pc:sldMasterMk cId="3595336832" sldId="2147483708"/>
              <pc:sldLayoutMk cId="4232609549" sldId="2147483726"/>
              <ac:spMk id="3" creationId="{4A738382-6B3F-6B47-8A09-6FCE0611FDA4}"/>
            </ac:spMkLst>
          </pc:spChg>
          <pc:spChg chg="add del mod">
            <ac:chgData name="Davis, James C" userId="84778d94-b1cc-4a48-87ce-749e1d7d6e72" providerId="ADAL" clId="{3A07BE75-CD12-464B-B8E5-341E489B6D50}" dt="2020-08-21T21:35:31.852" v="21"/>
            <ac:spMkLst>
              <pc:docMk/>
              <pc:sldMasterMk cId="3595336832" sldId="2147483708"/>
              <pc:sldLayoutMk cId="4232609549" sldId="2147483726"/>
              <ac:spMk id="4" creationId="{7629B2FB-9B75-0F4D-933A-91D5F9EB95B4}"/>
            </ac:spMkLst>
          </pc:spChg>
          <pc:spChg chg="add del mod">
            <ac:chgData name="Davis, James C" userId="84778d94-b1cc-4a48-87ce-749e1d7d6e72" providerId="ADAL" clId="{3A07BE75-CD12-464B-B8E5-341E489B6D50}" dt="2020-08-21T21:35:33.686" v="23"/>
            <ac:spMkLst>
              <pc:docMk/>
              <pc:sldMasterMk cId="3595336832" sldId="2147483708"/>
              <pc:sldLayoutMk cId="4232609549" sldId="2147483726"/>
              <ac:spMk id="7" creationId="{7F1E983B-BAA3-B44E-9FA7-C1DBBF63451D}"/>
            </ac:spMkLst>
          </pc:spChg>
          <pc:spChg chg="mod">
            <ac:chgData name="Davis, James C" userId="84778d94-b1cc-4a48-87ce-749e1d7d6e72" providerId="ADAL" clId="{3A07BE75-CD12-464B-B8E5-341E489B6D50}" dt="2020-08-22T00:40:39.983" v="268" actId="208"/>
            <ac:spMkLst>
              <pc:docMk/>
              <pc:sldMasterMk cId="3595336832" sldId="2147483708"/>
              <pc:sldLayoutMk cId="4232609549" sldId="2147483726"/>
              <ac:spMk id="8" creationId="{9629C0A1-FA46-974B-8B59-DAFA34D587F5}"/>
            </ac:spMkLst>
          </pc:spChg>
          <pc:spChg chg="del">
            <ac:chgData name="Davis, James C" userId="84778d94-b1cc-4a48-87ce-749e1d7d6e72" providerId="ADAL" clId="{3A07BE75-CD12-464B-B8E5-341E489B6D50}" dt="2020-08-22T00:22:22.489" v="186" actId="478"/>
            <ac:spMkLst>
              <pc:docMk/>
              <pc:sldMasterMk cId="3595336832" sldId="2147483708"/>
              <pc:sldLayoutMk cId="4232609549" sldId="2147483726"/>
              <ac:spMk id="9" creationId="{44FC41B1-856D-154F-84BA-1815B447367D}"/>
            </ac:spMkLst>
          </pc:spChg>
          <pc:spChg chg="mod">
            <ac:chgData name="Davis, James C" userId="84778d94-b1cc-4a48-87ce-749e1d7d6e72" providerId="ADAL" clId="{3A07BE75-CD12-464B-B8E5-341E489B6D50}" dt="2020-08-22T00:40:43.830" v="269" actId="208"/>
            <ac:spMkLst>
              <pc:docMk/>
              <pc:sldMasterMk cId="3595336832" sldId="2147483708"/>
              <pc:sldLayoutMk cId="4232609549" sldId="2147483726"/>
              <ac:spMk id="11" creationId="{F21F285B-3B58-4149-B959-9010CE636448}"/>
            </ac:spMkLst>
          </pc:spChg>
          <pc:spChg chg="add del mod">
            <ac:chgData name="Davis, James C" userId="84778d94-b1cc-4a48-87ce-749e1d7d6e72" providerId="ADAL" clId="{3A07BE75-CD12-464B-B8E5-341E489B6D50}" dt="2020-08-21T21:35:33.686" v="23"/>
            <ac:spMkLst>
              <pc:docMk/>
              <pc:sldMasterMk cId="3595336832" sldId="2147483708"/>
              <pc:sldLayoutMk cId="4232609549" sldId="2147483726"/>
              <ac:spMk id="13" creationId="{541CDDB2-4D8E-A543-A397-396990320797}"/>
            </ac:spMkLst>
          </pc:spChg>
          <pc:spChg chg="add del mod">
            <ac:chgData name="Davis, James C" userId="84778d94-b1cc-4a48-87ce-749e1d7d6e72" providerId="ADAL" clId="{3A07BE75-CD12-464B-B8E5-341E489B6D50}" dt="2020-08-21T21:35:33.686" v="23"/>
            <ac:spMkLst>
              <pc:docMk/>
              <pc:sldMasterMk cId="3595336832" sldId="2147483708"/>
              <pc:sldLayoutMk cId="4232609549" sldId="2147483726"/>
              <ac:spMk id="15" creationId="{09BBB4B8-9B85-9842-9B69-F922216F8990}"/>
            </ac:spMkLst>
          </pc:spChg>
          <pc:spChg chg="add mod">
            <ac:chgData name="Davis, James C" userId="84778d94-b1cc-4a48-87ce-749e1d7d6e72" providerId="ADAL" clId="{3A07BE75-CD12-464B-B8E5-341E489B6D50}" dt="2020-08-22T00:22:15.073" v="185"/>
            <ac:spMkLst>
              <pc:docMk/>
              <pc:sldMasterMk cId="3595336832" sldId="2147483708"/>
              <pc:sldLayoutMk cId="4232609549" sldId="2147483726"/>
              <ac:spMk id="16" creationId="{1991DBEA-463E-0543-8703-1617F14E9D1E}"/>
            </ac:spMkLst>
          </pc:spChg>
          <pc:spChg chg="add del mod">
            <ac:chgData name="Davis, James C" userId="84778d94-b1cc-4a48-87ce-749e1d7d6e72" providerId="ADAL" clId="{3A07BE75-CD12-464B-B8E5-341E489B6D50}" dt="2020-08-21T21:49:35.056" v="129" actId="2085"/>
            <ac:spMkLst>
              <pc:docMk/>
              <pc:sldMasterMk cId="3595336832" sldId="2147483708"/>
              <pc:sldLayoutMk cId="4232609549" sldId="2147483726"/>
              <ac:spMk id="251914" creationId="{00000000-0000-0000-0000-000000000000}"/>
            </ac:spMkLst>
          </pc:spChg>
          <pc:picChg chg="add del mod">
            <ac:chgData name="Davis, James C" userId="84778d94-b1cc-4a48-87ce-749e1d7d6e72" providerId="ADAL" clId="{3A07BE75-CD12-464B-B8E5-341E489B6D50}" dt="2020-08-21T21:35:22.429" v="18" actId="21"/>
            <ac:picMkLst>
              <pc:docMk/>
              <pc:sldMasterMk cId="3595336832" sldId="2147483708"/>
              <pc:sldLayoutMk cId="4232609549" sldId="2147483726"/>
              <ac:picMk id="6" creationId="{37731326-0C60-DD41-B5BD-7937076E0B2E}"/>
            </ac:picMkLst>
          </pc:picChg>
          <pc:picChg chg="del">
            <ac:chgData name="Davis, James C" userId="84778d94-b1cc-4a48-87ce-749e1d7d6e72" providerId="ADAL" clId="{3A07BE75-CD12-464B-B8E5-341E489B6D50}" dt="2020-08-21T21:32:58.065" v="4" actId="478"/>
            <ac:picMkLst>
              <pc:docMk/>
              <pc:sldMasterMk cId="3595336832" sldId="2147483708"/>
              <pc:sldLayoutMk cId="4232609549" sldId="2147483726"/>
              <ac:picMk id="10" creationId="{213FEFA3-8A82-6844-88D4-95E07E779EF4}"/>
            </ac:picMkLst>
          </pc:picChg>
          <pc:picChg chg="add mod">
            <ac:chgData name="Davis, James C" userId="84778d94-b1cc-4a48-87ce-749e1d7d6e72" providerId="ADAL" clId="{3A07BE75-CD12-464B-B8E5-341E489B6D50}" dt="2020-08-21T21:33:10.757" v="9" actId="1076"/>
            <ac:picMkLst>
              <pc:docMk/>
              <pc:sldMasterMk cId="3595336832" sldId="2147483708"/>
              <pc:sldLayoutMk cId="4232609549" sldId="2147483726"/>
              <ac:picMk id="12" creationId="{BCBD89D8-43BD-5D41-99C6-91B0B6A51904}"/>
            </ac:picMkLst>
          </pc:picChg>
          <pc:picChg chg="add del mod">
            <ac:chgData name="Davis, James C" userId="84778d94-b1cc-4a48-87ce-749e1d7d6e72" providerId="ADAL" clId="{3A07BE75-CD12-464B-B8E5-341E489B6D50}" dt="2020-08-21T21:37:51.327" v="44" actId="21"/>
            <ac:picMkLst>
              <pc:docMk/>
              <pc:sldMasterMk cId="3595336832" sldId="2147483708"/>
              <pc:sldLayoutMk cId="4232609549" sldId="2147483726"/>
              <ac:picMk id="14" creationId="{AD52B8E7-6A95-D242-B4DC-D368E54B24F3}"/>
            </ac:picMkLst>
          </pc:picChg>
        </pc:sldLayoutChg>
        <pc:sldLayoutChg chg="delSp new del mod">
          <pc:chgData name="Davis, James C" userId="84778d94-b1cc-4a48-87ce-749e1d7d6e72" providerId="ADAL" clId="{3A07BE75-CD12-464B-B8E5-341E489B6D50}" dt="2020-08-21T21:36:14.105" v="31" actId="2696"/>
          <pc:sldLayoutMkLst>
            <pc:docMk/>
            <pc:sldMasterMk cId="3595336832" sldId="2147483708"/>
            <pc:sldLayoutMk cId="3571145014" sldId="2147483727"/>
          </pc:sldLayoutMkLst>
          <pc:spChg chg="del">
            <ac:chgData name="Davis, James C" userId="84778d94-b1cc-4a48-87ce-749e1d7d6e72" providerId="ADAL" clId="{3A07BE75-CD12-464B-B8E5-341E489B6D50}" dt="2020-08-21T21:35:57.762" v="28" actId="478"/>
            <ac:spMkLst>
              <pc:docMk/>
              <pc:sldMasterMk cId="3595336832" sldId="2147483708"/>
              <pc:sldLayoutMk cId="3571145014" sldId="2147483727"/>
              <ac:spMk id="2" creationId="{DB4F1C61-C21B-0A4B-BDB4-132F0405C9BE}"/>
            </ac:spMkLst>
          </pc:spChg>
          <pc:spChg chg="del">
            <ac:chgData name="Davis, James C" userId="84778d94-b1cc-4a48-87ce-749e1d7d6e72" providerId="ADAL" clId="{3A07BE75-CD12-464B-B8E5-341E489B6D50}" dt="2020-08-21T21:36:00.473" v="29"/>
            <ac:spMkLst>
              <pc:docMk/>
              <pc:sldMasterMk cId="3595336832" sldId="2147483708"/>
              <pc:sldLayoutMk cId="3571145014" sldId="2147483727"/>
              <ac:spMk id="3" creationId="{12A83881-1209-9945-BCDF-198622D8227C}"/>
            </ac:spMkLst>
          </pc:spChg>
          <pc:spChg chg="del">
            <ac:chgData name="Davis, James C" userId="84778d94-b1cc-4a48-87ce-749e1d7d6e72" providerId="ADAL" clId="{3A07BE75-CD12-464B-B8E5-341E489B6D50}" dt="2020-08-21T21:36:00.473" v="29"/>
            <ac:spMkLst>
              <pc:docMk/>
              <pc:sldMasterMk cId="3595336832" sldId="2147483708"/>
              <pc:sldLayoutMk cId="3571145014" sldId="2147483727"/>
              <ac:spMk id="4" creationId="{32B112DC-B82E-6F4F-8D13-45166552D6E7}"/>
            </ac:spMkLst>
          </pc:spChg>
          <pc:spChg chg="del">
            <ac:chgData name="Davis, James C" userId="84778d94-b1cc-4a48-87ce-749e1d7d6e72" providerId="ADAL" clId="{3A07BE75-CD12-464B-B8E5-341E489B6D50}" dt="2020-08-21T21:36:00.473" v="29"/>
            <ac:spMkLst>
              <pc:docMk/>
              <pc:sldMasterMk cId="3595336832" sldId="2147483708"/>
              <pc:sldLayoutMk cId="3571145014" sldId="2147483727"/>
              <ac:spMk id="5" creationId="{A52275F4-AECB-F54E-B051-819366F94C61}"/>
            </ac:spMkLst>
          </pc:spChg>
        </pc:sldLayoutChg>
        <pc:sldLayoutChg chg="addSp delSp modSp mod modTransition">
          <pc:chgData name="Davis, James C" userId="84778d94-b1cc-4a48-87ce-749e1d7d6e72" providerId="ADAL" clId="{3A07BE75-CD12-464B-B8E5-341E489B6D50}" dt="2020-08-22T00:40:52.264" v="270" actId="208"/>
          <pc:sldLayoutMkLst>
            <pc:docMk/>
            <pc:sldMasterMk cId="3595336832" sldId="2147483708"/>
            <pc:sldLayoutMk cId="3328718115" sldId="2147483728"/>
          </pc:sldLayoutMkLst>
          <pc:spChg chg="add del mod">
            <ac:chgData name="Davis, James C" userId="84778d94-b1cc-4a48-87ce-749e1d7d6e72" providerId="ADAL" clId="{3A07BE75-CD12-464B-B8E5-341E489B6D50}" dt="2020-08-21T21:53:44.149" v="183" actId="478"/>
            <ac:spMkLst>
              <pc:docMk/>
              <pc:sldMasterMk cId="3595336832" sldId="2147483708"/>
              <pc:sldLayoutMk cId="3328718115" sldId="2147483728"/>
              <ac:spMk id="2" creationId="{A0349C6E-8F46-DA41-ADEA-4CAA630A7964}"/>
            </ac:spMkLst>
          </pc:spChg>
          <pc:spChg chg="mod">
            <ac:chgData name="Davis, James C" userId="84778d94-b1cc-4a48-87ce-749e1d7d6e72" providerId="ADAL" clId="{3A07BE75-CD12-464B-B8E5-341E489B6D50}" dt="2020-08-22T00:40:52.264" v="270" actId="208"/>
            <ac:spMkLst>
              <pc:docMk/>
              <pc:sldMasterMk cId="3595336832" sldId="2147483708"/>
              <pc:sldLayoutMk cId="3328718115" sldId="2147483728"/>
              <ac:spMk id="4" creationId="{67B3E873-1394-3543-8BD2-2C910090ECBD}"/>
            </ac:spMkLst>
          </pc:spChg>
          <pc:spChg chg="add del mod">
            <ac:chgData name="Davis, James C" userId="84778d94-b1cc-4a48-87ce-749e1d7d6e72" providerId="ADAL" clId="{3A07BE75-CD12-464B-B8E5-341E489B6D50}" dt="2020-08-22T00:39:41.505" v="234" actId="207"/>
            <ac:spMkLst>
              <pc:docMk/>
              <pc:sldMasterMk cId="3595336832" sldId="2147483708"/>
              <pc:sldLayoutMk cId="3328718115" sldId="2147483728"/>
              <ac:spMk id="5" creationId="{00000000-0000-0000-0000-000000000000}"/>
            </ac:spMkLst>
          </pc:spChg>
          <pc:spChg chg="add del mod">
            <ac:chgData name="Davis, James C" userId="84778d94-b1cc-4a48-87ce-749e1d7d6e72" providerId="ADAL" clId="{3A07BE75-CD12-464B-B8E5-341E489B6D50}" dt="2020-08-21T21:54:10.149" v="184" actId="478"/>
            <ac:spMkLst>
              <pc:docMk/>
              <pc:sldMasterMk cId="3595336832" sldId="2147483708"/>
              <pc:sldLayoutMk cId="3328718115" sldId="2147483728"/>
              <ac:spMk id="8" creationId="{87597FFB-B432-F440-9DDE-C765DFB23B24}"/>
            </ac:spMkLst>
          </pc:spChg>
          <pc:spChg chg="add mod">
            <ac:chgData name="Davis, James C" userId="84778d94-b1cc-4a48-87ce-749e1d7d6e72" providerId="ADAL" clId="{3A07BE75-CD12-464B-B8E5-341E489B6D50}" dt="2020-08-21T21:53:17.422" v="179"/>
            <ac:spMkLst>
              <pc:docMk/>
              <pc:sldMasterMk cId="3595336832" sldId="2147483708"/>
              <pc:sldLayoutMk cId="3328718115" sldId="2147483728"/>
              <ac:spMk id="9" creationId="{4403002C-B894-EA4E-9F9C-C47945496723}"/>
            </ac:spMkLst>
          </pc:spChg>
          <pc:picChg chg="add del mod">
            <ac:chgData name="Davis, James C" userId="84778d94-b1cc-4a48-87ce-749e1d7d6e72" providerId="ADAL" clId="{3A07BE75-CD12-464B-B8E5-341E489B6D50}" dt="2020-08-21T21:37:57.744" v="48"/>
            <ac:picMkLst>
              <pc:docMk/>
              <pc:sldMasterMk cId="3595336832" sldId="2147483708"/>
              <pc:sldLayoutMk cId="3328718115" sldId="2147483728"/>
              <ac:picMk id="6" creationId="{5109DD2C-49A7-2340-918F-14658BEE258D}"/>
            </ac:picMkLst>
          </pc:picChg>
          <pc:picChg chg="add del mod">
            <ac:chgData name="Davis, James C" userId="84778d94-b1cc-4a48-87ce-749e1d7d6e72" providerId="ADAL" clId="{3A07BE75-CD12-464B-B8E5-341E489B6D50}" dt="2020-08-21T21:39:00.916" v="58" actId="478"/>
            <ac:picMkLst>
              <pc:docMk/>
              <pc:sldMasterMk cId="3595336832" sldId="2147483708"/>
              <pc:sldLayoutMk cId="3328718115" sldId="2147483728"/>
              <ac:picMk id="7" creationId="{436176C0-63A3-BE44-BA6C-A9E6FBC44A2F}"/>
            </ac:picMkLst>
          </pc:picChg>
        </pc:sldLayoutChg>
        <pc:sldLayoutChg chg="addSp delSp modSp mod modTransition">
          <pc:chgData name="Davis, James C" userId="84778d94-b1cc-4a48-87ce-749e1d7d6e72" providerId="ADAL" clId="{3A07BE75-CD12-464B-B8E5-341E489B6D50}" dt="2020-08-22T00:40:59.683" v="271" actId="208"/>
          <pc:sldLayoutMkLst>
            <pc:docMk/>
            <pc:sldMasterMk cId="3595336832" sldId="2147483708"/>
            <pc:sldLayoutMk cId="694698316" sldId="2147483729"/>
          </pc:sldLayoutMkLst>
          <pc:spChg chg="add mod">
            <ac:chgData name="Davis, James C" userId="84778d94-b1cc-4a48-87ce-749e1d7d6e72" providerId="ADAL" clId="{3A07BE75-CD12-464B-B8E5-341E489B6D50}" dt="2020-08-22T00:22:27.599" v="187"/>
            <ac:spMkLst>
              <pc:docMk/>
              <pc:sldMasterMk cId="3595336832" sldId="2147483708"/>
              <pc:sldLayoutMk cId="694698316" sldId="2147483729"/>
              <ac:spMk id="2" creationId="{63EE7B0E-2C93-BA42-B420-3285D7F3E908}"/>
            </ac:spMkLst>
          </pc:spChg>
          <pc:spChg chg="add del mod">
            <ac:chgData name="Davis, James C" userId="84778d94-b1cc-4a48-87ce-749e1d7d6e72" providerId="ADAL" clId="{3A07BE75-CD12-464B-B8E5-341E489B6D50}" dt="2020-08-22T00:40:59.683" v="271" actId="208"/>
            <ac:spMkLst>
              <pc:docMk/>
              <pc:sldMasterMk cId="3595336832" sldId="2147483708"/>
              <pc:sldLayoutMk cId="694698316" sldId="2147483729"/>
              <ac:spMk id="7" creationId="{43238AEC-E676-EF48-A1EE-CE1856C5DB86}"/>
            </ac:spMkLst>
          </pc:spChg>
          <pc:spChg chg="del">
            <ac:chgData name="Davis, James C" userId="84778d94-b1cc-4a48-87ce-749e1d7d6e72" providerId="ADAL" clId="{3A07BE75-CD12-464B-B8E5-341E489B6D50}" dt="2020-08-21T21:49:41.914" v="130" actId="478"/>
            <ac:spMkLst>
              <pc:docMk/>
              <pc:sldMasterMk cId="3595336832" sldId="2147483708"/>
              <pc:sldLayoutMk cId="694698316" sldId="2147483729"/>
              <ac:spMk id="8" creationId="{54299B08-215C-6449-B3F9-1A0AD0C27459}"/>
            </ac:spMkLst>
          </pc:spChg>
          <pc:spChg chg="add del mod">
            <ac:chgData name="Davis, James C" userId="84778d94-b1cc-4a48-87ce-749e1d7d6e72" providerId="ADAL" clId="{3A07BE75-CD12-464B-B8E5-341E489B6D50}" dt="2020-08-22T00:39:59.584" v="235" actId="478"/>
            <ac:spMkLst>
              <pc:docMk/>
              <pc:sldMasterMk cId="3595336832" sldId="2147483708"/>
              <pc:sldLayoutMk cId="694698316" sldId="2147483729"/>
              <ac:spMk id="10" creationId="{B9EAC580-F61D-3248-985B-963029B60BD7}"/>
            </ac:spMkLst>
          </pc:spChg>
          <pc:spChg chg="add del mod">
            <ac:chgData name="Davis, James C" userId="84778d94-b1cc-4a48-87ce-749e1d7d6e72" providerId="ADAL" clId="{3A07BE75-CD12-464B-B8E5-341E489B6D50}" dt="2020-08-21T21:51:26.904" v="154"/>
            <ac:spMkLst>
              <pc:docMk/>
              <pc:sldMasterMk cId="3595336832" sldId="2147483708"/>
              <pc:sldLayoutMk cId="694698316" sldId="2147483729"/>
              <ac:spMk id="11" creationId="{BB079078-4975-8043-86A2-01C27989FD9B}"/>
            </ac:spMkLst>
          </pc:spChg>
          <pc:spChg chg="add mod">
            <ac:chgData name="Davis, James C" userId="84778d94-b1cc-4a48-87ce-749e1d7d6e72" providerId="ADAL" clId="{3A07BE75-CD12-464B-B8E5-341E489B6D50}" dt="2020-08-22T00:39:59.881" v="236"/>
            <ac:spMkLst>
              <pc:docMk/>
              <pc:sldMasterMk cId="3595336832" sldId="2147483708"/>
              <pc:sldLayoutMk cId="694698316" sldId="2147483729"/>
              <ac:spMk id="12" creationId="{4EEA1B3E-FF6B-734D-830E-C9FC203C0A8A}"/>
            </ac:spMkLst>
          </pc:spChg>
          <pc:picChg chg="add del mod">
            <ac:chgData name="Davis, James C" userId="84778d94-b1cc-4a48-87ce-749e1d7d6e72" providerId="ADAL" clId="{3A07BE75-CD12-464B-B8E5-341E489B6D50}" dt="2020-08-21T21:37:57.145" v="47"/>
            <ac:picMkLst>
              <pc:docMk/>
              <pc:sldMasterMk cId="3595336832" sldId="2147483708"/>
              <pc:sldLayoutMk cId="694698316" sldId="2147483729"/>
              <ac:picMk id="6" creationId="{7BA8BD17-3132-FB46-9C90-DB7121FC4216}"/>
            </ac:picMkLst>
          </pc:picChg>
          <pc:picChg chg="add del mod">
            <ac:chgData name="Davis, James C" userId="84778d94-b1cc-4a48-87ce-749e1d7d6e72" providerId="ADAL" clId="{3A07BE75-CD12-464B-B8E5-341E489B6D50}" dt="2020-08-21T21:39:02.679" v="59" actId="478"/>
            <ac:picMkLst>
              <pc:docMk/>
              <pc:sldMasterMk cId="3595336832" sldId="2147483708"/>
              <pc:sldLayoutMk cId="694698316" sldId="2147483729"/>
              <ac:picMk id="9" creationId="{AFA908D9-16CC-7642-87C8-CAD6F2D9A015}"/>
            </ac:picMkLst>
          </pc:picChg>
        </pc:sldLayoutChg>
        <pc:sldLayoutChg chg="addSp delSp modSp mod modTransition">
          <pc:chgData name="Davis, James C" userId="84778d94-b1cc-4a48-87ce-749e1d7d6e72" providerId="ADAL" clId="{3A07BE75-CD12-464B-B8E5-341E489B6D50}" dt="2020-08-21T21:49:51.311" v="132" actId="2085"/>
          <pc:sldLayoutMkLst>
            <pc:docMk/>
            <pc:sldMasterMk cId="3595336832" sldId="2147483708"/>
            <pc:sldLayoutMk cId="2909255550" sldId="2147483730"/>
          </pc:sldLayoutMkLst>
          <pc:spChg chg="mod">
            <ac:chgData name="Davis, James C" userId="84778d94-b1cc-4a48-87ce-749e1d7d6e72" providerId="ADAL" clId="{3A07BE75-CD12-464B-B8E5-341E489B6D50}" dt="2020-08-21T21:49:51.311" v="132" actId="2085"/>
            <ac:spMkLst>
              <pc:docMk/>
              <pc:sldMasterMk cId="3595336832" sldId="2147483708"/>
              <pc:sldLayoutMk cId="2909255550" sldId="2147483730"/>
              <ac:spMk id="2" creationId="{00000000-0000-0000-0000-000000000000}"/>
            </ac:spMkLst>
          </pc:spChg>
          <pc:picChg chg="add del mod">
            <ac:chgData name="Davis, James C" userId="84778d94-b1cc-4a48-87ce-749e1d7d6e72" providerId="ADAL" clId="{3A07BE75-CD12-464B-B8E5-341E489B6D50}" dt="2020-08-21T21:39:05.826" v="60" actId="478"/>
            <ac:picMkLst>
              <pc:docMk/>
              <pc:sldMasterMk cId="3595336832" sldId="2147483708"/>
              <pc:sldLayoutMk cId="2909255550" sldId="2147483730"/>
              <ac:picMk id="7" creationId="{27C84A94-4C94-3A48-AA0E-AC42698DC144}"/>
            </ac:picMkLst>
          </pc:picChg>
        </pc:sldLayoutChg>
        <pc:sldLayoutChg chg="addSp delSp modSp mod modTransition">
          <pc:chgData name="Davis, James C" userId="84778d94-b1cc-4a48-87ce-749e1d7d6e72" providerId="ADAL" clId="{3A07BE75-CD12-464B-B8E5-341E489B6D50}" dt="2020-08-22T00:41:06.101" v="272" actId="208"/>
          <pc:sldLayoutMkLst>
            <pc:docMk/>
            <pc:sldMasterMk cId="3595336832" sldId="2147483708"/>
            <pc:sldLayoutMk cId="72169177" sldId="2147483731"/>
          </pc:sldLayoutMkLst>
          <pc:spChg chg="add mod">
            <ac:chgData name="Davis, James C" userId="84778d94-b1cc-4a48-87ce-749e1d7d6e72" providerId="ADAL" clId="{3A07BE75-CD12-464B-B8E5-341E489B6D50}" dt="2020-08-22T00:22:34.999" v="188"/>
            <ac:spMkLst>
              <pc:docMk/>
              <pc:sldMasterMk cId="3595336832" sldId="2147483708"/>
              <pc:sldLayoutMk cId="72169177" sldId="2147483731"/>
              <ac:spMk id="2" creationId="{62769056-9B24-3340-82FF-6C6B5739D9BC}"/>
            </ac:spMkLst>
          </pc:spChg>
          <pc:spChg chg="mod">
            <ac:chgData name="Davis, James C" userId="84778d94-b1cc-4a48-87ce-749e1d7d6e72" providerId="ADAL" clId="{3A07BE75-CD12-464B-B8E5-341E489B6D50}" dt="2020-08-22T00:41:06.101" v="272" actId="208"/>
            <ac:spMkLst>
              <pc:docMk/>
              <pc:sldMasterMk cId="3595336832" sldId="2147483708"/>
              <pc:sldLayoutMk cId="72169177" sldId="2147483731"/>
              <ac:spMk id="9" creationId="{2473502F-33E0-294C-B0A7-D634CB781736}"/>
            </ac:spMkLst>
          </pc:spChg>
          <pc:spChg chg="add del mod">
            <ac:chgData name="Davis, James C" userId="84778d94-b1cc-4a48-87ce-749e1d7d6e72" providerId="ADAL" clId="{3A07BE75-CD12-464B-B8E5-341E489B6D50}" dt="2020-08-21T21:51:50.438" v="161" actId="478"/>
            <ac:spMkLst>
              <pc:docMk/>
              <pc:sldMasterMk cId="3595336832" sldId="2147483708"/>
              <pc:sldLayoutMk cId="72169177" sldId="2147483731"/>
              <ac:spMk id="10" creationId="{6FFDCCFB-1F77-9545-807B-771C13BE6464}"/>
            </ac:spMkLst>
          </pc:spChg>
          <pc:spChg chg="del">
            <ac:chgData name="Davis, James C" userId="84778d94-b1cc-4a48-87ce-749e1d7d6e72" providerId="ADAL" clId="{3A07BE75-CD12-464B-B8E5-341E489B6D50}" dt="2020-08-21T21:49:53.756" v="133" actId="478"/>
            <ac:spMkLst>
              <pc:docMk/>
              <pc:sldMasterMk cId="3595336832" sldId="2147483708"/>
              <pc:sldLayoutMk cId="72169177" sldId="2147483731"/>
              <ac:spMk id="11" creationId="{545324D7-CC7E-054E-9C45-DBD5F9F63503}"/>
            </ac:spMkLst>
          </pc:spChg>
          <pc:spChg chg="add del mod">
            <ac:chgData name="Davis, James C" userId="84778d94-b1cc-4a48-87ce-749e1d7d6e72" providerId="ADAL" clId="{3A07BE75-CD12-464B-B8E5-341E489B6D50}" dt="2020-08-22T00:40:03.391" v="237" actId="478"/>
            <ac:spMkLst>
              <pc:docMk/>
              <pc:sldMasterMk cId="3595336832" sldId="2147483708"/>
              <pc:sldLayoutMk cId="72169177" sldId="2147483731"/>
              <ac:spMk id="12" creationId="{D683F71B-CE88-4648-AC3A-8C1B31F3209D}"/>
            </ac:spMkLst>
          </pc:spChg>
          <pc:spChg chg="add mod">
            <ac:chgData name="Davis, James C" userId="84778d94-b1cc-4a48-87ce-749e1d7d6e72" providerId="ADAL" clId="{3A07BE75-CD12-464B-B8E5-341E489B6D50}" dt="2020-08-22T00:40:03.725" v="238"/>
            <ac:spMkLst>
              <pc:docMk/>
              <pc:sldMasterMk cId="3595336832" sldId="2147483708"/>
              <pc:sldLayoutMk cId="72169177" sldId="2147483731"/>
              <ac:spMk id="13" creationId="{AA231EA3-1A2F-1844-B410-74339C343F3B}"/>
            </ac:spMkLst>
          </pc:spChg>
          <pc:picChg chg="add del mod">
            <ac:chgData name="Davis, James C" userId="84778d94-b1cc-4a48-87ce-749e1d7d6e72" providerId="ADAL" clId="{3A07BE75-CD12-464B-B8E5-341E489B6D50}" dt="2020-08-21T21:39:12.937" v="61" actId="478"/>
            <ac:picMkLst>
              <pc:docMk/>
              <pc:sldMasterMk cId="3595336832" sldId="2147483708"/>
              <pc:sldLayoutMk cId="72169177" sldId="2147483731"/>
              <ac:picMk id="8" creationId="{BA01369E-A0A4-9640-A3D0-EA829CCB74EF}"/>
            </ac:picMkLst>
          </pc:picChg>
        </pc:sldLayoutChg>
        <pc:sldLayoutChg chg="addSp delSp modSp mod modTransition">
          <pc:chgData name="Davis, James C" userId="84778d94-b1cc-4a48-87ce-749e1d7d6e72" providerId="ADAL" clId="{3A07BE75-CD12-464B-B8E5-341E489B6D50}" dt="2020-08-22T00:22:38.314" v="189"/>
          <pc:sldLayoutMkLst>
            <pc:docMk/>
            <pc:sldMasterMk cId="3595336832" sldId="2147483708"/>
            <pc:sldLayoutMk cId="1735298232" sldId="2147483732"/>
          </pc:sldLayoutMkLst>
          <pc:spChg chg="add mod">
            <ac:chgData name="Davis, James C" userId="84778d94-b1cc-4a48-87ce-749e1d7d6e72" providerId="ADAL" clId="{3A07BE75-CD12-464B-B8E5-341E489B6D50}" dt="2020-08-22T00:22:38.314" v="189"/>
            <ac:spMkLst>
              <pc:docMk/>
              <pc:sldMasterMk cId="3595336832" sldId="2147483708"/>
              <pc:sldLayoutMk cId="1735298232" sldId="2147483732"/>
              <ac:spMk id="2" creationId="{CE36F63A-CE5C-9B40-933E-022B0D8B1C6B}"/>
            </ac:spMkLst>
          </pc:spChg>
          <pc:picChg chg="add del mod">
            <ac:chgData name="Davis, James C" userId="84778d94-b1cc-4a48-87ce-749e1d7d6e72" providerId="ADAL" clId="{3A07BE75-CD12-464B-B8E5-341E489B6D50}" dt="2020-08-21T21:39:14.531" v="62" actId="478"/>
            <ac:picMkLst>
              <pc:docMk/>
              <pc:sldMasterMk cId="3595336832" sldId="2147483708"/>
              <pc:sldLayoutMk cId="1735298232" sldId="2147483732"/>
              <ac:picMk id="5" creationId="{4F4006C6-9E67-7E49-9565-414BBE2BB0AF}"/>
            </ac:picMkLst>
          </pc:picChg>
        </pc:sldLayoutChg>
        <pc:sldLayoutChg chg="addSp modSp modTransition">
          <pc:chgData name="Davis, James C" userId="84778d94-b1cc-4a48-87ce-749e1d7d6e72" providerId="ADAL" clId="{3A07BE75-CD12-464B-B8E5-341E489B6D50}" dt="2020-08-22T00:22:40.308" v="190"/>
          <pc:sldLayoutMkLst>
            <pc:docMk/>
            <pc:sldMasterMk cId="3595336832" sldId="2147483708"/>
            <pc:sldLayoutMk cId="2822395168" sldId="2147483733"/>
          </pc:sldLayoutMkLst>
          <pc:spChg chg="add mod">
            <ac:chgData name="Davis, James C" userId="84778d94-b1cc-4a48-87ce-749e1d7d6e72" providerId="ADAL" clId="{3A07BE75-CD12-464B-B8E5-341E489B6D50}" dt="2020-08-22T00:22:40.308" v="190"/>
            <ac:spMkLst>
              <pc:docMk/>
              <pc:sldMasterMk cId="3595336832" sldId="2147483708"/>
              <pc:sldLayoutMk cId="2822395168" sldId="2147483733"/>
              <ac:spMk id="2" creationId="{67FB7F21-D986-DE48-8D0B-E206BB744136}"/>
            </ac:spMkLst>
          </pc:spChg>
        </pc:sldLayoutChg>
        <pc:sldLayoutChg chg="addSp delSp modSp mod modTransition">
          <pc:chgData name="Davis, James C" userId="84778d94-b1cc-4a48-87ce-749e1d7d6e72" providerId="ADAL" clId="{3A07BE75-CD12-464B-B8E5-341E489B6D50}" dt="2020-08-22T00:22:42.410" v="191"/>
          <pc:sldLayoutMkLst>
            <pc:docMk/>
            <pc:sldMasterMk cId="3595336832" sldId="2147483708"/>
            <pc:sldLayoutMk cId="669961557" sldId="2147483734"/>
          </pc:sldLayoutMkLst>
          <pc:spChg chg="mod">
            <ac:chgData name="Davis, James C" userId="84778d94-b1cc-4a48-87ce-749e1d7d6e72" providerId="ADAL" clId="{3A07BE75-CD12-464B-B8E5-341E489B6D50}" dt="2020-08-21T21:43:37.629" v="92" actId="2711"/>
            <ac:spMkLst>
              <pc:docMk/>
              <pc:sldMasterMk cId="3595336832" sldId="2147483708"/>
              <pc:sldLayoutMk cId="669961557" sldId="2147483734"/>
              <ac:spMk id="3" creationId="{00000000-0000-0000-0000-000000000000}"/>
            </ac:spMkLst>
          </pc:spChg>
          <pc:spChg chg="del">
            <ac:chgData name="Davis, James C" userId="84778d94-b1cc-4a48-87ce-749e1d7d6e72" providerId="ADAL" clId="{3A07BE75-CD12-464B-B8E5-341E489B6D50}" dt="2020-08-21T21:50:10.455" v="135" actId="478"/>
            <ac:spMkLst>
              <pc:docMk/>
              <pc:sldMasterMk cId="3595336832" sldId="2147483708"/>
              <pc:sldLayoutMk cId="669961557" sldId="2147483734"/>
              <ac:spMk id="5" creationId="{0F3ED26C-BA8F-FF4F-AE42-088993C8BDBB}"/>
            </ac:spMkLst>
          </pc:spChg>
          <pc:spChg chg="del">
            <ac:chgData name="Davis, James C" userId="84778d94-b1cc-4a48-87ce-749e1d7d6e72" providerId="ADAL" clId="{3A07BE75-CD12-464B-B8E5-341E489B6D50}" dt="2020-08-21T21:50:10.455" v="135" actId="478"/>
            <ac:spMkLst>
              <pc:docMk/>
              <pc:sldMasterMk cId="3595336832" sldId="2147483708"/>
              <pc:sldLayoutMk cId="669961557" sldId="2147483734"/>
              <ac:spMk id="6" creationId="{7459A6C9-1895-6441-9AC8-69CD38D23F53}"/>
            </ac:spMkLst>
          </pc:spChg>
          <pc:spChg chg="add mod">
            <ac:chgData name="Davis, James C" userId="84778d94-b1cc-4a48-87ce-749e1d7d6e72" providerId="ADAL" clId="{3A07BE75-CD12-464B-B8E5-341E489B6D50}" dt="2020-08-21T21:50:11.037" v="136"/>
            <ac:spMkLst>
              <pc:docMk/>
              <pc:sldMasterMk cId="3595336832" sldId="2147483708"/>
              <pc:sldLayoutMk cId="669961557" sldId="2147483734"/>
              <ac:spMk id="7" creationId="{00379C94-9660-514E-8573-54286DE89411}"/>
            </ac:spMkLst>
          </pc:spChg>
          <pc:spChg chg="add mod">
            <ac:chgData name="Davis, James C" userId="84778d94-b1cc-4a48-87ce-749e1d7d6e72" providerId="ADAL" clId="{3A07BE75-CD12-464B-B8E5-341E489B6D50}" dt="2020-08-21T21:50:11.037" v="136"/>
            <ac:spMkLst>
              <pc:docMk/>
              <pc:sldMasterMk cId="3595336832" sldId="2147483708"/>
              <pc:sldLayoutMk cId="669961557" sldId="2147483734"/>
              <ac:spMk id="8" creationId="{D15DDF22-1F41-F644-A1F1-7ADD56BDE3A3}"/>
            </ac:spMkLst>
          </pc:spChg>
          <pc:spChg chg="add mod">
            <ac:chgData name="Davis, James C" userId="84778d94-b1cc-4a48-87ce-749e1d7d6e72" providerId="ADAL" clId="{3A07BE75-CD12-464B-B8E5-341E489B6D50}" dt="2020-08-22T00:22:42.410" v="191"/>
            <ac:spMkLst>
              <pc:docMk/>
              <pc:sldMasterMk cId="3595336832" sldId="2147483708"/>
              <pc:sldLayoutMk cId="669961557" sldId="2147483734"/>
              <ac:spMk id="9" creationId="{0A566D20-E8C7-904C-94FE-895061C60765}"/>
            </ac:spMkLst>
          </pc:spChg>
        </pc:sldLayoutChg>
        <pc:sldLayoutChg chg="addSp delSp modSp mod modTransition">
          <pc:chgData name="Davis, James C" userId="84778d94-b1cc-4a48-87ce-749e1d7d6e72" providerId="ADAL" clId="{3A07BE75-CD12-464B-B8E5-341E489B6D50}" dt="2020-08-22T00:41:14.878" v="273" actId="208"/>
          <pc:sldLayoutMkLst>
            <pc:docMk/>
            <pc:sldMasterMk cId="3595336832" sldId="2147483708"/>
            <pc:sldLayoutMk cId="2625959151" sldId="2147483735"/>
          </pc:sldLayoutMkLst>
          <pc:spChg chg="add mod">
            <ac:chgData name="Davis, James C" userId="84778d94-b1cc-4a48-87ce-749e1d7d6e72" providerId="ADAL" clId="{3A07BE75-CD12-464B-B8E5-341E489B6D50}" dt="2020-08-22T00:22:43.766" v="192"/>
            <ac:spMkLst>
              <pc:docMk/>
              <pc:sldMasterMk cId="3595336832" sldId="2147483708"/>
              <pc:sldLayoutMk cId="2625959151" sldId="2147483735"/>
              <ac:spMk id="2" creationId="{3DEA9EA1-F1A5-094D-9902-BECC17F58D5D}"/>
            </ac:spMkLst>
          </pc:spChg>
          <pc:spChg chg="mod">
            <ac:chgData name="Davis, James C" userId="84778d94-b1cc-4a48-87ce-749e1d7d6e72" providerId="ADAL" clId="{3A07BE75-CD12-464B-B8E5-341E489B6D50}" dt="2020-08-22T00:41:14.878" v="273" actId="208"/>
            <ac:spMkLst>
              <pc:docMk/>
              <pc:sldMasterMk cId="3595336832" sldId="2147483708"/>
              <pc:sldLayoutMk cId="2625959151" sldId="2147483735"/>
              <ac:spMk id="5" creationId="{86516E46-FEB4-8747-ABDB-067B42ABF68D}"/>
            </ac:spMkLst>
          </pc:spChg>
          <pc:spChg chg="del mod">
            <ac:chgData name="Davis, James C" userId="84778d94-b1cc-4a48-87ce-749e1d7d6e72" providerId="ADAL" clId="{3A07BE75-CD12-464B-B8E5-341E489B6D50}" dt="2020-08-22T00:40:10.151" v="239" actId="478"/>
            <ac:spMkLst>
              <pc:docMk/>
              <pc:sldMasterMk cId="3595336832" sldId="2147483708"/>
              <pc:sldLayoutMk cId="2625959151" sldId="2147483735"/>
              <ac:spMk id="6" creationId="{E87CB39C-1C1B-D642-A306-2EBAED5C721F}"/>
            </ac:spMkLst>
          </pc:spChg>
          <pc:spChg chg="add mod">
            <ac:chgData name="Davis, James C" userId="84778d94-b1cc-4a48-87ce-749e1d7d6e72" providerId="ADAL" clId="{3A07BE75-CD12-464B-B8E5-341E489B6D50}" dt="2020-08-22T00:40:15.383" v="267" actId="20577"/>
            <ac:spMkLst>
              <pc:docMk/>
              <pc:sldMasterMk cId="3595336832" sldId="2147483708"/>
              <pc:sldLayoutMk cId="2625959151" sldId="2147483735"/>
              <ac:spMk id="11" creationId="{763F7E14-41AB-9449-929A-4F43668AF032}"/>
            </ac:spMkLst>
          </pc:spChg>
        </pc:sldLayoutChg>
      </pc:sldMasterChg>
    </pc:docChg>
  </pc:docChgLst>
  <pc:docChgLst>
    <pc:chgData name="Davis, James C" userId="84778d94-b1cc-4a48-87ce-749e1d7d6e72" providerId="ADAL" clId="{1D3192F4-448F-674E-AAFE-DF747921934A}"/>
    <pc:docChg chg="undo redo custSel addSld delSld modSld sldOrd modMainMaster addSection delSection modSection">
      <pc:chgData name="Davis, James C" userId="84778d94-b1cc-4a48-87ce-749e1d7d6e72" providerId="ADAL" clId="{1D3192F4-448F-674E-AAFE-DF747921934A}" dt="2021-04-26T23:25:36.459" v="23182"/>
      <pc:docMkLst>
        <pc:docMk/>
      </pc:docMkLst>
      <pc:sldChg chg="addSp delSp modSp mod modTransition modAnim modNotesTx">
        <pc:chgData name="Davis, James C" userId="84778d94-b1cc-4a48-87ce-749e1d7d6e72" providerId="ADAL" clId="{1D3192F4-448F-674E-AAFE-DF747921934A}" dt="2021-04-26T23:25:36.459" v="23182"/>
        <pc:sldMkLst>
          <pc:docMk/>
          <pc:sldMk cId="681153070" sldId="263"/>
        </pc:sldMkLst>
        <pc:spChg chg="del mod">
          <ac:chgData name="Davis, James C" userId="84778d94-b1cc-4a48-87ce-749e1d7d6e72" providerId="ADAL" clId="{1D3192F4-448F-674E-AAFE-DF747921934A}" dt="2021-04-23T23:47:00.565" v="32" actId="478"/>
          <ac:spMkLst>
            <pc:docMk/>
            <pc:sldMk cId="681153070" sldId="263"/>
            <ac:spMk id="2" creationId="{7A610390-B9F9-1640-9974-0C21350E01C9}"/>
          </ac:spMkLst>
        </pc:spChg>
        <pc:spChg chg="add mod">
          <ac:chgData name="Davis, James C" userId="84778d94-b1cc-4a48-87ce-749e1d7d6e72" providerId="ADAL" clId="{1D3192F4-448F-674E-AAFE-DF747921934A}" dt="2021-04-26T13:43:59.295" v="17140" actId="164"/>
          <ac:spMkLst>
            <pc:docMk/>
            <pc:sldMk cId="681153070" sldId="263"/>
            <ac:spMk id="2" creationId="{AD9B8273-D4EF-654A-8E02-4D622D342909}"/>
          </ac:spMkLst>
        </pc:spChg>
        <pc:spChg chg="mod">
          <ac:chgData name="Davis, James C" userId="84778d94-b1cc-4a48-87ce-749e1d7d6e72" providerId="ADAL" clId="{1D3192F4-448F-674E-AAFE-DF747921934A}" dt="2021-04-26T13:43:36.254" v="17133" actId="1035"/>
          <ac:spMkLst>
            <pc:docMk/>
            <pc:sldMk cId="681153070" sldId="263"/>
            <ac:spMk id="3" creationId="{089D1F61-B74F-FD46-9676-D29849AD2577}"/>
          </ac:spMkLst>
        </pc:spChg>
        <pc:spChg chg="mod">
          <ac:chgData name="Davis, James C" userId="84778d94-b1cc-4a48-87ce-749e1d7d6e72" providerId="ADAL" clId="{1D3192F4-448F-674E-AAFE-DF747921934A}" dt="2021-04-26T15:39:18.688" v="20242" actId="1076"/>
          <ac:spMkLst>
            <pc:docMk/>
            <pc:sldMk cId="681153070" sldId="263"/>
            <ac:spMk id="7" creationId="{9ABC1F5C-692A-C247-9C58-3C2CA544130D}"/>
          </ac:spMkLst>
        </pc:spChg>
        <pc:spChg chg="mod">
          <ac:chgData name="Davis, James C" userId="84778d94-b1cc-4a48-87ce-749e1d7d6e72" providerId="ADAL" clId="{1D3192F4-448F-674E-AAFE-DF747921934A}" dt="2021-04-26T13:43:36.254" v="17133" actId="1035"/>
          <ac:spMkLst>
            <pc:docMk/>
            <pc:sldMk cId="681153070" sldId="263"/>
            <ac:spMk id="10" creationId="{14579BDE-8D96-EA4B-A1DC-DD7B474D5E12}"/>
          </ac:spMkLst>
        </pc:spChg>
        <pc:spChg chg="mod">
          <ac:chgData name="Davis, James C" userId="84778d94-b1cc-4a48-87ce-749e1d7d6e72" providerId="ADAL" clId="{1D3192F4-448F-674E-AAFE-DF747921934A}" dt="2021-04-26T15:39:10.139" v="20240" actId="1076"/>
          <ac:spMkLst>
            <pc:docMk/>
            <pc:sldMk cId="681153070" sldId="263"/>
            <ac:spMk id="16" creationId="{15CDB668-C8BE-2446-A66C-4DDF0A2622D1}"/>
          </ac:spMkLst>
        </pc:spChg>
        <pc:spChg chg="add mod">
          <ac:chgData name="Davis, James C" userId="84778d94-b1cc-4a48-87ce-749e1d7d6e72" providerId="ADAL" clId="{1D3192F4-448F-674E-AAFE-DF747921934A}" dt="2021-04-26T15:39:10.139" v="20240" actId="1076"/>
          <ac:spMkLst>
            <pc:docMk/>
            <pc:sldMk cId="681153070" sldId="263"/>
            <ac:spMk id="17" creationId="{5AAE10DE-99C2-A743-B0E6-0847E4D12C46}"/>
          </ac:spMkLst>
        </pc:spChg>
        <pc:spChg chg="add mod">
          <ac:chgData name="Davis, James C" userId="84778d94-b1cc-4a48-87ce-749e1d7d6e72" providerId="ADAL" clId="{1D3192F4-448F-674E-AAFE-DF747921934A}" dt="2021-04-26T15:39:18.688" v="20242" actId="1076"/>
          <ac:spMkLst>
            <pc:docMk/>
            <pc:sldMk cId="681153070" sldId="263"/>
            <ac:spMk id="19" creationId="{E58CB3C9-6C07-AC49-8F15-AEE7430419C4}"/>
          </ac:spMkLst>
        </pc:spChg>
        <pc:spChg chg="add del mod">
          <ac:chgData name="Davis, James C" userId="84778d94-b1cc-4a48-87ce-749e1d7d6e72" providerId="ADAL" clId="{1D3192F4-448F-674E-AAFE-DF747921934A}" dt="2021-04-23T23:47:01.697" v="33" actId="478"/>
          <ac:spMkLst>
            <pc:docMk/>
            <pc:sldMk cId="681153070" sldId="263"/>
            <ac:spMk id="20" creationId="{1D1B52F9-DB89-A04E-9480-2A2BB46B74CC}"/>
          </ac:spMkLst>
        </pc:spChg>
        <pc:grpChg chg="add mod">
          <ac:chgData name="Davis, James C" userId="84778d94-b1cc-4a48-87ce-749e1d7d6e72" providerId="ADAL" clId="{1D3192F4-448F-674E-AAFE-DF747921934A}" dt="2021-04-26T15:39:18.688" v="20242" actId="1076"/>
          <ac:grpSpMkLst>
            <pc:docMk/>
            <pc:sldMk cId="681153070" sldId="263"/>
            <ac:grpSpMk id="4" creationId="{1B7E7B3A-6CAB-B942-8AEF-024645EAFF28}"/>
          </ac:grpSpMkLst>
        </pc:grpChg>
        <pc:grpChg chg="add mod">
          <ac:chgData name="Davis, James C" userId="84778d94-b1cc-4a48-87ce-749e1d7d6e72" providerId="ADAL" clId="{1D3192F4-448F-674E-AAFE-DF747921934A}" dt="2021-04-26T15:39:10.139" v="20240" actId="1076"/>
          <ac:grpSpMkLst>
            <pc:docMk/>
            <pc:sldMk cId="681153070" sldId="263"/>
            <ac:grpSpMk id="5" creationId="{9CAF3609-1EB8-624C-A965-D6A00D9D1F99}"/>
          </ac:grpSpMkLst>
        </pc:grpChg>
        <pc:grpChg chg="add mod">
          <ac:chgData name="Davis, James C" userId="84778d94-b1cc-4a48-87ce-749e1d7d6e72" providerId="ADAL" clId="{1D3192F4-448F-674E-AAFE-DF747921934A}" dt="2021-04-26T13:43:36.254" v="17133" actId="1035"/>
          <ac:grpSpMkLst>
            <pc:docMk/>
            <pc:sldMk cId="681153070" sldId="263"/>
            <ac:grpSpMk id="9" creationId="{691F81AB-B0E5-6E4F-871C-F2E67DE2797E}"/>
          </ac:grpSpMkLst>
        </pc:grpChg>
        <pc:grpChg chg="add mod">
          <ac:chgData name="Davis, James C" userId="84778d94-b1cc-4a48-87ce-749e1d7d6e72" providerId="ADAL" clId="{1D3192F4-448F-674E-AAFE-DF747921934A}" dt="2021-04-26T15:39:18.688" v="20242" actId="1076"/>
          <ac:grpSpMkLst>
            <pc:docMk/>
            <pc:sldMk cId="681153070" sldId="263"/>
            <ac:grpSpMk id="12" creationId="{FF2F1AC2-F928-4A4E-837A-8155ED07551A}"/>
          </ac:grpSpMkLst>
        </pc:grpChg>
        <pc:grpChg chg="add mod">
          <ac:chgData name="Davis, James C" userId="84778d94-b1cc-4a48-87ce-749e1d7d6e72" providerId="ADAL" clId="{1D3192F4-448F-674E-AAFE-DF747921934A}" dt="2021-04-26T15:39:10.139" v="20240" actId="1076"/>
          <ac:grpSpMkLst>
            <pc:docMk/>
            <pc:sldMk cId="681153070" sldId="263"/>
            <ac:grpSpMk id="13" creationId="{13394D6E-40B4-F340-947A-342F01CA0B6C}"/>
          </ac:grpSpMkLst>
        </pc:grpChg>
        <pc:grpChg chg="add mod">
          <ac:chgData name="Davis, James C" userId="84778d94-b1cc-4a48-87ce-749e1d7d6e72" providerId="ADAL" clId="{1D3192F4-448F-674E-AAFE-DF747921934A}" dt="2021-04-26T15:39:05.786" v="20238" actId="1076"/>
          <ac:grpSpMkLst>
            <pc:docMk/>
            <pc:sldMk cId="681153070" sldId="263"/>
            <ac:grpSpMk id="20" creationId="{D32026FA-433D-A546-B09F-99C4BCDDE37B}"/>
          </ac:grpSpMkLst>
        </pc:grpChg>
        <pc:grpChg chg="add mod">
          <ac:chgData name="Davis, James C" userId="84778d94-b1cc-4a48-87ce-749e1d7d6e72" providerId="ADAL" clId="{1D3192F4-448F-674E-AAFE-DF747921934A}" dt="2021-04-26T13:43:59.295" v="17140" actId="164"/>
          <ac:grpSpMkLst>
            <pc:docMk/>
            <pc:sldMk cId="681153070" sldId="263"/>
            <ac:grpSpMk id="21" creationId="{CE7E0BA0-36E3-CF4C-B23C-B311F17A0E35}"/>
          </ac:grpSpMkLst>
        </pc:grpChg>
        <pc:picChg chg="del mod">
          <ac:chgData name="Davis, James C" userId="84778d94-b1cc-4a48-87ce-749e1d7d6e72" providerId="ADAL" clId="{1D3192F4-448F-674E-AAFE-DF747921934A}" dt="2021-04-23T23:45:42.176" v="21" actId="478"/>
          <ac:picMkLst>
            <pc:docMk/>
            <pc:sldMk cId="681153070" sldId="263"/>
            <ac:picMk id="5" creationId="{6600908D-0B16-3043-839E-A2804B6D28E8}"/>
          </ac:picMkLst>
        </pc:picChg>
        <pc:picChg chg="mod">
          <ac:chgData name="Davis, James C" userId="84778d94-b1cc-4a48-87ce-749e1d7d6e72" providerId="ADAL" clId="{1D3192F4-448F-674E-AAFE-DF747921934A}" dt="2021-04-26T15:39:18.688" v="20242" actId="1076"/>
          <ac:picMkLst>
            <pc:docMk/>
            <pc:sldMk cId="681153070" sldId="263"/>
            <ac:picMk id="6" creationId="{D17AD39C-47F3-E048-9BC2-97FF03B111E6}"/>
          </ac:picMkLst>
        </pc:picChg>
        <pc:picChg chg="mod">
          <ac:chgData name="Davis, James C" userId="84778d94-b1cc-4a48-87ce-749e1d7d6e72" providerId="ADAL" clId="{1D3192F4-448F-674E-AAFE-DF747921934A}" dt="2021-04-26T15:39:18.688" v="20242" actId="1076"/>
          <ac:picMkLst>
            <pc:docMk/>
            <pc:sldMk cId="681153070" sldId="263"/>
            <ac:picMk id="8" creationId="{5584F3AE-757C-3D4F-A127-BFD7E77249D0}"/>
          </ac:picMkLst>
        </pc:picChg>
        <pc:picChg chg="mod">
          <ac:chgData name="Davis, James C" userId="84778d94-b1cc-4a48-87ce-749e1d7d6e72" providerId="ADAL" clId="{1D3192F4-448F-674E-AAFE-DF747921934A}" dt="2021-04-26T13:43:36.254" v="17133" actId="1035"/>
          <ac:picMkLst>
            <pc:docMk/>
            <pc:sldMk cId="681153070" sldId="263"/>
            <ac:picMk id="11" creationId="{FF6F8D12-D775-9246-95A4-36035BB166B2}"/>
          </ac:picMkLst>
        </pc:picChg>
        <pc:picChg chg="del mod">
          <ac:chgData name="Davis, James C" userId="84778d94-b1cc-4a48-87ce-749e1d7d6e72" providerId="ADAL" clId="{1D3192F4-448F-674E-AAFE-DF747921934A}" dt="2021-04-23T23:46:07.236" v="22" actId="478"/>
          <ac:picMkLst>
            <pc:docMk/>
            <pc:sldMk cId="681153070" sldId="263"/>
            <ac:picMk id="12" creationId="{047F6A6A-5029-914A-8A11-2E8397DA9372}"/>
          </ac:picMkLst>
        </pc:picChg>
        <pc:picChg chg="mod">
          <ac:chgData name="Davis, James C" userId="84778d94-b1cc-4a48-87ce-749e1d7d6e72" providerId="ADAL" clId="{1D3192F4-448F-674E-AAFE-DF747921934A}" dt="2021-04-26T15:39:10.139" v="20240" actId="1076"/>
          <ac:picMkLst>
            <pc:docMk/>
            <pc:sldMk cId="681153070" sldId="263"/>
            <ac:picMk id="14" creationId="{48E5009C-0D7A-7F4B-815A-EEBD113A5695}"/>
          </ac:picMkLst>
        </pc:picChg>
        <pc:picChg chg="mod modCrop">
          <ac:chgData name="Davis, James C" userId="84778d94-b1cc-4a48-87ce-749e1d7d6e72" providerId="ADAL" clId="{1D3192F4-448F-674E-AAFE-DF747921934A}" dt="2021-04-26T15:39:10.139" v="20240" actId="1076"/>
          <ac:picMkLst>
            <pc:docMk/>
            <pc:sldMk cId="681153070" sldId="263"/>
            <ac:picMk id="15" creationId="{B4AECB31-5CF8-F84E-8A87-95E00E31382D}"/>
          </ac:picMkLst>
        </pc:picChg>
        <pc:picChg chg="add del mod">
          <ac:chgData name="Davis, James C" userId="84778d94-b1cc-4a48-87ce-749e1d7d6e72" providerId="ADAL" clId="{1D3192F4-448F-674E-AAFE-DF747921934A}" dt="2021-04-23T23:46:46.315" v="26"/>
          <ac:picMkLst>
            <pc:docMk/>
            <pc:sldMk cId="681153070" sldId="263"/>
            <ac:picMk id="17" creationId="{7E51C1A6-205D-D14D-9B5D-6374151D0EF2}"/>
          </ac:picMkLst>
        </pc:picChg>
        <pc:picChg chg="add mod">
          <ac:chgData name="Davis, James C" userId="84778d94-b1cc-4a48-87ce-749e1d7d6e72" providerId="ADAL" clId="{1D3192F4-448F-674E-AAFE-DF747921934A}" dt="2021-04-26T13:43:36.254" v="17133" actId="1035"/>
          <ac:picMkLst>
            <pc:docMk/>
            <pc:sldMk cId="681153070" sldId="263"/>
            <ac:picMk id="18" creationId="{15E79E4C-209B-174D-A0F8-94F3F34BCB79}"/>
          </ac:picMkLst>
        </pc:picChg>
        <pc:picChg chg="add del mod">
          <ac:chgData name="Davis, James C" userId="84778d94-b1cc-4a48-87ce-749e1d7d6e72" providerId="ADAL" clId="{1D3192F4-448F-674E-AAFE-DF747921934A}" dt="2021-04-26T17:16:11.467" v="22018"/>
          <ac:picMkLst>
            <pc:docMk/>
            <pc:sldMk cId="681153070" sldId="263"/>
            <ac:picMk id="22" creationId="{001ED54C-3FB8-9D44-972D-297876BD550B}"/>
          </ac:picMkLst>
        </pc:picChg>
        <pc:picChg chg="add del mod">
          <ac:chgData name="Davis, James C" userId="84778d94-b1cc-4a48-87ce-749e1d7d6e72" providerId="ADAL" clId="{1D3192F4-448F-674E-AAFE-DF747921934A}" dt="2021-04-26T23:25:36.459" v="23182"/>
          <ac:picMkLst>
            <pc:docMk/>
            <pc:sldMk cId="681153070" sldId="263"/>
            <ac:picMk id="23" creationId="{B7A177A6-1A57-9541-8116-18D0A69FD82A}"/>
          </ac:picMkLst>
        </pc:picChg>
      </pc:sldChg>
      <pc:sldChg chg="addSp delSp modSp mod modTransition modClrScheme modAnim chgLayout modNotesTx">
        <pc:chgData name="Davis, James C" userId="84778d94-b1cc-4a48-87ce-749e1d7d6e72" providerId="ADAL" clId="{1D3192F4-448F-674E-AAFE-DF747921934A}" dt="2021-04-26T23:25:36.459" v="23182"/>
        <pc:sldMkLst>
          <pc:docMk/>
          <pc:sldMk cId="4268083898" sldId="264"/>
        </pc:sldMkLst>
        <pc:spChg chg="del">
          <ac:chgData name="Davis, James C" userId="84778d94-b1cc-4a48-87ce-749e1d7d6e72" providerId="ADAL" clId="{1D3192F4-448F-674E-AAFE-DF747921934A}" dt="2021-04-24T00:15:22.602" v="296" actId="700"/>
          <ac:spMkLst>
            <pc:docMk/>
            <pc:sldMk cId="4268083898" sldId="264"/>
            <ac:spMk id="2" creationId="{1EBAB61F-537F-FC4D-BDFF-36A0819BCD5B}"/>
          </ac:spMkLst>
        </pc:spChg>
        <pc:spChg chg="mod ord">
          <ac:chgData name="Davis, James C" userId="84778d94-b1cc-4a48-87ce-749e1d7d6e72" providerId="ADAL" clId="{1D3192F4-448F-674E-AAFE-DF747921934A}" dt="2021-04-24T00:15:45.527" v="308" actId="255"/>
          <ac:spMkLst>
            <pc:docMk/>
            <pc:sldMk cId="4268083898" sldId="264"/>
            <ac:spMk id="3" creationId="{C9A584C7-FB3C-6D44-8B7E-26AB6FD58CB9}"/>
          </ac:spMkLst>
        </pc:spChg>
        <pc:spChg chg="mod ord">
          <ac:chgData name="Davis, James C" userId="84778d94-b1cc-4a48-87ce-749e1d7d6e72" providerId="ADAL" clId="{1D3192F4-448F-674E-AAFE-DF747921934A}" dt="2021-04-26T14:13:39.267" v="17160" actId="1076"/>
          <ac:spMkLst>
            <pc:docMk/>
            <pc:sldMk cId="4268083898" sldId="264"/>
            <ac:spMk id="4" creationId="{957242C7-4E02-7346-9C72-0510920661AF}"/>
          </ac:spMkLst>
        </pc:spChg>
        <pc:spChg chg="add mod">
          <ac:chgData name="Davis, James C" userId="84778d94-b1cc-4a48-87ce-749e1d7d6e72" providerId="ADAL" clId="{1D3192F4-448F-674E-AAFE-DF747921934A}" dt="2021-04-26T14:49:25.850" v="18135" actId="113"/>
          <ac:spMkLst>
            <pc:docMk/>
            <pc:sldMk cId="4268083898" sldId="264"/>
            <ac:spMk id="5" creationId="{6007588A-740C-1D48-98BF-A2759B1261F8}"/>
          </ac:spMkLst>
        </pc:spChg>
        <pc:picChg chg="add del mod">
          <ac:chgData name="Davis, James C" userId="84778d94-b1cc-4a48-87ce-749e1d7d6e72" providerId="ADAL" clId="{1D3192F4-448F-674E-AAFE-DF747921934A}" dt="2021-04-26T17:16:11.467" v="22018"/>
          <ac:picMkLst>
            <pc:docMk/>
            <pc:sldMk cId="4268083898" sldId="264"/>
            <ac:picMk id="2" creationId="{98290159-3319-1F4C-9D92-D3878A5DEAC8}"/>
          </ac:picMkLst>
        </pc:picChg>
        <pc:picChg chg="add del mod">
          <ac:chgData name="Davis, James C" userId="84778d94-b1cc-4a48-87ce-749e1d7d6e72" providerId="ADAL" clId="{1D3192F4-448F-674E-AAFE-DF747921934A}" dt="2021-04-26T23:25:36.459" v="23182"/>
          <ac:picMkLst>
            <pc:docMk/>
            <pc:sldMk cId="4268083898" sldId="264"/>
            <ac:picMk id="6" creationId="{032128C3-3F6B-AE4A-8C5A-5EB5342DDAE0}"/>
          </ac:picMkLst>
        </pc:picChg>
      </pc:sldChg>
      <pc:sldChg chg="addSp delSp modSp mod modTransition modClrScheme modAnim chgLayout">
        <pc:chgData name="Davis, James C" userId="84778d94-b1cc-4a48-87ce-749e1d7d6e72" providerId="ADAL" clId="{1D3192F4-448F-674E-AAFE-DF747921934A}" dt="2021-04-26T23:25:36.459" v="23182"/>
        <pc:sldMkLst>
          <pc:docMk/>
          <pc:sldMk cId="2255461419" sldId="265"/>
        </pc:sldMkLst>
        <pc:spChg chg="add mod ord">
          <ac:chgData name="Davis, James C" userId="84778d94-b1cc-4a48-87ce-749e1d7d6e72" providerId="ADAL" clId="{1D3192F4-448F-674E-AAFE-DF747921934A}" dt="2021-04-23T23:53:51.071" v="115" actId="20577"/>
          <ac:spMkLst>
            <pc:docMk/>
            <pc:sldMk cId="2255461419" sldId="265"/>
            <ac:spMk id="2" creationId="{3AB988E6-1B18-9643-A840-6F6D00DE0F80}"/>
          </ac:spMkLst>
        </pc:spChg>
        <pc:spChg chg="mod ord">
          <ac:chgData name="Davis, James C" userId="84778d94-b1cc-4a48-87ce-749e1d7d6e72" providerId="ADAL" clId="{1D3192F4-448F-674E-AAFE-DF747921934A}" dt="2021-04-26T14:13:46.080" v="17161" actId="1076"/>
          <ac:spMkLst>
            <pc:docMk/>
            <pc:sldMk cId="2255461419" sldId="265"/>
            <ac:spMk id="4" creationId="{8B1E063C-5B65-E44B-89A0-AD2EF4D39A8A}"/>
          </ac:spMkLst>
        </pc:spChg>
        <pc:spChg chg="del mod ord">
          <ac:chgData name="Davis, James C" userId="84778d94-b1cc-4a48-87ce-749e1d7d6e72" providerId="ADAL" clId="{1D3192F4-448F-674E-AAFE-DF747921934A}" dt="2021-04-23T23:53:47.736" v="90" actId="700"/>
          <ac:spMkLst>
            <pc:docMk/>
            <pc:sldMk cId="2255461419" sldId="265"/>
            <ac:spMk id="6" creationId="{B8E006A1-5676-8447-A128-ED0B9889F1F8}"/>
          </ac:spMkLst>
        </pc:spChg>
        <pc:spChg chg="del">
          <ac:chgData name="Davis, James C" userId="84778d94-b1cc-4a48-87ce-749e1d7d6e72" providerId="ADAL" clId="{1D3192F4-448F-674E-AAFE-DF747921934A}" dt="2021-04-23T23:53:47.736" v="90" actId="700"/>
          <ac:spMkLst>
            <pc:docMk/>
            <pc:sldMk cId="2255461419" sldId="265"/>
            <ac:spMk id="7" creationId="{D02AFB4D-5B18-F148-A54A-C72AEA0566C7}"/>
          </ac:spMkLst>
        </pc:spChg>
        <pc:spChg chg="del">
          <ac:chgData name="Davis, James C" userId="84778d94-b1cc-4a48-87ce-749e1d7d6e72" providerId="ADAL" clId="{1D3192F4-448F-674E-AAFE-DF747921934A}" dt="2021-04-23T23:53:47.736" v="90" actId="700"/>
          <ac:spMkLst>
            <pc:docMk/>
            <pc:sldMk cId="2255461419" sldId="265"/>
            <ac:spMk id="8" creationId="{936E13DC-7746-9047-BA8B-60EEF1CC6699}"/>
          </ac:spMkLst>
        </pc:spChg>
        <pc:spChg chg="del">
          <ac:chgData name="Davis, James C" userId="84778d94-b1cc-4a48-87ce-749e1d7d6e72" providerId="ADAL" clId="{1D3192F4-448F-674E-AAFE-DF747921934A}" dt="2021-04-23T23:53:47.736" v="90" actId="700"/>
          <ac:spMkLst>
            <pc:docMk/>
            <pc:sldMk cId="2255461419" sldId="265"/>
            <ac:spMk id="9" creationId="{80CFD713-0850-364E-AFCF-820BA97CB50D}"/>
          </ac:spMkLst>
        </pc:spChg>
        <pc:spChg chg="del">
          <ac:chgData name="Davis, James C" userId="84778d94-b1cc-4a48-87ce-749e1d7d6e72" providerId="ADAL" clId="{1D3192F4-448F-674E-AAFE-DF747921934A}" dt="2021-04-23T23:53:47.736" v="90" actId="700"/>
          <ac:spMkLst>
            <pc:docMk/>
            <pc:sldMk cId="2255461419" sldId="265"/>
            <ac:spMk id="10" creationId="{C9E6D8DD-924D-444D-A83D-2B7D8F575B34}"/>
          </ac:spMkLst>
        </pc:spChg>
        <pc:spChg chg="del">
          <ac:chgData name="Davis, James C" userId="84778d94-b1cc-4a48-87ce-749e1d7d6e72" providerId="ADAL" clId="{1D3192F4-448F-674E-AAFE-DF747921934A}" dt="2021-04-23T23:53:47.736" v="90" actId="700"/>
          <ac:spMkLst>
            <pc:docMk/>
            <pc:sldMk cId="2255461419" sldId="265"/>
            <ac:spMk id="11" creationId="{42415CF1-EBAF-0A4D-9393-243342210F60}"/>
          </ac:spMkLst>
        </pc:spChg>
        <pc:spChg chg="del">
          <ac:chgData name="Davis, James C" userId="84778d94-b1cc-4a48-87ce-749e1d7d6e72" providerId="ADAL" clId="{1D3192F4-448F-674E-AAFE-DF747921934A}" dt="2021-04-23T23:53:47.736" v="90" actId="700"/>
          <ac:spMkLst>
            <pc:docMk/>
            <pc:sldMk cId="2255461419" sldId="265"/>
            <ac:spMk id="12" creationId="{AD55BCE4-E4DD-A440-AD7C-3E916F012932}"/>
          </ac:spMkLst>
        </pc:spChg>
        <pc:picChg chg="add del mod">
          <ac:chgData name="Davis, James C" userId="84778d94-b1cc-4a48-87ce-749e1d7d6e72" providerId="ADAL" clId="{1D3192F4-448F-674E-AAFE-DF747921934A}" dt="2021-04-26T17:16:11.467" v="22018"/>
          <ac:picMkLst>
            <pc:docMk/>
            <pc:sldMk cId="2255461419" sldId="265"/>
            <ac:picMk id="3" creationId="{DC649E57-FFBF-4842-8FF3-79999DE43C18}"/>
          </ac:picMkLst>
        </pc:picChg>
        <pc:picChg chg="add del mod">
          <ac:chgData name="Davis, James C" userId="84778d94-b1cc-4a48-87ce-749e1d7d6e72" providerId="ADAL" clId="{1D3192F4-448F-674E-AAFE-DF747921934A}" dt="2021-04-26T23:25:36.459" v="23182"/>
          <ac:picMkLst>
            <pc:docMk/>
            <pc:sldMk cId="2255461419" sldId="265"/>
            <ac:picMk id="5" creationId="{4E7AF613-0BB8-C549-AC04-2F52D1F70C2A}"/>
          </ac:picMkLst>
        </pc:picChg>
      </pc:sldChg>
      <pc:sldChg chg="addSp delSp modSp new add del mod modClrScheme modShow chgLayout">
        <pc:chgData name="Davis, James C" userId="84778d94-b1cc-4a48-87ce-749e1d7d6e72" providerId="ADAL" clId="{1D3192F4-448F-674E-AAFE-DF747921934A}" dt="2021-04-26T03:37:43.831" v="15195" actId="2696"/>
        <pc:sldMkLst>
          <pc:docMk/>
          <pc:sldMk cId="3219183066" sldId="266"/>
        </pc:sldMkLst>
        <pc:spChg chg="del mod ord">
          <ac:chgData name="Davis, James C" userId="84778d94-b1cc-4a48-87ce-749e1d7d6e72" providerId="ADAL" clId="{1D3192F4-448F-674E-AAFE-DF747921934A}" dt="2021-04-23T23:50:14.576" v="65" actId="700"/>
          <ac:spMkLst>
            <pc:docMk/>
            <pc:sldMk cId="3219183066" sldId="266"/>
            <ac:spMk id="2" creationId="{0A902ACD-1203-B54F-98E6-5F1AF2D60AFF}"/>
          </ac:spMkLst>
        </pc:spChg>
        <pc:spChg chg="del mod ord">
          <ac:chgData name="Davis, James C" userId="84778d94-b1cc-4a48-87ce-749e1d7d6e72" providerId="ADAL" clId="{1D3192F4-448F-674E-AAFE-DF747921934A}" dt="2021-04-23T23:50:14.576" v="65" actId="700"/>
          <ac:spMkLst>
            <pc:docMk/>
            <pc:sldMk cId="3219183066" sldId="266"/>
            <ac:spMk id="3" creationId="{0D5D628F-8D7C-0D44-A6EF-88C1F8CABA82}"/>
          </ac:spMkLst>
        </pc:spChg>
        <pc:spChg chg="mod ord">
          <ac:chgData name="Davis, James C" userId="84778d94-b1cc-4a48-87ce-749e1d7d6e72" providerId="ADAL" clId="{1D3192F4-448F-674E-AAFE-DF747921934A}" dt="2021-04-23T23:50:19.515" v="66" actId="700"/>
          <ac:spMkLst>
            <pc:docMk/>
            <pc:sldMk cId="3219183066" sldId="266"/>
            <ac:spMk id="4" creationId="{92AAF9CB-07E3-C74B-B490-64D099689BF6}"/>
          </ac:spMkLst>
        </pc:spChg>
        <pc:spChg chg="add del mod ord">
          <ac:chgData name="Davis, James C" userId="84778d94-b1cc-4a48-87ce-749e1d7d6e72" providerId="ADAL" clId="{1D3192F4-448F-674E-AAFE-DF747921934A}" dt="2021-04-23T23:50:19.515" v="66" actId="700"/>
          <ac:spMkLst>
            <pc:docMk/>
            <pc:sldMk cId="3219183066" sldId="266"/>
            <ac:spMk id="5" creationId="{D05E4EBF-A15F-954B-8E2F-540E289B6829}"/>
          </ac:spMkLst>
        </pc:spChg>
        <pc:spChg chg="add del mod ord">
          <ac:chgData name="Davis, James C" userId="84778d94-b1cc-4a48-87ce-749e1d7d6e72" providerId="ADAL" clId="{1D3192F4-448F-674E-AAFE-DF747921934A}" dt="2021-04-23T23:50:19.515" v="66" actId="700"/>
          <ac:spMkLst>
            <pc:docMk/>
            <pc:sldMk cId="3219183066" sldId="266"/>
            <ac:spMk id="6" creationId="{F2088B9A-2D01-B94E-A874-0AE6174FF39C}"/>
          </ac:spMkLst>
        </pc:spChg>
        <pc:spChg chg="add mod ord">
          <ac:chgData name="Davis, James C" userId="84778d94-b1cc-4a48-87ce-749e1d7d6e72" providerId="ADAL" clId="{1D3192F4-448F-674E-AAFE-DF747921934A}" dt="2021-04-23T23:54:18.822" v="155" actId="20577"/>
          <ac:spMkLst>
            <pc:docMk/>
            <pc:sldMk cId="3219183066" sldId="266"/>
            <ac:spMk id="7" creationId="{7DF7A290-8430-E64F-BC58-B9E206E2F09C}"/>
          </ac:spMkLst>
        </pc:spChg>
      </pc:sldChg>
      <pc:sldChg chg="modSp new mod modTransition">
        <pc:chgData name="Davis, James C" userId="84778d94-b1cc-4a48-87ce-749e1d7d6e72" providerId="ADAL" clId="{1D3192F4-448F-674E-AAFE-DF747921934A}" dt="2021-04-26T23:25:33.825" v="23181"/>
        <pc:sldMkLst>
          <pc:docMk/>
          <pc:sldMk cId="1855869391" sldId="267"/>
        </pc:sldMkLst>
        <pc:spChg chg="mod">
          <ac:chgData name="Davis, James C" userId="84778d94-b1cc-4a48-87ce-749e1d7d6e72" providerId="ADAL" clId="{1D3192F4-448F-674E-AAFE-DF747921934A}" dt="2021-04-23T23:51:08.727" v="89" actId="20577"/>
          <ac:spMkLst>
            <pc:docMk/>
            <pc:sldMk cId="1855869391" sldId="267"/>
            <ac:spMk id="2" creationId="{9340A7A6-33A9-2143-A918-68ED3704278A}"/>
          </ac:spMkLst>
        </pc:spChg>
      </pc:sldChg>
      <pc:sldChg chg="addSp delSp modSp add mod modTransition delAnim modAnim modNotesTx">
        <pc:chgData name="Davis, James C" userId="84778d94-b1cc-4a48-87ce-749e1d7d6e72" providerId="ADAL" clId="{1D3192F4-448F-674E-AAFE-DF747921934A}" dt="2021-04-26T23:25:36.459" v="23182"/>
        <pc:sldMkLst>
          <pc:docMk/>
          <pc:sldMk cId="652187390" sldId="268"/>
        </pc:sldMkLst>
        <pc:spChg chg="mod">
          <ac:chgData name="Davis, James C" userId="84778d94-b1cc-4a48-87ce-749e1d7d6e72" providerId="ADAL" clId="{1D3192F4-448F-674E-AAFE-DF747921934A}" dt="2021-04-26T16:27:17.115" v="20464" actId="20577"/>
          <ac:spMkLst>
            <pc:docMk/>
            <pc:sldMk cId="652187390" sldId="268"/>
            <ac:spMk id="2" creationId="{3AB988E6-1B18-9643-A840-6F6D00DE0F80}"/>
          </ac:spMkLst>
        </pc:spChg>
        <pc:spChg chg="mod">
          <ac:chgData name="Davis, James C" userId="84778d94-b1cc-4a48-87ce-749e1d7d6e72" providerId="ADAL" clId="{1D3192F4-448F-674E-AAFE-DF747921934A}" dt="2021-04-26T14:17:24.205" v="17196" actId="1037"/>
          <ac:spMkLst>
            <pc:docMk/>
            <pc:sldMk cId="652187390" sldId="268"/>
            <ac:spMk id="4" creationId="{8B1E063C-5B65-E44B-89A0-AD2EF4D39A8A}"/>
          </ac:spMkLst>
        </pc:spChg>
        <pc:spChg chg="add mod">
          <ac:chgData name="Davis, James C" userId="84778d94-b1cc-4a48-87ce-749e1d7d6e72" providerId="ADAL" clId="{1D3192F4-448F-674E-AAFE-DF747921934A}" dt="2021-04-26T16:28:16.206" v="20606" actId="6549"/>
          <ac:spMkLst>
            <pc:docMk/>
            <pc:sldMk cId="652187390" sldId="268"/>
            <ac:spMk id="5" creationId="{830DECAA-44AD-BC4D-B2B4-C1FD99DCAB28}"/>
          </ac:spMkLst>
        </pc:spChg>
        <pc:picChg chg="add del mod">
          <ac:chgData name="Davis, James C" userId="84778d94-b1cc-4a48-87ce-749e1d7d6e72" providerId="ADAL" clId="{1D3192F4-448F-674E-AAFE-DF747921934A}" dt="2021-04-26T16:27:32.116" v="20465" actId="478"/>
          <ac:picMkLst>
            <pc:docMk/>
            <pc:sldMk cId="652187390" sldId="268"/>
            <ac:picMk id="3" creationId="{AE607C3B-2411-9E41-8290-D643EF24388A}"/>
          </ac:picMkLst>
        </pc:picChg>
        <pc:picChg chg="add del mod">
          <ac:chgData name="Davis, James C" userId="84778d94-b1cc-4a48-87ce-749e1d7d6e72" providerId="ADAL" clId="{1D3192F4-448F-674E-AAFE-DF747921934A}" dt="2021-04-26T17:44:06.456" v="22233"/>
          <ac:picMkLst>
            <pc:docMk/>
            <pc:sldMk cId="652187390" sldId="268"/>
            <ac:picMk id="6" creationId="{CF1E74DB-AF88-D44B-B51D-3C26F3FCC5DD}"/>
          </ac:picMkLst>
        </pc:picChg>
        <pc:picChg chg="add del mod">
          <ac:chgData name="Davis, James C" userId="84778d94-b1cc-4a48-87ce-749e1d7d6e72" providerId="ADAL" clId="{1D3192F4-448F-674E-AAFE-DF747921934A}" dt="2021-04-26T23:25:36.459" v="23182"/>
          <ac:picMkLst>
            <pc:docMk/>
            <pc:sldMk cId="652187390" sldId="268"/>
            <ac:picMk id="7" creationId="{D112992F-9933-BB43-9F5D-E0FD95876125}"/>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785528077" sldId="269"/>
        </pc:sldMkLst>
        <pc:spChg chg="mod">
          <ac:chgData name="Davis, James C" userId="84778d94-b1cc-4a48-87ce-749e1d7d6e72" providerId="ADAL" clId="{1D3192F4-448F-674E-AAFE-DF747921934A}" dt="2021-04-26T03:06:00.151" v="13670" actId="20577"/>
          <ac:spMkLst>
            <pc:docMk/>
            <pc:sldMk cId="785528077" sldId="269"/>
            <ac:spMk id="5" creationId="{58B2510E-B7A2-4142-B1C6-9499A2513557}"/>
          </ac:spMkLst>
        </pc:spChg>
        <pc:picChg chg="add del mod">
          <ac:chgData name="Davis, James C" userId="84778d94-b1cc-4a48-87ce-749e1d7d6e72" providerId="ADAL" clId="{1D3192F4-448F-674E-AAFE-DF747921934A}" dt="2021-04-26T16:28:50.736" v="20659" actId="478"/>
          <ac:picMkLst>
            <pc:docMk/>
            <pc:sldMk cId="785528077" sldId="269"/>
            <ac:picMk id="3" creationId="{AE9E2CA2-AAE5-5F4E-846C-5F15FC76D4C4}"/>
          </ac:picMkLst>
        </pc:picChg>
        <pc:picChg chg="add mod">
          <ac:chgData name="Davis, James C" userId="84778d94-b1cc-4a48-87ce-749e1d7d6e72" providerId="ADAL" clId="{1D3192F4-448F-674E-AAFE-DF747921934A}" dt="2021-04-26T14:17:40.995" v="17202"/>
          <ac:picMkLst>
            <pc:docMk/>
            <pc:sldMk cId="785528077" sldId="269"/>
            <ac:picMk id="4" creationId="{E570DF16-8141-F742-BF65-65542E013959}"/>
          </ac:picMkLst>
        </pc:picChg>
        <pc:picChg chg="add del mod">
          <ac:chgData name="Davis, James C" userId="84778d94-b1cc-4a48-87ce-749e1d7d6e72" providerId="ADAL" clId="{1D3192F4-448F-674E-AAFE-DF747921934A}" dt="2021-04-26T18:13:09.541" v="22497"/>
          <ac:picMkLst>
            <pc:docMk/>
            <pc:sldMk cId="785528077" sldId="269"/>
            <ac:picMk id="6" creationId="{9156AB39-4355-AB45-A61E-1AA2E3691544}"/>
          </ac:picMkLst>
        </pc:picChg>
        <pc:picChg chg="add del mod">
          <ac:chgData name="Davis, James C" userId="84778d94-b1cc-4a48-87ce-749e1d7d6e72" providerId="ADAL" clId="{1D3192F4-448F-674E-AAFE-DF747921934A}" dt="2021-04-26T18:15:23.454" v="22549"/>
          <ac:picMkLst>
            <pc:docMk/>
            <pc:sldMk cId="785528077" sldId="269"/>
            <ac:picMk id="7" creationId="{9572E271-125D-5A4F-8AC3-CDEC8E7F7AAA}"/>
          </ac:picMkLst>
        </pc:picChg>
        <pc:picChg chg="add del mod">
          <ac:chgData name="Davis, James C" userId="84778d94-b1cc-4a48-87ce-749e1d7d6e72" providerId="ADAL" clId="{1D3192F4-448F-674E-AAFE-DF747921934A}" dt="2021-04-26T18:15:45.165" v="22551"/>
          <ac:picMkLst>
            <pc:docMk/>
            <pc:sldMk cId="785528077" sldId="269"/>
            <ac:picMk id="8" creationId="{E87028E9-F5BC-0C41-8D83-46B7E6F3E057}"/>
          </ac:picMkLst>
        </pc:picChg>
        <pc:picChg chg="add del mod">
          <ac:chgData name="Davis, James C" userId="84778d94-b1cc-4a48-87ce-749e1d7d6e72" providerId="ADAL" clId="{1D3192F4-448F-674E-AAFE-DF747921934A}" dt="2021-04-26T21:17:12.208" v="23147"/>
          <ac:picMkLst>
            <pc:docMk/>
            <pc:sldMk cId="785528077" sldId="269"/>
            <ac:picMk id="9" creationId="{2B601715-D906-074C-BA6B-44904F7224AC}"/>
          </ac:picMkLst>
        </pc:picChg>
        <pc:picChg chg="add del mod">
          <ac:chgData name="Davis, James C" userId="84778d94-b1cc-4a48-87ce-749e1d7d6e72" providerId="ADAL" clId="{1D3192F4-448F-674E-AAFE-DF747921934A}" dt="2021-04-26T21:17:58.315" v="23149"/>
          <ac:picMkLst>
            <pc:docMk/>
            <pc:sldMk cId="785528077" sldId="269"/>
            <ac:picMk id="10" creationId="{00C41D73-6E9C-C74F-8325-10B8A633C2FB}"/>
          </ac:picMkLst>
        </pc:picChg>
        <pc:picChg chg="add del mod">
          <ac:chgData name="Davis, James C" userId="84778d94-b1cc-4a48-87ce-749e1d7d6e72" providerId="ADAL" clId="{1D3192F4-448F-674E-AAFE-DF747921934A}" dt="2021-04-26T21:18:37.690" v="23151"/>
          <ac:picMkLst>
            <pc:docMk/>
            <pc:sldMk cId="785528077" sldId="269"/>
            <ac:picMk id="11" creationId="{E06AEE1E-7E14-2044-A95D-A58751AAD3DE}"/>
          </ac:picMkLst>
        </pc:picChg>
        <pc:picChg chg="add del mod">
          <ac:chgData name="Davis, James C" userId="84778d94-b1cc-4a48-87ce-749e1d7d6e72" providerId="ADAL" clId="{1D3192F4-448F-674E-AAFE-DF747921934A}" dt="2021-04-26T23:25:36.459" v="23182"/>
          <ac:picMkLst>
            <pc:docMk/>
            <pc:sldMk cId="785528077" sldId="269"/>
            <ac:picMk id="12" creationId="{8BD40E57-CE59-0843-A8AF-2762EB855F59}"/>
          </ac:picMkLst>
        </pc:picChg>
      </pc:sldChg>
      <pc:sldChg chg="modSp add del modTransition">
        <pc:chgData name="Davis, James C" userId="84778d94-b1cc-4a48-87ce-749e1d7d6e72" providerId="ADAL" clId="{1D3192F4-448F-674E-AAFE-DF747921934A}" dt="2021-04-26T00:40:31.518" v="9386" actId="2696"/>
        <pc:sldMkLst>
          <pc:docMk/>
          <pc:sldMk cId="787220342" sldId="269"/>
        </pc:sldMkLst>
        <pc:spChg chg="mod">
          <ac:chgData name="Davis, James C" userId="84778d94-b1cc-4a48-87ce-749e1d7d6e72" providerId="ADAL" clId="{1D3192F4-448F-674E-AAFE-DF747921934A}" dt="2021-04-26T00:40:28.163" v="9385"/>
          <ac:spMkLst>
            <pc:docMk/>
            <pc:sldMk cId="787220342" sldId="269"/>
            <ac:spMk id="4" creationId="{8B1E063C-5B65-E44B-89A0-AD2EF4D39A8A}"/>
          </ac:spMkLst>
        </pc:spChg>
      </pc:sldChg>
      <pc:sldChg chg="addSp delSp modSp add del mod modNotesTx">
        <pc:chgData name="Davis, James C" userId="84778d94-b1cc-4a48-87ce-749e1d7d6e72" providerId="ADAL" clId="{1D3192F4-448F-674E-AAFE-DF747921934A}" dt="2021-04-26T02:59:28.130" v="13656" actId="2696"/>
        <pc:sldMkLst>
          <pc:docMk/>
          <pc:sldMk cId="1970765218" sldId="269"/>
        </pc:sldMkLst>
        <pc:spChg chg="mod">
          <ac:chgData name="Davis, James C" userId="84778d94-b1cc-4a48-87ce-749e1d7d6e72" providerId="ADAL" clId="{1D3192F4-448F-674E-AAFE-DF747921934A}" dt="2021-04-26T02:41:21.773" v="12546" actId="1076"/>
          <ac:spMkLst>
            <pc:docMk/>
            <pc:sldMk cId="1970765218" sldId="269"/>
            <ac:spMk id="2" creationId="{3AB988E6-1B18-9643-A840-6F6D00DE0F80}"/>
          </ac:spMkLst>
        </pc:spChg>
        <pc:spChg chg="del mod">
          <ac:chgData name="Davis, James C" userId="84778d94-b1cc-4a48-87ce-749e1d7d6e72" providerId="ADAL" clId="{1D3192F4-448F-674E-AAFE-DF747921934A}" dt="2021-04-26T02:37:25.137" v="12215" actId="478"/>
          <ac:spMkLst>
            <pc:docMk/>
            <pc:sldMk cId="1970765218" sldId="269"/>
            <ac:spMk id="4" creationId="{8B1E063C-5B65-E44B-89A0-AD2EF4D39A8A}"/>
          </ac:spMkLst>
        </pc:spChg>
        <pc:spChg chg="add mod">
          <ac:chgData name="Davis, James C" userId="84778d94-b1cc-4a48-87ce-749e1d7d6e72" providerId="ADAL" clId="{1D3192F4-448F-674E-AAFE-DF747921934A}" dt="2021-04-26T02:42:46.732" v="12645" actId="115"/>
          <ac:spMkLst>
            <pc:docMk/>
            <pc:sldMk cId="1970765218" sldId="269"/>
            <ac:spMk id="5" creationId="{58B2510E-B7A2-4142-B1C6-9499A2513557}"/>
          </ac:spMkLst>
        </pc:spChg>
      </pc:sldChg>
      <pc:sldChg chg="modSp add del mod">
        <pc:chgData name="Davis, James C" userId="84778d94-b1cc-4a48-87ce-749e1d7d6e72" providerId="ADAL" clId="{1D3192F4-448F-674E-AAFE-DF747921934A}" dt="2021-04-26T00:40:23.198" v="9384" actId="2696"/>
        <pc:sldMkLst>
          <pc:docMk/>
          <pc:sldMk cId="2082475511" sldId="269"/>
        </pc:sldMkLst>
        <pc:spChg chg="mod">
          <ac:chgData name="Davis, James C" userId="84778d94-b1cc-4a48-87ce-749e1d7d6e72" providerId="ADAL" clId="{1D3192F4-448F-674E-AAFE-DF747921934A}" dt="2021-04-23T23:54:33.763" v="187" actId="20577"/>
          <ac:spMkLst>
            <pc:docMk/>
            <pc:sldMk cId="2082475511" sldId="269"/>
            <ac:spMk id="2" creationId="{3AB988E6-1B18-9643-A840-6F6D00DE0F80}"/>
          </ac:spMkLst>
        </pc:spChg>
      </pc:sldChg>
      <pc:sldChg chg="addSp delSp modSp add del mod">
        <pc:chgData name="Davis, James C" userId="84778d94-b1cc-4a48-87ce-749e1d7d6e72" providerId="ADAL" clId="{1D3192F4-448F-674E-AAFE-DF747921934A}" dt="2021-04-26T03:09:50.769" v="13723" actId="2696"/>
        <pc:sldMkLst>
          <pc:docMk/>
          <pc:sldMk cId="1541078460" sldId="270"/>
        </pc:sldMkLst>
        <pc:spChg chg="add mod">
          <ac:chgData name="Davis, James C" userId="84778d94-b1cc-4a48-87ce-749e1d7d6e72" providerId="ADAL" clId="{1D3192F4-448F-674E-AAFE-DF747921934A}" dt="2021-04-26T03:09:33.422" v="13720" actId="21"/>
          <ac:spMkLst>
            <pc:docMk/>
            <pc:sldMk cId="1541078460" sldId="270"/>
            <ac:spMk id="3" creationId="{426B49C1-0FAE-4643-A994-26015AEC7087}"/>
          </ac:spMkLst>
        </pc:spChg>
        <pc:spChg chg="del mod">
          <ac:chgData name="Davis, James C" userId="84778d94-b1cc-4a48-87ce-749e1d7d6e72" providerId="ADAL" clId="{1D3192F4-448F-674E-AAFE-DF747921934A}" dt="2021-04-26T03:09:33.422" v="13720" actId="21"/>
          <ac:spMkLst>
            <pc:docMk/>
            <pc:sldMk cId="1541078460" sldId="270"/>
            <ac:spMk id="7" creationId="{7DF7A290-8430-E64F-BC58-B9E206E2F09C}"/>
          </ac:spMkLst>
        </pc:spChg>
      </pc:sldChg>
      <pc:sldChg chg="addSp delSp modSp new mod modTransition delAnim modAnim modNotesTx">
        <pc:chgData name="Davis, James C" userId="84778d94-b1cc-4a48-87ce-749e1d7d6e72" providerId="ADAL" clId="{1D3192F4-448F-674E-AAFE-DF747921934A}" dt="2021-04-26T23:25:36.459" v="23182"/>
        <pc:sldMkLst>
          <pc:docMk/>
          <pc:sldMk cId="2482144185" sldId="271"/>
        </pc:sldMkLst>
        <pc:spChg chg="add del mod">
          <ac:chgData name="Davis, James C" userId="84778d94-b1cc-4a48-87ce-749e1d7d6e72" providerId="ADAL" clId="{1D3192F4-448F-674E-AAFE-DF747921934A}" dt="2021-04-26T03:09:56.424" v="13725" actId="21"/>
          <ac:spMkLst>
            <pc:docMk/>
            <pc:sldMk cId="2482144185" sldId="271"/>
            <ac:spMk id="2" creationId="{1F6AA5FA-A3AE-EC4F-B134-EB469ED2196A}"/>
          </ac:spMkLst>
        </pc:spChg>
        <pc:spChg chg="del">
          <ac:chgData name="Davis, James C" userId="84778d94-b1cc-4a48-87ce-749e1d7d6e72" providerId="ADAL" clId="{1D3192F4-448F-674E-AAFE-DF747921934A}" dt="2021-04-24T00:03:59.697" v="275" actId="478"/>
          <ac:spMkLst>
            <pc:docMk/>
            <pc:sldMk cId="2482144185" sldId="271"/>
            <ac:spMk id="2" creationId="{B825088A-DF81-8A42-8C81-0C3A8C0EE548}"/>
          </ac:spMkLst>
        </pc:spChg>
        <pc:spChg chg="del">
          <ac:chgData name="Davis, James C" userId="84778d94-b1cc-4a48-87ce-749e1d7d6e72" providerId="ADAL" clId="{1D3192F4-448F-674E-AAFE-DF747921934A}" dt="2021-04-24T00:03:59.697" v="275" actId="478"/>
          <ac:spMkLst>
            <pc:docMk/>
            <pc:sldMk cId="2482144185" sldId="271"/>
            <ac:spMk id="3" creationId="{A7EDAAD1-AD86-0547-880C-6A902CC87C15}"/>
          </ac:spMkLst>
        </pc:spChg>
        <pc:spChg chg="add mod">
          <ac:chgData name="Davis, James C" userId="84778d94-b1cc-4a48-87ce-749e1d7d6e72" providerId="ADAL" clId="{1D3192F4-448F-674E-AAFE-DF747921934A}" dt="2021-04-26T13:54:20.288" v="17154" actId="1076"/>
          <ac:spMkLst>
            <pc:docMk/>
            <pc:sldMk cId="2482144185" sldId="271"/>
            <ac:spMk id="3" creationId="{EEE40C29-8C6D-0046-B6B1-4206F2D89975}"/>
          </ac:spMkLst>
        </pc:spChg>
        <pc:spChg chg="add del mod">
          <ac:chgData name="Davis, James C" userId="84778d94-b1cc-4a48-87ce-749e1d7d6e72" providerId="ADAL" clId="{1D3192F4-448F-674E-AAFE-DF747921934A}" dt="2021-04-26T03:10:06.736" v="13730" actId="478"/>
          <ac:spMkLst>
            <pc:docMk/>
            <pc:sldMk cId="2482144185" sldId="271"/>
            <ac:spMk id="6" creationId="{79EDC29C-28E4-3842-8C65-007F36494175}"/>
          </ac:spMkLst>
        </pc:spChg>
        <pc:spChg chg="add mod">
          <ac:chgData name="Davis, James C" userId="84778d94-b1cc-4a48-87ce-749e1d7d6e72" providerId="ADAL" clId="{1D3192F4-448F-674E-AAFE-DF747921934A}" dt="2021-04-26T13:54:08.259" v="17149" actId="255"/>
          <ac:spMkLst>
            <pc:docMk/>
            <pc:sldMk cId="2482144185" sldId="271"/>
            <ac:spMk id="7" creationId="{D2860AC7-5E79-4F4F-B3F3-9858261B3605}"/>
          </ac:spMkLst>
        </pc:spChg>
        <pc:spChg chg="add del mod">
          <ac:chgData name="Davis, James C" userId="84778d94-b1cc-4a48-87ce-749e1d7d6e72" providerId="ADAL" clId="{1D3192F4-448F-674E-AAFE-DF747921934A}" dt="2021-04-26T13:54:09.768" v="17150" actId="255"/>
          <ac:spMkLst>
            <pc:docMk/>
            <pc:sldMk cId="2482144185" sldId="271"/>
            <ac:spMk id="8" creationId="{B9391158-1D46-6346-BBA7-9603B434B2B4}"/>
          </ac:spMkLst>
        </pc:spChg>
        <pc:spChg chg="add del mod">
          <ac:chgData name="Davis, James C" userId="84778d94-b1cc-4a48-87ce-749e1d7d6e72" providerId="ADAL" clId="{1D3192F4-448F-674E-AAFE-DF747921934A}" dt="2021-04-26T03:10:03.088" v="13728" actId="478"/>
          <ac:spMkLst>
            <pc:docMk/>
            <pc:sldMk cId="2482144185" sldId="271"/>
            <ac:spMk id="9" creationId="{A8961A7B-A9CD-A041-9C8B-7378BFAE6002}"/>
          </ac:spMkLst>
        </pc:spChg>
        <pc:picChg chg="add mod">
          <ac:chgData name="Davis, James C" userId="84778d94-b1cc-4a48-87ce-749e1d7d6e72" providerId="ADAL" clId="{1D3192F4-448F-674E-AAFE-DF747921934A}" dt="2021-04-26T13:54:29.555" v="17157" actId="1076"/>
          <ac:picMkLst>
            <pc:docMk/>
            <pc:sldMk cId="2482144185" sldId="271"/>
            <ac:picMk id="4" creationId="{BA7CE17C-AF00-8A49-9340-ED516DC89CED}"/>
          </ac:picMkLst>
        </pc:picChg>
        <pc:picChg chg="add mod">
          <ac:chgData name="Davis, James C" userId="84778d94-b1cc-4a48-87ce-749e1d7d6e72" providerId="ADAL" clId="{1D3192F4-448F-674E-AAFE-DF747921934A}" dt="2021-04-26T13:54:08.259" v="17149" actId="255"/>
          <ac:picMkLst>
            <pc:docMk/>
            <pc:sldMk cId="2482144185" sldId="271"/>
            <ac:picMk id="5" creationId="{D23B1765-8770-B240-A001-7BF733E834A1}"/>
          </ac:picMkLst>
        </pc:picChg>
        <pc:picChg chg="add mod">
          <ac:chgData name="Davis, James C" userId="84778d94-b1cc-4a48-87ce-749e1d7d6e72" providerId="ADAL" clId="{1D3192F4-448F-674E-AAFE-DF747921934A}" dt="2021-04-26T13:54:22.739" v="17155" actId="1076"/>
          <ac:picMkLst>
            <pc:docMk/>
            <pc:sldMk cId="2482144185" sldId="271"/>
            <ac:picMk id="10" creationId="{F972AA98-854B-F346-A15B-7A25EBA387B8}"/>
          </ac:picMkLst>
        </pc:picChg>
        <pc:picChg chg="add del mod">
          <ac:chgData name="Davis, James C" userId="84778d94-b1cc-4a48-87ce-749e1d7d6e72" providerId="ADAL" clId="{1D3192F4-448F-674E-AAFE-DF747921934A}" dt="2021-04-26T16:29:02.619" v="20663" actId="478"/>
          <ac:picMkLst>
            <pc:docMk/>
            <pc:sldMk cId="2482144185" sldId="271"/>
            <ac:picMk id="11" creationId="{BC52B090-98B6-DD4B-B755-553DBE6257A5}"/>
          </ac:picMkLst>
        </pc:picChg>
        <pc:picChg chg="add del mod">
          <ac:chgData name="Davis, James C" userId="84778d94-b1cc-4a48-87ce-749e1d7d6e72" providerId="ADAL" clId="{1D3192F4-448F-674E-AAFE-DF747921934A}" dt="2021-04-26T17:45:35.468" v="22237"/>
          <ac:picMkLst>
            <pc:docMk/>
            <pc:sldMk cId="2482144185" sldId="271"/>
            <ac:picMk id="12" creationId="{D98C7C5A-2CB5-EC4B-8903-2344041ABE48}"/>
          </ac:picMkLst>
        </pc:picChg>
        <pc:picChg chg="add del mod">
          <ac:chgData name="Davis, James C" userId="84778d94-b1cc-4a48-87ce-749e1d7d6e72" providerId="ADAL" clId="{1D3192F4-448F-674E-AAFE-DF747921934A}" dt="2021-04-26T18:19:14.366" v="22605"/>
          <ac:picMkLst>
            <pc:docMk/>
            <pc:sldMk cId="2482144185" sldId="271"/>
            <ac:picMk id="13" creationId="{CD0532DC-392A-0F4F-98F8-C81CAFDF53B6}"/>
          </ac:picMkLst>
        </pc:picChg>
        <pc:picChg chg="add del mod">
          <ac:chgData name="Davis, James C" userId="84778d94-b1cc-4a48-87ce-749e1d7d6e72" providerId="ADAL" clId="{1D3192F4-448F-674E-AAFE-DF747921934A}" dt="2021-04-26T18:20:44.978" v="22641"/>
          <ac:picMkLst>
            <pc:docMk/>
            <pc:sldMk cId="2482144185" sldId="271"/>
            <ac:picMk id="14" creationId="{A7BD46C8-2E28-3845-9381-B8B900B38829}"/>
          </ac:picMkLst>
        </pc:picChg>
        <pc:picChg chg="add del mod">
          <ac:chgData name="Davis, James C" userId="84778d94-b1cc-4a48-87ce-749e1d7d6e72" providerId="ADAL" clId="{1D3192F4-448F-674E-AAFE-DF747921934A}" dt="2021-04-26T23:25:36.459" v="23182"/>
          <ac:picMkLst>
            <pc:docMk/>
            <pc:sldMk cId="2482144185" sldId="271"/>
            <ac:picMk id="15" creationId="{F30A2A6D-E52A-364A-801B-3E7912EA13F4}"/>
          </ac:picMkLst>
        </pc:picChg>
      </pc:sldChg>
      <pc:sldChg chg="new del">
        <pc:chgData name="Davis, James C" userId="84778d94-b1cc-4a48-87ce-749e1d7d6e72" providerId="ADAL" clId="{1D3192F4-448F-674E-AAFE-DF747921934A}" dt="2021-04-24T00:04:04.851" v="277" actId="680"/>
        <pc:sldMkLst>
          <pc:docMk/>
          <pc:sldMk cId="1385579588" sldId="272"/>
        </pc:sldMkLst>
      </pc:sldChg>
      <pc:sldChg chg="addSp delSp modSp new mod ord modTransition modClrScheme addAnim delAnim modAnim chgLayout modNotesTx">
        <pc:chgData name="Davis, James C" userId="84778d94-b1cc-4a48-87ce-749e1d7d6e72" providerId="ADAL" clId="{1D3192F4-448F-674E-AAFE-DF747921934A}" dt="2021-04-26T23:25:36.459" v="23182"/>
        <pc:sldMkLst>
          <pc:docMk/>
          <pc:sldMk cId="2115731063" sldId="272"/>
        </pc:sldMkLst>
        <pc:spChg chg="del">
          <ac:chgData name="Davis, James C" userId="84778d94-b1cc-4a48-87ce-749e1d7d6e72" providerId="ADAL" clId="{1D3192F4-448F-674E-AAFE-DF747921934A}" dt="2021-04-25T20:02:15.598" v="766" actId="478"/>
          <ac:spMkLst>
            <pc:docMk/>
            <pc:sldMk cId="2115731063" sldId="272"/>
            <ac:spMk id="2" creationId="{67856E8A-A75F-DF45-8F58-AFED4F11E6F2}"/>
          </ac:spMkLst>
        </pc:spChg>
        <pc:spChg chg="add del mod">
          <ac:chgData name="Davis, James C" userId="84778d94-b1cc-4a48-87ce-749e1d7d6e72" providerId="ADAL" clId="{1D3192F4-448F-674E-AAFE-DF747921934A}" dt="2021-04-26T14:14:59.357" v="17172" actId="6264"/>
          <ac:spMkLst>
            <pc:docMk/>
            <pc:sldMk cId="2115731063" sldId="272"/>
            <ac:spMk id="2" creationId="{F321680A-55E4-AF4F-B5A5-2E4DBC2FF423}"/>
          </ac:spMkLst>
        </pc:spChg>
        <pc:spChg chg="add del mod ord">
          <ac:chgData name="Davis, James C" userId="84778d94-b1cc-4a48-87ce-749e1d7d6e72" providerId="ADAL" clId="{1D3192F4-448F-674E-AAFE-DF747921934A}" dt="2021-04-26T14:15:10.572" v="17173" actId="700"/>
          <ac:spMkLst>
            <pc:docMk/>
            <pc:sldMk cId="2115731063" sldId="272"/>
            <ac:spMk id="3" creationId="{6A3CABE4-8918-284C-B4A2-1950AE56BA81}"/>
          </ac:spMkLst>
        </pc:spChg>
        <pc:spChg chg="add del mod ord">
          <ac:chgData name="Davis, James C" userId="84778d94-b1cc-4a48-87ce-749e1d7d6e72" providerId="ADAL" clId="{1D3192F4-448F-674E-AAFE-DF747921934A}" dt="2021-04-26T14:15:18.499" v="17174" actId="478"/>
          <ac:spMkLst>
            <pc:docMk/>
            <pc:sldMk cId="2115731063" sldId="272"/>
            <ac:spMk id="4" creationId="{D95D4EC1-05B3-5047-8A99-79BD33330A12}"/>
          </ac:spMkLst>
        </pc:spChg>
        <pc:spChg chg="add del mod">
          <ac:chgData name="Davis, James C" userId="84778d94-b1cc-4a48-87ce-749e1d7d6e72" providerId="ADAL" clId="{1D3192F4-448F-674E-AAFE-DF747921934A}" dt="2021-04-26T14:16:04.086" v="17176" actId="6264"/>
          <ac:spMkLst>
            <pc:docMk/>
            <pc:sldMk cId="2115731063" sldId="272"/>
            <ac:spMk id="5" creationId="{E7B071B4-809D-944C-8D23-4D9BDC24CF9D}"/>
          </ac:spMkLst>
        </pc:spChg>
        <pc:spChg chg="add del mod ord">
          <ac:chgData name="Davis, James C" userId="84778d94-b1cc-4a48-87ce-749e1d7d6e72" providerId="ADAL" clId="{1D3192F4-448F-674E-AAFE-DF747921934A}" dt="2021-04-26T14:16:09.638" v="17177" actId="478"/>
          <ac:spMkLst>
            <pc:docMk/>
            <pc:sldMk cId="2115731063" sldId="272"/>
            <ac:spMk id="6" creationId="{0ABCC088-DC56-954F-BC43-0314C1466342}"/>
          </ac:spMkLst>
        </pc:spChg>
        <pc:spChg chg="add mod">
          <ac:chgData name="Davis, James C" userId="84778d94-b1cc-4a48-87ce-749e1d7d6e72" providerId="ADAL" clId="{1D3192F4-448F-674E-AAFE-DF747921934A}" dt="2021-04-26T14:45:51.610" v="17755" actId="20577"/>
          <ac:spMkLst>
            <pc:docMk/>
            <pc:sldMk cId="2115731063" sldId="272"/>
            <ac:spMk id="7" creationId="{062AD97B-CD98-E941-B30D-69F1DAFFD1D5}"/>
          </ac:spMkLst>
        </pc:spChg>
        <pc:spChg chg="mod">
          <ac:chgData name="Davis, James C" userId="84778d94-b1cc-4a48-87ce-749e1d7d6e72" providerId="ADAL" clId="{1D3192F4-448F-674E-AAFE-DF747921934A}" dt="2021-04-25T20:02:15.805" v="767"/>
          <ac:spMkLst>
            <pc:docMk/>
            <pc:sldMk cId="2115731063" sldId="272"/>
            <ac:spMk id="8" creationId="{1C4789B0-7BBE-9B4D-93BB-319D2A57E901}"/>
          </ac:spMkLst>
        </pc:spChg>
        <pc:spChg chg="mod">
          <ac:chgData name="Davis, James C" userId="84778d94-b1cc-4a48-87ce-749e1d7d6e72" providerId="ADAL" clId="{1D3192F4-448F-674E-AAFE-DF747921934A}" dt="2021-04-25T20:02:15.805" v="767"/>
          <ac:spMkLst>
            <pc:docMk/>
            <pc:sldMk cId="2115731063" sldId="272"/>
            <ac:spMk id="9" creationId="{365953B3-1879-0640-BFAF-01C3DE59AC48}"/>
          </ac:spMkLst>
        </pc:spChg>
        <pc:spChg chg="mod">
          <ac:chgData name="Davis, James C" userId="84778d94-b1cc-4a48-87ce-749e1d7d6e72" providerId="ADAL" clId="{1D3192F4-448F-674E-AAFE-DF747921934A}" dt="2021-04-25T20:02:15.805" v="767"/>
          <ac:spMkLst>
            <pc:docMk/>
            <pc:sldMk cId="2115731063" sldId="272"/>
            <ac:spMk id="14" creationId="{5279110D-93A5-094F-8EA2-9321B25FFE14}"/>
          </ac:spMkLst>
        </pc:spChg>
        <pc:spChg chg="mod">
          <ac:chgData name="Davis, James C" userId="84778d94-b1cc-4a48-87ce-749e1d7d6e72" providerId="ADAL" clId="{1D3192F4-448F-674E-AAFE-DF747921934A}" dt="2021-04-25T20:02:15.805" v="767"/>
          <ac:spMkLst>
            <pc:docMk/>
            <pc:sldMk cId="2115731063" sldId="272"/>
            <ac:spMk id="15" creationId="{6760F42E-9873-1541-8F19-1B43C02CD5FC}"/>
          </ac:spMkLst>
        </pc:spChg>
        <pc:spChg chg="mod">
          <ac:chgData name="Davis, James C" userId="84778d94-b1cc-4a48-87ce-749e1d7d6e72" providerId="ADAL" clId="{1D3192F4-448F-674E-AAFE-DF747921934A}" dt="2021-04-25T20:02:15.805" v="767"/>
          <ac:spMkLst>
            <pc:docMk/>
            <pc:sldMk cId="2115731063" sldId="272"/>
            <ac:spMk id="18" creationId="{7BBFCAA8-FBC7-4841-B5AB-1DBD1588F26D}"/>
          </ac:spMkLst>
        </pc:spChg>
        <pc:spChg chg="mod">
          <ac:chgData name="Davis, James C" userId="84778d94-b1cc-4a48-87ce-749e1d7d6e72" providerId="ADAL" clId="{1D3192F4-448F-674E-AAFE-DF747921934A}" dt="2021-04-25T20:02:15.805" v="767"/>
          <ac:spMkLst>
            <pc:docMk/>
            <pc:sldMk cId="2115731063" sldId="272"/>
            <ac:spMk id="19" creationId="{86F6239A-9793-7C49-A042-5C60923E870B}"/>
          </ac:spMkLst>
        </pc:spChg>
        <pc:spChg chg="add del mod">
          <ac:chgData name="Davis, James C" userId="84778d94-b1cc-4a48-87ce-749e1d7d6e72" providerId="ADAL" clId="{1D3192F4-448F-674E-AAFE-DF747921934A}" dt="2021-04-25T20:02:53.327" v="769" actId="478"/>
          <ac:spMkLst>
            <pc:docMk/>
            <pc:sldMk cId="2115731063" sldId="272"/>
            <ac:spMk id="20" creationId="{ACA0CF7F-6314-2949-9345-823F560ECD98}"/>
          </ac:spMkLst>
        </pc:spChg>
        <pc:spChg chg="add del mod">
          <ac:chgData name="Davis, James C" userId="84778d94-b1cc-4a48-87ce-749e1d7d6e72" providerId="ADAL" clId="{1D3192F4-448F-674E-AAFE-DF747921934A}" dt="2021-04-25T20:02:53.327" v="769" actId="478"/>
          <ac:spMkLst>
            <pc:docMk/>
            <pc:sldMk cId="2115731063" sldId="272"/>
            <ac:spMk id="21" creationId="{57E52754-37CA-6E4E-80AE-CA8A33074318}"/>
          </ac:spMkLst>
        </pc:spChg>
        <pc:spChg chg="add del mod">
          <ac:chgData name="Davis, James C" userId="84778d94-b1cc-4a48-87ce-749e1d7d6e72" providerId="ADAL" clId="{1D3192F4-448F-674E-AAFE-DF747921934A}" dt="2021-04-25T20:02:53.327" v="769" actId="478"/>
          <ac:spMkLst>
            <pc:docMk/>
            <pc:sldMk cId="2115731063" sldId="272"/>
            <ac:spMk id="22" creationId="{C11A5E4D-1B58-E14D-98D0-3A49B5B728E3}"/>
          </ac:spMkLst>
        </pc:spChg>
        <pc:spChg chg="mod">
          <ac:chgData name="Davis, James C" userId="84778d94-b1cc-4a48-87ce-749e1d7d6e72" providerId="ADAL" clId="{1D3192F4-448F-674E-AAFE-DF747921934A}" dt="2021-04-25T20:02:15.805" v="767"/>
          <ac:spMkLst>
            <pc:docMk/>
            <pc:sldMk cId="2115731063" sldId="272"/>
            <ac:spMk id="24" creationId="{063FDD40-F254-B54C-B5A4-812D8173B694}"/>
          </ac:spMkLst>
        </pc:spChg>
        <pc:spChg chg="mod">
          <ac:chgData name="Davis, James C" userId="84778d94-b1cc-4a48-87ce-749e1d7d6e72" providerId="ADAL" clId="{1D3192F4-448F-674E-AAFE-DF747921934A}" dt="2021-04-25T20:02:15.805" v="767"/>
          <ac:spMkLst>
            <pc:docMk/>
            <pc:sldMk cId="2115731063" sldId="272"/>
            <ac:spMk id="25" creationId="{5B41511A-8316-B847-9469-9A2B2D898608}"/>
          </ac:spMkLst>
        </pc:spChg>
        <pc:spChg chg="add del mod">
          <ac:chgData name="Davis, James C" userId="84778d94-b1cc-4a48-87ce-749e1d7d6e72" providerId="ADAL" clId="{1D3192F4-448F-674E-AAFE-DF747921934A}" dt="2021-04-25T20:02:53.327" v="769" actId="478"/>
          <ac:spMkLst>
            <pc:docMk/>
            <pc:sldMk cId="2115731063" sldId="272"/>
            <ac:spMk id="26" creationId="{00F17898-E78E-7145-A827-47AD7427A2E0}"/>
          </ac:spMkLst>
        </pc:spChg>
        <pc:spChg chg="add del mod">
          <ac:chgData name="Davis, James C" userId="84778d94-b1cc-4a48-87ce-749e1d7d6e72" providerId="ADAL" clId="{1D3192F4-448F-674E-AAFE-DF747921934A}" dt="2021-04-25T20:02:53.327" v="769" actId="478"/>
          <ac:spMkLst>
            <pc:docMk/>
            <pc:sldMk cId="2115731063" sldId="272"/>
            <ac:spMk id="27" creationId="{3BFF6A87-B8FD-7F4D-AA95-10DEAB4605B4}"/>
          </ac:spMkLst>
        </pc:spChg>
        <pc:spChg chg="add del mod">
          <ac:chgData name="Davis, James C" userId="84778d94-b1cc-4a48-87ce-749e1d7d6e72" providerId="ADAL" clId="{1D3192F4-448F-674E-AAFE-DF747921934A}" dt="2021-04-25T20:02:53.327" v="769" actId="478"/>
          <ac:spMkLst>
            <pc:docMk/>
            <pc:sldMk cId="2115731063" sldId="272"/>
            <ac:spMk id="28" creationId="{30183890-99A1-5444-A824-3CE1F2B779B7}"/>
          </ac:spMkLst>
        </pc:spChg>
        <pc:spChg chg="add del mod">
          <ac:chgData name="Davis, James C" userId="84778d94-b1cc-4a48-87ce-749e1d7d6e72" providerId="ADAL" clId="{1D3192F4-448F-674E-AAFE-DF747921934A}" dt="2021-04-25T20:02:53.327" v="769" actId="478"/>
          <ac:spMkLst>
            <pc:docMk/>
            <pc:sldMk cId="2115731063" sldId="272"/>
            <ac:spMk id="29" creationId="{3420F5A4-36BE-B245-A9A7-23CF3DEEBF37}"/>
          </ac:spMkLst>
        </pc:spChg>
        <pc:spChg chg="add del mod">
          <ac:chgData name="Davis, James C" userId="84778d94-b1cc-4a48-87ce-749e1d7d6e72" providerId="ADAL" clId="{1D3192F4-448F-674E-AAFE-DF747921934A}" dt="2021-04-25T20:02:53.327" v="769" actId="478"/>
          <ac:spMkLst>
            <pc:docMk/>
            <pc:sldMk cId="2115731063" sldId="272"/>
            <ac:spMk id="32" creationId="{0CF5F087-638C-CE48-8F0E-316F51A99C75}"/>
          </ac:spMkLst>
        </pc:spChg>
        <pc:spChg chg="mod">
          <ac:chgData name="Davis, James C" userId="84778d94-b1cc-4a48-87ce-749e1d7d6e72" providerId="ADAL" clId="{1D3192F4-448F-674E-AAFE-DF747921934A}" dt="2021-04-25T20:03:12.052" v="772"/>
          <ac:spMkLst>
            <pc:docMk/>
            <pc:sldMk cId="2115731063" sldId="272"/>
            <ac:spMk id="40" creationId="{0FB55366-04C6-A44D-92AD-8225A03A811E}"/>
          </ac:spMkLst>
        </pc:spChg>
        <pc:spChg chg="add mod">
          <ac:chgData name="Davis, James C" userId="84778d94-b1cc-4a48-87ce-749e1d7d6e72" providerId="ADAL" clId="{1D3192F4-448F-674E-AAFE-DF747921934A}" dt="2021-04-26T14:45:03.821" v="17740" actId="1076"/>
          <ac:spMkLst>
            <pc:docMk/>
            <pc:sldMk cId="2115731063" sldId="272"/>
            <ac:spMk id="41" creationId="{6D9E664F-4D73-F848-BF80-043D2C66E87F}"/>
          </ac:spMkLst>
        </pc:spChg>
        <pc:spChg chg="mod">
          <ac:chgData name="Davis, James C" userId="84778d94-b1cc-4a48-87ce-749e1d7d6e72" providerId="ADAL" clId="{1D3192F4-448F-674E-AAFE-DF747921934A}" dt="2021-04-25T20:03:12.052" v="772"/>
          <ac:spMkLst>
            <pc:docMk/>
            <pc:sldMk cId="2115731063" sldId="272"/>
            <ac:spMk id="41" creationId="{EE68C88C-6A38-C048-81E0-0A990DD47C07}"/>
          </ac:spMkLst>
        </pc:spChg>
        <pc:spChg chg="mod">
          <ac:chgData name="Davis, James C" userId="84778d94-b1cc-4a48-87ce-749e1d7d6e72" providerId="ADAL" clId="{1D3192F4-448F-674E-AAFE-DF747921934A}" dt="2021-04-25T20:23:45.097" v="1286" actId="14100"/>
          <ac:spMkLst>
            <pc:docMk/>
            <pc:sldMk cId="2115731063" sldId="272"/>
            <ac:spMk id="46" creationId="{6AA28754-BB33-5B4B-ABC3-B6EC7FD65F3A}"/>
          </ac:spMkLst>
        </pc:spChg>
        <pc:spChg chg="mod">
          <ac:chgData name="Davis, James C" userId="84778d94-b1cc-4a48-87ce-749e1d7d6e72" providerId="ADAL" clId="{1D3192F4-448F-674E-AAFE-DF747921934A}" dt="2021-04-25T20:23:58.530" v="1291" actId="1037"/>
          <ac:spMkLst>
            <pc:docMk/>
            <pc:sldMk cId="2115731063" sldId="272"/>
            <ac:spMk id="47" creationId="{98CB034F-912F-5E4E-BCD4-F3A12B034F24}"/>
          </ac:spMkLst>
        </pc:spChg>
        <pc:spChg chg="mod">
          <ac:chgData name="Davis, James C" userId="84778d94-b1cc-4a48-87ce-749e1d7d6e72" providerId="ADAL" clId="{1D3192F4-448F-674E-AAFE-DF747921934A}" dt="2021-04-25T20:03:12.052" v="772"/>
          <ac:spMkLst>
            <pc:docMk/>
            <pc:sldMk cId="2115731063" sldId="272"/>
            <ac:spMk id="50" creationId="{678F89B5-71CC-3B45-8A32-BEA33B4721ED}"/>
          </ac:spMkLst>
        </pc:spChg>
        <pc:spChg chg="mod">
          <ac:chgData name="Davis, James C" userId="84778d94-b1cc-4a48-87ce-749e1d7d6e72" providerId="ADAL" clId="{1D3192F4-448F-674E-AAFE-DF747921934A}" dt="2021-04-25T20:03:12.052" v="772"/>
          <ac:spMkLst>
            <pc:docMk/>
            <pc:sldMk cId="2115731063" sldId="272"/>
            <ac:spMk id="51" creationId="{B8D27DF5-3176-AC43-954C-F67D6D7714F4}"/>
          </ac:spMkLst>
        </pc:spChg>
        <pc:spChg chg="add mod">
          <ac:chgData name="Davis, James C" userId="84778d94-b1cc-4a48-87ce-749e1d7d6e72" providerId="ADAL" clId="{1D3192F4-448F-674E-AAFE-DF747921934A}" dt="2021-04-26T12:42:46.220" v="16595" actId="20577"/>
          <ac:spMkLst>
            <pc:docMk/>
            <pc:sldMk cId="2115731063" sldId="272"/>
            <ac:spMk id="52" creationId="{CC298069-F00A-084A-84FE-E93C4B3A6DE6}"/>
          </ac:spMkLst>
        </pc:spChg>
        <pc:spChg chg="add mod">
          <ac:chgData name="Davis, James C" userId="84778d94-b1cc-4a48-87ce-749e1d7d6e72" providerId="ADAL" clId="{1D3192F4-448F-674E-AAFE-DF747921934A}" dt="2021-04-26T12:42:41.247" v="16590" actId="114"/>
          <ac:spMkLst>
            <pc:docMk/>
            <pc:sldMk cId="2115731063" sldId="272"/>
            <ac:spMk id="53" creationId="{A2ECC578-6C91-2346-AA3D-726A49324E04}"/>
          </ac:spMkLst>
        </pc:spChg>
        <pc:spChg chg="add del mod">
          <ac:chgData name="Davis, James C" userId="84778d94-b1cc-4a48-87ce-749e1d7d6e72" providerId="ADAL" clId="{1D3192F4-448F-674E-AAFE-DF747921934A}" dt="2021-04-25T20:15:37.042" v="846" actId="478"/>
          <ac:spMkLst>
            <pc:docMk/>
            <pc:sldMk cId="2115731063" sldId="272"/>
            <ac:spMk id="54" creationId="{1669F737-61A9-8D46-B6BB-BA389B1FAD64}"/>
          </ac:spMkLst>
        </pc:spChg>
        <pc:spChg chg="mod">
          <ac:chgData name="Davis, James C" userId="84778d94-b1cc-4a48-87ce-749e1d7d6e72" providerId="ADAL" clId="{1D3192F4-448F-674E-AAFE-DF747921934A}" dt="2021-04-25T20:03:12.052" v="772"/>
          <ac:spMkLst>
            <pc:docMk/>
            <pc:sldMk cId="2115731063" sldId="272"/>
            <ac:spMk id="56" creationId="{47A2DC30-5DB6-694F-A4EF-F87B12D0F80E}"/>
          </ac:spMkLst>
        </pc:spChg>
        <pc:spChg chg="add mod">
          <ac:chgData name="Davis, James C" userId="84778d94-b1cc-4a48-87ce-749e1d7d6e72" providerId="ADAL" clId="{1D3192F4-448F-674E-AAFE-DF747921934A}" dt="2021-04-26T14:45:45.549" v="17751" actId="1076"/>
          <ac:spMkLst>
            <pc:docMk/>
            <pc:sldMk cId="2115731063" sldId="272"/>
            <ac:spMk id="56" creationId="{F40C4AE1-2102-2D4D-B828-2A2C7541C016}"/>
          </ac:spMkLst>
        </pc:spChg>
        <pc:spChg chg="mod">
          <ac:chgData name="Davis, James C" userId="84778d94-b1cc-4a48-87ce-749e1d7d6e72" providerId="ADAL" clId="{1D3192F4-448F-674E-AAFE-DF747921934A}" dt="2021-04-25T20:03:12.052" v="772"/>
          <ac:spMkLst>
            <pc:docMk/>
            <pc:sldMk cId="2115731063" sldId="272"/>
            <ac:spMk id="57" creationId="{4F8B0EBE-6240-B041-9EED-391A828885C6}"/>
          </ac:spMkLst>
        </pc:spChg>
        <pc:spChg chg="add del mod">
          <ac:chgData name="Davis, James C" userId="84778d94-b1cc-4a48-87ce-749e1d7d6e72" providerId="ADAL" clId="{1D3192F4-448F-674E-AAFE-DF747921934A}" dt="2021-04-25T20:15:26.798" v="814" actId="21"/>
          <ac:spMkLst>
            <pc:docMk/>
            <pc:sldMk cId="2115731063" sldId="272"/>
            <ac:spMk id="58" creationId="{2AEA2DC9-37D1-7340-A376-1DE4E3FE027C}"/>
          </ac:spMkLst>
        </pc:spChg>
        <pc:spChg chg="add del mod">
          <ac:chgData name="Davis, James C" userId="84778d94-b1cc-4a48-87ce-749e1d7d6e72" providerId="ADAL" clId="{1D3192F4-448F-674E-AAFE-DF747921934A}" dt="2021-04-25T20:16:51.426" v="1078" actId="478"/>
          <ac:spMkLst>
            <pc:docMk/>
            <pc:sldMk cId="2115731063" sldId="272"/>
            <ac:spMk id="59" creationId="{1134D4B6-639C-3B49-B999-7124C205901B}"/>
          </ac:spMkLst>
        </pc:spChg>
        <pc:spChg chg="add del mod">
          <ac:chgData name="Davis, James C" userId="84778d94-b1cc-4a48-87ce-749e1d7d6e72" providerId="ADAL" clId="{1D3192F4-448F-674E-AAFE-DF747921934A}" dt="2021-04-25T20:16:53.874" v="1079" actId="478"/>
          <ac:spMkLst>
            <pc:docMk/>
            <pc:sldMk cId="2115731063" sldId="272"/>
            <ac:spMk id="60" creationId="{A7055842-D038-CF43-904A-0F8630EFBF0F}"/>
          </ac:spMkLst>
        </pc:spChg>
        <pc:spChg chg="add del mod">
          <ac:chgData name="Davis, James C" userId="84778d94-b1cc-4a48-87ce-749e1d7d6e72" providerId="ADAL" clId="{1D3192F4-448F-674E-AAFE-DF747921934A}" dt="2021-04-25T20:16:55.074" v="1080" actId="478"/>
          <ac:spMkLst>
            <pc:docMk/>
            <pc:sldMk cId="2115731063" sldId="272"/>
            <ac:spMk id="61" creationId="{8326CB89-E85B-BC4F-B1BA-DC260B66DF37}"/>
          </ac:spMkLst>
        </pc:spChg>
        <pc:spChg chg="add del mod">
          <ac:chgData name="Davis, James C" userId="84778d94-b1cc-4a48-87ce-749e1d7d6e72" providerId="ADAL" clId="{1D3192F4-448F-674E-AAFE-DF747921934A}" dt="2021-04-25T20:16:56.211" v="1081" actId="478"/>
          <ac:spMkLst>
            <pc:docMk/>
            <pc:sldMk cId="2115731063" sldId="272"/>
            <ac:spMk id="64" creationId="{98F8ACFE-9A5D-5C48-80FC-602A295D8D9B}"/>
          </ac:spMkLst>
        </pc:spChg>
        <pc:spChg chg="add del mod">
          <ac:chgData name="Davis, James C" userId="84778d94-b1cc-4a48-87ce-749e1d7d6e72" providerId="ADAL" clId="{1D3192F4-448F-674E-AAFE-DF747921934A}" dt="2021-04-25T20:03:27.590" v="777"/>
          <ac:spMkLst>
            <pc:docMk/>
            <pc:sldMk cId="2115731063" sldId="272"/>
            <ac:spMk id="66" creationId="{F6141E5A-55A3-734F-8103-BAA8A9BB122E}"/>
          </ac:spMkLst>
        </pc:spChg>
        <pc:spChg chg="add mod ord">
          <ac:chgData name="Davis, James C" userId="84778d94-b1cc-4a48-87ce-749e1d7d6e72" providerId="ADAL" clId="{1D3192F4-448F-674E-AAFE-DF747921934A}" dt="2021-04-26T14:16:04.086" v="17176" actId="6264"/>
          <ac:spMkLst>
            <pc:docMk/>
            <pc:sldMk cId="2115731063" sldId="272"/>
            <ac:spMk id="67" creationId="{0405EE41-93C0-2444-8D04-16A5F2FAE0D6}"/>
          </ac:spMkLst>
        </pc:spChg>
        <pc:spChg chg="add del mod ord">
          <ac:chgData name="Davis, James C" userId="84778d94-b1cc-4a48-87ce-749e1d7d6e72" providerId="ADAL" clId="{1D3192F4-448F-674E-AAFE-DF747921934A}" dt="2021-04-25T20:03:54.803" v="813" actId="478"/>
          <ac:spMkLst>
            <pc:docMk/>
            <pc:sldMk cId="2115731063" sldId="272"/>
            <ac:spMk id="68" creationId="{5091701D-0BEF-024A-AA40-52514FBEFB4E}"/>
          </ac:spMkLst>
        </pc:spChg>
        <pc:spChg chg="add del mod">
          <ac:chgData name="Davis, James C" userId="84778d94-b1cc-4a48-87ce-749e1d7d6e72" providerId="ADAL" clId="{1D3192F4-448F-674E-AAFE-DF747921934A}" dt="2021-04-25T20:15:28.580" v="816"/>
          <ac:spMkLst>
            <pc:docMk/>
            <pc:sldMk cId="2115731063" sldId="272"/>
            <ac:spMk id="69" creationId="{3B29E829-75C7-CB48-B9A3-02AC1C20CFCF}"/>
          </ac:spMkLst>
        </pc:spChg>
        <pc:spChg chg="mod">
          <ac:chgData name="Davis, James C" userId="84778d94-b1cc-4a48-87ce-749e1d7d6e72" providerId="ADAL" clId="{1D3192F4-448F-674E-AAFE-DF747921934A}" dt="2021-04-25T20:24:08.814" v="1296"/>
          <ac:spMkLst>
            <pc:docMk/>
            <pc:sldMk cId="2115731063" sldId="272"/>
            <ac:spMk id="101" creationId="{26FB8067-1E17-E646-AE57-3AD8F4CF8852}"/>
          </ac:spMkLst>
        </pc:spChg>
        <pc:spChg chg="mod">
          <ac:chgData name="Davis, James C" userId="84778d94-b1cc-4a48-87ce-749e1d7d6e72" providerId="ADAL" clId="{1D3192F4-448F-674E-AAFE-DF747921934A}" dt="2021-04-25T20:24:08.814" v="1296"/>
          <ac:spMkLst>
            <pc:docMk/>
            <pc:sldMk cId="2115731063" sldId="272"/>
            <ac:spMk id="102" creationId="{5CE751EB-C43D-BD44-A395-567760BB4DA1}"/>
          </ac:spMkLst>
        </pc:spChg>
        <pc:spChg chg="mod">
          <ac:chgData name="Davis, James C" userId="84778d94-b1cc-4a48-87ce-749e1d7d6e72" providerId="ADAL" clId="{1D3192F4-448F-674E-AAFE-DF747921934A}" dt="2021-04-25T20:24:14.968" v="1298"/>
          <ac:spMkLst>
            <pc:docMk/>
            <pc:sldMk cId="2115731063" sldId="272"/>
            <ac:spMk id="104" creationId="{A6F37E83-58FB-6D4D-85B9-CF5D759BCD8C}"/>
          </ac:spMkLst>
        </pc:spChg>
        <pc:spChg chg="mod">
          <ac:chgData name="Davis, James C" userId="84778d94-b1cc-4a48-87ce-749e1d7d6e72" providerId="ADAL" clId="{1D3192F4-448F-674E-AAFE-DF747921934A}" dt="2021-04-25T20:24:14.968" v="1298"/>
          <ac:spMkLst>
            <pc:docMk/>
            <pc:sldMk cId="2115731063" sldId="272"/>
            <ac:spMk id="105" creationId="{499A05DB-5180-CD41-83F6-3A9C7DAE2E74}"/>
          </ac:spMkLst>
        </pc:spChg>
        <pc:spChg chg="mod">
          <ac:chgData name="Davis, James C" userId="84778d94-b1cc-4a48-87ce-749e1d7d6e72" providerId="ADAL" clId="{1D3192F4-448F-674E-AAFE-DF747921934A}" dt="2021-04-25T20:24:21.329" v="1300"/>
          <ac:spMkLst>
            <pc:docMk/>
            <pc:sldMk cId="2115731063" sldId="272"/>
            <ac:spMk id="107" creationId="{D7E3F3B9-4344-2448-BD6E-16E6BEC8B238}"/>
          </ac:spMkLst>
        </pc:spChg>
        <pc:spChg chg="mod">
          <ac:chgData name="Davis, James C" userId="84778d94-b1cc-4a48-87ce-749e1d7d6e72" providerId="ADAL" clId="{1D3192F4-448F-674E-AAFE-DF747921934A}" dt="2021-04-25T20:24:21.329" v="1300"/>
          <ac:spMkLst>
            <pc:docMk/>
            <pc:sldMk cId="2115731063" sldId="272"/>
            <ac:spMk id="108" creationId="{7D415B99-7A6C-C046-9227-F726F7B7A829}"/>
          </ac:spMkLst>
        </pc:spChg>
        <pc:spChg chg="add mod">
          <ac:chgData name="Davis, James C" userId="84778d94-b1cc-4a48-87ce-749e1d7d6e72" providerId="ADAL" clId="{1D3192F4-448F-674E-AAFE-DF747921934A}" dt="2021-04-26T12:38:21.345" v="16382" actId="255"/>
          <ac:spMkLst>
            <pc:docMk/>
            <pc:sldMk cId="2115731063" sldId="272"/>
            <ac:spMk id="111" creationId="{87BBF81E-3F95-7A46-831C-3EAF65F4D102}"/>
          </ac:spMkLst>
        </pc:spChg>
        <pc:spChg chg="add mod">
          <ac:chgData name="Davis, James C" userId="84778d94-b1cc-4a48-87ce-749e1d7d6e72" providerId="ADAL" clId="{1D3192F4-448F-674E-AAFE-DF747921934A}" dt="2021-04-26T12:40:27.553" v="16419" actId="1076"/>
          <ac:spMkLst>
            <pc:docMk/>
            <pc:sldMk cId="2115731063" sldId="272"/>
            <ac:spMk id="112" creationId="{28E192D2-24CC-824D-BA02-2D4B78633582}"/>
          </ac:spMkLst>
        </pc:spChg>
        <pc:spChg chg="add del mod">
          <ac:chgData name="Davis, James C" userId="84778d94-b1cc-4a48-87ce-749e1d7d6e72" providerId="ADAL" clId="{1D3192F4-448F-674E-AAFE-DF747921934A}" dt="2021-04-26T12:40:42.054" v="16423" actId="1076"/>
          <ac:spMkLst>
            <pc:docMk/>
            <pc:sldMk cId="2115731063" sldId="272"/>
            <ac:spMk id="113" creationId="{3E9D35A7-4ADC-0640-9C81-8F0489A08D45}"/>
          </ac:spMkLst>
        </pc:spChg>
        <pc:grpChg chg="add del mod">
          <ac:chgData name="Davis, James C" userId="84778d94-b1cc-4a48-87ce-749e1d7d6e72" providerId="ADAL" clId="{1D3192F4-448F-674E-AAFE-DF747921934A}" dt="2021-04-25T20:02:53.327" v="769" actId="478"/>
          <ac:grpSpMkLst>
            <pc:docMk/>
            <pc:sldMk cId="2115731063" sldId="272"/>
            <ac:grpSpMk id="7" creationId="{71796FA0-C64D-5040-A0FD-E7A3E6EDF389}"/>
          </ac:grpSpMkLst>
        </pc:grpChg>
        <pc:grpChg chg="add del mod">
          <ac:chgData name="Davis, James C" userId="84778d94-b1cc-4a48-87ce-749e1d7d6e72" providerId="ADAL" clId="{1D3192F4-448F-674E-AAFE-DF747921934A}" dt="2021-04-25T20:02:53.327" v="769" actId="478"/>
          <ac:grpSpMkLst>
            <pc:docMk/>
            <pc:sldMk cId="2115731063" sldId="272"/>
            <ac:grpSpMk id="13" creationId="{885E2077-3E89-954E-9A8F-448F78AF7B73}"/>
          </ac:grpSpMkLst>
        </pc:grpChg>
        <pc:grpChg chg="add del mod">
          <ac:chgData name="Davis, James C" userId="84778d94-b1cc-4a48-87ce-749e1d7d6e72" providerId="ADAL" clId="{1D3192F4-448F-674E-AAFE-DF747921934A}" dt="2021-04-25T20:02:53.327" v="769" actId="478"/>
          <ac:grpSpMkLst>
            <pc:docMk/>
            <pc:sldMk cId="2115731063" sldId="272"/>
            <ac:grpSpMk id="17" creationId="{45A7DD2B-613E-4343-9979-A264573268F1}"/>
          </ac:grpSpMkLst>
        </pc:grpChg>
        <pc:grpChg chg="add del mod">
          <ac:chgData name="Davis, James C" userId="84778d94-b1cc-4a48-87ce-749e1d7d6e72" providerId="ADAL" clId="{1D3192F4-448F-674E-AAFE-DF747921934A}" dt="2021-04-25T20:02:53.327" v="769" actId="478"/>
          <ac:grpSpMkLst>
            <pc:docMk/>
            <pc:sldMk cId="2115731063" sldId="272"/>
            <ac:grpSpMk id="23" creationId="{26B6A967-1537-E74A-9DF5-A5275E16F149}"/>
          </ac:grpSpMkLst>
        </pc:grpChg>
        <pc:grpChg chg="add del mod">
          <ac:chgData name="Davis, James C" userId="84778d94-b1cc-4a48-87ce-749e1d7d6e72" providerId="ADAL" clId="{1D3192F4-448F-674E-AAFE-DF747921934A}" dt="2021-04-25T20:24:02.409" v="1294" actId="478"/>
          <ac:grpSpMkLst>
            <pc:docMk/>
            <pc:sldMk cId="2115731063" sldId="272"/>
            <ac:grpSpMk id="39" creationId="{A8CC7CCB-30BA-6448-A7B5-A821F2E86FB1}"/>
          </ac:grpSpMkLst>
        </pc:grpChg>
        <pc:grpChg chg="add mod">
          <ac:chgData name="Davis, James C" userId="84778d94-b1cc-4a48-87ce-749e1d7d6e72" providerId="ADAL" clId="{1D3192F4-448F-674E-AAFE-DF747921934A}" dt="2021-04-25T20:24:08.187" v="1295" actId="1076"/>
          <ac:grpSpMkLst>
            <pc:docMk/>
            <pc:sldMk cId="2115731063" sldId="272"/>
            <ac:grpSpMk id="45" creationId="{58F447C9-0358-B24F-A977-96D17B4B06AF}"/>
          </ac:grpSpMkLst>
        </pc:grpChg>
        <pc:grpChg chg="add del mod">
          <ac:chgData name="Davis, James C" userId="84778d94-b1cc-4a48-87ce-749e1d7d6e72" providerId="ADAL" clId="{1D3192F4-448F-674E-AAFE-DF747921934A}" dt="2021-04-25T20:24:01.688" v="1293" actId="478"/>
          <ac:grpSpMkLst>
            <pc:docMk/>
            <pc:sldMk cId="2115731063" sldId="272"/>
            <ac:grpSpMk id="49" creationId="{FCAF097D-2301-A340-A98E-3BB13B8DA886}"/>
          </ac:grpSpMkLst>
        </pc:grpChg>
        <pc:grpChg chg="add del mod">
          <ac:chgData name="Davis, James C" userId="84778d94-b1cc-4a48-87ce-749e1d7d6e72" providerId="ADAL" clId="{1D3192F4-448F-674E-AAFE-DF747921934A}" dt="2021-04-25T20:24:00.604" v="1292" actId="478"/>
          <ac:grpSpMkLst>
            <pc:docMk/>
            <pc:sldMk cId="2115731063" sldId="272"/>
            <ac:grpSpMk id="55" creationId="{D635D736-4137-3A4E-830E-70435997B06A}"/>
          </ac:grpSpMkLst>
        </pc:grpChg>
        <pc:grpChg chg="add mod">
          <ac:chgData name="Davis, James C" userId="84778d94-b1cc-4a48-87ce-749e1d7d6e72" providerId="ADAL" clId="{1D3192F4-448F-674E-AAFE-DF747921934A}" dt="2021-04-25T20:24:14.427" v="1297" actId="1076"/>
          <ac:grpSpMkLst>
            <pc:docMk/>
            <pc:sldMk cId="2115731063" sldId="272"/>
            <ac:grpSpMk id="100" creationId="{C84EA3D9-6598-E149-9BCA-2BDEA1900D1D}"/>
          </ac:grpSpMkLst>
        </pc:grpChg>
        <pc:grpChg chg="add mod">
          <ac:chgData name="Davis, James C" userId="84778d94-b1cc-4a48-87ce-749e1d7d6e72" providerId="ADAL" clId="{1D3192F4-448F-674E-AAFE-DF747921934A}" dt="2021-04-25T20:24:20.678" v="1299" actId="1076"/>
          <ac:grpSpMkLst>
            <pc:docMk/>
            <pc:sldMk cId="2115731063" sldId="272"/>
            <ac:grpSpMk id="103" creationId="{74EBBA14-D0AB-0B46-B12E-A68E1F002E02}"/>
          </ac:grpSpMkLst>
        </pc:grpChg>
        <pc:grpChg chg="add mod">
          <ac:chgData name="Davis, James C" userId="84778d94-b1cc-4a48-87ce-749e1d7d6e72" providerId="ADAL" clId="{1D3192F4-448F-674E-AAFE-DF747921934A}" dt="2021-04-25T20:24:26.224" v="1301" actId="1076"/>
          <ac:grpSpMkLst>
            <pc:docMk/>
            <pc:sldMk cId="2115731063" sldId="272"/>
            <ac:grpSpMk id="106" creationId="{5D32B3DA-D544-644E-98C0-7D7C05A74CA3}"/>
          </ac:grpSpMkLst>
        </pc:grpChg>
        <pc:grpChg chg="add mod">
          <ac:chgData name="Davis, James C" userId="84778d94-b1cc-4a48-87ce-749e1d7d6e72" providerId="ADAL" clId="{1D3192F4-448F-674E-AAFE-DF747921934A}" dt="2021-04-25T23:46:13.567" v="2487" actId="1076"/>
          <ac:grpSpMkLst>
            <pc:docMk/>
            <pc:sldMk cId="2115731063" sldId="272"/>
            <ac:grpSpMk id="109" creationId="{22BA7A65-6E84-224D-8277-57A55839A536}"/>
          </ac:grpSpMkLst>
        </pc:grpChg>
        <pc:grpChg chg="add mod">
          <ac:chgData name="Davis, James C" userId="84778d94-b1cc-4a48-87ce-749e1d7d6e72" providerId="ADAL" clId="{1D3192F4-448F-674E-AAFE-DF747921934A}" dt="2021-04-25T20:30:40.205" v="1516" actId="164"/>
          <ac:grpSpMkLst>
            <pc:docMk/>
            <pc:sldMk cId="2115731063" sldId="272"/>
            <ac:grpSpMk id="110" creationId="{987269A0-0D5D-8D40-9E09-145E108165E1}"/>
          </ac:grpSpMkLst>
        </pc:grpChg>
        <pc:picChg chg="add del mod">
          <ac:chgData name="Davis, James C" userId="84778d94-b1cc-4a48-87ce-749e1d7d6e72" providerId="ADAL" clId="{1D3192F4-448F-674E-AAFE-DF747921934A}" dt="2021-04-25T20:02:53.327" v="769" actId="478"/>
          <ac:picMkLst>
            <pc:docMk/>
            <pc:sldMk cId="2115731063" sldId="272"/>
            <ac:picMk id="3" creationId="{A7EC22A9-5F78-014D-B642-849F4C2C4043}"/>
          </ac:picMkLst>
        </pc:picChg>
        <pc:picChg chg="add del mod">
          <ac:chgData name="Davis, James C" userId="84778d94-b1cc-4a48-87ce-749e1d7d6e72" providerId="ADAL" clId="{1D3192F4-448F-674E-AAFE-DF747921934A}" dt="2021-04-25T20:02:53.327" v="769" actId="478"/>
          <ac:picMkLst>
            <pc:docMk/>
            <pc:sldMk cId="2115731063" sldId="272"/>
            <ac:picMk id="4" creationId="{A8560623-6F2B-D543-BBEF-CFCD7136A054}"/>
          </ac:picMkLst>
        </pc:picChg>
        <pc:picChg chg="add del mod">
          <ac:chgData name="Davis, James C" userId="84778d94-b1cc-4a48-87ce-749e1d7d6e72" providerId="ADAL" clId="{1D3192F4-448F-674E-AAFE-DF747921934A}" dt="2021-04-25T20:02:53.327" v="769" actId="478"/>
          <ac:picMkLst>
            <pc:docMk/>
            <pc:sldMk cId="2115731063" sldId="272"/>
            <ac:picMk id="5" creationId="{11160534-785B-FD43-86A3-827EB962DDD9}"/>
          </ac:picMkLst>
        </pc:picChg>
        <pc:picChg chg="add del mod">
          <ac:chgData name="Davis, James C" userId="84778d94-b1cc-4a48-87ce-749e1d7d6e72" providerId="ADAL" clId="{1D3192F4-448F-674E-AAFE-DF747921934A}" dt="2021-04-25T20:02:53.327" v="769" actId="478"/>
          <ac:picMkLst>
            <pc:docMk/>
            <pc:sldMk cId="2115731063" sldId="272"/>
            <ac:picMk id="6" creationId="{BAF79F20-4D01-4C4E-BF9C-E11D4A046114}"/>
          </ac:picMkLst>
        </pc:picChg>
        <pc:picChg chg="add del mod">
          <ac:chgData name="Davis, James C" userId="84778d94-b1cc-4a48-87ce-749e1d7d6e72" providerId="ADAL" clId="{1D3192F4-448F-674E-AAFE-DF747921934A}" dt="2021-04-26T15:26:34.558" v="19255" actId="478"/>
          <ac:picMkLst>
            <pc:docMk/>
            <pc:sldMk cId="2115731063" sldId="272"/>
            <ac:picMk id="8" creationId="{1A847198-524E-AB43-BAB3-535912A33DC9}"/>
          </ac:picMkLst>
        </pc:picChg>
        <pc:picChg chg="add del mod">
          <ac:chgData name="Davis, James C" userId="84778d94-b1cc-4a48-87ce-749e1d7d6e72" providerId="ADAL" clId="{1D3192F4-448F-674E-AAFE-DF747921934A}" dt="2021-04-26T17:16:11.467" v="22018"/>
          <ac:picMkLst>
            <pc:docMk/>
            <pc:sldMk cId="2115731063" sldId="272"/>
            <ac:picMk id="9" creationId="{1A51E091-3CEF-A346-9C57-31C2AC4A853E}"/>
          </ac:picMkLst>
        </pc:picChg>
        <pc:picChg chg="add del mod">
          <ac:chgData name="Davis, James C" userId="84778d94-b1cc-4a48-87ce-749e1d7d6e72" providerId="ADAL" clId="{1D3192F4-448F-674E-AAFE-DF747921934A}" dt="2021-04-26T17:40:43.355" v="22149"/>
          <ac:picMkLst>
            <pc:docMk/>
            <pc:sldMk cId="2115731063" sldId="272"/>
            <ac:picMk id="10" creationId="{5C2CB1FA-C7CA-E24B-A4B1-343325CA222F}"/>
          </ac:picMkLst>
        </pc:picChg>
        <pc:picChg chg="add del mod">
          <ac:chgData name="Davis, James C" userId="84778d94-b1cc-4a48-87ce-749e1d7d6e72" providerId="ADAL" clId="{1D3192F4-448F-674E-AAFE-DF747921934A}" dt="2021-04-26T20:57:12.507" v="22836"/>
          <ac:picMkLst>
            <pc:docMk/>
            <pc:sldMk cId="2115731063" sldId="272"/>
            <ac:picMk id="11" creationId="{D7BE836E-3F2E-9B47-BB50-A2051D9DC032}"/>
          </ac:picMkLst>
        </pc:picChg>
        <pc:picChg chg="add del mod">
          <ac:chgData name="Davis, James C" userId="84778d94-b1cc-4a48-87ce-749e1d7d6e72" providerId="ADAL" clId="{1D3192F4-448F-674E-AAFE-DF747921934A}" dt="2021-04-26T23:25:36.459" v="23182"/>
          <ac:picMkLst>
            <pc:docMk/>
            <pc:sldMk cId="2115731063" sldId="272"/>
            <ac:picMk id="12" creationId="{40374275-4305-3049-9657-66B3787947F9}"/>
          </ac:picMkLst>
        </pc:picChg>
        <pc:picChg chg="add del mod">
          <ac:chgData name="Davis, James C" userId="84778d94-b1cc-4a48-87ce-749e1d7d6e72" providerId="ADAL" clId="{1D3192F4-448F-674E-AAFE-DF747921934A}" dt="2021-04-25T20:02:53.327" v="769" actId="478"/>
          <ac:picMkLst>
            <pc:docMk/>
            <pc:sldMk cId="2115731063" sldId="272"/>
            <ac:picMk id="16" creationId="{EBF403E6-176C-7347-B2FB-5733EFF6C7B6}"/>
          </ac:picMkLst>
        </pc:picChg>
        <pc:picChg chg="add del mod">
          <ac:chgData name="Davis, James C" userId="84778d94-b1cc-4a48-87ce-749e1d7d6e72" providerId="ADAL" clId="{1D3192F4-448F-674E-AAFE-DF747921934A}" dt="2021-04-25T20:02:53.327" v="769" actId="478"/>
          <ac:picMkLst>
            <pc:docMk/>
            <pc:sldMk cId="2115731063" sldId="272"/>
            <ac:picMk id="30" creationId="{D4030F78-367D-7541-B38D-AD64F17EB228}"/>
          </ac:picMkLst>
        </pc:picChg>
        <pc:picChg chg="add del mod">
          <ac:chgData name="Davis, James C" userId="84778d94-b1cc-4a48-87ce-749e1d7d6e72" providerId="ADAL" clId="{1D3192F4-448F-674E-AAFE-DF747921934A}" dt="2021-04-25T20:02:53.327" v="769" actId="478"/>
          <ac:picMkLst>
            <pc:docMk/>
            <pc:sldMk cId="2115731063" sldId="272"/>
            <ac:picMk id="33" creationId="{12B6608F-C31E-4A45-946D-2DD76D062FBE}"/>
          </ac:picMkLst>
        </pc:picChg>
        <pc:picChg chg="add del">
          <ac:chgData name="Davis, James C" userId="84778d94-b1cc-4a48-87ce-749e1d7d6e72" providerId="ADAL" clId="{1D3192F4-448F-674E-AAFE-DF747921934A}" dt="2021-04-25T20:03:09.060" v="771" actId="478"/>
          <ac:picMkLst>
            <pc:docMk/>
            <pc:sldMk cId="2115731063" sldId="272"/>
            <ac:picMk id="34" creationId="{93EC8BFF-AA86-6540-9A90-EFEF9A88BD96}"/>
          </ac:picMkLst>
        </pc:picChg>
        <pc:picChg chg="add mod">
          <ac:chgData name="Davis, James C" userId="84778d94-b1cc-4a48-87ce-749e1d7d6e72" providerId="ADAL" clId="{1D3192F4-448F-674E-AAFE-DF747921934A}" dt="2021-04-25T20:22:10.040" v="1239" actId="1076"/>
          <ac:picMkLst>
            <pc:docMk/>
            <pc:sldMk cId="2115731063" sldId="272"/>
            <ac:picMk id="35" creationId="{7223B04A-326F-764E-8B4B-2103D07515C4}"/>
          </ac:picMkLst>
        </pc:picChg>
        <pc:picChg chg="add mod">
          <ac:chgData name="Davis, James C" userId="84778d94-b1cc-4a48-87ce-749e1d7d6e72" providerId="ADAL" clId="{1D3192F4-448F-674E-AAFE-DF747921934A}" dt="2021-04-25T20:20:32.463" v="1220" actId="1076"/>
          <ac:picMkLst>
            <pc:docMk/>
            <pc:sldMk cId="2115731063" sldId="272"/>
            <ac:picMk id="36" creationId="{B0840770-3295-FB40-B9CE-8AB5C6EF4ACD}"/>
          </ac:picMkLst>
        </pc:picChg>
        <pc:picChg chg="add mod">
          <ac:chgData name="Davis, James C" userId="84778d94-b1cc-4a48-87ce-749e1d7d6e72" providerId="ADAL" clId="{1D3192F4-448F-674E-AAFE-DF747921934A}" dt="2021-04-25T20:17:13.438" v="1089" actId="1076"/>
          <ac:picMkLst>
            <pc:docMk/>
            <pc:sldMk cId="2115731063" sldId="272"/>
            <ac:picMk id="37" creationId="{5BA5D5DB-4FB7-554F-8636-DF04F4D62C86}"/>
          </ac:picMkLst>
        </pc:picChg>
        <pc:picChg chg="add mod">
          <ac:chgData name="Davis, James C" userId="84778d94-b1cc-4a48-87ce-749e1d7d6e72" providerId="ADAL" clId="{1D3192F4-448F-674E-AAFE-DF747921934A}" dt="2021-04-25T20:18:28.365" v="1169" actId="1076"/>
          <ac:picMkLst>
            <pc:docMk/>
            <pc:sldMk cId="2115731063" sldId="272"/>
            <ac:picMk id="38" creationId="{AE9253FB-B498-634F-9281-3F5C0B5235A1}"/>
          </ac:picMkLst>
        </pc:picChg>
        <pc:picChg chg="add mod">
          <ac:chgData name="Davis, James C" userId="84778d94-b1cc-4a48-87ce-749e1d7d6e72" providerId="ADAL" clId="{1D3192F4-448F-674E-AAFE-DF747921934A}" dt="2021-04-26T14:45:07.788" v="17746" actId="1037"/>
          <ac:picMkLst>
            <pc:docMk/>
            <pc:sldMk cId="2115731063" sldId="272"/>
            <ac:picMk id="42" creationId="{45B39BBB-3743-9742-8573-D8AB4B0CA1BC}"/>
          </ac:picMkLst>
        </pc:picChg>
        <pc:picChg chg="add mod">
          <ac:chgData name="Davis, James C" userId="84778d94-b1cc-4a48-87ce-749e1d7d6e72" providerId="ADAL" clId="{1D3192F4-448F-674E-AAFE-DF747921934A}" dt="2021-04-25T20:30:05.593" v="1508" actId="164"/>
          <ac:picMkLst>
            <pc:docMk/>
            <pc:sldMk cId="2115731063" sldId="272"/>
            <ac:picMk id="48" creationId="{A28A9851-5E4A-5247-B90D-5FE293F54CE1}"/>
          </ac:picMkLst>
        </pc:picChg>
        <pc:picChg chg="add mod">
          <ac:chgData name="Davis, James C" userId="84778d94-b1cc-4a48-87ce-749e1d7d6e72" providerId="ADAL" clId="{1D3192F4-448F-674E-AAFE-DF747921934A}" dt="2021-04-26T14:45:07.788" v="17746" actId="1037"/>
          <ac:picMkLst>
            <pc:docMk/>
            <pc:sldMk cId="2115731063" sldId="272"/>
            <ac:picMk id="49" creationId="{BBF6EE7B-FD2D-3E4C-AC4F-F95A52E054BD}"/>
          </ac:picMkLst>
        </pc:picChg>
        <pc:picChg chg="add mod">
          <ac:chgData name="Davis, James C" userId="84778d94-b1cc-4a48-87ce-749e1d7d6e72" providerId="ADAL" clId="{1D3192F4-448F-674E-AAFE-DF747921934A}" dt="2021-04-26T14:45:07.788" v="17746" actId="1037"/>
          <ac:picMkLst>
            <pc:docMk/>
            <pc:sldMk cId="2115731063" sldId="272"/>
            <ac:picMk id="50" creationId="{0BB57E4E-7A3C-7441-B850-277A0327EAC9}"/>
          </ac:picMkLst>
        </pc:picChg>
        <pc:picChg chg="add mod">
          <ac:chgData name="Davis, James C" userId="84778d94-b1cc-4a48-87ce-749e1d7d6e72" providerId="ADAL" clId="{1D3192F4-448F-674E-AAFE-DF747921934A}" dt="2021-04-26T14:44:09.794" v="17639" actId="1076"/>
          <ac:picMkLst>
            <pc:docMk/>
            <pc:sldMk cId="2115731063" sldId="272"/>
            <ac:picMk id="51" creationId="{AFBDD108-AC77-C94C-9114-2029C71A24B3}"/>
          </ac:picMkLst>
        </pc:picChg>
        <pc:picChg chg="add mod">
          <ac:chgData name="Davis, James C" userId="84778d94-b1cc-4a48-87ce-749e1d7d6e72" providerId="ADAL" clId="{1D3192F4-448F-674E-AAFE-DF747921934A}" dt="2021-04-26T14:45:07.788" v="17746" actId="1037"/>
          <ac:picMkLst>
            <pc:docMk/>
            <pc:sldMk cId="2115731063" sldId="272"/>
            <ac:picMk id="54" creationId="{18861CD1-6B72-3F4F-A569-85C7C90E94A6}"/>
          </ac:picMkLst>
        </pc:picChg>
        <pc:picChg chg="add mod">
          <ac:chgData name="Davis, James C" userId="84778d94-b1cc-4a48-87ce-749e1d7d6e72" providerId="ADAL" clId="{1D3192F4-448F-674E-AAFE-DF747921934A}" dt="2021-04-26T14:45:07.788" v="17746" actId="1037"/>
          <ac:picMkLst>
            <pc:docMk/>
            <pc:sldMk cId="2115731063" sldId="272"/>
            <ac:picMk id="55" creationId="{C2CD5C56-EF69-6349-BE5B-DAD928B2B8EF}"/>
          </ac:picMkLst>
        </pc:picChg>
        <pc:picChg chg="add mod">
          <ac:chgData name="Davis, James C" userId="84778d94-b1cc-4a48-87ce-749e1d7d6e72" providerId="ADAL" clId="{1D3192F4-448F-674E-AAFE-DF747921934A}" dt="2021-04-25T20:30:40.205" v="1516" actId="164"/>
          <ac:picMkLst>
            <pc:docMk/>
            <pc:sldMk cId="2115731063" sldId="272"/>
            <ac:picMk id="62" creationId="{7ADD5491-0F4C-1740-8BCE-4324CEA0C658}"/>
          </ac:picMkLst>
        </pc:picChg>
        <pc:picChg chg="add mod">
          <ac:chgData name="Davis, James C" userId="84778d94-b1cc-4a48-87ce-749e1d7d6e72" providerId="ADAL" clId="{1D3192F4-448F-674E-AAFE-DF747921934A}" dt="2021-04-25T20:18:35.779" v="1173" actId="1076"/>
          <ac:picMkLst>
            <pc:docMk/>
            <pc:sldMk cId="2115731063" sldId="272"/>
            <ac:picMk id="65" creationId="{1553166E-99A9-5F4D-B32F-E3F380988A10}"/>
          </ac:picMkLst>
        </pc:picChg>
        <pc:picChg chg="add del mod">
          <ac:chgData name="Davis, James C" userId="84778d94-b1cc-4a48-87ce-749e1d7d6e72" providerId="ADAL" clId="{1D3192F4-448F-674E-AAFE-DF747921934A}" dt="2021-04-25T20:21:51.514" v="1230" actId="478"/>
          <ac:picMkLst>
            <pc:docMk/>
            <pc:sldMk cId="2115731063" sldId="272"/>
            <ac:picMk id="83" creationId="{C6747A93-754B-6B4C-A0F9-4E84FB926CCA}"/>
          </ac:picMkLst>
        </pc:picChg>
        <pc:picChg chg="add mod">
          <ac:chgData name="Davis, James C" userId="84778d94-b1cc-4a48-87ce-749e1d7d6e72" providerId="ADAL" clId="{1D3192F4-448F-674E-AAFE-DF747921934A}" dt="2021-04-25T20:22:55.026" v="1256" actId="1035"/>
          <ac:picMkLst>
            <pc:docMk/>
            <pc:sldMk cId="2115731063" sldId="272"/>
            <ac:picMk id="84" creationId="{71A88022-7A8A-4C49-834F-D3CC230E7670}"/>
          </ac:picMkLst>
        </pc:picChg>
        <pc:picChg chg="add mod">
          <ac:chgData name="Davis, James C" userId="84778d94-b1cc-4a48-87ce-749e1d7d6e72" providerId="ADAL" clId="{1D3192F4-448F-674E-AAFE-DF747921934A}" dt="2021-04-26T14:45:07.788" v="17746" actId="1037"/>
          <ac:picMkLst>
            <pc:docMk/>
            <pc:sldMk cId="2115731063" sldId="272"/>
            <ac:picMk id="1026" creationId="{7E5C92CD-57C1-7B4C-AF1C-7B61FF494766}"/>
          </ac:picMkLst>
        </pc:picChg>
        <pc:cxnChg chg="add del mod">
          <ac:chgData name="Davis, James C" userId="84778d94-b1cc-4a48-87ce-749e1d7d6e72" providerId="ADAL" clId="{1D3192F4-448F-674E-AAFE-DF747921934A}" dt="2021-04-25T20:02:53.327" v="769" actId="478"/>
          <ac:cxnSpMkLst>
            <pc:docMk/>
            <pc:sldMk cId="2115731063" sldId="272"/>
            <ac:cxnSpMk id="10" creationId="{2F93E668-A0F3-6146-991C-4B848A918604}"/>
          </ac:cxnSpMkLst>
        </pc:cxnChg>
        <pc:cxnChg chg="add del mod">
          <ac:chgData name="Davis, James C" userId="84778d94-b1cc-4a48-87ce-749e1d7d6e72" providerId="ADAL" clId="{1D3192F4-448F-674E-AAFE-DF747921934A}" dt="2021-04-25T20:02:53.327" v="769" actId="478"/>
          <ac:cxnSpMkLst>
            <pc:docMk/>
            <pc:sldMk cId="2115731063" sldId="272"/>
            <ac:cxnSpMk id="11" creationId="{B2FED120-26E7-554D-A189-7CADBCE39C66}"/>
          </ac:cxnSpMkLst>
        </pc:cxnChg>
        <pc:cxnChg chg="add del mod">
          <ac:chgData name="Davis, James C" userId="84778d94-b1cc-4a48-87ce-749e1d7d6e72" providerId="ADAL" clId="{1D3192F4-448F-674E-AAFE-DF747921934A}" dt="2021-04-25T20:02:53.327" v="769" actId="478"/>
          <ac:cxnSpMkLst>
            <pc:docMk/>
            <pc:sldMk cId="2115731063" sldId="272"/>
            <ac:cxnSpMk id="12" creationId="{EA4838B2-1AA1-934C-9FB2-776DDA0B80FA}"/>
          </ac:cxnSpMkLst>
        </pc:cxnChg>
        <pc:cxnChg chg="add del mod">
          <ac:chgData name="Davis, James C" userId="84778d94-b1cc-4a48-87ce-749e1d7d6e72" providerId="ADAL" clId="{1D3192F4-448F-674E-AAFE-DF747921934A}" dt="2021-04-25T20:02:53.327" v="769" actId="478"/>
          <ac:cxnSpMkLst>
            <pc:docMk/>
            <pc:sldMk cId="2115731063" sldId="272"/>
            <ac:cxnSpMk id="31" creationId="{0ED94233-1D72-6D42-A4F0-F55E61C8BA76}"/>
          </ac:cxnSpMkLst>
        </pc:cxnChg>
        <pc:cxnChg chg="add del mod">
          <ac:chgData name="Davis, James C" userId="84778d94-b1cc-4a48-87ce-749e1d7d6e72" providerId="ADAL" clId="{1D3192F4-448F-674E-AAFE-DF747921934A}" dt="2021-04-25T20:22:31.010" v="1245" actId="478"/>
          <ac:cxnSpMkLst>
            <pc:docMk/>
            <pc:sldMk cId="2115731063" sldId="272"/>
            <ac:cxnSpMk id="42" creationId="{D88DAD12-3729-8540-87E9-BFA4116E7802}"/>
          </ac:cxnSpMkLst>
        </pc:cxnChg>
        <pc:cxnChg chg="add mod">
          <ac:chgData name="Davis, James C" userId="84778d94-b1cc-4a48-87ce-749e1d7d6e72" providerId="ADAL" clId="{1D3192F4-448F-674E-AAFE-DF747921934A}" dt="2021-04-25T20:22:49.416" v="1249" actId="1582"/>
          <ac:cxnSpMkLst>
            <pc:docMk/>
            <pc:sldMk cId="2115731063" sldId="272"/>
            <ac:cxnSpMk id="43" creationId="{4E22CA75-F9D7-0042-96A1-FBD3060B8441}"/>
          </ac:cxnSpMkLst>
        </pc:cxnChg>
        <pc:cxnChg chg="add mod">
          <ac:chgData name="Davis, James C" userId="84778d94-b1cc-4a48-87ce-749e1d7d6e72" providerId="ADAL" clId="{1D3192F4-448F-674E-AAFE-DF747921934A}" dt="2021-04-25T20:22:49.416" v="1249" actId="1582"/>
          <ac:cxnSpMkLst>
            <pc:docMk/>
            <pc:sldMk cId="2115731063" sldId="272"/>
            <ac:cxnSpMk id="44" creationId="{CA95A7A5-78BC-8E41-93FB-910716C5FC0D}"/>
          </ac:cxnSpMkLst>
        </pc:cxnChg>
        <pc:cxnChg chg="add mod">
          <ac:chgData name="Davis, James C" userId="84778d94-b1cc-4a48-87ce-749e1d7d6e72" providerId="ADAL" clId="{1D3192F4-448F-674E-AAFE-DF747921934A}" dt="2021-04-25T20:22:49.416" v="1249" actId="1582"/>
          <ac:cxnSpMkLst>
            <pc:docMk/>
            <pc:sldMk cId="2115731063" sldId="272"/>
            <ac:cxnSpMk id="63" creationId="{542EB8DA-61AC-7F49-81CC-0E8A3550841E}"/>
          </ac:cxnSpMkLst>
        </pc:cxnChg>
        <pc:cxnChg chg="add del mod">
          <ac:chgData name="Davis, James C" userId="84778d94-b1cc-4a48-87ce-749e1d7d6e72" providerId="ADAL" clId="{1D3192F4-448F-674E-AAFE-DF747921934A}" dt="2021-04-25T20:22:23.449" v="1241" actId="478"/>
          <ac:cxnSpMkLst>
            <pc:docMk/>
            <pc:sldMk cId="2115731063" sldId="272"/>
            <ac:cxnSpMk id="86" creationId="{7FCF842E-E929-5143-9BDE-99A54A1B5184}"/>
          </ac:cxnSpMkLst>
        </pc:cxnChg>
        <pc:cxnChg chg="add mod">
          <ac:chgData name="Davis, James C" userId="84778d94-b1cc-4a48-87ce-749e1d7d6e72" providerId="ADAL" clId="{1D3192F4-448F-674E-AAFE-DF747921934A}" dt="2021-04-25T20:22:58.505" v="1257" actId="14100"/>
          <ac:cxnSpMkLst>
            <pc:docMk/>
            <pc:sldMk cId="2115731063" sldId="272"/>
            <ac:cxnSpMk id="93" creationId="{746063A5-EDB3-5542-8E06-7D44DD7314CB}"/>
          </ac:cxnSpMkLst>
        </pc:cxnChg>
        <pc:cxnChg chg="add mod">
          <ac:chgData name="Davis, James C" userId="84778d94-b1cc-4a48-87ce-749e1d7d6e72" providerId="ADAL" clId="{1D3192F4-448F-674E-AAFE-DF747921934A}" dt="2021-04-25T20:23:03.254" v="1258" actId="14100"/>
          <ac:cxnSpMkLst>
            <pc:docMk/>
            <pc:sldMk cId="2115731063" sldId="272"/>
            <ac:cxnSpMk id="94" creationId="{9A826794-98B5-8B4F-A826-556F19944077}"/>
          </ac:cxnSpMkLst>
        </pc:cxnChg>
      </pc:sldChg>
      <pc:sldChg chg="modSp new del mod">
        <pc:chgData name="Davis, James C" userId="84778d94-b1cc-4a48-87ce-749e1d7d6e72" providerId="ADAL" clId="{1D3192F4-448F-674E-AAFE-DF747921934A}" dt="2021-04-25T20:32:44.176" v="1521" actId="2696"/>
        <pc:sldMkLst>
          <pc:docMk/>
          <pc:sldMk cId="4151235194" sldId="273"/>
        </pc:sldMkLst>
        <pc:spChg chg="mod">
          <ac:chgData name="Davis, James C" userId="84778d94-b1cc-4a48-87ce-749e1d7d6e72" providerId="ADAL" clId="{1D3192F4-448F-674E-AAFE-DF747921934A}" dt="2021-04-25T20:30:11.556" v="1509" actId="27636"/>
          <ac:spMkLst>
            <pc:docMk/>
            <pc:sldMk cId="4151235194" sldId="273"/>
            <ac:spMk id="3" creationId="{62C91C36-AA1F-D04A-ADAD-708C348915C3}"/>
          </ac:spMkLst>
        </pc:spChg>
      </pc:sldChg>
      <pc:sldChg chg="add modTransition">
        <pc:chgData name="Davis, James C" userId="84778d94-b1cc-4a48-87ce-749e1d7d6e72" providerId="ADAL" clId="{1D3192F4-448F-674E-AAFE-DF747921934A}" dt="2021-04-26T23:25:33.825" v="23181"/>
        <pc:sldMkLst>
          <pc:docMk/>
          <pc:sldMk cId="3922051465" sldId="1135"/>
        </pc:sldMkLst>
      </pc:sldChg>
      <pc:sldChg chg="modSp add mod modTransition">
        <pc:chgData name="Davis, James C" userId="84778d94-b1cc-4a48-87ce-749e1d7d6e72" providerId="ADAL" clId="{1D3192F4-448F-674E-AAFE-DF747921934A}" dt="2021-04-26T23:25:33.825" v="23181"/>
        <pc:sldMkLst>
          <pc:docMk/>
          <pc:sldMk cId="4235461106" sldId="1437"/>
        </pc:sldMkLst>
        <pc:spChg chg="mod">
          <ac:chgData name="Davis, James C" userId="84778d94-b1cc-4a48-87ce-749e1d7d6e72" providerId="ADAL" clId="{1D3192F4-448F-674E-AAFE-DF747921934A}" dt="2021-04-26T00:42:39.146" v="9396" actId="20577"/>
          <ac:spMkLst>
            <pc:docMk/>
            <pc:sldMk cId="4235461106" sldId="1437"/>
            <ac:spMk id="3" creationId="{379745E0-8160-4B4B-833A-8FC82858C41C}"/>
          </ac:spMkLst>
        </pc:spChg>
      </pc:sldChg>
      <pc:sldChg chg="add modTransition">
        <pc:chgData name="Davis, James C" userId="84778d94-b1cc-4a48-87ce-749e1d7d6e72" providerId="ADAL" clId="{1D3192F4-448F-674E-AAFE-DF747921934A}" dt="2021-04-26T23:25:33.825" v="23181"/>
        <pc:sldMkLst>
          <pc:docMk/>
          <pc:sldMk cId="1948656207" sldId="1438"/>
        </pc:sldMkLst>
      </pc:sldChg>
      <pc:sldChg chg="add del modTransition">
        <pc:chgData name="Davis, James C" userId="84778d94-b1cc-4a48-87ce-749e1d7d6e72" providerId="ADAL" clId="{1D3192F4-448F-674E-AAFE-DF747921934A}" dt="2021-04-26T00:42:55.061" v="9397" actId="2696"/>
        <pc:sldMkLst>
          <pc:docMk/>
          <pc:sldMk cId="2027235357" sldId="1438"/>
        </pc:sldMkLst>
      </pc:sldChg>
      <pc:sldChg chg="add modTransition">
        <pc:chgData name="Davis, James C" userId="84778d94-b1cc-4a48-87ce-749e1d7d6e72" providerId="ADAL" clId="{1D3192F4-448F-674E-AAFE-DF747921934A}" dt="2021-04-26T23:25:33.825" v="23181"/>
        <pc:sldMkLst>
          <pc:docMk/>
          <pc:sldMk cId="2313324887" sldId="1439"/>
        </pc:sldMkLst>
      </pc:sldChg>
      <pc:sldChg chg="addSp delSp modSp add mod modTransition modClrScheme addAnim delAnim modAnim chgLayout modNotesTx">
        <pc:chgData name="Davis, James C" userId="84778d94-b1cc-4a48-87ce-749e1d7d6e72" providerId="ADAL" clId="{1D3192F4-448F-674E-AAFE-DF747921934A}" dt="2021-04-26T23:25:36.459" v="23182"/>
        <pc:sldMkLst>
          <pc:docMk/>
          <pc:sldMk cId="3638832592" sldId="1496"/>
        </pc:sldMkLst>
        <pc:spChg chg="mod ord">
          <ac:chgData name="Davis, James C" userId="84778d94-b1cc-4a48-87ce-749e1d7d6e72" providerId="ADAL" clId="{1D3192F4-448F-674E-AAFE-DF747921934A}" dt="2021-04-26T14:50:19.855" v="18168" actId="700"/>
          <ac:spMkLst>
            <pc:docMk/>
            <pc:sldMk cId="3638832592" sldId="1496"/>
            <ac:spMk id="2" creationId="{23B129C2-61A0-A34C-904B-EA8EF428FCB1}"/>
          </ac:spMkLst>
        </pc:spChg>
        <pc:spChg chg="mod ord">
          <ac:chgData name="Davis, James C" userId="84778d94-b1cc-4a48-87ce-749e1d7d6e72" providerId="ADAL" clId="{1D3192F4-448F-674E-AAFE-DF747921934A}" dt="2021-04-26T14:50:19.855" v="18168" actId="700"/>
          <ac:spMkLst>
            <pc:docMk/>
            <pc:sldMk cId="3638832592" sldId="1496"/>
            <ac:spMk id="3" creationId="{4F4AFF9C-5620-9C47-9596-E3C58B157A68}"/>
          </ac:spMkLst>
        </pc:spChg>
        <pc:spChg chg="add del mod">
          <ac:chgData name="Davis, James C" userId="84778d94-b1cc-4a48-87ce-749e1d7d6e72" providerId="ADAL" clId="{1D3192F4-448F-674E-AAFE-DF747921934A}" dt="2021-04-26T14:17:04.491" v="17183" actId="6264"/>
          <ac:spMkLst>
            <pc:docMk/>
            <pc:sldMk cId="3638832592" sldId="1496"/>
            <ac:spMk id="4" creationId="{2C094A58-FF39-C240-AAEC-AE8E4EDD65C5}"/>
          </ac:spMkLst>
        </pc:spChg>
        <pc:spChg chg="add del mod">
          <ac:chgData name="Davis, James C" userId="84778d94-b1cc-4a48-87ce-749e1d7d6e72" providerId="ADAL" clId="{1D3192F4-448F-674E-AAFE-DF747921934A}" dt="2021-04-26T14:17:04.491" v="17183" actId="6264"/>
          <ac:spMkLst>
            <pc:docMk/>
            <pc:sldMk cId="3638832592" sldId="1496"/>
            <ac:spMk id="5" creationId="{505E0756-F13A-1845-99C0-07F28B1D3DA8}"/>
          </ac:spMkLst>
        </pc:spChg>
        <pc:spChg chg="add del mod">
          <ac:chgData name="Davis, James C" userId="84778d94-b1cc-4a48-87ce-749e1d7d6e72" providerId="ADAL" clId="{1D3192F4-448F-674E-AAFE-DF747921934A}" dt="2021-04-26T14:17:04.491" v="17183" actId="6264"/>
          <ac:spMkLst>
            <pc:docMk/>
            <pc:sldMk cId="3638832592" sldId="1496"/>
            <ac:spMk id="6" creationId="{2CD04F6E-BFDA-734E-B852-B8F2DE6E5A2B}"/>
          </ac:spMkLst>
        </pc:spChg>
        <pc:spChg chg="add del mod">
          <ac:chgData name="Davis, James C" userId="84778d94-b1cc-4a48-87ce-749e1d7d6e72" providerId="ADAL" clId="{1D3192F4-448F-674E-AAFE-DF747921934A}" dt="2021-04-26T14:17:04.491" v="17183" actId="6264"/>
          <ac:spMkLst>
            <pc:docMk/>
            <pc:sldMk cId="3638832592" sldId="1496"/>
            <ac:spMk id="7" creationId="{F47EBD45-336A-9843-9B23-A31188170C77}"/>
          </ac:spMkLst>
        </pc:spChg>
        <pc:spChg chg="add del mod">
          <ac:chgData name="Davis, James C" userId="84778d94-b1cc-4a48-87ce-749e1d7d6e72" providerId="ADAL" clId="{1D3192F4-448F-674E-AAFE-DF747921934A}" dt="2021-04-26T14:17:04.491" v="17183" actId="6264"/>
          <ac:spMkLst>
            <pc:docMk/>
            <pc:sldMk cId="3638832592" sldId="1496"/>
            <ac:spMk id="8" creationId="{B586FA9B-5836-B44C-9684-62007755E77B}"/>
          </ac:spMkLst>
        </pc:spChg>
        <pc:spChg chg="del mod ord">
          <ac:chgData name="Davis, James C" userId="84778d94-b1cc-4a48-87ce-749e1d7d6e72" providerId="ADAL" clId="{1D3192F4-448F-674E-AAFE-DF747921934A}" dt="2021-04-26T14:39:10.459" v="17206" actId="478"/>
          <ac:spMkLst>
            <pc:docMk/>
            <pc:sldMk cId="3638832592" sldId="1496"/>
            <ac:spMk id="10" creationId="{8081252D-338B-E74A-BA80-7EAF01BFC718}"/>
          </ac:spMkLst>
        </pc:spChg>
        <pc:spChg chg="add del mod">
          <ac:chgData name="Davis, James C" userId="84778d94-b1cc-4a48-87ce-749e1d7d6e72" providerId="ADAL" clId="{1D3192F4-448F-674E-AAFE-DF747921934A}" dt="2021-04-26T14:39:08.396" v="17205" actId="478"/>
          <ac:spMkLst>
            <pc:docMk/>
            <pc:sldMk cId="3638832592" sldId="1496"/>
            <ac:spMk id="11" creationId="{10916822-292F-DB48-8D2F-30E126D125BC}"/>
          </ac:spMkLst>
        </pc:spChg>
        <pc:spChg chg="add del mod">
          <ac:chgData name="Davis, James C" userId="84778d94-b1cc-4a48-87ce-749e1d7d6e72" providerId="ADAL" clId="{1D3192F4-448F-674E-AAFE-DF747921934A}" dt="2021-04-26T14:39:12.563" v="17207" actId="478"/>
          <ac:spMkLst>
            <pc:docMk/>
            <pc:sldMk cId="3638832592" sldId="1496"/>
            <ac:spMk id="13" creationId="{F9FAB58A-13C8-C94C-B871-A564BEBAC9A8}"/>
          </ac:spMkLst>
        </pc:spChg>
        <pc:spChg chg="add del mod">
          <ac:chgData name="Davis, James C" userId="84778d94-b1cc-4a48-87ce-749e1d7d6e72" providerId="ADAL" clId="{1D3192F4-448F-674E-AAFE-DF747921934A}" dt="2021-04-26T14:51:06.733" v="18175" actId="1076"/>
          <ac:spMkLst>
            <pc:docMk/>
            <pc:sldMk cId="3638832592" sldId="1496"/>
            <ac:spMk id="14" creationId="{B3A49539-C25C-2846-B379-537C68819955}"/>
          </ac:spMkLst>
        </pc:spChg>
        <pc:spChg chg="mod ord">
          <ac:chgData name="Davis, James C" userId="84778d94-b1cc-4a48-87ce-749e1d7d6e72" providerId="ADAL" clId="{1D3192F4-448F-674E-AAFE-DF747921934A}" dt="2021-04-26T14:50:19.855" v="18168" actId="700"/>
          <ac:spMkLst>
            <pc:docMk/>
            <pc:sldMk cId="3638832592" sldId="1496"/>
            <ac:spMk id="15" creationId="{2DCF9287-1655-B84C-9F11-A48CA961725F}"/>
          </ac:spMkLst>
        </pc:spChg>
        <pc:spChg chg="del mod ord">
          <ac:chgData name="Davis, James C" userId="84778d94-b1cc-4a48-87ce-749e1d7d6e72" providerId="ADAL" clId="{1D3192F4-448F-674E-AAFE-DF747921934A}" dt="2021-04-26T14:39:06.599" v="17204" actId="478"/>
          <ac:spMkLst>
            <pc:docMk/>
            <pc:sldMk cId="3638832592" sldId="1496"/>
            <ac:spMk id="16" creationId="{1FCBAE9C-D183-E647-9CF3-023E87116CE4}"/>
          </ac:spMkLst>
        </pc:spChg>
        <pc:spChg chg="add del mod">
          <ac:chgData name="Davis, James C" userId="84778d94-b1cc-4a48-87ce-749e1d7d6e72" providerId="ADAL" clId="{1D3192F4-448F-674E-AAFE-DF747921934A}" dt="2021-04-26T14:50:19.390" v="18167" actId="6264"/>
          <ac:spMkLst>
            <pc:docMk/>
            <pc:sldMk cId="3638832592" sldId="1496"/>
            <ac:spMk id="18" creationId="{085CFBC2-E8A3-D04C-8C1F-977DA7DF7ADF}"/>
          </ac:spMkLst>
        </pc:spChg>
        <pc:spChg chg="add del mod">
          <ac:chgData name="Davis, James C" userId="84778d94-b1cc-4a48-87ce-749e1d7d6e72" providerId="ADAL" clId="{1D3192F4-448F-674E-AAFE-DF747921934A}" dt="2021-04-26T14:50:19.390" v="18167" actId="6264"/>
          <ac:spMkLst>
            <pc:docMk/>
            <pc:sldMk cId="3638832592" sldId="1496"/>
            <ac:spMk id="20" creationId="{1A75D1F1-D42E-4340-9657-D51111AB3E9B}"/>
          </ac:spMkLst>
        </pc:spChg>
        <pc:spChg chg="mod">
          <ac:chgData name="Davis, James C" userId="84778d94-b1cc-4a48-87ce-749e1d7d6e72" providerId="ADAL" clId="{1D3192F4-448F-674E-AAFE-DF747921934A}" dt="2021-04-26T14:39:26.301" v="17247" actId="1035"/>
          <ac:spMkLst>
            <pc:docMk/>
            <pc:sldMk cId="3638832592" sldId="1496"/>
            <ac:spMk id="28" creationId="{86DF0907-E16B-E846-9A3E-8F34AAF1C90A}"/>
          </ac:spMkLst>
        </pc:spChg>
        <pc:spChg chg="mod">
          <ac:chgData name="Davis, James C" userId="84778d94-b1cc-4a48-87ce-749e1d7d6e72" providerId="ADAL" clId="{1D3192F4-448F-674E-AAFE-DF747921934A}" dt="2021-04-26T14:50:23.124" v="18170" actId="1076"/>
          <ac:spMkLst>
            <pc:docMk/>
            <pc:sldMk cId="3638832592" sldId="1496"/>
            <ac:spMk id="29" creationId="{D948A35F-A56C-6248-B604-925FE1DB38D1}"/>
          </ac:spMkLst>
        </pc:spChg>
        <pc:spChg chg="mod">
          <ac:chgData name="Davis, James C" userId="84778d94-b1cc-4a48-87ce-749e1d7d6e72" providerId="ADAL" clId="{1D3192F4-448F-674E-AAFE-DF747921934A}" dt="2021-04-26T12:38:36.114" v="16389" actId="255"/>
          <ac:spMkLst>
            <pc:docMk/>
            <pc:sldMk cId="3638832592" sldId="1496"/>
            <ac:spMk id="34" creationId="{2A3E5666-08B3-E94F-B625-9B0B657A1227}"/>
          </ac:spMkLst>
        </pc:spChg>
        <pc:spChg chg="mod">
          <ac:chgData name="Davis, James C" userId="84778d94-b1cc-4a48-87ce-749e1d7d6e72" providerId="ADAL" clId="{1D3192F4-448F-674E-AAFE-DF747921934A}" dt="2021-04-26T12:38:47.258" v="16393" actId="114"/>
          <ac:spMkLst>
            <pc:docMk/>
            <pc:sldMk cId="3638832592" sldId="1496"/>
            <ac:spMk id="37" creationId="{7045E6D2-F930-D84F-B781-0AEB910A9065}"/>
          </ac:spMkLst>
        </pc:spChg>
        <pc:picChg chg="add del mod">
          <ac:chgData name="Davis, James C" userId="84778d94-b1cc-4a48-87ce-749e1d7d6e72" providerId="ADAL" clId="{1D3192F4-448F-674E-AAFE-DF747921934A}" dt="2021-04-26T14:13:54.771" v="17163"/>
          <ac:picMkLst>
            <pc:docMk/>
            <pc:sldMk cId="3638832592" sldId="1496"/>
            <ac:picMk id="17" creationId="{8FC26BED-5AE1-D246-BB5E-5A6629675641}"/>
          </ac:picMkLst>
        </pc:picChg>
        <pc:picChg chg="add del mod">
          <ac:chgData name="Davis, James C" userId="84778d94-b1cc-4a48-87ce-749e1d7d6e72" providerId="ADAL" clId="{1D3192F4-448F-674E-AAFE-DF747921934A}" dt="2021-04-26T17:16:11.467" v="22018"/>
          <ac:picMkLst>
            <pc:docMk/>
            <pc:sldMk cId="3638832592" sldId="1496"/>
            <ac:picMk id="21" creationId="{300434C4-88C3-514B-B0C3-423D5ED8E840}"/>
          </ac:picMkLst>
        </pc:picChg>
        <pc:picChg chg="add del mod">
          <ac:chgData name="Davis, James C" userId="84778d94-b1cc-4a48-87ce-749e1d7d6e72" providerId="ADAL" clId="{1D3192F4-448F-674E-AAFE-DF747921934A}" dt="2021-04-26T17:36:33.863" v="22144"/>
          <ac:picMkLst>
            <pc:docMk/>
            <pc:sldMk cId="3638832592" sldId="1496"/>
            <ac:picMk id="22" creationId="{A0EF7EC7-7807-5845-8AE6-14E3FA432D83}"/>
          </ac:picMkLst>
        </pc:picChg>
        <pc:picChg chg="add del mod">
          <ac:chgData name="Davis, James C" userId="84778d94-b1cc-4a48-87ce-749e1d7d6e72" providerId="ADAL" clId="{1D3192F4-448F-674E-AAFE-DF747921934A}" dt="2021-04-26T17:37:43.437" v="22147"/>
          <ac:picMkLst>
            <pc:docMk/>
            <pc:sldMk cId="3638832592" sldId="1496"/>
            <ac:picMk id="23" creationId="{FDBF1F0D-0BC1-964C-BA16-B648FBE69CD1}"/>
          </ac:picMkLst>
        </pc:picChg>
        <pc:picChg chg="add del mod">
          <ac:chgData name="Davis, James C" userId="84778d94-b1cc-4a48-87ce-749e1d7d6e72" providerId="ADAL" clId="{1D3192F4-448F-674E-AAFE-DF747921934A}" dt="2021-04-26T23:25:36.459" v="23182"/>
          <ac:picMkLst>
            <pc:docMk/>
            <pc:sldMk cId="3638832592" sldId="1496"/>
            <ac:picMk id="24" creationId="{5361E4AD-CDDF-CB4B-BC83-5EF908C8EF4E}"/>
          </ac:picMkLst>
        </pc:picChg>
        <pc:picChg chg="mod">
          <ac:chgData name="Davis, James C" userId="84778d94-b1cc-4a48-87ce-749e1d7d6e72" providerId="ADAL" clId="{1D3192F4-448F-674E-AAFE-DF747921934A}" dt="2021-04-26T14:39:26.301" v="17247" actId="1035"/>
          <ac:picMkLst>
            <pc:docMk/>
            <pc:sldMk cId="3638832592" sldId="1496"/>
            <ac:picMk id="35" creationId="{3AEB4DDF-E840-7D42-8B0E-9028A6E1CDCB}"/>
          </ac:picMkLst>
        </pc:picChg>
        <pc:picChg chg="mod">
          <ac:chgData name="Davis, James C" userId="84778d94-b1cc-4a48-87ce-749e1d7d6e72" providerId="ADAL" clId="{1D3192F4-448F-674E-AAFE-DF747921934A}" dt="2021-04-26T14:39:26.301" v="17247" actId="1035"/>
          <ac:picMkLst>
            <pc:docMk/>
            <pc:sldMk cId="3638832592" sldId="1496"/>
            <ac:picMk id="36" creationId="{D67E6D99-80CC-7A4B-94AB-A28FF07CAA5E}"/>
          </ac:picMkLst>
        </pc:picChg>
      </pc:sldChg>
      <pc:sldChg chg="delSp modSp add del mod modTransition">
        <pc:chgData name="Davis, James C" userId="84778d94-b1cc-4a48-87ce-749e1d7d6e72" providerId="ADAL" clId="{1D3192F4-448F-674E-AAFE-DF747921934A}" dt="2021-04-25T21:44:36.101" v="2075" actId="2696"/>
        <pc:sldMkLst>
          <pc:docMk/>
          <pc:sldMk cId="4170937475" sldId="1497"/>
        </pc:sldMkLst>
        <pc:spChg chg="mod">
          <ac:chgData name="Davis, James C" userId="84778d94-b1cc-4a48-87ce-749e1d7d6e72" providerId="ADAL" clId="{1D3192F4-448F-674E-AAFE-DF747921934A}" dt="2021-04-25T21:33:06.560" v="1744" actId="20577"/>
          <ac:spMkLst>
            <pc:docMk/>
            <pc:sldMk cId="4170937475" sldId="1497"/>
            <ac:spMk id="6" creationId="{F4802BF6-654C-7F4C-A6A4-CED0A82C52DD}"/>
          </ac:spMkLst>
        </pc:spChg>
        <pc:spChg chg="mod">
          <ac:chgData name="Davis, James C" userId="84778d94-b1cc-4a48-87ce-749e1d7d6e72" providerId="ADAL" clId="{1D3192F4-448F-674E-AAFE-DF747921934A}" dt="2021-04-25T21:31:57.610" v="1723" actId="20577"/>
          <ac:spMkLst>
            <pc:docMk/>
            <pc:sldMk cId="4170937475" sldId="1497"/>
            <ac:spMk id="38" creationId="{1F883A17-A513-9B4F-8A7B-0573A4711CC9}"/>
          </ac:spMkLst>
        </pc:spChg>
        <pc:grpChg chg="mod">
          <ac:chgData name="Davis, James C" userId="84778d94-b1cc-4a48-87ce-749e1d7d6e72" providerId="ADAL" clId="{1D3192F4-448F-674E-AAFE-DF747921934A}" dt="2021-04-25T21:32:00.130" v="1724" actId="1076"/>
          <ac:grpSpMkLst>
            <pc:docMk/>
            <pc:sldMk cId="4170937475" sldId="1497"/>
            <ac:grpSpMk id="31" creationId="{05C88FAC-0B8A-0241-8A78-94BA984D8D57}"/>
          </ac:grpSpMkLst>
        </pc:grpChg>
        <pc:picChg chg="del">
          <ac:chgData name="Davis, James C" userId="84778d94-b1cc-4a48-87ce-749e1d7d6e72" providerId="ADAL" clId="{1D3192F4-448F-674E-AAFE-DF747921934A}" dt="2021-04-25T21:31:53.754" v="1717" actId="478"/>
          <ac:picMkLst>
            <pc:docMk/>
            <pc:sldMk cId="4170937475" sldId="1497"/>
            <ac:picMk id="64" creationId="{63570061-2607-0346-AB3E-DAD0A2A68785}"/>
          </ac:picMkLst>
        </pc:picChg>
        <pc:cxnChg chg="mod">
          <ac:chgData name="Davis, James C" userId="84778d94-b1cc-4a48-87ce-749e1d7d6e72" providerId="ADAL" clId="{1D3192F4-448F-674E-AAFE-DF747921934A}" dt="2021-04-25T21:32:02.638" v="1725" actId="14100"/>
          <ac:cxnSpMkLst>
            <pc:docMk/>
            <pc:sldMk cId="4170937475" sldId="1497"/>
            <ac:cxnSpMk id="23" creationId="{C9949C94-01DB-194D-A80C-DDB03C057964}"/>
          </ac:cxnSpMkLst>
        </pc:cxnChg>
      </pc:sldChg>
      <pc:sldChg chg="modSp add del mod modTransition">
        <pc:chgData name="Davis, James C" userId="84778d94-b1cc-4a48-87ce-749e1d7d6e72" providerId="ADAL" clId="{1D3192F4-448F-674E-AAFE-DF747921934A}" dt="2021-04-25T21:40:42.675" v="1838" actId="2696"/>
        <pc:sldMkLst>
          <pc:docMk/>
          <pc:sldMk cId="743833171" sldId="1498"/>
        </pc:sldMkLst>
        <pc:spChg chg="mod">
          <ac:chgData name="Davis, James C" userId="84778d94-b1cc-4a48-87ce-749e1d7d6e72" providerId="ADAL" clId="{1D3192F4-448F-674E-AAFE-DF747921934A}" dt="2021-04-25T21:19:33.205" v="1542" actId="27636"/>
          <ac:spMkLst>
            <pc:docMk/>
            <pc:sldMk cId="743833171" sldId="1498"/>
            <ac:spMk id="3" creationId="{81DFD1FD-5ED8-2047-BA81-7E57F4D88326}"/>
          </ac:spMkLst>
        </pc:spChg>
      </pc:sldChg>
      <pc:sldChg chg="addSp delSp modSp add mod modTransition modAnim modNotesTx">
        <pc:chgData name="Davis, James C" userId="84778d94-b1cc-4a48-87ce-749e1d7d6e72" providerId="ADAL" clId="{1D3192F4-448F-674E-AAFE-DF747921934A}" dt="2021-04-26T23:25:36.459" v="23182"/>
        <pc:sldMkLst>
          <pc:docMk/>
          <pc:sldMk cId="3595351109" sldId="1499"/>
        </pc:sldMkLst>
        <pc:spChg chg="mod">
          <ac:chgData name="Davis, James C" userId="84778d94-b1cc-4a48-87ce-749e1d7d6e72" providerId="ADAL" clId="{1D3192F4-448F-674E-AAFE-DF747921934A}" dt="2021-04-25T21:18:39.988" v="1537" actId="27636"/>
          <ac:spMkLst>
            <pc:docMk/>
            <pc:sldMk cId="3595351109" sldId="1499"/>
            <ac:spMk id="3" creationId="{4F4AFF9C-5620-9C47-9596-E3C58B157A68}"/>
          </ac:spMkLst>
        </pc:spChg>
        <pc:spChg chg="mod">
          <ac:chgData name="Davis, James C" userId="84778d94-b1cc-4a48-87ce-749e1d7d6e72" providerId="ADAL" clId="{1D3192F4-448F-674E-AAFE-DF747921934A}" dt="2021-04-26T12:38:29.817" v="16385" actId="114"/>
          <ac:spMkLst>
            <pc:docMk/>
            <pc:sldMk cId="3595351109" sldId="1499"/>
            <ac:spMk id="9" creationId="{B5630563-B03D-844D-A878-D291843DBEE7}"/>
          </ac:spMkLst>
        </pc:spChg>
        <pc:picChg chg="add del mod">
          <ac:chgData name="Davis, James C" userId="84778d94-b1cc-4a48-87ce-749e1d7d6e72" providerId="ADAL" clId="{1D3192F4-448F-674E-AAFE-DF747921934A}" dt="2021-04-26T17:16:11.467" v="22018"/>
          <ac:picMkLst>
            <pc:docMk/>
            <pc:sldMk cId="3595351109" sldId="1499"/>
            <ac:picMk id="5" creationId="{A469C602-81FA-EB45-A5AF-ECB8D495C498}"/>
          </ac:picMkLst>
        </pc:picChg>
        <pc:picChg chg="mod">
          <ac:chgData name="Davis, James C" userId="84778d94-b1cc-4a48-87ce-749e1d7d6e72" providerId="ADAL" clId="{1D3192F4-448F-674E-AAFE-DF747921934A}" dt="2021-04-26T03:43:14.714" v="16092" actId="1076"/>
          <ac:picMkLst>
            <pc:docMk/>
            <pc:sldMk cId="3595351109" sldId="1499"/>
            <ac:picMk id="7" creationId="{C205FEF0-4D38-A646-B500-8AF8D6E14EFE}"/>
          </ac:picMkLst>
        </pc:picChg>
        <pc:picChg chg="add del mod">
          <ac:chgData name="Davis, James C" userId="84778d94-b1cc-4a48-87ce-749e1d7d6e72" providerId="ADAL" clId="{1D3192F4-448F-674E-AAFE-DF747921934A}" dt="2021-04-26T17:37:30.497" v="22145"/>
          <ac:picMkLst>
            <pc:docMk/>
            <pc:sldMk cId="3595351109" sldId="1499"/>
            <ac:picMk id="8" creationId="{A3F0269C-D18D-CC4B-B1D2-EAB2BE202BE5}"/>
          </ac:picMkLst>
        </pc:picChg>
        <pc:picChg chg="add del mod">
          <ac:chgData name="Davis, James C" userId="84778d94-b1cc-4a48-87ce-749e1d7d6e72" providerId="ADAL" clId="{1D3192F4-448F-674E-AAFE-DF747921934A}" dt="2021-04-26T17:37:38.352" v="22146"/>
          <ac:picMkLst>
            <pc:docMk/>
            <pc:sldMk cId="3595351109" sldId="1499"/>
            <ac:picMk id="11" creationId="{3F3E02D0-6E89-5E46-96EA-FB64F002A05B}"/>
          </ac:picMkLst>
        </pc:picChg>
        <pc:picChg chg="add del mod">
          <ac:chgData name="Davis, James C" userId="84778d94-b1cc-4a48-87ce-749e1d7d6e72" providerId="ADAL" clId="{1D3192F4-448F-674E-AAFE-DF747921934A}" dt="2021-04-26T14:14:23.111" v="17171"/>
          <ac:picMkLst>
            <pc:docMk/>
            <pc:sldMk cId="3595351109" sldId="1499"/>
            <ac:picMk id="14" creationId="{4092DE84-A1AE-8740-B1D3-2B4CB7487E61}"/>
          </ac:picMkLst>
        </pc:picChg>
        <pc:picChg chg="add del mod">
          <ac:chgData name="Davis, James C" userId="84778d94-b1cc-4a48-87ce-749e1d7d6e72" providerId="ADAL" clId="{1D3192F4-448F-674E-AAFE-DF747921934A}" dt="2021-04-26T23:25:36.459" v="23182"/>
          <ac:picMkLst>
            <pc:docMk/>
            <pc:sldMk cId="3595351109" sldId="1499"/>
            <ac:picMk id="17" creationId="{49A278AD-51FF-EE4B-A5C7-1DE9F624C275}"/>
          </ac:picMkLst>
        </pc:picChg>
      </pc:sldChg>
      <pc:sldChg chg="modSp add del mod modTransition">
        <pc:chgData name="Davis, James C" userId="84778d94-b1cc-4a48-87ce-749e1d7d6e72" providerId="ADAL" clId="{1D3192F4-448F-674E-AAFE-DF747921934A}" dt="2021-04-25T21:40:23.948" v="1832" actId="2696"/>
        <pc:sldMkLst>
          <pc:docMk/>
          <pc:sldMk cId="1140616984" sldId="1500"/>
        </pc:sldMkLst>
        <pc:spChg chg="mod">
          <ac:chgData name="Davis, James C" userId="84778d94-b1cc-4a48-87ce-749e1d7d6e72" providerId="ADAL" clId="{1D3192F4-448F-674E-AAFE-DF747921934A}" dt="2021-04-25T21:35:44.024" v="1792" actId="1076"/>
          <ac:spMkLst>
            <pc:docMk/>
            <pc:sldMk cId="1140616984" sldId="1500"/>
            <ac:spMk id="2" creationId="{00000000-0000-0000-0000-000000000000}"/>
          </ac:spMkLst>
        </pc:spChg>
        <pc:spChg chg="mod">
          <ac:chgData name="Davis, James C" userId="84778d94-b1cc-4a48-87ce-749e1d7d6e72" providerId="ADAL" clId="{1D3192F4-448F-674E-AAFE-DF747921934A}" dt="2021-04-25T21:35:54.244" v="1802" actId="20577"/>
          <ac:spMkLst>
            <pc:docMk/>
            <pc:sldMk cId="1140616984" sldId="1500"/>
            <ac:spMk id="3" creationId="{00000000-0000-0000-0000-000000000000}"/>
          </ac:spMkLst>
        </pc:spChg>
        <pc:grpChg chg="mod">
          <ac:chgData name="Davis, James C" userId="84778d94-b1cc-4a48-87ce-749e1d7d6e72" providerId="ADAL" clId="{1D3192F4-448F-674E-AAFE-DF747921934A}" dt="2021-04-25T21:36:09.117" v="1803" actId="1076"/>
          <ac:grpSpMkLst>
            <pc:docMk/>
            <pc:sldMk cId="1140616984" sldId="1500"/>
            <ac:grpSpMk id="32" creationId="{F70290A2-1F81-B64A-B66E-1A1588EA58C6}"/>
          </ac:grpSpMkLst>
        </pc:grpChg>
        <pc:cxnChg chg="mod">
          <ac:chgData name="Davis, James C" userId="84778d94-b1cc-4a48-87ce-749e1d7d6e72" providerId="ADAL" clId="{1D3192F4-448F-674E-AAFE-DF747921934A}" dt="2021-04-25T21:36:37.238" v="1807" actId="14100"/>
          <ac:cxnSpMkLst>
            <pc:docMk/>
            <pc:sldMk cId="1140616984" sldId="1500"/>
            <ac:cxnSpMk id="9" creationId="{A30D03EB-0C66-CF4F-AA9B-31470921F6A8}"/>
          </ac:cxnSpMkLst>
        </pc:cxnChg>
      </pc:sldChg>
      <pc:sldChg chg="modSp add del mod modTransition">
        <pc:chgData name="Davis, James C" userId="84778d94-b1cc-4a48-87ce-749e1d7d6e72" providerId="ADAL" clId="{1D3192F4-448F-674E-AAFE-DF747921934A}" dt="2021-04-25T21:29:12.387" v="1606" actId="2696"/>
        <pc:sldMkLst>
          <pc:docMk/>
          <pc:sldMk cId="828262052" sldId="1521"/>
        </pc:sldMkLst>
        <pc:spChg chg="mod">
          <ac:chgData name="Davis, James C" userId="84778d94-b1cc-4a48-87ce-749e1d7d6e72" providerId="ADAL" clId="{1D3192F4-448F-674E-AAFE-DF747921934A}" dt="2021-04-25T21:28:21.982" v="1600" actId="20577"/>
          <ac:spMkLst>
            <pc:docMk/>
            <pc:sldMk cId="828262052" sldId="1521"/>
            <ac:spMk id="3" creationId="{00000000-0000-0000-0000-000000000000}"/>
          </ac:spMkLst>
        </pc:spChg>
      </pc:sldChg>
      <pc:sldChg chg="add modTransition">
        <pc:chgData name="Davis, James C" userId="84778d94-b1cc-4a48-87ce-749e1d7d6e72" providerId="ADAL" clId="{1D3192F4-448F-674E-AAFE-DF747921934A}" dt="2021-04-26T23:25:33.825" v="23181"/>
        <pc:sldMkLst>
          <pc:docMk/>
          <pc:sldMk cId="232027295" sldId="1533"/>
        </pc:sldMkLst>
      </pc:sldChg>
      <pc:sldChg chg="addSp delSp modSp add del mod modTransition delAnim modAnim modNotesTx">
        <pc:chgData name="Davis, James C" userId="84778d94-b1cc-4a48-87ce-749e1d7d6e72" providerId="ADAL" clId="{1D3192F4-448F-674E-AAFE-DF747921934A}" dt="2021-04-26T14:45:31.977" v="17747" actId="2696"/>
        <pc:sldMkLst>
          <pc:docMk/>
          <pc:sldMk cId="1965516192" sldId="1533"/>
        </pc:sldMkLst>
        <pc:spChg chg="del">
          <ac:chgData name="Davis, James C" userId="84778d94-b1cc-4a48-87ce-749e1d7d6e72" providerId="ADAL" clId="{1D3192F4-448F-674E-AAFE-DF747921934A}" dt="2021-04-26T00:11:55.308" v="6479" actId="478"/>
          <ac:spMkLst>
            <pc:docMk/>
            <pc:sldMk cId="1965516192" sldId="1533"/>
            <ac:spMk id="2" creationId="{1652291E-90AB-C343-8ADF-8B9BF8E3CCE8}"/>
          </ac:spMkLst>
        </pc:spChg>
        <pc:spChg chg="add mod">
          <ac:chgData name="Davis, James C" userId="84778d94-b1cc-4a48-87ce-749e1d7d6e72" providerId="ADAL" clId="{1D3192F4-448F-674E-AAFE-DF747921934A}" dt="2021-04-26T12:49:45.498" v="16638" actId="1038"/>
          <ac:spMkLst>
            <pc:docMk/>
            <pc:sldMk cId="1965516192" sldId="1533"/>
            <ac:spMk id="2" creationId="{F4520750-D716-E145-978F-6C5788430B04}"/>
          </ac:spMkLst>
        </pc:spChg>
        <pc:spChg chg="mod">
          <ac:chgData name="Davis, James C" userId="84778d94-b1cc-4a48-87ce-749e1d7d6e72" providerId="ADAL" clId="{1D3192F4-448F-674E-AAFE-DF747921934A}" dt="2021-04-25T21:31:21.816" v="1716" actId="255"/>
          <ac:spMkLst>
            <pc:docMk/>
            <pc:sldMk cId="1965516192" sldId="1533"/>
            <ac:spMk id="3" creationId="{00000000-0000-0000-0000-000000000000}"/>
          </ac:spMkLst>
        </pc:spChg>
        <pc:spChg chg="mod">
          <ac:chgData name="Davis, James C" userId="84778d94-b1cc-4a48-87ce-749e1d7d6e72" providerId="ADAL" clId="{1D3192F4-448F-674E-AAFE-DF747921934A}" dt="2021-04-26T12:49:57.253" v="16639" actId="166"/>
          <ac:spMkLst>
            <pc:docMk/>
            <pc:sldMk cId="1965516192" sldId="1533"/>
            <ac:spMk id="8" creationId="{3E8CEA17-2C0A-504A-A5CB-E6C1F4353513}"/>
          </ac:spMkLst>
        </pc:spChg>
        <pc:spChg chg="mod">
          <ac:chgData name="Davis, James C" userId="84778d94-b1cc-4a48-87ce-749e1d7d6e72" providerId="ADAL" clId="{1D3192F4-448F-674E-AAFE-DF747921934A}" dt="2021-04-26T12:49:40.207" v="16630" actId="166"/>
          <ac:spMkLst>
            <pc:docMk/>
            <pc:sldMk cId="1965516192" sldId="1533"/>
            <ac:spMk id="9" creationId="{210E9BE6-9979-7941-A2F3-27AEB2E982A9}"/>
          </ac:spMkLst>
        </pc:spChg>
        <pc:spChg chg="add del mod">
          <ac:chgData name="Davis, James C" userId="84778d94-b1cc-4a48-87ce-749e1d7d6e72" providerId="ADAL" clId="{1D3192F4-448F-674E-AAFE-DF747921934A}" dt="2021-04-26T00:04:25.332" v="4967" actId="478"/>
          <ac:spMkLst>
            <pc:docMk/>
            <pc:sldMk cId="1965516192" sldId="1533"/>
            <ac:spMk id="13" creationId="{7B6CF2BA-27E4-164C-A2A9-1B31674FD481}"/>
          </ac:spMkLst>
        </pc:spChg>
        <pc:spChg chg="add mod">
          <ac:chgData name="Davis, James C" userId="84778d94-b1cc-4a48-87ce-749e1d7d6e72" providerId="ADAL" clId="{1D3192F4-448F-674E-AAFE-DF747921934A}" dt="2021-04-26T12:39:00.608" v="16397" actId="255"/>
          <ac:spMkLst>
            <pc:docMk/>
            <pc:sldMk cId="1965516192" sldId="1533"/>
            <ac:spMk id="14" creationId="{CFC08A2F-60DE-1D40-90C1-73D9B0A9D359}"/>
          </ac:spMkLst>
        </pc:spChg>
        <pc:picChg chg="del">
          <ac:chgData name="Davis, James C" userId="84778d94-b1cc-4a48-87ce-749e1d7d6e72" providerId="ADAL" clId="{1D3192F4-448F-674E-AAFE-DF747921934A}" dt="2021-04-26T00:11:54.363" v="6478" actId="478"/>
          <ac:picMkLst>
            <pc:docMk/>
            <pc:sldMk cId="1965516192" sldId="1533"/>
            <ac:picMk id="12" creationId="{9562737A-AE52-C64A-8E1B-2A691B4B863D}"/>
          </ac:picMkLst>
        </pc:picChg>
        <pc:picChg chg="mod">
          <ac:chgData name="Davis, James C" userId="84778d94-b1cc-4a48-87ce-749e1d7d6e72" providerId="ADAL" clId="{1D3192F4-448F-674E-AAFE-DF747921934A}" dt="2021-04-26T12:48:38.702" v="16612" actId="166"/>
          <ac:picMkLst>
            <pc:docMk/>
            <pc:sldMk cId="1965516192" sldId="1533"/>
            <ac:picMk id="20" creationId="{AAC76E01-C9B3-2F4D-B56F-7A25AF9D8F89}"/>
          </ac:picMkLst>
        </pc:picChg>
      </pc:sldChg>
      <pc:sldChg chg="modSp add del mod modTransition">
        <pc:chgData name="Davis, James C" userId="84778d94-b1cc-4a48-87ce-749e1d7d6e72" providerId="ADAL" clId="{1D3192F4-448F-674E-AAFE-DF747921934A}" dt="2021-04-25T21:23:49.037" v="1573" actId="2696"/>
        <pc:sldMkLst>
          <pc:docMk/>
          <pc:sldMk cId="675741782" sldId="1535"/>
        </pc:sldMkLst>
        <pc:spChg chg="mod">
          <ac:chgData name="Davis, James C" userId="84778d94-b1cc-4a48-87ce-749e1d7d6e72" providerId="ADAL" clId="{1D3192F4-448F-674E-AAFE-DF747921934A}" dt="2021-04-25T21:21:27.571" v="1557" actId="27636"/>
          <ac:spMkLst>
            <pc:docMk/>
            <pc:sldMk cId="675741782" sldId="1535"/>
            <ac:spMk id="4" creationId="{2D8F9E67-C980-BF49-A980-739CD5F5DF4B}"/>
          </ac:spMkLst>
        </pc:spChg>
      </pc:sldChg>
      <pc:sldChg chg="modSp add del mod modTransition">
        <pc:chgData name="Davis, James C" userId="84778d94-b1cc-4a48-87ce-749e1d7d6e72" providerId="ADAL" clId="{1D3192F4-448F-674E-AAFE-DF747921934A}" dt="2021-04-25T21:40:31.575" v="1836" actId="2696"/>
        <pc:sldMkLst>
          <pc:docMk/>
          <pc:sldMk cId="1515814334" sldId="1536"/>
        </pc:sldMkLst>
        <pc:spChg chg="mod">
          <ac:chgData name="Davis, James C" userId="84778d94-b1cc-4a48-87ce-749e1d7d6e72" providerId="ADAL" clId="{1D3192F4-448F-674E-AAFE-DF747921934A}" dt="2021-04-25T21:19:32.998" v="1540" actId="27636"/>
          <ac:spMkLst>
            <pc:docMk/>
            <pc:sldMk cId="1515814334" sldId="1536"/>
            <ac:spMk id="3" creationId="{379745E0-8160-4B4B-833A-8FC82858C41C}"/>
          </ac:spMkLst>
        </pc:spChg>
      </pc:sldChg>
      <pc:sldChg chg="modSp add mod modTransition">
        <pc:chgData name="Davis, James C" userId="84778d94-b1cc-4a48-87ce-749e1d7d6e72" providerId="ADAL" clId="{1D3192F4-448F-674E-AAFE-DF747921934A}" dt="2021-04-26T23:25:33.825" v="23181"/>
        <pc:sldMkLst>
          <pc:docMk/>
          <pc:sldMk cId="2370112259" sldId="1539"/>
        </pc:sldMkLst>
        <pc:spChg chg="mod">
          <ac:chgData name="Davis, James C" userId="84778d94-b1cc-4a48-87ce-749e1d7d6e72" providerId="ADAL" clId="{1D3192F4-448F-674E-AAFE-DF747921934A}" dt="2021-04-26T00:39:40.491" v="9383" actId="27636"/>
          <ac:spMkLst>
            <pc:docMk/>
            <pc:sldMk cId="2370112259" sldId="1539"/>
            <ac:spMk id="3" creationId="{4F4AFF9C-5620-9C47-9596-E3C58B157A68}"/>
          </ac:spMkLst>
        </pc:spChg>
      </pc:sldChg>
      <pc:sldChg chg="modSp add del mod modTransition">
        <pc:chgData name="Davis, James C" userId="84778d94-b1cc-4a48-87ce-749e1d7d6e72" providerId="ADAL" clId="{1D3192F4-448F-674E-AAFE-DF747921934A}" dt="2021-04-25T21:40:33.610" v="1837" actId="2696"/>
        <pc:sldMkLst>
          <pc:docMk/>
          <pc:sldMk cId="2445897999" sldId="1539"/>
        </pc:sldMkLst>
        <pc:spChg chg="mod">
          <ac:chgData name="Davis, James C" userId="84778d94-b1cc-4a48-87ce-749e1d7d6e72" providerId="ADAL" clId="{1D3192F4-448F-674E-AAFE-DF747921934A}" dt="2021-04-25T21:19:33.113" v="1541" actId="27636"/>
          <ac:spMkLst>
            <pc:docMk/>
            <pc:sldMk cId="2445897999" sldId="1539"/>
            <ac:spMk id="3" creationId="{4F4AFF9C-5620-9C47-9596-E3C58B157A68}"/>
          </ac:spMkLst>
        </pc:spChg>
      </pc:sldChg>
      <pc:sldChg chg="addSp delSp modSp add mod modTransition modClrScheme chgLayout">
        <pc:chgData name="Davis, James C" userId="84778d94-b1cc-4a48-87ce-749e1d7d6e72" providerId="ADAL" clId="{1D3192F4-448F-674E-AAFE-DF747921934A}" dt="2021-04-26T23:25:33.825" v="23181"/>
        <pc:sldMkLst>
          <pc:docMk/>
          <pc:sldMk cId="194069982" sldId="1540"/>
        </pc:sldMkLst>
        <pc:spChg chg="mod">
          <ac:chgData name="Davis, James C" userId="84778d94-b1cc-4a48-87ce-749e1d7d6e72" providerId="ADAL" clId="{1D3192F4-448F-674E-AAFE-DF747921934A}" dt="2021-04-26T02:32:41.287" v="12129" actId="1076"/>
          <ac:spMkLst>
            <pc:docMk/>
            <pc:sldMk cId="194069982" sldId="1540"/>
            <ac:spMk id="3" creationId="{864F547A-25E6-BF43-931E-AF79B2C25E09}"/>
          </ac:spMkLst>
        </pc:spChg>
        <pc:spChg chg="mod">
          <ac:chgData name="Davis, James C" userId="84778d94-b1cc-4a48-87ce-749e1d7d6e72" providerId="ADAL" clId="{1D3192F4-448F-674E-AAFE-DF747921934A}" dt="2021-04-26T02:32:41.287" v="12129" actId="1076"/>
          <ac:spMkLst>
            <pc:docMk/>
            <pc:sldMk cId="194069982" sldId="1540"/>
            <ac:spMk id="4" creationId="{F598C5B5-EC8C-064F-BD08-6D957A40B6F7}"/>
          </ac:spMkLst>
        </pc:spChg>
        <pc:spChg chg="mod">
          <ac:chgData name="Davis, James C" userId="84778d94-b1cc-4a48-87ce-749e1d7d6e72" providerId="ADAL" clId="{1D3192F4-448F-674E-AAFE-DF747921934A}" dt="2021-04-26T02:32:41.287" v="12129" actId="1076"/>
          <ac:spMkLst>
            <pc:docMk/>
            <pc:sldMk cId="194069982" sldId="1540"/>
            <ac:spMk id="5" creationId="{74D0B33E-A342-4D4C-AB77-9223B4A93ED8}"/>
          </ac:spMkLst>
        </pc:spChg>
        <pc:spChg chg="mod">
          <ac:chgData name="Davis, James C" userId="84778d94-b1cc-4a48-87ce-749e1d7d6e72" providerId="ADAL" clId="{1D3192F4-448F-674E-AAFE-DF747921934A}" dt="2021-04-26T02:32:41.287" v="12129" actId="1076"/>
          <ac:spMkLst>
            <pc:docMk/>
            <pc:sldMk cId="194069982" sldId="1540"/>
            <ac:spMk id="6" creationId="{6A28DF49-5F85-1543-B0D6-ABB9BAA6FEF4}"/>
          </ac:spMkLst>
        </pc:spChg>
        <pc:spChg chg="mod">
          <ac:chgData name="Davis, James C" userId="84778d94-b1cc-4a48-87ce-749e1d7d6e72" providerId="ADAL" clId="{1D3192F4-448F-674E-AAFE-DF747921934A}" dt="2021-04-26T02:32:41.287" v="12129" actId="1076"/>
          <ac:spMkLst>
            <pc:docMk/>
            <pc:sldMk cId="194069982" sldId="1540"/>
            <ac:spMk id="21" creationId="{A726F947-0D0B-7343-901F-D80212245C60}"/>
          </ac:spMkLst>
        </pc:spChg>
        <pc:spChg chg="mod">
          <ac:chgData name="Davis, James C" userId="84778d94-b1cc-4a48-87ce-749e1d7d6e72" providerId="ADAL" clId="{1D3192F4-448F-674E-AAFE-DF747921934A}" dt="2021-04-26T02:32:41.287" v="12129" actId="1076"/>
          <ac:spMkLst>
            <pc:docMk/>
            <pc:sldMk cId="194069982" sldId="1540"/>
            <ac:spMk id="22" creationId="{82EDC584-97D6-7241-B340-3D77A1246FC8}"/>
          </ac:spMkLst>
        </pc:spChg>
        <pc:spChg chg="mod">
          <ac:chgData name="Davis, James C" userId="84778d94-b1cc-4a48-87ce-749e1d7d6e72" providerId="ADAL" clId="{1D3192F4-448F-674E-AAFE-DF747921934A}" dt="2021-04-26T02:32:41.287" v="12129" actId="1076"/>
          <ac:spMkLst>
            <pc:docMk/>
            <pc:sldMk cId="194069982" sldId="1540"/>
            <ac:spMk id="23" creationId="{6AA9ABD6-08C8-274A-8840-A1A044A90F7D}"/>
          </ac:spMkLst>
        </pc:spChg>
        <pc:spChg chg="mod">
          <ac:chgData name="Davis, James C" userId="84778d94-b1cc-4a48-87ce-749e1d7d6e72" providerId="ADAL" clId="{1D3192F4-448F-674E-AAFE-DF747921934A}" dt="2021-04-26T02:33:37.055" v="12161" actId="1076"/>
          <ac:spMkLst>
            <pc:docMk/>
            <pc:sldMk cId="194069982" sldId="1540"/>
            <ac:spMk id="25" creationId="{DBD6E85B-2114-2F49-A3B2-C5B74BB31FFF}"/>
          </ac:spMkLst>
        </pc:spChg>
        <pc:spChg chg="mod">
          <ac:chgData name="Davis, James C" userId="84778d94-b1cc-4a48-87ce-749e1d7d6e72" providerId="ADAL" clId="{1D3192F4-448F-674E-AAFE-DF747921934A}" dt="2021-04-26T02:32:41.287" v="12129" actId="1076"/>
          <ac:spMkLst>
            <pc:docMk/>
            <pc:sldMk cId="194069982" sldId="1540"/>
            <ac:spMk id="26" creationId="{507B4DC2-8BDD-6E42-BF62-BB2413FA4906}"/>
          </ac:spMkLst>
        </pc:spChg>
        <pc:spChg chg="mod">
          <ac:chgData name="Davis, James C" userId="84778d94-b1cc-4a48-87ce-749e1d7d6e72" providerId="ADAL" clId="{1D3192F4-448F-674E-AAFE-DF747921934A}" dt="2021-04-26T02:32:41.287" v="12129" actId="1076"/>
          <ac:spMkLst>
            <pc:docMk/>
            <pc:sldMk cId="194069982" sldId="1540"/>
            <ac:spMk id="27" creationId="{54AC060C-1554-9D46-A874-21A696C4B6A8}"/>
          </ac:spMkLst>
        </pc:spChg>
        <pc:spChg chg="mod">
          <ac:chgData name="Davis, James C" userId="84778d94-b1cc-4a48-87ce-749e1d7d6e72" providerId="ADAL" clId="{1D3192F4-448F-674E-AAFE-DF747921934A}" dt="2021-04-26T02:32:41.287" v="12129" actId="1076"/>
          <ac:spMkLst>
            <pc:docMk/>
            <pc:sldMk cId="194069982" sldId="1540"/>
            <ac:spMk id="31" creationId="{7E191552-3A77-EF4C-B2D0-4222316B07CD}"/>
          </ac:spMkLst>
        </pc:spChg>
        <pc:spChg chg="mod">
          <ac:chgData name="Davis, James C" userId="84778d94-b1cc-4a48-87ce-749e1d7d6e72" providerId="ADAL" clId="{1D3192F4-448F-674E-AAFE-DF747921934A}" dt="2021-04-26T02:32:41.287" v="12129" actId="1076"/>
          <ac:spMkLst>
            <pc:docMk/>
            <pc:sldMk cId="194069982" sldId="1540"/>
            <ac:spMk id="34" creationId="{7ACA835B-61B3-6844-A6FC-763A2E336E52}"/>
          </ac:spMkLst>
        </pc:spChg>
        <pc:spChg chg="mod">
          <ac:chgData name="Davis, James C" userId="84778d94-b1cc-4a48-87ce-749e1d7d6e72" providerId="ADAL" clId="{1D3192F4-448F-674E-AAFE-DF747921934A}" dt="2021-04-26T02:32:41.287" v="12129" actId="1076"/>
          <ac:spMkLst>
            <pc:docMk/>
            <pc:sldMk cId="194069982" sldId="1540"/>
            <ac:spMk id="35" creationId="{710FF524-1180-D54B-A6E9-BC4FC6C33FD5}"/>
          </ac:spMkLst>
        </pc:spChg>
        <pc:spChg chg="del">
          <ac:chgData name="Davis, James C" userId="84778d94-b1cc-4a48-87ce-749e1d7d6e72" providerId="ADAL" clId="{1D3192F4-448F-674E-AAFE-DF747921934A}" dt="2021-04-26T02:32:35.992" v="12127" actId="478"/>
          <ac:spMkLst>
            <pc:docMk/>
            <pc:sldMk cId="194069982" sldId="1540"/>
            <ac:spMk id="37" creationId="{54D4D5DC-D469-D840-A85F-9CEB6A02CD43}"/>
          </ac:spMkLst>
        </pc:spChg>
        <pc:spChg chg="del">
          <ac:chgData name="Davis, James C" userId="84778d94-b1cc-4a48-87ce-749e1d7d6e72" providerId="ADAL" clId="{1D3192F4-448F-674E-AAFE-DF747921934A}" dt="2021-04-26T02:32:35.992" v="12127" actId="478"/>
          <ac:spMkLst>
            <pc:docMk/>
            <pc:sldMk cId="194069982" sldId="1540"/>
            <ac:spMk id="38" creationId="{D445D67A-020A-FD4C-889E-CD83A770FC78}"/>
          </ac:spMkLst>
        </pc:spChg>
        <pc:spChg chg="del">
          <ac:chgData name="Davis, James C" userId="84778d94-b1cc-4a48-87ce-749e1d7d6e72" providerId="ADAL" clId="{1D3192F4-448F-674E-AAFE-DF747921934A}" dt="2021-04-26T02:32:35.992" v="12127" actId="478"/>
          <ac:spMkLst>
            <pc:docMk/>
            <pc:sldMk cId="194069982" sldId="1540"/>
            <ac:spMk id="39" creationId="{01F5257D-D389-7541-ABB0-14102D329444}"/>
          </ac:spMkLst>
        </pc:spChg>
        <pc:spChg chg="del">
          <ac:chgData name="Davis, James C" userId="84778d94-b1cc-4a48-87ce-749e1d7d6e72" providerId="ADAL" clId="{1D3192F4-448F-674E-AAFE-DF747921934A}" dt="2021-04-26T02:32:35.992" v="12127" actId="478"/>
          <ac:spMkLst>
            <pc:docMk/>
            <pc:sldMk cId="194069982" sldId="1540"/>
            <ac:spMk id="40" creationId="{352F4057-16C9-6040-9CF7-9C5C35C19C7E}"/>
          </ac:spMkLst>
        </pc:spChg>
        <pc:spChg chg="add mod ord">
          <ac:chgData name="Davis, James C" userId="84778d94-b1cc-4a48-87ce-749e1d7d6e72" providerId="ADAL" clId="{1D3192F4-448F-674E-AAFE-DF747921934A}" dt="2021-04-26T02:32:14.047" v="12126" actId="20577"/>
          <ac:spMkLst>
            <pc:docMk/>
            <pc:sldMk cId="194069982" sldId="1540"/>
            <ac:spMk id="52" creationId="{4D3360E9-77A7-CF4A-BA62-CCD0A8F1DF67}"/>
          </ac:spMkLst>
        </pc:spChg>
        <pc:spChg chg="add del mod ord">
          <ac:chgData name="Davis, James C" userId="84778d94-b1cc-4a48-87ce-749e1d7d6e72" providerId="ADAL" clId="{1D3192F4-448F-674E-AAFE-DF747921934A}" dt="2021-04-26T02:32:08.599" v="12107" actId="478"/>
          <ac:spMkLst>
            <pc:docMk/>
            <pc:sldMk cId="194069982" sldId="1540"/>
            <ac:spMk id="53" creationId="{5A5227B3-F6EC-DB41-B155-338AD886DA94}"/>
          </ac:spMkLst>
        </pc:spChg>
        <pc:spChg chg="del">
          <ac:chgData name="Davis, James C" userId="84778d94-b1cc-4a48-87ce-749e1d7d6e72" providerId="ADAL" clId="{1D3192F4-448F-674E-AAFE-DF747921934A}" dt="2021-04-26T02:32:35.992" v="12127" actId="478"/>
          <ac:spMkLst>
            <pc:docMk/>
            <pc:sldMk cId="194069982" sldId="1540"/>
            <ac:spMk id="55" creationId="{3918CA9A-1FE4-8942-95A7-8FC3AC6AC481}"/>
          </ac:spMkLst>
        </pc:spChg>
        <pc:spChg chg="del">
          <ac:chgData name="Davis, James C" userId="84778d94-b1cc-4a48-87ce-749e1d7d6e72" providerId="ADAL" clId="{1D3192F4-448F-674E-AAFE-DF747921934A}" dt="2021-04-26T02:32:35.992" v="12127" actId="478"/>
          <ac:spMkLst>
            <pc:docMk/>
            <pc:sldMk cId="194069982" sldId="1540"/>
            <ac:spMk id="56" creationId="{8469D2F0-74FD-F34B-B236-E56E6618A006}"/>
          </ac:spMkLst>
        </pc:spChg>
        <pc:spChg chg="del">
          <ac:chgData name="Davis, James C" userId="84778d94-b1cc-4a48-87ce-749e1d7d6e72" providerId="ADAL" clId="{1D3192F4-448F-674E-AAFE-DF747921934A}" dt="2021-04-26T02:32:35.992" v="12127" actId="478"/>
          <ac:spMkLst>
            <pc:docMk/>
            <pc:sldMk cId="194069982" sldId="1540"/>
            <ac:spMk id="57" creationId="{6DF21048-2A74-C440-86C4-BC86F8082094}"/>
          </ac:spMkLst>
        </pc:spChg>
        <pc:spChg chg="del">
          <ac:chgData name="Davis, James C" userId="84778d94-b1cc-4a48-87ce-749e1d7d6e72" providerId="ADAL" clId="{1D3192F4-448F-674E-AAFE-DF747921934A}" dt="2021-04-26T02:32:35.992" v="12127" actId="478"/>
          <ac:spMkLst>
            <pc:docMk/>
            <pc:sldMk cId="194069982" sldId="1540"/>
            <ac:spMk id="59" creationId="{1DF02A44-24F6-EA4E-87A9-2D5D8F97C0F2}"/>
          </ac:spMkLst>
        </pc:spChg>
        <pc:spChg chg="del">
          <ac:chgData name="Davis, James C" userId="84778d94-b1cc-4a48-87ce-749e1d7d6e72" providerId="ADAL" clId="{1D3192F4-448F-674E-AAFE-DF747921934A}" dt="2021-04-26T02:32:35.992" v="12127" actId="478"/>
          <ac:spMkLst>
            <pc:docMk/>
            <pc:sldMk cId="194069982" sldId="1540"/>
            <ac:spMk id="60" creationId="{91CC37A3-0550-2F4B-8167-E28C45FE685B}"/>
          </ac:spMkLst>
        </pc:spChg>
        <pc:spChg chg="del">
          <ac:chgData name="Davis, James C" userId="84778d94-b1cc-4a48-87ce-749e1d7d6e72" providerId="ADAL" clId="{1D3192F4-448F-674E-AAFE-DF747921934A}" dt="2021-04-26T02:32:35.992" v="12127" actId="478"/>
          <ac:spMkLst>
            <pc:docMk/>
            <pc:sldMk cId="194069982" sldId="1540"/>
            <ac:spMk id="61" creationId="{ABADA90F-4991-DD45-ACA6-F5F3CF2AB956}"/>
          </ac:spMkLst>
        </pc:spChg>
        <pc:spChg chg="add mod">
          <ac:chgData name="Davis, James C" userId="84778d94-b1cc-4a48-87ce-749e1d7d6e72" providerId="ADAL" clId="{1D3192F4-448F-674E-AAFE-DF747921934A}" dt="2021-04-26T02:33:19.423" v="12146" actId="1076"/>
          <ac:spMkLst>
            <pc:docMk/>
            <pc:sldMk cId="194069982" sldId="1540"/>
            <ac:spMk id="62" creationId="{1EBA0CA7-1AE0-6645-A282-8F7B6B3C8156}"/>
          </ac:spMkLst>
        </pc:spChg>
        <pc:spChg chg="add del mod">
          <ac:chgData name="Davis, James C" userId="84778d94-b1cc-4a48-87ce-749e1d7d6e72" providerId="ADAL" clId="{1D3192F4-448F-674E-AAFE-DF747921934A}" dt="2021-04-26T02:33:43.808" v="12169" actId="478"/>
          <ac:spMkLst>
            <pc:docMk/>
            <pc:sldMk cId="194069982" sldId="1540"/>
            <ac:spMk id="63" creationId="{907DF1A8-60F5-B545-9530-3DA20C91D994}"/>
          </ac:spMkLst>
        </pc:spChg>
        <pc:spChg chg="del">
          <ac:chgData name="Davis, James C" userId="84778d94-b1cc-4a48-87ce-749e1d7d6e72" providerId="ADAL" clId="{1D3192F4-448F-674E-AAFE-DF747921934A}" dt="2021-04-26T02:32:35.992" v="12127" actId="478"/>
          <ac:spMkLst>
            <pc:docMk/>
            <pc:sldMk cId="194069982" sldId="1540"/>
            <ac:spMk id="65" creationId="{E357DCC5-9FFA-5941-9EF9-720945CED637}"/>
          </ac:spMkLst>
        </pc:spChg>
        <pc:spChg chg="del">
          <ac:chgData name="Davis, James C" userId="84778d94-b1cc-4a48-87ce-749e1d7d6e72" providerId="ADAL" clId="{1D3192F4-448F-674E-AAFE-DF747921934A}" dt="2021-04-26T02:32:35.992" v="12127" actId="478"/>
          <ac:spMkLst>
            <pc:docMk/>
            <pc:sldMk cId="194069982" sldId="1540"/>
            <ac:spMk id="68" creationId="{F44921F5-EB94-6248-8696-71CE50412DE4}"/>
          </ac:spMkLst>
        </pc:spChg>
        <pc:spChg chg="del">
          <ac:chgData name="Davis, James C" userId="84778d94-b1cc-4a48-87ce-749e1d7d6e72" providerId="ADAL" clId="{1D3192F4-448F-674E-AAFE-DF747921934A}" dt="2021-04-26T02:32:35.992" v="12127" actId="478"/>
          <ac:spMkLst>
            <pc:docMk/>
            <pc:sldMk cId="194069982" sldId="1540"/>
            <ac:spMk id="69" creationId="{ED292349-48B1-6643-B77A-06D28215595D}"/>
          </ac:spMkLst>
        </pc:spChg>
        <pc:spChg chg="add mod">
          <ac:chgData name="Davis, James C" userId="84778d94-b1cc-4a48-87ce-749e1d7d6e72" providerId="ADAL" clId="{1D3192F4-448F-674E-AAFE-DF747921934A}" dt="2021-04-26T02:34:06.292" v="12174" actId="1076"/>
          <ac:spMkLst>
            <pc:docMk/>
            <pc:sldMk cId="194069982" sldId="1540"/>
            <ac:spMk id="74" creationId="{DE7D1DD8-7325-AE4D-8E05-0492B7707063}"/>
          </ac:spMkLst>
        </pc:spChg>
        <pc:grpChg chg="mod">
          <ac:chgData name="Davis, James C" userId="84778d94-b1cc-4a48-87ce-749e1d7d6e72" providerId="ADAL" clId="{1D3192F4-448F-674E-AAFE-DF747921934A}" dt="2021-04-26T02:32:41.287" v="12129" actId="1076"/>
          <ac:grpSpMkLst>
            <pc:docMk/>
            <pc:sldMk cId="194069982" sldId="1540"/>
            <ac:grpSpMk id="8" creationId="{A24DEBDA-2CC9-664E-B957-552C31768898}"/>
          </ac:grpSpMkLst>
        </pc:grpChg>
        <pc:grpChg chg="del">
          <ac:chgData name="Davis, James C" userId="84778d94-b1cc-4a48-87ce-749e1d7d6e72" providerId="ADAL" clId="{1D3192F4-448F-674E-AAFE-DF747921934A}" dt="2021-04-26T02:32:35.992" v="12127" actId="478"/>
          <ac:grpSpMkLst>
            <pc:docMk/>
            <pc:sldMk cId="194069982" sldId="1540"/>
            <ac:grpSpMk id="42" creationId="{EE6C5923-1FB7-5A43-9468-ABDA5A2DA670}"/>
          </ac:grpSpMkLst>
        </pc:grpChg>
        <pc:picChg chg="mod">
          <ac:chgData name="Davis, James C" userId="84778d94-b1cc-4a48-87ce-749e1d7d6e72" providerId="ADAL" clId="{1D3192F4-448F-674E-AAFE-DF747921934A}" dt="2021-04-26T02:32:41.287" v="12129" actId="1076"/>
          <ac:picMkLst>
            <pc:docMk/>
            <pc:sldMk cId="194069982" sldId="1540"/>
            <ac:picMk id="2" creationId="{DA22EC0C-6843-BE49-9C83-A5E2504A93A0}"/>
          </ac:picMkLst>
        </pc:picChg>
        <pc:picChg chg="mod">
          <ac:chgData name="Davis, James C" userId="84778d94-b1cc-4a48-87ce-749e1d7d6e72" providerId="ADAL" clId="{1D3192F4-448F-674E-AAFE-DF747921934A}" dt="2021-04-26T02:32:41.287" v="12129" actId="1076"/>
          <ac:picMkLst>
            <pc:docMk/>
            <pc:sldMk cId="194069982" sldId="1540"/>
            <ac:picMk id="11" creationId="{C0F39389-67BE-9047-9326-B33D39540DC9}"/>
          </ac:picMkLst>
        </pc:picChg>
        <pc:picChg chg="mod">
          <ac:chgData name="Davis, James C" userId="84778d94-b1cc-4a48-87ce-749e1d7d6e72" providerId="ADAL" clId="{1D3192F4-448F-674E-AAFE-DF747921934A}" dt="2021-04-26T02:32:41.287" v="12129" actId="1076"/>
          <ac:picMkLst>
            <pc:docMk/>
            <pc:sldMk cId="194069982" sldId="1540"/>
            <ac:picMk id="12" creationId="{50E8D7C3-2F94-DA43-8476-7CE153FDA7F9}"/>
          </ac:picMkLst>
        </pc:picChg>
        <pc:picChg chg="mod">
          <ac:chgData name="Davis, James C" userId="84778d94-b1cc-4a48-87ce-749e1d7d6e72" providerId="ADAL" clId="{1D3192F4-448F-674E-AAFE-DF747921934A}" dt="2021-04-26T02:32:41.287" v="12129" actId="1076"/>
          <ac:picMkLst>
            <pc:docMk/>
            <pc:sldMk cId="194069982" sldId="1540"/>
            <ac:picMk id="13" creationId="{4A69AAAB-5692-6F4C-B5EF-F32D83BE66F0}"/>
          </ac:picMkLst>
        </pc:picChg>
        <pc:picChg chg="mod">
          <ac:chgData name="Davis, James C" userId="84778d94-b1cc-4a48-87ce-749e1d7d6e72" providerId="ADAL" clId="{1D3192F4-448F-674E-AAFE-DF747921934A}" dt="2021-04-26T02:32:41.287" v="12129" actId="1076"/>
          <ac:picMkLst>
            <pc:docMk/>
            <pc:sldMk cId="194069982" sldId="1540"/>
            <ac:picMk id="14" creationId="{1BD46620-3841-AE45-8273-8712A92E3996}"/>
          </ac:picMkLst>
        </pc:picChg>
        <pc:picChg chg="mod">
          <ac:chgData name="Davis, James C" userId="84778d94-b1cc-4a48-87ce-749e1d7d6e72" providerId="ADAL" clId="{1D3192F4-448F-674E-AAFE-DF747921934A}" dt="2021-04-26T02:32:41.287" v="12129" actId="1076"/>
          <ac:picMkLst>
            <pc:docMk/>
            <pc:sldMk cId="194069982" sldId="1540"/>
            <ac:picMk id="15" creationId="{BE0F192E-BD37-F944-9E89-68D0FAA3548E}"/>
          </ac:picMkLst>
        </pc:picChg>
        <pc:picChg chg="mod">
          <ac:chgData name="Davis, James C" userId="84778d94-b1cc-4a48-87ce-749e1d7d6e72" providerId="ADAL" clId="{1D3192F4-448F-674E-AAFE-DF747921934A}" dt="2021-04-26T02:32:41.287" v="12129" actId="1076"/>
          <ac:picMkLst>
            <pc:docMk/>
            <pc:sldMk cId="194069982" sldId="1540"/>
            <ac:picMk id="16" creationId="{88A9B185-861F-854B-9AF3-F41C63CD1617}"/>
          </ac:picMkLst>
        </pc:picChg>
        <pc:picChg chg="mod">
          <ac:chgData name="Davis, James C" userId="84778d94-b1cc-4a48-87ce-749e1d7d6e72" providerId="ADAL" clId="{1D3192F4-448F-674E-AAFE-DF747921934A}" dt="2021-04-26T02:32:41.287" v="12129" actId="1076"/>
          <ac:picMkLst>
            <pc:docMk/>
            <pc:sldMk cId="194069982" sldId="1540"/>
            <ac:picMk id="17" creationId="{C6F7D7CC-D6DE-DF40-80A1-A25A16EF5A38}"/>
          </ac:picMkLst>
        </pc:picChg>
        <pc:picChg chg="mod">
          <ac:chgData name="Davis, James C" userId="84778d94-b1cc-4a48-87ce-749e1d7d6e72" providerId="ADAL" clId="{1D3192F4-448F-674E-AAFE-DF747921934A}" dt="2021-04-26T02:32:41.287" v="12129" actId="1076"/>
          <ac:picMkLst>
            <pc:docMk/>
            <pc:sldMk cId="194069982" sldId="1540"/>
            <ac:picMk id="18" creationId="{980063A0-DF54-9F4C-8C41-DD2526A76928}"/>
          </ac:picMkLst>
        </pc:picChg>
        <pc:picChg chg="mod">
          <ac:chgData name="Davis, James C" userId="84778d94-b1cc-4a48-87ce-749e1d7d6e72" providerId="ADAL" clId="{1D3192F4-448F-674E-AAFE-DF747921934A}" dt="2021-04-26T02:32:41.287" v="12129" actId="1076"/>
          <ac:picMkLst>
            <pc:docMk/>
            <pc:sldMk cId="194069982" sldId="1540"/>
            <ac:picMk id="19" creationId="{BEBC63F4-808E-0A43-AC3A-C4DD40002017}"/>
          </ac:picMkLst>
        </pc:picChg>
        <pc:picChg chg="mod">
          <ac:chgData name="Davis, James C" userId="84778d94-b1cc-4a48-87ce-749e1d7d6e72" providerId="ADAL" clId="{1D3192F4-448F-674E-AAFE-DF747921934A}" dt="2021-04-26T02:32:41.287" v="12129" actId="1076"/>
          <ac:picMkLst>
            <pc:docMk/>
            <pc:sldMk cId="194069982" sldId="1540"/>
            <ac:picMk id="20" creationId="{418FA723-9465-B14C-876B-212893D5FD45}"/>
          </ac:picMkLst>
        </pc:picChg>
        <pc:picChg chg="mod">
          <ac:chgData name="Davis, James C" userId="84778d94-b1cc-4a48-87ce-749e1d7d6e72" providerId="ADAL" clId="{1D3192F4-448F-674E-AAFE-DF747921934A}" dt="2021-04-26T02:32:41.287" v="12129" actId="1076"/>
          <ac:picMkLst>
            <pc:docMk/>
            <pc:sldMk cId="194069982" sldId="1540"/>
            <ac:picMk id="30" creationId="{FF6D1976-A23D-E64B-A595-C7EEEB2670ED}"/>
          </ac:picMkLst>
        </pc:picChg>
        <pc:picChg chg="del">
          <ac:chgData name="Davis, James C" userId="84778d94-b1cc-4a48-87ce-749e1d7d6e72" providerId="ADAL" clId="{1D3192F4-448F-674E-AAFE-DF747921934A}" dt="2021-04-26T02:32:37.672" v="12128" actId="478"/>
          <ac:picMkLst>
            <pc:docMk/>
            <pc:sldMk cId="194069982" sldId="1540"/>
            <ac:picMk id="36" creationId="{CBE5BBA4-0751-C447-A3B4-E2ED47EAC419}"/>
          </ac:picMkLst>
        </pc:picChg>
        <pc:picChg chg="del">
          <ac:chgData name="Davis, James C" userId="84778d94-b1cc-4a48-87ce-749e1d7d6e72" providerId="ADAL" clId="{1D3192F4-448F-674E-AAFE-DF747921934A}" dt="2021-04-26T02:32:35.992" v="12127" actId="478"/>
          <ac:picMkLst>
            <pc:docMk/>
            <pc:sldMk cId="194069982" sldId="1540"/>
            <ac:picMk id="45" creationId="{339E9972-5560-7446-BF8B-6D0DEBBD2A3F}"/>
          </ac:picMkLst>
        </pc:picChg>
        <pc:picChg chg="del">
          <ac:chgData name="Davis, James C" userId="84778d94-b1cc-4a48-87ce-749e1d7d6e72" providerId="ADAL" clId="{1D3192F4-448F-674E-AAFE-DF747921934A}" dt="2021-04-26T02:32:35.992" v="12127" actId="478"/>
          <ac:picMkLst>
            <pc:docMk/>
            <pc:sldMk cId="194069982" sldId="1540"/>
            <ac:picMk id="46" creationId="{370295BB-9769-8F42-9BDB-6DD41BD5FF01}"/>
          </ac:picMkLst>
        </pc:picChg>
        <pc:picChg chg="del">
          <ac:chgData name="Davis, James C" userId="84778d94-b1cc-4a48-87ce-749e1d7d6e72" providerId="ADAL" clId="{1D3192F4-448F-674E-AAFE-DF747921934A}" dt="2021-04-26T02:32:35.992" v="12127" actId="478"/>
          <ac:picMkLst>
            <pc:docMk/>
            <pc:sldMk cId="194069982" sldId="1540"/>
            <ac:picMk id="47" creationId="{7D293D89-A9E0-544F-B37E-07740A7F34B8}"/>
          </ac:picMkLst>
        </pc:picChg>
        <pc:picChg chg="del">
          <ac:chgData name="Davis, James C" userId="84778d94-b1cc-4a48-87ce-749e1d7d6e72" providerId="ADAL" clId="{1D3192F4-448F-674E-AAFE-DF747921934A}" dt="2021-04-26T02:32:35.992" v="12127" actId="478"/>
          <ac:picMkLst>
            <pc:docMk/>
            <pc:sldMk cId="194069982" sldId="1540"/>
            <ac:picMk id="48" creationId="{42D657D1-A3C3-A645-8CD0-348CCCECADEC}"/>
          </ac:picMkLst>
        </pc:picChg>
        <pc:picChg chg="del">
          <ac:chgData name="Davis, James C" userId="84778d94-b1cc-4a48-87ce-749e1d7d6e72" providerId="ADAL" clId="{1D3192F4-448F-674E-AAFE-DF747921934A}" dt="2021-04-26T02:32:35.992" v="12127" actId="478"/>
          <ac:picMkLst>
            <pc:docMk/>
            <pc:sldMk cId="194069982" sldId="1540"/>
            <ac:picMk id="49" creationId="{24F674E1-B055-EF4A-89C1-EE918CA2FA8B}"/>
          </ac:picMkLst>
        </pc:picChg>
        <pc:picChg chg="del">
          <ac:chgData name="Davis, James C" userId="84778d94-b1cc-4a48-87ce-749e1d7d6e72" providerId="ADAL" clId="{1D3192F4-448F-674E-AAFE-DF747921934A}" dt="2021-04-26T02:32:35.992" v="12127" actId="478"/>
          <ac:picMkLst>
            <pc:docMk/>
            <pc:sldMk cId="194069982" sldId="1540"/>
            <ac:picMk id="50" creationId="{9AF80B8B-49A9-3745-9968-EB7D6EF2209E}"/>
          </ac:picMkLst>
        </pc:picChg>
        <pc:picChg chg="del">
          <ac:chgData name="Davis, James C" userId="84778d94-b1cc-4a48-87ce-749e1d7d6e72" providerId="ADAL" clId="{1D3192F4-448F-674E-AAFE-DF747921934A}" dt="2021-04-26T02:32:35.992" v="12127" actId="478"/>
          <ac:picMkLst>
            <pc:docMk/>
            <pc:sldMk cId="194069982" sldId="1540"/>
            <ac:picMk id="51" creationId="{5699B604-C831-4F40-9A0C-A15D13B749E7}"/>
          </ac:picMkLst>
        </pc:picChg>
        <pc:picChg chg="del">
          <ac:chgData name="Davis, James C" userId="84778d94-b1cc-4a48-87ce-749e1d7d6e72" providerId="ADAL" clId="{1D3192F4-448F-674E-AAFE-DF747921934A}" dt="2021-04-26T02:32:35.992" v="12127" actId="478"/>
          <ac:picMkLst>
            <pc:docMk/>
            <pc:sldMk cId="194069982" sldId="1540"/>
            <ac:picMk id="54" creationId="{DA187B5A-E89C-1943-8C82-45004F5828D4}"/>
          </ac:picMkLst>
        </pc:picChg>
        <pc:picChg chg="del">
          <ac:chgData name="Davis, James C" userId="84778d94-b1cc-4a48-87ce-749e1d7d6e72" providerId="ADAL" clId="{1D3192F4-448F-674E-AAFE-DF747921934A}" dt="2021-04-26T02:32:35.992" v="12127" actId="478"/>
          <ac:picMkLst>
            <pc:docMk/>
            <pc:sldMk cId="194069982" sldId="1540"/>
            <ac:picMk id="64" creationId="{2A0B4305-78A9-224F-B9C4-E4D37CF80758}"/>
          </ac:picMkLst>
        </pc:picChg>
        <pc:picChg chg="add mod">
          <ac:chgData name="Davis, James C" userId="84778d94-b1cc-4a48-87ce-749e1d7d6e72" providerId="ADAL" clId="{1D3192F4-448F-674E-AAFE-DF747921934A}" dt="2021-04-26T02:33:14.136" v="12137" actId="1076"/>
          <ac:picMkLst>
            <pc:docMk/>
            <pc:sldMk cId="194069982" sldId="1540"/>
            <ac:picMk id="71" creationId="{FB483453-B319-AF44-A260-91C132D0E7F3}"/>
          </ac:picMkLst>
        </pc:picChg>
        <pc:picChg chg="add mod">
          <ac:chgData name="Davis, James C" userId="84778d94-b1cc-4a48-87ce-749e1d7d6e72" providerId="ADAL" clId="{1D3192F4-448F-674E-AAFE-DF747921934A}" dt="2021-04-26T02:33:12.326" v="12136" actId="1076"/>
          <ac:picMkLst>
            <pc:docMk/>
            <pc:sldMk cId="194069982" sldId="1540"/>
            <ac:picMk id="72" creationId="{C349E55A-3320-644F-911E-494C4AAF7D19}"/>
          </ac:picMkLst>
        </pc:picChg>
        <pc:picChg chg="del">
          <ac:chgData name="Davis, James C" userId="84778d94-b1cc-4a48-87ce-749e1d7d6e72" providerId="ADAL" clId="{1D3192F4-448F-674E-AAFE-DF747921934A}" dt="2021-04-26T02:32:35.992" v="12127" actId="478"/>
          <ac:picMkLst>
            <pc:docMk/>
            <pc:sldMk cId="194069982" sldId="1540"/>
            <ac:picMk id="76" creationId="{7BC31415-F595-634B-B9D8-5147766C11FF}"/>
          </ac:picMkLst>
        </pc:picChg>
        <pc:picChg chg="del">
          <ac:chgData name="Davis, James C" userId="84778d94-b1cc-4a48-87ce-749e1d7d6e72" providerId="ADAL" clId="{1D3192F4-448F-674E-AAFE-DF747921934A}" dt="2021-04-26T02:32:35.992" v="12127" actId="478"/>
          <ac:picMkLst>
            <pc:docMk/>
            <pc:sldMk cId="194069982" sldId="1540"/>
            <ac:picMk id="77" creationId="{212D45CB-172B-0241-B09C-3D4729EB2907}"/>
          </ac:picMkLst>
        </pc:picChg>
        <pc:picChg chg="add mod">
          <ac:chgData name="Davis, James C" userId="84778d94-b1cc-4a48-87ce-749e1d7d6e72" providerId="ADAL" clId="{1D3192F4-448F-674E-AAFE-DF747921934A}" dt="2021-04-26T02:33:58.136" v="12172" actId="1076"/>
          <ac:picMkLst>
            <pc:docMk/>
            <pc:sldMk cId="194069982" sldId="1540"/>
            <ac:picMk id="78" creationId="{3CA4FEA0-1675-EA4F-B737-648382012D40}"/>
          </ac:picMkLst>
        </pc:picChg>
        <pc:picChg chg="add mod">
          <ac:chgData name="Davis, James C" userId="84778d94-b1cc-4a48-87ce-749e1d7d6e72" providerId="ADAL" clId="{1D3192F4-448F-674E-AAFE-DF747921934A}" dt="2021-04-26T02:33:55.481" v="12171" actId="1076"/>
          <ac:picMkLst>
            <pc:docMk/>
            <pc:sldMk cId="194069982" sldId="1540"/>
            <ac:picMk id="79" creationId="{AFC770CB-F291-2E48-91F1-AD29FB16EAB7}"/>
          </ac:picMkLst>
        </pc:picChg>
        <pc:picChg chg="del">
          <ac:chgData name="Davis, James C" userId="84778d94-b1cc-4a48-87ce-749e1d7d6e72" providerId="ADAL" clId="{1D3192F4-448F-674E-AAFE-DF747921934A}" dt="2021-04-26T02:32:35.992" v="12127" actId="478"/>
          <ac:picMkLst>
            <pc:docMk/>
            <pc:sldMk cId="194069982" sldId="1540"/>
            <ac:picMk id="82" creationId="{DD566621-D90F-C148-B83F-7F0432453135}"/>
          </ac:picMkLst>
        </pc:picChg>
        <pc:cxnChg chg="mod">
          <ac:chgData name="Davis, James C" userId="84778d94-b1cc-4a48-87ce-749e1d7d6e72" providerId="ADAL" clId="{1D3192F4-448F-674E-AAFE-DF747921934A}" dt="2021-04-26T02:32:41.287" v="12129" actId="1076"/>
          <ac:cxnSpMkLst>
            <pc:docMk/>
            <pc:sldMk cId="194069982" sldId="1540"/>
            <ac:cxnSpMk id="7" creationId="{9F469B9A-1EEE-3544-9D9C-2D5CEC32F39C}"/>
          </ac:cxnSpMkLst>
        </pc:cxnChg>
        <pc:cxnChg chg="mod">
          <ac:chgData name="Davis, James C" userId="84778d94-b1cc-4a48-87ce-749e1d7d6e72" providerId="ADAL" clId="{1D3192F4-448F-674E-AAFE-DF747921934A}" dt="2021-04-26T02:32:41.287" v="12129" actId="1076"/>
          <ac:cxnSpMkLst>
            <pc:docMk/>
            <pc:sldMk cId="194069982" sldId="1540"/>
            <ac:cxnSpMk id="24" creationId="{88C1FD41-0AC3-DF4F-B517-2E8CAE791638}"/>
          </ac:cxnSpMkLst>
        </pc:cxnChg>
        <pc:cxnChg chg="mod">
          <ac:chgData name="Davis, James C" userId="84778d94-b1cc-4a48-87ce-749e1d7d6e72" providerId="ADAL" clId="{1D3192F4-448F-674E-AAFE-DF747921934A}" dt="2021-04-26T02:32:41.287" v="12129" actId="1076"/>
          <ac:cxnSpMkLst>
            <pc:docMk/>
            <pc:sldMk cId="194069982" sldId="1540"/>
            <ac:cxnSpMk id="28" creationId="{4E8D8AB4-1EEE-6745-A2B0-481A2530FEA6}"/>
          </ac:cxnSpMkLst>
        </pc:cxnChg>
        <pc:cxnChg chg="mod">
          <ac:chgData name="Davis, James C" userId="84778d94-b1cc-4a48-87ce-749e1d7d6e72" providerId="ADAL" clId="{1D3192F4-448F-674E-AAFE-DF747921934A}" dt="2021-04-26T02:32:41.287" v="12129" actId="1076"/>
          <ac:cxnSpMkLst>
            <pc:docMk/>
            <pc:sldMk cId="194069982" sldId="1540"/>
            <ac:cxnSpMk id="29" creationId="{B564ECF5-0013-784A-A8C0-5C33305147EE}"/>
          </ac:cxnSpMkLst>
        </pc:cxnChg>
        <pc:cxnChg chg="mod">
          <ac:chgData name="Davis, James C" userId="84778d94-b1cc-4a48-87ce-749e1d7d6e72" providerId="ADAL" clId="{1D3192F4-448F-674E-AAFE-DF747921934A}" dt="2021-04-26T02:32:41.287" v="12129" actId="1076"/>
          <ac:cxnSpMkLst>
            <pc:docMk/>
            <pc:sldMk cId="194069982" sldId="1540"/>
            <ac:cxnSpMk id="32" creationId="{E10ECE28-2381-BC44-9879-D16CE8374A95}"/>
          </ac:cxnSpMkLst>
        </pc:cxnChg>
        <pc:cxnChg chg="mod">
          <ac:chgData name="Davis, James C" userId="84778d94-b1cc-4a48-87ce-749e1d7d6e72" providerId="ADAL" clId="{1D3192F4-448F-674E-AAFE-DF747921934A}" dt="2021-04-26T02:32:41.287" v="12129" actId="1076"/>
          <ac:cxnSpMkLst>
            <pc:docMk/>
            <pc:sldMk cId="194069982" sldId="1540"/>
            <ac:cxnSpMk id="33" creationId="{B87A2A7D-BA1E-BE42-AC6B-942D7630551E}"/>
          </ac:cxnSpMkLst>
        </pc:cxnChg>
        <pc:cxnChg chg="del mod">
          <ac:chgData name="Davis, James C" userId="84778d94-b1cc-4a48-87ce-749e1d7d6e72" providerId="ADAL" clId="{1D3192F4-448F-674E-AAFE-DF747921934A}" dt="2021-04-26T02:32:35.992" v="12127" actId="478"/>
          <ac:cxnSpMkLst>
            <pc:docMk/>
            <pc:sldMk cId="194069982" sldId="1540"/>
            <ac:cxnSpMk id="41" creationId="{DF27FA5A-9DEB-2142-AEB2-8E138C6FF08A}"/>
          </ac:cxnSpMkLst>
        </pc:cxnChg>
        <pc:cxnChg chg="del mod">
          <ac:chgData name="Davis, James C" userId="84778d94-b1cc-4a48-87ce-749e1d7d6e72" providerId="ADAL" clId="{1D3192F4-448F-674E-AAFE-DF747921934A}" dt="2021-04-26T02:32:35.992" v="12127" actId="478"/>
          <ac:cxnSpMkLst>
            <pc:docMk/>
            <pc:sldMk cId="194069982" sldId="1540"/>
            <ac:cxnSpMk id="58" creationId="{1BFE9158-941A-294D-B5B0-946C68201BBE}"/>
          </ac:cxnSpMkLst>
        </pc:cxnChg>
        <pc:cxnChg chg="del">
          <ac:chgData name="Davis, James C" userId="84778d94-b1cc-4a48-87ce-749e1d7d6e72" providerId="ADAL" clId="{1D3192F4-448F-674E-AAFE-DF747921934A}" dt="2021-04-26T02:32:35.992" v="12127" actId="478"/>
          <ac:cxnSpMkLst>
            <pc:docMk/>
            <pc:sldMk cId="194069982" sldId="1540"/>
            <ac:cxnSpMk id="80" creationId="{F35A6BD5-80C8-144F-8479-E3BFA95DB1CA}"/>
          </ac:cxnSpMkLst>
        </pc:cxnChg>
        <pc:cxnChg chg="del">
          <ac:chgData name="Davis, James C" userId="84778d94-b1cc-4a48-87ce-749e1d7d6e72" providerId="ADAL" clId="{1D3192F4-448F-674E-AAFE-DF747921934A}" dt="2021-04-26T02:32:35.992" v="12127" actId="478"/>
          <ac:cxnSpMkLst>
            <pc:docMk/>
            <pc:sldMk cId="194069982" sldId="1540"/>
            <ac:cxnSpMk id="83" creationId="{53E75B11-BE3A-DB4F-9EBC-F128351CA9B1}"/>
          </ac:cxnSpMkLst>
        </pc:cxnChg>
      </pc:sldChg>
      <pc:sldChg chg="modSp add del mod modTransition">
        <pc:chgData name="Davis, James C" userId="84778d94-b1cc-4a48-87ce-749e1d7d6e72" providerId="ADAL" clId="{1D3192F4-448F-674E-AAFE-DF747921934A}" dt="2021-04-25T21:46:30.334" v="2346" actId="2696"/>
        <pc:sldMkLst>
          <pc:docMk/>
          <pc:sldMk cId="2707180633" sldId="1540"/>
        </pc:sldMkLst>
        <pc:spChg chg="mod">
          <ac:chgData name="Davis, James C" userId="84778d94-b1cc-4a48-87ce-749e1d7d6e72" providerId="ADAL" clId="{1D3192F4-448F-674E-AAFE-DF747921934A}" dt="2021-04-25T21:19:33.333" v="1543" actId="27636"/>
          <ac:spMkLst>
            <pc:docMk/>
            <pc:sldMk cId="2707180633" sldId="1540"/>
            <ac:spMk id="3" creationId="{4F4AFF9C-5620-9C47-9596-E3C58B157A68}"/>
          </ac:spMkLst>
        </pc:spChg>
      </pc:sldChg>
      <pc:sldChg chg="modSp add del mod modTransition">
        <pc:chgData name="Davis, James C" userId="84778d94-b1cc-4a48-87ce-749e1d7d6e72" providerId="ADAL" clId="{1D3192F4-448F-674E-AAFE-DF747921934A}" dt="2021-04-25T21:22:22.156" v="1562" actId="2696"/>
        <pc:sldMkLst>
          <pc:docMk/>
          <pc:sldMk cId="83407157" sldId="1561"/>
        </pc:sldMkLst>
        <pc:spChg chg="mod">
          <ac:chgData name="Davis, James C" userId="84778d94-b1cc-4a48-87ce-749e1d7d6e72" providerId="ADAL" clId="{1D3192F4-448F-674E-AAFE-DF747921934A}" dt="2021-04-25T21:22:15.171" v="1561" actId="27636"/>
          <ac:spMkLst>
            <pc:docMk/>
            <pc:sldMk cId="83407157" sldId="1561"/>
            <ac:spMk id="4" creationId="{2D8F9E67-C980-BF49-A980-739CD5F5DF4B}"/>
          </ac:spMkLst>
        </pc:spChg>
      </pc:sldChg>
      <pc:sldChg chg="add del">
        <pc:chgData name="Davis, James C" userId="84778d94-b1cc-4a48-87ce-749e1d7d6e72" providerId="ADAL" clId="{1D3192F4-448F-674E-AAFE-DF747921934A}" dt="2021-04-26T00:55:11.880" v="10627" actId="2696"/>
        <pc:sldMkLst>
          <pc:docMk/>
          <pc:sldMk cId="105720849" sldId="1561"/>
        </pc:sldMkLst>
      </pc:sldChg>
      <pc:sldChg chg="modSp add del mod modTransition">
        <pc:chgData name="Davis, James C" userId="84778d94-b1cc-4a48-87ce-749e1d7d6e72" providerId="ADAL" clId="{1D3192F4-448F-674E-AAFE-DF747921934A}" dt="2021-04-26T03:37:23.598" v="15194" actId="2696"/>
        <pc:sldMkLst>
          <pc:docMk/>
          <pc:sldMk cId="1814701221" sldId="1562"/>
        </pc:sldMkLst>
        <pc:spChg chg="mod">
          <ac:chgData name="Davis, James C" userId="84778d94-b1cc-4a48-87ce-749e1d7d6e72" providerId="ADAL" clId="{1D3192F4-448F-674E-AAFE-DF747921934A}" dt="2021-04-26T02:38:33.765" v="12221" actId="27636"/>
          <ac:spMkLst>
            <pc:docMk/>
            <pc:sldMk cId="1814701221" sldId="1562"/>
            <ac:spMk id="4" creationId="{2D8F9E67-C980-BF49-A980-739CD5F5DF4B}"/>
          </ac:spMkLst>
        </pc:spChg>
      </pc:sldChg>
      <pc:sldChg chg="modSp add del mod modTransition">
        <pc:chgData name="Davis, James C" userId="84778d94-b1cc-4a48-87ce-749e1d7d6e72" providerId="ADAL" clId="{1D3192F4-448F-674E-AAFE-DF747921934A}" dt="2021-04-26T02:38:30.887" v="12219" actId="2696"/>
        <pc:sldMkLst>
          <pc:docMk/>
          <pc:sldMk cId="3192340813" sldId="1562"/>
        </pc:sldMkLst>
        <pc:spChg chg="mod">
          <ac:chgData name="Davis, James C" userId="84778d94-b1cc-4a48-87ce-749e1d7d6e72" providerId="ADAL" clId="{1D3192F4-448F-674E-AAFE-DF747921934A}" dt="2021-04-25T21:21:27.895" v="1558" actId="27636"/>
          <ac:spMkLst>
            <pc:docMk/>
            <pc:sldMk cId="3192340813" sldId="1562"/>
            <ac:spMk id="4" creationId="{2D8F9E67-C980-BF49-A980-739CD5F5DF4B}"/>
          </ac:spMkLst>
        </pc:spChg>
      </pc:sldChg>
      <pc:sldChg chg="add del modTransition">
        <pc:chgData name="Davis, James C" userId="84778d94-b1cc-4a48-87ce-749e1d7d6e72" providerId="ADAL" clId="{1D3192F4-448F-674E-AAFE-DF747921934A}" dt="2021-04-26T03:27:25.256" v="14714" actId="2696"/>
        <pc:sldMkLst>
          <pc:docMk/>
          <pc:sldMk cId="589989394" sldId="1564"/>
        </pc:sldMkLst>
      </pc:sldChg>
      <pc:sldChg chg="addSp delSp modSp add del mod modTransition modNotesTx">
        <pc:chgData name="Davis, James C" userId="84778d94-b1cc-4a48-87ce-749e1d7d6e72" providerId="ADAL" clId="{1D3192F4-448F-674E-AAFE-DF747921934A}" dt="2021-04-26T02:59:28.130" v="13656" actId="2696"/>
        <pc:sldMkLst>
          <pc:docMk/>
          <pc:sldMk cId="3201116583" sldId="1564"/>
        </pc:sldMkLst>
        <pc:spChg chg="mod">
          <ac:chgData name="Davis, James C" userId="84778d94-b1cc-4a48-87ce-749e1d7d6e72" providerId="ADAL" clId="{1D3192F4-448F-674E-AAFE-DF747921934A}" dt="2021-04-26T01:12:21.327" v="11670" actId="113"/>
          <ac:spMkLst>
            <pc:docMk/>
            <pc:sldMk cId="3201116583" sldId="1564"/>
            <ac:spMk id="19" creationId="{047A2AEE-FB23-494D-8EEC-94B281F93BA2}"/>
          </ac:spMkLst>
        </pc:spChg>
        <pc:spChg chg="mod">
          <ac:chgData name="Davis, James C" userId="84778d94-b1cc-4a48-87ce-749e1d7d6e72" providerId="ADAL" clId="{1D3192F4-448F-674E-AAFE-DF747921934A}" dt="2021-04-26T02:54:50.677" v="13572" actId="1076"/>
          <ac:spMkLst>
            <pc:docMk/>
            <pc:sldMk cId="3201116583" sldId="1564"/>
            <ac:spMk id="29" creationId="{CF347E74-F2BC-9B41-AB0D-848E8D72950F}"/>
          </ac:spMkLst>
        </pc:spChg>
        <pc:spChg chg="mod">
          <ac:chgData name="Davis, James C" userId="84778d94-b1cc-4a48-87ce-749e1d7d6e72" providerId="ADAL" clId="{1D3192F4-448F-674E-AAFE-DF747921934A}" dt="2021-04-26T02:54:48.682" v="13571" actId="1076"/>
          <ac:spMkLst>
            <pc:docMk/>
            <pc:sldMk cId="3201116583" sldId="1564"/>
            <ac:spMk id="71" creationId="{57225AE4-AEB2-D140-939A-490B621B31FB}"/>
          </ac:spMkLst>
        </pc:spChg>
        <pc:picChg chg="add del">
          <ac:chgData name="Davis, James C" userId="84778d94-b1cc-4a48-87ce-749e1d7d6e72" providerId="ADAL" clId="{1D3192F4-448F-674E-AAFE-DF747921934A}" dt="2021-04-26T00:59:09.044" v="10629"/>
          <ac:picMkLst>
            <pc:docMk/>
            <pc:sldMk cId="3201116583" sldId="1564"/>
            <ac:picMk id="2" creationId="{D2BE3942-10AD-D944-AA76-064AAD5B5061}"/>
          </ac:picMkLst>
        </pc:picChg>
        <pc:picChg chg="add del">
          <ac:chgData name="Davis, James C" userId="84778d94-b1cc-4a48-87ce-749e1d7d6e72" providerId="ADAL" clId="{1D3192F4-448F-674E-AAFE-DF747921934A}" dt="2021-04-26T01:13:27.153" v="11814"/>
          <ac:picMkLst>
            <pc:docMk/>
            <pc:sldMk cId="3201116583" sldId="1564"/>
            <ac:picMk id="3" creationId="{6BB44189-5746-7C4E-9365-426CBD85C03E}"/>
          </ac:picMkLst>
        </pc:picChg>
      </pc:sldChg>
      <pc:sldChg chg="modSp add del mod modTransition">
        <pc:chgData name="Davis, James C" userId="84778d94-b1cc-4a48-87ce-749e1d7d6e72" providerId="ADAL" clId="{1D3192F4-448F-674E-AAFE-DF747921934A}" dt="2021-04-25T21:24:08.906" v="1581" actId="2696"/>
        <pc:sldMkLst>
          <pc:docMk/>
          <pc:sldMk cId="394034709" sldId="1566"/>
        </pc:sldMkLst>
        <pc:spChg chg="mod">
          <ac:chgData name="Davis, James C" userId="84778d94-b1cc-4a48-87ce-749e1d7d6e72" providerId="ADAL" clId="{1D3192F4-448F-674E-AAFE-DF747921934A}" dt="2021-04-25T21:21:28.141" v="1559" actId="27636"/>
          <ac:spMkLst>
            <pc:docMk/>
            <pc:sldMk cId="394034709" sldId="1566"/>
            <ac:spMk id="4" creationId="{2D8F9E67-C980-BF49-A980-739CD5F5DF4B}"/>
          </ac:spMkLst>
        </pc:spChg>
      </pc:sldChg>
      <pc:sldChg chg="addSp modSp add del mod modTransition">
        <pc:chgData name="Davis, James C" userId="84778d94-b1cc-4a48-87ce-749e1d7d6e72" providerId="ADAL" clId="{1D3192F4-448F-674E-AAFE-DF747921934A}" dt="2021-04-26T16:24:49.282" v="20244" actId="2696"/>
        <pc:sldMkLst>
          <pc:docMk/>
          <pc:sldMk cId="3102584348" sldId="1567"/>
        </pc:sldMkLst>
        <pc:spChg chg="mod">
          <ac:chgData name="Davis, James C" userId="84778d94-b1cc-4a48-87ce-749e1d7d6e72" providerId="ADAL" clId="{1D3192F4-448F-674E-AAFE-DF747921934A}" dt="2021-04-26T15:17:50.917" v="18618" actId="20577"/>
          <ac:spMkLst>
            <pc:docMk/>
            <pc:sldMk cId="3102584348" sldId="1567"/>
            <ac:spMk id="4" creationId="{2D8F9E67-C980-BF49-A980-739CD5F5DF4B}"/>
          </ac:spMkLst>
        </pc:spChg>
        <pc:picChg chg="add mod">
          <ac:chgData name="Davis, James C" userId="84778d94-b1cc-4a48-87ce-749e1d7d6e72" providerId="ADAL" clId="{1D3192F4-448F-674E-AAFE-DF747921934A}" dt="2021-04-26T16:21:43.042" v="20243"/>
          <ac:picMkLst>
            <pc:docMk/>
            <pc:sldMk cId="3102584348" sldId="1567"/>
            <ac:picMk id="7" creationId="{6F3F41D4-4479-984C-B278-B15C0FCFF884}"/>
          </ac:picMkLst>
        </pc:picChg>
        <pc:picChg chg="add mod">
          <ac:chgData name="Davis, James C" userId="84778d94-b1cc-4a48-87ce-749e1d7d6e72" providerId="ADAL" clId="{1D3192F4-448F-674E-AAFE-DF747921934A}" dt="2021-04-26T14:17:34.763" v="17199"/>
          <ac:picMkLst>
            <pc:docMk/>
            <pc:sldMk cId="3102584348" sldId="1567"/>
            <ac:picMk id="30" creationId="{8CB724C3-DD7B-EB46-8FA0-D2EF6A6229CD}"/>
          </ac:picMkLst>
        </pc:picChg>
      </pc:sldChg>
      <pc:sldChg chg="delSp add mod modTransition delAnim">
        <pc:chgData name="Davis, James C" userId="84778d94-b1cc-4a48-87ce-749e1d7d6e72" providerId="ADAL" clId="{1D3192F4-448F-674E-AAFE-DF747921934A}" dt="2021-04-26T23:25:33.825" v="23181"/>
        <pc:sldMkLst>
          <pc:docMk/>
          <pc:sldMk cId="3456678907" sldId="1567"/>
        </pc:sldMkLst>
        <pc:picChg chg="del">
          <ac:chgData name="Davis, James C" userId="84778d94-b1cc-4a48-87ce-749e1d7d6e72" providerId="ADAL" clId="{1D3192F4-448F-674E-AAFE-DF747921934A}" dt="2021-04-26T16:25:12.256" v="20247" actId="478"/>
          <ac:picMkLst>
            <pc:docMk/>
            <pc:sldMk cId="3456678907" sldId="1567"/>
            <ac:picMk id="7" creationId="{6F3F41D4-4479-984C-B278-B15C0FCFF884}"/>
          </ac:picMkLst>
        </pc:picChg>
      </pc:sldChg>
      <pc:sldChg chg="addSp modSp add del mod modTransition">
        <pc:chgData name="Davis, James C" userId="84778d94-b1cc-4a48-87ce-749e1d7d6e72" providerId="ADAL" clId="{1D3192F4-448F-674E-AAFE-DF747921934A}" dt="2021-04-26T16:24:49.282" v="20244" actId="2696"/>
        <pc:sldMkLst>
          <pc:docMk/>
          <pc:sldMk cId="2269390820" sldId="1568"/>
        </pc:sldMkLst>
        <pc:spChg chg="mod">
          <ac:chgData name="Davis, James C" userId="84778d94-b1cc-4a48-87ce-749e1d7d6e72" providerId="ADAL" clId="{1D3192F4-448F-674E-AAFE-DF747921934A}" dt="2021-04-26T15:35:20.112" v="19741" actId="20577"/>
          <ac:spMkLst>
            <pc:docMk/>
            <pc:sldMk cId="2269390820" sldId="1568"/>
            <ac:spMk id="4" creationId="{2D8F9E67-C980-BF49-A980-739CD5F5DF4B}"/>
          </ac:spMkLst>
        </pc:spChg>
        <pc:picChg chg="add mod">
          <ac:chgData name="Davis, James C" userId="84778d94-b1cc-4a48-87ce-749e1d7d6e72" providerId="ADAL" clId="{1D3192F4-448F-674E-AAFE-DF747921934A}" dt="2021-04-26T16:21:43.042" v="20243"/>
          <ac:picMkLst>
            <pc:docMk/>
            <pc:sldMk cId="2269390820" sldId="1568"/>
            <ac:picMk id="5" creationId="{244F4760-F4F2-E74E-8478-C91226718475}"/>
          </ac:picMkLst>
        </pc:picChg>
        <pc:picChg chg="add mod">
          <ac:chgData name="Davis, James C" userId="84778d94-b1cc-4a48-87ce-749e1d7d6e72" providerId="ADAL" clId="{1D3192F4-448F-674E-AAFE-DF747921934A}" dt="2021-04-26T14:17:36.847" v="17200"/>
          <ac:picMkLst>
            <pc:docMk/>
            <pc:sldMk cId="2269390820" sldId="1568"/>
            <ac:picMk id="35" creationId="{D910739D-DFA4-BD47-969E-4F0254B1B0C5}"/>
          </ac:picMkLst>
        </pc:picChg>
      </pc:sldChg>
      <pc:sldChg chg="delSp add mod modTransition delAnim">
        <pc:chgData name="Davis, James C" userId="84778d94-b1cc-4a48-87ce-749e1d7d6e72" providerId="ADAL" clId="{1D3192F4-448F-674E-AAFE-DF747921934A}" dt="2021-04-26T23:25:33.825" v="23181"/>
        <pc:sldMkLst>
          <pc:docMk/>
          <pc:sldMk cId="3426059119" sldId="1568"/>
        </pc:sldMkLst>
        <pc:picChg chg="del">
          <ac:chgData name="Davis, James C" userId="84778d94-b1cc-4a48-87ce-749e1d7d6e72" providerId="ADAL" clId="{1D3192F4-448F-674E-AAFE-DF747921934A}" dt="2021-04-26T16:25:07.329" v="20246" actId="478"/>
          <ac:picMkLst>
            <pc:docMk/>
            <pc:sldMk cId="3426059119" sldId="1568"/>
            <ac:picMk id="5" creationId="{244F4760-F4F2-E74E-8478-C91226718475}"/>
          </ac:picMkLst>
        </pc:picChg>
      </pc:sldChg>
      <pc:sldChg chg="delSp add mod modTransition delAnim">
        <pc:chgData name="Davis, James C" userId="84778d94-b1cc-4a48-87ce-749e1d7d6e72" providerId="ADAL" clId="{1D3192F4-448F-674E-AAFE-DF747921934A}" dt="2021-04-26T23:25:33.825" v="23181"/>
        <pc:sldMkLst>
          <pc:docMk/>
          <pc:sldMk cId="4935304" sldId="1569"/>
        </pc:sldMkLst>
        <pc:picChg chg="del">
          <ac:chgData name="Davis, James C" userId="84778d94-b1cc-4a48-87ce-749e1d7d6e72" providerId="ADAL" clId="{1D3192F4-448F-674E-AAFE-DF747921934A}" dt="2021-04-26T16:25:14.990" v="20248" actId="478"/>
          <ac:picMkLst>
            <pc:docMk/>
            <pc:sldMk cId="4935304" sldId="1569"/>
            <ac:picMk id="7" creationId="{9543D87D-31B8-9E40-8D6D-2BB7FC64C9C2}"/>
          </ac:picMkLst>
        </pc:picChg>
      </pc:sldChg>
      <pc:sldChg chg="addSp modSp add del mod modTransition">
        <pc:chgData name="Davis, James C" userId="84778d94-b1cc-4a48-87ce-749e1d7d6e72" providerId="ADAL" clId="{1D3192F4-448F-674E-AAFE-DF747921934A}" dt="2021-04-26T16:24:49.282" v="20244" actId="2696"/>
        <pc:sldMkLst>
          <pc:docMk/>
          <pc:sldMk cId="1464984615" sldId="1569"/>
        </pc:sldMkLst>
        <pc:spChg chg="mod">
          <ac:chgData name="Davis, James C" userId="84778d94-b1cc-4a48-87ce-749e1d7d6e72" providerId="ADAL" clId="{1D3192F4-448F-674E-AAFE-DF747921934A}" dt="2021-04-26T15:35:27.037" v="19753" actId="20577"/>
          <ac:spMkLst>
            <pc:docMk/>
            <pc:sldMk cId="1464984615" sldId="1569"/>
            <ac:spMk id="4" creationId="{2D8F9E67-C980-BF49-A980-739CD5F5DF4B}"/>
          </ac:spMkLst>
        </pc:spChg>
        <pc:picChg chg="add mod">
          <ac:chgData name="Davis, James C" userId="84778d94-b1cc-4a48-87ce-749e1d7d6e72" providerId="ADAL" clId="{1D3192F4-448F-674E-AAFE-DF747921934A}" dt="2021-04-26T16:21:43.042" v="20243"/>
          <ac:picMkLst>
            <pc:docMk/>
            <pc:sldMk cId="1464984615" sldId="1569"/>
            <ac:picMk id="7" creationId="{9543D87D-31B8-9E40-8D6D-2BB7FC64C9C2}"/>
          </ac:picMkLst>
        </pc:picChg>
        <pc:picChg chg="add mod">
          <ac:chgData name="Davis, James C" userId="84778d94-b1cc-4a48-87ce-749e1d7d6e72" providerId="ADAL" clId="{1D3192F4-448F-674E-AAFE-DF747921934A}" dt="2021-04-26T14:17:38.577" v="17201"/>
          <ac:picMkLst>
            <pc:docMk/>
            <pc:sldMk cId="1464984615" sldId="1569"/>
            <ac:picMk id="29" creationId="{6DE66394-8E8A-9E4C-B4D9-74C3533D51B5}"/>
          </ac:picMkLst>
        </pc:picChg>
      </pc:sldChg>
      <pc:sldChg chg="modSp add del mod modTransition">
        <pc:chgData name="Davis, James C" userId="84778d94-b1cc-4a48-87ce-749e1d7d6e72" providerId="ADAL" clId="{1D3192F4-448F-674E-AAFE-DF747921934A}" dt="2021-04-25T21:23:39.374" v="1567"/>
        <pc:sldMkLst>
          <pc:docMk/>
          <pc:sldMk cId="37771988" sldId="1570"/>
        </pc:sldMkLst>
        <pc:spChg chg="mod">
          <ac:chgData name="Davis, James C" userId="84778d94-b1cc-4a48-87ce-749e1d7d6e72" providerId="ADAL" clId="{1D3192F4-448F-674E-AAFE-DF747921934A}" dt="2021-04-25T21:23:39.374" v="1567"/>
          <ac:spMkLst>
            <pc:docMk/>
            <pc:sldMk cId="37771988" sldId="1570"/>
            <ac:spMk id="4" creationId="{2D8F9E67-C980-BF49-A980-739CD5F5DF4B}"/>
          </ac:spMkLst>
        </pc:spChg>
      </pc:sldChg>
      <pc:sldChg chg="modSp add del mod modTransition">
        <pc:chgData name="Davis, James C" userId="84778d94-b1cc-4a48-87ce-749e1d7d6e72" providerId="ADAL" clId="{1D3192F4-448F-674E-AAFE-DF747921934A}" dt="2021-04-25T21:23:45.012" v="1571"/>
        <pc:sldMkLst>
          <pc:docMk/>
          <pc:sldMk cId="1643382960" sldId="1570"/>
        </pc:sldMkLst>
        <pc:spChg chg="mod">
          <ac:chgData name="Davis, James C" userId="84778d94-b1cc-4a48-87ce-749e1d7d6e72" providerId="ADAL" clId="{1D3192F4-448F-674E-AAFE-DF747921934A}" dt="2021-04-25T21:23:45.012" v="1571"/>
          <ac:spMkLst>
            <pc:docMk/>
            <pc:sldMk cId="1643382960" sldId="1570"/>
            <ac:spMk id="4" creationId="{2D8F9E67-C980-BF49-A980-739CD5F5DF4B}"/>
          </ac:spMkLst>
        </pc:spChg>
      </pc:sldChg>
      <pc:sldChg chg="addSp delSp modSp add mod modTransition delAnim modAnim modNotesTx">
        <pc:chgData name="Davis, James C" userId="84778d94-b1cc-4a48-87ce-749e1d7d6e72" providerId="ADAL" clId="{1D3192F4-448F-674E-AAFE-DF747921934A}" dt="2021-04-26T23:25:36.459" v="23182"/>
        <pc:sldMkLst>
          <pc:docMk/>
          <pc:sldMk cId="3708592826" sldId="1570"/>
        </pc:sldMkLst>
        <pc:spChg chg="mod">
          <ac:chgData name="Davis, James C" userId="84778d94-b1cc-4a48-87ce-749e1d7d6e72" providerId="ADAL" clId="{1D3192F4-448F-674E-AAFE-DF747921934A}" dt="2021-04-26T13:24:25.399" v="16817"/>
          <ac:spMkLst>
            <pc:docMk/>
            <pc:sldMk cId="3708592826" sldId="1570"/>
            <ac:spMk id="96" creationId="{8625E9D1-6EE3-1049-8F77-C3464445361A}"/>
          </ac:spMkLst>
        </pc:spChg>
        <pc:spChg chg="mod">
          <ac:chgData name="Davis, James C" userId="84778d94-b1cc-4a48-87ce-749e1d7d6e72" providerId="ADAL" clId="{1D3192F4-448F-674E-AAFE-DF747921934A}" dt="2021-04-26T13:24:25.399" v="16817"/>
          <ac:spMkLst>
            <pc:docMk/>
            <pc:sldMk cId="3708592826" sldId="1570"/>
            <ac:spMk id="97" creationId="{DBA42DF6-0032-024C-95CA-867A544070B8}"/>
          </ac:spMkLst>
        </pc:spChg>
        <pc:spChg chg="mod">
          <ac:chgData name="Davis, James C" userId="84778d94-b1cc-4a48-87ce-749e1d7d6e72" providerId="ADAL" clId="{1D3192F4-448F-674E-AAFE-DF747921934A}" dt="2021-04-26T13:24:26.299" v="16818"/>
          <ac:spMkLst>
            <pc:docMk/>
            <pc:sldMk cId="3708592826" sldId="1570"/>
            <ac:spMk id="99" creationId="{634F44FB-9C37-C145-BAEF-120E07173A45}"/>
          </ac:spMkLst>
        </pc:spChg>
        <pc:spChg chg="mod">
          <ac:chgData name="Davis, James C" userId="84778d94-b1cc-4a48-87ce-749e1d7d6e72" providerId="ADAL" clId="{1D3192F4-448F-674E-AAFE-DF747921934A}" dt="2021-04-26T13:24:26.299" v="16818"/>
          <ac:spMkLst>
            <pc:docMk/>
            <pc:sldMk cId="3708592826" sldId="1570"/>
            <ac:spMk id="100" creationId="{C5706C92-3B8C-0D47-BABE-267BE6A90A28}"/>
          </ac:spMkLst>
        </pc:spChg>
        <pc:spChg chg="mod">
          <ac:chgData name="Davis, James C" userId="84778d94-b1cc-4a48-87ce-749e1d7d6e72" providerId="ADAL" clId="{1D3192F4-448F-674E-AAFE-DF747921934A}" dt="2021-04-26T13:24:27.378" v="16819"/>
          <ac:spMkLst>
            <pc:docMk/>
            <pc:sldMk cId="3708592826" sldId="1570"/>
            <ac:spMk id="129" creationId="{436E2D3F-8FDF-9348-92BF-CAB20CE85D14}"/>
          </ac:spMkLst>
        </pc:spChg>
        <pc:spChg chg="mod">
          <ac:chgData name="Davis, James C" userId="84778d94-b1cc-4a48-87ce-749e1d7d6e72" providerId="ADAL" clId="{1D3192F4-448F-674E-AAFE-DF747921934A}" dt="2021-04-26T13:24:27.378" v="16819"/>
          <ac:spMkLst>
            <pc:docMk/>
            <pc:sldMk cId="3708592826" sldId="1570"/>
            <ac:spMk id="130" creationId="{64210F3B-64E7-934E-A6C6-3F5972AACED9}"/>
          </ac:spMkLst>
        </pc:spChg>
        <pc:spChg chg="mod">
          <ac:chgData name="Davis, James C" userId="84778d94-b1cc-4a48-87ce-749e1d7d6e72" providerId="ADAL" clId="{1D3192F4-448F-674E-AAFE-DF747921934A}" dt="2021-04-26T13:24:23.313" v="16816" actId="20577"/>
          <ac:spMkLst>
            <pc:docMk/>
            <pc:sldMk cId="3708592826" sldId="1570"/>
            <ac:spMk id="133" creationId="{C5A85141-89A6-2A47-97A3-0E52A2FB7230}"/>
          </ac:spMkLst>
        </pc:spChg>
        <pc:spChg chg="mod">
          <ac:chgData name="Davis, James C" userId="84778d94-b1cc-4a48-87ce-749e1d7d6e72" providerId="ADAL" clId="{1D3192F4-448F-674E-AAFE-DF747921934A}" dt="2021-04-26T13:24:28.673" v="16820"/>
          <ac:spMkLst>
            <pc:docMk/>
            <pc:sldMk cId="3708592826" sldId="1570"/>
            <ac:spMk id="141" creationId="{638E86C7-3D2F-EF42-BAD4-FBC49C332F32}"/>
          </ac:spMkLst>
        </pc:spChg>
        <pc:grpChg chg="mod">
          <ac:chgData name="Davis, James C" userId="84778d94-b1cc-4a48-87ce-749e1d7d6e72" providerId="ADAL" clId="{1D3192F4-448F-674E-AAFE-DF747921934A}" dt="2021-04-26T13:24:25.399" v="16817"/>
          <ac:grpSpMkLst>
            <pc:docMk/>
            <pc:sldMk cId="3708592826" sldId="1570"/>
            <ac:grpSpMk id="95" creationId="{63F84559-0A0C-DC4F-98A0-F433B3EEE25B}"/>
          </ac:grpSpMkLst>
        </pc:grpChg>
        <pc:grpChg chg="mod">
          <ac:chgData name="Davis, James C" userId="84778d94-b1cc-4a48-87ce-749e1d7d6e72" providerId="ADAL" clId="{1D3192F4-448F-674E-AAFE-DF747921934A}" dt="2021-04-26T13:24:26.299" v="16818"/>
          <ac:grpSpMkLst>
            <pc:docMk/>
            <pc:sldMk cId="3708592826" sldId="1570"/>
            <ac:grpSpMk id="98" creationId="{91E3F304-E77C-524F-8AEC-2110CBFD93DB}"/>
          </ac:grpSpMkLst>
        </pc:grpChg>
        <pc:grpChg chg="mod">
          <ac:chgData name="Davis, James C" userId="84778d94-b1cc-4a48-87ce-749e1d7d6e72" providerId="ADAL" clId="{1D3192F4-448F-674E-AAFE-DF747921934A}" dt="2021-04-26T13:24:27.378" v="16819"/>
          <ac:grpSpMkLst>
            <pc:docMk/>
            <pc:sldMk cId="3708592826" sldId="1570"/>
            <ac:grpSpMk id="128" creationId="{904F9021-298C-DE47-9463-BE86214B00A7}"/>
          </ac:grpSpMkLst>
        </pc:grpChg>
        <pc:picChg chg="add del mod">
          <ac:chgData name="Davis, James C" userId="84778d94-b1cc-4a48-87ce-749e1d7d6e72" providerId="ADAL" clId="{1D3192F4-448F-674E-AAFE-DF747921934A}" dt="2021-04-26T16:28:43.036" v="20657" actId="478"/>
          <ac:picMkLst>
            <pc:docMk/>
            <pc:sldMk cId="3708592826" sldId="1570"/>
            <ac:picMk id="3" creationId="{64572FEE-133B-D74E-BC0E-72C43EEEF907}"/>
          </ac:picMkLst>
        </pc:picChg>
        <pc:picChg chg="add del mod">
          <ac:chgData name="Davis, James C" userId="84778d94-b1cc-4a48-87ce-749e1d7d6e72" providerId="ADAL" clId="{1D3192F4-448F-674E-AAFE-DF747921934A}" dt="2021-04-26T21:05:15.170" v="22903"/>
          <ac:picMkLst>
            <pc:docMk/>
            <pc:sldMk cId="3708592826" sldId="1570"/>
            <ac:picMk id="6" creationId="{5CEBDB5C-4EA9-FD4D-B4E6-789AF7542955}"/>
          </ac:picMkLst>
        </pc:picChg>
        <pc:picChg chg="add del mod">
          <ac:chgData name="Davis, James C" userId="84778d94-b1cc-4a48-87ce-749e1d7d6e72" providerId="ADAL" clId="{1D3192F4-448F-674E-AAFE-DF747921934A}" dt="2021-04-26T21:05:37.571" v="22905"/>
          <ac:picMkLst>
            <pc:docMk/>
            <pc:sldMk cId="3708592826" sldId="1570"/>
            <ac:picMk id="8" creationId="{1A3C4A0B-6984-6E48-B7A0-7815D85EA845}"/>
          </ac:picMkLst>
        </pc:picChg>
        <pc:picChg chg="add del mod">
          <ac:chgData name="Davis, James C" userId="84778d94-b1cc-4a48-87ce-749e1d7d6e72" providerId="ADAL" clId="{1D3192F4-448F-674E-AAFE-DF747921934A}" dt="2021-04-26T23:25:36.459" v="23182"/>
          <ac:picMkLst>
            <pc:docMk/>
            <pc:sldMk cId="3708592826" sldId="1570"/>
            <ac:picMk id="9" creationId="{359A2C80-3423-834B-B965-6AEAC1DEB18D}"/>
          </ac:picMkLst>
        </pc:picChg>
        <pc:picChg chg="add mod">
          <ac:chgData name="Davis, James C" userId="84778d94-b1cc-4a48-87ce-749e1d7d6e72" providerId="ADAL" clId="{1D3192F4-448F-674E-AAFE-DF747921934A}" dt="2021-04-26T14:17:29.534" v="17197"/>
          <ac:picMkLst>
            <pc:docMk/>
            <pc:sldMk cId="3708592826" sldId="1570"/>
            <ac:picMk id="58" creationId="{75DF3450-9554-C646-BA59-8034D4D23184}"/>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1125334008" sldId="1571"/>
        </pc:sldMkLst>
        <pc:spChg chg="add mod">
          <ac:chgData name="Davis, James C" userId="84778d94-b1cc-4a48-87ce-749e1d7d6e72" providerId="ADAL" clId="{1D3192F4-448F-674E-AAFE-DF747921934A}" dt="2021-04-26T13:31:17.891" v="16972" actId="164"/>
          <ac:spMkLst>
            <pc:docMk/>
            <pc:sldMk cId="1125334008" sldId="1571"/>
            <ac:spMk id="2" creationId="{036C513D-0D8A-2F46-9FCA-362C8380F658}"/>
          </ac:spMkLst>
        </pc:spChg>
        <pc:spChg chg="add mod">
          <ac:chgData name="Davis, James C" userId="84778d94-b1cc-4a48-87ce-749e1d7d6e72" providerId="ADAL" clId="{1D3192F4-448F-674E-AAFE-DF747921934A}" dt="2021-04-26T13:31:17.891" v="16972" actId="164"/>
          <ac:spMkLst>
            <pc:docMk/>
            <pc:sldMk cId="1125334008" sldId="1571"/>
            <ac:spMk id="3" creationId="{D6B9B3E3-C2D0-7241-8855-7EC92D316605}"/>
          </ac:spMkLst>
        </pc:spChg>
        <pc:spChg chg="mod">
          <ac:chgData name="Davis, James C" userId="84778d94-b1cc-4a48-87ce-749e1d7d6e72" providerId="ADAL" clId="{1D3192F4-448F-674E-AAFE-DF747921934A}" dt="2021-04-26T15:35:08.804" v="19729" actId="20577"/>
          <ac:spMkLst>
            <pc:docMk/>
            <pc:sldMk cId="1125334008" sldId="1571"/>
            <ac:spMk id="4" creationId="{2D8F9E67-C980-BF49-A980-739CD5F5DF4B}"/>
          </ac:spMkLst>
        </pc:spChg>
        <pc:spChg chg="add del mod">
          <ac:chgData name="Davis, James C" userId="84778d94-b1cc-4a48-87ce-749e1d7d6e72" providerId="ADAL" clId="{1D3192F4-448F-674E-AAFE-DF747921934A}" dt="2021-04-26T13:29:10.626" v="16933" actId="478"/>
          <ac:spMkLst>
            <pc:docMk/>
            <pc:sldMk cId="1125334008" sldId="1571"/>
            <ac:spMk id="5" creationId="{A817B262-1C08-9147-9B1B-992FCD5BED70}"/>
          </ac:spMkLst>
        </pc:spChg>
        <pc:spChg chg="add mod">
          <ac:chgData name="Davis, James C" userId="84778d94-b1cc-4a48-87ce-749e1d7d6e72" providerId="ADAL" clId="{1D3192F4-448F-674E-AAFE-DF747921934A}" dt="2021-04-26T15:29:35.103" v="19431" actId="1076"/>
          <ac:spMkLst>
            <pc:docMk/>
            <pc:sldMk cId="1125334008" sldId="1571"/>
            <ac:spMk id="16" creationId="{A6A3F7EA-2921-C349-9DF7-3F0503A684B1}"/>
          </ac:spMkLst>
        </pc:spChg>
        <pc:spChg chg="mod">
          <ac:chgData name="Davis, James C" userId="84778d94-b1cc-4a48-87ce-749e1d7d6e72" providerId="ADAL" clId="{1D3192F4-448F-674E-AAFE-DF747921934A}" dt="2021-04-26T15:28:31.403" v="19406" actId="1036"/>
          <ac:spMkLst>
            <pc:docMk/>
            <pc:sldMk cId="1125334008" sldId="1571"/>
            <ac:spMk id="23" creationId="{3F2104F5-D7F5-0549-A154-A4BDE26F9947}"/>
          </ac:spMkLst>
        </pc:spChg>
        <pc:spChg chg="mod">
          <ac:chgData name="Davis, James C" userId="84778d94-b1cc-4a48-87ce-749e1d7d6e72" providerId="ADAL" clId="{1D3192F4-448F-674E-AAFE-DF747921934A}" dt="2021-04-26T13:23:49.864" v="16807" actId="6549"/>
          <ac:spMkLst>
            <pc:docMk/>
            <pc:sldMk cId="1125334008" sldId="1571"/>
            <ac:spMk id="25" creationId="{023FE81B-BC5F-B54B-80B7-182DDA4719B4}"/>
          </ac:spMkLst>
        </pc:spChg>
        <pc:spChg chg="mod">
          <ac:chgData name="Davis, James C" userId="84778d94-b1cc-4a48-87ce-749e1d7d6e72" providerId="ADAL" clId="{1D3192F4-448F-674E-AAFE-DF747921934A}" dt="2021-04-26T13:23:50.813" v="16808" actId="114"/>
          <ac:spMkLst>
            <pc:docMk/>
            <pc:sldMk cId="1125334008" sldId="1571"/>
            <ac:spMk id="26" creationId="{36412B63-B94B-FA47-BB53-B4A3FF87A06F}"/>
          </ac:spMkLst>
        </pc:spChg>
        <pc:spChg chg="mod">
          <ac:chgData name="Davis, James C" userId="84778d94-b1cc-4a48-87ce-749e1d7d6e72" providerId="ADAL" clId="{1D3192F4-448F-674E-AAFE-DF747921934A}" dt="2021-04-26T15:27:26.822" v="19340" actId="1035"/>
          <ac:spMkLst>
            <pc:docMk/>
            <pc:sldMk cId="1125334008" sldId="1571"/>
            <ac:spMk id="34" creationId="{19F55DB9-1379-2847-85C6-0AEABE41E696}"/>
          </ac:spMkLst>
        </pc:spChg>
        <pc:spChg chg="mod">
          <ac:chgData name="Davis, James C" userId="84778d94-b1cc-4a48-87ce-749e1d7d6e72" providerId="ADAL" clId="{1D3192F4-448F-674E-AAFE-DF747921934A}" dt="2021-04-26T13:23:55.981" v="16810" actId="20577"/>
          <ac:spMkLst>
            <pc:docMk/>
            <pc:sldMk cId="1125334008" sldId="1571"/>
            <ac:spMk id="38" creationId="{D85DDE36-C4B3-D44F-9DAC-5E8053057D2B}"/>
          </ac:spMkLst>
        </pc:spChg>
        <pc:spChg chg="mod">
          <ac:chgData name="Davis, James C" userId="84778d94-b1cc-4a48-87ce-749e1d7d6e72" providerId="ADAL" clId="{1D3192F4-448F-674E-AAFE-DF747921934A}" dt="2021-04-26T13:23:55.981" v="16810" actId="20577"/>
          <ac:spMkLst>
            <pc:docMk/>
            <pc:sldMk cId="1125334008" sldId="1571"/>
            <ac:spMk id="39" creationId="{C20B4715-86B0-5947-BB00-2B60AA03D38C}"/>
          </ac:spMkLst>
        </pc:spChg>
        <pc:spChg chg="add mod">
          <ac:chgData name="Davis, James C" userId="84778d94-b1cc-4a48-87ce-749e1d7d6e72" providerId="ADAL" clId="{1D3192F4-448F-674E-AAFE-DF747921934A}" dt="2021-04-26T13:31:17.891" v="16972" actId="164"/>
          <ac:spMkLst>
            <pc:docMk/>
            <pc:sldMk cId="1125334008" sldId="1571"/>
            <ac:spMk id="40" creationId="{6B2A4F7F-993E-BF46-A214-C8B98741C033}"/>
          </ac:spMkLst>
        </pc:spChg>
        <pc:spChg chg="add mod">
          <ac:chgData name="Davis, James C" userId="84778d94-b1cc-4a48-87ce-749e1d7d6e72" providerId="ADAL" clId="{1D3192F4-448F-674E-AAFE-DF747921934A}" dt="2021-04-26T13:31:17.891" v="16972" actId="164"/>
          <ac:spMkLst>
            <pc:docMk/>
            <pc:sldMk cId="1125334008" sldId="1571"/>
            <ac:spMk id="43" creationId="{79796DF1-5707-B84F-AD09-28C12217BC09}"/>
          </ac:spMkLst>
        </pc:spChg>
        <pc:spChg chg="mod">
          <ac:chgData name="Davis, James C" userId="84778d94-b1cc-4a48-87ce-749e1d7d6e72" providerId="ADAL" clId="{1D3192F4-448F-674E-AAFE-DF747921934A}" dt="2021-04-26T13:30:19.299" v="16958" actId="571"/>
          <ac:spMkLst>
            <pc:docMk/>
            <pc:sldMk cId="1125334008" sldId="1571"/>
            <ac:spMk id="45" creationId="{EFAE07E1-7492-314A-B989-61D6D5066756}"/>
          </ac:spMkLst>
        </pc:spChg>
        <pc:spChg chg="mod">
          <ac:chgData name="Davis, James C" userId="84778d94-b1cc-4a48-87ce-749e1d7d6e72" providerId="ADAL" clId="{1D3192F4-448F-674E-AAFE-DF747921934A}" dt="2021-04-26T13:30:19.299" v="16958" actId="571"/>
          <ac:spMkLst>
            <pc:docMk/>
            <pc:sldMk cId="1125334008" sldId="1571"/>
            <ac:spMk id="47" creationId="{67B0C870-E521-604A-B78F-F286C755BE46}"/>
          </ac:spMkLst>
        </pc:spChg>
        <pc:spChg chg="add mod">
          <ac:chgData name="Davis, James C" userId="84778d94-b1cc-4a48-87ce-749e1d7d6e72" providerId="ADAL" clId="{1D3192F4-448F-674E-AAFE-DF747921934A}" dt="2021-04-26T15:29:42.967" v="19433" actId="1076"/>
          <ac:spMkLst>
            <pc:docMk/>
            <pc:sldMk cId="1125334008" sldId="1571"/>
            <ac:spMk id="56" creationId="{5FA91781-F92A-4C40-BE2F-F3EE93CBF656}"/>
          </ac:spMkLst>
        </pc:spChg>
        <pc:spChg chg="del mod">
          <ac:chgData name="Davis, James C" userId="84778d94-b1cc-4a48-87ce-749e1d7d6e72" providerId="ADAL" clId="{1D3192F4-448F-674E-AAFE-DF747921934A}" dt="2021-04-26T15:26:53.170" v="19258" actId="478"/>
          <ac:spMkLst>
            <pc:docMk/>
            <pc:sldMk cId="1125334008" sldId="1571"/>
            <ac:spMk id="74" creationId="{E734E3C7-814F-D844-BBF5-0A23CC6DECDE}"/>
          </ac:spMkLst>
        </pc:spChg>
        <pc:spChg chg="del mod">
          <ac:chgData name="Davis, James C" userId="84778d94-b1cc-4a48-87ce-749e1d7d6e72" providerId="ADAL" clId="{1D3192F4-448F-674E-AAFE-DF747921934A}" dt="2021-04-26T15:26:53.170" v="19258" actId="478"/>
          <ac:spMkLst>
            <pc:docMk/>
            <pc:sldMk cId="1125334008" sldId="1571"/>
            <ac:spMk id="75" creationId="{2BFA52A1-4CB1-6048-9464-A97E6BEE6A30}"/>
          </ac:spMkLst>
        </pc:spChg>
        <pc:spChg chg="add del mod">
          <ac:chgData name="Davis, James C" userId="84778d94-b1cc-4a48-87ce-749e1d7d6e72" providerId="ADAL" clId="{1D3192F4-448F-674E-AAFE-DF747921934A}" dt="2021-04-26T12:39:17.548" v="16408" actId="20577"/>
          <ac:spMkLst>
            <pc:docMk/>
            <pc:sldMk cId="1125334008" sldId="1571"/>
            <ac:spMk id="80" creationId="{DD208EE2-50CC-884E-AAAF-36F3807CE34C}"/>
          </ac:spMkLst>
        </pc:spChg>
        <pc:grpChg chg="add del mod">
          <ac:chgData name="Davis, James C" userId="84778d94-b1cc-4a48-87ce-749e1d7d6e72" providerId="ADAL" clId="{1D3192F4-448F-674E-AAFE-DF747921934A}" dt="2021-04-26T15:26:46.470" v="19256" actId="478"/>
          <ac:grpSpMkLst>
            <pc:docMk/>
            <pc:sldMk cId="1125334008" sldId="1571"/>
            <ac:grpSpMk id="6" creationId="{E93E4E58-2EAA-0749-8349-F398BCF5F500}"/>
          </ac:grpSpMkLst>
        </pc:grpChg>
        <pc:grpChg chg="mod">
          <ac:chgData name="Davis, James C" userId="84778d94-b1cc-4a48-87ce-749e1d7d6e72" providerId="ADAL" clId="{1D3192F4-448F-674E-AAFE-DF747921934A}" dt="2021-04-26T13:31:17.891" v="16972" actId="164"/>
          <ac:grpSpMkLst>
            <pc:docMk/>
            <pc:sldMk cId="1125334008" sldId="1571"/>
            <ac:grpSpMk id="18" creationId="{6B66DC96-A276-864F-AD32-0B037BEDDF08}"/>
          </ac:grpSpMkLst>
        </pc:grpChg>
        <pc:grpChg chg="mod">
          <ac:chgData name="Davis, James C" userId="84778d94-b1cc-4a48-87ce-749e1d7d6e72" providerId="ADAL" clId="{1D3192F4-448F-674E-AAFE-DF747921934A}" dt="2021-04-26T15:31:37.756" v="19460" actId="1036"/>
          <ac:grpSpMkLst>
            <pc:docMk/>
            <pc:sldMk cId="1125334008" sldId="1571"/>
            <ac:grpSpMk id="24" creationId="{62B5410E-C248-3741-A796-DB4359986BF6}"/>
          </ac:grpSpMkLst>
        </pc:grpChg>
        <pc:grpChg chg="mod">
          <ac:chgData name="Davis, James C" userId="84778d94-b1cc-4a48-87ce-749e1d7d6e72" providerId="ADAL" clId="{1D3192F4-448F-674E-AAFE-DF747921934A}" dt="2021-04-26T15:31:46.149" v="19464" actId="1035"/>
          <ac:grpSpMkLst>
            <pc:docMk/>
            <pc:sldMk cId="1125334008" sldId="1571"/>
            <ac:grpSpMk id="37" creationId="{680B356D-7E03-4543-9E1D-3D30D90DF630}"/>
          </ac:grpSpMkLst>
        </pc:grpChg>
        <pc:grpChg chg="add mod">
          <ac:chgData name="Davis, James C" userId="84778d94-b1cc-4a48-87ce-749e1d7d6e72" providerId="ADAL" clId="{1D3192F4-448F-674E-AAFE-DF747921934A}" dt="2021-04-26T13:30:19.299" v="16958" actId="571"/>
          <ac:grpSpMkLst>
            <pc:docMk/>
            <pc:sldMk cId="1125334008" sldId="1571"/>
            <ac:grpSpMk id="44" creationId="{46864142-A33B-E446-8914-C0F3CA9B71B7}"/>
          </ac:grpSpMkLst>
        </pc:grpChg>
        <pc:grpChg chg="del mod">
          <ac:chgData name="Davis, James C" userId="84778d94-b1cc-4a48-87ce-749e1d7d6e72" providerId="ADAL" clId="{1D3192F4-448F-674E-AAFE-DF747921934A}" dt="2021-04-26T15:26:50.284" v="19257" actId="478"/>
          <ac:grpSpMkLst>
            <pc:docMk/>
            <pc:sldMk cId="1125334008" sldId="1571"/>
            <ac:grpSpMk id="76" creationId="{6449360C-9512-FA47-A0D5-4C29B11072B8}"/>
          </ac:grpSpMkLst>
        </pc:grpChg>
        <pc:grpChg chg="del mod">
          <ac:chgData name="Davis, James C" userId="84778d94-b1cc-4a48-87ce-749e1d7d6e72" providerId="ADAL" clId="{1D3192F4-448F-674E-AAFE-DF747921934A}" dt="2021-04-26T15:26:50.284" v="19257" actId="478"/>
          <ac:grpSpMkLst>
            <pc:docMk/>
            <pc:sldMk cId="1125334008" sldId="1571"/>
            <ac:grpSpMk id="86" creationId="{78EC89B8-36DF-9442-92A7-5687DB8807BF}"/>
          </ac:grpSpMkLst>
        </pc:grpChg>
        <pc:grpChg chg="del mod">
          <ac:chgData name="Davis, James C" userId="84778d94-b1cc-4a48-87ce-749e1d7d6e72" providerId="ADAL" clId="{1D3192F4-448F-674E-AAFE-DF747921934A}" dt="2021-04-26T15:26:50.284" v="19257" actId="478"/>
          <ac:grpSpMkLst>
            <pc:docMk/>
            <pc:sldMk cId="1125334008" sldId="1571"/>
            <ac:grpSpMk id="95" creationId="{9C2BA603-CCB3-8C4E-A9AB-496FA1AB5419}"/>
          </ac:grpSpMkLst>
        </pc:grpChg>
        <pc:picChg chg="add mod">
          <ac:chgData name="Davis, James C" userId="84778d94-b1cc-4a48-87ce-749e1d7d6e72" providerId="ADAL" clId="{1D3192F4-448F-674E-AAFE-DF747921934A}" dt="2021-04-26T15:29:32.549" v="19430" actId="14100"/>
          <ac:picMkLst>
            <pc:docMk/>
            <pc:sldMk cId="1125334008" sldId="1571"/>
            <ac:picMk id="13" creationId="{AD679DE0-A7E7-CB45-9664-E8FEC8AFB7B2}"/>
          </ac:picMkLst>
        </pc:picChg>
        <pc:picChg chg="add mod">
          <ac:chgData name="Davis, James C" userId="84778d94-b1cc-4a48-87ce-749e1d7d6e72" providerId="ADAL" clId="{1D3192F4-448F-674E-AAFE-DF747921934A}" dt="2021-04-26T15:29:40.640" v="19432" actId="1076"/>
          <ac:picMkLst>
            <pc:docMk/>
            <pc:sldMk cId="1125334008" sldId="1571"/>
            <ac:picMk id="17" creationId="{C2DD8136-19DF-9445-8ABE-017692773AAC}"/>
          </ac:picMkLst>
        </pc:picChg>
        <pc:picChg chg="add del mod">
          <ac:chgData name="Davis, James C" userId="84778d94-b1cc-4a48-87ce-749e1d7d6e72" providerId="ADAL" clId="{1D3192F4-448F-674E-AAFE-DF747921934A}" dt="2021-04-26T16:28:47.252" v="20658" actId="478"/>
          <ac:picMkLst>
            <pc:docMk/>
            <pc:sldMk cId="1125334008" sldId="1571"/>
            <ac:picMk id="22" creationId="{30944DDE-EF16-6540-B839-84EAA15A4E2F}"/>
          </ac:picMkLst>
        </pc:picChg>
        <pc:picChg chg="add del mod">
          <ac:chgData name="Davis, James C" userId="84778d94-b1cc-4a48-87ce-749e1d7d6e72" providerId="ADAL" clId="{1D3192F4-448F-674E-AAFE-DF747921934A}" dt="2021-04-26T21:11:12.592" v="22908"/>
          <ac:picMkLst>
            <pc:docMk/>
            <pc:sldMk cId="1125334008" sldId="1571"/>
            <ac:picMk id="28" creationId="{E49B11B5-75E2-E742-A21B-ECAF1BCA23E0}"/>
          </ac:picMkLst>
        </pc:picChg>
        <pc:picChg chg="add del mod">
          <ac:chgData name="Davis, James C" userId="84778d94-b1cc-4a48-87ce-749e1d7d6e72" providerId="ADAL" clId="{1D3192F4-448F-674E-AAFE-DF747921934A}" dt="2021-04-26T21:14:52.963" v="23145"/>
          <ac:picMkLst>
            <pc:docMk/>
            <pc:sldMk cId="1125334008" sldId="1571"/>
            <ac:picMk id="29" creationId="{14E4F0ED-241E-CA4C-B552-90A4C379360B}"/>
          </ac:picMkLst>
        </pc:picChg>
        <pc:picChg chg="add del mod">
          <ac:chgData name="Davis, James C" userId="84778d94-b1cc-4a48-87ce-749e1d7d6e72" providerId="ADAL" clId="{1D3192F4-448F-674E-AAFE-DF747921934A}" dt="2021-04-26T23:25:36.459" v="23182"/>
          <ac:picMkLst>
            <pc:docMk/>
            <pc:sldMk cId="1125334008" sldId="1571"/>
            <ac:picMk id="30" creationId="{3B208FB8-1BAA-BD42-8243-B07DAFB4B800}"/>
          </ac:picMkLst>
        </pc:picChg>
        <pc:picChg chg="mod">
          <ac:chgData name="Davis, James C" userId="84778d94-b1cc-4a48-87ce-749e1d7d6e72" providerId="ADAL" clId="{1D3192F4-448F-674E-AAFE-DF747921934A}" dt="2021-04-26T13:30:19.299" v="16958" actId="571"/>
          <ac:picMkLst>
            <pc:docMk/>
            <pc:sldMk cId="1125334008" sldId="1571"/>
            <ac:picMk id="46" creationId="{195DC15D-CFBD-894A-B458-BB93A024B406}"/>
          </ac:picMkLst>
        </pc:picChg>
        <pc:picChg chg="add mod">
          <ac:chgData name="Davis, James C" userId="84778d94-b1cc-4a48-87ce-749e1d7d6e72" providerId="ADAL" clId="{1D3192F4-448F-674E-AAFE-DF747921934A}" dt="2021-04-26T14:17:32.434" v="17198"/>
          <ac:picMkLst>
            <pc:docMk/>
            <pc:sldMk cId="1125334008" sldId="1571"/>
            <ac:picMk id="48" creationId="{936D25EE-C239-4A4C-82E9-46BA7B118F67}"/>
          </ac:picMkLst>
        </pc:picChg>
        <pc:picChg chg="del mod">
          <ac:chgData name="Davis, James C" userId="84778d94-b1cc-4a48-87ce-749e1d7d6e72" providerId="ADAL" clId="{1D3192F4-448F-674E-AAFE-DF747921934A}" dt="2021-04-26T15:26:50.284" v="19257" actId="478"/>
          <ac:picMkLst>
            <pc:docMk/>
            <pc:sldMk cId="1125334008" sldId="1571"/>
            <ac:picMk id="65" creationId="{6B7A8736-5CB2-AA4E-AA8D-2FBD8C3AC88A}"/>
          </ac:picMkLst>
        </pc:picChg>
        <pc:cxnChg chg="mod">
          <ac:chgData name="Davis, James C" userId="84778d94-b1cc-4a48-87ce-749e1d7d6e72" providerId="ADAL" clId="{1D3192F4-448F-674E-AAFE-DF747921934A}" dt="2021-04-26T15:28:31.403" v="19406" actId="1036"/>
          <ac:cxnSpMkLst>
            <pc:docMk/>
            <pc:sldMk cId="1125334008" sldId="1571"/>
            <ac:cxnSpMk id="27" creationId="{8ED3BF64-648B-B348-932F-5F77CD5AAA3D}"/>
          </ac:cxnSpMkLst>
        </pc:cxnChg>
        <pc:cxnChg chg="mod">
          <ac:chgData name="Davis, James C" userId="84778d94-b1cc-4a48-87ce-749e1d7d6e72" providerId="ADAL" clId="{1D3192F4-448F-674E-AAFE-DF747921934A}" dt="2021-04-26T15:28:31.403" v="19406" actId="1036"/>
          <ac:cxnSpMkLst>
            <pc:docMk/>
            <pc:sldMk cId="1125334008" sldId="1571"/>
            <ac:cxnSpMk id="31" creationId="{7282F1ED-D217-2445-A534-E1C6737F09A9}"/>
          </ac:cxnSpMkLst>
        </pc:cxnChg>
        <pc:cxnChg chg="mod">
          <ac:chgData name="Davis, James C" userId="84778d94-b1cc-4a48-87ce-749e1d7d6e72" providerId="ADAL" clId="{1D3192F4-448F-674E-AAFE-DF747921934A}" dt="2021-04-26T15:27:26.822" v="19340" actId="1035"/>
          <ac:cxnSpMkLst>
            <pc:docMk/>
            <pc:sldMk cId="1125334008" sldId="1571"/>
            <ac:cxnSpMk id="41" creationId="{BE3F9996-F3F9-334E-8300-A9A77EFF4496}"/>
          </ac:cxnSpMkLst>
        </pc:cxnChg>
        <pc:cxnChg chg="mod">
          <ac:chgData name="Davis, James C" userId="84778d94-b1cc-4a48-87ce-749e1d7d6e72" providerId="ADAL" clId="{1D3192F4-448F-674E-AAFE-DF747921934A}" dt="2021-04-26T15:27:26.822" v="19340" actId="1035"/>
          <ac:cxnSpMkLst>
            <pc:docMk/>
            <pc:sldMk cId="1125334008" sldId="1571"/>
            <ac:cxnSpMk id="42" creationId="{3D3D9D31-DCBA-E041-A1E1-433D99425FF6}"/>
          </ac:cxnSpMkLst>
        </pc:cxnChg>
        <pc:cxnChg chg="mod">
          <ac:chgData name="Davis, James C" userId="84778d94-b1cc-4a48-87ce-749e1d7d6e72" providerId="ADAL" clId="{1D3192F4-448F-674E-AAFE-DF747921934A}" dt="2021-04-26T15:26:50.284" v="19257" actId="478"/>
          <ac:cxnSpMkLst>
            <pc:docMk/>
            <pc:sldMk cId="1125334008" sldId="1571"/>
            <ac:cxnSpMk id="81" creationId="{ACC1269F-8227-5946-849D-DA1F7FE90FCB}"/>
          </ac:cxnSpMkLst>
        </pc:cxnChg>
        <pc:cxnChg chg="mod">
          <ac:chgData name="Davis, James C" userId="84778d94-b1cc-4a48-87ce-749e1d7d6e72" providerId="ADAL" clId="{1D3192F4-448F-674E-AAFE-DF747921934A}" dt="2021-04-26T15:26:50.284" v="19257" actId="478"/>
          <ac:cxnSpMkLst>
            <pc:docMk/>
            <pc:sldMk cId="1125334008" sldId="1571"/>
            <ac:cxnSpMk id="89" creationId="{4A7DC422-70A4-C340-8741-24C1E5304F06}"/>
          </ac:cxnSpMkLst>
        </pc:cxnChg>
        <pc:cxnChg chg="mod">
          <ac:chgData name="Davis, James C" userId="84778d94-b1cc-4a48-87ce-749e1d7d6e72" providerId="ADAL" clId="{1D3192F4-448F-674E-AAFE-DF747921934A}" dt="2021-04-26T15:26:50.284" v="19257" actId="478"/>
          <ac:cxnSpMkLst>
            <pc:docMk/>
            <pc:sldMk cId="1125334008" sldId="1571"/>
            <ac:cxnSpMk id="92" creationId="{4075253B-FC1F-1944-B045-77E125987857}"/>
          </ac:cxnSpMkLst>
        </pc:cxnChg>
      </pc:sldChg>
      <pc:sldChg chg="modSp add del mod modTransition">
        <pc:chgData name="Davis, James C" userId="84778d94-b1cc-4a48-87ce-749e1d7d6e72" providerId="ADAL" clId="{1D3192F4-448F-674E-AAFE-DF747921934A}" dt="2021-04-25T21:24:06.947" v="1579"/>
        <pc:sldMkLst>
          <pc:docMk/>
          <pc:sldMk cId="1813694567" sldId="1571"/>
        </pc:sldMkLst>
        <pc:spChg chg="mod">
          <ac:chgData name="Davis, James C" userId="84778d94-b1cc-4a48-87ce-749e1d7d6e72" providerId="ADAL" clId="{1D3192F4-448F-674E-AAFE-DF747921934A}" dt="2021-04-25T21:24:06.947" v="1579"/>
          <ac:spMkLst>
            <pc:docMk/>
            <pc:sldMk cId="1813694567" sldId="1571"/>
            <ac:spMk id="4" creationId="{2D8F9E67-C980-BF49-A980-739CD5F5DF4B}"/>
          </ac:spMkLst>
        </pc:spChg>
      </pc:sldChg>
      <pc:sldChg chg="modSp add del mod modTransition">
        <pc:chgData name="Davis, James C" userId="84778d94-b1cc-4a48-87ce-749e1d7d6e72" providerId="ADAL" clId="{1D3192F4-448F-674E-AAFE-DF747921934A}" dt="2021-04-25T21:29:09.586" v="1604"/>
        <pc:sldMkLst>
          <pc:docMk/>
          <pc:sldMk cId="194279852" sldId="1572"/>
        </pc:sldMkLst>
        <pc:spChg chg="mod">
          <ac:chgData name="Davis, James C" userId="84778d94-b1cc-4a48-87ce-749e1d7d6e72" providerId="ADAL" clId="{1D3192F4-448F-674E-AAFE-DF747921934A}" dt="2021-04-25T21:29:09.586" v="1604"/>
          <ac:spMkLst>
            <pc:docMk/>
            <pc:sldMk cId="194279852" sldId="1572"/>
            <ac:spMk id="3" creationId="{00000000-0000-0000-0000-000000000000}"/>
          </ac:spMkLst>
        </pc:spChg>
      </pc:sldChg>
      <pc:sldChg chg="modSp add mod modTransition">
        <pc:chgData name="Davis, James C" userId="84778d94-b1cc-4a48-87ce-749e1d7d6e72" providerId="ADAL" clId="{1D3192F4-448F-674E-AAFE-DF747921934A}" dt="2021-04-26T23:25:33.825" v="23181"/>
        <pc:sldMkLst>
          <pc:docMk/>
          <pc:sldMk cId="1041194343" sldId="1572"/>
        </pc:sldMkLst>
        <pc:spChg chg="mod">
          <ac:chgData name="Davis, James C" userId="84778d94-b1cc-4a48-87ce-749e1d7d6e72" providerId="ADAL" clId="{1D3192F4-448F-674E-AAFE-DF747921934A}" dt="2021-04-26T14:45:35.386" v="17749" actId="27636"/>
          <ac:spMkLst>
            <pc:docMk/>
            <pc:sldMk cId="1041194343" sldId="1572"/>
            <ac:spMk id="3" creationId="{00000000-0000-0000-0000-000000000000}"/>
          </ac:spMkLst>
        </pc:spChg>
      </pc:sldChg>
      <pc:sldChg chg="addSp delSp modSp add del mod addAnim delAnim modAnim modNotesTx">
        <pc:chgData name="Davis, James C" userId="84778d94-b1cc-4a48-87ce-749e1d7d6e72" providerId="ADAL" clId="{1D3192F4-448F-674E-AAFE-DF747921934A}" dt="2021-04-26T14:45:31.977" v="17747" actId="2696"/>
        <pc:sldMkLst>
          <pc:docMk/>
          <pc:sldMk cId="2302438493" sldId="1572"/>
        </pc:sldMkLst>
        <pc:spChg chg="mod">
          <ac:chgData name="Davis, James C" userId="84778d94-b1cc-4a48-87ce-749e1d7d6e72" providerId="ADAL" clId="{1D3192F4-448F-674E-AAFE-DF747921934A}" dt="2021-04-25T21:31:08.686" v="1714" actId="20577"/>
          <ac:spMkLst>
            <pc:docMk/>
            <pc:sldMk cId="2302438493" sldId="1572"/>
            <ac:spMk id="3" creationId="{00000000-0000-0000-0000-000000000000}"/>
          </ac:spMkLst>
        </pc:spChg>
        <pc:spChg chg="add del">
          <ac:chgData name="Davis, James C" userId="84778d94-b1cc-4a48-87ce-749e1d7d6e72" providerId="ADAL" clId="{1D3192F4-448F-674E-AAFE-DF747921934A}" dt="2021-04-25T21:29:51.406" v="1650" actId="478"/>
          <ac:spMkLst>
            <pc:docMk/>
            <pc:sldMk cId="2302438493" sldId="1572"/>
            <ac:spMk id="21" creationId="{F2AA32A7-F057-E04E-B7B0-9D694E819A28}"/>
          </ac:spMkLst>
        </pc:spChg>
        <pc:spChg chg="mod">
          <ac:chgData name="Davis, James C" userId="84778d94-b1cc-4a48-87ce-749e1d7d6e72" providerId="ADAL" clId="{1D3192F4-448F-674E-AAFE-DF747921934A}" dt="2021-04-25T21:30:37.138" v="1662" actId="1076"/>
          <ac:spMkLst>
            <pc:docMk/>
            <pc:sldMk cId="2302438493" sldId="1572"/>
            <ac:spMk id="24" creationId="{12F2DAB4-7E37-1E41-BBB6-7A6759E3DF8F}"/>
          </ac:spMkLst>
        </pc:spChg>
        <pc:spChg chg="add mod">
          <ac:chgData name="Davis, James C" userId="84778d94-b1cc-4a48-87ce-749e1d7d6e72" providerId="ADAL" clId="{1D3192F4-448F-674E-AAFE-DF747921934A}" dt="2021-04-26T12:38:56.057" v="16395" actId="255"/>
          <ac:spMkLst>
            <pc:docMk/>
            <pc:sldMk cId="2302438493" sldId="1572"/>
            <ac:spMk id="41" creationId="{C8483DB1-C428-CE44-9F9E-A1A0774E118F}"/>
          </ac:spMkLst>
        </pc:spChg>
        <pc:grpChg chg="add del">
          <ac:chgData name="Davis, James C" userId="84778d94-b1cc-4a48-87ce-749e1d7d6e72" providerId="ADAL" clId="{1D3192F4-448F-674E-AAFE-DF747921934A}" dt="2021-04-25T21:29:50.897" v="1649" actId="478"/>
          <ac:grpSpMkLst>
            <pc:docMk/>
            <pc:sldMk cId="2302438493" sldId="1572"/>
            <ac:grpSpMk id="106" creationId="{375AC8CB-8C8B-B647-9522-F1AA7677E1B1}"/>
          </ac:grpSpMkLst>
        </pc:grpChg>
        <pc:grpChg chg="add del">
          <ac:chgData name="Davis, James C" userId="84778d94-b1cc-4a48-87ce-749e1d7d6e72" providerId="ADAL" clId="{1D3192F4-448F-674E-AAFE-DF747921934A}" dt="2021-04-25T21:29:49.041" v="1645" actId="478"/>
          <ac:grpSpMkLst>
            <pc:docMk/>
            <pc:sldMk cId="2302438493" sldId="1572"/>
            <ac:grpSpMk id="116" creationId="{5B215EA3-76F3-4E40-A4D1-4CFA1F7F8EEF}"/>
          </ac:grpSpMkLst>
        </pc:grpChg>
        <pc:grpChg chg="add del mod">
          <ac:chgData name="Davis, James C" userId="84778d94-b1cc-4a48-87ce-749e1d7d6e72" providerId="ADAL" clId="{1D3192F4-448F-674E-AAFE-DF747921934A}" dt="2021-04-25T21:29:49.814" v="1647" actId="1076"/>
          <ac:grpSpMkLst>
            <pc:docMk/>
            <pc:sldMk cId="2302438493" sldId="1572"/>
            <ac:grpSpMk id="128" creationId="{114F1483-C31B-744F-82EA-85B865EDBA58}"/>
          </ac:grpSpMkLst>
        </pc:grpChg>
        <pc:cxnChg chg="mod">
          <ac:chgData name="Davis, James C" userId="84778d94-b1cc-4a48-87ce-749e1d7d6e72" providerId="ADAL" clId="{1D3192F4-448F-674E-AAFE-DF747921934A}" dt="2021-04-25T21:29:51.406" v="1650" actId="478"/>
          <ac:cxnSpMkLst>
            <pc:docMk/>
            <pc:sldMk cId="2302438493" sldId="1572"/>
            <ac:cxnSpMk id="64" creationId="{E2DDCF91-A20F-2048-A7BF-033EE1A91A97}"/>
          </ac:cxnSpMkLst>
        </pc:cxnChg>
        <pc:cxnChg chg="mod">
          <ac:chgData name="Davis, James C" userId="84778d94-b1cc-4a48-87ce-749e1d7d6e72" providerId="ADAL" clId="{1D3192F4-448F-674E-AAFE-DF747921934A}" dt="2021-04-25T21:29:51.406" v="1650" actId="478"/>
          <ac:cxnSpMkLst>
            <pc:docMk/>
            <pc:sldMk cId="2302438493" sldId="1572"/>
            <ac:cxnSpMk id="65" creationId="{89C4DA17-4E6C-3C4D-96A8-FB5B29B605D6}"/>
          </ac:cxnSpMkLst>
        </pc:cxnChg>
        <pc:cxnChg chg="mod">
          <ac:chgData name="Davis, James C" userId="84778d94-b1cc-4a48-87ce-749e1d7d6e72" providerId="ADAL" clId="{1D3192F4-448F-674E-AAFE-DF747921934A}" dt="2021-04-25T21:30:37.138" v="1662" actId="1076"/>
          <ac:cxnSpMkLst>
            <pc:docMk/>
            <pc:sldMk cId="2302438493" sldId="1572"/>
            <ac:cxnSpMk id="81" creationId="{6ED115FE-3BE6-ED48-A6A7-F4883085E210}"/>
          </ac:cxnSpMkLst>
        </pc:cxnChg>
        <pc:cxnChg chg="mod">
          <ac:chgData name="Davis, James C" userId="84778d94-b1cc-4a48-87ce-749e1d7d6e72" providerId="ADAL" clId="{1D3192F4-448F-674E-AAFE-DF747921934A}" dt="2021-04-25T21:30:40.680" v="1663" actId="14100"/>
          <ac:cxnSpMkLst>
            <pc:docMk/>
            <pc:sldMk cId="2302438493" sldId="1572"/>
            <ac:cxnSpMk id="84" creationId="{F0F1EE33-C218-B742-8807-B0B010B3ADDC}"/>
          </ac:cxnSpMkLst>
        </pc:cxnChg>
        <pc:cxnChg chg="mod">
          <ac:chgData name="Davis, James C" userId="84778d94-b1cc-4a48-87ce-749e1d7d6e72" providerId="ADAL" clId="{1D3192F4-448F-674E-AAFE-DF747921934A}" dt="2021-04-25T21:29:49.041" v="1645" actId="478"/>
          <ac:cxnSpMkLst>
            <pc:docMk/>
            <pc:sldMk cId="2302438493" sldId="1572"/>
            <ac:cxnSpMk id="97" creationId="{E62B6A3C-B9AE-2F42-ADB3-8DD2F66C4BCB}"/>
          </ac:cxnSpMkLst>
        </pc:cxnChg>
        <pc:cxnChg chg="mod">
          <ac:chgData name="Davis, James C" userId="84778d94-b1cc-4a48-87ce-749e1d7d6e72" providerId="ADAL" clId="{1D3192F4-448F-674E-AAFE-DF747921934A}" dt="2021-04-25T21:29:49.041" v="1645" actId="478"/>
          <ac:cxnSpMkLst>
            <pc:docMk/>
            <pc:sldMk cId="2302438493" sldId="1572"/>
            <ac:cxnSpMk id="101" creationId="{66715E3B-015C-564C-A70E-9056F8E84732}"/>
          </ac:cxnSpMkLst>
        </pc:cxnChg>
      </pc:sldChg>
      <pc:sldChg chg="add del">
        <pc:chgData name="Davis, James C" userId="84778d94-b1cc-4a48-87ce-749e1d7d6e72" providerId="ADAL" clId="{1D3192F4-448F-674E-AAFE-DF747921934A}" dt="2021-04-25T21:37:57.978" v="1817" actId="2696"/>
        <pc:sldMkLst>
          <pc:docMk/>
          <pc:sldMk cId="858701307" sldId="1573"/>
        </pc:sldMkLst>
      </pc:sldChg>
      <pc:sldChg chg="modSp add del mod modTransition">
        <pc:chgData name="Davis, James C" userId="84778d94-b1cc-4a48-87ce-749e1d7d6e72" providerId="ADAL" clId="{1D3192F4-448F-674E-AAFE-DF747921934A}" dt="2021-04-25T21:37:41.989" v="1815"/>
        <pc:sldMkLst>
          <pc:docMk/>
          <pc:sldMk cId="1561998530" sldId="1573"/>
        </pc:sldMkLst>
        <pc:spChg chg="mod">
          <ac:chgData name="Davis, James C" userId="84778d94-b1cc-4a48-87ce-749e1d7d6e72" providerId="ADAL" clId="{1D3192F4-448F-674E-AAFE-DF747921934A}" dt="2021-04-25T21:37:41.989" v="1815"/>
          <ac:spMkLst>
            <pc:docMk/>
            <pc:sldMk cId="1561998530" sldId="1573"/>
            <ac:spMk id="3" creationId="{379745E0-8160-4B4B-833A-8FC82858C41C}"/>
          </ac:spMkLst>
        </pc:spChg>
      </pc:sldChg>
      <pc:sldChg chg="addSp delSp modSp add del mod modTransition addAnim delAnim modAnim modNotesTx">
        <pc:chgData name="Davis, James C" userId="84778d94-b1cc-4a48-87ce-749e1d7d6e72" providerId="ADAL" clId="{1D3192F4-448F-674E-AAFE-DF747921934A}" dt="2021-04-26T23:25:36.459" v="23182"/>
        <pc:sldMkLst>
          <pc:docMk/>
          <pc:sldMk cId="4056747174" sldId="1573"/>
        </pc:sldMkLst>
        <pc:spChg chg="mod">
          <ac:chgData name="Davis, James C" userId="84778d94-b1cc-4a48-87ce-749e1d7d6e72" providerId="ADAL" clId="{1D3192F4-448F-674E-AAFE-DF747921934A}" dt="2021-04-26T14:41:01.532" v="17323" actId="6549"/>
          <ac:spMkLst>
            <pc:docMk/>
            <pc:sldMk cId="4056747174" sldId="1573"/>
            <ac:spMk id="2" creationId="{00000000-0000-0000-0000-000000000000}"/>
          </ac:spMkLst>
        </pc:spChg>
        <pc:spChg chg="mod">
          <ac:chgData name="Davis, James C" userId="84778d94-b1cc-4a48-87ce-749e1d7d6e72" providerId="ADAL" clId="{1D3192F4-448F-674E-AAFE-DF747921934A}" dt="2021-04-25T21:40:03.648" v="1831" actId="5793"/>
          <ac:spMkLst>
            <pc:docMk/>
            <pc:sldMk cId="4056747174" sldId="1573"/>
            <ac:spMk id="3" creationId="{00000000-0000-0000-0000-000000000000}"/>
          </ac:spMkLst>
        </pc:spChg>
        <pc:spChg chg="mod">
          <ac:chgData name="Davis, James C" userId="84778d94-b1cc-4a48-87ce-749e1d7d6e72" providerId="ADAL" clId="{1D3192F4-448F-674E-AAFE-DF747921934A}" dt="2021-04-26T12:38:25.781" v="16383" actId="1076"/>
          <ac:spMkLst>
            <pc:docMk/>
            <pc:sldMk cId="4056747174" sldId="1573"/>
            <ac:spMk id="16" creationId="{D5F8E4C3-47E9-4B4C-9AAA-464747C44CA7}"/>
          </ac:spMkLst>
        </pc:spChg>
        <pc:spChg chg="mod">
          <ac:chgData name="Davis, James C" userId="84778d94-b1cc-4a48-87ce-749e1d7d6e72" providerId="ADAL" clId="{1D3192F4-448F-674E-AAFE-DF747921934A}" dt="2021-04-26T14:41:15.073" v="17336" actId="20577"/>
          <ac:spMkLst>
            <pc:docMk/>
            <pc:sldMk cId="4056747174" sldId="1573"/>
            <ac:spMk id="22" creationId="{00000000-0000-0000-0000-000000000000}"/>
          </ac:spMkLst>
        </pc:spChg>
        <pc:picChg chg="add del mod">
          <ac:chgData name="Davis, James C" userId="84778d94-b1cc-4a48-87ce-749e1d7d6e72" providerId="ADAL" clId="{1D3192F4-448F-674E-AAFE-DF747921934A}" dt="2021-04-26T15:26:30.177" v="19254" actId="478"/>
          <ac:picMkLst>
            <pc:docMk/>
            <pc:sldMk cId="4056747174" sldId="1573"/>
            <ac:picMk id="8" creationId="{48E78A1C-677D-BC46-A3E2-9FD5F5481CA0}"/>
          </ac:picMkLst>
        </pc:picChg>
        <pc:picChg chg="add del mod">
          <ac:chgData name="Davis, James C" userId="84778d94-b1cc-4a48-87ce-749e1d7d6e72" providerId="ADAL" clId="{1D3192F4-448F-674E-AAFE-DF747921934A}" dt="2021-04-26T17:16:11.467" v="22018"/>
          <ac:picMkLst>
            <pc:docMk/>
            <pc:sldMk cId="4056747174" sldId="1573"/>
            <ac:picMk id="10" creationId="{84D73036-48FB-BF46-9580-800DAFA6A59E}"/>
          </ac:picMkLst>
        </pc:picChg>
        <pc:picChg chg="del">
          <ac:chgData name="Davis, James C" userId="84778d94-b1cc-4a48-87ce-749e1d7d6e72" providerId="ADAL" clId="{1D3192F4-448F-674E-AAFE-DF747921934A}" dt="2021-04-26T15:11:39.172" v="18297" actId="478"/>
          <ac:picMkLst>
            <pc:docMk/>
            <pc:sldMk cId="4056747174" sldId="1573"/>
            <ac:picMk id="11" creationId="{5D0B3A9A-90E8-F741-96C3-25F94701D9D7}"/>
          </ac:picMkLst>
        </pc:picChg>
        <pc:picChg chg="add del mod">
          <ac:chgData name="Davis, James C" userId="84778d94-b1cc-4a48-87ce-749e1d7d6e72" providerId="ADAL" clId="{1D3192F4-448F-674E-AAFE-DF747921934A}" dt="2021-04-26T23:25:36.459" v="23182"/>
          <ac:picMkLst>
            <pc:docMk/>
            <pc:sldMk cId="4056747174" sldId="1573"/>
            <ac:picMk id="14" creationId="{5166C1EB-0F8F-0049-B556-1D18A0304202}"/>
          </ac:picMkLst>
        </pc:picChg>
        <pc:cxnChg chg="del mod">
          <ac:chgData name="Davis, James C" userId="84778d94-b1cc-4a48-87ce-749e1d7d6e72" providerId="ADAL" clId="{1D3192F4-448F-674E-AAFE-DF747921934A}" dt="2021-04-26T14:41:02.942" v="17324" actId="478"/>
          <ac:cxnSpMkLst>
            <pc:docMk/>
            <pc:sldMk cId="4056747174" sldId="1573"/>
            <ac:cxnSpMk id="12" creationId="{B492202D-48FC-EE42-AC97-9222A6D6D937}"/>
          </ac:cxnSpMkLst>
        </pc:cxnChg>
        <pc:cxnChg chg="mod">
          <ac:chgData name="Davis, James C" userId="84778d94-b1cc-4a48-87ce-749e1d7d6e72" providerId="ADAL" clId="{1D3192F4-448F-674E-AAFE-DF747921934A}" dt="2021-04-26T14:41:15.073" v="17336" actId="20577"/>
          <ac:cxnSpMkLst>
            <pc:docMk/>
            <pc:sldMk cId="4056747174" sldId="1573"/>
            <ac:cxnSpMk id="18" creationId="{D481926F-7E66-A647-9755-CCC8FB22E0C4}"/>
          </ac:cxnSpMkLst>
        </pc:cxnChg>
      </pc:sldChg>
      <pc:sldChg chg="modSp add del mod modTransition">
        <pc:chgData name="Davis, James C" userId="84778d94-b1cc-4a48-87ce-749e1d7d6e72" providerId="ADAL" clId="{1D3192F4-448F-674E-AAFE-DF747921934A}" dt="2021-04-25T21:37:36.651" v="1811"/>
        <pc:sldMkLst>
          <pc:docMk/>
          <pc:sldMk cId="4132091386" sldId="1573"/>
        </pc:sldMkLst>
        <pc:spChg chg="mod">
          <ac:chgData name="Davis, James C" userId="84778d94-b1cc-4a48-87ce-749e1d7d6e72" providerId="ADAL" clId="{1D3192F4-448F-674E-AAFE-DF747921934A}" dt="2021-04-25T21:37:36.651" v="1811"/>
          <ac:spMkLst>
            <pc:docMk/>
            <pc:sldMk cId="4132091386" sldId="1573"/>
            <ac:spMk id="3" creationId="{379745E0-8160-4B4B-833A-8FC82858C41C}"/>
          </ac:spMkLst>
        </pc:spChg>
      </pc:sldChg>
      <pc:sldChg chg="add del modNotesTx">
        <pc:chgData name="Davis, James C" userId="84778d94-b1cc-4a48-87ce-749e1d7d6e72" providerId="ADAL" clId="{1D3192F4-448F-674E-AAFE-DF747921934A}" dt="2021-04-26T00:34:19.215" v="9106" actId="2696"/>
        <pc:sldMkLst>
          <pc:docMk/>
          <pc:sldMk cId="1529510413" sldId="1574"/>
        </pc:sldMkLst>
      </pc:sldChg>
      <pc:sldChg chg="modSp add mod modTransition">
        <pc:chgData name="Davis, James C" userId="84778d94-b1cc-4a48-87ce-749e1d7d6e72" providerId="ADAL" clId="{1D3192F4-448F-674E-AAFE-DF747921934A}" dt="2021-04-26T23:25:33.825" v="23181"/>
        <pc:sldMkLst>
          <pc:docMk/>
          <pc:sldMk cId="2815646326" sldId="1574"/>
        </pc:sldMkLst>
        <pc:spChg chg="mod">
          <ac:chgData name="Davis, James C" userId="84778d94-b1cc-4a48-87ce-749e1d7d6e72" providerId="ADAL" clId="{1D3192F4-448F-674E-AAFE-DF747921934A}" dt="2021-04-26T00:34:22.192" v="9108" actId="27636"/>
          <ac:spMkLst>
            <pc:docMk/>
            <pc:sldMk cId="2815646326" sldId="1574"/>
            <ac:spMk id="3" creationId="{379745E0-8160-4B4B-833A-8FC82858C41C}"/>
          </ac:spMkLst>
        </pc:spChg>
      </pc:sldChg>
      <pc:sldChg chg="addSp delSp modSp new mod modTransition">
        <pc:chgData name="Davis, James C" userId="84778d94-b1cc-4a48-87ce-749e1d7d6e72" providerId="ADAL" clId="{1D3192F4-448F-674E-AAFE-DF747921934A}" dt="2021-04-26T23:25:33.825" v="23181"/>
        <pc:sldMkLst>
          <pc:docMk/>
          <pc:sldMk cId="432527725" sldId="1575"/>
        </pc:sldMkLst>
        <pc:spChg chg="del">
          <ac:chgData name="Davis, James C" userId="84778d94-b1cc-4a48-87ce-749e1d7d6e72" providerId="ADAL" clId="{1D3192F4-448F-674E-AAFE-DF747921934A}" dt="2021-04-26T00:59:18.059" v="10649" actId="478"/>
          <ac:spMkLst>
            <pc:docMk/>
            <pc:sldMk cId="432527725" sldId="1575"/>
            <ac:spMk id="2" creationId="{2B9259AD-41DA-854E-BCE1-19546248C313}"/>
          </ac:spMkLst>
        </pc:spChg>
        <pc:spChg chg="mod">
          <ac:chgData name="Davis, James C" userId="84778d94-b1cc-4a48-87ce-749e1d7d6e72" providerId="ADAL" clId="{1D3192F4-448F-674E-AAFE-DF747921934A}" dt="2021-04-26T01:02:38.461" v="10832" actId="114"/>
          <ac:spMkLst>
            <pc:docMk/>
            <pc:sldMk cId="432527725" sldId="1575"/>
            <ac:spMk id="3" creationId="{2C236E81-BAA6-C043-A607-2136CBBD423C}"/>
          </ac:spMkLst>
        </pc:spChg>
        <pc:spChg chg="add mod">
          <ac:chgData name="Davis, James C" userId="84778d94-b1cc-4a48-87ce-749e1d7d6e72" providerId="ADAL" clId="{1D3192F4-448F-674E-AAFE-DF747921934A}" dt="2021-04-26T01:00:08.734" v="10677" actId="14100"/>
          <ac:spMkLst>
            <pc:docMk/>
            <pc:sldMk cId="432527725" sldId="1575"/>
            <ac:spMk id="9" creationId="{2A89032B-D380-5041-9177-7D26A13B5CF1}"/>
          </ac:spMkLst>
        </pc:spChg>
        <pc:spChg chg="add mod">
          <ac:chgData name="Davis, James C" userId="84778d94-b1cc-4a48-87ce-749e1d7d6e72" providerId="ADAL" clId="{1D3192F4-448F-674E-AAFE-DF747921934A}" dt="2021-04-26T01:01:23.705" v="10766" actId="1076"/>
          <ac:spMkLst>
            <pc:docMk/>
            <pc:sldMk cId="432527725" sldId="1575"/>
            <ac:spMk id="12" creationId="{B07F3424-B4AF-7E48-AEC3-FD6268C7D9C6}"/>
          </ac:spMkLst>
        </pc:spChg>
        <pc:spChg chg="add mod">
          <ac:chgData name="Davis, James C" userId="84778d94-b1cc-4a48-87ce-749e1d7d6e72" providerId="ADAL" clId="{1D3192F4-448F-674E-AAFE-DF747921934A}" dt="2021-04-26T01:01:21.589" v="10765" actId="1076"/>
          <ac:spMkLst>
            <pc:docMk/>
            <pc:sldMk cId="432527725" sldId="1575"/>
            <ac:spMk id="14" creationId="{EDADF2E5-437C-D04B-9D50-0909B8CC6CFD}"/>
          </ac:spMkLst>
        </pc:spChg>
        <pc:spChg chg="add mod">
          <ac:chgData name="Davis, James C" userId="84778d94-b1cc-4a48-87ce-749e1d7d6e72" providerId="ADAL" clId="{1D3192F4-448F-674E-AAFE-DF747921934A}" dt="2021-04-26T01:00:57.534" v="10762" actId="1076"/>
          <ac:spMkLst>
            <pc:docMk/>
            <pc:sldMk cId="432527725" sldId="1575"/>
            <ac:spMk id="15" creationId="{1CCFC2ED-75DB-694F-812C-235A18E200A3}"/>
          </ac:spMkLst>
        </pc:spChg>
        <pc:spChg chg="add del mod">
          <ac:chgData name="Davis, James C" userId="84778d94-b1cc-4a48-87ce-749e1d7d6e72" providerId="ADAL" clId="{1D3192F4-448F-674E-AAFE-DF747921934A}" dt="2021-04-26T01:02:49.877" v="10835"/>
          <ac:spMkLst>
            <pc:docMk/>
            <pc:sldMk cId="432527725" sldId="1575"/>
            <ac:spMk id="21" creationId="{3E397FB3-C101-9B47-A941-CB4BF25D761D}"/>
          </ac:spMkLst>
        </pc:spChg>
        <pc:picChg chg="add mod">
          <ac:chgData name="Davis, James C" userId="84778d94-b1cc-4a48-87ce-749e1d7d6e72" providerId="ADAL" clId="{1D3192F4-448F-674E-AAFE-DF747921934A}" dt="2021-04-26T00:59:50.745" v="10671" actId="1076"/>
          <ac:picMkLst>
            <pc:docMk/>
            <pc:sldMk cId="432527725" sldId="1575"/>
            <ac:picMk id="5" creationId="{A65330BC-3777-9C45-820A-AC990420D0E9}"/>
          </ac:picMkLst>
        </pc:picChg>
        <pc:cxnChg chg="add del mod">
          <ac:chgData name="Davis, James C" userId="84778d94-b1cc-4a48-87ce-749e1d7d6e72" providerId="ADAL" clId="{1D3192F4-448F-674E-AAFE-DF747921934A}" dt="2021-04-26T00:59:38.425" v="10668" actId="478"/>
          <ac:cxnSpMkLst>
            <pc:docMk/>
            <pc:sldMk cId="432527725" sldId="1575"/>
            <ac:cxnSpMk id="7" creationId="{37E85D4C-1055-F34A-B56D-32C3260B03A9}"/>
          </ac:cxnSpMkLst>
        </pc:cxnChg>
        <pc:cxnChg chg="add mod">
          <ac:chgData name="Davis, James C" userId="84778d94-b1cc-4a48-87ce-749e1d7d6e72" providerId="ADAL" clId="{1D3192F4-448F-674E-AAFE-DF747921934A}" dt="2021-04-26T01:01:23.705" v="10766" actId="1076"/>
          <ac:cxnSpMkLst>
            <pc:docMk/>
            <pc:sldMk cId="432527725" sldId="1575"/>
            <ac:cxnSpMk id="11" creationId="{6D043AEC-44E8-8E48-A043-812342757733}"/>
          </ac:cxnSpMkLst>
        </pc:cxnChg>
        <pc:cxnChg chg="add mod">
          <ac:chgData name="Davis, James C" userId="84778d94-b1cc-4a48-87ce-749e1d7d6e72" providerId="ADAL" clId="{1D3192F4-448F-674E-AAFE-DF747921934A}" dt="2021-04-26T01:01:21.589" v="10765" actId="1076"/>
          <ac:cxnSpMkLst>
            <pc:docMk/>
            <pc:sldMk cId="432527725" sldId="1575"/>
            <ac:cxnSpMk id="17" creationId="{CEE8DD18-62AE-384A-A29F-CF4267B1E150}"/>
          </ac:cxnSpMkLst>
        </pc:cxnChg>
      </pc:sldChg>
      <pc:sldChg chg="modSp add del mod modNotesTx">
        <pc:chgData name="Davis, James C" userId="84778d94-b1cc-4a48-87ce-749e1d7d6e72" providerId="ADAL" clId="{1D3192F4-448F-674E-AAFE-DF747921934A}" dt="2021-04-25T23:59:18.895" v="3860" actId="2696"/>
        <pc:sldMkLst>
          <pc:docMk/>
          <pc:sldMk cId="2370112259" sldId="1575"/>
        </pc:sldMkLst>
        <pc:spChg chg="mod">
          <ac:chgData name="Davis, James C" userId="84778d94-b1cc-4a48-87ce-749e1d7d6e72" providerId="ADAL" clId="{1D3192F4-448F-674E-AAFE-DF747921934A}" dt="2021-04-25T21:45:44.436" v="2280" actId="20577"/>
          <ac:spMkLst>
            <pc:docMk/>
            <pc:sldMk cId="2370112259" sldId="1575"/>
            <ac:spMk id="25" creationId="{12968EBE-EC64-2749-B0F0-FD51385DDB00}"/>
          </ac:spMkLst>
        </pc:spChg>
      </pc:sldChg>
      <pc:sldChg chg="add modTransition">
        <pc:chgData name="Davis, James C" userId="84778d94-b1cc-4a48-87ce-749e1d7d6e72" providerId="ADAL" clId="{1D3192F4-448F-674E-AAFE-DF747921934A}" dt="2021-04-26T23:25:33.825" v="23181"/>
        <pc:sldMkLst>
          <pc:docMk/>
          <pc:sldMk cId="512438991" sldId="1576"/>
        </pc:sldMkLst>
      </pc:sldChg>
      <pc:sldChg chg="addSp delSp modSp new del mod">
        <pc:chgData name="Davis, James C" userId="84778d94-b1cc-4a48-87ce-749e1d7d6e72" providerId="ADAL" clId="{1D3192F4-448F-674E-AAFE-DF747921934A}" dt="2021-04-26T01:05:51.282" v="10983" actId="2696"/>
        <pc:sldMkLst>
          <pc:docMk/>
          <pc:sldMk cId="574929979" sldId="1576"/>
        </pc:sldMkLst>
        <pc:spChg chg="del">
          <ac:chgData name="Davis, James C" userId="84778d94-b1cc-4a48-87ce-749e1d7d6e72" providerId="ADAL" clId="{1D3192F4-448F-674E-AAFE-DF747921934A}" dt="2021-04-26T01:02:28.259" v="10822" actId="478"/>
          <ac:spMkLst>
            <pc:docMk/>
            <pc:sldMk cId="574929979" sldId="1576"/>
            <ac:spMk id="2" creationId="{D9E0E0B1-8849-764B-B186-7372181362C7}"/>
          </ac:spMkLst>
        </pc:spChg>
        <pc:spChg chg="mod">
          <ac:chgData name="Davis, James C" userId="84778d94-b1cc-4a48-87ce-749e1d7d6e72" providerId="ADAL" clId="{1D3192F4-448F-674E-AAFE-DF747921934A}" dt="2021-04-26T01:02:01.539" v="10814" actId="20577"/>
          <ac:spMkLst>
            <pc:docMk/>
            <pc:sldMk cId="574929979" sldId="1576"/>
            <ac:spMk id="3" creationId="{399DF158-DF6A-D048-A415-72ADC98BA955}"/>
          </ac:spMkLst>
        </pc:spChg>
        <pc:picChg chg="add mod">
          <ac:chgData name="Davis, James C" userId="84778d94-b1cc-4a48-87ce-749e1d7d6e72" providerId="ADAL" clId="{1D3192F4-448F-674E-AAFE-DF747921934A}" dt="2021-04-26T01:02:31.843" v="10830" actId="1038"/>
          <ac:picMkLst>
            <pc:docMk/>
            <pc:sldMk cId="574929979" sldId="1576"/>
            <ac:picMk id="5" creationId="{CCD87826-ED68-E449-B5C5-14040ACB021D}"/>
          </ac:picMkLst>
        </pc:picChg>
        <pc:picChg chg="add mod">
          <ac:chgData name="Davis, James C" userId="84778d94-b1cc-4a48-87ce-749e1d7d6e72" providerId="ADAL" clId="{1D3192F4-448F-674E-AAFE-DF747921934A}" dt="2021-04-26T01:02:31.843" v="10830" actId="1038"/>
          <ac:picMkLst>
            <pc:docMk/>
            <pc:sldMk cId="574929979" sldId="1576"/>
            <ac:picMk id="6" creationId="{EF4665D2-2F1D-6347-B8A9-43D4A7707578}"/>
          </ac:picMkLst>
        </pc:picChg>
      </pc:sldChg>
      <pc:sldChg chg="addSp delSp modSp new mod modTransition">
        <pc:chgData name="Davis, James C" userId="84778d94-b1cc-4a48-87ce-749e1d7d6e72" providerId="ADAL" clId="{1D3192F4-448F-674E-AAFE-DF747921934A}" dt="2021-04-26T23:25:33.825" v="23181"/>
        <pc:sldMkLst>
          <pc:docMk/>
          <pc:sldMk cId="1318257283" sldId="1577"/>
        </pc:sldMkLst>
        <pc:spChg chg="del">
          <ac:chgData name="Davis, James C" userId="84778d94-b1cc-4a48-87ce-749e1d7d6e72" providerId="ADAL" clId="{1D3192F4-448F-674E-AAFE-DF747921934A}" dt="2021-04-26T01:02:53.689" v="10848" actId="478"/>
          <ac:spMkLst>
            <pc:docMk/>
            <pc:sldMk cId="1318257283" sldId="1577"/>
            <ac:spMk id="2" creationId="{58B8BE5E-0176-734A-A1DB-09CB7D0618FF}"/>
          </ac:spMkLst>
        </pc:spChg>
        <pc:spChg chg="mod">
          <ac:chgData name="Davis, James C" userId="84778d94-b1cc-4a48-87ce-749e1d7d6e72" providerId="ADAL" clId="{1D3192F4-448F-674E-AAFE-DF747921934A}" dt="2021-04-26T01:02:52.081" v="10847" actId="20577"/>
          <ac:spMkLst>
            <pc:docMk/>
            <pc:sldMk cId="1318257283" sldId="1577"/>
            <ac:spMk id="3" creationId="{CD6A98D6-AECA-AE45-94D2-3DF2E4CFEA3C}"/>
          </ac:spMkLst>
        </pc:spChg>
        <pc:picChg chg="add mod">
          <ac:chgData name="Davis, James C" userId="84778d94-b1cc-4a48-87ce-749e1d7d6e72" providerId="ADAL" clId="{1D3192F4-448F-674E-AAFE-DF747921934A}" dt="2021-04-26T01:03:02.068" v="10852" actId="1076"/>
          <ac:picMkLst>
            <pc:docMk/>
            <pc:sldMk cId="1318257283" sldId="1577"/>
            <ac:picMk id="5" creationId="{B4D43DCB-151D-9843-9491-7D40D47AEC4B}"/>
          </ac:picMkLst>
        </pc:picChg>
      </pc:sldChg>
      <pc:sldChg chg="addSp delSp modSp new del mod">
        <pc:chgData name="Davis, James C" userId="84778d94-b1cc-4a48-87ce-749e1d7d6e72" providerId="ADAL" clId="{1D3192F4-448F-674E-AAFE-DF747921934A}" dt="2021-04-26T01:05:56.727" v="10985" actId="2696"/>
        <pc:sldMkLst>
          <pc:docMk/>
          <pc:sldMk cId="1686635983" sldId="1578"/>
        </pc:sldMkLst>
        <pc:spChg chg="del">
          <ac:chgData name="Davis, James C" userId="84778d94-b1cc-4a48-87ce-749e1d7d6e72" providerId="ADAL" clId="{1D3192F4-448F-674E-AAFE-DF747921934A}" dt="2021-04-26T01:03:24.416" v="10854" actId="478"/>
          <ac:spMkLst>
            <pc:docMk/>
            <pc:sldMk cId="1686635983" sldId="1578"/>
            <ac:spMk id="2" creationId="{22090554-1709-6540-A388-2F7F77145F36}"/>
          </ac:spMkLst>
        </pc:spChg>
        <pc:spChg chg="mod">
          <ac:chgData name="Davis, James C" userId="84778d94-b1cc-4a48-87ce-749e1d7d6e72" providerId="ADAL" clId="{1D3192F4-448F-674E-AAFE-DF747921934A}" dt="2021-04-26T01:03:36.336" v="10891" actId="20577"/>
          <ac:spMkLst>
            <pc:docMk/>
            <pc:sldMk cId="1686635983" sldId="1578"/>
            <ac:spMk id="3" creationId="{E2FCD589-29F0-E242-BD1A-022585B299E0}"/>
          </ac:spMkLst>
        </pc:spChg>
        <pc:picChg chg="add mod">
          <ac:chgData name="Davis, James C" userId="84778d94-b1cc-4a48-87ce-749e1d7d6e72" providerId="ADAL" clId="{1D3192F4-448F-674E-AAFE-DF747921934A}" dt="2021-04-26T01:03:31.296" v="10859" actId="1076"/>
          <ac:picMkLst>
            <pc:docMk/>
            <pc:sldMk cId="1686635983" sldId="1578"/>
            <ac:picMk id="5" creationId="{5CB6482B-DF04-4F40-BDCC-B86E9AF473FE}"/>
          </ac:picMkLst>
        </pc:picChg>
      </pc:sldChg>
      <pc:sldChg chg="addSp modSp add mod modTransition">
        <pc:chgData name="Davis, James C" userId="84778d94-b1cc-4a48-87ce-749e1d7d6e72" providerId="ADAL" clId="{1D3192F4-448F-674E-AAFE-DF747921934A}" dt="2021-04-26T23:25:33.825" v="23181"/>
        <pc:sldMkLst>
          <pc:docMk/>
          <pc:sldMk cId="2268165811" sldId="1578"/>
        </pc:sldMkLst>
        <pc:spChg chg="mod">
          <ac:chgData name="Davis, James C" userId="84778d94-b1cc-4a48-87ce-749e1d7d6e72" providerId="ADAL" clId="{1D3192F4-448F-674E-AAFE-DF747921934A}" dt="2021-04-26T01:07:10.022" v="11063" actId="20577"/>
          <ac:spMkLst>
            <pc:docMk/>
            <pc:sldMk cId="2268165811" sldId="1578"/>
            <ac:spMk id="3" creationId="{E2FCD589-29F0-E242-BD1A-022585B299E0}"/>
          </ac:spMkLst>
        </pc:spChg>
        <pc:picChg chg="add mod">
          <ac:chgData name="Davis, James C" userId="84778d94-b1cc-4a48-87ce-749e1d7d6e72" providerId="ADAL" clId="{1D3192F4-448F-674E-AAFE-DF747921934A}" dt="2021-04-26T01:06:44.383" v="11030" actId="1076"/>
          <ac:picMkLst>
            <pc:docMk/>
            <pc:sldMk cId="2268165811" sldId="1578"/>
            <ac:picMk id="2" creationId="{694C72C4-9476-F14E-8154-798CF190A54C}"/>
          </ac:picMkLst>
        </pc:picChg>
        <pc:picChg chg="mod">
          <ac:chgData name="Davis, James C" userId="84778d94-b1cc-4a48-87ce-749e1d7d6e72" providerId="ADAL" clId="{1D3192F4-448F-674E-AAFE-DF747921934A}" dt="2021-04-26T01:06:46.149" v="11031" actId="1076"/>
          <ac:picMkLst>
            <pc:docMk/>
            <pc:sldMk cId="2268165811" sldId="1578"/>
            <ac:picMk id="5" creationId="{5CB6482B-DF04-4F40-BDCC-B86E9AF473FE}"/>
          </ac:picMkLst>
        </pc:picChg>
        <pc:cxnChg chg="add mod">
          <ac:chgData name="Davis, James C" userId="84778d94-b1cc-4a48-87ce-749e1d7d6e72" providerId="ADAL" clId="{1D3192F4-448F-674E-AAFE-DF747921934A}" dt="2021-04-26T01:06:58.277" v="11034" actId="1582"/>
          <ac:cxnSpMkLst>
            <pc:docMk/>
            <pc:sldMk cId="2268165811" sldId="1578"/>
            <ac:cxnSpMk id="7" creationId="{49DF15C6-C566-7144-82F2-472EDF8FD20B}"/>
          </ac:cxnSpMkLst>
        </pc:cxnChg>
      </pc:sldChg>
      <pc:sldChg chg="addSp delSp modSp new mod modTransition">
        <pc:chgData name="Davis, James C" userId="84778d94-b1cc-4a48-87ce-749e1d7d6e72" providerId="ADAL" clId="{1D3192F4-448F-674E-AAFE-DF747921934A}" dt="2021-04-26T23:25:33.825" v="23181"/>
        <pc:sldMkLst>
          <pc:docMk/>
          <pc:sldMk cId="3732391923" sldId="1579"/>
        </pc:sldMkLst>
        <pc:spChg chg="del">
          <ac:chgData name="Davis, James C" userId="84778d94-b1cc-4a48-87ce-749e1d7d6e72" providerId="ADAL" clId="{1D3192F4-448F-674E-AAFE-DF747921934A}" dt="2021-04-26T01:04:14.656" v="10893" actId="478"/>
          <ac:spMkLst>
            <pc:docMk/>
            <pc:sldMk cId="3732391923" sldId="1579"/>
            <ac:spMk id="2" creationId="{7AE6ECED-62FA-7845-A449-A19830F29AF1}"/>
          </ac:spMkLst>
        </pc:spChg>
        <pc:spChg chg="mod">
          <ac:chgData name="Davis, James C" userId="84778d94-b1cc-4a48-87ce-749e1d7d6e72" providerId="ADAL" clId="{1D3192F4-448F-674E-AAFE-DF747921934A}" dt="2021-04-26T01:05:27.743" v="10949" actId="20577"/>
          <ac:spMkLst>
            <pc:docMk/>
            <pc:sldMk cId="3732391923" sldId="1579"/>
            <ac:spMk id="3" creationId="{F22C1BDF-F66C-B44C-833D-31A9EC455C87}"/>
          </ac:spMkLst>
        </pc:spChg>
        <pc:picChg chg="add mod">
          <ac:chgData name="Davis, James C" userId="84778d94-b1cc-4a48-87ce-749e1d7d6e72" providerId="ADAL" clId="{1D3192F4-448F-674E-AAFE-DF747921934A}" dt="2021-04-26T01:05:06.405" v="10919" actId="1076"/>
          <ac:picMkLst>
            <pc:docMk/>
            <pc:sldMk cId="3732391923" sldId="1579"/>
            <ac:picMk id="5" creationId="{DCB324BD-65EA-F94A-8416-9822CEB916F2}"/>
          </ac:picMkLst>
        </pc:picChg>
        <pc:picChg chg="add mod">
          <ac:chgData name="Davis, James C" userId="84778d94-b1cc-4a48-87ce-749e1d7d6e72" providerId="ADAL" clId="{1D3192F4-448F-674E-AAFE-DF747921934A}" dt="2021-04-26T01:05:05.336" v="10918" actId="1076"/>
          <ac:picMkLst>
            <pc:docMk/>
            <pc:sldMk cId="3732391923" sldId="1579"/>
            <ac:picMk id="6" creationId="{00C60E86-4E4B-9040-A37A-CA45CABBE071}"/>
          </ac:picMkLst>
        </pc:picChg>
        <pc:picChg chg="add mod">
          <ac:chgData name="Davis, James C" userId="84778d94-b1cc-4a48-87ce-749e1d7d6e72" providerId="ADAL" clId="{1D3192F4-448F-674E-AAFE-DF747921934A}" dt="2021-04-26T01:05:04.110" v="10917" actId="1076"/>
          <ac:picMkLst>
            <pc:docMk/>
            <pc:sldMk cId="3732391923" sldId="1579"/>
            <ac:picMk id="7" creationId="{539967E1-BEBF-9F45-943E-A7EF6F70C695}"/>
          </ac:picMkLst>
        </pc:picChg>
      </pc:sldChg>
      <pc:sldChg chg="addSp delSp modSp new mod modTransition">
        <pc:chgData name="Davis, James C" userId="84778d94-b1cc-4a48-87ce-749e1d7d6e72" providerId="ADAL" clId="{1D3192F4-448F-674E-AAFE-DF747921934A}" dt="2021-04-26T23:25:33.825" v="23181"/>
        <pc:sldMkLst>
          <pc:docMk/>
          <pc:sldMk cId="1303592287" sldId="1580"/>
        </pc:sldMkLst>
        <pc:spChg chg="del">
          <ac:chgData name="Davis, James C" userId="84778d94-b1cc-4a48-87ce-749e1d7d6e72" providerId="ADAL" clId="{1D3192F4-448F-674E-AAFE-DF747921934A}" dt="2021-04-26T01:05:31.664" v="10950" actId="478"/>
          <ac:spMkLst>
            <pc:docMk/>
            <pc:sldMk cId="1303592287" sldId="1580"/>
            <ac:spMk id="2" creationId="{AD285F2B-6389-6F4D-A356-E115D624A530}"/>
          </ac:spMkLst>
        </pc:spChg>
        <pc:spChg chg="mod">
          <ac:chgData name="Davis, James C" userId="84778d94-b1cc-4a48-87ce-749e1d7d6e72" providerId="ADAL" clId="{1D3192F4-448F-674E-AAFE-DF747921934A}" dt="2021-04-26T01:05:44.396" v="10982" actId="20577"/>
          <ac:spMkLst>
            <pc:docMk/>
            <pc:sldMk cId="1303592287" sldId="1580"/>
            <ac:spMk id="3" creationId="{90B66615-3E1F-2544-91DC-1B96CF499F50}"/>
          </ac:spMkLst>
        </pc:spChg>
        <pc:picChg chg="add mod">
          <ac:chgData name="Davis, James C" userId="84778d94-b1cc-4a48-87ce-749e1d7d6e72" providerId="ADAL" clId="{1D3192F4-448F-674E-AAFE-DF747921934A}" dt="2021-04-26T01:05:38.513" v="10956" actId="1076"/>
          <ac:picMkLst>
            <pc:docMk/>
            <pc:sldMk cId="1303592287" sldId="1580"/>
            <ac:picMk id="5" creationId="{E8CDCB80-AC0F-9242-9AC8-C7F69DEBB878}"/>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1738420195" sldId="1581"/>
        </pc:sldMkLst>
        <pc:picChg chg="add del mod">
          <ac:chgData name="Davis, James C" userId="84778d94-b1cc-4a48-87ce-749e1d7d6e72" providerId="ADAL" clId="{1D3192F4-448F-674E-AAFE-DF747921934A}" dt="2021-04-26T16:28:52.983" v="20660" actId="478"/>
          <ac:picMkLst>
            <pc:docMk/>
            <pc:sldMk cId="1738420195" sldId="1581"/>
            <ac:picMk id="2" creationId="{B15B7A35-BBF6-C440-9916-76FBFAD0561E}"/>
          </ac:picMkLst>
        </pc:picChg>
        <pc:picChg chg="add del mod">
          <ac:chgData name="Davis, James C" userId="84778d94-b1cc-4a48-87ce-749e1d7d6e72" providerId="ADAL" clId="{1D3192F4-448F-674E-AAFE-DF747921934A}" dt="2021-04-26T18:17:14.032" v="22603"/>
          <ac:picMkLst>
            <pc:docMk/>
            <pc:sldMk cId="1738420195" sldId="1581"/>
            <ac:picMk id="4" creationId="{F3B17DB0-70C6-6F45-954B-CF756656ABBC}"/>
          </ac:picMkLst>
        </pc:picChg>
        <pc:picChg chg="add del mod">
          <ac:chgData name="Davis, James C" userId="84778d94-b1cc-4a48-87ce-749e1d7d6e72" providerId="ADAL" clId="{1D3192F4-448F-674E-AAFE-DF747921934A}" dt="2021-04-26T21:19:43.628" v="23153"/>
          <ac:picMkLst>
            <pc:docMk/>
            <pc:sldMk cId="1738420195" sldId="1581"/>
            <ac:picMk id="10" creationId="{A5F6B449-B01E-B04A-8639-380D41791105}"/>
          </ac:picMkLst>
        </pc:picChg>
        <pc:picChg chg="add del mod">
          <ac:chgData name="Davis, James C" userId="84778d94-b1cc-4a48-87ce-749e1d7d6e72" providerId="ADAL" clId="{1D3192F4-448F-674E-AAFE-DF747921934A}" dt="2021-04-26T21:20:57.360" v="23155"/>
          <ac:picMkLst>
            <pc:docMk/>
            <pc:sldMk cId="1738420195" sldId="1581"/>
            <ac:picMk id="13" creationId="{7461EB1E-6FAA-2049-951D-E60BB1624539}"/>
          </ac:picMkLst>
        </pc:picChg>
        <pc:picChg chg="add del mod">
          <ac:chgData name="Davis, James C" userId="84778d94-b1cc-4a48-87ce-749e1d7d6e72" providerId="ADAL" clId="{1D3192F4-448F-674E-AAFE-DF747921934A}" dt="2021-04-26T23:25:36.459" v="23182"/>
          <ac:picMkLst>
            <pc:docMk/>
            <pc:sldMk cId="1738420195" sldId="1581"/>
            <ac:picMk id="14" creationId="{37D98569-5B60-C540-8575-DBE031699E69}"/>
          </ac:picMkLst>
        </pc:picChg>
      </pc:sldChg>
      <pc:sldChg chg="addSp delSp modSp new del mod modAnim">
        <pc:chgData name="Davis, James C" userId="84778d94-b1cc-4a48-87ce-749e1d7d6e72" providerId="ADAL" clId="{1D3192F4-448F-674E-AAFE-DF747921934A}" dt="2021-04-26T01:48:02.375" v="11965" actId="2696"/>
        <pc:sldMkLst>
          <pc:docMk/>
          <pc:sldMk cId="2836873157" sldId="1581"/>
        </pc:sldMkLst>
        <pc:spChg chg="del">
          <ac:chgData name="Davis, James C" userId="84778d94-b1cc-4a48-87ce-749e1d7d6e72" providerId="ADAL" clId="{1D3192F4-448F-674E-AAFE-DF747921934A}" dt="2021-04-26T01:13:43.742" v="11858" actId="478"/>
          <ac:spMkLst>
            <pc:docMk/>
            <pc:sldMk cId="2836873157" sldId="1581"/>
            <ac:spMk id="2" creationId="{925CEB64-0C86-BD44-83C5-F5F8BC766044}"/>
          </ac:spMkLst>
        </pc:spChg>
        <pc:spChg chg="mod">
          <ac:chgData name="Davis, James C" userId="84778d94-b1cc-4a48-87ce-749e1d7d6e72" providerId="ADAL" clId="{1D3192F4-448F-674E-AAFE-DF747921934A}" dt="2021-04-26T01:46:29.041" v="11944" actId="20577"/>
          <ac:spMkLst>
            <pc:docMk/>
            <pc:sldMk cId="2836873157" sldId="1581"/>
            <ac:spMk id="3" creationId="{85768E27-DCAA-9C42-B462-78E545A10A14}"/>
          </ac:spMkLst>
        </pc:spChg>
        <pc:spChg chg="add mod">
          <ac:chgData name="Davis, James C" userId="84778d94-b1cc-4a48-87ce-749e1d7d6e72" providerId="ADAL" clId="{1D3192F4-448F-674E-AAFE-DF747921934A}" dt="2021-04-26T01:43:58.083" v="11906" actId="1582"/>
          <ac:spMkLst>
            <pc:docMk/>
            <pc:sldMk cId="2836873157" sldId="1581"/>
            <ac:spMk id="6" creationId="{63B1A0F1-1B31-2040-89E0-97B2B87B2D8C}"/>
          </ac:spMkLst>
        </pc:spChg>
        <pc:spChg chg="add mod">
          <ac:chgData name="Davis, James C" userId="84778d94-b1cc-4a48-87ce-749e1d7d6e72" providerId="ADAL" clId="{1D3192F4-448F-674E-AAFE-DF747921934A}" dt="2021-04-26T01:43:58.083" v="11906" actId="1582"/>
          <ac:spMkLst>
            <pc:docMk/>
            <pc:sldMk cId="2836873157" sldId="1581"/>
            <ac:spMk id="7" creationId="{474D46FB-A564-F942-B3FD-F72E11CD0D44}"/>
          </ac:spMkLst>
        </pc:spChg>
        <pc:spChg chg="add mod">
          <ac:chgData name="Davis, James C" userId="84778d94-b1cc-4a48-87ce-749e1d7d6e72" providerId="ADAL" clId="{1D3192F4-448F-674E-AAFE-DF747921934A}" dt="2021-04-26T01:43:58.083" v="11906" actId="1582"/>
          <ac:spMkLst>
            <pc:docMk/>
            <pc:sldMk cId="2836873157" sldId="1581"/>
            <ac:spMk id="8" creationId="{5A23E461-2DCA-7A49-BD63-30E4F6EAF1F2}"/>
          </ac:spMkLst>
        </pc:spChg>
        <pc:spChg chg="add mod">
          <ac:chgData name="Davis, James C" userId="84778d94-b1cc-4a48-87ce-749e1d7d6e72" providerId="ADAL" clId="{1D3192F4-448F-674E-AAFE-DF747921934A}" dt="2021-04-26T01:43:58.083" v="11906" actId="1582"/>
          <ac:spMkLst>
            <pc:docMk/>
            <pc:sldMk cId="2836873157" sldId="1581"/>
            <ac:spMk id="9" creationId="{B7BA867C-2165-B745-BC8C-279625C9CCAC}"/>
          </ac:spMkLst>
        </pc:spChg>
        <pc:spChg chg="add mod">
          <ac:chgData name="Davis, James C" userId="84778d94-b1cc-4a48-87ce-749e1d7d6e72" providerId="ADAL" clId="{1D3192F4-448F-674E-AAFE-DF747921934A}" dt="2021-04-26T01:47:40.482" v="11959" actId="1582"/>
          <ac:spMkLst>
            <pc:docMk/>
            <pc:sldMk cId="2836873157" sldId="1581"/>
            <ac:spMk id="15" creationId="{AEB5237C-05A3-E34F-9DC8-9D68EF5088BC}"/>
          </ac:spMkLst>
        </pc:spChg>
        <pc:picChg chg="add mod">
          <ac:chgData name="Davis, James C" userId="84778d94-b1cc-4a48-87ce-749e1d7d6e72" providerId="ADAL" clId="{1D3192F4-448F-674E-AAFE-DF747921934A}" dt="2021-04-26T01:14:36.870" v="11877" actId="1076"/>
          <ac:picMkLst>
            <pc:docMk/>
            <pc:sldMk cId="2836873157" sldId="1581"/>
            <ac:picMk id="5" creationId="{7948D709-66AC-954C-86CB-75AA01AF4C28}"/>
          </ac:picMkLst>
        </pc:picChg>
        <pc:cxnChg chg="add mod">
          <ac:chgData name="Davis, James C" userId="84778d94-b1cc-4a48-87ce-749e1d7d6e72" providerId="ADAL" clId="{1D3192F4-448F-674E-AAFE-DF747921934A}" dt="2021-04-26T01:47:40.482" v="11959" actId="1582"/>
          <ac:cxnSpMkLst>
            <pc:docMk/>
            <pc:sldMk cId="2836873157" sldId="1581"/>
            <ac:cxnSpMk id="11" creationId="{3DE7D12D-23B5-BC4A-B107-25409CFF8F15}"/>
          </ac:cxnSpMkLst>
        </pc:cxnChg>
        <pc:cxnChg chg="add mod">
          <ac:chgData name="Davis, James C" userId="84778d94-b1cc-4a48-87ce-749e1d7d6e72" providerId="ADAL" clId="{1D3192F4-448F-674E-AAFE-DF747921934A}" dt="2021-04-26T01:47:55.755" v="11964" actId="1037"/>
          <ac:cxnSpMkLst>
            <pc:docMk/>
            <pc:sldMk cId="2836873157" sldId="1581"/>
            <ac:cxnSpMk id="12" creationId="{CD532314-F940-8A4A-A8F1-E8012BC878FE}"/>
          </ac:cxnSpMkLst>
        </pc:cxnChg>
      </pc:sldChg>
      <pc:sldChg chg="addSp delSp modSp add del mod modTransition modNotesTx">
        <pc:chgData name="Davis, James C" userId="84778d94-b1cc-4a48-87ce-749e1d7d6e72" providerId="ADAL" clId="{1D3192F4-448F-674E-AAFE-DF747921934A}" dt="2021-04-26T02:59:28.130" v="13656" actId="2696"/>
        <pc:sldMkLst>
          <pc:docMk/>
          <pc:sldMk cId="3518340966" sldId="1581"/>
        </pc:sldMkLst>
        <pc:spChg chg="mod">
          <ac:chgData name="Davis, James C" userId="84778d94-b1cc-4a48-87ce-749e1d7d6e72" providerId="ADAL" clId="{1D3192F4-448F-674E-AAFE-DF747921934A}" dt="2021-04-26T02:42:59.700" v="12667" actId="27636"/>
          <ac:spMkLst>
            <pc:docMk/>
            <pc:sldMk cId="3518340966" sldId="1581"/>
            <ac:spMk id="3" creationId="{85768E27-DCAA-9C42-B462-78E545A10A14}"/>
          </ac:spMkLst>
        </pc:spChg>
        <pc:spChg chg="add del mod">
          <ac:chgData name="Davis, James C" userId="84778d94-b1cc-4a48-87ce-749e1d7d6e72" providerId="ADAL" clId="{1D3192F4-448F-674E-AAFE-DF747921934A}" dt="2021-04-26T02:37:53.821" v="12218" actId="478"/>
          <ac:spMkLst>
            <pc:docMk/>
            <pc:sldMk cId="3518340966" sldId="1581"/>
            <ac:spMk id="4" creationId="{98B52F3A-1E0D-AF4E-A782-CDBC11A4C6D7}"/>
          </ac:spMkLst>
        </pc:spChg>
        <pc:spChg chg="mod">
          <ac:chgData name="Davis, James C" userId="84778d94-b1cc-4a48-87ce-749e1d7d6e72" providerId="ADAL" clId="{1D3192F4-448F-674E-AAFE-DF747921934A}" dt="2021-04-26T01:49:15.611" v="12009" actId="208"/>
          <ac:spMkLst>
            <pc:docMk/>
            <pc:sldMk cId="3518340966" sldId="1581"/>
            <ac:spMk id="6" creationId="{63B1A0F1-1B31-2040-89E0-97B2B87B2D8C}"/>
          </ac:spMkLst>
        </pc:spChg>
        <pc:spChg chg="mod">
          <ac:chgData name="Davis, James C" userId="84778d94-b1cc-4a48-87ce-749e1d7d6e72" providerId="ADAL" clId="{1D3192F4-448F-674E-AAFE-DF747921934A}" dt="2021-04-26T01:49:15.611" v="12009" actId="208"/>
          <ac:spMkLst>
            <pc:docMk/>
            <pc:sldMk cId="3518340966" sldId="1581"/>
            <ac:spMk id="7" creationId="{474D46FB-A564-F942-B3FD-F72E11CD0D44}"/>
          </ac:spMkLst>
        </pc:spChg>
        <pc:spChg chg="mod">
          <ac:chgData name="Davis, James C" userId="84778d94-b1cc-4a48-87ce-749e1d7d6e72" providerId="ADAL" clId="{1D3192F4-448F-674E-AAFE-DF747921934A}" dt="2021-04-26T01:49:15.611" v="12009" actId="208"/>
          <ac:spMkLst>
            <pc:docMk/>
            <pc:sldMk cId="3518340966" sldId="1581"/>
            <ac:spMk id="8" creationId="{5A23E461-2DCA-7A49-BD63-30E4F6EAF1F2}"/>
          </ac:spMkLst>
        </pc:spChg>
        <pc:spChg chg="mod">
          <ac:chgData name="Davis, James C" userId="84778d94-b1cc-4a48-87ce-749e1d7d6e72" providerId="ADAL" clId="{1D3192F4-448F-674E-AAFE-DF747921934A}" dt="2021-04-26T01:49:15.611" v="12009" actId="208"/>
          <ac:spMkLst>
            <pc:docMk/>
            <pc:sldMk cId="3518340966" sldId="1581"/>
            <ac:spMk id="9" creationId="{B7BA867C-2165-B745-BC8C-279625C9CCAC}"/>
          </ac:spMkLst>
        </pc:spChg>
        <pc:spChg chg="mod">
          <ac:chgData name="Davis, James C" userId="84778d94-b1cc-4a48-87ce-749e1d7d6e72" providerId="ADAL" clId="{1D3192F4-448F-674E-AAFE-DF747921934A}" dt="2021-04-26T01:49:15.611" v="12009" actId="208"/>
          <ac:spMkLst>
            <pc:docMk/>
            <pc:sldMk cId="3518340966" sldId="1581"/>
            <ac:spMk id="15" creationId="{AEB5237C-05A3-E34F-9DC8-9D68EF5088BC}"/>
          </ac:spMkLst>
        </pc:spChg>
        <pc:cxnChg chg="mod">
          <ac:chgData name="Davis, James C" userId="84778d94-b1cc-4a48-87ce-749e1d7d6e72" providerId="ADAL" clId="{1D3192F4-448F-674E-AAFE-DF747921934A}" dt="2021-04-26T01:49:15.611" v="12009" actId="208"/>
          <ac:cxnSpMkLst>
            <pc:docMk/>
            <pc:sldMk cId="3518340966" sldId="1581"/>
            <ac:cxnSpMk id="11" creationId="{3DE7D12D-23B5-BC4A-B107-25409CFF8F15}"/>
          </ac:cxnSpMkLst>
        </pc:cxnChg>
        <pc:cxnChg chg="mod">
          <ac:chgData name="Davis, James C" userId="84778d94-b1cc-4a48-87ce-749e1d7d6e72" providerId="ADAL" clId="{1D3192F4-448F-674E-AAFE-DF747921934A}" dt="2021-04-26T01:49:15.611" v="12009" actId="208"/>
          <ac:cxnSpMkLst>
            <pc:docMk/>
            <pc:sldMk cId="3518340966" sldId="1581"/>
            <ac:cxnSpMk id="12" creationId="{CD532314-F940-8A4A-A8F1-E8012BC878FE}"/>
          </ac:cxnSpMkLst>
        </pc:cxnChg>
      </pc:sldChg>
      <pc:sldChg chg="addSp delSp modSp new del mod">
        <pc:chgData name="Davis, James C" userId="84778d94-b1cc-4a48-87ce-749e1d7d6e72" providerId="ADAL" clId="{1D3192F4-448F-674E-AAFE-DF747921934A}" dt="2021-04-26T01:43:31.971" v="11904" actId="2696"/>
        <pc:sldMkLst>
          <pc:docMk/>
          <pc:sldMk cId="1887421936" sldId="1582"/>
        </pc:sldMkLst>
        <pc:spChg chg="del">
          <ac:chgData name="Davis, James C" userId="84778d94-b1cc-4a48-87ce-749e1d7d6e72" providerId="ADAL" clId="{1D3192F4-448F-674E-AAFE-DF747921934A}" dt="2021-04-26T01:18:35.908" v="11891" actId="478"/>
          <ac:spMkLst>
            <pc:docMk/>
            <pc:sldMk cId="1887421936" sldId="1582"/>
            <ac:spMk id="2" creationId="{D29A188E-4BC6-0C48-A232-FEB1791BFBFC}"/>
          </ac:spMkLst>
        </pc:spChg>
        <pc:spChg chg="mod">
          <ac:chgData name="Davis, James C" userId="84778d94-b1cc-4a48-87ce-749e1d7d6e72" providerId="ADAL" clId="{1D3192F4-448F-674E-AAFE-DF747921934A}" dt="2021-04-26T01:43:29.419" v="11903"/>
          <ac:spMkLst>
            <pc:docMk/>
            <pc:sldMk cId="1887421936" sldId="1582"/>
            <ac:spMk id="3" creationId="{E376E696-44B1-1F4C-8C31-502B2A76EDEB}"/>
          </ac:spMkLst>
        </pc:spChg>
        <pc:spChg chg="add del mod">
          <ac:chgData name="Davis, James C" userId="84778d94-b1cc-4a48-87ce-749e1d7d6e72" providerId="ADAL" clId="{1D3192F4-448F-674E-AAFE-DF747921934A}" dt="2021-04-26T01:43:25.473" v="11902"/>
          <ac:spMkLst>
            <pc:docMk/>
            <pc:sldMk cId="1887421936" sldId="1582"/>
            <ac:spMk id="6" creationId="{0832FC1F-F505-0840-A722-FB24CC4BE2E8}"/>
          </ac:spMkLst>
        </pc:spChg>
        <pc:picChg chg="add mod modCrop">
          <ac:chgData name="Davis, James C" userId="84778d94-b1cc-4a48-87ce-749e1d7d6e72" providerId="ADAL" clId="{1D3192F4-448F-674E-AAFE-DF747921934A}" dt="2021-04-26T01:18:52.014" v="11898" actId="1076"/>
          <ac:picMkLst>
            <pc:docMk/>
            <pc:sldMk cId="1887421936" sldId="1582"/>
            <ac:picMk id="5" creationId="{EC283667-2FD6-A843-9AFF-595E426CBA71}"/>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2938531971" sldId="1582"/>
        </pc:sldMkLst>
        <pc:spChg chg="mod">
          <ac:chgData name="Davis, James C" userId="84778d94-b1cc-4a48-87ce-749e1d7d6e72" providerId="ADAL" clId="{1D3192F4-448F-674E-AAFE-DF747921934A}" dt="2021-04-26T02:59:30.329" v="13658" actId="27636"/>
          <ac:spMkLst>
            <pc:docMk/>
            <pc:sldMk cId="2938531971" sldId="1582"/>
            <ac:spMk id="3" creationId="{E376E696-44B1-1F4C-8C31-502B2A76EDEB}"/>
          </ac:spMkLst>
        </pc:spChg>
        <pc:spChg chg="del mod">
          <ac:chgData name="Davis, James C" userId="84778d94-b1cc-4a48-87ce-749e1d7d6e72" providerId="ADAL" clId="{1D3192F4-448F-674E-AAFE-DF747921934A}" dt="2021-04-26T03:06:27.143" v="13678" actId="478"/>
          <ac:spMkLst>
            <pc:docMk/>
            <pc:sldMk cId="2938531971" sldId="1582"/>
            <ac:spMk id="4" creationId="{9F0DB14F-E30A-F844-A0EB-A415656442B3}"/>
          </ac:spMkLst>
        </pc:spChg>
        <pc:spChg chg="mod">
          <ac:chgData name="Davis, James C" userId="84778d94-b1cc-4a48-87ce-749e1d7d6e72" providerId="ADAL" clId="{1D3192F4-448F-674E-AAFE-DF747921934A}" dt="2021-04-26T13:35:19.774" v="16983" actId="1076"/>
          <ac:spMkLst>
            <pc:docMk/>
            <pc:sldMk cId="2938531971" sldId="1582"/>
            <ac:spMk id="9" creationId="{F004AAFF-B815-5041-BBC1-E3FA0FF9A4DB}"/>
          </ac:spMkLst>
        </pc:spChg>
        <pc:spChg chg="mod">
          <ac:chgData name="Davis, James C" userId="84778d94-b1cc-4a48-87ce-749e1d7d6e72" providerId="ADAL" clId="{1D3192F4-448F-674E-AAFE-DF747921934A}" dt="2021-04-26T13:35:46.359" v="16988" actId="1076"/>
          <ac:spMkLst>
            <pc:docMk/>
            <pc:sldMk cId="2938531971" sldId="1582"/>
            <ac:spMk id="12" creationId="{16C3B2F8-02F0-2341-9B3E-1C108C3AEE66}"/>
          </ac:spMkLst>
        </pc:spChg>
        <pc:spChg chg="add mod">
          <ac:chgData name="Davis, James C" userId="84778d94-b1cc-4a48-87ce-749e1d7d6e72" providerId="ADAL" clId="{1D3192F4-448F-674E-AAFE-DF747921934A}" dt="2021-04-26T13:38:19.147" v="17013" actId="1038"/>
          <ac:spMkLst>
            <pc:docMk/>
            <pc:sldMk cId="2938531971" sldId="1582"/>
            <ac:spMk id="26" creationId="{8A265C38-9576-5146-99B8-04D4763DC62A}"/>
          </ac:spMkLst>
        </pc:spChg>
        <pc:spChg chg="mod">
          <ac:chgData name="Davis, James C" userId="84778d94-b1cc-4a48-87ce-749e1d7d6e72" providerId="ADAL" clId="{1D3192F4-448F-674E-AAFE-DF747921934A}" dt="2021-04-26T13:37:31.673" v="17004" actId="1076"/>
          <ac:spMkLst>
            <pc:docMk/>
            <pc:sldMk cId="2938531971" sldId="1582"/>
            <ac:spMk id="27" creationId="{6D7C7A4E-CE48-AA44-9093-0A966F32BC08}"/>
          </ac:spMkLst>
        </pc:spChg>
        <pc:spChg chg="mod">
          <ac:chgData name="Davis, James C" userId="84778d94-b1cc-4a48-87ce-749e1d7d6e72" providerId="ADAL" clId="{1D3192F4-448F-674E-AAFE-DF747921934A}" dt="2021-04-26T03:08:40.605" v="13688" actId="208"/>
          <ac:spMkLst>
            <pc:docMk/>
            <pc:sldMk cId="2938531971" sldId="1582"/>
            <ac:spMk id="44" creationId="{4542CA18-5A00-7844-B53B-041158A975BA}"/>
          </ac:spMkLst>
        </pc:spChg>
        <pc:spChg chg="mod">
          <ac:chgData name="Davis, James C" userId="84778d94-b1cc-4a48-87ce-749e1d7d6e72" providerId="ADAL" clId="{1D3192F4-448F-674E-AAFE-DF747921934A}" dt="2021-04-26T03:06:23.983" v="13677" actId="1035"/>
          <ac:spMkLst>
            <pc:docMk/>
            <pc:sldMk cId="2938531971" sldId="1582"/>
            <ac:spMk id="45" creationId="{0E553039-6C9E-D149-BD8F-5BF0DCB6C97D}"/>
          </ac:spMkLst>
        </pc:spChg>
        <pc:spChg chg="mod">
          <ac:chgData name="Davis, James C" userId="84778d94-b1cc-4a48-87ce-749e1d7d6e72" providerId="ADAL" clId="{1D3192F4-448F-674E-AAFE-DF747921934A}" dt="2021-04-26T03:08:40.605" v="13688" actId="208"/>
          <ac:spMkLst>
            <pc:docMk/>
            <pc:sldMk cId="2938531971" sldId="1582"/>
            <ac:spMk id="46" creationId="{BAB4E91A-5B83-A940-B620-6E71BF10A128}"/>
          </ac:spMkLst>
        </pc:spChg>
        <pc:spChg chg="mod">
          <ac:chgData name="Davis, James C" userId="84778d94-b1cc-4a48-87ce-749e1d7d6e72" providerId="ADAL" clId="{1D3192F4-448F-674E-AAFE-DF747921934A}" dt="2021-04-26T03:06:23.983" v="13677" actId="1035"/>
          <ac:spMkLst>
            <pc:docMk/>
            <pc:sldMk cId="2938531971" sldId="1582"/>
            <ac:spMk id="47" creationId="{32CC9A85-78CD-2E4D-A228-E149F2801145}"/>
          </ac:spMkLst>
        </pc:spChg>
        <pc:spChg chg="mod">
          <ac:chgData name="Davis, James C" userId="84778d94-b1cc-4a48-87ce-749e1d7d6e72" providerId="ADAL" clId="{1D3192F4-448F-674E-AAFE-DF747921934A}" dt="2021-04-26T03:08:40.605" v="13688" actId="208"/>
          <ac:spMkLst>
            <pc:docMk/>
            <pc:sldMk cId="2938531971" sldId="1582"/>
            <ac:spMk id="48" creationId="{ED75F08E-7D74-7D47-8594-D71F9288CFF0}"/>
          </ac:spMkLst>
        </pc:spChg>
        <pc:spChg chg="mod">
          <ac:chgData name="Davis, James C" userId="84778d94-b1cc-4a48-87ce-749e1d7d6e72" providerId="ADAL" clId="{1D3192F4-448F-674E-AAFE-DF747921934A}" dt="2021-04-26T03:06:23.983" v="13677" actId="1035"/>
          <ac:spMkLst>
            <pc:docMk/>
            <pc:sldMk cId="2938531971" sldId="1582"/>
            <ac:spMk id="49" creationId="{43817CA2-4B73-FA4D-96B8-70103E0311C0}"/>
          </ac:spMkLst>
        </pc:spChg>
        <pc:picChg chg="mod">
          <ac:chgData name="Davis, James C" userId="84778d94-b1cc-4a48-87ce-749e1d7d6e72" providerId="ADAL" clId="{1D3192F4-448F-674E-AAFE-DF747921934A}" dt="2021-04-26T03:46:44.037" v="16175" actId="2085"/>
          <ac:picMkLst>
            <pc:docMk/>
            <pc:sldMk cId="2938531971" sldId="1582"/>
            <ac:picMk id="5" creationId="{EC283667-2FD6-A843-9AFF-595E426CBA71}"/>
          </ac:picMkLst>
        </pc:picChg>
        <pc:picChg chg="add del mod">
          <ac:chgData name="Davis, James C" userId="84778d94-b1cc-4a48-87ce-749e1d7d6e72" providerId="ADAL" clId="{1D3192F4-448F-674E-AAFE-DF747921934A}" dt="2021-04-26T16:28:59.420" v="20662" actId="478"/>
          <ac:picMkLst>
            <pc:docMk/>
            <pc:sldMk cId="2938531971" sldId="1582"/>
            <ac:picMk id="29" creationId="{505C3A45-F26C-9E4F-AADB-BF20D234F058}"/>
          </ac:picMkLst>
        </pc:picChg>
        <pc:picChg chg="add del mod">
          <ac:chgData name="Davis, James C" userId="84778d94-b1cc-4a48-87ce-749e1d7d6e72" providerId="ADAL" clId="{1D3192F4-448F-674E-AAFE-DF747921934A}" dt="2021-04-26T23:25:36.459" v="23182"/>
          <ac:picMkLst>
            <pc:docMk/>
            <pc:sldMk cId="2938531971" sldId="1582"/>
            <ac:picMk id="30" creationId="{0DC7769E-E08A-844F-A602-FEF36E5D8A8E}"/>
          </ac:picMkLst>
        </pc:picChg>
        <pc:cxnChg chg="del mod">
          <ac:chgData name="Davis, James C" userId="84778d94-b1cc-4a48-87ce-749e1d7d6e72" providerId="ADAL" clId="{1D3192F4-448F-674E-AAFE-DF747921934A}" dt="2021-04-26T13:36:19.450" v="16995" actId="478"/>
          <ac:cxnSpMkLst>
            <pc:docMk/>
            <pc:sldMk cId="2938531971" sldId="1582"/>
            <ac:cxnSpMk id="6" creationId="{FAC99BF9-A2C0-D640-9720-5F3B14DD0396}"/>
          </ac:cxnSpMkLst>
        </pc:cxnChg>
        <pc:cxnChg chg="mod">
          <ac:chgData name="Davis, James C" userId="84778d94-b1cc-4a48-87ce-749e1d7d6e72" providerId="ADAL" clId="{1D3192F4-448F-674E-AAFE-DF747921934A}" dt="2021-04-26T13:37:10.916" v="17003" actId="14100"/>
          <ac:cxnSpMkLst>
            <pc:docMk/>
            <pc:sldMk cId="2938531971" sldId="1582"/>
            <ac:cxnSpMk id="11" creationId="{A7CE4268-BE79-7944-9EF3-DD1DC39391EA}"/>
          </ac:cxnSpMkLst>
        </pc:cxnChg>
        <pc:cxnChg chg="mod">
          <ac:chgData name="Davis, James C" userId="84778d94-b1cc-4a48-87ce-749e1d7d6e72" providerId="ADAL" clId="{1D3192F4-448F-674E-AAFE-DF747921934A}" dt="2021-04-26T13:36:04.831" v="16992" actId="14100"/>
          <ac:cxnSpMkLst>
            <pc:docMk/>
            <pc:sldMk cId="2938531971" sldId="1582"/>
            <ac:cxnSpMk id="18" creationId="{C6F9A586-43DE-D946-B8CD-05C9D941B74C}"/>
          </ac:cxnSpMkLst>
        </pc:cxnChg>
        <pc:cxnChg chg="add mod">
          <ac:chgData name="Davis, James C" userId="84778d94-b1cc-4a48-87ce-749e1d7d6e72" providerId="ADAL" clId="{1D3192F4-448F-674E-AAFE-DF747921934A}" dt="2021-04-26T13:36:29.581" v="16996" actId="1582"/>
          <ac:cxnSpMkLst>
            <pc:docMk/>
            <pc:sldMk cId="2938531971" sldId="1582"/>
            <ac:cxnSpMk id="19" creationId="{E7490963-113D-674C-9312-D4BA0D9D1F3A}"/>
          </ac:cxnSpMkLst>
        </pc:cxnChg>
        <pc:cxnChg chg="mod">
          <ac:chgData name="Davis, James C" userId="84778d94-b1cc-4a48-87ce-749e1d7d6e72" providerId="ADAL" clId="{1D3192F4-448F-674E-AAFE-DF747921934A}" dt="2021-04-26T13:35:55.832" v="16990" actId="14100"/>
          <ac:cxnSpMkLst>
            <pc:docMk/>
            <pc:sldMk cId="2938531971" sldId="1582"/>
            <ac:cxnSpMk id="21" creationId="{892F6B6C-2B7D-3745-903E-E9D0D2BDF74B}"/>
          </ac:cxnSpMkLst>
        </pc:cxnChg>
        <pc:cxnChg chg="mod">
          <ac:chgData name="Davis, James C" userId="84778d94-b1cc-4a48-87ce-749e1d7d6e72" providerId="ADAL" clId="{1D3192F4-448F-674E-AAFE-DF747921934A}" dt="2021-04-26T13:36:00.209" v="16991" actId="14100"/>
          <ac:cxnSpMkLst>
            <pc:docMk/>
            <pc:sldMk cId="2938531971" sldId="1582"/>
            <ac:cxnSpMk id="24" creationId="{2F98FA91-7A3E-7B49-B05F-18DBEF103F01}"/>
          </ac:cxnSpMkLst>
        </pc:cxnChg>
        <pc:cxnChg chg="mod">
          <ac:chgData name="Davis, James C" userId="84778d94-b1cc-4a48-87ce-749e1d7d6e72" providerId="ADAL" clId="{1D3192F4-448F-674E-AAFE-DF747921934A}" dt="2021-04-26T13:37:40.055" v="17006" actId="14100"/>
          <ac:cxnSpMkLst>
            <pc:docMk/>
            <pc:sldMk cId="2938531971" sldId="1582"/>
            <ac:cxnSpMk id="28" creationId="{C1D08FB6-272E-674F-96A6-5F5470A2BB99}"/>
          </ac:cxnSpMkLst>
        </pc:cxnChg>
        <pc:cxnChg chg="mod">
          <ac:chgData name="Davis, James C" userId="84778d94-b1cc-4a48-87ce-749e1d7d6e72" providerId="ADAL" clId="{1D3192F4-448F-674E-AAFE-DF747921934A}" dt="2021-04-26T13:37:36.195" v="17005" actId="14100"/>
          <ac:cxnSpMkLst>
            <pc:docMk/>
            <pc:sldMk cId="2938531971" sldId="1582"/>
            <ac:cxnSpMk id="32" creationId="{700CB6C5-56B0-CB4A-BF86-A27F49FFB94F}"/>
          </ac:cxnSpMkLst>
        </pc:cxnChg>
        <pc:cxnChg chg="mod">
          <ac:chgData name="Davis, James C" userId="84778d94-b1cc-4a48-87ce-749e1d7d6e72" providerId="ADAL" clId="{1D3192F4-448F-674E-AAFE-DF747921934A}" dt="2021-04-26T13:37:42.215" v="17007" actId="14100"/>
          <ac:cxnSpMkLst>
            <pc:docMk/>
            <pc:sldMk cId="2938531971" sldId="1582"/>
            <ac:cxnSpMk id="35" creationId="{04ECAEC4-3928-CF4C-AE77-92E10B932694}"/>
          </ac:cxnSpMkLst>
        </pc:cxnChg>
        <pc:cxnChg chg="mod">
          <ac:chgData name="Davis, James C" userId="84778d94-b1cc-4a48-87ce-749e1d7d6e72" providerId="ADAL" clId="{1D3192F4-448F-674E-AAFE-DF747921934A}" dt="2021-04-26T13:37:31.673" v="17004" actId="1076"/>
          <ac:cxnSpMkLst>
            <pc:docMk/>
            <pc:sldMk cId="2938531971" sldId="1582"/>
            <ac:cxnSpMk id="41" creationId="{C559A52B-F337-7E4E-AE49-28B761135827}"/>
          </ac:cxnSpMkLst>
        </pc:cxnChg>
      </pc:sldChg>
      <pc:sldChg chg="addSp delSp modSp add del mod delAnim modAnim modNotesTx">
        <pc:chgData name="Davis, James C" userId="84778d94-b1cc-4a48-87ce-749e1d7d6e72" providerId="ADAL" clId="{1D3192F4-448F-674E-AAFE-DF747921934A}" dt="2021-04-26T02:59:28.130" v="13656" actId="2696"/>
        <pc:sldMkLst>
          <pc:docMk/>
          <pc:sldMk cId="3237860294" sldId="1582"/>
        </pc:sldMkLst>
        <pc:spChg chg="add del">
          <ac:chgData name="Davis, James C" userId="84778d94-b1cc-4a48-87ce-749e1d7d6e72" providerId="ADAL" clId="{1D3192F4-448F-674E-AAFE-DF747921934A}" dt="2021-04-26T02:28:36.798" v="12011" actId="478"/>
          <ac:spMkLst>
            <pc:docMk/>
            <pc:sldMk cId="3237860294" sldId="1582"/>
            <ac:spMk id="2" creationId="{B87022D3-6731-F143-B94B-1BC39142AC35}"/>
          </ac:spMkLst>
        </pc:spChg>
        <pc:spChg chg="mod">
          <ac:chgData name="Davis, James C" userId="84778d94-b1cc-4a48-87ce-749e1d7d6e72" providerId="ADAL" clId="{1D3192F4-448F-674E-AAFE-DF747921934A}" dt="2021-04-26T02:49:38.220" v="13564" actId="21"/>
          <ac:spMkLst>
            <pc:docMk/>
            <pc:sldMk cId="3237860294" sldId="1582"/>
            <ac:spMk id="3" creationId="{E376E696-44B1-1F4C-8C31-502B2A76EDEB}"/>
          </ac:spMkLst>
        </pc:spChg>
        <pc:spChg chg="add mod">
          <ac:chgData name="Davis, James C" userId="84778d94-b1cc-4a48-87ce-749e1d7d6e72" providerId="ADAL" clId="{1D3192F4-448F-674E-AAFE-DF747921934A}" dt="2021-04-26T02:58:00.776" v="13640" actId="255"/>
          <ac:spMkLst>
            <pc:docMk/>
            <pc:sldMk cId="3237860294" sldId="1582"/>
            <ac:spMk id="9" creationId="{F004AAFF-B815-5041-BBC1-E3FA0FF9A4DB}"/>
          </ac:spMkLst>
        </pc:spChg>
        <pc:spChg chg="add mod">
          <ac:chgData name="Davis, James C" userId="84778d94-b1cc-4a48-87ce-749e1d7d6e72" providerId="ADAL" clId="{1D3192F4-448F-674E-AAFE-DF747921934A}" dt="2021-04-26T02:58:00.776" v="13640" actId="255"/>
          <ac:spMkLst>
            <pc:docMk/>
            <pc:sldMk cId="3237860294" sldId="1582"/>
            <ac:spMk id="12" creationId="{16C3B2F8-02F0-2341-9B3E-1C108C3AEE66}"/>
          </ac:spMkLst>
        </pc:spChg>
        <pc:spChg chg="add del mod">
          <ac:chgData name="Davis, James C" userId="84778d94-b1cc-4a48-87ce-749e1d7d6e72" providerId="ADAL" clId="{1D3192F4-448F-674E-AAFE-DF747921934A}" dt="2021-04-26T02:30:51.984" v="12067" actId="478"/>
          <ac:spMkLst>
            <pc:docMk/>
            <pc:sldMk cId="3237860294" sldId="1582"/>
            <ac:spMk id="16" creationId="{42472C1B-2E0F-BC4C-9700-2CDB9B1C8A06}"/>
          </ac:spMkLst>
        </pc:spChg>
        <pc:spChg chg="add del">
          <ac:chgData name="Davis, James C" userId="84778d94-b1cc-4a48-87ce-749e1d7d6e72" providerId="ADAL" clId="{1D3192F4-448F-674E-AAFE-DF747921934A}" dt="2021-04-26T02:30:32.031" v="12057" actId="478"/>
          <ac:spMkLst>
            <pc:docMk/>
            <pc:sldMk cId="3237860294" sldId="1582"/>
            <ac:spMk id="17" creationId="{915BB161-76AC-F742-B3A8-1898E8569D6D}"/>
          </ac:spMkLst>
        </pc:spChg>
        <pc:spChg chg="add mod">
          <ac:chgData name="Davis, James C" userId="84778d94-b1cc-4a48-87ce-749e1d7d6e72" providerId="ADAL" clId="{1D3192F4-448F-674E-AAFE-DF747921934A}" dt="2021-04-26T02:58:00.776" v="13640" actId="255"/>
          <ac:spMkLst>
            <pc:docMk/>
            <pc:sldMk cId="3237860294" sldId="1582"/>
            <ac:spMk id="27" creationId="{6D7C7A4E-CE48-AA44-9093-0A966F32BC08}"/>
          </ac:spMkLst>
        </pc:spChg>
        <pc:spChg chg="add mod">
          <ac:chgData name="Davis, James C" userId="84778d94-b1cc-4a48-87ce-749e1d7d6e72" providerId="ADAL" clId="{1D3192F4-448F-674E-AAFE-DF747921934A}" dt="2021-04-26T02:57:50.174" v="13638" actId="1582"/>
          <ac:spMkLst>
            <pc:docMk/>
            <pc:sldMk cId="3237860294" sldId="1582"/>
            <ac:spMk id="44" creationId="{4542CA18-5A00-7844-B53B-041158A975BA}"/>
          </ac:spMkLst>
        </pc:spChg>
        <pc:spChg chg="add mod">
          <ac:chgData name="Davis, James C" userId="84778d94-b1cc-4a48-87ce-749e1d7d6e72" providerId="ADAL" clId="{1D3192F4-448F-674E-AAFE-DF747921934A}" dt="2021-04-26T02:59:01.353" v="13654" actId="1076"/>
          <ac:spMkLst>
            <pc:docMk/>
            <pc:sldMk cId="3237860294" sldId="1582"/>
            <ac:spMk id="45" creationId="{0E553039-6C9E-D149-BD8F-5BF0DCB6C97D}"/>
          </ac:spMkLst>
        </pc:spChg>
        <pc:spChg chg="add mod">
          <ac:chgData name="Davis, James C" userId="84778d94-b1cc-4a48-87ce-749e1d7d6e72" providerId="ADAL" clId="{1D3192F4-448F-674E-AAFE-DF747921934A}" dt="2021-04-26T02:57:50.174" v="13638" actId="1582"/>
          <ac:spMkLst>
            <pc:docMk/>
            <pc:sldMk cId="3237860294" sldId="1582"/>
            <ac:spMk id="46" creationId="{BAB4E91A-5B83-A940-B620-6E71BF10A128}"/>
          </ac:spMkLst>
        </pc:spChg>
        <pc:spChg chg="add mod">
          <ac:chgData name="Davis, James C" userId="84778d94-b1cc-4a48-87ce-749e1d7d6e72" providerId="ADAL" clId="{1D3192F4-448F-674E-AAFE-DF747921934A}" dt="2021-04-26T02:58:58.992" v="13653" actId="1076"/>
          <ac:spMkLst>
            <pc:docMk/>
            <pc:sldMk cId="3237860294" sldId="1582"/>
            <ac:spMk id="47" creationId="{32CC9A85-78CD-2E4D-A228-E149F2801145}"/>
          </ac:spMkLst>
        </pc:spChg>
        <pc:spChg chg="add mod">
          <ac:chgData name="Davis, James C" userId="84778d94-b1cc-4a48-87ce-749e1d7d6e72" providerId="ADAL" clId="{1D3192F4-448F-674E-AAFE-DF747921934A}" dt="2021-04-26T02:57:50.174" v="13638" actId="1582"/>
          <ac:spMkLst>
            <pc:docMk/>
            <pc:sldMk cId="3237860294" sldId="1582"/>
            <ac:spMk id="48" creationId="{ED75F08E-7D74-7D47-8594-D71F9288CFF0}"/>
          </ac:spMkLst>
        </pc:spChg>
        <pc:spChg chg="add mod">
          <ac:chgData name="Davis, James C" userId="84778d94-b1cc-4a48-87ce-749e1d7d6e72" providerId="ADAL" clId="{1D3192F4-448F-674E-AAFE-DF747921934A}" dt="2021-04-26T02:59:03.929" v="13655" actId="1076"/>
          <ac:spMkLst>
            <pc:docMk/>
            <pc:sldMk cId="3237860294" sldId="1582"/>
            <ac:spMk id="49" creationId="{43817CA2-4B73-FA4D-96B8-70103E0311C0}"/>
          </ac:spMkLst>
        </pc:spChg>
        <pc:cxnChg chg="add mod">
          <ac:chgData name="Davis, James C" userId="84778d94-b1cc-4a48-87ce-749e1d7d6e72" providerId="ADAL" clId="{1D3192F4-448F-674E-AAFE-DF747921934A}" dt="2021-04-26T02:58:00.776" v="13640" actId="255"/>
          <ac:cxnSpMkLst>
            <pc:docMk/>
            <pc:sldMk cId="3237860294" sldId="1582"/>
            <ac:cxnSpMk id="6" creationId="{FAC99BF9-A2C0-D640-9720-5F3B14DD0396}"/>
          </ac:cxnSpMkLst>
        </pc:cxnChg>
        <pc:cxnChg chg="add mod">
          <ac:chgData name="Davis, James C" userId="84778d94-b1cc-4a48-87ce-749e1d7d6e72" providerId="ADAL" clId="{1D3192F4-448F-674E-AAFE-DF747921934A}" dt="2021-04-26T02:58:00.776" v="13640" actId="255"/>
          <ac:cxnSpMkLst>
            <pc:docMk/>
            <pc:sldMk cId="3237860294" sldId="1582"/>
            <ac:cxnSpMk id="11" creationId="{A7CE4268-BE79-7944-9EF3-DD1DC39391EA}"/>
          </ac:cxnSpMkLst>
        </pc:cxnChg>
        <pc:cxnChg chg="add del mod">
          <ac:chgData name="Davis, James C" userId="84778d94-b1cc-4a48-87ce-749e1d7d6e72" providerId="ADAL" clId="{1D3192F4-448F-674E-AAFE-DF747921934A}" dt="2021-04-26T02:30:51.984" v="12067" actId="478"/>
          <ac:cxnSpMkLst>
            <pc:docMk/>
            <pc:sldMk cId="3237860294" sldId="1582"/>
            <ac:cxnSpMk id="15" creationId="{E1CAB352-A3BD-3247-8898-D9AF6D7E6901}"/>
          </ac:cxnSpMkLst>
        </pc:cxnChg>
        <pc:cxnChg chg="add mod">
          <ac:chgData name="Davis, James C" userId="84778d94-b1cc-4a48-87ce-749e1d7d6e72" providerId="ADAL" clId="{1D3192F4-448F-674E-AAFE-DF747921934A}" dt="2021-04-26T02:58:00.776" v="13640" actId="255"/>
          <ac:cxnSpMkLst>
            <pc:docMk/>
            <pc:sldMk cId="3237860294" sldId="1582"/>
            <ac:cxnSpMk id="18" creationId="{C6F9A586-43DE-D946-B8CD-05C9D941B74C}"/>
          </ac:cxnSpMkLst>
        </pc:cxnChg>
        <pc:cxnChg chg="add mod">
          <ac:chgData name="Davis, James C" userId="84778d94-b1cc-4a48-87ce-749e1d7d6e72" providerId="ADAL" clId="{1D3192F4-448F-674E-AAFE-DF747921934A}" dt="2021-04-26T02:58:00.776" v="13640" actId="255"/>
          <ac:cxnSpMkLst>
            <pc:docMk/>
            <pc:sldMk cId="3237860294" sldId="1582"/>
            <ac:cxnSpMk id="21" creationId="{892F6B6C-2B7D-3745-903E-E9D0D2BDF74B}"/>
          </ac:cxnSpMkLst>
        </pc:cxnChg>
        <pc:cxnChg chg="add mod">
          <ac:chgData name="Davis, James C" userId="84778d94-b1cc-4a48-87ce-749e1d7d6e72" providerId="ADAL" clId="{1D3192F4-448F-674E-AAFE-DF747921934A}" dt="2021-04-26T02:58:00.776" v="13640" actId="255"/>
          <ac:cxnSpMkLst>
            <pc:docMk/>
            <pc:sldMk cId="3237860294" sldId="1582"/>
            <ac:cxnSpMk id="24" creationId="{2F98FA91-7A3E-7B49-B05F-18DBEF103F01}"/>
          </ac:cxnSpMkLst>
        </pc:cxnChg>
        <pc:cxnChg chg="add mod">
          <ac:chgData name="Davis, James C" userId="84778d94-b1cc-4a48-87ce-749e1d7d6e72" providerId="ADAL" clId="{1D3192F4-448F-674E-AAFE-DF747921934A}" dt="2021-04-26T02:58:00.776" v="13640" actId="255"/>
          <ac:cxnSpMkLst>
            <pc:docMk/>
            <pc:sldMk cId="3237860294" sldId="1582"/>
            <ac:cxnSpMk id="28" creationId="{C1D08FB6-272E-674F-96A6-5F5470A2BB99}"/>
          </ac:cxnSpMkLst>
        </pc:cxnChg>
        <pc:cxnChg chg="add mod">
          <ac:chgData name="Davis, James C" userId="84778d94-b1cc-4a48-87ce-749e1d7d6e72" providerId="ADAL" clId="{1D3192F4-448F-674E-AAFE-DF747921934A}" dt="2021-04-26T02:58:00.776" v="13640" actId="255"/>
          <ac:cxnSpMkLst>
            <pc:docMk/>
            <pc:sldMk cId="3237860294" sldId="1582"/>
            <ac:cxnSpMk id="32" creationId="{700CB6C5-56B0-CB4A-BF86-A27F49FFB94F}"/>
          </ac:cxnSpMkLst>
        </pc:cxnChg>
        <pc:cxnChg chg="add mod">
          <ac:chgData name="Davis, James C" userId="84778d94-b1cc-4a48-87ce-749e1d7d6e72" providerId="ADAL" clId="{1D3192F4-448F-674E-AAFE-DF747921934A}" dt="2021-04-26T02:58:00.776" v="13640" actId="255"/>
          <ac:cxnSpMkLst>
            <pc:docMk/>
            <pc:sldMk cId="3237860294" sldId="1582"/>
            <ac:cxnSpMk id="35" creationId="{04ECAEC4-3928-CF4C-AE77-92E10B932694}"/>
          </ac:cxnSpMkLst>
        </pc:cxnChg>
        <pc:cxnChg chg="add mod">
          <ac:chgData name="Davis, James C" userId="84778d94-b1cc-4a48-87ce-749e1d7d6e72" providerId="ADAL" clId="{1D3192F4-448F-674E-AAFE-DF747921934A}" dt="2021-04-26T02:58:00.776" v="13640" actId="255"/>
          <ac:cxnSpMkLst>
            <pc:docMk/>
            <pc:sldMk cId="3237860294" sldId="1582"/>
            <ac:cxnSpMk id="41" creationId="{C559A52B-F337-7E4E-AE49-28B761135827}"/>
          </ac:cxnSpMkLst>
        </pc:cxnChg>
      </pc:sldChg>
      <pc:sldChg chg="addSp delSp modSp new del mod modNotesTx">
        <pc:chgData name="Davis, James C" userId="84778d94-b1cc-4a48-87ce-749e1d7d6e72" providerId="ADAL" clId="{1D3192F4-448F-674E-AAFE-DF747921934A}" dt="2021-04-26T02:59:28.130" v="13656" actId="2696"/>
        <pc:sldMkLst>
          <pc:docMk/>
          <pc:sldMk cId="1388799636" sldId="1583"/>
        </pc:sldMkLst>
        <pc:spChg chg="del">
          <ac:chgData name="Davis, James C" userId="84778d94-b1cc-4a48-87ce-749e1d7d6e72" providerId="ADAL" clId="{1D3192F4-448F-674E-AAFE-DF747921934A}" dt="2021-04-26T02:36:32.193" v="12202" actId="478"/>
          <ac:spMkLst>
            <pc:docMk/>
            <pc:sldMk cId="1388799636" sldId="1583"/>
            <ac:spMk id="2" creationId="{C457C92D-7546-5E4F-9EA6-A00651A3C452}"/>
          </ac:spMkLst>
        </pc:spChg>
        <pc:spChg chg="mod">
          <ac:chgData name="Davis, James C" userId="84778d94-b1cc-4a48-87ce-749e1d7d6e72" providerId="ADAL" clId="{1D3192F4-448F-674E-AAFE-DF747921934A}" dt="2021-04-26T02:49:28.419" v="13537" actId="20577"/>
          <ac:spMkLst>
            <pc:docMk/>
            <pc:sldMk cId="1388799636" sldId="1583"/>
            <ac:spMk id="3" creationId="{E60085F4-601F-934C-98A5-CD33DD6C6EE7}"/>
          </ac:spMkLst>
        </pc:spChg>
        <pc:picChg chg="add mod modCrop">
          <ac:chgData name="Davis, James C" userId="84778d94-b1cc-4a48-87ce-749e1d7d6e72" providerId="ADAL" clId="{1D3192F4-448F-674E-AAFE-DF747921934A}" dt="2021-04-26T02:37:07.918" v="12213" actId="1076"/>
          <ac:picMkLst>
            <pc:docMk/>
            <pc:sldMk cId="1388799636" sldId="1583"/>
            <ac:picMk id="4" creationId="{62B4BEDB-9A2D-554B-8845-0FD9EAB5227F}"/>
          </ac:picMkLst>
        </pc:picChg>
      </pc:sldChg>
      <pc:sldChg chg="modSp new del mod">
        <pc:chgData name="Davis, James C" userId="84778d94-b1cc-4a48-87ce-749e1d7d6e72" providerId="ADAL" clId="{1D3192F4-448F-674E-AAFE-DF747921934A}" dt="2021-04-26T02:32:48.298" v="12130" actId="2696"/>
        <pc:sldMkLst>
          <pc:docMk/>
          <pc:sldMk cId="1804485215" sldId="1583"/>
        </pc:sldMkLst>
        <pc:spChg chg="mod">
          <ac:chgData name="Davis, James C" userId="84778d94-b1cc-4a48-87ce-749e1d7d6e72" providerId="ADAL" clId="{1D3192F4-448F-674E-AAFE-DF747921934A}" dt="2021-04-26T02:32:01.293" v="12104" actId="27636"/>
          <ac:spMkLst>
            <pc:docMk/>
            <pc:sldMk cId="1804485215" sldId="1583"/>
            <ac:spMk id="3" creationId="{9BF2C840-5D3F-B34C-B007-523010FA2AD5}"/>
          </ac:spMkLst>
        </pc:spChg>
      </pc:sldChg>
      <pc:sldChg chg="addSp delSp modSp add mod modTransition delAnim modAnim modNotesTx">
        <pc:chgData name="Davis, James C" userId="84778d94-b1cc-4a48-87ce-749e1d7d6e72" providerId="ADAL" clId="{1D3192F4-448F-674E-AAFE-DF747921934A}" dt="2021-04-26T23:25:36.459" v="23182"/>
        <pc:sldMkLst>
          <pc:docMk/>
          <pc:sldMk cId="2589332130" sldId="1583"/>
        </pc:sldMkLst>
        <pc:spChg chg="add del mod">
          <ac:chgData name="Davis, James C" userId="84778d94-b1cc-4a48-87ce-749e1d7d6e72" providerId="ADAL" clId="{1D3192F4-448F-674E-AAFE-DF747921934A}" dt="2021-04-26T03:32:00.642" v="14783"/>
          <ac:spMkLst>
            <pc:docMk/>
            <pc:sldMk cId="2589332130" sldId="1583"/>
            <ac:spMk id="6" creationId="{3D52C4C1-44DC-3E44-B759-114F7734C69C}"/>
          </ac:spMkLst>
        </pc:spChg>
        <pc:spChg chg="add mod">
          <ac:chgData name="Davis, James C" userId="84778d94-b1cc-4a48-87ce-749e1d7d6e72" providerId="ADAL" clId="{1D3192F4-448F-674E-AAFE-DF747921934A}" dt="2021-04-26T03:45:16.511" v="16100" actId="1076"/>
          <ac:spMkLst>
            <pc:docMk/>
            <pc:sldMk cId="2589332130" sldId="1583"/>
            <ac:spMk id="7" creationId="{E0B49F66-65AE-2B45-AEBF-FC5747D5B325}"/>
          </ac:spMkLst>
        </pc:spChg>
        <pc:spChg chg="add mod">
          <ac:chgData name="Davis, James C" userId="84778d94-b1cc-4a48-87ce-749e1d7d6e72" providerId="ADAL" clId="{1D3192F4-448F-674E-AAFE-DF747921934A}" dt="2021-04-26T03:45:32.386" v="16107" actId="14100"/>
          <ac:spMkLst>
            <pc:docMk/>
            <pc:sldMk cId="2589332130" sldId="1583"/>
            <ac:spMk id="21" creationId="{B6BC6554-820B-1F48-9DFA-94B1D2EEBB1B}"/>
          </ac:spMkLst>
        </pc:spChg>
        <pc:spChg chg="add mod">
          <ac:chgData name="Davis, James C" userId="84778d94-b1cc-4a48-87ce-749e1d7d6e72" providerId="ADAL" clId="{1D3192F4-448F-674E-AAFE-DF747921934A}" dt="2021-04-26T03:45:26.872" v="16104" actId="14100"/>
          <ac:spMkLst>
            <pc:docMk/>
            <pc:sldMk cId="2589332130" sldId="1583"/>
            <ac:spMk id="22" creationId="{1A14DCC2-761D-AA44-B88D-77E9772C946A}"/>
          </ac:spMkLst>
        </pc:spChg>
        <pc:picChg chg="del mod">
          <ac:chgData name="Davis, James C" userId="84778d94-b1cc-4a48-87ce-749e1d7d6e72" providerId="ADAL" clId="{1D3192F4-448F-674E-AAFE-DF747921934A}" dt="2021-04-26T03:45:01.460" v="16093" actId="478"/>
          <ac:picMkLst>
            <pc:docMk/>
            <pc:sldMk cId="2589332130" sldId="1583"/>
            <ac:picMk id="4" creationId="{62B4BEDB-9A2D-554B-8845-0FD9EAB5227F}"/>
          </ac:picMkLst>
        </pc:picChg>
        <pc:picChg chg="add mod">
          <ac:chgData name="Davis, James C" userId="84778d94-b1cc-4a48-87ce-749e1d7d6e72" providerId="ADAL" clId="{1D3192F4-448F-674E-AAFE-DF747921934A}" dt="2021-04-26T03:45:13.406" v="16099" actId="1076"/>
          <ac:picMkLst>
            <pc:docMk/>
            <pc:sldMk cId="2589332130" sldId="1583"/>
            <ac:picMk id="24" creationId="{ABC7D91F-2353-8647-B1E0-F27DE3DA606C}"/>
          </ac:picMkLst>
        </pc:picChg>
        <pc:picChg chg="add del mod">
          <ac:chgData name="Davis, James C" userId="84778d94-b1cc-4a48-87ce-749e1d7d6e72" providerId="ADAL" clId="{1D3192F4-448F-674E-AAFE-DF747921934A}" dt="2021-04-26T16:28:55.904" v="20661" actId="478"/>
          <ac:picMkLst>
            <pc:docMk/>
            <pc:sldMk cId="2589332130" sldId="1583"/>
            <ac:picMk id="27" creationId="{BAC9D8E9-CA05-4C4E-AD04-38FA04F759F8}"/>
          </ac:picMkLst>
        </pc:picChg>
        <pc:picChg chg="add del mod">
          <ac:chgData name="Davis, James C" userId="84778d94-b1cc-4a48-87ce-749e1d7d6e72" providerId="ADAL" clId="{1D3192F4-448F-674E-AAFE-DF747921934A}" dt="2021-04-26T23:25:36.459" v="23182"/>
          <ac:picMkLst>
            <pc:docMk/>
            <pc:sldMk cId="2589332130" sldId="1583"/>
            <ac:picMk id="28" creationId="{653175CD-7845-9544-AE43-33F8BBAA2812}"/>
          </ac:picMkLst>
        </pc:picChg>
        <pc:cxnChg chg="add del mod">
          <ac:chgData name="Davis, James C" userId="84778d94-b1cc-4a48-87ce-749e1d7d6e72" providerId="ADAL" clId="{1D3192F4-448F-674E-AAFE-DF747921934A}" dt="2021-04-26T03:32:37.338" v="14814" actId="478"/>
          <ac:cxnSpMkLst>
            <pc:docMk/>
            <pc:sldMk cId="2589332130" sldId="1583"/>
            <ac:cxnSpMk id="5" creationId="{96887957-8D6A-A24F-906B-9C0232D899F4}"/>
          </ac:cxnSpMkLst>
        </pc:cxnChg>
        <pc:cxnChg chg="add del mod">
          <ac:chgData name="Davis, James C" userId="84778d94-b1cc-4a48-87ce-749e1d7d6e72" providerId="ADAL" clId="{1D3192F4-448F-674E-AAFE-DF747921934A}" dt="2021-04-26T03:33:22.986" v="14832" actId="478"/>
          <ac:cxnSpMkLst>
            <pc:docMk/>
            <pc:sldMk cId="2589332130" sldId="1583"/>
            <ac:cxnSpMk id="11" creationId="{E2E393C9-8DA7-A44D-9E20-1B578619BC68}"/>
          </ac:cxnSpMkLst>
        </pc:cxnChg>
        <pc:cxnChg chg="add mod">
          <ac:chgData name="Davis, James C" userId="84778d94-b1cc-4a48-87ce-749e1d7d6e72" providerId="ADAL" clId="{1D3192F4-448F-674E-AAFE-DF747921934A}" dt="2021-04-26T03:45:21.652" v="16102" actId="14100"/>
          <ac:cxnSpMkLst>
            <pc:docMk/>
            <pc:sldMk cId="2589332130" sldId="1583"/>
            <ac:cxnSpMk id="20" creationId="{4E900820-1E1C-8245-9836-B82BE1FD7298}"/>
          </ac:cxnSpMkLst>
        </pc:cxnChg>
      </pc:sldChg>
      <pc:sldChg chg="addSp delSp modSp new mod modTransition modClrScheme chgLayout">
        <pc:chgData name="Davis, James C" userId="84778d94-b1cc-4a48-87ce-749e1d7d6e72" providerId="ADAL" clId="{1D3192F4-448F-674E-AAFE-DF747921934A}" dt="2021-04-26T23:25:33.825" v="23181"/>
        <pc:sldMkLst>
          <pc:docMk/>
          <pc:sldMk cId="674590001" sldId="1584"/>
        </pc:sldMkLst>
        <pc:spChg chg="del mod ord">
          <ac:chgData name="Davis, James C" userId="84778d94-b1cc-4a48-87ce-749e1d7d6e72" providerId="ADAL" clId="{1D3192F4-448F-674E-AAFE-DF747921934A}" dt="2021-04-26T03:36:34.654" v="15126" actId="700"/>
          <ac:spMkLst>
            <pc:docMk/>
            <pc:sldMk cId="674590001" sldId="1584"/>
            <ac:spMk id="2" creationId="{A83FB505-4310-5E4A-8009-6CD5FB941EB3}"/>
          </ac:spMkLst>
        </pc:spChg>
        <pc:spChg chg="del">
          <ac:chgData name="Davis, James C" userId="84778d94-b1cc-4a48-87ce-749e1d7d6e72" providerId="ADAL" clId="{1D3192F4-448F-674E-AAFE-DF747921934A}" dt="2021-04-26T03:36:34.654" v="15126" actId="700"/>
          <ac:spMkLst>
            <pc:docMk/>
            <pc:sldMk cId="674590001" sldId="1584"/>
            <ac:spMk id="3" creationId="{3677751F-64E4-714A-AB69-0337783F4AE2}"/>
          </ac:spMkLst>
        </pc:spChg>
        <pc:spChg chg="mod ord">
          <ac:chgData name="Davis, James C" userId="84778d94-b1cc-4a48-87ce-749e1d7d6e72" providerId="ADAL" clId="{1D3192F4-448F-674E-AAFE-DF747921934A}" dt="2021-04-26T03:36:34.654" v="15126" actId="700"/>
          <ac:spMkLst>
            <pc:docMk/>
            <pc:sldMk cId="674590001" sldId="1584"/>
            <ac:spMk id="4" creationId="{649B2D49-3CB0-B94B-BEC5-5F2D63FCC1C4}"/>
          </ac:spMkLst>
        </pc:spChg>
        <pc:spChg chg="del mod ord">
          <ac:chgData name="Davis, James C" userId="84778d94-b1cc-4a48-87ce-749e1d7d6e72" providerId="ADAL" clId="{1D3192F4-448F-674E-AAFE-DF747921934A}" dt="2021-04-26T03:36:34.654" v="15126" actId="700"/>
          <ac:spMkLst>
            <pc:docMk/>
            <pc:sldMk cId="674590001" sldId="1584"/>
            <ac:spMk id="5" creationId="{B68482D4-1CCC-BA48-BB44-5604508A5BCF}"/>
          </ac:spMkLst>
        </pc:spChg>
        <pc:spChg chg="add mod ord">
          <ac:chgData name="Davis, James C" userId="84778d94-b1cc-4a48-87ce-749e1d7d6e72" providerId="ADAL" clId="{1D3192F4-448F-674E-AAFE-DF747921934A}" dt="2021-04-26T03:37:00.368" v="15193" actId="6549"/>
          <ac:spMkLst>
            <pc:docMk/>
            <pc:sldMk cId="674590001" sldId="1584"/>
            <ac:spMk id="6" creationId="{1C1624C7-7534-1144-8A7E-A8DD8665C439}"/>
          </ac:spMkLst>
        </pc:spChg>
        <pc:spChg chg="add del mod ord">
          <ac:chgData name="Davis, James C" userId="84778d94-b1cc-4a48-87ce-749e1d7d6e72" providerId="ADAL" clId="{1D3192F4-448F-674E-AAFE-DF747921934A}" dt="2021-04-26T03:36:40.008" v="15141" actId="478"/>
          <ac:spMkLst>
            <pc:docMk/>
            <pc:sldMk cId="674590001" sldId="1584"/>
            <ac:spMk id="7" creationId="{34A66F1E-8950-3E4B-B851-5B0E9E620D5E}"/>
          </ac:spMkLst>
        </pc:spChg>
        <pc:picChg chg="add mod">
          <ac:chgData name="Davis, James C" userId="84778d94-b1cc-4a48-87ce-749e1d7d6e72" providerId="ADAL" clId="{1D3192F4-448F-674E-AAFE-DF747921934A}" dt="2021-04-26T03:36:50.379" v="15147" actId="1076"/>
          <ac:picMkLst>
            <pc:docMk/>
            <pc:sldMk cId="674590001" sldId="1584"/>
            <ac:picMk id="8" creationId="{CF2D24D8-8DCA-CC4D-8AB3-62DB57550F1F}"/>
          </ac:picMkLst>
        </pc:picChg>
      </pc:sldChg>
      <pc:sldChg chg="add modTransition">
        <pc:chgData name="Davis, James C" userId="84778d94-b1cc-4a48-87ce-749e1d7d6e72" providerId="ADAL" clId="{1D3192F4-448F-674E-AAFE-DF747921934A}" dt="2021-04-26T23:25:33.825" v="23181"/>
        <pc:sldMkLst>
          <pc:docMk/>
          <pc:sldMk cId="1991908804" sldId="1585"/>
        </pc:sldMkLst>
      </pc:sldChg>
      <pc:sldChg chg="modSp add mod modTransition">
        <pc:chgData name="Davis, James C" userId="84778d94-b1cc-4a48-87ce-749e1d7d6e72" providerId="ADAL" clId="{1D3192F4-448F-674E-AAFE-DF747921934A}" dt="2021-04-26T23:25:33.825" v="23181"/>
        <pc:sldMkLst>
          <pc:docMk/>
          <pc:sldMk cId="256611996" sldId="1586"/>
        </pc:sldMkLst>
        <pc:spChg chg="mod">
          <ac:chgData name="Davis, James C" userId="84778d94-b1cc-4a48-87ce-749e1d7d6e72" providerId="ADAL" clId="{1D3192F4-448F-674E-AAFE-DF747921934A}" dt="2021-04-26T14:40:55.768" v="17322" actId="27636"/>
          <ac:spMkLst>
            <pc:docMk/>
            <pc:sldMk cId="256611996" sldId="1586"/>
            <ac:spMk id="3" creationId="{00000000-0000-0000-0000-000000000000}"/>
          </ac:spMkLst>
        </pc:spChg>
      </pc:sldChg>
      <pc:sldChg chg="add modTransition">
        <pc:chgData name="Davis, James C" userId="84778d94-b1cc-4a48-87ce-749e1d7d6e72" providerId="ADAL" clId="{1D3192F4-448F-674E-AAFE-DF747921934A}" dt="2021-04-26T23:25:33.825" v="23181"/>
        <pc:sldMkLst>
          <pc:docMk/>
          <pc:sldMk cId="470898904" sldId="1587"/>
        </pc:sldMkLst>
      </pc:sldChg>
      <pc:sldChg chg="modSp add del mod modTransition">
        <pc:chgData name="Davis, James C" userId="84778d94-b1cc-4a48-87ce-749e1d7d6e72" providerId="ADAL" clId="{1D3192F4-448F-674E-AAFE-DF747921934A}" dt="2021-04-26T15:22:17.346" v="19250"/>
        <pc:sldMkLst>
          <pc:docMk/>
          <pc:sldMk cId="2169847220" sldId="1587"/>
        </pc:sldMkLst>
        <pc:spChg chg="mod">
          <ac:chgData name="Davis, James C" userId="84778d94-b1cc-4a48-87ce-749e1d7d6e72" providerId="ADAL" clId="{1D3192F4-448F-674E-AAFE-DF747921934A}" dt="2021-04-26T15:22:17.346" v="19250"/>
          <ac:spMkLst>
            <pc:docMk/>
            <pc:sldMk cId="2169847220" sldId="1587"/>
            <ac:spMk id="4" creationId="{2D8F9E67-C980-BF49-A980-739CD5F5DF4B}"/>
          </ac:spMkLst>
        </pc:spChg>
      </pc:sldChg>
      <pc:sldMasterChg chg="addSldLayout delSldLayout modSldLayout">
        <pc:chgData name="Davis, James C" userId="84778d94-b1cc-4a48-87ce-749e1d7d6e72" providerId="ADAL" clId="{1D3192F4-448F-674E-AAFE-DF747921934A}" dt="2021-04-25T20:17:44.121" v="1143" actId="1036"/>
        <pc:sldMasterMkLst>
          <pc:docMk/>
          <pc:sldMasterMk cId="3595336832" sldId="2147483708"/>
        </pc:sldMasterMkLst>
        <pc:sldLayoutChg chg="del">
          <pc:chgData name="Davis, James C" userId="84778d94-b1cc-4a48-87ce-749e1d7d6e72" providerId="ADAL" clId="{1D3192F4-448F-674E-AAFE-DF747921934A}" dt="2021-04-23T23:58:08.942" v="203" actId="2696"/>
          <pc:sldLayoutMkLst>
            <pc:docMk/>
            <pc:sldMasterMk cId="3595336832" sldId="2147483708"/>
            <pc:sldLayoutMk cId="69532377" sldId="2147483724"/>
          </pc:sldLayoutMkLst>
        </pc:sldLayoutChg>
        <pc:sldLayoutChg chg="modSp mod">
          <pc:chgData name="Davis, James C" userId="84778d94-b1cc-4a48-87ce-749e1d7d6e72" providerId="ADAL" clId="{1D3192F4-448F-674E-AAFE-DF747921934A}" dt="2021-04-25T20:17:44.121" v="1143" actId="1036"/>
          <pc:sldLayoutMkLst>
            <pc:docMk/>
            <pc:sldMasterMk cId="3595336832" sldId="2147483708"/>
            <pc:sldLayoutMk cId="4232609549" sldId="2147483726"/>
          </pc:sldLayoutMkLst>
          <pc:picChg chg="mod">
            <ac:chgData name="Davis, James C" userId="84778d94-b1cc-4a48-87ce-749e1d7d6e72" providerId="ADAL" clId="{1D3192F4-448F-674E-AAFE-DF747921934A}" dt="2021-04-25T20:17:44.121" v="1143" actId="1036"/>
            <ac:picMkLst>
              <pc:docMk/>
              <pc:sldMasterMk cId="3595336832" sldId="2147483708"/>
              <pc:sldLayoutMk cId="4232609549" sldId="2147483726"/>
              <ac:picMk id="12" creationId="{BCBD89D8-43BD-5D41-99C6-91B0B6A51904}"/>
            </ac:picMkLst>
          </pc:picChg>
        </pc:sldLayoutChg>
        <pc:sldLayoutChg chg="addSp delSp modSp add del mod modTransition">
          <pc:chgData name="Davis, James C" userId="84778d94-b1cc-4a48-87ce-749e1d7d6e72" providerId="ADAL" clId="{1D3192F4-448F-674E-AAFE-DF747921934A}" dt="2021-04-24T00:03:20.223" v="272" actId="2696"/>
          <pc:sldLayoutMkLst>
            <pc:docMk/>
            <pc:sldMasterMk cId="3595336832" sldId="2147483708"/>
            <pc:sldLayoutMk cId="943928171" sldId="2147483736"/>
          </pc:sldLayoutMkLst>
          <pc:spChg chg="del">
            <ac:chgData name="Davis, James C" userId="84778d94-b1cc-4a48-87ce-749e1d7d6e72" providerId="ADAL" clId="{1D3192F4-448F-674E-AAFE-DF747921934A}" dt="2021-04-23T23:58:41.533" v="208" actId="478"/>
            <ac:spMkLst>
              <pc:docMk/>
              <pc:sldMasterMk cId="3595336832" sldId="2147483708"/>
              <pc:sldLayoutMk cId="943928171" sldId="2147483736"/>
              <ac:spMk id="2" creationId="{CE36F63A-CE5C-9B40-933E-022B0D8B1C6B}"/>
            </ac:spMkLst>
          </pc:spChg>
          <pc:spChg chg="add del mod">
            <ac:chgData name="Davis, James C" userId="84778d94-b1cc-4a48-87ce-749e1d7d6e72" providerId="ADAL" clId="{1D3192F4-448F-674E-AAFE-DF747921934A}" dt="2021-04-23T23:59:05.874" v="216"/>
            <ac:spMkLst>
              <pc:docMk/>
              <pc:sldMasterMk cId="3595336832" sldId="2147483708"/>
              <pc:sldLayoutMk cId="943928171" sldId="2147483736"/>
              <ac:spMk id="3" creationId="{09D6E5EF-54A3-C744-B187-5249480A6400}"/>
            </ac:spMkLst>
          </pc:spChg>
          <pc:spChg chg="add del mod">
            <ac:chgData name="Davis, James C" userId="84778d94-b1cc-4a48-87ce-749e1d7d6e72" providerId="ADAL" clId="{1D3192F4-448F-674E-AAFE-DF747921934A}" dt="2021-04-23T23:59:23.747" v="218" actId="478"/>
            <ac:spMkLst>
              <pc:docMk/>
              <pc:sldMasterMk cId="3595336832" sldId="2147483708"/>
              <pc:sldLayoutMk cId="943928171" sldId="2147483736"/>
              <ac:spMk id="7" creationId="{C6E74A75-D2C2-2141-84E4-47E84B4AF31F}"/>
            </ac:spMkLst>
          </pc:spChg>
          <pc:picChg chg="add mod">
            <ac:chgData name="Davis, James C" userId="84778d94-b1cc-4a48-87ce-749e1d7d6e72" providerId="ADAL" clId="{1D3192F4-448F-674E-AAFE-DF747921934A}" dt="2021-04-23T23:59:01.177" v="213" actId="1076"/>
            <ac:picMkLst>
              <pc:docMk/>
              <pc:sldMasterMk cId="3595336832" sldId="2147483708"/>
              <pc:sldLayoutMk cId="943928171" sldId="2147483736"/>
              <ac:picMk id="5" creationId="{C2EE3DC4-F71C-C24A-9AF1-2252B1CDAB2A}"/>
            </ac:picMkLst>
          </pc:picChg>
        </pc:sldLayoutChg>
        <pc:sldLayoutChg chg="new del mod">
          <pc:chgData name="Davis, James C" userId="84778d94-b1cc-4a48-87ce-749e1d7d6e72" providerId="ADAL" clId="{1D3192F4-448F-674E-AAFE-DF747921934A}" dt="2021-04-23T23:56:57.403" v="200" actId="11236"/>
          <pc:sldLayoutMkLst>
            <pc:docMk/>
            <pc:sldMasterMk cId="3595336832" sldId="2147483708"/>
            <pc:sldLayoutMk cId="3993494654" sldId="2147483736"/>
          </pc:sldLayoutMkLst>
        </pc:sldLayoutChg>
        <pc:sldLayoutChg chg="addSp delSp modSp add mod modTransition">
          <pc:chgData name="Davis, James C" userId="84778d94-b1cc-4a48-87ce-749e1d7d6e72" providerId="ADAL" clId="{1D3192F4-448F-674E-AAFE-DF747921934A}" dt="2021-04-24T00:03:45.105" v="274" actId="478"/>
          <pc:sldLayoutMkLst>
            <pc:docMk/>
            <pc:sldMasterMk cId="3595336832" sldId="2147483708"/>
            <pc:sldLayoutMk cId="442215797" sldId="2147483737"/>
          </pc:sldLayoutMkLst>
          <pc:spChg chg="add mod">
            <ac:chgData name="Davis, James C" userId="84778d94-b1cc-4a48-87ce-749e1d7d6e72" providerId="ADAL" clId="{1D3192F4-448F-674E-AAFE-DF747921934A}" dt="2021-04-24T00:02:02.575" v="265" actId="1076"/>
            <ac:spMkLst>
              <pc:docMk/>
              <pc:sldMasterMk cId="3595336832" sldId="2147483708"/>
              <pc:sldLayoutMk cId="442215797" sldId="2147483737"/>
              <ac:spMk id="2" creationId="{9D40ABC9-8673-5842-AB6C-97E21CAE77DF}"/>
            </ac:spMkLst>
          </pc:spChg>
          <pc:spChg chg="del">
            <ac:chgData name="Davis, James C" userId="84778d94-b1cc-4a48-87ce-749e1d7d6e72" providerId="ADAL" clId="{1D3192F4-448F-674E-AAFE-DF747921934A}" dt="2021-04-24T00:00:47.812" v="220" actId="478"/>
            <ac:spMkLst>
              <pc:docMk/>
              <pc:sldMasterMk cId="3595336832" sldId="2147483708"/>
              <pc:sldLayoutMk cId="442215797" sldId="2147483737"/>
              <ac:spMk id="16" creationId="{1991DBEA-463E-0543-8703-1617F14E9D1E}"/>
            </ac:spMkLst>
          </pc:spChg>
          <pc:spChg chg="del">
            <ac:chgData name="Davis, James C" userId="84778d94-b1cc-4a48-87ce-749e1d7d6e72" providerId="ADAL" clId="{1D3192F4-448F-674E-AAFE-DF747921934A}" dt="2021-04-24T00:03:45.105" v="274" actId="478"/>
            <ac:spMkLst>
              <pc:docMk/>
              <pc:sldMasterMk cId="3595336832" sldId="2147483708"/>
              <pc:sldLayoutMk cId="442215797" sldId="2147483737"/>
              <ac:spMk id="251914" creationId="{00000000-0000-0000-0000-000000000000}"/>
            </ac:spMkLst>
          </pc:spChg>
          <pc:spChg chg="del">
            <ac:chgData name="Davis, James C" userId="84778d94-b1cc-4a48-87ce-749e1d7d6e72" providerId="ADAL" clId="{1D3192F4-448F-674E-AAFE-DF747921934A}" dt="2021-04-24T00:03:45.105" v="274" actId="478"/>
            <ac:spMkLst>
              <pc:docMk/>
              <pc:sldMasterMk cId="3595336832" sldId="2147483708"/>
              <pc:sldLayoutMk cId="442215797" sldId="2147483737"/>
              <ac:spMk id="251918" creationId="{00000000-0000-0000-0000-000000000000}"/>
            </ac:spMkLst>
          </pc:spChg>
          <pc:picChg chg="add del mod">
            <ac:chgData name="Davis, James C" userId="84778d94-b1cc-4a48-87ce-749e1d7d6e72" providerId="ADAL" clId="{1D3192F4-448F-674E-AAFE-DF747921934A}" dt="2021-04-24T00:03:14.367" v="271" actId="21"/>
            <ac:picMkLst>
              <pc:docMk/>
              <pc:sldMasterMk cId="3595336832" sldId="2147483708"/>
              <pc:sldLayoutMk cId="442215797" sldId="2147483737"/>
              <ac:picMk id="9" creationId="{DE9066D9-50C3-1C4B-9D9D-4B7A27D7FB50}"/>
            </ac:picMkLst>
          </pc:picChg>
          <pc:picChg chg="mod modCrop">
            <ac:chgData name="Davis, James C" userId="84778d94-b1cc-4a48-87ce-749e1d7d6e72" providerId="ADAL" clId="{1D3192F4-448F-674E-AAFE-DF747921934A}" dt="2021-04-24T00:01:59.163" v="264" actId="1076"/>
            <ac:picMkLst>
              <pc:docMk/>
              <pc:sldMasterMk cId="3595336832" sldId="2147483708"/>
              <pc:sldLayoutMk cId="442215797" sldId="2147483737"/>
              <ac:picMk id="12" creationId="{BCBD89D8-43BD-5D41-99C6-91B0B6A51904}"/>
            </ac:picMkLst>
          </pc:picChg>
          <pc:picChg chg="add del mod">
            <ac:chgData name="Davis, James C" userId="84778d94-b1cc-4a48-87ce-749e1d7d6e72" providerId="ADAL" clId="{1D3192F4-448F-674E-AAFE-DF747921934A}" dt="2021-04-24T00:03:14.367" v="271" actId="21"/>
            <ac:picMkLst>
              <pc:docMk/>
              <pc:sldMasterMk cId="3595336832" sldId="2147483708"/>
              <pc:sldLayoutMk cId="442215797" sldId="2147483737"/>
              <ac:picMk id="1026" creationId="{FA2DED89-8D8F-B74F-9846-F68EA5DDB2A8}"/>
            </ac:picMkLst>
          </pc:picChg>
        </pc:sldLayoutChg>
        <pc:sldLayoutChg chg="new del mod">
          <pc:chgData name="Davis, James C" userId="84778d94-b1cc-4a48-87ce-749e1d7d6e72" providerId="ADAL" clId="{1D3192F4-448F-674E-AAFE-DF747921934A}" dt="2021-04-23T23:58:54.490" v="210" actId="11236"/>
          <pc:sldLayoutMkLst>
            <pc:docMk/>
            <pc:sldMasterMk cId="3595336832" sldId="2147483708"/>
            <pc:sldLayoutMk cId="2320608522" sldId="2147483737"/>
          </pc:sldLayoutMkLst>
        </pc:sldLayoutChg>
      </pc:sldMasterChg>
      <pc:sldMasterChg chg="modSldLayout">
        <pc:chgData name="Davis, James C" userId="84778d94-b1cc-4a48-87ce-749e1d7d6e72" providerId="ADAL" clId="{1D3192F4-448F-674E-AAFE-DF747921934A}" dt="2021-04-26T14:15:54.430" v="17175"/>
        <pc:sldMasterMkLst>
          <pc:docMk/>
          <pc:sldMasterMk cId="2187162566" sldId="2147483738"/>
        </pc:sldMasterMkLst>
        <pc:sldLayoutChg chg="addSp modSp">
          <pc:chgData name="Davis, James C" userId="84778d94-b1cc-4a48-87ce-749e1d7d6e72" providerId="ADAL" clId="{1D3192F4-448F-674E-AAFE-DF747921934A}" dt="2021-04-26T14:15:54.430" v="17175"/>
          <pc:sldLayoutMkLst>
            <pc:docMk/>
            <pc:sldMasterMk cId="2187162566" sldId="2147483738"/>
            <pc:sldLayoutMk cId="3527401073" sldId="2147483740"/>
          </pc:sldLayoutMkLst>
          <pc:picChg chg="add mod">
            <ac:chgData name="Davis, James C" userId="84778d94-b1cc-4a48-87ce-749e1d7d6e72" providerId="ADAL" clId="{1D3192F4-448F-674E-AAFE-DF747921934A}" dt="2021-04-26T14:15:54.430" v="17175"/>
            <ac:picMkLst>
              <pc:docMk/>
              <pc:sldMasterMk cId="2187162566" sldId="2147483738"/>
              <pc:sldLayoutMk cId="3527401073" sldId="2147483740"/>
              <ac:picMk id="6" creationId="{54822716-6C32-B84E-BCC9-D4BC32C8FC45}"/>
            </ac:picMkLst>
          </pc:picChg>
        </pc:sldLayoutChg>
      </pc:sldMasterChg>
    </pc:docChg>
  </pc:docChgLst>
  <pc:docChgLst>
    <pc:chgData name="Davis, James C" userId="84778d94-b1cc-4a48-87ce-749e1d7d6e72" providerId="ADAL" clId="{86766AFC-65D4-7042-B2F2-A1C7D778F58B}"/>
    <pc:docChg chg="modSld modMainMaster">
      <pc:chgData name="Davis, James C" userId="84778d94-b1cc-4a48-87ce-749e1d7d6e72" providerId="ADAL" clId="{86766AFC-65D4-7042-B2F2-A1C7D778F58B}" dt="2020-08-23T19:14:05.505" v="13" actId="208"/>
      <pc:docMkLst>
        <pc:docMk/>
      </pc:docMkLst>
      <pc:sldChg chg="addSp delSp modSp mod">
        <pc:chgData name="Davis, James C" userId="84778d94-b1cc-4a48-87ce-749e1d7d6e72" providerId="ADAL" clId="{86766AFC-65D4-7042-B2F2-A1C7D778F58B}" dt="2020-08-22T00:52:29.354" v="11"/>
        <pc:sldMkLst>
          <pc:docMk/>
          <pc:sldMk cId="681153070" sldId="263"/>
        </pc:sldMkLst>
        <pc:spChg chg="mod">
          <ac:chgData name="Davis, James C" userId="84778d94-b1cc-4a48-87ce-749e1d7d6e72" providerId="ADAL" clId="{86766AFC-65D4-7042-B2F2-A1C7D778F58B}" dt="2020-08-22T00:50:56.611" v="8" actId="20577"/>
          <ac:spMkLst>
            <pc:docMk/>
            <pc:sldMk cId="681153070" sldId="263"/>
            <ac:spMk id="3" creationId="{089D1F61-B74F-FD46-9676-D29849AD2577}"/>
          </ac:spMkLst>
        </pc:spChg>
        <pc:spChg chg="add del mod">
          <ac:chgData name="Davis, James C" userId="84778d94-b1cc-4a48-87ce-749e1d7d6e72" providerId="ADAL" clId="{86766AFC-65D4-7042-B2F2-A1C7D778F58B}" dt="2020-08-22T00:52:29.354" v="11"/>
          <ac:spMkLst>
            <pc:docMk/>
            <pc:sldMk cId="681153070" sldId="263"/>
            <ac:spMk id="4" creationId="{CB3A787E-D00E-A84A-A93A-572AAC9CD3EF}"/>
          </ac:spMkLst>
        </pc:spChg>
      </pc:sldChg>
      <pc:sldMasterChg chg="modSldLayout">
        <pc:chgData name="Davis, James C" userId="84778d94-b1cc-4a48-87ce-749e1d7d6e72" providerId="ADAL" clId="{86766AFC-65D4-7042-B2F2-A1C7D778F58B}" dt="2020-08-23T19:14:05.505" v="13" actId="208"/>
        <pc:sldMasterMkLst>
          <pc:docMk/>
          <pc:sldMasterMk cId="3595336832" sldId="2147483708"/>
        </pc:sldMasterMkLst>
        <pc:sldLayoutChg chg="modSp mod">
          <pc:chgData name="Davis, James C" userId="84778d94-b1cc-4a48-87ce-749e1d7d6e72" providerId="ADAL" clId="{86766AFC-65D4-7042-B2F2-A1C7D778F58B}" dt="2020-08-23T19:14:05.505" v="13" actId="208"/>
          <pc:sldLayoutMkLst>
            <pc:docMk/>
            <pc:sldMasterMk cId="3595336832" sldId="2147483708"/>
            <pc:sldLayoutMk cId="2909255550" sldId="2147483730"/>
          </pc:sldLayoutMkLst>
          <pc:spChg chg="mod">
            <ac:chgData name="Davis, James C" userId="84778d94-b1cc-4a48-87ce-749e1d7d6e72" providerId="ADAL" clId="{86766AFC-65D4-7042-B2F2-A1C7D778F58B}" dt="2020-08-23T19:14:05.505" v="13" actId="208"/>
            <ac:spMkLst>
              <pc:docMk/>
              <pc:sldMasterMk cId="3595336832" sldId="2147483708"/>
              <pc:sldLayoutMk cId="2909255550" sldId="2147483730"/>
              <ac:spMk id="5" creationId="{5A7CBECB-F891-1E49-A038-D12E9EBD544E}"/>
            </ac:spMkLst>
          </pc:spChg>
          <pc:spChg chg="mod">
            <ac:chgData name="Davis, James C" userId="84778d94-b1cc-4a48-87ce-749e1d7d6e72" providerId="ADAL" clId="{86766AFC-65D4-7042-B2F2-A1C7D778F58B}" dt="2020-08-23T19:14:05.505" v="13" actId="208"/>
            <ac:spMkLst>
              <pc:docMk/>
              <pc:sldMasterMk cId="3595336832" sldId="2147483708"/>
              <pc:sldLayoutMk cId="2909255550" sldId="2147483730"/>
              <ac:spMk id="6" creationId="{A0F4931F-670B-5345-A445-E4A05AED83C7}"/>
            </ac:spMkLst>
          </pc:spChg>
        </pc:sldLayoutChg>
        <pc:sldLayoutChg chg="modSp mod">
          <pc:chgData name="Davis, James C" userId="84778d94-b1cc-4a48-87ce-749e1d7d6e72" providerId="ADAL" clId="{86766AFC-65D4-7042-B2F2-A1C7D778F58B}" dt="2020-08-22T00:50:30.920" v="0" actId="208"/>
          <pc:sldLayoutMkLst>
            <pc:docMk/>
            <pc:sldMasterMk cId="3595336832" sldId="2147483708"/>
            <pc:sldLayoutMk cId="1735298232" sldId="2147483732"/>
          </pc:sldLayoutMkLst>
          <pc:spChg chg="mod">
            <ac:chgData name="Davis, James C" userId="84778d94-b1cc-4a48-87ce-749e1d7d6e72" providerId="ADAL" clId="{86766AFC-65D4-7042-B2F2-A1C7D778F58B}" dt="2020-08-22T00:50:30.920" v="0" actId="208"/>
            <ac:spMkLst>
              <pc:docMk/>
              <pc:sldMasterMk cId="3595336832" sldId="2147483708"/>
              <pc:sldLayoutMk cId="1735298232" sldId="2147483732"/>
              <ac:spMk id="4" creationId="{E355375E-B5F3-774A-87F7-3A95BA8BDF7B}"/>
            </ac:spMkLst>
          </pc:spChg>
          <pc:spChg chg="mod">
            <ac:chgData name="Davis, James C" userId="84778d94-b1cc-4a48-87ce-749e1d7d6e72" providerId="ADAL" clId="{86766AFC-65D4-7042-B2F2-A1C7D778F58B}" dt="2020-08-22T00:50:30.920" v="0" actId="208"/>
            <ac:spMkLst>
              <pc:docMk/>
              <pc:sldMasterMk cId="3595336832" sldId="2147483708"/>
              <pc:sldLayoutMk cId="1735298232" sldId="2147483732"/>
              <ac:spMk id="6" creationId="{5FBB5167-3962-F644-A1B0-164B48533467}"/>
            </ac:spMkLst>
          </pc:spChg>
        </pc:sldLayoutChg>
        <pc:sldLayoutChg chg="modSp mod">
          <pc:chgData name="Davis, James C" userId="84778d94-b1cc-4a48-87ce-749e1d7d6e72" providerId="ADAL" clId="{86766AFC-65D4-7042-B2F2-A1C7D778F58B}" dt="2020-08-22T00:50:36.215" v="1" actId="208"/>
          <pc:sldLayoutMkLst>
            <pc:docMk/>
            <pc:sldMasterMk cId="3595336832" sldId="2147483708"/>
            <pc:sldLayoutMk cId="2822395168" sldId="2147483733"/>
          </pc:sldLayoutMkLst>
          <pc:spChg chg="mod">
            <ac:chgData name="Davis, James C" userId="84778d94-b1cc-4a48-87ce-749e1d7d6e72" providerId="ADAL" clId="{86766AFC-65D4-7042-B2F2-A1C7D778F58B}" dt="2020-08-22T00:50:36.215" v="1" actId="208"/>
            <ac:spMkLst>
              <pc:docMk/>
              <pc:sldMasterMk cId="3595336832" sldId="2147483708"/>
              <pc:sldLayoutMk cId="2822395168" sldId="2147483733"/>
              <ac:spMk id="4" creationId="{E355375E-B5F3-774A-87F7-3A95BA8BDF7B}"/>
            </ac:spMkLst>
          </pc:spChg>
          <pc:spChg chg="mod">
            <ac:chgData name="Davis, James C" userId="84778d94-b1cc-4a48-87ce-749e1d7d6e72" providerId="ADAL" clId="{86766AFC-65D4-7042-B2F2-A1C7D778F58B}" dt="2020-08-22T00:50:36.215" v="1" actId="208"/>
            <ac:spMkLst>
              <pc:docMk/>
              <pc:sldMasterMk cId="3595336832" sldId="2147483708"/>
              <pc:sldLayoutMk cId="2822395168" sldId="2147483733"/>
              <ac:spMk id="6" creationId="{5FBB5167-3962-F644-A1B0-164B48533467}"/>
            </ac:spMkLst>
          </pc:spChg>
        </pc:sldLayoutChg>
        <pc:sldLayoutChg chg="modSp mod">
          <pc:chgData name="Davis, James C" userId="84778d94-b1cc-4a48-87ce-749e1d7d6e72" providerId="ADAL" clId="{86766AFC-65D4-7042-B2F2-A1C7D778F58B}" dt="2020-08-22T00:50:45.995" v="2" actId="208"/>
          <pc:sldLayoutMkLst>
            <pc:docMk/>
            <pc:sldMasterMk cId="3595336832" sldId="2147483708"/>
            <pc:sldLayoutMk cId="669961557" sldId="2147483734"/>
          </pc:sldLayoutMkLst>
          <pc:spChg chg="mod">
            <ac:chgData name="Davis, James C" userId="84778d94-b1cc-4a48-87ce-749e1d7d6e72" providerId="ADAL" clId="{86766AFC-65D4-7042-B2F2-A1C7D778F58B}" dt="2020-08-22T00:50:45.995" v="2" actId="208"/>
            <ac:spMkLst>
              <pc:docMk/>
              <pc:sldMasterMk cId="3595336832" sldId="2147483708"/>
              <pc:sldLayoutMk cId="669961557" sldId="2147483734"/>
              <ac:spMk id="7" creationId="{00379C94-9660-514E-8573-54286DE89411}"/>
            </ac:spMkLst>
          </pc:spChg>
          <pc:spChg chg="mod">
            <ac:chgData name="Davis, James C" userId="84778d94-b1cc-4a48-87ce-749e1d7d6e72" providerId="ADAL" clId="{86766AFC-65D4-7042-B2F2-A1C7D778F58B}" dt="2020-08-22T00:50:45.995" v="2" actId="208"/>
            <ac:spMkLst>
              <pc:docMk/>
              <pc:sldMasterMk cId="3595336832" sldId="2147483708"/>
              <pc:sldLayoutMk cId="669961557" sldId="2147483734"/>
              <ac:spMk id="8" creationId="{D15DDF22-1F41-F644-A1F1-7ADD56BDE3A3}"/>
            </ac:spMkLst>
          </pc:spChg>
        </pc:sldLayoutChg>
      </pc:sldMasterChg>
    </pc:docChg>
  </pc:docChgLst>
  <pc:docChgLst>
    <pc:chgData name="Davis, James C" userId="84778d94-b1cc-4a48-87ce-749e1d7d6e72" providerId="ADAL" clId="{7D066DA6-63FA-CE4D-B555-26279D5BD446}"/>
    <pc:docChg chg="modSld modMainMaster">
      <pc:chgData name="Davis, James C" userId="84778d94-b1cc-4a48-87ce-749e1d7d6e72" providerId="ADAL" clId="{7D066DA6-63FA-CE4D-B555-26279D5BD446}" dt="2020-08-22T00:48:03.111" v="14"/>
      <pc:docMkLst>
        <pc:docMk/>
      </pc:docMkLst>
      <pc:sldChg chg="modSp mod">
        <pc:chgData name="Davis, James C" userId="84778d94-b1cc-4a48-87ce-749e1d7d6e72" providerId="ADAL" clId="{7D066DA6-63FA-CE4D-B555-26279D5BD446}" dt="2020-08-22T00:47:12.931" v="12" actId="20577"/>
        <pc:sldMkLst>
          <pc:docMk/>
          <pc:sldMk cId="681153070" sldId="263"/>
        </pc:sldMkLst>
        <pc:spChg chg="mod">
          <ac:chgData name="Davis, James C" userId="84778d94-b1cc-4a48-87ce-749e1d7d6e72" providerId="ADAL" clId="{7D066DA6-63FA-CE4D-B555-26279D5BD446}" dt="2020-08-22T00:47:12.931" v="12" actId="20577"/>
          <ac:spMkLst>
            <pc:docMk/>
            <pc:sldMk cId="681153070" sldId="263"/>
            <ac:spMk id="3" creationId="{089D1F61-B74F-FD46-9676-D29849AD2577}"/>
          </ac:spMkLst>
        </pc:spChg>
      </pc:sldChg>
      <pc:sldMasterChg chg="modSp modSldLayout">
        <pc:chgData name="Davis, James C" userId="84778d94-b1cc-4a48-87ce-749e1d7d6e72" providerId="ADAL" clId="{7D066DA6-63FA-CE4D-B555-26279D5BD446}" dt="2020-08-22T00:48:03.111" v="14"/>
        <pc:sldMasterMkLst>
          <pc:docMk/>
          <pc:sldMasterMk cId="3595336832" sldId="2147483708"/>
        </pc:sldMasterMkLst>
        <pc:spChg chg="mod">
          <ac:chgData name="Davis, James C" userId="84778d94-b1cc-4a48-87ce-749e1d7d6e72" providerId="ADAL" clId="{7D066DA6-63FA-CE4D-B555-26279D5BD446}" dt="2020-08-22T00:48:03.111" v="14"/>
          <ac:spMkLst>
            <pc:docMk/>
            <pc:sldMasterMk cId="3595336832" sldId="2147483708"/>
            <ac:spMk id="2" creationId="{00000000-0000-0000-0000-000000000000}"/>
          </ac:spMkLst>
        </pc:spChg>
        <pc:sldLayoutChg chg="modSp">
          <pc:chgData name="Davis, James C" userId="84778d94-b1cc-4a48-87ce-749e1d7d6e72" providerId="ADAL" clId="{7D066DA6-63FA-CE4D-B555-26279D5BD446}" dt="2020-08-22T00:47:50.793" v="13"/>
          <pc:sldLayoutMkLst>
            <pc:docMk/>
            <pc:sldMasterMk cId="3595336832" sldId="2147483708"/>
            <pc:sldLayoutMk cId="4232609549" sldId="2147483726"/>
          </pc:sldLayoutMkLst>
          <pc:spChg chg="mod">
            <ac:chgData name="Davis, James C" userId="84778d94-b1cc-4a48-87ce-749e1d7d6e72" providerId="ADAL" clId="{7D066DA6-63FA-CE4D-B555-26279D5BD446}" dt="2020-08-22T00:47:50.793" v="13"/>
            <ac:spMkLst>
              <pc:docMk/>
              <pc:sldMasterMk cId="3595336832" sldId="2147483708"/>
              <pc:sldLayoutMk cId="4232609549" sldId="2147483726"/>
              <ac:spMk id="251914"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2T20:00:51.054"/>
    </inkml:context>
    <inkml:brush xml:id="br0">
      <inkml:brushProperty name="width" value="0.3" units="cm"/>
      <inkml:brushProperty name="height" value="0.6" units="cm"/>
      <inkml:brushProperty name="color" value="#FF6600"/>
      <inkml:brushProperty name="tip" value="rectangle"/>
      <inkml:brushProperty name="rasterOp" value="maskPen"/>
    </inkml:brush>
  </inkml:definitions>
  <inkml:trace contextRef="#ctx0" brushRef="#br0">1 3130,'22'-46,"-2"11,-9 18,-6 7,5-5,-5 3,6-8,-1 8,0-3,0 4,1 1,-1-6,1-2,0-4,0-1,0 0,5 0,-4 0,10 0,-10 0,10 0,-10 0,4 5,0-4,-4 10,4-10,-6 10,1-4,-1 5,1 1,3-1,-3 1,4-1,-5 1,-1-4,1 2,-4-2,7-2,-5-1,7-5,1 4,-4-3,10 2,-10-3,10-1,-10 0,4 0,1-1,-6 7,6-5,-7 10,1-4,-1 5,0 1,0-6,-4 5,3-5,-3 1,0 4,3-5,-4 1,1 4,3-8,-8 3,3-5,-4-1,0-7,0 4,0-9,0 2,5-4,2-2,5 1,0 5,-1 4,1 4,-1 2,-5-2,3 2,-7 4,7 2,-8 0,8 4,-3-9,-1 9,5-3,-5 0,1 3,3-8,-8 9,4-5,-1 1,2 4,4-9,-5 2,4 2,-8-1,8 7,-2-11,-2 7,5-7,-9 11,8-11,-3 8,0-7,4 3,-9 5,9-10,-9 11,9-6,-9 1,8 4,-7-8,7 8,-8-3,8-6,-7 8,7-8,-8 5,4 4,0-9,-4 9,8-4,-3 1,-1-3,0 2,-1-1,2 3,0-4,3 2,-4-1,1 7,4-7,-5 6,2-11,1 10,-1-10,3 10,1-10,-1 5,2-7,-2 7,2-5,-2 5,1-1,-1 2,1 6,-1-6,1 4,-1-4,0 1,0 3,0 2,1-4,-1 7,0-9,5 6,-4 0,3-1,0 6,1 0,0 5,10-5,-7 4,3-9,0 3,-4 1,0-3,4 8,-9-9,10 4,-6-5,1 4,-2 2,1 0,-4 4,9-10,-9 10,3-4,0 0,2-1,-1 0,-1 1,5-5,-7 8,12-13,-14 14,10-9,-10 9,10-4,-10 0,5 4,-2-9,3 9,-1-8,0 8,-1-4,1 0,-1 4,5-4,-9 5,8-5,-3 4,0-3,8 4,-11-5,7 4,-4-4,-5 5,10 0,-10 0,10 0,-4 0,0-5,4 4,-4-3,5 4,0 0,1 0,-6 0,4-6,-4 5,0-4,3 5,-3 0,0 0,4 0,-9 0,9 0,-4 0,0 0,-2 0,5 0,-7 0,7 0,-6 0,-2 0,7 0,-3 0,0 0,3 0,-8 0,8 0,-4 0,1 0,3 0,-8 0,8 0,-3 0,0 0,3 0,-8 0,8 0,-4 0,1 0,3 0,-8 0,8 0,-3 0,-1 0,4 0,-8 0,8 0,-3 0,0 0,3 0,-8 0,8 0,-4 0,1 0,3 0,-8 0,8 0,-4 0,1 0,2 0,-6 0,6 0,-2 0,0 0,3 0,-8 0,8 0,-3 0,-1 0,4 0,-7 0,7 0,-3-5,-1 4,5-4,-9 5,8 0,-3-5,0 4,3-8,-8 8,8-4,-3 5,0 0,3-4,-8 2,8-2,-7-1,7 4,-3-9,-1 9,0-4,0 5,1-4,0 3,3-4,-8 5,8-5,-3 4,0-3,3 4,-8 0,8 0,-3 0,-1 0,4 0,-8 0,8 0,-4 0,0 0,4 0,-9 0,9 0,-4 0,1 0,3 0,-8 0,7 0,-2 4,0-3,3 8,-8-7,4 7,-1-8,2 9,0-9,-1 4,-1-5,1 4,1-3,3 3,-8-4,8 5,-4-4,0 4,4-5,-8 0,7 0,-2 0,0 0,3 0,-8 0,9 0,0 0,-2 0,1 0,-3 0,-4 0,9 0,-9 0,9 0,-9 0,9 0,-10 0,11 0,-11 0,5 0,3 0,-6 0,6 0,-4 0,-4 0,8 0,-3 0,-1 0,4 0,-8 0,8 0,-3-5,-1 4,4-4,-7 5,7-5,2 4,-4-4,8 0,-8 4,0-4,4 5,-4 0,0-5,3 4,-8-4,8 5,-8 0,8-5,-8 4,3-4,5 5,-7 0,7 0,-6 0,-2 0,7 0,2 0,-3 0,2 0,-5 0,-4 0,9 0,-8 0,13 0,-12 0,7 0,-4 0,-5 0,9 0,-8 0,8 0,-9 0,9 0,-4 0,0 0,3 0,-8 0,9 0,-4 0,0 0,3 0,-8 0,8 0,-3 0,-1 0,4 0,-8 0,8 0,-3 5,0-4,3 3,-8-4,8 0,-3 0,0 0,3 0,-2 0,-1 0,0 0,-1 0,-3 0,7 0,-2 0,-1 0,-1 0,0 0,1 0,0 0,3 5,-8-4,8 4,2-5,2 0,3 0,-3 0,-1 0,1 0,-7 0,6 0,-11 0,11 0,-11 0,11 0,-11 0,5 0,-1 0,1 0,0 0,0 0,-2 0,2 0,6 0,-6 0,5 0,-10 0,11 0,-5 0,5 0,0 0,1 0,-1 0,0 0,0 0,1 0,6 0,-5 0,5 0,-7 5,1-4,-6 4,4-5,-4 0,0 0,3 0,-8 0,13 0,-12 0,7 0,-5 0,-4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2T20:01:07.165"/>
    </inkml:context>
    <inkml:brush xml:id="br0">
      <inkml:brushProperty name="width" value="0.3" units="cm"/>
      <inkml:brushProperty name="height" value="0.6" units="cm"/>
      <inkml:brushProperty name="color" value="#FF6600"/>
      <inkml:brushProperty name="tip" value="rectangle"/>
      <inkml:brushProperty name="rasterOp" value="maskPen"/>
    </inkml:brush>
  </inkml:definitions>
  <inkml:trace contextRef="#ctx0" brushRef="#br0">0 101,'46'0,"-4"0,-20 0,0 0,1 0,-1 0,1 0,4 0,-2 0,8 0,-9 0,10 0,-10 0,10 0,-10 0,10 0,-10 0,3 0,-4 0,0 0,-1 0,1 0,-7 0,6 0,-11 0,11 0,-11 0,5 0,3 0,-7 0,8 0,-6 0,-2 0,7 0,-4 0,1 0,2 0,-7 0,8 0,-4 0,0 0,3 0,-7 0,9 0,-5 0,1 0,3 0,-8 0,8 0,-4 0,1 0,3 0,-8 0,8 0,-3 0,-1 0,5 0,-9 0,8 0,-3 0,0 0,3 0,-8 0,8 0,-3 0,-1 0,5 0,-9 0,8 0,-3 0,0 0,3 0,-8 0,8 0,-3 0,0 0,3 0,-8 0,7 0,-3 0,0 0,4 4,-8-2,8 2,-4-4,1 0,3 0,-8 0,8 0,-3 0,-1 0,4 0,-7 0,7 0,-3 0,-1 0,5 0,-8 0,8 0,1 0,-4 0,4 0,-1 0,-8 0,9 0,-7 0,-2 0,12 0,-11 0,7 0,-6 0,-2 0,12 0,-11 0,13 0,-15 0,5 0,0 0,-5 0,15 0,-14 0,9 0,-7 0,-2 0,12 0,-12 0,8 0,0 0,-7 0,7 0,-4 0,-5 0,9 0,-8 0,7 0,-3 0,0 0,3 0,-8 0,8 0,-2-5,-1 4,-1-4,5 5,-7 0,7 0,-4 0,-5 0,9-5,-8 4,7-3,-3 4,-1 0,4-5,-7 4,7-4,-4 5,1 0,4 0,-3-5,0 3,5-3,-11 5,10 0,-4-5,0 4,4-4,-10 5,10 0,-4 0,-1 0,6 0,-11 0,11-5,-11 3,11-3,-11 5,5 0,-1 0,-3 0,8 0,-4 0,-1 0,5-5,-9 4,8-4,-3 5,-1 0,4 0,-8 0,8 0,-3 0,-1 0,5 0,-9 0,8 0,-3 0,0 0,2 0,-7 0,7 0,-3 0,1 0,3 0,-8 0,8 0,-3 0,-1 0,4 0,-8 0,8 0,-4 0,0 0,4 5,-8-4,4 9,5-4,-2-1,3 5,1-4,-6 0,1 4,4-9,-9 4,8 0,-8-4,3 4,0-1,0-3,0 4,4-5,-8 0,8 0,-3-5,6 4,-5-4,4 5,-4 0,5-6,-5 5,5-4,-11 5,10 0,-9 0,3 0,4 0,-6-5,6 4,-4-4,-4 5,9 0,-8 0,4 0,4 0,-8 0,14 0,-14 0,9 0,-9 0,9 0,-10 0,11 0,-11 0,5-4,-1 3,-3-4,8 5,1 0,-4 0,4-5,-11 4,5-4,1 5,0 0,0 0,-1 0,1 0,0 0,3-5,-8 4,8-4,-3 5,0 0,3 0,-8 0,8 0,-2 0,-1 0,6 0,-11-4,11 2,-11-2,11 4,-11-5,10 4,-9-4,9 5,-4-5,0 4,-2-4,1 5,-4 0,8-4,-9 2,9-2,-5 4,1 0,3 0,-7 0,12 0,-11 0,7 0,1 0,-9 0,9 0,-7 0,3 0,-1-5,-1 4,0-4,6 5,-4 0,3 0,-6 0,-2 0,7 0,-7 0,8 0,-4 0,-1 0,4 0,-8 0,8 0,-4 0,0 0,4 0,-8 0,8 0,-3 0,-1 5,4-4,-8 8,8-8,-4 4,0-5,4 0,-8 0,9 0,-4 0,-1 0,6 0,-10 0,9 0,-8 0,7 0,-3 0,-1 0,5 0,-9 0,8 0,-4 0,1 0,3 0,-8 0,9 0,-5 0,1 0,5 0,-10 0,9 0,-3 0,-1 0,0 0,-1 0,1 0,0 0,0 0,-2 0,2 0,0 0,3 0,-8 0,8 0,-3 0,0 0,3 0,-8 0,14 0,-12 0,7 0,0 0,-7 0,13 0,-15 0,11 0,-6 0,2 0,2 0,-8 0,7 0,-3 0,0 0,3 0,-7 0,6 0,-2 0,0 0,2 0,-7 0,7 0,-2 0,-1 0,4 0,-8 0,9 0,-5 0,1 0,3 0,-7 0,7 0,-3 0,-1 0,5 0,-9 0,14 0,-13 0,9 0,-6 0,-3 0,8 0,-8 0,8 0,-4 0,-1 0,4 0,-7 4,7-3,2 4,-3-5,2 0,-5 0,-4 0,9 0,-8 0,9 0,-10 0,11 0,-11 0,11 0,-11 0,11 0,-11 0,5 0,4 0,-7 0,7 0,-5 0,-4 0,14 0,-13 0,8 0,-4 0,-4 0,13 0,-12 0,6 0,-4 0,-4 0,9 0,-4 0,-1 0,4 0,-8 0,8 0,-3 0,0 0,3 0,-8 0,9 0,-5 0,1 0,3 0,-7 0,7 0,-4 0,0 0,4 0,-8 0,9 0,1 0,1 5,6-4,-6 4,0 0,0 2,1-1,-1-1,0 0,0-4,1 5,-6-6,4 5,-9-4,9 4,-9-5,3 0,4 0,-6 0,6 0,-4 0,-4 0,14 0,-12 0,7 0,-5 0,-3 0,8 0,-8 0,8 0,-8 0,8 0,-8 0,13 0,-12 0,7 0,-5 0,-4 0,8 0,-3 0,0 0,3 0,-7 0,7 0,-3 0,-1 0,5 0,-9 0,13 0,-11 0,12 0,-8 0,0 0,4 5,-4-3,6 3,-1-5,-5 0,3 0,-8 5,8-4,-8 3,8-4,-4 0,0 0,-1 0,0 0,0 0,1 0,3 0,-3 0,0 0,0 0,-1 0,0 0,6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2T20:01:17.840"/>
    </inkml:context>
    <inkml:brush xml:id="br0">
      <inkml:brushProperty name="width" value="0.3" units="cm"/>
      <inkml:brushProperty name="height" value="0.6" units="cm"/>
      <inkml:brushProperty name="color" value="#FF6600"/>
      <inkml:brushProperty name="tip" value="rectangle"/>
      <inkml:brushProperty name="rasterOp" value="maskPen"/>
    </inkml:brush>
  </inkml:definitions>
  <inkml:trace contextRef="#ctx0" brushRef="#br0">0 0,'0'40,"0"-7,0-23,5 1,0 8,5-6,-4 7,3-10,-4 5,5 1,-4 1,3-2,-4-5,6 5,-1 1,-4 0,3-1,-3 1,0-4,3 3,-4 0,1-3,3 7,-3-7,-1 2,4 1,-3-4,0 8,3-7,-8 2,8 1,-3-3,-1 7,4-3,-8 0,8-1,-3 0,0-3,3 7,-8-7,8 3,-4 0,1-4,3 8,-8-7,8 3,-4 0,1-3,3 7,-8-7,8 3,-8 0,8-4,-3 9,0-8,3 2,-8 1,8-3,-4 7,1-8,3 9,-8-9,4 9,-1-8,2 7,-1-7,5 7,-9-7,8 3,-3 5,0-7,3 7,-8-4,3-4,1 10,-3-10,8 10,-9-11,9 6,-9-2,4-3,-1 8,-3-8,8 3,-8 0,4 1,-1 0,-3-1,4 0,-1 1,-2 0,2 3,1-8,-4 8,3-3,-4 0,4 3,-3-8,4 8,-5-2,4-1,-2 3,2-7,-4 7,5-2,-4-1,3 3,-4-7,0 8,0-5,0 1,5 3,-4-7,3 7,0-7,-3 7,4-3,-1 0,-3 3,4-7,0 7,-4-7,3 7,1-3,-4 0,4 4,-5-9,0 9,4-4,-3 1,4 2,-5-7,0 7,5-2,-4 0,4-2,-5 6,4-8,-3 8,4-6,0 2,-4 0,4-1,-5 5,0-8,5 7,-4-4,4-4,-1 8,-3-3,4-1,-5 0,0-1,5 1,-4 0,3 4,-4-3,5-1,-4 0,4-1,-5 1,0 0,4 3,-2-7,2 7,-4-3,5 0,-4 4,3-9,-4 9,0-4,0 0,5 3,-4-7,8 7,-8-7,4 7,-5-3,0 1,4 2,-2-7,2 8,-4-8,0 14,0-13,5 13,-3-14,3 10,-5-5,0 6,0-6,0 5,4-5,-2 0,2 4,-4-3,0-1,5 5,-3-11,3 11,-5-10,0 10,0-11,0 10,4-9,-2 4,2 0,-4 1,0 0,0-1,0 0,0 1,0 0,0 5,5-5,-4 7,4-2,-5 1,0-5,0 3,0-4,0 0,0 5,0-5,0 1,0-3,0 1,4-4,-3 10,4-10,-5 4,0 0,0-5,0 15,0-13,0 8,0-5,0-4,4 8,-3-9,4 9,-5-4,0 0,0 4,0-9,0 10,4-9,-3 4,4 0,-5-4,0 9,4-10,-3 5,4 0,-5-4,0 14,5-13,-4 7,3-4,-4-4,0 10,0-5,5 1,-4 2,4-2,-5-1,0 5,4-5,-2 0,2 4,-4-9,5 8,-4-8,4 7,-1-3,-3 1,4 2,-1-7,-3 8,8-9,-8 9,4-4,0 1,-4-2,3 0,-4 2,5-1,-4 3,8-7,-8 13,8-12,-7 7,2-4,1-4,-4 10,3-5,1 6,-3-1,3 1,-1-6,-3 5,4-5,-5 1,4 3,-2-9,3 9,-5-10,0 10,0-9,4 4,-3 4,4-7,-5 7,0 0,0-7,0 8,4-6,-3-4,4 9,-5-4,0 0,0 3,4-8,-3 8,8-3,-8 0,8-2,-4 0,5 2,0-1,0-5,-1 3,1-6,4 7,-3-4,3-4,0 7,-3-11,3 12,0-4,-3-3,4 7,-1-9,-3 1,9 3,-9-8,4 8,0-3,-4 0,8 3,-8-4,4 1,0 3,-4-8,8 13,-8-12,4 7,0 1,-9-3,12 8,-12-5,9 0,-1 1,-2-1,2 1,-3-1,-2 0,6 1,-4 3,4-2,-5 3,0-5,1 1,3 4,-2-4,2 4,-3-4,-1-1,5 11,-4-8,5 8,-11-11,5 0,-5 5,5-3,-4 7,3-7,-8 3,8 0,-3-4,4 4,0 1,-4-5,3 9,-8-9,8 4,-3 0,-1-3,4 7,-3-7,-1 9,4-10,-8 11,8-10,-8 10,8-11,-3 11,5-5,1 13,-1-6,1 13,-1-7,2 8,-2-2,2 2,-1-2,0 2,0-1,0-6,-1-3,-5-4,3-7,-7-1,7-6,-8 5,8 1,-4 0,5-1,1-4,3-2,-3 2,3-2,-4 1,5 1,-4-6,4 4,-1-3,-2 5,7-1,-2 1,-1-5,4 4,-8-9,3 8,0-3,1 0,0-2,0 1,-1-4,6 9,-3-9,2 4,-5 0,-3-3,8 2,-8-4,8 5,-2-3,4 3,-5-1,3-3,-3 4,0 0,4-4,-9 8,9-8,-9 4,9 0,-9-4,9 10,-9-10,9 4,-10-1,11-2,-6 2,2 1,-3-4,1 4,0 0,2-4,-3 4,1 0,-5-4,9 4,-3-5,-1 5,0-4,-1 4,1-5,-1 0,5 4,-10-3,9 9,-8-4,3-1,1 4,-4-3,7 0,-7 3,4-8,-1 8,2-8,-1 8,4-8,-8 4,7-5,-3 0,1 4,3-3,-8 4,8-5,-3 0,0 0,8 0,-11 5,13-4,-14 3,9-4,-10 0,11 0,-11 0,11 0,-11 0,5 0,-1 0,1 0,-1 0,5 0,-9 0,8 0,-4 0,1 5,2-4,-8 3,8-4,-3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1D50-A877-3647-9E52-6068133825CF}" type="datetimeFigureOut">
              <a:t>4/26/21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37BA-026F-9146-8519-D617D382498F}" type="slidenum">
              <a:t>‹#›</a:t>
            </a:fld>
            <a:endParaRPr lang="en-US"/>
          </a:p>
        </p:txBody>
      </p:sp>
    </p:spTree>
    <p:extLst>
      <p:ext uri="{BB962C8B-B14F-4D97-AF65-F5344CB8AC3E}">
        <p14:creationId xmlns:p14="http://schemas.microsoft.com/office/powerpoint/2010/main" val="56630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verge.com/2019/7/2/20678958/downdetector-down-cloudflare-502-gateway-error-discord-outag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wired.com/story/cloudflare-spectrum-iot-protection/" TargetMode="External"/><Relationship Id="rId4" Type="http://schemas.openxmlformats.org/officeDocument/2006/relationships/hyperlink" Target="https://qz.com/918941/cloudflare-leaked-user-data-from-millions-of-websites-heres-how-to-check-if-you-were-affecte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a:t>
            </a:r>
          </a:p>
        </p:txBody>
      </p:sp>
      <p:sp>
        <p:nvSpPr>
          <p:cNvPr id="4" name="Slide Number Placeholder 3"/>
          <p:cNvSpPr>
            <a:spLocks noGrp="1"/>
          </p:cNvSpPr>
          <p:nvPr>
            <p:ph type="sldNum" sz="quarter" idx="5"/>
          </p:nvPr>
        </p:nvSpPr>
        <p:spPr/>
        <p:txBody>
          <a:bodyPr/>
          <a:lstStyle/>
          <a:p>
            <a:fld id="{0A2A37BA-026F-9146-8519-D617D382498F}" type="slidenum">
              <a:rPr lang="en-US"/>
              <a:t>1</a:t>
            </a:fld>
            <a:endParaRPr lang="en-US"/>
          </a:p>
        </p:txBody>
      </p:sp>
    </p:spTree>
    <p:extLst>
      <p:ext uri="{BB962C8B-B14F-4D97-AF65-F5344CB8AC3E}">
        <p14:creationId xmlns:p14="http://schemas.microsoft.com/office/powerpoint/2010/main" val="26916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implemented these ideas in a prototype memoized regex engine, building on a simple engine by Russ Cox.</a:t>
            </a:r>
          </a:p>
          <a:p>
            <a:endParaRPr lang="en-US"/>
          </a:p>
          <a:p>
            <a:r>
              <a:rPr lang="en-US"/>
              <a:t>We conducted two kinds of experiments on the largest extant regex dataset, with half a million regexes including 50K super-linear regexes.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Our prototype is mature enough to support 84% of this dataset, including 95% of the super-linear K-regexes.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corpus contains </a:t>
            </a:r>
            <a:r>
              <a:rPr lang="en-US" sz="1200" kern="1200">
                <a:solidFill>
                  <a:schemeClr val="tx1"/>
                </a:solidFill>
                <a:effectLst/>
                <a:latin typeface="+mn-lt"/>
                <a:ea typeface="+mn-ea"/>
                <a:cs typeface="+mn-cs"/>
              </a:rPr>
              <a:t>537,806 regexes from 193,524 software projects, including 51,224 super-linear K-regexes and inputs to trigger worst-case behavior.</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prior work, we collected this corpus and showed that its properties are reasonably consistent across programming languages, so it is “the best we’ve got” in terms of assessing practical applicability.</a:t>
            </a:r>
            <a:endParaRPr lang="en-US"/>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Prototype supports 454K regexes, 48505 SL (K-)regexes</a:t>
            </a:r>
          </a:p>
        </p:txBody>
      </p:sp>
      <p:sp>
        <p:nvSpPr>
          <p:cNvPr id="4" name="Slide Number Placeholder 3"/>
          <p:cNvSpPr>
            <a:spLocks noGrp="1"/>
          </p:cNvSpPr>
          <p:nvPr>
            <p:ph type="sldNum" sz="quarter" idx="5"/>
          </p:nvPr>
        </p:nvSpPr>
        <p:spPr/>
        <p:txBody>
          <a:bodyPr/>
          <a:lstStyle/>
          <a:p>
            <a:fld id="{0A2A37BA-026F-9146-8519-D617D382498F}" type="slidenum">
              <a:rPr lang="en-US"/>
              <a:t>11</a:t>
            </a:fld>
            <a:endParaRPr lang="en-US"/>
          </a:p>
        </p:txBody>
      </p:sp>
    </p:spTree>
    <p:extLst>
      <p:ext uri="{BB962C8B-B14F-4D97-AF65-F5344CB8AC3E}">
        <p14:creationId xmlns:p14="http://schemas.microsoft.com/office/powerpoint/2010/main" val="13275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These figures illustrate the reduction in matching times resulting from memoization on several examples.</a:t>
            </a:r>
          </a:p>
          <a:p>
            <a:r>
              <a:rPr lang="en-US" sz="1200" kern="1200">
                <a:solidFill>
                  <a:schemeClr val="tx1"/>
                </a:solidFill>
                <a:effectLst/>
                <a:latin typeface="+mn-lt"/>
                <a:ea typeface="+mn-ea"/>
                <a:cs typeface="+mn-cs"/>
              </a:rPr>
              <a:t>* X axis</a:t>
            </a:r>
          </a:p>
          <a:p>
            <a:r>
              <a:rPr lang="en-US" sz="1200" kern="1200">
                <a:solidFill>
                  <a:schemeClr val="tx1"/>
                </a:solidFill>
                <a:effectLst/>
                <a:latin typeface="+mn-lt"/>
                <a:ea typeface="+mn-ea"/>
                <a:cs typeface="+mn-cs"/>
              </a:rPr>
              <a:t>* Y axis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Here we have the exponential user-name regex from Microsoft</a:t>
            </a:r>
          </a:p>
          <a:p>
            <a:r>
              <a:rPr lang="en-US" sz="1200" kern="1200">
                <a:solidFill>
                  <a:schemeClr val="tx1"/>
                </a:solidFill>
                <a:effectLst/>
                <a:latin typeface="+mn-lt"/>
                <a:ea typeface="+mn-ea"/>
                <a:cs typeface="+mn-cs"/>
              </a:rPr>
              <a:t>* The Cloudflare regex</a:t>
            </a:r>
          </a:p>
          <a:p>
            <a:r>
              <a:rPr lang="en-US" sz="1200" kern="1200">
                <a:solidFill>
                  <a:schemeClr val="tx1"/>
                </a:solidFill>
                <a:effectLst/>
                <a:latin typeface="+mn-lt"/>
                <a:ea typeface="+mn-ea"/>
                <a:cs typeface="+mn-cs"/>
              </a:rPr>
              <a:t>* A regex with zero-width assertions, and one with backreferences</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Each figure follows the behavior predicted by our theorems for K-regexes and Extended-regexes.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a larger experiment, we tested each supported super-linear (K-)regex with problematic inputs of varying lengths. Our theorems correctly predicted the number of visits for different memoization schemes.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Our prototype achieved linear-in-the-input performance with memoization.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time reductions are great, but we cannot just move the cost from the time domain into the space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 practical is our approach in terms of space costs?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varied the length of each input, from 10,000 pumps to 100,000 pumps at intervals of 10,000.</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2A37BA-026F-9146-8519-D617D382498F}" type="slidenum">
              <a:rPr lang="en-US"/>
              <a:t>12</a:t>
            </a:fld>
            <a:endParaRPr lang="en-US"/>
          </a:p>
        </p:txBody>
      </p:sp>
    </p:spTree>
    <p:extLst>
      <p:ext uri="{BB962C8B-B14F-4D97-AF65-F5344CB8AC3E}">
        <p14:creationId xmlns:p14="http://schemas.microsoft.com/office/powerpoint/2010/main" val="370977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start with, let’s look at the space complexity of our approach on the regex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x-axis indicates the vertex sets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y-axis shows the sizes of the vertex sets for each selective memoization schemes.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Whiskers indicate the (1, 99)th percentiles. Outliers are not shown.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blue bars are “all supported regexes”; the orange bars are for the super-linear subset.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First, our data show that full memoization would be costly, with an order-of-magnitude increase in storage cost over the original string.</a:t>
            </a:r>
          </a:p>
          <a:p>
            <a:r>
              <a:rPr lang="en-US" sz="1200" kern="1200">
                <a:solidFill>
                  <a:schemeClr val="tx1"/>
                </a:solidFill>
                <a:effectLst/>
                <a:latin typeface="+mn-lt"/>
                <a:ea typeface="+mn-ea"/>
                <a:cs typeface="+mn-cs"/>
              </a:rPr>
              <a:t>Second, our data show that the selection schemes will typically have a much smaller multiplier, for both normal and super-linear regexes.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TRANSITION:</a:t>
            </a:r>
          </a:p>
          <a:p>
            <a:r>
              <a:rPr lang="en-US" sz="1200" kern="1200">
                <a:solidFill>
                  <a:schemeClr val="tx1"/>
                </a:solidFill>
                <a:effectLst/>
                <a:latin typeface="+mn-lt"/>
                <a:ea typeface="+mn-ea"/>
                <a:cs typeface="+mn-cs"/>
              </a:rPr>
              <a:t>This is promising! But how do these complexities manifest as space </a:t>
            </a:r>
            <a:r>
              <a:rPr lang="en-US" sz="1200" i="1" kern="1200">
                <a:solidFill>
                  <a:schemeClr val="tx1"/>
                </a:solidFill>
                <a:effectLst/>
                <a:latin typeface="+mn-lt"/>
                <a:ea typeface="+mn-ea"/>
                <a:cs typeface="+mn-cs"/>
              </a:rPr>
              <a:t>costs</a:t>
            </a:r>
            <a:r>
              <a:rPr lang="en-US" sz="1200" kern="1200">
                <a:solidFill>
                  <a:schemeClr val="tx1"/>
                </a:solidFill>
                <a:effectLst/>
                <a:latin typeface="+mn-lt"/>
                <a:ea typeface="+mn-ea"/>
                <a:cs typeface="+mn-cs"/>
              </a:rPr>
              <a:t> during a realistic attack?</a:t>
            </a:r>
            <a:endParaRPr lang="en-US"/>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13</a:t>
            </a:fld>
            <a:endParaRPr lang="en-US"/>
          </a:p>
        </p:txBody>
      </p:sp>
    </p:spTree>
    <p:extLst>
      <p:ext uri="{BB962C8B-B14F-4D97-AF65-F5344CB8AC3E}">
        <p14:creationId xmlns:p14="http://schemas.microsoft.com/office/powerpoint/2010/main" val="26336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is promising! But how do these complexities manifest as space </a:t>
            </a:r>
            <a:r>
              <a:rPr lang="en-US" sz="1200" i="1" kern="1200">
                <a:solidFill>
                  <a:schemeClr val="tx1"/>
                </a:solidFill>
                <a:effectLst/>
                <a:latin typeface="+mn-lt"/>
                <a:ea typeface="+mn-ea"/>
                <a:cs typeface="+mn-cs"/>
              </a:rPr>
              <a:t>costs</a:t>
            </a:r>
            <a:r>
              <a:rPr lang="en-US" sz="1200" kern="1200">
                <a:solidFill>
                  <a:schemeClr val="tx1"/>
                </a:solidFill>
                <a:effectLst/>
                <a:latin typeface="+mn-lt"/>
                <a:ea typeface="+mn-ea"/>
                <a:cs typeface="+mn-cs"/>
              </a:rPr>
              <a:t> during a realistic attack?</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Space costs to evaluate super-linear K-regexes with “Stack Overflow”-sized input strings (20 KB).</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Y-axis is a log scale.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Whiskers indicate the (5, 90)th percentiles.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Using the coarse metrics of “1 KB is cheap”, “1MB is pricy”, and “1GB is untenable”, our data show that:</a:t>
            </a:r>
          </a:p>
          <a:p>
            <a:pPr marL="171450" indent="-171450">
              <a:buFontTx/>
              <a:buChar char="-"/>
            </a:pPr>
            <a:r>
              <a:rPr lang="en-US" sz="1200" kern="1200">
                <a:solidFill>
                  <a:schemeClr val="tx1"/>
                </a:solidFill>
                <a:effectLst/>
                <a:latin typeface="+mn-lt"/>
                <a:ea typeface="+mn-ea"/>
                <a:cs typeface="+mn-cs"/>
              </a:rPr>
              <a:t>In the orange bars, positive encoding via a hash table is untenable</a:t>
            </a:r>
          </a:p>
          <a:p>
            <a:pPr marL="171450" indent="-171450">
              <a:buFontTx/>
              <a:buChar char="-"/>
            </a:pPr>
            <a:r>
              <a:rPr lang="en-US" sz="1200" kern="1200">
                <a:solidFill>
                  <a:schemeClr val="tx1"/>
                </a:solidFill>
                <a:effectLst/>
                <a:latin typeface="+mn-lt"/>
                <a:ea typeface="+mn-ea"/>
                <a:cs typeface="+mn-cs"/>
              </a:rPr>
              <a:t>In the blue bars, a simple memo table is “untenable” but reduces to ”pricy” with selection</a:t>
            </a:r>
          </a:p>
          <a:p>
            <a:pPr marL="171450" indent="-171450">
              <a:buFontTx/>
              <a:buChar char="-"/>
            </a:pPr>
            <a:r>
              <a:rPr lang="en-US" sz="1200" kern="1200">
                <a:solidFill>
                  <a:schemeClr val="tx1"/>
                </a:solidFill>
                <a:effectLst/>
                <a:latin typeface="+mn-lt"/>
                <a:ea typeface="+mn-ea"/>
                <a:cs typeface="+mn-cs"/>
              </a:rPr>
              <a:t>In the green bars, an efficient encoding scheme starts out “pricy” but reduces to “cheap” with selection</a:t>
            </a:r>
          </a:p>
          <a:p>
            <a:endParaRPr lang="en-US" sz="1200" kern="1200">
              <a:solidFill>
                <a:schemeClr val="tx1"/>
              </a:solidFill>
              <a:effectLst/>
              <a:latin typeface="+mn-lt"/>
              <a:ea typeface="+mn-ea"/>
              <a:cs typeface="+mn-cs"/>
            </a:endParaRPr>
          </a:p>
          <a:p>
            <a:r>
              <a:rPr lang="en-US" dirty="0"/>
              <a:t>* In fact, selection + encoding = typically </a:t>
            </a:r>
            <a:r>
              <a:rPr lang="en-US" b="1" dirty="0"/>
              <a:t>constant</a:t>
            </a:r>
            <a:r>
              <a:rPr lang="en-US" dirty="0"/>
              <a:t> space costs in our experiments.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TRANSITION</a:t>
            </a:r>
          </a:p>
          <a:p>
            <a:r>
              <a:rPr lang="en-US" sz="1200" kern="1200" dirty="0">
                <a:solidFill>
                  <a:schemeClr val="tx1"/>
                </a:solidFill>
                <a:effectLst/>
                <a:latin typeface="+mn-lt"/>
                <a:ea typeface="+mn-ea"/>
                <a:cs typeface="+mn-cs"/>
              </a:rPr>
              <a:t>Pause.</a:t>
            </a:r>
          </a:p>
          <a:p>
            <a:r>
              <a:rPr lang="en-US" sz="1200" kern="1200" dirty="0">
                <a:solidFill>
                  <a:schemeClr val="tx1"/>
                </a:solidFill>
                <a:effectLst/>
                <a:latin typeface="+mn-lt"/>
                <a:ea typeface="+mn-ea"/>
                <a:cs typeface="+mn-cs"/>
              </a:rPr>
              <a:t>This concludes the measurements I’ll present; there are more in the paper.</a:t>
            </a:r>
          </a:p>
          <a:p>
            <a:r>
              <a:rPr lang="en-US" sz="1200" kern="1200" dirty="0">
                <a:solidFill>
                  <a:schemeClr val="tx1"/>
                </a:solidFill>
                <a:effectLst/>
                <a:latin typeface="+mn-lt"/>
                <a:ea typeface="+mn-ea"/>
                <a:cs typeface="+mn-cs"/>
              </a:rPr>
              <a:t>In conclusion…</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RLE representation (green) achieves constant space costs for most regexes. It has a 95th percentile of 16 runs for Qin􀀀deg&gt;1 and 10 runs for Qancestor. This scheme breaks down when run length and visit sequence are mis-aligned. Determining the limitations of RLE is a task we leave for future work</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space costs of a scheme depend on the regex, the input, and the memo function representation. For each supported super-linear regex, we used the “most evil” (highest growth rate) of the inputs from the detectors. We measured the space used under each combination of selection scheme and memo function representation. For this experiment we used strings of length 20 KB to simulate the Stack Overflow scenario.</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2A37BA-026F-9146-8519-D617D382498F}" type="slidenum">
              <a:rPr lang="en-US"/>
              <a:t>14</a:t>
            </a:fld>
            <a:endParaRPr lang="en-US"/>
          </a:p>
        </p:txBody>
      </p:sp>
    </p:spTree>
    <p:extLst>
      <p:ext uri="{BB962C8B-B14F-4D97-AF65-F5344CB8AC3E}">
        <p14:creationId xmlns:p14="http://schemas.microsoft.com/office/powerpoint/2010/main" val="335949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ReDoS problem has thus far defied a practical solution. In this paper we revisited this problem from a data-driven perspective.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Grounded in a new large-scale regex corpus, we proposed two selective memoization schemes that offer attractive time complexity guarantees with low space complexity.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experiments, our ReDoS defense offers linear-time behavior with constant space costs for 90% of super-linear regexes.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it appears that the combination of selective memoization and a good encoding scheme can eliminate ReDoS with minimal space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future work, we are examining bounds on the encoding scheme cost, and working towards implementation in real-world regex engines.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for your attention!</a:t>
            </a:r>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15</a:t>
            </a:fld>
            <a:endParaRPr lang="en-US"/>
          </a:p>
        </p:txBody>
      </p:sp>
    </p:spTree>
    <p:extLst>
      <p:ext uri="{BB962C8B-B14F-4D97-AF65-F5344CB8AC3E}">
        <p14:creationId xmlns:p14="http://schemas.microsoft.com/office/powerpoint/2010/main" val="378748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Arial" pitchFamily="34" charset="0"/>
                <a:ea typeface="+mn-ea"/>
                <a:cs typeface="Arial" pitchFamily="34" charset="0"/>
              </a:rPr>
              <a:t>I suspect we're all familiar with the question-and-answer forum Stack Overflow.</a:t>
            </a:r>
          </a:p>
          <a:p>
            <a:r>
              <a:rPr kumimoji="1" lang="en-US" sz="1200" kern="1200" dirty="0">
                <a:solidFill>
                  <a:schemeClr val="tx1"/>
                </a:solidFill>
                <a:effectLst/>
                <a:latin typeface="Arial" pitchFamily="34" charset="0"/>
                <a:ea typeface="+mn-ea"/>
                <a:cs typeface="Arial" pitchFamily="34" charset="0"/>
              </a:rPr>
              <a:t>In July 2016 they experienced a 34-minute service outage caused by a super-linear regex evaluation, preventing users from posing questions or answering them.</a:t>
            </a:r>
          </a:p>
          <a:p>
            <a:r>
              <a:rPr kumimoji="1" lang="en-US" sz="1200" kern="1200" dirty="0">
                <a:solidFill>
                  <a:schemeClr val="tx1"/>
                </a:solidFill>
                <a:effectLst/>
                <a:latin typeface="Arial" pitchFamily="34" charset="0"/>
                <a:ea typeface="+mn-ea"/>
                <a:cs typeface="Arial" pitchFamily="34" charset="0"/>
              </a:rPr>
              <a:t>At a rough estimate, during this outage 200,000 visits were disrupted, affecting tens of thousands of users.</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The cause?</a:t>
            </a:r>
          </a:p>
          <a:p>
            <a:r>
              <a:rPr kumimoji="1" lang="en-US" sz="1200" kern="1200" dirty="0">
                <a:solidFill>
                  <a:schemeClr val="tx1"/>
                </a:solidFill>
                <a:effectLst/>
                <a:latin typeface="Arial" pitchFamily="34" charset="0"/>
                <a:ea typeface="+mn-ea"/>
                <a:cs typeface="Arial" pitchFamily="34" charset="0"/>
              </a:rPr>
              <a:t>* Stack Overflow posts look like this: a title, then a few lines of a question.</a:t>
            </a:r>
          </a:p>
          <a:p>
            <a:r>
              <a:rPr kumimoji="1" lang="en-US" sz="1200" kern="1200" dirty="0">
                <a:solidFill>
                  <a:schemeClr val="tx1"/>
                </a:solidFill>
                <a:effectLst/>
                <a:latin typeface="Arial" pitchFamily="34" charset="0"/>
                <a:ea typeface="+mn-ea"/>
                <a:cs typeface="Arial" pitchFamily="34" charset="0"/>
              </a:rPr>
              <a:t>   Responses look similar.</a:t>
            </a:r>
          </a:p>
          <a:p>
            <a:r>
              <a:rPr kumimoji="1" lang="en-US" sz="1200" kern="1200" dirty="0">
                <a:solidFill>
                  <a:schemeClr val="tx1"/>
                </a:solidFill>
                <a:effectLst/>
                <a:latin typeface="Arial" pitchFamily="34" charset="0"/>
                <a:ea typeface="+mn-ea"/>
                <a:cs typeface="Arial" pitchFamily="34" charset="0"/>
              </a:rPr>
              <a:t>* You can't see this, but there is no whitespace at the beginning or the end of each line.</a:t>
            </a:r>
          </a:p>
          <a:p>
            <a:r>
              <a:rPr kumimoji="1" lang="en-US" sz="1200" kern="1200" dirty="0">
                <a:solidFill>
                  <a:schemeClr val="tx1"/>
                </a:solidFill>
                <a:effectLst/>
                <a:latin typeface="Arial" pitchFamily="34" charset="0"/>
                <a:ea typeface="+mn-ea"/>
                <a:cs typeface="Arial" pitchFamily="34" charset="0"/>
              </a:rPr>
              <a:t>   This makes sure that the posts look pretty on laptops, desktops, and mobile devices,</a:t>
            </a:r>
          </a:p>
          <a:p>
            <a:r>
              <a:rPr kumimoji="1" lang="en-US" sz="1200" kern="1200" dirty="0">
                <a:solidFill>
                  <a:schemeClr val="tx1"/>
                </a:solidFill>
                <a:effectLst/>
                <a:latin typeface="Arial" pitchFamily="34" charset="0"/>
                <a:ea typeface="+mn-ea"/>
                <a:cs typeface="Arial" pitchFamily="34" charset="0"/>
              </a:rPr>
              <a:t>   and also saves Stack Overflow a bit of money by reducing their network traffic.</a:t>
            </a:r>
          </a:p>
          <a:p>
            <a:r>
              <a:rPr kumimoji="1" lang="en-US" sz="1200" kern="1200" dirty="0">
                <a:solidFill>
                  <a:schemeClr val="tx1"/>
                </a:solidFill>
                <a:effectLst/>
                <a:latin typeface="Arial" pitchFamily="34" charset="0"/>
                <a:ea typeface="+mn-ea"/>
                <a:cs typeface="Arial" pitchFamily="34" charset="0"/>
              </a:rPr>
              <a:t>* Stack Overflow stripped this whitespace using a regular expression.</a:t>
            </a:r>
          </a:p>
          <a:p>
            <a:r>
              <a:rPr kumimoji="1" lang="en-US" sz="1200" kern="1200" dirty="0">
                <a:solidFill>
                  <a:schemeClr val="tx1"/>
                </a:solidFill>
                <a:effectLst/>
                <a:latin typeface="Arial" pitchFamily="34" charset="0"/>
                <a:ea typeface="+mn-ea"/>
                <a:cs typeface="Arial" pitchFamily="34" charset="0"/>
              </a:rPr>
              <a:t>* This regular expression is ambiguous -- you can match whitespace characters either in the first loop or the second one.</a:t>
            </a:r>
          </a:p>
          <a:p>
            <a:r>
              <a:rPr kumimoji="1" lang="en-US" sz="1200" kern="1200" dirty="0">
                <a:solidFill>
                  <a:schemeClr val="tx1"/>
                </a:solidFill>
                <a:effectLst/>
                <a:latin typeface="Arial" pitchFamily="34" charset="0"/>
                <a:ea typeface="+mn-ea"/>
                <a:cs typeface="Arial" pitchFamily="34" charset="0"/>
              </a:rPr>
              <a:t>* There are linearly many different paths through it, leading to a quadratic runtime cost.</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Quadratically many isn't too bad -- it grows slowly, so slow behavior only manifests on fairly long strings.</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As it turns out, somewhere on Stack Overflow was a post with over 20,000 tab characters, and one day this post reached the front page of SO.</a:t>
            </a:r>
          </a:p>
          <a:p>
            <a:r>
              <a:rPr kumimoji="1" lang="en-US" sz="1200" kern="1200" dirty="0">
                <a:solidFill>
                  <a:schemeClr val="tx1"/>
                </a:solidFill>
                <a:effectLst/>
                <a:latin typeface="Arial" pitchFamily="34" charset="0"/>
                <a:ea typeface="+mn-ea"/>
                <a:cs typeface="Arial" pitchFamily="34" charset="0"/>
              </a:rPr>
              <a:t>Now, SO had a canary system in place: The health of each server was checked by its ability to load the front page within a time limit.</a:t>
            </a:r>
          </a:p>
          <a:p>
            <a:r>
              <a:rPr kumimoji="1" lang="en-US" sz="1200" kern="1200" dirty="0">
                <a:solidFill>
                  <a:schemeClr val="tx1"/>
                </a:solidFill>
                <a:effectLst/>
                <a:latin typeface="Arial" pitchFamily="34" charset="0"/>
                <a:ea typeface="+mn-ea"/>
                <a:cs typeface="Arial" pitchFamily="34" charset="0"/>
              </a:rPr>
              <a:t>The cost of processing this post with this regex exceeded the time limit, and each server was marked down in turn.</a:t>
            </a:r>
          </a:p>
          <a:p>
            <a:r>
              <a:rPr kumimoji="1" lang="en-US" sz="1200" kern="1200" dirty="0">
                <a:solidFill>
                  <a:schemeClr val="tx1"/>
                </a:solidFill>
                <a:effectLst/>
                <a:latin typeface="Arial" pitchFamily="34" charset="0"/>
                <a:ea typeface="+mn-ea"/>
                <a:cs typeface="Arial" pitchFamily="34" charset="0"/>
              </a:rPr>
              <a:t>This moved more and more load to the survivors, who were themselves eventually marked down, leading to a sitewide outage.</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TRANSITION</a:t>
            </a:r>
          </a:p>
          <a:p>
            <a:r>
              <a:rPr kumimoji="1" lang="en-US" sz="1200" kern="1200" dirty="0">
                <a:solidFill>
                  <a:schemeClr val="tx1"/>
                </a:solidFill>
                <a:effectLst/>
                <a:latin typeface="Arial" pitchFamily="34" charset="0"/>
                <a:ea typeface="+mn-ea"/>
                <a:cs typeface="Arial" pitchFamily="34" charset="0"/>
              </a:rPr>
              <a:t>Let’s take a look at other places a Regex-based service outage could crop up.</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In early 2020, Stack Overflow received about 10 million visits per day, so a rough estimate suggests that a 34-minute outage would affect over 200,000 possible visits.</a:t>
            </a:r>
          </a:p>
          <a:p>
            <a:endParaRPr kumimoji="1" lang="en-US" sz="1200" kern="1200" dirty="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Calibri" panose="020F0502020204030204" pitchFamily="34" charset="0"/>
              </a:rPr>
              <a:t>Post #38484433 (20,507 whitespace characters in the middle of a line)</a:t>
            </a:r>
            <a:endParaRPr kumimoji="1" lang="en-US"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17</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62711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say this is Stack Overflow’s server.</a:t>
            </a:r>
          </a:p>
          <a:p>
            <a:r>
              <a:rPr lang="en-US" baseline="0" dirty="0"/>
              <a:t>* They are applying this regex on posts –untrusted input from clients.</a:t>
            </a:r>
          </a:p>
          <a:p>
            <a:r>
              <a:rPr lang="en-US" baseline="0" dirty="0"/>
              <a:t>* If a malicious user (or just a bizarre one) creates a post with tons of tab characters,</a:t>
            </a:r>
          </a:p>
          <a:p>
            <a:r>
              <a:rPr lang="en-US" baseline="0" dirty="0"/>
              <a:t>* then SO’s server dedicates an unusual amount of computational resources to this regex match,</a:t>
            </a:r>
          </a:p>
          <a:p>
            <a:r>
              <a:rPr lang="en-US" baseline="0" dirty="0"/>
              <a:t>* And legitimate users</a:t>
            </a:r>
          </a:p>
          <a:p>
            <a:r>
              <a:rPr lang="en-US" baseline="0" dirty="0"/>
              <a:t>* are denied service – they cannot ask questions or give answers.</a:t>
            </a:r>
          </a:p>
          <a:p>
            <a:endParaRPr lang="en-US" baseline="0" dirty="0"/>
          </a:p>
          <a:p>
            <a:r>
              <a:rPr lang="en-US" baseline="0" dirty="0"/>
              <a:t>Crosby called this situation </a:t>
            </a:r>
            <a:r>
              <a:rPr lang="en-US" i="1" baseline="0" dirty="0"/>
              <a:t>Regex Denial of Service</a:t>
            </a:r>
            <a:r>
              <a:rPr lang="en-US" i="0" baseline="0" dirty="0"/>
              <a:t>, or ReDoS.</a:t>
            </a:r>
            <a:endParaRPr lang="en-US" baseline="0" dirty="0"/>
          </a:p>
          <a:p>
            <a:endParaRPr lang="en-US" baseline="0" dirty="0"/>
          </a:p>
          <a:p>
            <a:r>
              <a:rPr lang="en-US" baseline="0" dirty="0"/>
              <a:t>This kind of denial of service attack has two immediate effects.</a:t>
            </a:r>
          </a:p>
          <a:p>
            <a:r>
              <a:rPr lang="en-US" baseline="0" dirty="0"/>
              <a:t>First, as you can see, legitimate users cannot access the service.</a:t>
            </a:r>
          </a:p>
          <a:p>
            <a:r>
              <a:rPr lang="en-US" baseline="0" dirty="0"/>
              <a:t>* Second, a ReDoS attack costs the company providing the service money!</a:t>
            </a:r>
          </a:p>
          <a:p>
            <a:pPr marL="171450" indent="-171450">
              <a:buFontTx/>
              <a:buChar char="-"/>
            </a:pPr>
            <a:r>
              <a:rPr lang="en-US" baseline="0" dirty="0"/>
              <a:t>They are wasting computational resources  (e.g. increasing their cloud spend).</a:t>
            </a:r>
          </a:p>
          <a:p>
            <a:pPr marL="171450" indent="-171450">
              <a:buFontTx/>
              <a:buChar char="-"/>
            </a:pPr>
            <a:r>
              <a:rPr lang="en-US" baseline="0" dirty="0"/>
              <a:t>And if the company uses an advertising revenue model, those lost clients also mean lost advertising dollars.</a:t>
            </a:r>
          </a:p>
          <a:p>
            <a:endParaRPr lang="en-US" baseline="0" dirty="0"/>
          </a:p>
          <a:p>
            <a:pPr marL="0" indent="0">
              <a:buFont typeface="Arial" panose="020B0604020202020204" pitchFamily="34" charset="0"/>
              <a:buNone/>
            </a:pPr>
            <a:r>
              <a:rPr lang="en-US" baseline="0" dirty="0"/>
              <a:t>TRANSITION</a:t>
            </a:r>
          </a:p>
          <a:p>
            <a:pPr marL="0" indent="0">
              <a:buFont typeface="Arial" panose="020B0604020202020204" pitchFamily="34" charset="0"/>
              <a:buNone/>
            </a:pPr>
            <a:r>
              <a:rPr lang="en-US" baseline="0" dirty="0"/>
              <a:t>Stack Overflow is not the only company to run into problems with runaway regex evaluations</a:t>
            </a:r>
          </a:p>
          <a:p>
            <a:endParaRPr lang="en-US" baseline="0" dirty="0"/>
          </a:p>
          <a:p>
            <a:r>
              <a:rPr lang="en-US" baseline="0" dirty="0"/>
              <a:t>====</a:t>
            </a:r>
          </a:p>
          <a:p>
            <a:endParaRPr lang="en-US" baseline="0" dirty="0"/>
          </a:p>
          <a:p>
            <a:r>
              <a:rPr lang="en-US" baseline="0" dirty="0"/>
              <a:t>Remember that regexes are commonly used for input validation.</a:t>
            </a:r>
          </a:p>
          <a:p>
            <a:r>
              <a:rPr lang="en-US" baseline="0" dirty="0"/>
              <a:t>Form input is, by definition, untrusted and potentially malicious -- that's why we're validating it.</a:t>
            </a:r>
          </a:p>
          <a:p>
            <a:r>
              <a:rPr lang="en-US" baseline="0" dirty="0"/>
              <a:t>A malicious input could trigger the super-linear worst-case match time of a regex, leading to denial of service.</a:t>
            </a:r>
          </a:p>
          <a:p>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t>
            </a:r>
          </a:p>
          <a:p>
            <a:pPr marL="0" indent="0">
              <a:buFont typeface="Arial" panose="020B0604020202020204" pitchFamily="34" charset="0"/>
              <a:buNone/>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Regex Denial of Service was proposed back in 2003 by Scott Crosby.</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18</a:t>
            </a:fld>
            <a:endParaRPr kumimoji="0" lang="en-US" altLang="ko-KR" sz="1200" b="1" i="0" u="none" strike="noStrike" kern="1200" cap="none" spc="0" normalizeH="0" baseline="0" noProof="0" dirty="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154954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CloudFlare</a:t>
            </a:r>
            <a:r>
              <a:rPr lang="en-US" dirty="0"/>
              <a:t> is an internet infrastructure company whose main offering is a content delivery network -- basically a cache for web services.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dirty="0" err="1"/>
              <a:t>CloudFlare</a:t>
            </a:r>
            <a:r>
              <a:rPr lang="en-US" dirty="0"/>
              <a:t> has a lot of customers: around 5% of all internet traffic flows through </a:t>
            </a:r>
            <a:r>
              <a:rPr lang="en-US" dirty="0" err="1"/>
              <a:t>CloudFlare</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Last July, </a:t>
            </a:r>
            <a:r>
              <a:rPr lang="en-US" dirty="0" err="1"/>
              <a:t>CloudFlare</a:t>
            </a:r>
            <a:r>
              <a:rPr lang="en-US" dirty="0"/>
              <a:t> had an outage caused by an algorithm that began to receive worst-case inputs.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While </a:t>
            </a:r>
            <a:r>
              <a:rPr lang="en-US" dirty="0" err="1"/>
              <a:t>CloudFlare</a:t>
            </a:r>
            <a:r>
              <a:rPr lang="en-US" dirty="0"/>
              <a:t> was offline, its customers' services were inaccessible, impacting the bottom line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of companies like Uber, </a:t>
            </a:r>
            <a:r>
              <a:rPr lang="en-US" dirty="0" err="1"/>
              <a:t>OKCupid</a:t>
            </a:r>
            <a:r>
              <a:rPr lang="en-US" dirty="0"/>
              <a:t>, and Peloton.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CloudFlare’s</a:t>
            </a:r>
            <a:r>
              <a:rPr lang="en-US" dirty="0"/>
              <a:t> engineers had developed a regex that run in linear time on most input.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They tested it on a small-scale deployment, and it performed just fine.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 when </a:t>
            </a:r>
            <a:r>
              <a:rPr lang="en-US" dirty="0" err="1"/>
              <a:t>CloudFlare’s</a:t>
            </a:r>
            <a:r>
              <a:rPr lang="en-US" dirty="0"/>
              <a:t> engineers deployed this algorithm worldwide, things went wrong.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pathological group of network packets triggered the regex’s worst-case </a:t>
            </a:r>
            <a:r>
              <a:rPr lang="en-US" b="1" i="1" dirty="0"/>
              <a:t>cubic</a:t>
            </a:r>
            <a:r>
              <a:rPr lang="en-US" dirty="0"/>
              <a:t> behavior – much worse than the linear-time behavior they were expecting.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This chart shows the CPU utilization on their servers during the outage.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When the algorithm was deployed, CPU utilization spiked to 100%. Network traffic could not be processed because the machines were overloaded.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Until </a:t>
            </a:r>
            <a:r>
              <a:rPr lang="en-US" dirty="0" err="1"/>
              <a:t>CloudFlare’s</a:t>
            </a:r>
            <a:r>
              <a:rPr lang="en-US" dirty="0"/>
              <a:t> engineers responded, thousands of Internet services were disrupted.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Disrupted service is bad for everyone. Customers don’t get the services they want; companies don’t get paid; Trust in Cloudflare erodes.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TRANSITION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 can regale you with </a:t>
            </a:r>
            <a:r>
              <a:rPr lang="en-US" sz="1200" dirty="0">
                <a:latin typeface="Gill Sans MT" panose="020B0502020104020203" pitchFamily="34" charset="77"/>
              </a:rPr>
              <a:t>anecdotes about problematic regexes.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algorithm typically behaved in linear time, but as the result of a change by </a:t>
            </a:r>
            <a:r>
              <a:rPr lang="en-US" dirty="0" err="1"/>
              <a:t>CloudFlare's</a:t>
            </a:r>
            <a:r>
              <a:rPr lang="en-US" dirty="0"/>
              <a:t> engineers it began to perform in cubic time on many inputs.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Some affected websites: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https://www.theverge.com/2019/7/2/20678958/downdetector-down-cloudflare-502-gateway-error-discord-outage</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br>
              <a:rPr lang="en-US" dirty="0"/>
            </a:br>
            <a:r>
              <a:rPr lang="en-US" dirty="0"/>
              <a:t>Other </a:t>
            </a:r>
            <a:r>
              <a:rPr lang="en-US" dirty="0" err="1"/>
              <a:t>CloudFlare</a:t>
            </a:r>
            <a:r>
              <a:rPr lang="en-US" dirty="0"/>
              <a:t> customers: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4"/>
              </a:rPr>
              <a:t>https://qz.com/918941/cloudflare-leaked-user-data-from-millions-of-websites-heres-how-to-check-if-you-were-affected/</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5-10% of internet traffic:</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5"/>
              </a:rPr>
              <a:t>https://www.wired.com/story/cloudflare-spectrum-iot-protection/</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web services might be vulnerable to an outage caused by a runaway regex.</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19</a:t>
            </a:fld>
            <a:endParaRPr lang="en-US" altLang="ko-KR"/>
          </a:p>
        </p:txBody>
      </p:sp>
    </p:spTree>
    <p:extLst>
      <p:ext uri="{BB962C8B-B14F-4D97-AF65-F5344CB8AC3E}">
        <p14:creationId xmlns:p14="http://schemas.microsoft.com/office/powerpoint/2010/main" val="155729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Here’s the problematic regex. I’m sure we can all see the trouble right away!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 Well maybe a picture...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20</a:t>
            </a:fld>
            <a:endParaRPr lang="en-US" altLang="ko-KR"/>
          </a:p>
        </p:txBody>
      </p:sp>
    </p:spTree>
    <p:extLst>
      <p:ext uri="{BB962C8B-B14F-4D97-AF65-F5344CB8AC3E}">
        <p14:creationId xmlns:p14="http://schemas.microsoft.com/office/powerpoint/2010/main" val="311490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1D712-58E1-4FFA-8A47-8D821F11B45B}" type="slidenum">
              <a:rPr lang="en-US" altLang="ko-KR"/>
              <a:pPr/>
              <a:t>29</a:t>
            </a:fld>
            <a:endParaRPr lang="en-US" altLang="ko-KR"/>
          </a:p>
        </p:txBody>
      </p:sp>
    </p:spTree>
    <p:extLst>
      <p:ext uri="{BB962C8B-B14F-4D97-AF65-F5344CB8AC3E}">
        <p14:creationId xmlns:p14="http://schemas.microsoft.com/office/powerpoint/2010/main" val="18168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New FA model for memoization</a:t>
            </a:r>
          </a:p>
          <a:p>
            <a:pPr marL="171450" indent="-171450">
              <a:buFontTx/>
              <a:buChar char="-"/>
            </a:pPr>
            <a:r>
              <a:rPr lang="en-US"/>
              <a:t>Algorithmic and run-time optimizations</a:t>
            </a:r>
          </a:p>
          <a:p>
            <a:pPr marL="171450" indent="-171450">
              <a:buFontTx/>
              <a:buChar char="-"/>
            </a:pPr>
            <a:r>
              <a:rPr lang="en-US"/>
              <a:t>Supports the full range of extended regex features</a:t>
            </a:r>
          </a:p>
          <a:p>
            <a:pPr marL="171450" indent="-171450">
              <a:buFontTx/>
              <a:buChar char="-"/>
            </a:pPr>
            <a:r>
              <a:rPr lang="en-US"/>
              <a:t>Evaluated on a large-scale corpus and showed benefits for a wide range of regexes</a:t>
            </a:r>
          </a:p>
        </p:txBody>
      </p:sp>
      <p:sp>
        <p:nvSpPr>
          <p:cNvPr id="4" name="Slide Number Placeholder 3"/>
          <p:cNvSpPr>
            <a:spLocks noGrp="1"/>
          </p:cNvSpPr>
          <p:nvPr>
            <p:ph type="sldNum" sz="quarter" idx="5"/>
          </p:nvPr>
        </p:nvSpPr>
        <p:spPr/>
        <p:txBody>
          <a:bodyPr/>
          <a:lstStyle/>
          <a:p>
            <a:fld id="{0A2A37BA-026F-9146-8519-D617D382498F}" type="slidenum">
              <a:t>2</a:t>
            </a:fld>
            <a:endParaRPr lang="en-US"/>
          </a:p>
        </p:txBody>
      </p:sp>
    </p:spTree>
    <p:extLst>
      <p:ext uri="{BB962C8B-B14F-4D97-AF65-F5344CB8AC3E}">
        <p14:creationId xmlns:p14="http://schemas.microsoft.com/office/powerpoint/2010/main" val="18922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Gill Sans MT" panose="020B0502020104020203" pitchFamily="34" charset="77"/>
              </a:rPr>
              <a:t>Regular expressions are a popular tool for string matching problems.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Let me tell you what you’ll need to know about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Conceptually, regexes are a means of encoding 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Simple string languages</a:t>
            </a:r>
            <a:r>
              <a:rPr lang="en-US" dirty="0"/>
              <a:t>: some useful subset of all possible strings, like “strings that look like email addresses”.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They are supported in all mainstream PLs, and are widely used in practice.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By one estimate, about 40% of software projects use regexes in one way or another.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Practically, engineers encode regex string constraints using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three core regex operations: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0" dirty="0"/>
              <a:t>* Concatenation, * repetition, * disjunction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0" dirty="0"/>
              <a:t>Most programming languages offer about 30 distinct regex operations. Some of these go beyond Kleene-regular semantics.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b="1" dirty="0"/>
          </a:p>
          <a:p>
            <a:r>
              <a:rPr lang="en-US" b="0" dirty="0"/>
              <a:t>* </a:t>
            </a:r>
            <a:r>
              <a:rPr lang="en-US" dirty="0"/>
              <a:t>According to empirical studies, software engineers commonly use regexes to perform input validation.</a:t>
            </a:r>
          </a:p>
          <a:p>
            <a:r>
              <a:rPr lang="en-US" dirty="0"/>
              <a:t>Engineers use regexes as an early step when processing untrusted and unstructured text.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To refresh your memory, let me share some examples: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Here is a regex that matches email addresses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Another one for IPv4 addresses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And one for Windows usernames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run time, the responsibility for checking matches is delegated to an entity known as a </a:t>
            </a:r>
            <a:r>
              <a:rPr lang="en-US" i="1" dirty="0"/>
              <a:t>regex engine</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ko-KR" b="0" baseline="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Practitioners have extended regular expressions beyond automata 101.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Real-world regexes are expressive enough that you can encode NP-hard problems with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But various researchers have showed that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Although some regexes have linear worst-case match time,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Other regexes will have polynomial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Or even exponential worst-case match times as a function of the length of the input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31</a:t>
            </a:fld>
            <a:endParaRPr lang="en-US" altLang="ko-KR"/>
          </a:p>
        </p:txBody>
      </p:sp>
    </p:spTree>
    <p:extLst>
      <p:ext uri="{BB962C8B-B14F-4D97-AF65-F5344CB8AC3E}">
        <p14:creationId xmlns:p14="http://schemas.microsoft.com/office/powerpoint/2010/main" val="27816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Here’s an example of a super-linear regex – it is similar to the previous example, but this regex has exponential worst-case behavior</a:t>
            </a:r>
          </a:p>
          <a:p>
            <a:r>
              <a:rPr lang="en-US" dirty="0"/>
              <a:t>* Regex engines will construct this NFA – like the previous NFA, but it has two loops instead of one</a:t>
            </a:r>
          </a:p>
          <a:p>
            <a:r>
              <a:rPr lang="en-US" dirty="0"/>
              <a:t>  * because of the extra quantifier.</a:t>
            </a:r>
          </a:p>
          <a:p>
            <a:endParaRPr lang="en-US" dirty="0"/>
          </a:p>
          <a:p>
            <a:r>
              <a:rPr lang="en-US" dirty="0"/>
              <a:t>What effect does this extra loop have? It makes the NFA </a:t>
            </a:r>
            <a:r>
              <a:rPr lang="en-US" i="1" dirty="0"/>
              <a:t>ambiguous</a:t>
            </a:r>
            <a:r>
              <a:rPr lang="en-US" dirty="0"/>
              <a:t>.</a:t>
            </a:r>
          </a:p>
          <a:p>
            <a:r>
              <a:rPr lang="en-US" dirty="0"/>
              <a:t>* Each time the regex engine encounters an "a", it's not sure which loop to take.</a:t>
            </a:r>
          </a:p>
          <a:p>
            <a:r>
              <a:rPr lang="en-US" dirty="0"/>
              <a:t>Each "a" gives it two choices to explore, and additional “a”s compound the number of paths exponentially.</a:t>
            </a:r>
          </a:p>
          <a:p>
            <a:endParaRPr lang="en-US" dirty="0"/>
          </a:p>
          <a:p>
            <a:r>
              <a:rPr lang="en-US" dirty="0"/>
              <a:t>This means that</a:t>
            </a:r>
          </a:p>
          <a:p>
            <a:r>
              <a:rPr lang="en-US" dirty="0"/>
              <a:t>* under the input "</a:t>
            </a:r>
            <a:r>
              <a:rPr lang="en-US" dirty="0" err="1"/>
              <a:t>aaaa</a:t>
            </a:r>
            <a:r>
              <a:rPr lang="en-US" dirty="0"/>
              <a:t>....a!",</a:t>
            </a:r>
          </a:p>
          <a:p>
            <a:r>
              <a:rPr lang="en-US" dirty="0"/>
              <a:t>* there will be an exponential number of paths to explore in the number of "</a:t>
            </a:r>
            <a:r>
              <a:rPr lang="en-US" dirty="0" err="1"/>
              <a:t>a"s</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This input ends in an !, ensuring that none of them will match and forcing the regex engine to try all of them.</a:t>
            </a:r>
          </a:p>
          <a:p>
            <a:endParaRPr lang="en-US" dirty="0"/>
          </a:p>
          <a:p>
            <a:r>
              <a:rPr lang="en-US" dirty="0"/>
              <a:t>* We can express the number of paths in this NFA using this recurrence relation, which works out to exponential in the length of the input.</a:t>
            </a:r>
          </a:p>
          <a:p>
            <a:endParaRPr lang="en-US" dirty="0"/>
          </a:p>
          <a:p>
            <a:r>
              <a:rPr lang="en-US" dirty="0"/>
              <a:t>* Not all regexes will have exponential worst-case time complexity under this search regime.</a:t>
            </a:r>
          </a:p>
          <a:p>
            <a:r>
              <a:rPr lang="en-US" dirty="0"/>
              <a:t>Some regexes exhibit polynomial worst-case behavior.</a:t>
            </a:r>
          </a:p>
          <a:p>
            <a:r>
              <a:rPr lang="en-US" dirty="0"/>
              <a:t>And unambiguous regexes will exhibit linear worst-case behavior.</a:t>
            </a:r>
          </a:p>
          <a:p>
            <a:r>
              <a:rPr lang="en-US" dirty="0"/>
              <a:t>Regardless of their worst-case behavior, most regexes will run in linear time on typical inputs.</a:t>
            </a:r>
          </a:p>
          <a:p>
            <a:r>
              <a:rPr lang="en-US" dirty="0"/>
              <a:t>They exhibit their slowest behavior only on specially crafted inputs.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TRANSITION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Let’s think about the implications of these properties when regexes are used within the web stack.</a:t>
            </a:r>
            <a:endParaRPr lang="en-US" dirty="0"/>
          </a:p>
          <a:p>
            <a:endParaRPr lang="en-US" dirty="0"/>
          </a:p>
          <a:p>
            <a:r>
              <a:rPr lang="en-US" dirty="0"/>
              <a:t>===</a:t>
            </a:r>
          </a:p>
        </p:txBody>
      </p:sp>
      <p:sp>
        <p:nvSpPr>
          <p:cNvPr id="4" name="Slide Number Placeholder 3"/>
          <p:cNvSpPr>
            <a:spLocks noGrp="1"/>
          </p:cNvSpPr>
          <p:nvPr>
            <p:ph type="sldNum" sz="quarter" idx="10"/>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32</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487889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first thing you should know is that </a:t>
            </a:r>
            <a:r>
              <a:rPr lang="en-US" i="1"/>
              <a:t>most</a:t>
            </a:r>
            <a:r>
              <a:rPr lang="en-US"/>
              <a:t> regex engines use backtracking and expose applications to ReDoS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Regex engines from popular programming languages can be categorized into three tiers of performance.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For each regex engine, this chart shows the percent of the regex corpus that exhibited exponential or polynomial worst-case behavior.</a:t>
            </a:r>
          </a:p>
          <a:p>
            <a:endParaRPr lang="en-US" dirty="0"/>
          </a:p>
          <a:p>
            <a:r>
              <a:rPr lang="en-US" dirty="0"/>
              <a:t>* First, we have four regex engines in a “slow tier”, and 2 engines in a “medium” tier. Regexes in these programming languages exhibit non-trivial levels of polynomial and/or exponential behavior, impacting up to 10% of the regexes in the corpus.</a:t>
            </a:r>
          </a:p>
          <a:p>
            <a:pPr marL="171450" indent="-171450">
              <a:buFont typeface="Arial" panose="020B0604020202020204" pitchFamily="34" charset="0"/>
              <a:buChar char="•"/>
            </a:pPr>
            <a:endParaRPr lang="en-US" dirty="0"/>
          </a:p>
          <a:p>
            <a:r>
              <a:rPr lang="en-US" dirty="0"/>
              <a:t>* Finally, we have engines in the “fast tier”. These use Thompson’s lockstep matching algorithm instead of backtracking, which constrains the featureset they can support. However, they exhibit no appreciable super-linear behavior.</a:t>
            </a:r>
          </a:p>
          <a:p>
            <a:endParaRPr lang="en-US" dirty="0"/>
          </a:p>
          <a:p>
            <a:r>
              <a:rPr lang="en-US" dirty="0"/>
              <a:t>TRANSITION</a:t>
            </a:r>
          </a:p>
          <a:p>
            <a:r>
              <a:rPr lang="en-US" dirty="0"/>
              <a:t>The second thing you should know is that, a</a:t>
            </a:r>
            <a:r>
              <a:rPr lang="en-US"/>
              <a:t>lthough there are regex engines with linear-time guarantees, notably those in Rust &amp; Go, Google’s RE2, and Intel’s Hyperscan, there are subtleties between regex engine dialects that render translation a tenuous task.</a:t>
            </a:r>
          </a:p>
        </p:txBody>
      </p:sp>
      <p:sp>
        <p:nvSpPr>
          <p:cNvPr id="4" name="Slide Number Placeholder 3"/>
          <p:cNvSpPr>
            <a:spLocks noGrp="1"/>
          </p:cNvSpPr>
          <p:nvPr>
            <p:ph type="sldNum" sz="quarter" idx="10"/>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33</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64607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…The second thing you should know is that, a</a:t>
            </a:r>
            <a:r>
              <a:rPr lang="en-US"/>
              <a:t>lthough there are regex engines with linear-time guarantees, notably those in Rust &amp; Go, Google’s RE2, and Intel’s Hyperscan, there are subtleties between regex engine dialects that render translation a tenuous task.</a:t>
            </a: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The existence of regex engine dialects is well known. My team measured the actual degree to which regex engines differ in their behavior, and identified two major kinds of differences.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 In this first group are behavioral differences that are well documented and can be easily addressed through a translation layer using existing compiler techniques.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In the second group are behavioral differences that seem harder to translate – they don’t follow documentation, so they can only be discovered through experiments like this one. Some of them might then be translated, others less so. Formally representing these semantics has been a multi-decade effort by automata theorists – they are not done yet.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TRANSITION: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we want to eliminate ReDoS, but we must do so in an obviously-semantics-preserving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don’t want to force developers to rewrite 10% of their regexes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cannot just swap out one engine for another due to backwards compatibility;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Overhauling an entire engine with a different (or hybrid) algorithm seems intractable – Google’s V8 team recently spent more than a year implementing such an approach.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Is there a simpler approach?</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34</a:t>
            </a:fld>
            <a:endParaRPr lang="en-US" altLang="ko-KR"/>
          </a:p>
        </p:txBody>
      </p:sp>
    </p:spTree>
    <p:extLst>
      <p:ext uri="{BB962C8B-B14F-4D97-AF65-F5344CB8AC3E}">
        <p14:creationId xmlns:p14="http://schemas.microsoft.com/office/powerpoint/2010/main" val="2788013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offers a great improvement in time complexity.</a:t>
            </a:r>
          </a:p>
          <a:p>
            <a:r>
              <a:rPr lang="en-US" dirty="0"/>
              <a:t>    But what about space costs?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full memoization scheme requires making as many copies of the input string as there are NFA vertices.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Many real-world regexes are complex, with tens and even hundreds of NFA vertices.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Combined with long input strings, the space cost may be too much for practical purposes.</a:t>
            </a:r>
          </a:p>
          <a:p>
            <a:r>
              <a:rPr lang="en-US" dirty="0"/>
              <a:t>This chart shows the distribution of NFA sizes for a sample from a large regex dataset. The y-axis is thus the typical space multiplier for memoization.</a:t>
            </a:r>
          </a:p>
          <a:p>
            <a:r>
              <a:rPr lang="en-US" dirty="0"/>
              <a:t>* If we memoize all vertices, we’ll need 20 to 40 copies of the input string for typical regexes.</a:t>
            </a:r>
          </a:p>
          <a:p>
            <a:r>
              <a:rPr lang="en-US" dirty="0"/>
              <a:t>  In some cases this might be acceptable.</a:t>
            </a:r>
          </a:p>
          <a:p>
            <a:r>
              <a:rPr lang="en-US" dirty="0"/>
              <a:t>  But if input strings can be long, this space cost may be too much for practical purposes.</a:t>
            </a:r>
          </a:p>
          <a:p>
            <a:r>
              <a:rPr lang="en-US" dirty="0"/>
              <a:t>  For example, the Stack Overflow problem from earlier involved very long input strings -- adding an order of magnitude to the memory costs in such cases could be problematic.</a:t>
            </a:r>
          </a:p>
          <a:p>
            <a:endParaRPr lang="en-US" dirty="0"/>
          </a:p>
          <a:p>
            <a:r>
              <a:rPr lang="en-US" dirty="0"/>
              <a:t>* Fortunately, we have shown that we can memoize visits to a selected subset of the vertices, obtaining the same time guarantee with lower space cost. These are the automaton vertices with in-degree &gt; 1, which result from quantifiers and disjunctions – these vertices can be reached along multiple paths. Since ambiguity means multiple paths, it makes sense that memorizing these would suffice.</a:t>
            </a:r>
          </a:p>
          <a:p>
            <a:r>
              <a:rPr lang="en-US" dirty="0"/>
              <a:t>* For 99% of real-world regexes, this set of states is consistently quite small.</a:t>
            </a:r>
          </a:p>
          <a:p>
            <a:endParaRPr lang="en-US" dirty="0"/>
          </a:p>
          <a:p>
            <a:r>
              <a:rPr lang="en-US" dirty="0"/>
              <a:t>* I've gone further, and shown that we can memoize still fewer vertices to trade a slightly larger time cost for even less space. Here we memoize the “quantifier” nodes, i.e. the automaton vertices upstream from back-edges in the automaton graph. Memoizing these does not prevent *all* ambiguity, but it prevents the ambiguity from compounding.</a:t>
            </a:r>
          </a:p>
          <a:p>
            <a:r>
              <a:rPr lang="en-US" dirty="0"/>
              <a:t>* Estimating the real-world impact using our regex dataset again, this nets us a slightly tighter distribution than the previous scheme.</a:t>
            </a:r>
          </a:p>
          <a:p>
            <a:endParaRPr lang="en-US" dirty="0"/>
          </a:p>
          <a:p>
            <a:r>
              <a:rPr lang="en-US"/>
              <a:t>We also extended our memoized non-deterministic automaton model to two common extended regex features: regexes with zero-width assertions (lookarounds) and regexes with backreferences.</a:t>
            </a:r>
          </a:p>
          <a:p>
            <a:r>
              <a:rPr lang="en-US"/>
              <a:t>Our formalization followed regex engine implementations: we introduced additional edge types into the automaton, and considered the memory costs and the effect of memoization.</a:t>
            </a:r>
          </a:p>
          <a:p>
            <a:r>
              <a:rPr lang="en-US"/>
              <a:t>Due to time constraints, I won’t talk about the details here, but they are in the paper.</a:t>
            </a:r>
            <a:endParaRPr lang="en-US" dirty="0"/>
          </a:p>
          <a:p>
            <a:endParaRPr lang="en-US" dirty="0"/>
          </a:p>
          <a:p>
            <a:r>
              <a:rPr lang="en-US" dirty="0"/>
              <a:t>TRANSITION</a:t>
            </a:r>
          </a:p>
          <a:p>
            <a:r>
              <a:rPr lang="en-US" dirty="0"/>
              <a:t>So far so good – using selective memoization, we can dramatically reduce the space cost without degrading the linear time guarantee. But since we are still increasing the space cost, we’d like to reduce the cost as much as possible.</a:t>
            </a:r>
          </a:p>
          <a:p>
            <a:r>
              <a:rPr lang="en-US" dirty="0"/>
              <a:t>All of these memoization schemes involve tracking a table of the places we’ve been in our search. Can we choose an efficient representation of this table?</a:t>
            </a:r>
          </a:p>
          <a:p>
            <a:endParaRPr lang="en-US" dirty="0"/>
          </a:p>
          <a:p>
            <a:r>
              <a:rPr lang="en-US" dirty="0"/>
              <a:t>=======</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Arial" pitchFamily="34" charset="0"/>
              </a:rPr>
              <a:t>The 75th percentile of both all regexes and only the super-linear regexes is between 30 and 40 (31 and 38, respectively) </a:t>
            </a:r>
            <a:endParaRPr lang="en-US" dirty="0"/>
          </a:p>
          <a:p>
            <a:endParaRPr lang="en-US" dirty="0"/>
          </a:p>
          <a:p>
            <a:r>
              <a:rPr lang="en-US" dirty="0"/>
              <a:t>Whiskers are the (1,99) percentiles.</a:t>
            </a:r>
          </a:p>
          <a:p>
            <a:r>
              <a:rPr lang="en-US" dirty="0"/>
              <a:t>Measure is of 150K regexes from the corpus of 537K, i.e. about 29%.</a:t>
            </a:r>
          </a:p>
          <a:p>
            <a:r>
              <a:rPr lang="en-US" dirty="0"/>
              <a:t>The remainder use features that the prototype does not support.</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35</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71003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so good – using selective memoization, we can dramatically reduce the space cost without degrading the linear time guarantee.</a:t>
            </a:r>
          </a:p>
          <a:p>
            <a:r>
              <a:rPr lang="en-US" dirty="0"/>
              <a:t>  Can we do better?</a:t>
            </a:r>
          </a:p>
          <a:p>
            <a:endParaRPr lang="en-US" dirty="0"/>
          </a:p>
          <a:p>
            <a:r>
              <a:rPr lang="en-US" dirty="0"/>
              <a:t>I’ll look at three ways to STORE the memo table, and we’ll see which one can do so the most efficiently.</a:t>
            </a:r>
          </a:p>
          <a:p>
            <a:endParaRPr lang="en-US" dirty="0"/>
          </a:p>
          <a:p>
            <a:r>
              <a:rPr lang="en-US" dirty="0"/>
              <a:t>* We’ll start out with what’s called a full memo table.</a:t>
            </a:r>
          </a:p>
          <a:p>
            <a:r>
              <a:rPr lang="en-US" dirty="0"/>
              <a:t>* Each column is the memoization record for a vertex</a:t>
            </a:r>
          </a:p>
          <a:p>
            <a:r>
              <a:rPr lang="en-US" dirty="0"/>
              <a:t>* Each row corresponds to an offset in the string</a:t>
            </a:r>
          </a:p>
          <a:p>
            <a:r>
              <a:rPr lang="en-US" dirty="0"/>
              <a:t>* We start by marking the outcome at each vertex-offset pair as unknown</a:t>
            </a:r>
          </a:p>
          <a:p>
            <a:r>
              <a:rPr lang="en-US" dirty="0"/>
              <a:t>* As we find cells that don’t work during the simulation, we’ll replace them</a:t>
            </a:r>
          </a:p>
          <a:p>
            <a:r>
              <a:rPr lang="en-US" dirty="0"/>
              <a:t>* with </a:t>
            </a:r>
            <a:r>
              <a:rPr lang="en-US" dirty="0" err="1"/>
              <a:t>xs</a:t>
            </a:r>
            <a:endParaRPr lang="en-US" dirty="0"/>
          </a:p>
          <a:p>
            <a:r>
              <a:rPr lang="en-US" dirty="0"/>
              <a:t>During the simulation, if we encounter an X we know it won't work and can short-circuit. If we encounter an unknown, we will explore it.</a:t>
            </a:r>
          </a:p>
          <a:p>
            <a:endParaRPr lang="en-US" dirty="0"/>
          </a:p>
          <a:p>
            <a:r>
              <a:rPr lang="en-US" dirty="0"/>
              <a:t>* This scheme can be implemented with a bitmap, for fast access.</a:t>
            </a:r>
          </a:p>
          <a:p>
            <a:r>
              <a:rPr lang="en-US" dirty="0"/>
              <a:t>* It might waste a lot of space though – in column B we paid for a full copy of the input string that we didn’t use</a:t>
            </a:r>
          </a:p>
          <a:p>
            <a:endParaRPr lang="en-US" dirty="0"/>
          </a:p>
          <a:p>
            <a:r>
              <a:rPr lang="en-US" dirty="0"/>
              <a:t>TRANSITION</a:t>
            </a:r>
          </a:p>
          <a:p>
            <a:r>
              <a:rPr lang="en-US" dirty="0"/>
              <a:t>Perhaps we can do better by only paying for what we actually use.</a:t>
            </a:r>
          </a:p>
          <a:p>
            <a:endParaRPr lang="en-US" dirty="0"/>
          </a:p>
          <a:p>
            <a:r>
              <a:rPr lang="en-US" dirty="0"/>
              <a:t>=======</a:t>
            </a:r>
          </a:p>
          <a:p>
            <a:endParaRPr lang="en-US" dirty="0"/>
          </a:p>
          <a:p>
            <a:r>
              <a:rPr lang="en-US" dirty="0"/>
              <a:t>Whiskers are the (1,99) percentiles.</a:t>
            </a:r>
          </a:p>
          <a:p>
            <a:r>
              <a:rPr lang="en-US" dirty="0"/>
              <a:t>Measure is of 150K regexes from the corpus of 537K, i.e. about 29%.</a:t>
            </a:r>
          </a:p>
          <a:p>
            <a:r>
              <a:rPr lang="en-US" dirty="0"/>
              <a:t>The remainder use features that the prototype does not support.</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36</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167202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…Perhaps we can do better by only paying for what we use.</a:t>
            </a:r>
          </a:p>
          <a:p>
            <a:endParaRPr lang="en-US" dirty="0"/>
          </a:p>
          <a:p>
            <a:r>
              <a:rPr lang="en-US" dirty="0"/>
              <a:t>* This approach is called a negative table – we’ll only mark places that WON’T work. This is a traditional technique in memoization.</a:t>
            </a:r>
          </a:p>
          <a:p>
            <a:endParaRPr lang="en-US" dirty="0"/>
          </a:p>
          <a:p>
            <a:r>
              <a:rPr lang="en-US" dirty="0"/>
              <a:t>* Again we have columns for vertices</a:t>
            </a:r>
          </a:p>
          <a:p>
            <a:r>
              <a:rPr lang="en-US" dirty="0"/>
              <a:t>* And rows for string offsets</a:t>
            </a:r>
          </a:p>
          <a:p>
            <a:endParaRPr lang="en-US" dirty="0"/>
          </a:p>
          <a:p>
            <a:r>
              <a:rPr lang="en-US" dirty="0"/>
              <a:t>* This time, we’ll start out with an empty table</a:t>
            </a:r>
          </a:p>
          <a:p>
            <a:r>
              <a:rPr lang="en-US" dirty="0"/>
              <a:t>* As we find failed paths, we’ll mark those</a:t>
            </a:r>
          </a:p>
          <a:p>
            <a:r>
              <a:rPr lang="en-US" dirty="0"/>
              <a:t>But we’ll never pay for cells we don’t visit.</a:t>
            </a:r>
          </a:p>
          <a:p>
            <a:endParaRPr lang="en-US" dirty="0"/>
          </a:p>
          <a:p>
            <a:r>
              <a:rPr lang="en-US" dirty="0"/>
              <a:t>* If we use a structure like a hash table, this gives us fast access and no wasted space.</a:t>
            </a:r>
          </a:p>
          <a:p>
            <a:endParaRPr lang="en-US" dirty="0"/>
          </a:p>
          <a:p>
            <a:r>
              <a:rPr lang="en-US" dirty="0"/>
              <a:t>TRANSITION</a:t>
            </a:r>
          </a:p>
          <a:p>
            <a:r>
              <a:rPr lang="en-US" dirty="0"/>
              <a:t>But perhaps we can do even better, by tailoring our table encoding to the problem context.</a:t>
            </a:r>
          </a:p>
          <a:p>
            <a:endParaRPr lang="en-US" dirty="0"/>
          </a:p>
          <a:p>
            <a:endParaRPr lang="en-US" dirty="0"/>
          </a:p>
          <a:p>
            <a:r>
              <a:rPr lang="en-US" dirty="0"/>
              <a:t>=======</a:t>
            </a:r>
          </a:p>
          <a:p>
            <a:endParaRPr lang="en-US" dirty="0"/>
          </a:p>
          <a:p>
            <a:r>
              <a:rPr lang="en-US" dirty="0"/>
              <a:t>Whiskers are the (1,99) percentiles.</a:t>
            </a:r>
          </a:p>
          <a:p>
            <a:r>
              <a:rPr lang="en-US" dirty="0"/>
              <a:t>Measure is of 150K regexes from the corpus of 537K, i.e. about 29%.</a:t>
            </a:r>
          </a:p>
          <a:p>
            <a:r>
              <a:rPr lang="en-US" dirty="0"/>
              <a:t>The remainder use features that the prototype does not support.</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37</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359780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 perhaps we can do even better, by tailoring our table encoding to the problem context.</a:t>
            </a:r>
          </a:p>
          <a:p>
            <a:endParaRPr lang="en-US" dirty="0"/>
          </a:p>
          <a:p>
            <a:r>
              <a:rPr lang="en-US" dirty="0"/>
              <a:t>Look at the bottom two tables  here – at the end of the simulation, both are low entropy, with a single value reused in every row – eminently compressible.</a:t>
            </a:r>
          </a:p>
          <a:p>
            <a:r>
              <a:rPr lang="en-US" dirty="0"/>
              <a:t>Perhaps we can take advantage of this low entropy by maintaining a compressed version of the memo table.</a:t>
            </a:r>
          </a:p>
          <a:p>
            <a:endParaRPr lang="en-US" dirty="0"/>
          </a:p>
          <a:p>
            <a:r>
              <a:rPr lang="en-US" dirty="0"/>
              <a:t>It turns out that we can achieve this by applying Robinson’s Run-Length Encoding.</a:t>
            </a:r>
          </a:p>
          <a:p>
            <a:endParaRPr lang="en-US" dirty="0"/>
          </a:p>
          <a:p>
            <a:r>
              <a:rPr lang="en-US" dirty="0"/>
              <a:t>* Here’s the table again.</a:t>
            </a:r>
          </a:p>
          <a:p>
            <a:r>
              <a:rPr lang="en-US" dirty="0"/>
              <a:t>This time, we’ll break up each column into runs, each of which is either a sequence of UNKNOWN or a sequence of KNOWN-FAILURE.</a:t>
            </a:r>
          </a:p>
          <a:p>
            <a:r>
              <a:rPr lang="en-US" dirty="0"/>
              <a:t>* We’ll start with one run of UNKNOWN per column.</a:t>
            </a:r>
          </a:p>
          <a:p>
            <a:r>
              <a:rPr lang="en-US" dirty="0"/>
              <a:t>* During the simulation, we introduce a run of KNOWN-FAILURE.</a:t>
            </a:r>
          </a:p>
          <a:p>
            <a:r>
              <a:rPr lang="en-US" dirty="0"/>
              <a:t>* But this run accretes during the simulation – we maintain low entropy throughout.</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Why does this work?</a:t>
            </a:r>
          </a:p>
          <a:p>
            <a:r>
              <a:rPr kumimoji="1" lang="en-US" sz="1200" kern="1200" dirty="0">
                <a:solidFill>
                  <a:schemeClr val="tx1"/>
                </a:solidFill>
                <a:effectLst/>
                <a:latin typeface="Arial" pitchFamily="34" charset="0"/>
                <a:ea typeface="+mn-ea"/>
                <a:cs typeface="Arial" pitchFamily="34" charset="0"/>
              </a:rPr>
              <a:t>Intuitively, this is caused by the backtracking search strategy necessitated by regex engines’ leftmost-greedy semantics.</a:t>
            </a:r>
          </a:p>
          <a:p>
            <a:r>
              <a:rPr kumimoji="1" lang="en-US" sz="1200" kern="1200" dirty="0">
                <a:solidFill>
                  <a:schemeClr val="tx1"/>
                </a:solidFill>
                <a:effectLst/>
                <a:latin typeface="Arial" pitchFamily="34" charset="0"/>
                <a:ea typeface="+mn-ea"/>
                <a:cs typeface="Arial" pitchFamily="34" charset="0"/>
              </a:rPr>
              <a:t>The simulation follows a top- to-bottom, left-to-right search, exploring nearby string indices before further ones. This has the consequence that any runs within these automaton nodes will </a:t>
            </a:r>
            <a:r>
              <a:rPr kumimoji="1" lang="en-US" sz="1200" i="1" kern="1200" dirty="0">
                <a:solidFill>
                  <a:schemeClr val="tx1"/>
                </a:solidFill>
                <a:effectLst/>
                <a:latin typeface="Arial" pitchFamily="34" charset="0"/>
                <a:ea typeface="+mn-ea"/>
                <a:cs typeface="Arial" pitchFamily="34" charset="0"/>
              </a:rPr>
              <a:t>accrete </a:t>
            </a:r>
            <a:r>
              <a:rPr kumimoji="1" lang="en-US" sz="1200" kern="1200" dirty="0">
                <a:solidFill>
                  <a:schemeClr val="tx1"/>
                </a:solidFill>
                <a:effectLst/>
                <a:latin typeface="Arial" pitchFamily="34" charset="0"/>
                <a:ea typeface="+mn-ea"/>
                <a:cs typeface="Arial" pitchFamily="34" charset="0"/>
              </a:rPr>
              <a:t>as characters are processed, yielding consistently low entropy within each column.</a:t>
            </a:r>
          </a:p>
          <a:p>
            <a:endParaRPr kumimoji="1" lang="en-US" sz="1200" kern="1200" dirty="0">
              <a:solidFill>
                <a:schemeClr val="tx1"/>
              </a:solidFill>
              <a:effectLst/>
              <a:latin typeface="Arial" pitchFamily="34" charset="0"/>
              <a:ea typeface="+mn-ea"/>
              <a:cs typeface="Arial" pitchFamily="34" charset="0"/>
            </a:endParaRPr>
          </a:p>
          <a:p>
            <a:r>
              <a:rPr kumimoji="1" lang="en-US" sz="1200" kern="1200" dirty="0">
                <a:solidFill>
                  <a:schemeClr val="tx1"/>
                </a:solidFill>
                <a:effectLst/>
                <a:latin typeface="Arial" pitchFamily="34" charset="0"/>
                <a:ea typeface="+mn-ea"/>
                <a:cs typeface="Arial" pitchFamily="34" charset="0"/>
              </a:rPr>
              <a:t>* With an efficient data structure, we get logarithmic access to the columns, and low expected storage costs.</a:t>
            </a:r>
          </a:p>
          <a:p>
            <a:endParaRPr lang="en-US" dirty="0"/>
          </a:p>
          <a:p>
            <a:r>
              <a:rPr lang="en-US" dirty="0"/>
              <a:t>TRANSITION</a:t>
            </a:r>
          </a:p>
          <a:p>
            <a:r>
              <a:rPr lang="en-US" dirty="0"/>
              <a:t>Let’s see how these selection and encoding schemes stack up.</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38</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89450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Gill Sans MT" panose="020B0502020104020203" pitchFamily="34" charset="77"/>
              </a:rPr>
              <a:t>Regular expressions are a popular tool for string matching problems.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Conceptually, regexes are a means of encoding 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Simple string languages</a:t>
            </a:r>
            <a:r>
              <a:rPr lang="en-US" dirty="0"/>
              <a:t>: like “strings that look like email addresses”.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Regexes are widely used in practice.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Regexes ain't regular: Most programming languages offer about 30 distinct regex operations. Some of these go beyond Kleene-regular semantics.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b="1" dirty="0"/>
          </a:p>
          <a:p>
            <a:r>
              <a:rPr lang="en-US" b="0" dirty="0"/>
              <a:t>* </a:t>
            </a:r>
            <a:r>
              <a:rPr lang="en-US" dirty="0"/>
              <a:t>According to empirical studies, software engineers commonly use regexes to perform input validation.</a:t>
            </a:r>
          </a:p>
          <a:p>
            <a:r>
              <a:rPr lang="en-US" dirty="0"/>
              <a:t>Engineers use regexes as an early step when processing untrusted and unstructured text.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For some examples: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Here is a regex that matches email addresses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Another one for IPv4 addresses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And one for Windows usernames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run time, the responsibility for checking matches is delegated to an entity known as a </a:t>
            </a:r>
            <a:r>
              <a:rPr lang="en-US" i="1" dirty="0"/>
              <a:t>regex engine</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ko-KR" b="0" baseline="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Practitioners have extended regular expressions beyond automata 101.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Real-world regexes are expressive enough that you can encode NP-hard problems with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But various researchers have showed that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Although some regexes have linear worst-case match time,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Other regexes will have polynomial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Or even exponential worst-case match times as a function of the length of the input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ko-KR" b="0" baseline="0"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a:t>
            </a:fld>
            <a:endParaRPr lang="en-US" altLang="ko-KR"/>
          </a:p>
        </p:txBody>
      </p:sp>
    </p:spTree>
    <p:extLst>
      <p:ext uri="{BB962C8B-B14F-4D97-AF65-F5344CB8AC3E}">
        <p14:creationId xmlns:p14="http://schemas.microsoft.com/office/powerpoint/2010/main" val="305834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mainstream programming language offers engineers a regex engine to answer “match” queries.</a:t>
            </a:r>
          </a:p>
          <a:p>
            <a:endParaRPr lang="en-US" dirty="0"/>
          </a:p>
          <a:p>
            <a:r>
              <a:rPr lang="en-US" dirty="0"/>
              <a:t>* In their implementations, they take a regex pattern like this one,</a:t>
            </a:r>
          </a:p>
          <a:p>
            <a:r>
              <a:rPr lang="en-US" dirty="0"/>
              <a:t>* and convert it to a construct similar to a Non-deterministic Finite Automaton (or NFA).</a:t>
            </a:r>
          </a:p>
          <a:p>
            <a:endParaRPr lang="en-US" dirty="0"/>
          </a:p>
          <a:p>
            <a:r>
              <a:rPr lang="en-US" dirty="0"/>
              <a:t>* The regex engine then simulates the NFA on the candidate string to see if it can find a match.</a:t>
            </a:r>
          </a:p>
          <a:p>
            <a:endParaRPr lang="en-US" dirty="0"/>
          </a:p>
          <a:p>
            <a:r>
              <a:rPr lang="en-US" dirty="0"/>
              <a:t>* Here’s an example on the candidate string “</a:t>
            </a:r>
            <a:r>
              <a:rPr lang="en-US" dirty="0" err="1"/>
              <a:t>aaa</a:t>
            </a:r>
            <a:r>
              <a:rPr lang="en-US" dirty="0"/>
              <a:t>”</a:t>
            </a:r>
          </a:p>
          <a:p>
            <a:endParaRPr lang="en-US" dirty="0"/>
          </a:p>
          <a:p>
            <a:r>
              <a:rPr lang="en-US" dirty="0"/>
              <a:t>TRANSITION</a:t>
            </a:r>
          </a:p>
          <a:p>
            <a:r>
              <a:rPr lang="en-US" dirty="0"/>
              <a:t>* Most regex engines use what’s called a naive depth-first backtracking algorithm to search for a match.</a:t>
            </a:r>
          </a:p>
          <a:p>
            <a:r>
              <a:rPr lang="en-US" dirty="0"/>
              <a:t>Any time they come to a choice they write down all of the options, take the first one, and try the others later if the first option doesn’t work. </a:t>
            </a:r>
          </a:p>
          <a:p>
            <a:r>
              <a:rPr lang="en-US" dirty="0"/>
              <a:t>This approach is straightforward, but it introduces potentially problematic worst-case match performance – in other words, the regex engine may take a very long time to answer some match queries.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a:t>
            </a:fld>
            <a:endParaRPr lang="en-US" altLang="ko-KR"/>
          </a:p>
        </p:txBody>
      </p:sp>
    </p:spTree>
    <p:extLst>
      <p:ext uri="{BB962C8B-B14F-4D97-AF65-F5344CB8AC3E}">
        <p14:creationId xmlns:p14="http://schemas.microsoft.com/office/powerpoint/2010/main" val="331952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Here’s an example of a super-linear regex – it is similar to the previous example, but this regex has exponential worst-case behavior</a:t>
            </a:r>
          </a:p>
          <a:p>
            <a:r>
              <a:rPr lang="en-US" dirty="0"/>
              <a:t>* Regex engines will construct this NFA – like the previous NFA, but it has two loops instead of one</a:t>
            </a:r>
          </a:p>
          <a:p>
            <a:r>
              <a:rPr lang="en-US" dirty="0"/>
              <a:t>  * because of the extra quantifier.</a:t>
            </a:r>
          </a:p>
          <a:p>
            <a:endParaRPr lang="en-US" dirty="0"/>
          </a:p>
          <a:p>
            <a:r>
              <a:rPr lang="en-US" dirty="0"/>
              <a:t>This extra loop makes the NFA </a:t>
            </a:r>
            <a:r>
              <a:rPr lang="en-US" i="1" dirty="0"/>
              <a:t>ambiguous</a:t>
            </a:r>
            <a:r>
              <a:rPr lang="en-US" dirty="0"/>
              <a:t>.</a:t>
            </a:r>
          </a:p>
          <a:p>
            <a:r>
              <a:rPr lang="en-US" dirty="0"/>
              <a:t>* Each additional "a" gives the engine two choices to explore, compounding exponentially</a:t>
            </a:r>
          </a:p>
          <a:p>
            <a:endParaRPr lang="en-US" dirty="0"/>
          </a:p>
          <a:p>
            <a:r>
              <a:rPr lang="en-US" dirty="0"/>
              <a:t>This means that</a:t>
            </a:r>
          </a:p>
          <a:p>
            <a:r>
              <a:rPr lang="en-US" dirty="0"/>
              <a:t>* under the input "</a:t>
            </a:r>
            <a:r>
              <a:rPr lang="en-US" dirty="0" err="1"/>
              <a:t>aaaa</a:t>
            </a:r>
            <a:r>
              <a:rPr lang="en-US" dirty="0"/>
              <a:t>....a!",</a:t>
            </a:r>
          </a:p>
          <a:p>
            <a:r>
              <a:rPr lang="en-US" dirty="0"/>
              <a:t>* there will be an exponential number of paths to explore in the number of "</a:t>
            </a:r>
            <a:r>
              <a:rPr lang="en-US" dirty="0" err="1"/>
              <a:t>a"s</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And the regex engine will try all of them to prove a mismatch</a:t>
            </a:r>
          </a:p>
          <a:p>
            <a:endParaRPr lang="en-US" dirty="0"/>
          </a:p>
          <a:p>
            <a:r>
              <a:rPr lang="en-US" dirty="0"/>
              <a:t>The situation isn’t this bad for all regexes.</a:t>
            </a:r>
            <a:br>
              <a:rPr lang="en-US" dirty="0"/>
            </a:br>
            <a:r>
              <a:rPr lang="en-US" dirty="0"/>
              <a:t>Unambiguous regexes have linear-time behavior; some regexes are poly-time, and only a few are exponential-time.</a:t>
            </a:r>
          </a:p>
          <a:p>
            <a:r>
              <a:rPr lang="en-US" dirty="0"/>
              <a:t>Regardless of their worst-case behavior, most regexes will run in linear time on typical inputs.</a:t>
            </a:r>
          </a:p>
          <a:p>
            <a:r>
              <a:rPr lang="en-US" dirty="0"/>
              <a:t>It often takes a malicious input to trigger the worst-case behavior.</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TRANSITION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Let’s think about the implications of these properties when regexes are used within the web stack.</a:t>
            </a:r>
            <a:endParaRPr lang="en-US" dirty="0"/>
          </a:p>
          <a:p>
            <a:endParaRPr lang="en-US" dirty="0"/>
          </a:p>
          <a:p>
            <a:r>
              <a:rPr lang="en-US" dirty="0"/>
              <a:t>===</a:t>
            </a:r>
          </a:p>
        </p:txBody>
      </p:sp>
      <p:sp>
        <p:nvSpPr>
          <p:cNvPr id="4" name="Slide Number Placeholder 3"/>
          <p:cNvSpPr>
            <a:spLocks noGrp="1"/>
          </p:cNvSpPr>
          <p:nvPr>
            <p:ph type="sldNum" sz="quarter" idx="10"/>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6</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51097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0" dirty="0"/>
              <a:t>Let’s think about the implications of these properties when regexes are used within the web stack.</a:t>
            </a:r>
            <a:endParaRPr lang="en-US" baseline="0" dirty="0"/>
          </a:p>
          <a:p>
            <a:endParaRPr lang="en-US" baseline="0" dirty="0"/>
          </a:p>
          <a:p>
            <a:r>
              <a:rPr lang="en-US" baseline="0" dirty="0"/>
              <a:t>This diagram represents the typical parts of a web service:</a:t>
            </a:r>
          </a:p>
          <a:p>
            <a:r>
              <a:rPr lang="en-US"/>
              <a:t>* From the user through</a:t>
            </a:r>
          </a:p>
          <a:p>
            <a:r>
              <a:rPr lang="en-US"/>
              <a:t>* a web client</a:t>
            </a:r>
          </a:p>
          <a:p>
            <a:r>
              <a:rPr lang="en-US"/>
              <a:t>* past a firewall</a:t>
            </a:r>
          </a:p>
          <a:p>
            <a:r>
              <a:rPr lang="en-US"/>
              <a:t>* Into business logic</a:t>
            </a:r>
          </a:p>
          <a:p>
            <a:r>
              <a:rPr lang="en-US"/>
              <a:t>* Through persistent storage, and back again.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 All of these systems support a reasonably-consistent regex language.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 Any path a legitimate client can use, an attacker can use as well.</a:t>
            </a:r>
          </a:p>
          <a:p>
            <a:endParaRPr lang="en-US" baseline="0" dirty="0"/>
          </a:p>
          <a:p>
            <a:r>
              <a:rPr lang="en-US" baseline="0" dirty="0"/>
              <a:t>In a regex-based DoS attack, the attacker triggers a regex’s super-linear worst-case behavior, in a location that affects other clients (e.g. poisoning an event loop or a worker pool).</a:t>
            </a:r>
          </a:p>
          <a:p>
            <a:endParaRPr lang="en-US" baseline="0" dirty="0"/>
          </a:p>
          <a:p>
            <a:r>
              <a:rPr lang="en-US" baseline="0" dirty="0"/>
              <a:t>* </a:t>
            </a:r>
            <a:r>
              <a:rPr lang="en-US"/>
              <a:t>ReDoS can affect individual web services like Stack Overflow,</a:t>
            </a:r>
            <a:endParaRPr lang="en-US" baseline="0" dirty="0"/>
          </a:p>
          <a:p>
            <a:r>
              <a:rPr lang="en-US" baseline="0" dirty="0"/>
              <a:t>* and it can affect many web services at once when it impacts CDNs and middleware like Cloudflare.</a:t>
            </a:r>
          </a:p>
          <a:p>
            <a:endParaRPr lang="en-US" i="0" baseline="0" dirty="0"/>
          </a:p>
          <a:p>
            <a:r>
              <a:rPr lang="en-US" i="0" baseline="0" dirty="0"/>
              <a:t>These are not one-off examples.</a:t>
            </a:r>
          </a:p>
          <a:p>
            <a:r>
              <a:rPr lang="en-US" i="0" baseline="0" dirty="0"/>
              <a:t>Recent research has shown that ReDoS-vulnerable regexes are common in major modules and major websites.</a:t>
            </a:r>
          </a:p>
          <a:p>
            <a:endParaRPr lang="en-US"/>
          </a:p>
          <a:p>
            <a:r>
              <a:rPr lang="en-US"/>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What’s frustrating about this class of attack is that it is, in some sense, beyond the responsibility of the application engineer.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ReDoS attacks take advantage of a weakness in “critical infrastructure”: the regex engines used in most programming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 wrap up this part of my talk, I’d like to highlight two additional things about regex engines.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The first thing is that </a:t>
            </a:r>
            <a:r>
              <a:rPr lang="en-US" sz="800" i="1"/>
              <a:t>most</a:t>
            </a:r>
            <a:r>
              <a:rPr lang="en-US" sz="800"/>
              <a:t> regex engines use backtracking and expose applications to ReDoS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thing is that, a</a:t>
            </a:r>
            <a:r>
              <a:rPr lang="en-US"/>
              <a:t>lthough there are regex engines with linear-time guarantees, notably those in Rust &amp; Go, Google’s RE2, and Intel’s Hyperscan, there are subtleties between regex engine dialects that render translation a tenuous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In the cases of Stack Overflow and Cloudflare, there were no obvious bad actors, merely engineering mishaps.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p:txBody>
      </p:sp>
      <p:sp>
        <p:nvSpPr>
          <p:cNvPr id="4" name="Slide Number Placeholder 3"/>
          <p:cNvSpPr>
            <a:spLocks noGrp="1"/>
          </p:cNvSpPr>
          <p:nvPr>
            <p:ph type="sldNum" sz="quarter" idx="5"/>
          </p:nvPr>
        </p:nvSpPr>
        <p:spPr/>
        <p:txBody>
          <a:bodyPr/>
          <a:lstStyle/>
          <a:p>
            <a:fld id="{0A2A37BA-026F-9146-8519-D617D382498F}" type="slidenum">
              <a:rPr lang="en-US"/>
              <a:t>7</a:t>
            </a:fld>
            <a:endParaRPr lang="en-US"/>
          </a:p>
        </p:txBody>
      </p:sp>
    </p:spTree>
    <p:extLst>
      <p:ext uri="{BB962C8B-B14F-4D97-AF65-F5344CB8AC3E}">
        <p14:creationId xmlns:p14="http://schemas.microsoft.com/office/powerpoint/2010/main" val="200005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Variations on the ReDoS attack have existed since the 1980s. Yet ReDoS continue to be a problem – so far it has defied a practical solution.</a:t>
            </a:r>
          </a:p>
          <a:p>
            <a:r>
              <a:rPr lang="en-US" sz="1200" kern="1200">
                <a:solidFill>
                  <a:schemeClr val="tx1"/>
                </a:solidFill>
                <a:effectLst/>
                <a:latin typeface="+mn-lt"/>
                <a:ea typeface="+mn-ea"/>
                <a:cs typeface="+mn-cs"/>
              </a:rPr>
              <a:t>Alternative algorithms are well known, but not widely adopted.</a:t>
            </a:r>
          </a:p>
          <a:p>
            <a:r>
              <a:rPr lang="en-US" sz="1200" kern="1200">
                <a:solidFill>
                  <a:schemeClr val="tx1"/>
                </a:solidFill>
                <a:effectLst/>
                <a:latin typeface="+mn-lt"/>
                <a:ea typeface="+mn-ea"/>
                <a:cs typeface="+mn-cs"/>
              </a:rPr>
              <a:t>We conjecture that the cause is technical inertia: regex engines are complex and divergent in their semantics, and maintainers are risk-averse.</a:t>
            </a:r>
          </a:p>
          <a:p>
            <a:r>
              <a:rPr lang="en-US" sz="1200" kern="1200">
                <a:solidFill>
                  <a:schemeClr val="tx1"/>
                </a:solidFill>
                <a:effectLst/>
                <a:latin typeface="+mn-lt"/>
                <a:ea typeface="+mn-ea"/>
                <a:cs typeface="+mn-cs"/>
              </a:rPr>
              <a:t>Backwards-incompatible changes could have far-reaching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Therefore, with these constraints in mind, we set out to identify a backwards-compatible approach that would protect an existing backtracking engine against ReDoS with minimal modification.</a:t>
            </a:r>
            <a:endParaRPr lang="en-US" sz="1200" kern="1200">
              <a:solidFill>
                <a:schemeClr val="tx1"/>
              </a:solidFill>
              <a:effectLst/>
              <a:latin typeface="+mn-lt"/>
              <a:ea typeface="+mn-ea"/>
              <a:cs typeface="+mn-cs"/>
            </a:endParaRPr>
          </a:p>
          <a:p>
            <a:pPr marL="171450" indent="-171450">
              <a:buFontTx/>
              <a:buChar char="-"/>
            </a:pPr>
            <a:endParaRPr lang="en-US"/>
          </a:p>
          <a:p>
            <a:r>
              <a:rPr lang="en-US"/>
              <a:t>Our main results are:</a:t>
            </a:r>
          </a:p>
          <a:p>
            <a:pPr marL="228600" indent="-228600">
              <a:buAutoNum type="arabicPeriod"/>
            </a:pPr>
            <a:r>
              <a:rPr lang="en-US"/>
              <a:t>Space-time complexity tradeoffs of memoization for regexes</a:t>
            </a:r>
          </a:p>
          <a:p>
            <a:pPr marL="228600" indent="-228600">
              <a:buAutoNum type="arabicPeriod"/>
            </a:pPr>
            <a:r>
              <a:rPr lang="en-US"/>
              <a:t>Extensions to non-regular regex features</a:t>
            </a:r>
          </a:p>
          <a:p>
            <a:pPr marL="228600" indent="-228600">
              <a:buAutoNum type="arabicPeriod"/>
            </a:pPr>
            <a:r>
              <a:rPr lang="en-US"/>
              <a:t>Run-time storage optimizations</a:t>
            </a:r>
          </a:p>
        </p:txBody>
      </p:sp>
      <p:sp>
        <p:nvSpPr>
          <p:cNvPr id="4" name="Slide Number Placeholder 3"/>
          <p:cNvSpPr>
            <a:spLocks noGrp="1"/>
          </p:cNvSpPr>
          <p:nvPr>
            <p:ph type="sldNum" sz="quarter" idx="5"/>
          </p:nvPr>
        </p:nvSpPr>
        <p:spPr/>
        <p:txBody>
          <a:bodyPr/>
          <a:lstStyle/>
          <a:p>
            <a:fld id="{0A2A37BA-026F-9146-8519-D617D382498F}" type="slidenum">
              <a:rPr lang="en-US"/>
              <a:t>8</a:t>
            </a:fld>
            <a:endParaRPr lang="en-US"/>
          </a:p>
        </p:txBody>
      </p:sp>
    </p:spTree>
    <p:extLst>
      <p:ext uri="{BB962C8B-B14F-4D97-AF65-F5344CB8AC3E}">
        <p14:creationId xmlns:p14="http://schemas.microsoft.com/office/powerpoint/2010/main" val="408283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approach we’ll consider is called memoization.</a:t>
            </a:r>
          </a:p>
          <a:p>
            <a:r>
              <a:rPr lang="en-US" dirty="0"/>
              <a:t>It has been proposed in the past, but no one has explored how to make it cheap enough to be practical.</a:t>
            </a:r>
          </a:p>
          <a:p>
            <a:endParaRPr lang="en-US" dirty="0"/>
          </a:p>
          <a:p>
            <a:r>
              <a:rPr lang="en-US" dirty="0"/>
              <a:t>Let me explain first how FULL MEMOIZATION works.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We’ve got our input, and the regex engine will simulate the automaton on this input.</a:t>
            </a:r>
          </a:p>
          <a:p>
            <a:endParaRPr lang="en-US" dirty="0"/>
          </a:p>
          <a:p>
            <a:r>
              <a:rPr lang="en-US" dirty="0"/>
              <a:t>Earlier I explained how regex engines work.</a:t>
            </a:r>
          </a:p>
          <a:p>
            <a:r>
              <a:rPr lang="en-US" dirty="0"/>
              <a:t>They employ a backtracking search,</a:t>
            </a:r>
          </a:p>
          <a:p>
            <a:r>
              <a:rPr lang="en-US" dirty="0"/>
              <a:t>  and explore every potentially-feasible path through the automaton.</a:t>
            </a:r>
          </a:p>
          <a:p>
            <a:endParaRPr lang="en-US" dirty="0"/>
          </a:p>
          <a:p>
            <a:r>
              <a:rPr lang="en-US" dirty="0"/>
              <a:t>So while matching "aa!", we'll see redundant simulation paths through the regex’s automaton representation, like these:</a:t>
            </a:r>
          </a:p>
          <a:p>
            <a:r>
              <a:rPr lang="en-US" dirty="0"/>
              <a:t>  * We start at vertex 1 (the vertex marked "a"), at string offset 1</a:t>
            </a:r>
          </a:p>
          <a:p>
            <a:r>
              <a:rPr lang="en-US" dirty="0"/>
              <a:t>  * When we see an "a", we have a choice of the inner or the outer loop</a:t>
            </a:r>
          </a:p>
          <a:p>
            <a:r>
              <a:rPr lang="en-US" dirty="0"/>
              <a:t>  * Let's favor the inner loop, so we'll move to position vertex 1, offset 2, and try the other path later</a:t>
            </a:r>
          </a:p>
          <a:p>
            <a:r>
              <a:rPr lang="en-US" dirty="0"/>
              <a:t>  * We'll keep doing this and eventually mismatch</a:t>
            </a:r>
          </a:p>
          <a:p>
            <a:r>
              <a:rPr lang="en-US" dirty="0"/>
              <a:t>  * Then we'll backtrack -- let's suppose we try the other choice back at the beginning</a:t>
            </a:r>
          </a:p>
          <a:p>
            <a:r>
              <a:rPr lang="en-US" dirty="0"/>
              <a:t>     Now we're at position vertex 1, offset 2 again.</a:t>
            </a:r>
          </a:p>
          <a:p>
            <a:r>
              <a:rPr lang="en-US" dirty="0"/>
              <a:t>  * From there, we can get to node 1, offset 3 again, and so on</a:t>
            </a:r>
          </a:p>
          <a:p>
            <a:endParaRPr lang="en-US" dirty="0"/>
          </a:p>
          <a:p>
            <a:r>
              <a:rPr lang="en-US" dirty="0"/>
              <a:t>You can see that we're retracing our steps along different paths.</a:t>
            </a:r>
          </a:p>
          <a:p>
            <a:r>
              <a:rPr lang="en-US" dirty="0"/>
              <a:t>The NFA simulation is visiting the same vertices at the same offsets over and over again.</a:t>
            </a:r>
          </a:p>
          <a:p>
            <a:endParaRPr lang="en-US" dirty="0"/>
          </a:p>
          <a:p>
            <a:r>
              <a:rPr lang="en-US" dirty="0"/>
              <a:t>That makes sense when you look at the definition of ambiguity.</a:t>
            </a:r>
          </a:p>
          <a:p>
            <a:r>
              <a:rPr lang="en-US" dirty="0"/>
              <a:t>A regex is ambiguous if there are multiple paths in the automaton that lead to the exact same place – it would be redundant to try both of them.</a:t>
            </a:r>
          </a:p>
          <a:p>
            <a:endParaRPr lang="en-US" dirty="0"/>
          </a:p>
          <a:p>
            <a:r>
              <a:rPr lang="en-US" dirty="0"/>
              <a:t>A natural solution to avoid redundant paths is a technique called memoization.</a:t>
            </a:r>
          </a:p>
          <a:p>
            <a:r>
              <a:rPr lang="en-US" dirty="0"/>
              <a:t>Essentially, memoization introduces bread crumbs into the NFA simulation,</a:t>
            </a:r>
          </a:p>
          <a:p>
            <a:r>
              <a:rPr lang="en-US" dirty="0"/>
              <a:t>   and if the simulation encounters a bread crumb then it knows that that path didn’t work.</a:t>
            </a:r>
          </a:p>
          <a:p>
            <a:endParaRPr lang="en-US" dirty="0"/>
          </a:p>
          <a:p>
            <a:r>
              <a:rPr lang="en-US" dirty="0"/>
              <a:t>During the simulation, we can mark the vertex-offset pairs as we visit them, like so</a:t>
            </a:r>
          </a:p>
          <a:p>
            <a:r>
              <a:rPr lang="en-US" dirty="0"/>
              <a:t>  *</a:t>
            </a:r>
          </a:p>
          <a:p>
            <a:r>
              <a:rPr lang="en-US" dirty="0"/>
              <a:t>  *</a:t>
            </a:r>
          </a:p>
          <a:p>
            <a:endParaRPr lang="en-US" dirty="0"/>
          </a:p>
          <a:p>
            <a:r>
              <a:rPr lang="en-US" dirty="0"/>
              <a:t>Then when we backtrack, we can see the redundancy and short-circuit those paths.</a:t>
            </a:r>
          </a:p>
          <a:p>
            <a:endParaRPr lang="en-US" dirty="0"/>
          </a:p>
          <a:p>
            <a:r>
              <a:rPr lang="en-US" dirty="0"/>
              <a:t>I’ve proved an unsurprising theorem about this:</a:t>
            </a:r>
          </a:p>
          <a:p>
            <a:r>
              <a:rPr lang="en-US" dirty="0"/>
              <a:t>If we memoize visits to every vertex, the simulation will run in linear steps for the input w,</a:t>
            </a:r>
          </a:p>
          <a:p>
            <a:r>
              <a:rPr lang="en-US" dirty="0"/>
              <a:t>And it will require one copy of the string for each vertex being </a:t>
            </a:r>
            <a:r>
              <a:rPr lang="en-US" dirty="0" err="1"/>
              <a:t>memoized</a:t>
            </a:r>
            <a:r>
              <a:rPr lang="en-US" dirty="0"/>
              <a:t>.</a:t>
            </a:r>
          </a:p>
          <a:p>
            <a:endParaRPr lang="en-US" dirty="0"/>
          </a:p>
          <a:p>
            <a:r>
              <a:rPr lang="en-US" dirty="0"/>
              <a:t>TRANSITION</a:t>
            </a:r>
          </a:p>
          <a:p>
            <a:r>
              <a:rPr lang="en-US" dirty="0"/>
              <a:t>This is a great improvement in time complexity</a:t>
            </a:r>
            <a:br>
              <a:rPr lang="en-US" dirty="0"/>
            </a:br>
            <a:r>
              <a:rPr lang="en-US" dirty="0"/>
              <a:t>But since these strings can be long, it would be nice to reduce the space complexity.</a:t>
            </a:r>
          </a:p>
          <a:p>
            <a:endParaRPr lang="en-US" dirty="0"/>
          </a:p>
          <a:p>
            <a:r>
              <a:rPr lang="en-US" dirty="0"/>
              <a:t>=====</a:t>
            </a:r>
          </a:p>
          <a:p>
            <a:endParaRPr lang="en-US" dirty="0"/>
          </a:p>
          <a:p>
            <a:r>
              <a:rPr lang="en-US" dirty="0"/>
              <a:t>Also note that unlike changing the core algorithm, with memoization it is easy to prove that the engine’s semantics will be preserved.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result is similar to the one for CFGs provided by Ford in 2002. </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9</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339987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improvement in time complexity</a:t>
            </a:r>
            <a:br>
              <a:rPr lang="en-US" dirty="0"/>
            </a:br>
            <a:r>
              <a:rPr lang="en-US" dirty="0"/>
              <a:t>But since these strings can be long, it would be nice to reduce the space complexity.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Many real-world regexes are complex, with tens and even hundreds of NFA vertices.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Combined with long input strings, the space cost may be too much for practical purposes.</a:t>
            </a:r>
          </a:p>
          <a:p>
            <a:endParaRPr lang="en-US" dirty="0"/>
          </a:p>
          <a:p>
            <a:r>
              <a:rPr lang="en-US" dirty="0"/>
              <a:t>* Fortunately, we have shown that we can memoize visits to a selected subset of the vertices, obtaining the same time guarantee with lower space cost. These are the automaton vertices with in-degree &gt; 1, which result from quantifiers and disjunctions – these vertices can be reached along multiple paths. Since ambiguity means multiple paths, it makes sense that we can only memoizing to get the same effect.</a:t>
            </a:r>
          </a:p>
          <a:p>
            <a:br>
              <a:rPr lang="en-US" dirty="0"/>
            </a:br>
            <a:r>
              <a:rPr lang="en-US" dirty="0"/>
              <a:t>* But remember that it’s the </a:t>
            </a:r>
            <a:r>
              <a:rPr lang="en-US" i="1" dirty="0"/>
              <a:t>compounding</a:t>
            </a:r>
            <a:r>
              <a:rPr lang="en-US" i="0" dirty="0"/>
              <a:t> of paths through loops that’s really problematic. What if we just focus on those?</a:t>
            </a:r>
            <a:endParaRPr lang="en-US" dirty="0"/>
          </a:p>
          <a:p>
            <a:r>
              <a:rPr lang="en-US" dirty="0"/>
              <a:t>* We’ve shown that we can memoize still fewer vertices to trade a slightly larger time cost for even less space. Here we memoize the “ancestor” nodes, i.e. the automaton vertices upstream from back-edges in the automaton graph. Memoizing these does not prevent *all* ambiguity, but it prevents the ambiguity from compounding.</a:t>
            </a:r>
          </a:p>
          <a:p>
            <a:endParaRPr lang="en-US" dirty="0"/>
          </a:p>
          <a:p>
            <a:r>
              <a:rPr lang="en-US"/>
              <a:t>We also extended our memoized non-deterministic automaton model to two common extended regex features: regexes with zero-width assertions (lookarounds) and regexes with backreferences.</a:t>
            </a:r>
          </a:p>
          <a:p>
            <a:r>
              <a:rPr lang="en-US"/>
              <a:t>Our formalization followed regex engine implementations: we introduced additional edge types into the automaton, and considered the memory costs and the effect of memoization.</a:t>
            </a:r>
          </a:p>
          <a:p>
            <a:endParaRPr lang="en-US" dirty="0"/>
          </a:p>
          <a:p>
            <a:r>
              <a:rPr lang="en-US" dirty="0"/>
              <a:t>TRANSITION</a:t>
            </a:r>
          </a:p>
          <a:p>
            <a:r>
              <a:rPr lang="en-US" dirty="0"/>
              <a:t>So, using selective memoization, we can reduce the space cost without degrading the linear time guarantee. But nothing is free -- we still have to pay a space cost, and we'd like to reduce that cost as much as possible.</a:t>
            </a:r>
          </a:p>
          <a:p>
            <a:r>
              <a:rPr lang="en-US" dirty="0"/>
              <a:t>In the paper, we discuss encoding schemes for the memo table, one of which is quite promising.</a:t>
            </a:r>
          </a:p>
          <a:p>
            <a:endParaRPr lang="en-US" dirty="0"/>
          </a:p>
          <a:p>
            <a:r>
              <a:rPr lang="en-US" dirty="0"/>
              <a:t>=======</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Arial" pitchFamily="34" charset="0"/>
              </a:rPr>
              <a:t>The 75th percentile of both all regexes and only the super-linear regexes is between 30 and 40 (31 and 38, respectively) </a:t>
            </a:r>
            <a:endParaRPr lang="en-US" dirty="0"/>
          </a:p>
          <a:p>
            <a:endParaRPr lang="en-US" dirty="0"/>
          </a:p>
          <a:p>
            <a:r>
              <a:rPr lang="en-US" dirty="0"/>
              <a:t>Whiskers are the (1,99) percentiles.</a:t>
            </a:r>
          </a:p>
          <a:p>
            <a:r>
              <a:rPr lang="en-US" dirty="0"/>
              <a:t>Measure is of 150K regexes from the corpus of 537K, i.e. about 29%.</a:t>
            </a:r>
          </a:p>
          <a:p>
            <a:r>
              <a:rPr lang="en-US" dirty="0"/>
              <a:t>The remainder use features that the prototype does not support.</a:t>
            </a:r>
          </a:p>
        </p:txBody>
      </p:sp>
      <p:sp>
        <p:nvSpPr>
          <p:cNvPr id="4" name="Slide Number Placeholder 3"/>
          <p:cNvSpPr>
            <a:spLocks noGrp="1"/>
          </p:cNvSpPr>
          <p:nvPr>
            <p:ph type="sldNum" sz="quarter" idx="5"/>
          </p:nvPr>
        </p:nvSpPr>
        <p:spPr/>
        <p:txBody>
          <a:bodyPr/>
          <a:lstStyle/>
          <a:p>
            <a:pPr marL="0" marR="0" lvl="0" indent="0" algn="r" defTabSz="907629" rtl="0" eaLnBrk="1" fontAlgn="base" latinLnBrk="0" hangingPunct="1">
              <a:lnSpc>
                <a:spcPct val="100000"/>
              </a:lnSpc>
              <a:spcBef>
                <a:spcPct val="0"/>
              </a:spcBef>
              <a:spcAft>
                <a:spcPct val="0"/>
              </a:spcAft>
              <a:buClrTx/>
              <a:buSzTx/>
              <a:buFontTx/>
              <a:buNone/>
              <a:tabLst/>
              <a:defRPr/>
            </a:pPr>
            <a:fld id="{D291D712-58E1-4FFA-8A47-8D821F11B45B}" type="slidenum">
              <a:rPr kumimoji="0" lang="en-US" altLang="ko-KR" sz="1200" b="1" i="0" u="none" strike="noStrike" kern="1200" cap="none" spc="0" normalizeH="0" baseline="0" noProof="0" smtClean="0">
                <a:ln>
                  <a:noFill/>
                </a:ln>
                <a:solidFill>
                  <a:srgbClr val="000000"/>
                </a:solidFill>
                <a:effectLst/>
                <a:uLnTx/>
                <a:uFillTx/>
                <a:latin typeface="Times New Roman" pitchFamily="18" charset="0"/>
                <a:ea typeface="굴림" pitchFamily="50" charset="-127"/>
                <a:cs typeface="Arial" pitchFamily="34" charset="0"/>
              </a:rPr>
              <a:pPr marL="0" marR="0" lvl="0" indent="0" algn="r" defTabSz="907629" rtl="0" eaLnBrk="1" fontAlgn="base" latinLnBrk="0" hangingPunct="1">
                <a:lnSpc>
                  <a:spcPct val="100000"/>
                </a:lnSpc>
                <a:spcBef>
                  <a:spcPct val="0"/>
                </a:spcBef>
                <a:spcAft>
                  <a:spcPct val="0"/>
                </a:spcAft>
                <a:buClrTx/>
                <a:buSzTx/>
                <a:buFontTx/>
                <a:buNone/>
                <a:tabLst/>
                <a:defRPr/>
              </a:pPr>
              <a:t>10</a:t>
            </a:fld>
            <a:endParaRPr kumimoji="0" lang="en-US" altLang="ko-KR" sz="1200" b="1" i="0" u="none" strike="noStrike" kern="1200" cap="none" spc="0" normalizeH="0" baseline="0" noProof="0">
              <a:ln>
                <a:noFill/>
              </a:ln>
              <a:solidFill>
                <a:srgbClr val="000000"/>
              </a:solidFill>
              <a:effectLst/>
              <a:uLnTx/>
              <a:uFillTx/>
              <a:latin typeface="Times New Roman" pitchFamily="18" charset="0"/>
              <a:ea typeface="굴림" pitchFamily="50" charset="-127"/>
              <a:cs typeface="Arial" pitchFamily="34" charset="0"/>
            </a:endParaRPr>
          </a:p>
        </p:txBody>
      </p:sp>
    </p:spTree>
    <p:extLst>
      <p:ext uri="{BB962C8B-B14F-4D97-AF65-F5344CB8AC3E}">
        <p14:creationId xmlns:p14="http://schemas.microsoft.com/office/powerpoint/2010/main" val="2297332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hasCustomPrompt="1"/>
          </p:nvPr>
        </p:nvSpPr>
        <p:spPr>
          <a:xfrm>
            <a:off x="1127125"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a:blip r:embed="rId2"/>
          <a:stretch>
            <a:fillRect/>
          </a:stretch>
        </p:blipFill>
        <p:spPr>
          <a:xfrm>
            <a:off x="2097131" y="6182898"/>
            <a:ext cx="5091026" cy="542584"/>
          </a:xfrm>
          <a:prstGeom prst="rect">
            <a:avLst/>
          </a:prstGeom>
        </p:spPr>
      </p:pic>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326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8A7A6979-0714-4377-B894-6BE4C2D6E202}" type="slidenum">
              <a:rPr lang="en-US" smtClean="0"/>
              <a:pPr/>
              <a:t>‹#›</a:t>
            </a:fld>
            <a:endParaRPr lang="en-US" dirty="0"/>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2625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dirty="0">
                <a:solidFill>
                  <a:schemeClr val="bg1"/>
                </a:solidFill>
                <a:effectLst/>
                <a:latin typeface="Calibri" panose="020F0502020204030204" pitchFamily="34" charset="0"/>
                <a:cs typeface="Calibri" panose="020F0502020204030204" pitchFamily="34" charset="0"/>
              </a:rPr>
            </a:br>
            <a:r>
              <a:rPr lang="en-US"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7451413"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p:nvPr>
        </p:nvSpPr>
        <p:spPr>
          <a:xfrm>
            <a:off x="1127125" y="2078038"/>
            <a:ext cx="7031038" cy="874712"/>
          </a:xfrm>
        </p:spPr>
        <p:txBody>
          <a:bodyPr/>
          <a:lstStyle>
            <a:lvl1pPr algn="ctr">
              <a:defRPr sz="3600">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pic>
        <p:nvPicPr>
          <p:cNvPr id="10" name="Picture 9">
            <a:extLst>
              <a:ext uri="{FF2B5EF4-FFF2-40B4-BE49-F238E27FC236}">
                <a16:creationId xmlns:a16="http://schemas.microsoft.com/office/drawing/2014/main" id="{213FEFA3-8A82-6844-88D4-95E07E779E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75159" y="6210323"/>
            <a:ext cx="3593683" cy="484047"/>
          </a:xfrm>
          <a:prstGeom prst="rect">
            <a:avLst/>
          </a:prstGeom>
        </p:spPr>
      </p:pic>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9" name="Rectangle 31">
            <a:extLst>
              <a:ext uri="{FF2B5EF4-FFF2-40B4-BE49-F238E27FC236}">
                <a16:creationId xmlns:a16="http://schemas.microsoft.com/office/drawing/2014/main" id="{44FC41B1-856D-154F-84BA-1815B447367D}"/>
              </a:ext>
            </a:extLst>
          </p:cNvPr>
          <p:cNvSpPr>
            <a:spLocks noChangeArrowheads="1"/>
          </p:cNvSpPr>
          <p:nvPr userDrawn="1"/>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Tree>
    <p:extLst>
      <p:ext uri="{BB962C8B-B14F-4D97-AF65-F5344CB8AC3E}">
        <p14:creationId xmlns:p14="http://schemas.microsoft.com/office/powerpoint/2010/main" val="18220726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pic>
        <p:nvPicPr>
          <p:cNvPr id="6" name="Picture 5" descr="A close up of a sign&#10;&#10;Description automatically generated">
            <a:extLst>
              <a:ext uri="{FF2B5EF4-FFF2-40B4-BE49-F238E27FC236}">
                <a16:creationId xmlns:a16="http://schemas.microsoft.com/office/drawing/2014/main" id="{54822716-6C32-B84E-BCC9-D4BC32C8FC45}"/>
              </a:ext>
            </a:extLst>
          </p:cNvPr>
          <p:cNvPicPr>
            <a:picLocks noChangeAspect="1"/>
          </p:cNvPicPr>
          <p:nvPr userDrawn="1"/>
        </p:nvPicPr>
        <p:blipFill>
          <a:blip r:embed="rId2"/>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35274010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37071" y="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57794" y="6858000"/>
            <a:ext cx="9259587" cy="0"/>
          </a:xfrm>
          <a:prstGeom prst="line">
            <a:avLst/>
          </a:prstGeom>
          <a:noFill/>
          <a:ln w="762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34085009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5804002" y="6140098"/>
            <a:ext cx="2829133"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5276378" y="5586267"/>
            <a:ext cx="3850862" cy="461665"/>
          </a:xfrm>
          <a:prstGeom prst="rect">
            <a:avLst/>
          </a:prstGeom>
          <a:noFill/>
        </p:spPr>
        <p:txBody>
          <a:bodyPr wrap="none" rtlCol="0">
            <a:spAutoFit/>
          </a:bodyPr>
          <a:lstStyle/>
          <a:p>
            <a:r>
              <a:rPr lang="en-US" sz="2400" i="1"/>
              <a:t>Thank you for your attention!</a:t>
            </a:r>
          </a:p>
        </p:txBody>
      </p:sp>
    </p:spTree>
    <p:extLst>
      <p:ext uri="{BB962C8B-B14F-4D97-AF65-F5344CB8AC3E}">
        <p14:creationId xmlns:p14="http://schemas.microsoft.com/office/powerpoint/2010/main" val="442215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8" name="제목 1">
            <a:extLst>
              <a:ext uri="{FF2B5EF4-FFF2-40B4-BE49-F238E27FC236}">
                <a16:creationId xmlns:a16="http://schemas.microsoft.com/office/drawing/2014/main" id="{54299B08-215C-6449-B3F9-1A0AD0C27459}"/>
              </a:ext>
            </a:extLst>
          </p:cNvPr>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1050921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11" name="제목 1">
            <a:extLst>
              <a:ext uri="{FF2B5EF4-FFF2-40B4-BE49-F238E27FC236}">
                <a16:creationId xmlns:a16="http://schemas.microsoft.com/office/drawing/2014/main" id="{545324D7-CC7E-054E-9C45-DBD5F9F63503}"/>
              </a:ext>
            </a:extLst>
          </p:cNvPr>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16532975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40283841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Tree>
    <p:extLst>
      <p:ext uri="{BB962C8B-B14F-4D97-AF65-F5344CB8AC3E}">
        <p14:creationId xmlns:p14="http://schemas.microsoft.com/office/powerpoint/2010/main" val="40040951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5" name="Line 66">
            <a:extLst>
              <a:ext uri="{FF2B5EF4-FFF2-40B4-BE49-F238E27FC236}">
                <a16:creationId xmlns:a16="http://schemas.microsoft.com/office/drawing/2014/main" id="{0F3ED26C-BA8F-FF4F-AE42-088993C8BDBB}"/>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7459A6C9-1895-6441-9AC8-69CD38D23F53}"/>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161094672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ring bullets">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1624687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Ug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AE69-A85D-4A9D-93FA-CE80B39B5DCE}"/>
              </a:ext>
            </a:extLst>
          </p:cNvPr>
          <p:cNvSpPr>
            <a:spLocks noGrp="1"/>
          </p:cNvSpPr>
          <p:nvPr>
            <p:ph type="title" hasCustomPrompt="1"/>
          </p:nvPr>
        </p:nvSpPr>
        <p:spPr/>
        <p:txBody>
          <a:bodyPr/>
          <a:lstStyle>
            <a:lvl1pPr>
              <a:defRPr/>
            </a:lvl1pPr>
          </a:lstStyle>
          <a:p>
            <a:r>
              <a:rPr lang="en-US" sz="3200" dirty="0">
                <a:solidFill>
                  <a:srgbClr val="8B1E41"/>
                </a:solidFill>
                <a:latin typeface="Gill Sans MT" panose="020B0502020104020203" pitchFamily="34" charset="0"/>
              </a:rPr>
              <a:t>Title</a:t>
            </a:r>
            <a:endParaRPr lang="en-US" dirty="0"/>
          </a:p>
        </p:txBody>
      </p:sp>
      <p:sp>
        <p:nvSpPr>
          <p:cNvPr id="3" name="Content Placeholder 2">
            <a:extLst>
              <a:ext uri="{FF2B5EF4-FFF2-40B4-BE49-F238E27FC236}">
                <a16:creationId xmlns:a16="http://schemas.microsoft.com/office/drawing/2014/main" id="{CEB7B177-BC83-4647-8582-B575939CA413}"/>
              </a:ext>
            </a:extLst>
          </p:cNvPr>
          <p:cNvSpPr>
            <a:spLocks noGrp="1"/>
          </p:cNvSpPr>
          <p:nvPr>
            <p:ph idx="1" hasCustomPrompt="1"/>
          </p:nvPr>
        </p:nvSpPr>
        <p:spPr/>
        <p:txBody>
          <a:bodyPr/>
          <a:lstStyle>
            <a:lvl1pPr>
              <a:defRPr/>
            </a:lvl1pPr>
          </a:lstStyle>
          <a:p>
            <a:r>
              <a:rPr lang="en-US" sz="2400" dirty="0">
                <a:solidFill>
                  <a:srgbClr val="F47933"/>
                </a:solidFill>
                <a:latin typeface="Gill Sans MT" panose="020B0502020104020203" pitchFamily="34" charset="0"/>
              </a:rPr>
              <a:t>Body text</a:t>
            </a:r>
          </a:p>
        </p:txBody>
      </p:sp>
      <p:sp>
        <p:nvSpPr>
          <p:cNvPr id="4" name="Line 66">
            <a:extLst>
              <a:ext uri="{FF2B5EF4-FFF2-40B4-BE49-F238E27FC236}">
                <a16:creationId xmlns:a16="http://schemas.microsoft.com/office/drawing/2014/main" id="{E1F111E2-444A-AE44-801B-76D31A643D83}"/>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5" name="Line 66">
            <a:extLst>
              <a:ext uri="{FF2B5EF4-FFF2-40B4-BE49-F238E27FC236}">
                <a16:creationId xmlns:a16="http://schemas.microsoft.com/office/drawing/2014/main" id="{77CC9A09-EC20-2047-B1DC-1775971979B6}"/>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329875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8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6946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a:ln>
            <a:noFill/>
          </a:ln>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57794"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78517" y="6858000"/>
            <a:ext cx="9259587" cy="0"/>
          </a:xfrm>
          <a:prstGeom prst="line">
            <a:avLst/>
          </a:prstGeom>
          <a:noFill/>
          <a:ln w="76200">
            <a:solidFill>
              <a:schemeClr val="accent1"/>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9092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721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52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223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9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61860" y="6457506"/>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8"/>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09" r:id="rId12"/>
    <p:sldLayoutId id="2147483720" r:id="rId13"/>
    <p:sldLayoutId id="2147483721" r:id="rId14"/>
    <p:sldLayoutId id="2147483722" r:id="rId15"/>
    <p:sldLayoutId id="2147483723" r:id="rId16"/>
  </p:sldLayoutIdLst>
  <p:hf hdr="0" ftr="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100138" y="128588"/>
            <a:ext cx="8043862"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dirty="0"/>
              <a:t>Click to edit Master title style</a:t>
            </a:r>
          </a:p>
        </p:txBody>
      </p:sp>
      <p:sp>
        <p:nvSpPr>
          <p:cNvPr id="1055" name="Rectangle 31"/>
          <p:cNvSpPr>
            <a:spLocks noChangeArrowheads="1"/>
          </p:cNvSpPr>
          <p:nvPr/>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
        <p:nvSpPr>
          <p:cNvPr id="1067" name="Rectangle 43"/>
          <p:cNvSpPr>
            <a:spLocks noGrp="1" noChangeArrowheads="1"/>
          </p:cNvSpPr>
          <p:nvPr>
            <p:ph type="body" idx="1"/>
          </p:nvPr>
        </p:nvSpPr>
        <p:spPr bwMode="auto">
          <a:xfrm>
            <a:off x="293624" y="957532"/>
            <a:ext cx="8557768" cy="5552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Tree>
    <p:extLst>
      <p:ext uri="{BB962C8B-B14F-4D97-AF65-F5344CB8AC3E}">
        <p14:creationId xmlns:p14="http://schemas.microsoft.com/office/powerpoint/2010/main" val="21871625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transition/>
  <p:hf hdr="0" ftr="0" dt="0"/>
  <p:txStyles>
    <p:titleStyle>
      <a:lvl1pPr algn="l" rtl="0" fontAlgn="base">
        <a:lnSpc>
          <a:spcPct val="90000"/>
        </a:lnSpc>
        <a:spcBef>
          <a:spcPct val="0"/>
        </a:spcBef>
        <a:spcAft>
          <a:spcPct val="0"/>
        </a:spcAft>
        <a:defRPr sz="3200" b="1">
          <a:ln>
            <a:noFill/>
          </a:ln>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9.xml"/><Relationship Id="rId7" Type="http://schemas.openxmlformats.org/officeDocument/2006/relationships/image" Target="../media/image56.png"/><Relationship Id="rId12" Type="http://schemas.openxmlformats.org/officeDocument/2006/relationships/image" Target="../media/image47.png"/><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55.png"/><Relationship Id="rId11" Type="http://schemas.openxmlformats.org/officeDocument/2006/relationships/image" Target="../media/image46.png"/><Relationship Id="rId10" Type="http://schemas.openxmlformats.org/officeDocument/2006/relationships/image" Target="../media/image1.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4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4.tiff"/><Relationship Id="rId12"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3.xml"/><Relationship Id="rId11" Type="http://schemas.openxmlformats.org/officeDocument/2006/relationships/image" Target="../media/image61.svg"/><Relationship Id="rId10"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410.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hyperlink" Target="http://www.coolstuff49ja.com/2013/08/simple-tips-on-how-to-make-money-online.html" TargetMode="External"/><Relationship Id="rId18" Type="http://schemas.openxmlformats.org/officeDocument/2006/relationships/image" Target="../media/image72.png"/><Relationship Id="rId3" Type="http://schemas.openxmlformats.org/officeDocument/2006/relationships/image" Target="../media/image63.jpeg"/><Relationship Id="rId7" Type="http://schemas.microsoft.com/office/2007/relationships/hdphoto" Target="../media/hdphoto9.wdp"/><Relationship Id="rId12" Type="http://schemas.openxmlformats.org/officeDocument/2006/relationships/image" Target="../media/image68.jpeg"/><Relationship Id="rId17" Type="http://schemas.openxmlformats.org/officeDocument/2006/relationships/image" Target="../media/image71.tiff"/><Relationship Id="rId2" Type="http://schemas.openxmlformats.org/officeDocument/2006/relationships/notesSlide" Target="../notesSlides/notesSlide16.xml"/><Relationship Id="rId16" Type="http://schemas.microsoft.com/office/2007/relationships/hdphoto" Target="../media/hdphoto12.wdp"/><Relationship Id="rId1" Type="http://schemas.openxmlformats.org/officeDocument/2006/relationships/slideLayout" Target="../slideLayouts/slideLayout3.xml"/><Relationship Id="rId6" Type="http://schemas.openxmlformats.org/officeDocument/2006/relationships/image" Target="../media/image65.png"/><Relationship Id="rId11" Type="http://schemas.microsoft.com/office/2007/relationships/hdphoto" Target="../media/hdphoto11.wdp"/><Relationship Id="rId5" Type="http://schemas.microsoft.com/office/2007/relationships/hdphoto" Target="../media/hdphoto8.wdp"/><Relationship Id="rId15" Type="http://schemas.openxmlformats.org/officeDocument/2006/relationships/image" Target="../media/image70.png"/><Relationship Id="rId10" Type="http://schemas.openxmlformats.org/officeDocument/2006/relationships/image" Target="../media/image67.png"/><Relationship Id="rId19" Type="http://schemas.microsoft.com/office/2007/relationships/hdphoto" Target="../media/hdphoto13.wdp"/><Relationship Id="rId4" Type="http://schemas.openxmlformats.org/officeDocument/2006/relationships/image" Target="../media/image64.png"/><Relationship Id="rId9" Type="http://schemas.microsoft.com/office/2007/relationships/hdphoto" Target="../media/hdphoto10.wdp"/><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610.png"/><Relationship Id="rId13" Type="http://schemas.openxmlformats.org/officeDocument/2006/relationships/image" Target="../media/image75.png"/><Relationship Id="rId18" Type="http://schemas.openxmlformats.org/officeDocument/2006/relationships/image" Target="../media/image79.jpg"/><Relationship Id="rId3" Type="http://schemas.openxmlformats.org/officeDocument/2006/relationships/image" Target="../media/image73.png"/><Relationship Id="rId12" Type="http://schemas.openxmlformats.org/officeDocument/2006/relationships/image" Target="../media/image630.png"/><Relationship Id="rId17" Type="http://schemas.openxmlformats.org/officeDocument/2006/relationships/image" Target="../media/image78.tiff"/><Relationship Id="rId2" Type="http://schemas.openxmlformats.org/officeDocument/2006/relationships/notesSlide" Target="../notesSlides/notesSlide17.xml"/><Relationship Id="rId16" Type="http://schemas.openxmlformats.org/officeDocument/2006/relationships/image" Target="../media/image77.tiff"/><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image" Target="../media/image74.tiff"/><Relationship Id="rId15" Type="http://schemas.openxmlformats.org/officeDocument/2006/relationships/image" Target="../media/image76.tiff"/><Relationship Id="rId10" Type="http://schemas.openxmlformats.org/officeDocument/2006/relationships/image" Target="../media/image620.png"/><Relationship Id="rId19" Type="http://schemas.openxmlformats.org/officeDocument/2006/relationships/hyperlink" Target="http://www.coolstuff49ja.com/2013/08/simple-tips-on-how-to-make-money-online.html" TargetMode="External"/><Relationship Id="rId4" Type="http://schemas.openxmlformats.org/officeDocument/2006/relationships/hyperlink" Target="http://www.freestockphotos.biz/stockphoto/16755" TargetMode="External"/><Relationship Id="rId9" Type="http://schemas.openxmlformats.org/officeDocument/2006/relationships/customXml" Target="../ink/ink2.xml"/><Relationship Id="rId14" Type="http://schemas.openxmlformats.org/officeDocument/2006/relationships/hyperlink" Target="https://en.wikipedia.org/wiki/Cloudfla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en.wikipedia.org/wiki/Cloudflar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www.perl.com/" TargetMode="External"/><Relationship Id="rId18" Type="http://schemas.openxmlformats.org/officeDocument/2006/relationships/image" Target="../media/image99.png"/><Relationship Id="rId3" Type="http://schemas.openxmlformats.org/officeDocument/2006/relationships/image" Target="../media/image91.png"/><Relationship Id="rId21" Type="http://schemas.openxmlformats.org/officeDocument/2006/relationships/image" Target="../media/image102.png"/><Relationship Id="rId7" Type="http://schemas.openxmlformats.org/officeDocument/2006/relationships/hyperlink" Target="https://en.wikibooks.org/wiki/Ruby_programming_language" TargetMode="External"/><Relationship Id="rId12" Type="http://schemas.openxmlformats.org/officeDocument/2006/relationships/image" Target="../media/image96.png"/><Relationship Id="rId17" Type="http://schemas.openxmlformats.org/officeDocument/2006/relationships/hyperlink" Target="http://tex.stackexchange.com/questions/180639/repeating-the-watermark-in-the-background" TargetMode="External"/><Relationship Id="rId2" Type="http://schemas.openxmlformats.org/officeDocument/2006/relationships/notesSlide" Target="../notesSlides/notesSlide19.xml"/><Relationship Id="rId16" Type="http://schemas.openxmlformats.org/officeDocument/2006/relationships/image" Target="../media/image98.png"/><Relationship Id="rId20"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93.png"/><Relationship Id="rId11" Type="http://schemas.openxmlformats.org/officeDocument/2006/relationships/hyperlink" Target="https://en.wikiversity.org/wiki/Python" TargetMode="External"/><Relationship Id="rId5" Type="http://schemas.openxmlformats.org/officeDocument/2006/relationships/hyperlink" Target="https://en.wikipedia.org/wiki/V8_(JavaScript_engine)" TargetMode="External"/><Relationship Id="rId15" Type="http://schemas.openxmlformats.org/officeDocument/2006/relationships/hyperlink" Target="https://en.wikipedia.org/wiki/C_Sharp_(programming_language)" TargetMode="External"/><Relationship Id="rId23" Type="http://schemas.openxmlformats.org/officeDocument/2006/relationships/image" Target="../media/image104.png"/><Relationship Id="rId10" Type="http://schemas.openxmlformats.org/officeDocument/2006/relationships/image" Target="../media/image95.png"/><Relationship Id="rId19" Type="http://schemas.openxmlformats.org/officeDocument/2006/relationships/image" Target="../media/image100.png"/><Relationship Id="rId4" Type="http://schemas.openxmlformats.org/officeDocument/2006/relationships/image" Target="../media/image92.png"/><Relationship Id="rId9" Type="http://schemas.openxmlformats.org/officeDocument/2006/relationships/hyperlink" Target="https://en.wikipedia.org/wiki/File:PHP-logo.svg" TargetMode="External"/><Relationship Id="rId14" Type="http://schemas.openxmlformats.org/officeDocument/2006/relationships/image" Target="../media/image97.png"/><Relationship Id="rId22" Type="http://schemas.openxmlformats.org/officeDocument/2006/relationships/image" Target="../media/image10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6.tiff"/><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0.svg"/></Relationships>
</file>

<file path=ppt/slides/_rels/slide33.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107.png"/><Relationship Id="rId7" Type="http://schemas.microsoft.com/office/2007/relationships/hdphoto" Target="../media/hdphoto3.wdp"/><Relationship Id="rId12" Type="http://schemas.openxmlformats.org/officeDocument/2006/relationships/image" Target="../media/image10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103.tiff"/><Relationship Id="rId5" Type="http://schemas.openxmlformats.org/officeDocument/2006/relationships/image" Target="../media/image38.tiff"/><Relationship Id="rId10" Type="http://schemas.openxmlformats.org/officeDocument/2006/relationships/image" Target="../media/image42.tiff"/><Relationship Id="rId4" Type="http://schemas.openxmlformats.org/officeDocument/2006/relationships/image" Target="../media/image37.jpeg"/><Relationship Id="rId9" Type="http://schemas.openxmlformats.org/officeDocument/2006/relationships/image" Target="../media/image41.tiff"/></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7" Type="http://schemas.microsoft.com/office/2007/relationships/hdphoto" Target="../media/hdphoto15.wdp"/><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10.png"/><Relationship Id="rId5" Type="http://schemas.microsoft.com/office/2007/relationships/hdphoto" Target="../media/hdphoto14.wdp"/><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112.tiff"/><Relationship Id="rId3" Type="http://schemas.openxmlformats.org/officeDocument/2006/relationships/image" Target="../media/image126.png"/><Relationship Id="rId7" Type="http://schemas.openxmlformats.org/officeDocument/2006/relationships/image" Target="../media/image111.emf"/><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127.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5.xml"/><Relationship Id="rId7" Type="http://schemas.openxmlformats.org/officeDocument/2006/relationships/image" Target="../media/image26.svg"/><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2.svg"/><Relationship Id="rId10" Type="http://schemas.openxmlformats.org/officeDocument/2006/relationships/image" Target="../media/image19.png"/><Relationship Id="rId4" Type="http://schemas.openxmlformats.org/officeDocument/2006/relationships/image" Target="../media/image21.png"/><Relationship Id="rId9" Type="http://schemas.microsoft.com/office/2007/relationships/hdphoto" Target="../media/hdphoto2.wdp"/></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png"/><Relationship Id="rId3" Type="http://schemas.openxmlformats.org/officeDocument/2006/relationships/notesSlide" Target="../notesSlides/notesSlide26.xml"/><Relationship Id="rId7" Type="http://schemas.microsoft.com/office/2007/relationships/hdphoto" Target="../media/hdphoto2.wdp"/><Relationship Id="rId12" Type="http://schemas.openxmlformats.org/officeDocument/2006/relationships/image" Target="../media/image113.tiff"/><Relationship Id="rId2" Type="http://schemas.openxmlformats.org/officeDocument/2006/relationships/slideLayout" Target="../slideLayouts/slideLayout20.xml"/><Relationship Id="rId1" Type="http://schemas.openxmlformats.org/officeDocument/2006/relationships/tags" Target="../tags/tag11.xml"/><Relationship Id="rId6" Type="http://schemas.openxmlformats.org/officeDocument/2006/relationships/image" Target="../media/image27.png"/><Relationship Id="rId11" Type="http://schemas.openxmlformats.org/officeDocument/2006/relationships/image" Target="../media/image20.svg"/><Relationship Id="rId5" Type="http://schemas.openxmlformats.org/officeDocument/2006/relationships/image" Target="../media/image26.sv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22.svg"/></Relationships>
</file>

<file path=ppt/slides/_rels/slide38.xml.rels><?xml version="1.0" encoding="UTF-8" standalone="yes"?>
<Relationships xmlns="http://schemas.openxmlformats.org/package/2006/relationships"><Relationship Id="rId8" Type="http://schemas.openxmlformats.org/officeDocument/2006/relationships/image" Target="../media/image113.tiff"/><Relationship Id="rId3" Type="http://schemas.openxmlformats.org/officeDocument/2006/relationships/notesSlide" Target="../notesSlides/notesSlide27.xml"/><Relationship Id="rId7" Type="http://schemas.microsoft.com/office/2007/relationships/hdphoto" Target="../media/hdphoto2.wdp"/><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image" Target="../media/image27.png"/><Relationship Id="rId11" Type="http://schemas.openxmlformats.org/officeDocument/2006/relationships/image" Target="../media/image22.svg"/><Relationship Id="rId5" Type="http://schemas.openxmlformats.org/officeDocument/2006/relationships/image" Target="../media/image115.svg"/><Relationship Id="rId10" Type="http://schemas.openxmlformats.org/officeDocument/2006/relationships/image" Target="../media/image21.png"/><Relationship Id="rId4" Type="http://schemas.openxmlformats.org/officeDocument/2006/relationships/image" Target="../media/image114.png"/><Relationship Id="rId9" Type="http://schemas.openxmlformats.org/officeDocument/2006/relationships/image" Target="../media/image116.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microsoft.com/office/2007/relationships/hdphoto" Target="../media/hdphoto3.wdp"/><Relationship Id="rId3" Type="http://schemas.openxmlformats.org/officeDocument/2006/relationships/notesSlide" Target="../notesSlides/notesSlide6.xml"/><Relationship Id="rId21" Type="http://schemas.openxmlformats.org/officeDocument/2006/relationships/image" Target="../media/image42.tiff"/><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3.xml"/><Relationship Id="rId16" Type="http://schemas.openxmlformats.org/officeDocument/2006/relationships/image" Target="../media/image38.tiff"/><Relationship Id="rId20" Type="http://schemas.openxmlformats.org/officeDocument/2006/relationships/image" Target="../media/image41.tiff"/><Relationship Id="rId1" Type="http://schemas.openxmlformats.org/officeDocument/2006/relationships/tags" Target="../tags/tag4.xml"/><Relationship Id="rId6" Type="http://schemas.openxmlformats.org/officeDocument/2006/relationships/image" Target="../media/image30.png"/><Relationship Id="rId11" Type="http://schemas.openxmlformats.org/officeDocument/2006/relationships/hyperlink" Target="http://stackoverflow.com/questions/15657569/how-to-set-icon-to-jframe" TargetMode="External"/><Relationship Id="rId5" Type="http://schemas.openxmlformats.org/officeDocument/2006/relationships/image" Target="../media/image29.png"/><Relationship Id="rId15" Type="http://schemas.openxmlformats.org/officeDocument/2006/relationships/image" Target="../media/image37.jpeg"/><Relationship Id="rId10" Type="http://schemas.openxmlformats.org/officeDocument/2006/relationships/image" Target="../media/image33.png"/><Relationship Id="rId19" Type="http://schemas.openxmlformats.org/officeDocument/2006/relationships/image" Target="../media/image40.tiff"/><Relationship Id="rId4" Type="http://schemas.openxmlformats.org/officeDocument/2006/relationships/image" Target="../media/image28.png"/><Relationship Id="rId9" Type="http://schemas.openxmlformats.org/officeDocument/2006/relationships/hyperlink" Target="https://en.wikipedia.org/wiki/Cloudflare" TargetMode="External"/><Relationship Id="rId14" Type="http://schemas.openxmlformats.org/officeDocument/2006/relationships/image" Target="../media/image36.svg"/><Relationship Id="rId22"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8" Type="http://schemas.openxmlformats.org/officeDocument/2006/relationships/image" Target="../media/image1.png"/><Relationship Id="rId3" Type="http://schemas.openxmlformats.org/officeDocument/2006/relationships/notesSlide" Target="../notesSlides/notesSlide8.xml"/><Relationship Id="rId7" Type="http://schemas.microsoft.com/office/2007/relationships/hdphoto" Target="../media/hdphoto4.wdp"/><Relationship Id="rId17" Type="http://schemas.microsoft.com/office/2007/relationships/hdphoto" Target="../media/hdphoto2.wdp"/><Relationship Id="rId2" Type="http://schemas.openxmlformats.org/officeDocument/2006/relationships/slideLayout" Target="../slideLayouts/slideLayout20.xml"/><Relationship Id="rId16" Type="http://schemas.openxmlformats.org/officeDocument/2006/relationships/image" Target="../media/image27.png"/><Relationship Id="rId1" Type="http://schemas.openxmlformats.org/officeDocument/2006/relationships/tags" Target="../tags/tag5.xml"/><Relationship Id="rId6" Type="http://schemas.openxmlformats.org/officeDocument/2006/relationships/image" Target="../media/image44.png"/><Relationship Id="rId11" Type="http://schemas.microsoft.com/office/2007/relationships/hdphoto" Target="../media/hdphoto7.wdp"/><Relationship Id="rId5" Type="http://schemas.openxmlformats.org/officeDocument/2006/relationships/image" Target="../media/image26.svg"/><Relationship Id="rId15" Type="http://schemas.openxmlformats.org/officeDocument/2006/relationships/image" Target="../media/image151.png"/><Relationship Id="rId10" Type="http://schemas.microsoft.com/office/2007/relationships/hdphoto" Target="../media/hdphoto6.wdp"/><Relationship Id="rId4" Type="http://schemas.openxmlformats.org/officeDocument/2006/relationships/image" Target="../media/image25.png"/><Relationship Id="rId9" Type="http://schemas.openxmlformats.org/officeDocument/2006/relationships/image" Target="../media/image45.png"/><Relationship Id="rId14" Type="http://schemas.openxmlformats.org/officeDocument/2006/relationships/image" Target="../media/image15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D1F61-B74F-FD46-9676-D29849AD2577}"/>
              </a:ext>
            </a:extLst>
          </p:cNvPr>
          <p:cNvSpPr>
            <a:spLocks noGrp="1"/>
          </p:cNvSpPr>
          <p:nvPr>
            <p:ph type="ctrTitle"/>
          </p:nvPr>
        </p:nvSpPr>
        <p:spPr>
          <a:xfrm>
            <a:off x="505505" y="941486"/>
            <a:ext cx="8132989" cy="874712"/>
          </a:xfrm>
        </p:spPr>
        <p:txBody>
          <a:bodyPr>
            <a:normAutofit fontScale="90000"/>
          </a:bodyPr>
          <a:lstStyle/>
          <a:p>
            <a:r>
              <a:rPr lang="en-US"/>
              <a:t>Using Selective Memoization to Defeat</a:t>
            </a:r>
            <a:br>
              <a:rPr lang="en-US"/>
            </a:br>
            <a:r>
              <a:rPr lang="en-US"/>
              <a:t>Regular Expression Denial of Service</a:t>
            </a:r>
          </a:p>
        </p:txBody>
      </p:sp>
      <p:grpSp>
        <p:nvGrpSpPr>
          <p:cNvPr id="20" name="Group 19">
            <a:extLst>
              <a:ext uri="{FF2B5EF4-FFF2-40B4-BE49-F238E27FC236}">
                <a16:creationId xmlns:a16="http://schemas.microsoft.com/office/drawing/2014/main" id="{D32026FA-433D-A546-B09F-99C4BCDDE37B}"/>
              </a:ext>
            </a:extLst>
          </p:cNvPr>
          <p:cNvGrpSpPr/>
          <p:nvPr/>
        </p:nvGrpSpPr>
        <p:grpSpPr>
          <a:xfrm>
            <a:off x="3855008" y="2049238"/>
            <a:ext cx="1433982" cy="2992565"/>
            <a:chOff x="3403821" y="2348939"/>
            <a:chExt cx="1433982" cy="2992565"/>
          </a:xfrm>
        </p:grpSpPr>
        <p:grpSp>
          <p:nvGrpSpPr>
            <p:cNvPr id="21" name="Group 20">
              <a:extLst>
                <a:ext uri="{FF2B5EF4-FFF2-40B4-BE49-F238E27FC236}">
                  <a16:creationId xmlns:a16="http://schemas.microsoft.com/office/drawing/2014/main" id="{CE7E0BA0-36E3-CF4C-B23C-B311F17A0E35}"/>
                </a:ext>
              </a:extLst>
            </p:cNvPr>
            <p:cNvGrpSpPr/>
            <p:nvPr/>
          </p:nvGrpSpPr>
          <p:grpSpPr>
            <a:xfrm>
              <a:off x="3403821" y="2348939"/>
              <a:ext cx="1433982" cy="2636944"/>
              <a:chOff x="1882630" y="3672010"/>
              <a:chExt cx="1433982" cy="2636944"/>
            </a:xfrm>
          </p:grpSpPr>
          <p:grpSp>
            <p:nvGrpSpPr>
              <p:cNvPr id="9" name="Group 8">
                <a:extLst>
                  <a:ext uri="{FF2B5EF4-FFF2-40B4-BE49-F238E27FC236}">
                    <a16:creationId xmlns:a16="http://schemas.microsoft.com/office/drawing/2014/main" id="{691F81AB-B0E5-6E4F-871C-F2E67DE2797E}"/>
                  </a:ext>
                </a:extLst>
              </p:cNvPr>
              <p:cNvGrpSpPr/>
              <p:nvPr/>
            </p:nvGrpSpPr>
            <p:grpSpPr>
              <a:xfrm>
                <a:off x="1882630" y="3672010"/>
                <a:ext cx="1433982" cy="2141854"/>
                <a:chOff x="5532396" y="4656239"/>
                <a:chExt cx="1433982" cy="2141854"/>
              </a:xfrm>
            </p:grpSpPr>
            <p:sp>
              <p:nvSpPr>
                <p:cNvPr id="10" name="TextBox 9">
                  <a:extLst>
                    <a:ext uri="{FF2B5EF4-FFF2-40B4-BE49-F238E27FC236}">
                      <a16:creationId xmlns:a16="http://schemas.microsoft.com/office/drawing/2014/main" id="{14579BDE-8D96-EA4B-A1DC-DD7B474D5E12}"/>
                    </a:ext>
                  </a:extLst>
                </p:cNvPr>
                <p:cNvSpPr txBox="1"/>
                <p:nvPr/>
              </p:nvSpPr>
              <p:spPr>
                <a:xfrm>
                  <a:off x="5532396" y="6397983"/>
                  <a:ext cx="1433982"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James Davis</a:t>
                  </a:r>
                </a:p>
              </p:txBody>
            </p:sp>
            <p:pic>
              <p:nvPicPr>
                <p:cNvPr id="11" name="Picture 10">
                  <a:extLst>
                    <a:ext uri="{FF2B5EF4-FFF2-40B4-BE49-F238E27FC236}">
                      <a16:creationId xmlns:a16="http://schemas.microsoft.com/office/drawing/2014/main" id="{FF6F8D12-D775-9246-95A4-36035BB166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5109" y="4656239"/>
                  <a:ext cx="1128557" cy="1687173"/>
                </a:xfrm>
                <a:prstGeom prst="rect">
                  <a:avLst/>
                </a:prstGeom>
              </p:spPr>
            </p:pic>
          </p:grpSp>
          <p:pic>
            <p:nvPicPr>
              <p:cNvPr id="18" name="Picture 17" descr="A close up of a sign&#10;&#10;Description automatically generated">
                <a:extLst>
                  <a:ext uri="{FF2B5EF4-FFF2-40B4-BE49-F238E27FC236}">
                    <a16:creationId xmlns:a16="http://schemas.microsoft.com/office/drawing/2014/main" id="{15E79E4C-209B-174D-A0F8-94F3F34BCB79}"/>
                  </a:ext>
                </a:extLst>
              </p:cNvPr>
              <p:cNvPicPr>
                <a:picLocks noChangeAspect="1"/>
              </p:cNvPicPr>
              <p:nvPr/>
            </p:nvPicPr>
            <p:blipFill>
              <a:blip r:embed="rId4"/>
              <a:stretch>
                <a:fillRect/>
              </a:stretch>
            </p:blipFill>
            <p:spPr>
              <a:xfrm>
                <a:off x="2169679" y="5849633"/>
                <a:ext cx="859883" cy="459321"/>
              </a:xfrm>
              <a:prstGeom prst="rect">
                <a:avLst/>
              </a:prstGeom>
            </p:spPr>
          </p:pic>
        </p:grpSp>
        <p:sp>
          <p:nvSpPr>
            <p:cNvPr id="2" name="TextBox 1">
              <a:extLst>
                <a:ext uri="{FF2B5EF4-FFF2-40B4-BE49-F238E27FC236}">
                  <a16:creationId xmlns:a16="http://schemas.microsoft.com/office/drawing/2014/main" id="{AD9B8273-D4EF-654A-8E02-4D622D342909}"/>
                </a:ext>
              </a:extLst>
            </p:cNvPr>
            <p:cNvSpPr txBox="1"/>
            <p:nvPr/>
          </p:nvSpPr>
          <p:spPr>
            <a:xfrm>
              <a:off x="3448855" y="5095283"/>
              <a:ext cx="1356462" cy="246221"/>
            </a:xfrm>
            <a:prstGeom prst="rect">
              <a:avLst/>
            </a:prstGeom>
            <a:noFill/>
          </p:spPr>
          <p:txBody>
            <a:bodyPr wrap="none" rtlCol="0">
              <a:spAutoFit/>
            </a:bodyPr>
            <a:lstStyle/>
            <a:p>
              <a:r>
                <a:rPr lang="en-US" sz="1000" i="1"/>
                <a:t>davisjam@purdue.edu</a:t>
              </a:r>
            </a:p>
          </p:txBody>
        </p:sp>
      </p:grpSp>
      <p:grpSp>
        <p:nvGrpSpPr>
          <p:cNvPr id="5" name="Group 4">
            <a:extLst>
              <a:ext uri="{FF2B5EF4-FFF2-40B4-BE49-F238E27FC236}">
                <a16:creationId xmlns:a16="http://schemas.microsoft.com/office/drawing/2014/main" id="{9CAF3609-1EB8-624C-A965-D6A00D9D1F99}"/>
              </a:ext>
            </a:extLst>
          </p:cNvPr>
          <p:cNvGrpSpPr/>
          <p:nvPr/>
        </p:nvGrpSpPr>
        <p:grpSpPr>
          <a:xfrm>
            <a:off x="1662850" y="3138518"/>
            <a:ext cx="1820883" cy="2980964"/>
            <a:chOff x="1070636" y="3119406"/>
            <a:chExt cx="1820883" cy="2980964"/>
          </a:xfrm>
        </p:grpSpPr>
        <p:grpSp>
          <p:nvGrpSpPr>
            <p:cNvPr id="13" name="Group 12">
              <a:extLst>
                <a:ext uri="{FF2B5EF4-FFF2-40B4-BE49-F238E27FC236}">
                  <a16:creationId xmlns:a16="http://schemas.microsoft.com/office/drawing/2014/main" id="{13394D6E-40B4-F340-947A-342F01CA0B6C}"/>
                </a:ext>
              </a:extLst>
            </p:cNvPr>
            <p:cNvGrpSpPr/>
            <p:nvPr/>
          </p:nvGrpSpPr>
          <p:grpSpPr>
            <a:xfrm>
              <a:off x="1070636" y="3119406"/>
              <a:ext cx="1820883" cy="2597583"/>
              <a:chOff x="9444041" y="4698092"/>
              <a:chExt cx="1820883" cy="2597583"/>
            </a:xfrm>
          </p:grpSpPr>
          <p:pic>
            <p:nvPicPr>
              <p:cNvPr id="14" name="Picture 4" descr="Francisco Servant">
                <a:extLst>
                  <a:ext uri="{FF2B5EF4-FFF2-40B4-BE49-F238E27FC236}">
                    <a16:creationId xmlns:a16="http://schemas.microsoft.com/office/drawing/2014/main" id="{48E5009C-0D7A-7F4B-815A-EEBD113A569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78923" y="4698092"/>
                <a:ext cx="11430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4AECB31-5CF8-F84E-8A87-95E00E3138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1809" b="24723"/>
              <a:stretch/>
            </p:blipFill>
            <p:spPr>
              <a:xfrm>
                <a:off x="9498441" y="6721474"/>
                <a:ext cx="1697872" cy="574201"/>
              </a:xfrm>
              <a:prstGeom prst="rect">
                <a:avLst/>
              </a:prstGeom>
            </p:spPr>
          </p:pic>
          <p:sp>
            <p:nvSpPr>
              <p:cNvPr id="16" name="TextBox 15">
                <a:extLst>
                  <a:ext uri="{FF2B5EF4-FFF2-40B4-BE49-F238E27FC236}">
                    <a16:creationId xmlns:a16="http://schemas.microsoft.com/office/drawing/2014/main" id="{15CDB668-C8BE-2446-A66C-4DDF0A2622D1}"/>
                  </a:ext>
                </a:extLst>
              </p:cNvPr>
              <p:cNvSpPr txBox="1"/>
              <p:nvPr/>
            </p:nvSpPr>
            <p:spPr>
              <a:xfrm>
                <a:off x="9444041" y="6352143"/>
                <a:ext cx="1820883" cy="369332"/>
              </a:xfrm>
              <a:prstGeom prst="rect">
                <a:avLst/>
              </a:prstGeom>
              <a:noFill/>
            </p:spPr>
            <p:txBody>
              <a:bodyPr wrap="none" rtlCol="0">
                <a:spAutoFit/>
              </a:bodyPr>
              <a:lstStyle/>
              <a:p>
                <a:r>
                  <a:rPr lang="en-US" dirty="0">
                    <a:solidFill>
                      <a:srgbClr val="000000"/>
                    </a:solidFill>
                  </a:rPr>
                  <a:t>Francisco Servant</a:t>
                </a:r>
                <a:endParaRPr lang="en-US" sz="2000" dirty="0">
                  <a:solidFill>
                    <a:srgbClr val="000000"/>
                  </a:solidFill>
                  <a:latin typeface="Calibri" panose="020F0502020204030204" pitchFamily="34" charset="0"/>
                </a:endParaRPr>
              </a:p>
            </p:txBody>
          </p:sp>
        </p:grpSp>
        <p:sp>
          <p:nvSpPr>
            <p:cNvPr id="17" name="TextBox 16">
              <a:extLst>
                <a:ext uri="{FF2B5EF4-FFF2-40B4-BE49-F238E27FC236}">
                  <a16:creationId xmlns:a16="http://schemas.microsoft.com/office/drawing/2014/main" id="{5AAE10DE-99C2-A743-B0E6-0847E4D12C46}"/>
                </a:ext>
              </a:extLst>
            </p:cNvPr>
            <p:cNvSpPr txBox="1"/>
            <p:nvPr/>
          </p:nvSpPr>
          <p:spPr>
            <a:xfrm>
              <a:off x="1405518" y="5854149"/>
              <a:ext cx="1050288" cy="246221"/>
            </a:xfrm>
            <a:prstGeom prst="rect">
              <a:avLst/>
            </a:prstGeom>
            <a:noFill/>
          </p:spPr>
          <p:txBody>
            <a:bodyPr wrap="none" rtlCol="0">
              <a:spAutoFit/>
            </a:bodyPr>
            <a:lstStyle/>
            <a:p>
              <a:r>
                <a:rPr lang="en-US" sz="1000" i="1"/>
                <a:t>fservant@vt.edu</a:t>
              </a:r>
            </a:p>
          </p:txBody>
        </p:sp>
      </p:grpSp>
      <p:grpSp>
        <p:nvGrpSpPr>
          <p:cNvPr id="12" name="Group 11">
            <a:extLst>
              <a:ext uri="{FF2B5EF4-FFF2-40B4-BE49-F238E27FC236}">
                <a16:creationId xmlns:a16="http://schemas.microsoft.com/office/drawing/2014/main" id="{FF2F1AC2-F928-4A4E-837A-8155ED07551A}"/>
              </a:ext>
            </a:extLst>
          </p:cNvPr>
          <p:cNvGrpSpPr/>
          <p:nvPr/>
        </p:nvGrpSpPr>
        <p:grpSpPr>
          <a:xfrm>
            <a:off x="5723938" y="3138518"/>
            <a:ext cx="1757212" cy="2983003"/>
            <a:chOff x="5783457" y="3117367"/>
            <a:chExt cx="1757212" cy="2983003"/>
          </a:xfrm>
        </p:grpSpPr>
        <p:grpSp>
          <p:nvGrpSpPr>
            <p:cNvPr id="4" name="Group 3">
              <a:extLst>
                <a:ext uri="{FF2B5EF4-FFF2-40B4-BE49-F238E27FC236}">
                  <a16:creationId xmlns:a16="http://schemas.microsoft.com/office/drawing/2014/main" id="{1B7E7B3A-6CAB-B942-8AEF-024645EAFF28}"/>
                </a:ext>
              </a:extLst>
            </p:cNvPr>
            <p:cNvGrpSpPr/>
            <p:nvPr/>
          </p:nvGrpSpPr>
          <p:grpSpPr>
            <a:xfrm>
              <a:off x="5827443" y="3117367"/>
              <a:ext cx="1669240" cy="2753925"/>
              <a:chOff x="7673101" y="4726672"/>
              <a:chExt cx="1669240" cy="2753925"/>
            </a:xfrm>
          </p:grpSpPr>
          <p:pic>
            <p:nvPicPr>
              <p:cNvPr id="6" name="Picture 2" descr="https://people.cs.vt.edu/~dongyoon/images/08170028_Dongyoon_small.jpg">
                <a:extLst>
                  <a:ext uri="{FF2B5EF4-FFF2-40B4-BE49-F238E27FC236}">
                    <a16:creationId xmlns:a16="http://schemas.microsoft.com/office/drawing/2014/main" id="{D17AD39C-47F3-E048-9BC2-97FF03B111E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30985" y="4726672"/>
                <a:ext cx="1175822" cy="1627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BC1F5C-692A-C247-9C58-3C2CA544130D}"/>
                  </a:ext>
                </a:extLst>
              </p:cNvPr>
              <p:cNvSpPr txBox="1"/>
              <p:nvPr/>
            </p:nvSpPr>
            <p:spPr>
              <a:xfrm>
                <a:off x="7673101" y="6363546"/>
                <a:ext cx="1669240" cy="400110"/>
              </a:xfrm>
              <a:prstGeom prst="rect">
                <a:avLst/>
              </a:prstGeom>
              <a:noFill/>
            </p:spPr>
            <p:txBody>
              <a:bodyPr wrap="none" rtlCol="0">
                <a:spAutoFit/>
              </a:bodyPr>
              <a:lstStyle/>
              <a:p>
                <a:r>
                  <a:rPr lang="en-US" sz="2000" dirty="0" err="1">
                    <a:solidFill>
                      <a:srgbClr val="000000"/>
                    </a:solidFill>
                    <a:latin typeface="Calibri" panose="020F0502020204030204" pitchFamily="34" charset="0"/>
                  </a:rPr>
                  <a:t>Dongyoon</a:t>
                </a:r>
                <a:r>
                  <a:rPr lang="en-US" sz="2000" dirty="0">
                    <a:solidFill>
                      <a:srgbClr val="000000"/>
                    </a:solidFill>
                    <a:latin typeface="Calibri" panose="020F0502020204030204" pitchFamily="34" charset="0"/>
                  </a:rPr>
                  <a:t> Lee</a:t>
                </a:r>
              </a:p>
            </p:txBody>
          </p:sp>
          <p:pic>
            <p:nvPicPr>
              <p:cNvPr id="8" name="Picture 8" descr="Image result for stony brook">
                <a:extLst>
                  <a:ext uri="{FF2B5EF4-FFF2-40B4-BE49-F238E27FC236}">
                    <a16:creationId xmlns:a16="http://schemas.microsoft.com/office/drawing/2014/main" id="{5584F3AE-757C-3D4F-A127-BFD7E77249D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88955" y="6770852"/>
                <a:ext cx="859883" cy="70974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E58CB3C9-6C07-AC49-8F15-AEE7430419C4}"/>
                </a:ext>
              </a:extLst>
            </p:cNvPr>
            <p:cNvSpPr txBox="1"/>
            <p:nvPr/>
          </p:nvSpPr>
          <p:spPr>
            <a:xfrm>
              <a:off x="5783457" y="5854149"/>
              <a:ext cx="1757212" cy="246221"/>
            </a:xfrm>
            <a:prstGeom prst="rect">
              <a:avLst/>
            </a:prstGeom>
            <a:noFill/>
          </p:spPr>
          <p:txBody>
            <a:bodyPr wrap="none" rtlCol="0">
              <a:spAutoFit/>
            </a:bodyPr>
            <a:lstStyle/>
            <a:p>
              <a:r>
                <a:rPr lang="en-US" sz="1000" i="1"/>
                <a:t>dongyoon@cs.stonybrook.edu</a:t>
              </a:r>
            </a:p>
          </p:txBody>
        </p:sp>
      </p:grpSp>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a:xfrm>
            <a:off x="277147" y="118428"/>
            <a:ext cx="8291119" cy="638175"/>
          </a:xfrm>
        </p:spPr>
        <p:txBody>
          <a:bodyPr/>
          <a:lstStyle/>
          <a:p>
            <a:r>
              <a:rPr lang="en-US" dirty="0"/>
              <a:t>Lower complexity via </a:t>
            </a:r>
            <a:r>
              <a:rPr lang="en-US" b="1" dirty="0"/>
              <a:t>selection</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2104F5-D7F5-0549-A154-A4BDE26F9947}"/>
                  </a:ext>
                </a:extLst>
              </p:cNvPr>
              <p:cNvSpPr txBox="1"/>
              <p:nvPr/>
            </p:nvSpPr>
            <p:spPr>
              <a:xfrm>
                <a:off x="0" y="2701069"/>
                <a:ext cx="6003234" cy="394210"/>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Theorem 2</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Memoizing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visits to </a:t>
                </a:r>
                <a14:m>
                  <m:oMath xmlns:m="http://schemas.openxmlformats.org/officeDocument/2006/math">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Q</m:t>
                    </m:r>
                  </m:oMath>
                </a14:m>
                <a:r>
                  <a:rPr kumimoji="0" lang="en-US" sz="24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a:t>in-deg &gt; 1</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yields</a:t>
                </a:r>
              </a:p>
            </p:txBody>
          </p:sp>
        </mc:Choice>
        <mc:Fallback xmlns="">
          <p:sp>
            <p:nvSpPr>
              <p:cNvPr id="23" name="TextBox 22">
                <a:extLst>
                  <a:ext uri="{FF2B5EF4-FFF2-40B4-BE49-F238E27FC236}">
                    <a16:creationId xmlns:a16="http://schemas.microsoft.com/office/drawing/2014/main" id="{3F2104F5-D7F5-0549-A154-A4BDE26F9947}"/>
                  </a:ext>
                </a:extLst>
              </p:cNvPr>
              <p:cNvSpPr txBox="1">
                <a:spLocks noRot="1" noChangeAspect="1" noMove="1" noResize="1" noEditPoints="1" noAdjustHandles="1" noChangeArrowheads="1" noChangeShapeType="1" noTextEdit="1"/>
              </p:cNvSpPr>
              <p:nvPr/>
            </p:nvSpPr>
            <p:spPr>
              <a:xfrm>
                <a:off x="0" y="2701069"/>
                <a:ext cx="6003234" cy="394210"/>
              </a:xfrm>
              <a:prstGeom prst="rect">
                <a:avLst/>
              </a:prstGeom>
              <a:blipFill>
                <a:blip r:embed="rId6"/>
                <a:stretch>
                  <a:fillRect l="-1691" t="-25000" r="-634" b="-31250"/>
                </a:stretch>
              </a:blipFill>
            </p:spPr>
            <p:txBody>
              <a:bodyPr/>
              <a:lstStyle/>
              <a:p>
                <a:r>
                  <a:rPr lang="en-US">
                    <a:noFill/>
                  </a:rPr>
                  <a:t> </a:t>
                </a:r>
              </a:p>
            </p:txBody>
          </p:sp>
        </mc:Fallback>
      </mc:AlternateContent>
      <p:grpSp>
        <p:nvGrpSpPr>
          <p:cNvPr id="24" name="Complexity">
            <a:extLst>
              <a:ext uri="{FF2B5EF4-FFF2-40B4-BE49-F238E27FC236}">
                <a16:creationId xmlns:a16="http://schemas.microsoft.com/office/drawing/2014/main" id="{62B5410E-C248-3741-A796-DB4359986BF6}"/>
              </a:ext>
            </a:extLst>
          </p:cNvPr>
          <p:cNvGrpSpPr/>
          <p:nvPr/>
        </p:nvGrpSpPr>
        <p:grpSpPr>
          <a:xfrm>
            <a:off x="6003234" y="2410355"/>
            <a:ext cx="3161019" cy="750359"/>
            <a:chOff x="6003234" y="5014810"/>
            <a:chExt cx="3161019" cy="750359"/>
          </a:xfrm>
        </p:grpSpPr>
        <p:sp>
          <p:nvSpPr>
            <p:cNvPr id="25" name="Rectangle 24">
              <a:extLst>
                <a:ext uri="{FF2B5EF4-FFF2-40B4-BE49-F238E27FC236}">
                  <a16:creationId xmlns:a16="http://schemas.microsoft.com/office/drawing/2014/main" id="{023FE81B-BC5F-B54B-80B7-182DDA4719B4}"/>
                </a:ext>
              </a:extLst>
            </p:cNvPr>
            <p:cNvSpPr/>
            <p:nvPr/>
          </p:nvSpPr>
          <p:spPr>
            <a:xfrm>
              <a:off x="6229988" y="5014810"/>
              <a:ext cx="2091022" cy="395173"/>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Same time cost</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6412B63-B94B-FA47-BB53-B4A3FF87A06F}"/>
                    </a:ext>
                  </a:extLst>
                </p:cNvPr>
                <p:cNvSpPr/>
                <p:nvPr/>
              </p:nvSpPr>
              <p:spPr>
                <a:xfrm>
                  <a:off x="6229988" y="5421229"/>
                  <a:ext cx="2934265" cy="34394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𝑂</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Q</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in</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deg</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 &gt; 1</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𝑤</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space</a:t>
                  </a:r>
                </a:p>
              </p:txBody>
            </p:sp>
          </mc:Choice>
          <mc:Fallback xmlns="">
            <p:sp>
              <p:nvSpPr>
                <p:cNvPr id="26" name="Rectangle 25">
                  <a:extLst>
                    <a:ext uri="{FF2B5EF4-FFF2-40B4-BE49-F238E27FC236}">
                      <a16:creationId xmlns:a16="http://schemas.microsoft.com/office/drawing/2014/main" id="{36412B63-B94B-FA47-BB53-B4A3FF87A06F}"/>
                    </a:ext>
                  </a:extLst>
                </p:cNvPr>
                <p:cNvSpPr>
                  <a:spLocks noRot="1" noChangeAspect="1" noMove="1" noResize="1" noEditPoints="1" noAdjustHandles="1" noChangeArrowheads="1" noChangeShapeType="1" noTextEdit="1"/>
                </p:cNvSpPr>
                <p:nvPr/>
              </p:nvSpPr>
              <p:spPr>
                <a:xfrm>
                  <a:off x="6229988" y="5421229"/>
                  <a:ext cx="2934265" cy="343940"/>
                </a:xfrm>
                <a:prstGeom prst="rect">
                  <a:avLst/>
                </a:prstGeom>
                <a:blipFill>
                  <a:blip r:embed="rId7"/>
                  <a:stretch>
                    <a:fillRect t="-25000" r="-862" b="-32143"/>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8ED3BF64-648B-B348-932F-5F77CD5AAA3D}"/>
                </a:ext>
              </a:extLst>
            </p:cNvPr>
            <p:cNvCxnSpPr>
              <a:cxnSpLocks/>
              <a:stCxn id="23" idx="3"/>
              <a:endCxn id="25" idx="1"/>
            </p:cNvCxnSpPr>
            <p:nvPr/>
          </p:nvCxnSpPr>
          <p:spPr bwMode="auto">
            <a:xfrm flipV="1">
              <a:off x="6003234" y="5212397"/>
              <a:ext cx="226754" cy="263338"/>
            </a:xfrm>
            <a:prstGeom prst="line">
              <a:avLst/>
            </a:prstGeom>
            <a:no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282F1ED-D217-2445-A534-E1C6737F09A9}"/>
                </a:ext>
              </a:extLst>
            </p:cNvPr>
            <p:cNvCxnSpPr>
              <a:cxnSpLocks/>
              <a:stCxn id="23" idx="3"/>
              <a:endCxn id="26" idx="1"/>
            </p:cNvCxnSpPr>
            <p:nvPr/>
          </p:nvCxnSpPr>
          <p:spPr bwMode="auto">
            <a:xfrm>
              <a:off x="6003234" y="5475735"/>
              <a:ext cx="226754" cy="117464"/>
            </a:xfrm>
            <a:prstGeom prst="line">
              <a:avLst/>
            </a:prstGeom>
            <a:no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9F55DB9-1379-2847-85C6-0AEABE41E696}"/>
                  </a:ext>
                </a:extLst>
              </p:cNvPr>
              <p:cNvSpPr txBox="1"/>
              <p:nvPr/>
            </p:nvSpPr>
            <p:spPr>
              <a:xfrm>
                <a:off x="1" y="5935405"/>
                <a:ext cx="6003234" cy="394210"/>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Theorem 3</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Memoizing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visits to </a:t>
                </a:r>
                <a14:m>
                  <m:oMath xmlns:m="http://schemas.openxmlformats.org/officeDocument/2006/math">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Q</m:t>
                    </m:r>
                  </m:oMath>
                </a14:m>
                <a:r>
                  <a:rPr kumimoji="0" lang="en-US" sz="24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a:t>ancestor</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yields</a:t>
                </a:r>
              </a:p>
            </p:txBody>
          </p:sp>
        </mc:Choice>
        <mc:Fallback xmlns="">
          <p:sp>
            <p:nvSpPr>
              <p:cNvPr id="34" name="TextBox 33">
                <a:extLst>
                  <a:ext uri="{FF2B5EF4-FFF2-40B4-BE49-F238E27FC236}">
                    <a16:creationId xmlns:a16="http://schemas.microsoft.com/office/drawing/2014/main" id="{19F55DB9-1379-2847-85C6-0AEABE41E696}"/>
                  </a:ext>
                </a:extLst>
              </p:cNvPr>
              <p:cNvSpPr txBox="1">
                <a:spLocks noRot="1" noChangeAspect="1" noMove="1" noResize="1" noEditPoints="1" noAdjustHandles="1" noChangeArrowheads="1" noChangeShapeType="1" noTextEdit="1"/>
              </p:cNvSpPr>
              <p:nvPr/>
            </p:nvSpPr>
            <p:spPr>
              <a:xfrm>
                <a:off x="1" y="5935405"/>
                <a:ext cx="6003234" cy="394210"/>
              </a:xfrm>
              <a:prstGeom prst="rect">
                <a:avLst/>
              </a:prstGeom>
              <a:blipFill>
                <a:blip r:embed="rId8"/>
                <a:stretch>
                  <a:fillRect l="-1691" t="-28125" b="-31250"/>
                </a:stretch>
              </a:blipFill>
            </p:spPr>
            <p:txBody>
              <a:bodyPr/>
              <a:lstStyle/>
              <a:p>
                <a:r>
                  <a:rPr lang="en-US">
                    <a:noFill/>
                  </a:rPr>
                  <a:t> </a:t>
                </a:r>
              </a:p>
            </p:txBody>
          </p:sp>
        </mc:Fallback>
      </mc:AlternateContent>
      <p:grpSp>
        <p:nvGrpSpPr>
          <p:cNvPr id="37" name="Complexity">
            <a:extLst>
              <a:ext uri="{FF2B5EF4-FFF2-40B4-BE49-F238E27FC236}">
                <a16:creationId xmlns:a16="http://schemas.microsoft.com/office/drawing/2014/main" id="{680B356D-7E03-4543-9E1D-3D30D90DF630}"/>
              </a:ext>
            </a:extLst>
          </p:cNvPr>
          <p:cNvGrpSpPr/>
          <p:nvPr/>
        </p:nvGrpSpPr>
        <p:grpSpPr>
          <a:xfrm>
            <a:off x="6003235" y="5739184"/>
            <a:ext cx="3039190" cy="807131"/>
            <a:chOff x="5850835" y="5112881"/>
            <a:chExt cx="3039190" cy="807131"/>
          </a:xfrm>
        </p:grpSpPr>
        <p:sp>
          <p:nvSpPr>
            <p:cNvPr id="38" name="Rectangle 37">
              <a:extLst>
                <a:ext uri="{FF2B5EF4-FFF2-40B4-BE49-F238E27FC236}">
                  <a16:creationId xmlns:a16="http://schemas.microsoft.com/office/drawing/2014/main" id="{D85DDE36-C4B3-D44F-9DAC-5E8053057D2B}"/>
                </a:ext>
              </a:extLst>
            </p:cNvPr>
            <p:cNvSpPr/>
            <p:nvPr/>
          </p:nvSpPr>
          <p:spPr>
            <a:xfrm>
              <a:off x="6077588" y="5112881"/>
              <a:ext cx="2763898" cy="395173"/>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Larger time cost in Q</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C20B4715-86B0-5947-BB00-2B60AA03D38C}"/>
                    </a:ext>
                  </a:extLst>
                </p:cNvPr>
                <p:cNvSpPr/>
                <p:nvPr/>
              </p:nvSpPr>
              <p:spPr>
                <a:xfrm>
                  <a:off x="6077588" y="5576072"/>
                  <a:ext cx="2812437" cy="34394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𝑂</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m:rPr>
                              <m:nor/>
                            </m:rP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Q</m:t>
                          </m:r>
                          <m:r>
                            <m:rPr>
                              <m:nor/>
                            </m:rPr>
                            <a:rPr kumimoji="0" lang="en-US" sz="2000" b="0" i="0" u="none" strike="noStrike" kern="1200" cap="none" spc="0" normalizeH="0" baseline="-25000" noProof="0" dirty="0" smtClean="0">
                              <a:ln>
                                <a:noFill/>
                              </a:ln>
                              <a:solidFill>
                                <a:prstClr val="black"/>
                              </a:solidFill>
                              <a:effectLst/>
                              <a:uLnTx/>
                              <a:uFillTx/>
                              <a:latin typeface="Calibri" panose="020F0502020204030204" pitchFamily="34" charset="0"/>
                              <a:ea typeface="+mn-ea"/>
                              <a:cs typeface="Arial" pitchFamily="34" charset="0"/>
                            </a:rPr>
                            <m:t>ancestor</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𝑤</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space</a:t>
                  </a:r>
                </a:p>
              </p:txBody>
            </p:sp>
          </mc:Choice>
          <mc:Fallback xmlns="">
            <p:sp>
              <p:nvSpPr>
                <p:cNvPr id="39" name="Rectangle 38">
                  <a:extLst>
                    <a:ext uri="{FF2B5EF4-FFF2-40B4-BE49-F238E27FC236}">
                      <a16:creationId xmlns:a16="http://schemas.microsoft.com/office/drawing/2014/main" id="{C20B4715-86B0-5947-BB00-2B60AA03D38C}"/>
                    </a:ext>
                  </a:extLst>
                </p:cNvPr>
                <p:cNvSpPr>
                  <a:spLocks noRot="1" noChangeAspect="1" noMove="1" noResize="1" noEditPoints="1" noAdjustHandles="1" noChangeArrowheads="1" noChangeShapeType="1" noTextEdit="1"/>
                </p:cNvSpPr>
                <p:nvPr/>
              </p:nvSpPr>
              <p:spPr>
                <a:xfrm>
                  <a:off x="6077588" y="5576072"/>
                  <a:ext cx="2812437" cy="343940"/>
                </a:xfrm>
                <a:prstGeom prst="rect">
                  <a:avLst/>
                </a:prstGeom>
                <a:blipFill>
                  <a:blip r:embed="rId9"/>
                  <a:stretch>
                    <a:fillRect t="-28571" r="-1351" b="-28571"/>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BE3F9996-F3F9-334E-8300-A9A77EFF4496}"/>
                </a:ext>
              </a:extLst>
            </p:cNvPr>
            <p:cNvCxnSpPr>
              <a:cxnSpLocks/>
              <a:stCxn id="34" idx="3"/>
              <a:endCxn id="39" idx="1"/>
            </p:cNvCxnSpPr>
            <p:nvPr/>
          </p:nvCxnSpPr>
          <p:spPr bwMode="auto">
            <a:xfrm>
              <a:off x="5850835" y="5479313"/>
              <a:ext cx="226753" cy="268729"/>
            </a:xfrm>
            <a:prstGeom prst="line">
              <a:avLst/>
            </a:prstGeom>
            <a:noFill/>
            <a:ln w="95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D3D9D31-DCBA-E041-A1E1-433D99425FF6}"/>
                </a:ext>
              </a:extLst>
            </p:cNvPr>
            <p:cNvCxnSpPr>
              <a:cxnSpLocks/>
              <a:stCxn id="38" idx="1"/>
              <a:endCxn id="34" idx="3"/>
            </p:cNvCxnSpPr>
            <p:nvPr/>
          </p:nvCxnSpPr>
          <p:spPr bwMode="auto">
            <a:xfrm flipH="1">
              <a:off x="5850835" y="5310468"/>
              <a:ext cx="226753" cy="168845"/>
            </a:xfrm>
            <a:prstGeom prst="line">
              <a:avLst/>
            </a:prstGeom>
            <a:noFill/>
            <a:ln w="9525" cap="flat" cmpd="sng" algn="ctr">
              <a:solidFill>
                <a:schemeClr val="tx1"/>
              </a:solidFill>
              <a:prstDash val="solid"/>
              <a:round/>
              <a:headEnd type="none" w="med" len="med"/>
              <a:tailEnd type="none" w="med" len="med"/>
            </a:ln>
            <a:effectLst/>
          </p:spPr>
        </p:cxnSp>
      </p:grpSp>
      <p:sp>
        <p:nvSpPr>
          <p:cNvPr id="80" name="Acar">
            <a:extLst>
              <a:ext uri="{FF2B5EF4-FFF2-40B4-BE49-F238E27FC236}">
                <a16:creationId xmlns:a16="http://schemas.microsoft.com/office/drawing/2014/main" id="{DD208EE2-50CC-884E-AAAF-36F3807CE34C}"/>
              </a:ext>
            </a:extLst>
          </p:cNvPr>
          <p:cNvSpPr/>
          <p:nvPr/>
        </p:nvSpPr>
        <p:spPr>
          <a:xfrm>
            <a:off x="0" y="46804"/>
            <a:ext cx="615618" cy="26892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r>
              <a:rPr kumimoji="0" lang="en-US" sz="14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A’0</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3]</a:t>
            </a:r>
          </a:p>
        </p:txBody>
      </p:sp>
      <p:pic>
        <p:nvPicPr>
          <p:cNvPr id="48" name="Picture 47" descr="A close up of a sign&#10;&#10;Description automatically generated">
            <a:extLst>
              <a:ext uri="{FF2B5EF4-FFF2-40B4-BE49-F238E27FC236}">
                <a16:creationId xmlns:a16="http://schemas.microsoft.com/office/drawing/2014/main" id="{936D25EE-C239-4A4C-82E9-46BA7B118F67}"/>
              </a:ext>
            </a:extLst>
          </p:cNvPr>
          <p:cNvPicPr>
            <a:picLocks noChangeAspect="1"/>
          </p:cNvPicPr>
          <p:nvPr/>
        </p:nvPicPr>
        <p:blipFill>
          <a:blip r:embed="rId10"/>
          <a:stretch>
            <a:fillRect/>
          </a:stretch>
        </p:blipFill>
        <p:spPr>
          <a:xfrm>
            <a:off x="8746670" y="6562249"/>
            <a:ext cx="292555" cy="156273"/>
          </a:xfrm>
          <a:prstGeom prst="rect">
            <a:avLst/>
          </a:prstGeom>
        </p:spPr>
      </p:pic>
      <p:pic>
        <p:nvPicPr>
          <p:cNvPr id="13" name="Picture 12">
            <a:extLst>
              <a:ext uri="{FF2B5EF4-FFF2-40B4-BE49-F238E27FC236}">
                <a16:creationId xmlns:a16="http://schemas.microsoft.com/office/drawing/2014/main" id="{AD679DE0-A7E7-CB45-9664-E8FEC8AFB7B2}"/>
              </a:ext>
            </a:extLst>
          </p:cNvPr>
          <p:cNvPicPr>
            <a:picLocks noChangeAspect="1"/>
          </p:cNvPicPr>
          <p:nvPr/>
        </p:nvPicPr>
        <p:blipFill>
          <a:blip r:embed="rId11"/>
          <a:stretch>
            <a:fillRect/>
          </a:stretch>
        </p:blipFill>
        <p:spPr>
          <a:xfrm>
            <a:off x="3506761" y="928735"/>
            <a:ext cx="1966192" cy="1808323"/>
          </a:xfrm>
          <a:prstGeom prst="rect">
            <a:avLst/>
          </a:prstGeom>
        </p:spPr>
      </p:pic>
      <p:sp>
        <p:nvSpPr>
          <p:cNvPr id="16" name="TextBox 15">
            <a:extLst>
              <a:ext uri="{FF2B5EF4-FFF2-40B4-BE49-F238E27FC236}">
                <a16:creationId xmlns:a16="http://schemas.microsoft.com/office/drawing/2014/main" id="{A6A3F7EA-2921-C349-9DF7-3F0503A684B1}"/>
              </a:ext>
            </a:extLst>
          </p:cNvPr>
          <p:cNvSpPr txBox="1"/>
          <p:nvPr/>
        </p:nvSpPr>
        <p:spPr>
          <a:xfrm>
            <a:off x="2523434" y="1435182"/>
            <a:ext cx="692818" cy="523220"/>
          </a:xfrm>
          <a:prstGeom prst="rect">
            <a:avLst/>
          </a:prstGeom>
          <a:noFill/>
        </p:spPr>
        <p:txBody>
          <a:bodyPr wrap="none" rtlCol="0">
            <a:spAutoFit/>
          </a:bodyPr>
          <a:lstStyle/>
          <a:p>
            <a:r>
              <a:rPr lang="en-US" sz="2800" dirty="0">
                <a:latin typeface="Calibri" panose="020F0502020204030204" pitchFamily="34" charset="0"/>
              </a:rPr>
              <a:t>a|a</a:t>
            </a:r>
          </a:p>
        </p:txBody>
      </p:sp>
      <p:pic>
        <p:nvPicPr>
          <p:cNvPr id="17" name="Picture 16">
            <a:extLst>
              <a:ext uri="{FF2B5EF4-FFF2-40B4-BE49-F238E27FC236}">
                <a16:creationId xmlns:a16="http://schemas.microsoft.com/office/drawing/2014/main" id="{C2DD8136-19DF-9445-8ABE-017692773AAC}"/>
              </a:ext>
            </a:extLst>
          </p:cNvPr>
          <p:cNvPicPr>
            <a:picLocks noChangeAspect="1"/>
          </p:cNvPicPr>
          <p:nvPr/>
        </p:nvPicPr>
        <p:blipFill>
          <a:blip r:embed="rId12"/>
          <a:stretch>
            <a:fillRect/>
          </a:stretch>
        </p:blipFill>
        <p:spPr>
          <a:xfrm>
            <a:off x="3537942" y="3454097"/>
            <a:ext cx="2068115" cy="1902062"/>
          </a:xfrm>
          <a:prstGeom prst="rect">
            <a:avLst/>
          </a:prstGeom>
        </p:spPr>
      </p:pic>
      <p:sp>
        <p:nvSpPr>
          <p:cNvPr id="56" name="TextBox 55">
            <a:extLst>
              <a:ext uri="{FF2B5EF4-FFF2-40B4-BE49-F238E27FC236}">
                <a16:creationId xmlns:a16="http://schemas.microsoft.com/office/drawing/2014/main" id="{5FA91781-F92A-4C40-BE2F-F3EE93CBF656}"/>
              </a:ext>
            </a:extLst>
          </p:cNvPr>
          <p:cNvSpPr txBox="1"/>
          <p:nvPr/>
        </p:nvSpPr>
        <p:spPr>
          <a:xfrm>
            <a:off x="2356372" y="4274267"/>
            <a:ext cx="1090363" cy="523220"/>
          </a:xfrm>
          <a:prstGeom prst="rect">
            <a:avLst/>
          </a:prstGeom>
          <a:noFill/>
        </p:spPr>
        <p:txBody>
          <a:bodyPr wrap="none" rtlCol="0">
            <a:spAutoFit/>
          </a:bodyPr>
          <a:lstStyle/>
          <a:p>
            <a:r>
              <a:rPr lang="en-US" sz="2800" dirty="0">
                <a:latin typeface="Calibri" panose="020F0502020204030204" pitchFamily="34" charset="0"/>
              </a:rPr>
              <a:t>(a|a)+</a:t>
            </a:r>
          </a:p>
        </p:txBody>
      </p:sp>
    </p:spTree>
    <p:custDataLst>
      <p:tags r:id="rId1"/>
    </p:custDataLst>
    <p:extLst>
      <p:ext uri="{BB962C8B-B14F-4D97-AF65-F5344CB8AC3E}">
        <p14:creationId xmlns:p14="http://schemas.microsoft.com/office/powerpoint/2010/main" val="1125334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grpId="0" nodeType="withEffect">
                                  <p:stCondLst>
                                    <p:cond delay="0"/>
                                  </p:stCondLst>
                                  <p:childTnLst>
                                    <p:set>
                                      <p:cBhvr>
                                        <p:cTn id="15" dur="indefinite"/>
                                        <p:tgtEl>
                                          <p:spTgt spid="16"/>
                                        </p:tgtEl>
                                        <p:attrNameLst>
                                          <p:attrName>style.opacity</p:attrName>
                                        </p:attrNameLst>
                                      </p:cBhvr>
                                      <p:to>
                                        <p:strVal val="0.5"/>
                                      </p:to>
                                    </p:set>
                                    <p:animEffect filter="image" prLst="opacity: 0.5">
                                      <p:cBhvr rctx="IE">
                                        <p:cTn id="16" dur="indefinite"/>
                                        <p:tgtEl>
                                          <p:spTgt spid="16"/>
                                        </p:tgtEl>
                                      </p:cBhvr>
                                    </p:animEffect>
                                  </p:childTnLst>
                                </p:cTn>
                              </p:par>
                              <p:par>
                                <p:cTn id="17" presetID="9" presetClass="emph" presetSubtype="0" grpId="1" nodeType="withEffect">
                                  <p:stCondLst>
                                    <p:cond delay="0"/>
                                  </p:stCondLst>
                                  <p:childTnLst>
                                    <p:set>
                                      <p:cBhvr>
                                        <p:cTn id="18" dur="indefinite"/>
                                        <p:tgtEl>
                                          <p:spTgt spid="23"/>
                                        </p:tgtEl>
                                        <p:attrNameLst>
                                          <p:attrName>style.opacity</p:attrName>
                                        </p:attrNameLst>
                                      </p:cBhvr>
                                      <p:to>
                                        <p:strVal val="0.5"/>
                                      </p:to>
                                    </p:set>
                                    <p:animEffect filter="image" prLst="opacity: 0.5">
                                      <p:cBhvr rctx="IE">
                                        <p:cTn id="19" dur="indefinite"/>
                                        <p:tgtEl>
                                          <p:spTgt spid="23"/>
                                        </p:tgtEl>
                                      </p:cBhvr>
                                    </p:animEffect>
                                  </p:childTnLst>
                                </p:cTn>
                              </p:par>
                              <p:par>
                                <p:cTn id="20" presetID="9" presetClass="emph" presetSubtype="0" nodeType="withEffect">
                                  <p:stCondLst>
                                    <p:cond delay="0"/>
                                  </p:stCondLst>
                                  <p:childTnLst>
                                    <p:set>
                                      <p:cBhvr>
                                        <p:cTn id="21" dur="indefinite"/>
                                        <p:tgtEl>
                                          <p:spTgt spid="24"/>
                                        </p:tgtEl>
                                        <p:attrNameLst>
                                          <p:attrName>style.opacity</p:attrName>
                                        </p:attrNameLst>
                                      </p:cBhvr>
                                      <p:to>
                                        <p:strVal val="0.5"/>
                                      </p:to>
                                    </p:set>
                                    <p:animEffect filter="image" prLst="opacity: 0.5">
                                      <p:cBhvr rctx="IE">
                                        <p:cTn id="22" dur="indefinite"/>
                                        <p:tgtEl>
                                          <p:spTgt spid="2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34" grpId="0"/>
      <p:bldP spid="16"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609881"/>
            <a:ext cx="7772400" cy="1362075"/>
          </a:xfrm>
        </p:spPr>
        <p:txBody>
          <a:bodyPr/>
          <a:lstStyle/>
          <a:p>
            <a:r>
              <a:rPr lang="en-US"/>
              <a:t>Experimental Results</a:t>
            </a:r>
          </a:p>
        </p:txBody>
      </p:sp>
      <p:sp>
        <p:nvSpPr>
          <p:cNvPr id="5" name="TextBox 4">
            <a:extLst>
              <a:ext uri="{FF2B5EF4-FFF2-40B4-BE49-F238E27FC236}">
                <a16:creationId xmlns:a16="http://schemas.microsoft.com/office/drawing/2014/main" id="{58B2510E-B7A2-4142-B1C6-9499A2513557}"/>
              </a:ext>
            </a:extLst>
          </p:cNvPr>
          <p:cNvSpPr txBox="1"/>
          <p:nvPr/>
        </p:nvSpPr>
        <p:spPr>
          <a:xfrm>
            <a:off x="556079" y="1833140"/>
            <a:ext cx="7809125" cy="2221506"/>
          </a:xfrm>
          <a:prstGeom prst="rect">
            <a:avLst/>
          </a:prstGeom>
          <a:noFill/>
        </p:spPr>
        <p:txBody>
          <a:bodyPr wrap="none" rtlCol="0">
            <a:spAutoFit/>
          </a:bodyPr>
          <a:lstStyle/>
          <a:p>
            <a:pPr marL="514350" indent="-514350">
              <a:lnSpc>
                <a:spcPct val="150000"/>
              </a:lnSpc>
              <a:buAutoNum type="arabicPeriod"/>
            </a:pPr>
            <a:r>
              <a:rPr lang="en-US" sz="3200" u="sng"/>
              <a:t>Security</a:t>
            </a:r>
            <a:r>
              <a:rPr lang="en-US" sz="3200"/>
              <a:t>: Do our theorems work?</a:t>
            </a:r>
          </a:p>
          <a:p>
            <a:pPr marL="514350" indent="-514350">
              <a:lnSpc>
                <a:spcPct val="150000"/>
              </a:lnSpc>
              <a:buAutoNum type="arabicPeriod"/>
            </a:pPr>
            <a:endParaRPr lang="en-US" sz="3200"/>
          </a:p>
          <a:p>
            <a:pPr marL="514350" indent="-514350">
              <a:lnSpc>
                <a:spcPct val="150000"/>
              </a:lnSpc>
              <a:buAutoNum type="arabicPeriod"/>
            </a:pPr>
            <a:r>
              <a:rPr lang="en-US" sz="3200" u="sng"/>
              <a:t>Practicality</a:t>
            </a:r>
            <a:r>
              <a:rPr lang="en-US" sz="3200"/>
              <a:t>: Space complexity &amp; actual cost</a:t>
            </a:r>
          </a:p>
        </p:txBody>
      </p:sp>
      <p:pic>
        <p:nvPicPr>
          <p:cNvPr id="4" name="Picture 3" descr="A close up of a sign&#10;&#10;Description automatically generated">
            <a:extLst>
              <a:ext uri="{FF2B5EF4-FFF2-40B4-BE49-F238E27FC236}">
                <a16:creationId xmlns:a16="http://schemas.microsoft.com/office/drawing/2014/main" id="{E570DF16-8141-F742-BF65-65542E013959}"/>
              </a:ext>
            </a:extLst>
          </p:cNvPr>
          <p:cNvPicPr>
            <a:picLocks noChangeAspect="1"/>
          </p:cNvPicPr>
          <p:nvPr/>
        </p:nvPicPr>
        <p:blipFill>
          <a:blip r:embed="rId3"/>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7855280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68E27-DCAA-9C42-B462-78E545A10A14}"/>
              </a:ext>
            </a:extLst>
          </p:cNvPr>
          <p:cNvSpPr>
            <a:spLocks noGrp="1"/>
          </p:cNvSpPr>
          <p:nvPr>
            <p:ph type="title"/>
          </p:nvPr>
        </p:nvSpPr>
        <p:spPr/>
        <p:txBody>
          <a:bodyPr>
            <a:normAutofit/>
          </a:bodyPr>
          <a:lstStyle/>
          <a:p>
            <a:r>
              <a:rPr lang="en-US"/>
              <a:t>Security experiment</a:t>
            </a:r>
          </a:p>
        </p:txBody>
      </p:sp>
      <p:pic>
        <p:nvPicPr>
          <p:cNvPr id="5" name="Picture 4">
            <a:extLst>
              <a:ext uri="{FF2B5EF4-FFF2-40B4-BE49-F238E27FC236}">
                <a16:creationId xmlns:a16="http://schemas.microsoft.com/office/drawing/2014/main" id="{7948D709-66AC-954C-86CB-75AA01AF4C28}"/>
              </a:ext>
            </a:extLst>
          </p:cNvPr>
          <p:cNvPicPr>
            <a:picLocks noChangeAspect="1"/>
          </p:cNvPicPr>
          <p:nvPr/>
        </p:nvPicPr>
        <p:blipFill>
          <a:blip r:embed="rId4"/>
          <a:stretch>
            <a:fillRect/>
          </a:stretch>
        </p:blipFill>
        <p:spPr>
          <a:xfrm>
            <a:off x="1351913" y="1103022"/>
            <a:ext cx="5894268" cy="5636550"/>
          </a:xfrm>
          <a:prstGeom prst="rect">
            <a:avLst/>
          </a:prstGeom>
        </p:spPr>
      </p:pic>
      <p:sp>
        <p:nvSpPr>
          <p:cNvPr id="6" name="Rectangle 5">
            <a:extLst>
              <a:ext uri="{FF2B5EF4-FFF2-40B4-BE49-F238E27FC236}">
                <a16:creationId xmlns:a16="http://schemas.microsoft.com/office/drawing/2014/main" id="{63B1A0F1-1B31-2040-89E0-97B2B87B2D8C}"/>
              </a:ext>
            </a:extLst>
          </p:cNvPr>
          <p:cNvSpPr/>
          <p:nvPr/>
        </p:nvSpPr>
        <p:spPr>
          <a:xfrm>
            <a:off x="1351913" y="1103022"/>
            <a:ext cx="2947166" cy="28182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4D46FB-A564-F942-B3FD-F72E11CD0D44}"/>
              </a:ext>
            </a:extLst>
          </p:cNvPr>
          <p:cNvSpPr/>
          <p:nvPr/>
        </p:nvSpPr>
        <p:spPr>
          <a:xfrm>
            <a:off x="4421863" y="1103022"/>
            <a:ext cx="2947166" cy="28182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23E461-2DCA-7A49-BD63-30E4F6EAF1F2}"/>
              </a:ext>
            </a:extLst>
          </p:cNvPr>
          <p:cNvSpPr/>
          <p:nvPr/>
        </p:nvSpPr>
        <p:spPr>
          <a:xfrm>
            <a:off x="1351913" y="4004991"/>
            <a:ext cx="2947166" cy="28182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BA867C-2165-B745-BC8C-279625C9CCAC}"/>
              </a:ext>
            </a:extLst>
          </p:cNvPr>
          <p:cNvSpPr/>
          <p:nvPr/>
        </p:nvSpPr>
        <p:spPr>
          <a:xfrm>
            <a:off x="4421863" y="4004991"/>
            <a:ext cx="2947166" cy="28182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DE7D12D-23B5-BC4A-B107-25409CFF8F15}"/>
              </a:ext>
            </a:extLst>
          </p:cNvPr>
          <p:cNvCxnSpPr/>
          <p:nvPr/>
        </p:nvCxnSpPr>
        <p:spPr>
          <a:xfrm flipV="1">
            <a:off x="734518" y="3342806"/>
            <a:ext cx="899410" cy="11617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532314-F940-8A4A-A8F1-E8012BC878FE}"/>
              </a:ext>
            </a:extLst>
          </p:cNvPr>
          <p:cNvCxnSpPr>
            <a:cxnSpLocks/>
          </p:cNvCxnSpPr>
          <p:nvPr/>
        </p:nvCxnSpPr>
        <p:spPr>
          <a:xfrm>
            <a:off x="602777" y="2252837"/>
            <a:ext cx="59643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AEB5237C-05A3-E34F-9DC8-9D68EF5088BC}"/>
              </a:ext>
            </a:extLst>
          </p:cNvPr>
          <p:cNvSpPr/>
          <p:nvPr/>
        </p:nvSpPr>
        <p:spPr>
          <a:xfrm>
            <a:off x="1289025" y="1690141"/>
            <a:ext cx="122848" cy="1106654"/>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38420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9" presetClass="emph" presetSubtype="0" grpId="0" nodeType="withEffect">
                                  <p:stCondLst>
                                    <p:cond delay="0"/>
                                  </p:stCondLst>
                                  <p:childTnLst>
                                    <p:set>
                                      <p:cBhvr>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9" presetClass="emph" presetSubtype="0" grpId="1" nodeType="withEffect">
                                  <p:stCondLst>
                                    <p:cond delay="0"/>
                                  </p:stCondLst>
                                  <p:childTnLst>
                                    <p:set>
                                      <p:cBhvr>
                                        <p:cTn id="37" dur="indefinite"/>
                                        <p:tgtEl>
                                          <p:spTgt spid="7"/>
                                        </p:tgtEl>
                                        <p:attrNameLst>
                                          <p:attrName>style.opacity</p:attrName>
                                        </p:attrNameLst>
                                      </p:cBhvr>
                                      <p:to>
                                        <p:strVal val="0.5"/>
                                      </p:to>
                                    </p:set>
                                    <p:animEffect filter="image" prLst="opacity: 0.5">
                                      <p:cBhvr rctx="IE">
                                        <p:cTn id="38" dur="indefinite"/>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9" presetClass="emph" presetSubtype="0" grpId="1" nodeType="withEffect">
                                  <p:stCondLst>
                                    <p:cond delay="0"/>
                                  </p:stCondLst>
                                  <p:childTnLst>
                                    <p:set>
                                      <p:cBhvr>
                                        <p:cTn id="44" dur="indefinite"/>
                                        <p:tgtEl>
                                          <p:spTgt spid="8"/>
                                        </p:tgtEl>
                                        <p:attrNameLst>
                                          <p:attrName>style.opacity</p:attrName>
                                        </p:attrNameLst>
                                      </p:cBhvr>
                                      <p:to>
                                        <p:strVal val="0.5"/>
                                      </p:to>
                                    </p:set>
                                    <p:animEffect filter="image" prLst="opacity: 0.5">
                                      <p:cBhvr rctx="IE">
                                        <p:cTn id="45"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BC7D91F-2353-8647-B1E0-F27DE3DA606C}"/>
              </a:ext>
            </a:extLst>
          </p:cNvPr>
          <p:cNvPicPr>
            <a:picLocks noChangeAspect="1"/>
          </p:cNvPicPr>
          <p:nvPr/>
        </p:nvPicPr>
        <p:blipFill>
          <a:blip r:embed="rId4"/>
          <a:stretch>
            <a:fillRect/>
          </a:stretch>
        </p:blipFill>
        <p:spPr>
          <a:xfrm>
            <a:off x="1040808" y="991590"/>
            <a:ext cx="7244576" cy="5323542"/>
          </a:xfrm>
          <a:prstGeom prst="rect">
            <a:avLst/>
          </a:prstGeom>
        </p:spPr>
      </p:pic>
      <p:sp>
        <p:nvSpPr>
          <p:cNvPr id="3" name="Title 2">
            <a:extLst>
              <a:ext uri="{FF2B5EF4-FFF2-40B4-BE49-F238E27FC236}">
                <a16:creationId xmlns:a16="http://schemas.microsoft.com/office/drawing/2014/main" id="{E60085F4-601F-934C-98A5-CD33DD6C6EE7}"/>
              </a:ext>
            </a:extLst>
          </p:cNvPr>
          <p:cNvSpPr>
            <a:spLocks noGrp="1"/>
          </p:cNvSpPr>
          <p:nvPr>
            <p:ph type="title"/>
          </p:nvPr>
        </p:nvSpPr>
        <p:spPr/>
        <p:txBody>
          <a:bodyPr/>
          <a:lstStyle/>
          <a:p>
            <a:r>
              <a:rPr lang="en-US"/>
              <a:t>Practicality: Space complexity</a:t>
            </a:r>
          </a:p>
        </p:txBody>
      </p:sp>
      <p:sp>
        <p:nvSpPr>
          <p:cNvPr id="7" name="TextBox 6">
            <a:extLst>
              <a:ext uri="{FF2B5EF4-FFF2-40B4-BE49-F238E27FC236}">
                <a16:creationId xmlns:a16="http://schemas.microsoft.com/office/drawing/2014/main" id="{E0B49F66-65AE-2B45-AEBF-FC5747D5B325}"/>
              </a:ext>
            </a:extLst>
          </p:cNvPr>
          <p:cNvSpPr txBox="1"/>
          <p:nvPr/>
        </p:nvSpPr>
        <p:spPr>
          <a:xfrm>
            <a:off x="-91340" y="5893255"/>
            <a:ext cx="2510816" cy="461665"/>
          </a:xfrm>
          <a:prstGeom prst="rect">
            <a:avLst/>
          </a:prstGeom>
          <a:noFill/>
        </p:spPr>
        <p:txBody>
          <a:bodyPr wrap="none" rtlCol="0">
            <a:spAutoFit/>
          </a:bodyPr>
          <a:lstStyle/>
          <a:p>
            <a:r>
              <a:rPr lang="en-US" sz="2400"/>
              <a:t>“Memo multiplier”</a:t>
            </a:r>
          </a:p>
        </p:txBody>
      </p:sp>
      <p:cxnSp>
        <p:nvCxnSpPr>
          <p:cNvPr id="20" name="Elbow Connector 19">
            <a:extLst>
              <a:ext uri="{FF2B5EF4-FFF2-40B4-BE49-F238E27FC236}">
                <a16:creationId xmlns:a16="http://schemas.microsoft.com/office/drawing/2014/main" id="{4E900820-1E1C-8245-9836-B82BE1FD7298}"/>
              </a:ext>
            </a:extLst>
          </p:cNvPr>
          <p:cNvCxnSpPr>
            <a:cxnSpLocks/>
          </p:cNvCxnSpPr>
          <p:nvPr/>
        </p:nvCxnSpPr>
        <p:spPr bwMode="auto">
          <a:xfrm rot="5400000" flipH="1" flipV="1">
            <a:off x="-400710" y="4328477"/>
            <a:ext cx="2464253" cy="665304"/>
          </a:xfrm>
          <a:prstGeom prst="bentConnector3">
            <a:avLst>
              <a:gd name="adj1" fmla="val 99636"/>
            </a:avLst>
          </a:prstGeom>
          <a:noFill/>
          <a:ln w="38100" cap="flat" cmpd="sng" algn="ctr">
            <a:solidFill>
              <a:schemeClr val="tx1"/>
            </a:solidFill>
            <a:prstDash val="solid"/>
            <a:round/>
            <a:headEnd type="none" w="med" len="med"/>
            <a:tailEnd type="triangle"/>
          </a:ln>
          <a:effectLst/>
        </p:spPr>
      </p:cxnSp>
      <p:sp>
        <p:nvSpPr>
          <p:cNvPr id="21" name="Rectangle 20">
            <a:extLst>
              <a:ext uri="{FF2B5EF4-FFF2-40B4-BE49-F238E27FC236}">
                <a16:creationId xmlns:a16="http://schemas.microsoft.com/office/drawing/2014/main" id="{B6BC6554-820B-1F48-9DFA-94B1D2EEBB1B}"/>
              </a:ext>
            </a:extLst>
          </p:cNvPr>
          <p:cNvSpPr/>
          <p:nvPr/>
        </p:nvSpPr>
        <p:spPr bwMode="auto">
          <a:xfrm>
            <a:off x="2288530" y="4286992"/>
            <a:ext cx="1748118" cy="85502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 name="Rectangle 21">
            <a:extLst>
              <a:ext uri="{FF2B5EF4-FFF2-40B4-BE49-F238E27FC236}">
                <a16:creationId xmlns:a16="http://schemas.microsoft.com/office/drawing/2014/main" id="{1A14DCC2-761D-AA44-B88D-77E9772C946A}"/>
              </a:ext>
            </a:extLst>
          </p:cNvPr>
          <p:cNvSpPr/>
          <p:nvPr/>
        </p:nvSpPr>
        <p:spPr bwMode="auto">
          <a:xfrm>
            <a:off x="4307670" y="5031996"/>
            <a:ext cx="3795522" cy="54236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589332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6E696-44B1-1F4C-8C31-502B2A76EDEB}"/>
              </a:ext>
            </a:extLst>
          </p:cNvPr>
          <p:cNvSpPr>
            <a:spLocks noGrp="1"/>
          </p:cNvSpPr>
          <p:nvPr>
            <p:ph type="title"/>
          </p:nvPr>
        </p:nvSpPr>
        <p:spPr/>
        <p:txBody>
          <a:bodyPr>
            <a:normAutofit/>
          </a:bodyPr>
          <a:lstStyle/>
          <a:p>
            <a:r>
              <a:rPr lang="en-US" dirty="0"/>
              <a:t>Practicality: Space cost</a:t>
            </a:r>
            <a:endParaRPr lang="en-US"/>
          </a:p>
        </p:txBody>
      </p:sp>
      <p:pic>
        <p:nvPicPr>
          <p:cNvPr id="5" name="Picture 4">
            <a:extLst>
              <a:ext uri="{FF2B5EF4-FFF2-40B4-BE49-F238E27FC236}">
                <a16:creationId xmlns:a16="http://schemas.microsoft.com/office/drawing/2014/main" id="{EC283667-2FD6-A843-9AFF-595E426CBA71}"/>
              </a:ext>
            </a:extLst>
          </p:cNvPr>
          <p:cNvPicPr>
            <a:picLocks noChangeAspect="1"/>
          </p:cNvPicPr>
          <p:nvPr/>
        </p:nvPicPr>
        <p:blipFill rotWithShape="1">
          <a:blip r:embed="rId4"/>
          <a:srcRect b="11257"/>
          <a:stretch/>
        </p:blipFill>
        <p:spPr>
          <a:xfrm>
            <a:off x="1825954" y="839228"/>
            <a:ext cx="5492091" cy="6086007"/>
          </a:xfrm>
          <a:prstGeom prst="rect">
            <a:avLst/>
          </a:prstGeom>
          <a:ln>
            <a:noFill/>
          </a:ln>
        </p:spPr>
      </p:pic>
      <p:sp>
        <p:nvSpPr>
          <p:cNvPr id="9" name="TextBox 8">
            <a:extLst>
              <a:ext uri="{FF2B5EF4-FFF2-40B4-BE49-F238E27FC236}">
                <a16:creationId xmlns:a16="http://schemas.microsoft.com/office/drawing/2014/main" id="{F004AAFF-B815-5041-BBC1-E3FA0FF9A4DB}"/>
              </a:ext>
            </a:extLst>
          </p:cNvPr>
          <p:cNvSpPr txBox="1"/>
          <p:nvPr/>
        </p:nvSpPr>
        <p:spPr>
          <a:xfrm>
            <a:off x="0" y="5777186"/>
            <a:ext cx="2071401" cy="461665"/>
          </a:xfrm>
          <a:prstGeom prst="rect">
            <a:avLst/>
          </a:prstGeom>
          <a:noFill/>
        </p:spPr>
        <p:txBody>
          <a:bodyPr wrap="none" rtlCol="0">
            <a:spAutoFit/>
          </a:bodyPr>
          <a:lstStyle/>
          <a:p>
            <a:r>
              <a:rPr lang="en-US" sz="2400"/>
              <a:t>Memo scheme</a:t>
            </a:r>
          </a:p>
        </p:txBody>
      </p:sp>
      <p:cxnSp>
        <p:nvCxnSpPr>
          <p:cNvPr id="11" name="Straight Connector 10">
            <a:extLst>
              <a:ext uri="{FF2B5EF4-FFF2-40B4-BE49-F238E27FC236}">
                <a16:creationId xmlns:a16="http://schemas.microsoft.com/office/drawing/2014/main" id="{A7CE4268-BE79-7944-9EF3-DD1DC39391EA}"/>
              </a:ext>
            </a:extLst>
          </p:cNvPr>
          <p:cNvCxnSpPr>
            <a:cxnSpLocks/>
            <a:stCxn id="12" idx="3"/>
          </p:cNvCxnSpPr>
          <p:nvPr/>
        </p:nvCxnSpPr>
        <p:spPr>
          <a:xfrm>
            <a:off x="1703227" y="3764493"/>
            <a:ext cx="50276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C3B2F8-02F0-2341-9B3E-1C108C3AEE66}"/>
              </a:ext>
            </a:extLst>
          </p:cNvPr>
          <p:cNvSpPr txBox="1"/>
          <p:nvPr/>
        </p:nvSpPr>
        <p:spPr>
          <a:xfrm>
            <a:off x="206920" y="3533660"/>
            <a:ext cx="1496307" cy="461665"/>
          </a:xfrm>
          <a:prstGeom prst="rect">
            <a:avLst/>
          </a:prstGeom>
          <a:noFill/>
        </p:spPr>
        <p:txBody>
          <a:bodyPr wrap="none" rtlCol="0">
            <a:spAutoFit/>
          </a:bodyPr>
          <a:lstStyle/>
          <a:p>
            <a:r>
              <a:rPr lang="en-US" sz="2400"/>
              <a:t>Space cost</a:t>
            </a:r>
          </a:p>
        </p:txBody>
      </p:sp>
      <p:cxnSp>
        <p:nvCxnSpPr>
          <p:cNvPr id="18" name="Straight Connector 17">
            <a:extLst>
              <a:ext uri="{FF2B5EF4-FFF2-40B4-BE49-F238E27FC236}">
                <a16:creationId xmlns:a16="http://schemas.microsoft.com/office/drawing/2014/main" id="{C6F9A586-43DE-D946-B8CD-05C9D941B74C}"/>
              </a:ext>
            </a:extLst>
          </p:cNvPr>
          <p:cNvCxnSpPr>
            <a:cxnSpLocks/>
            <a:stCxn id="12" idx="3"/>
          </p:cNvCxnSpPr>
          <p:nvPr/>
        </p:nvCxnSpPr>
        <p:spPr>
          <a:xfrm>
            <a:off x="1703227" y="3764493"/>
            <a:ext cx="1088271" cy="18447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2F6B6C-2B7D-3745-903E-E9D0D2BDF74B}"/>
              </a:ext>
            </a:extLst>
          </p:cNvPr>
          <p:cNvCxnSpPr>
            <a:cxnSpLocks/>
            <a:stCxn id="12" idx="3"/>
          </p:cNvCxnSpPr>
          <p:nvPr/>
        </p:nvCxnSpPr>
        <p:spPr>
          <a:xfrm flipV="1">
            <a:off x="1703227" y="3596571"/>
            <a:ext cx="1076445" cy="16792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F98FA91-7A3E-7B49-B05F-18DBEF103F01}"/>
              </a:ext>
            </a:extLst>
          </p:cNvPr>
          <p:cNvCxnSpPr>
            <a:cxnSpLocks/>
            <a:stCxn id="12" idx="3"/>
          </p:cNvCxnSpPr>
          <p:nvPr/>
        </p:nvCxnSpPr>
        <p:spPr>
          <a:xfrm flipV="1">
            <a:off x="1703227" y="1751799"/>
            <a:ext cx="1088271" cy="20126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D7C7A4E-CE48-AA44-9093-0A966F32BC08}"/>
              </a:ext>
            </a:extLst>
          </p:cNvPr>
          <p:cNvSpPr txBox="1"/>
          <p:nvPr/>
        </p:nvSpPr>
        <p:spPr>
          <a:xfrm>
            <a:off x="-25859" y="993197"/>
            <a:ext cx="2734275" cy="461665"/>
          </a:xfrm>
          <a:prstGeom prst="rect">
            <a:avLst/>
          </a:prstGeom>
          <a:noFill/>
        </p:spPr>
        <p:txBody>
          <a:bodyPr wrap="none" rtlCol="0">
            <a:spAutoFit/>
          </a:bodyPr>
          <a:lstStyle/>
          <a:p>
            <a:r>
              <a:rPr lang="en-US" sz="2400"/>
              <a:t>By encoding scheme</a:t>
            </a:r>
          </a:p>
        </p:txBody>
      </p:sp>
      <p:cxnSp>
        <p:nvCxnSpPr>
          <p:cNvPr id="28" name="Straight Connector 27">
            <a:extLst>
              <a:ext uri="{FF2B5EF4-FFF2-40B4-BE49-F238E27FC236}">
                <a16:creationId xmlns:a16="http://schemas.microsoft.com/office/drawing/2014/main" id="{C1D08FB6-272E-674F-96A6-5F5470A2BB99}"/>
              </a:ext>
            </a:extLst>
          </p:cNvPr>
          <p:cNvCxnSpPr>
            <a:cxnSpLocks/>
            <a:stCxn id="27" idx="3"/>
          </p:cNvCxnSpPr>
          <p:nvPr/>
        </p:nvCxnSpPr>
        <p:spPr>
          <a:xfrm>
            <a:off x="2708416" y="1224030"/>
            <a:ext cx="293424" cy="296023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0CB6C5-56B0-CB4A-BF86-A27F49FFB94F}"/>
              </a:ext>
            </a:extLst>
          </p:cNvPr>
          <p:cNvCxnSpPr>
            <a:cxnSpLocks/>
            <a:stCxn id="27" idx="3"/>
          </p:cNvCxnSpPr>
          <p:nvPr/>
        </p:nvCxnSpPr>
        <p:spPr>
          <a:xfrm>
            <a:off x="2708416" y="1224030"/>
            <a:ext cx="676036" cy="103238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ECAEC4-3928-CF4C-AE77-92E10B932694}"/>
              </a:ext>
            </a:extLst>
          </p:cNvPr>
          <p:cNvCxnSpPr>
            <a:cxnSpLocks/>
            <a:stCxn id="27" idx="3"/>
          </p:cNvCxnSpPr>
          <p:nvPr/>
        </p:nvCxnSpPr>
        <p:spPr>
          <a:xfrm>
            <a:off x="2708416" y="1224030"/>
            <a:ext cx="882462" cy="248909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559A52B-F337-7E4E-AE49-28B761135827}"/>
              </a:ext>
            </a:extLst>
          </p:cNvPr>
          <p:cNvCxnSpPr>
            <a:cxnSpLocks/>
            <a:stCxn id="27" idx="3"/>
          </p:cNvCxnSpPr>
          <p:nvPr/>
        </p:nvCxnSpPr>
        <p:spPr>
          <a:xfrm>
            <a:off x="2708416" y="1224030"/>
            <a:ext cx="182595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ight Brace 43">
            <a:extLst>
              <a:ext uri="{FF2B5EF4-FFF2-40B4-BE49-F238E27FC236}">
                <a16:creationId xmlns:a16="http://schemas.microsoft.com/office/drawing/2014/main" id="{4542CA18-5A00-7844-B53B-041158A975BA}"/>
              </a:ext>
            </a:extLst>
          </p:cNvPr>
          <p:cNvSpPr/>
          <p:nvPr/>
        </p:nvSpPr>
        <p:spPr>
          <a:xfrm>
            <a:off x="6884894" y="5782235"/>
            <a:ext cx="336177" cy="742506"/>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0E553039-6C9E-D149-BD8F-5BF0DCB6C97D}"/>
              </a:ext>
            </a:extLst>
          </p:cNvPr>
          <p:cNvSpPr txBox="1"/>
          <p:nvPr/>
        </p:nvSpPr>
        <p:spPr>
          <a:xfrm>
            <a:off x="7236183" y="5922409"/>
            <a:ext cx="1225015" cy="461665"/>
          </a:xfrm>
          <a:prstGeom prst="rect">
            <a:avLst/>
          </a:prstGeom>
          <a:noFill/>
        </p:spPr>
        <p:txBody>
          <a:bodyPr wrap="none" rtlCol="0">
            <a:spAutoFit/>
          </a:bodyPr>
          <a:lstStyle/>
          <a:p>
            <a:r>
              <a:rPr lang="en-US" sz="2400"/>
              <a:t>“Cheap”</a:t>
            </a:r>
          </a:p>
        </p:txBody>
      </p:sp>
      <p:sp>
        <p:nvSpPr>
          <p:cNvPr id="46" name="Right Brace 45">
            <a:extLst>
              <a:ext uri="{FF2B5EF4-FFF2-40B4-BE49-F238E27FC236}">
                <a16:creationId xmlns:a16="http://schemas.microsoft.com/office/drawing/2014/main" id="{BAB4E91A-5B83-A940-B620-6E71BF10A128}"/>
              </a:ext>
            </a:extLst>
          </p:cNvPr>
          <p:cNvSpPr/>
          <p:nvPr/>
        </p:nvSpPr>
        <p:spPr>
          <a:xfrm>
            <a:off x="6882437" y="3713374"/>
            <a:ext cx="336177" cy="2068369"/>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32CC9A85-78CD-2E4D-A228-E149F2801145}"/>
              </a:ext>
            </a:extLst>
          </p:cNvPr>
          <p:cNvSpPr txBox="1"/>
          <p:nvPr/>
        </p:nvSpPr>
        <p:spPr>
          <a:xfrm>
            <a:off x="7320502" y="4527995"/>
            <a:ext cx="1056379" cy="461665"/>
          </a:xfrm>
          <a:prstGeom prst="rect">
            <a:avLst/>
          </a:prstGeom>
          <a:noFill/>
        </p:spPr>
        <p:txBody>
          <a:bodyPr wrap="none" rtlCol="0">
            <a:spAutoFit/>
          </a:bodyPr>
          <a:lstStyle/>
          <a:p>
            <a:r>
              <a:rPr lang="en-US" sz="2400"/>
              <a:t>“Pricy”</a:t>
            </a:r>
          </a:p>
        </p:txBody>
      </p:sp>
      <p:sp>
        <p:nvSpPr>
          <p:cNvPr id="48" name="Right Brace 47">
            <a:extLst>
              <a:ext uri="{FF2B5EF4-FFF2-40B4-BE49-F238E27FC236}">
                <a16:creationId xmlns:a16="http://schemas.microsoft.com/office/drawing/2014/main" id="{ED75F08E-7D74-7D47-8594-D71F9288CFF0}"/>
              </a:ext>
            </a:extLst>
          </p:cNvPr>
          <p:cNvSpPr/>
          <p:nvPr/>
        </p:nvSpPr>
        <p:spPr>
          <a:xfrm>
            <a:off x="6879980" y="1644759"/>
            <a:ext cx="336177" cy="2068369"/>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43817CA2-4B73-FA4D-96B8-70103E0311C0}"/>
              </a:ext>
            </a:extLst>
          </p:cNvPr>
          <p:cNvSpPr txBox="1"/>
          <p:nvPr/>
        </p:nvSpPr>
        <p:spPr>
          <a:xfrm>
            <a:off x="7236183" y="2464475"/>
            <a:ext cx="1746184" cy="461665"/>
          </a:xfrm>
          <a:prstGeom prst="rect">
            <a:avLst/>
          </a:prstGeom>
          <a:noFill/>
        </p:spPr>
        <p:txBody>
          <a:bodyPr wrap="none" rtlCol="0">
            <a:spAutoFit/>
          </a:bodyPr>
          <a:lstStyle/>
          <a:p>
            <a:r>
              <a:rPr lang="en-US" sz="2400"/>
              <a:t>“Untenable”</a:t>
            </a:r>
          </a:p>
        </p:txBody>
      </p:sp>
      <p:cxnSp>
        <p:nvCxnSpPr>
          <p:cNvPr id="19" name="Elbow Connector 18">
            <a:extLst>
              <a:ext uri="{FF2B5EF4-FFF2-40B4-BE49-F238E27FC236}">
                <a16:creationId xmlns:a16="http://schemas.microsoft.com/office/drawing/2014/main" id="{E7490963-113D-674C-9312-D4BA0D9D1F3A}"/>
              </a:ext>
            </a:extLst>
          </p:cNvPr>
          <p:cNvCxnSpPr>
            <a:stCxn id="9" idx="2"/>
          </p:cNvCxnSpPr>
          <p:nvPr/>
        </p:nvCxnSpPr>
        <p:spPr bwMode="auto">
          <a:xfrm rot="16200000" flipH="1">
            <a:off x="1833400" y="5441151"/>
            <a:ext cx="500721" cy="2096119"/>
          </a:xfrm>
          <a:prstGeom prst="bentConnector2">
            <a:avLst/>
          </a:prstGeom>
          <a:noFill/>
          <a:ln w="28575" cap="flat" cmpd="sng" algn="ctr">
            <a:solidFill>
              <a:schemeClr val="tx1"/>
            </a:solidFill>
            <a:prstDash val="solid"/>
            <a:round/>
            <a:headEnd type="none" w="med" len="med"/>
            <a:tailEnd type="triangle"/>
          </a:ln>
          <a:effectLst/>
        </p:spPr>
      </p:cxnSp>
      <p:sp>
        <p:nvSpPr>
          <p:cNvPr id="26" name="Oval 25">
            <a:extLst>
              <a:ext uri="{FF2B5EF4-FFF2-40B4-BE49-F238E27FC236}">
                <a16:creationId xmlns:a16="http://schemas.microsoft.com/office/drawing/2014/main" id="{8A265C38-9576-5146-99B8-04D4763DC62A}"/>
              </a:ext>
            </a:extLst>
          </p:cNvPr>
          <p:cNvSpPr/>
          <p:nvPr/>
        </p:nvSpPr>
        <p:spPr bwMode="auto">
          <a:xfrm>
            <a:off x="6252340" y="5829155"/>
            <a:ext cx="549442" cy="695586"/>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38531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27" grpId="0"/>
      <p:bldP spid="27" grpId="1"/>
      <p:bldP spid="44" grpId="0" animBg="1"/>
      <p:bldP spid="45" grpId="0"/>
      <p:bldP spid="46" grpId="0" animBg="1"/>
      <p:bldP spid="47" grpId="0"/>
      <p:bldP spid="48" grpId="0" animBg="1"/>
      <p:bldP spid="49"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CE17C-AF00-8A49-9340-ED516DC89C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708" y="5499847"/>
            <a:ext cx="1369695" cy="547877"/>
          </a:xfrm>
          <a:prstGeom prst="rect">
            <a:avLst/>
          </a:prstGeom>
        </p:spPr>
      </p:pic>
      <p:pic>
        <p:nvPicPr>
          <p:cNvPr id="5" name="Picture 2" descr="About · GitHub">
            <a:extLst>
              <a:ext uri="{FF2B5EF4-FFF2-40B4-BE49-F238E27FC236}">
                <a16:creationId xmlns:a16="http://schemas.microsoft.com/office/drawing/2014/main" id="{D23B1765-8770-B240-A001-7BF733E834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96" r="23108"/>
          <a:stretch/>
        </p:blipFill>
        <p:spPr bwMode="auto">
          <a:xfrm>
            <a:off x="3361604" y="5271831"/>
            <a:ext cx="912280" cy="8788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D2860AC7-5E79-4F4F-B3F3-9858261B3605}"/>
              </a:ext>
            </a:extLst>
          </p:cNvPr>
          <p:cNvSpPr txBox="1">
            <a:spLocks/>
          </p:cNvSpPr>
          <p:nvPr/>
        </p:nvSpPr>
        <p:spPr>
          <a:xfrm>
            <a:off x="2222789" y="497912"/>
            <a:ext cx="5064071" cy="909637"/>
          </a:xfrm>
          <a:prstGeom prst="rect">
            <a:avLst/>
          </a:prstGeom>
        </p:spPr>
        <p:txBody>
          <a:bodyPr>
            <a:noAutofit/>
          </a:bodyPr>
          <a:lst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a:lstStyle>
          <a:p>
            <a:r>
              <a:rPr lang="en-US" sz="4400"/>
              <a:t>Conclusions</a:t>
            </a:r>
          </a:p>
        </p:txBody>
      </p:sp>
      <p:sp>
        <p:nvSpPr>
          <p:cNvPr id="8" name="TextBox 7">
            <a:extLst>
              <a:ext uri="{FF2B5EF4-FFF2-40B4-BE49-F238E27FC236}">
                <a16:creationId xmlns:a16="http://schemas.microsoft.com/office/drawing/2014/main" id="{B9391158-1D46-6346-BBA7-9603B434B2B4}"/>
              </a:ext>
            </a:extLst>
          </p:cNvPr>
          <p:cNvSpPr txBox="1"/>
          <p:nvPr/>
        </p:nvSpPr>
        <p:spPr>
          <a:xfrm>
            <a:off x="289803" y="1773713"/>
            <a:ext cx="8564393" cy="2231958"/>
          </a:xfrm>
          <a:prstGeom prst="rect">
            <a:avLst/>
          </a:prstGeom>
          <a:noFill/>
        </p:spPr>
        <p:txBody>
          <a:bodyPr wrap="square" rtlCol="0">
            <a:spAutoFit/>
          </a:bodyPr>
          <a:lstStyle/>
          <a:p>
            <a:pPr lvl="1" algn="ctr">
              <a:lnSpc>
                <a:spcPct val="150000"/>
              </a:lnSpc>
            </a:pPr>
            <a:r>
              <a:rPr lang="en-US" sz="3200"/>
              <a:t>We want to fix ReDoS!</a:t>
            </a:r>
          </a:p>
          <a:p>
            <a:pPr lvl="1" algn="ctr">
              <a:lnSpc>
                <a:spcPct val="150000"/>
              </a:lnSpc>
            </a:pPr>
            <a:endParaRPr lang="en-US" sz="3200"/>
          </a:p>
          <a:p>
            <a:pPr lvl="1" algn="ctr">
              <a:lnSpc>
                <a:spcPct val="150000"/>
              </a:lnSpc>
            </a:pPr>
            <a:r>
              <a:rPr lang="en-US" sz="3200"/>
              <a:t>Selective memoization might be the answer.</a:t>
            </a:r>
          </a:p>
        </p:txBody>
      </p:sp>
      <p:sp>
        <p:nvSpPr>
          <p:cNvPr id="3" name="Rectangle 2">
            <a:extLst>
              <a:ext uri="{FF2B5EF4-FFF2-40B4-BE49-F238E27FC236}">
                <a16:creationId xmlns:a16="http://schemas.microsoft.com/office/drawing/2014/main" id="{EEE40C29-8C6D-0046-B6B1-4206F2D89975}"/>
              </a:ext>
            </a:extLst>
          </p:cNvPr>
          <p:cNvSpPr/>
          <p:nvPr/>
        </p:nvSpPr>
        <p:spPr>
          <a:xfrm>
            <a:off x="2323126" y="6252366"/>
            <a:ext cx="2989236" cy="215444"/>
          </a:xfrm>
          <a:prstGeom prst="rect">
            <a:avLst/>
          </a:prstGeom>
        </p:spPr>
        <p:txBody>
          <a:bodyPr wrap="square">
            <a:spAutoFit/>
          </a:bodyPr>
          <a:lstStyle/>
          <a:p>
            <a:r>
              <a:rPr lang="en-US" sz="800" b="0" i="0" u="none" strike="noStrike">
                <a:effectLst/>
                <a:latin typeface="Arial" panose="020B0604020202020204" pitchFamily="34" charset="0"/>
              </a:rPr>
              <a:t>http://github.com/PurdueDualityLab/memoized-regex-engine/</a:t>
            </a:r>
            <a:endParaRPr lang="en-US" sz="800"/>
          </a:p>
        </p:txBody>
      </p:sp>
      <p:pic>
        <p:nvPicPr>
          <p:cNvPr id="10" name="Picture 9">
            <a:extLst>
              <a:ext uri="{FF2B5EF4-FFF2-40B4-BE49-F238E27FC236}">
                <a16:creationId xmlns:a16="http://schemas.microsoft.com/office/drawing/2014/main" id="{F972AA98-854B-F346-A15B-7A25EBA387B8}"/>
              </a:ext>
            </a:extLst>
          </p:cNvPr>
          <p:cNvPicPr>
            <a:picLocks noChangeAspect="1"/>
          </p:cNvPicPr>
          <p:nvPr/>
        </p:nvPicPr>
        <p:blipFill>
          <a:blip r:embed="rId5"/>
          <a:stretch>
            <a:fillRect/>
          </a:stretch>
        </p:blipFill>
        <p:spPr>
          <a:xfrm>
            <a:off x="154634" y="6206200"/>
            <a:ext cx="1998700" cy="261610"/>
          </a:xfrm>
          <a:prstGeom prst="rect">
            <a:avLst/>
          </a:prstGeom>
        </p:spPr>
      </p:pic>
    </p:spTree>
    <p:extLst>
      <p:ext uri="{BB962C8B-B14F-4D97-AF65-F5344CB8AC3E}">
        <p14:creationId xmlns:p14="http://schemas.microsoft.com/office/powerpoint/2010/main" val="248214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A7A6-33A9-2143-A918-68ED3704278A}"/>
              </a:ext>
            </a:extLst>
          </p:cNvPr>
          <p:cNvSpPr>
            <a:spLocks noGrp="1"/>
          </p:cNvSpPr>
          <p:nvPr>
            <p:ph type="title"/>
          </p:nvPr>
        </p:nvSpPr>
        <p:spPr/>
        <p:txBody>
          <a:bodyPr/>
          <a:lstStyle/>
          <a:p>
            <a:r>
              <a:rPr lang="en-US"/>
              <a:t>Bonus slides</a:t>
            </a:r>
          </a:p>
        </p:txBody>
      </p:sp>
    </p:spTree>
    <p:extLst>
      <p:ext uri="{BB962C8B-B14F-4D97-AF65-F5344CB8AC3E}">
        <p14:creationId xmlns:p14="http://schemas.microsoft.com/office/powerpoint/2010/main" val="185586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45E0-8160-4B4B-833A-8FC82858C41C}"/>
              </a:ext>
            </a:extLst>
          </p:cNvPr>
          <p:cNvSpPr>
            <a:spLocks noGrp="1"/>
          </p:cNvSpPr>
          <p:nvPr>
            <p:ph type="title"/>
          </p:nvPr>
        </p:nvSpPr>
        <p:spPr/>
        <p:txBody>
          <a:bodyPr>
            <a:normAutofit fontScale="90000"/>
          </a:bodyPr>
          <a:lstStyle/>
          <a:p>
            <a:r>
              <a:rPr lang="en-US" dirty="0"/>
              <a:t>Stack Overflow Outage – July 2016</a:t>
            </a:r>
          </a:p>
        </p:txBody>
      </p:sp>
      <p:pic>
        <p:nvPicPr>
          <p:cNvPr id="2" name="SO - small">
            <a:extLst>
              <a:ext uri="{FF2B5EF4-FFF2-40B4-BE49-F238E27FC236}">
                <a16:creationId xmlns:a16="http://schemas.microsoft.com/office/drawing/2014/main" id="{35A52F38-4BAE-D94F-87FD-C3DB82ABC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7324" y="0"/>
            <a:ext cx="874090" cy="716393"/>
          </a:xfrm>
          <a:prstGeom prst="rect">
            <a:avLst/>
          </a:prstGeom>
        </p:spPr>
      </p:pic>
      <p:sp>
        <p:nvSpPr>
          <p:cNvPr id="7" name="Regex">
            <a:extLst>
              <a:ext uri="{FF2B5EF4-FFF2-40B4-BE49-F238E27FC236}">
                <a16:creationId xmlns:a16="http://schemas.microsoft.com/office/drawing/2014/main" id="{DFB36BB6-9C70-3F4F-A11D-EE89000CEB99}"/>
              </a:ext>
            </a:extLst>
          </p:cNvPr>
          <p:cNvSpPr/>
          <p:nvPr/>
        </p:nvSpPr>
        <p:spPr bwMode="auto">
          <a:xfrm>
            <a:off x="3278947" y="890358"/>
            <a:ext cx="2346789" cy="694003"/>
          </a:xfrm>
          <a:prstGeom prst="ellipse">
            <a:avLst/>
          </a:prstGeom>
          <a:solidFill>
            <a:srgbClr val="FFD579"/>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rial" pitchFamily="34" charset="0"/>
              </a:rPr>
              <a:t>/^.*\s+$/</a:t>
            </a:r>
          </a:p>
        </p:txBody>
      </p:sp>
      <p:pic>
        <p:nvPicPr>
          <p:cNvPr id="8" name="SO post">
            <a:extLst>
              <a:ext uri="{FF2B5EF4-FFF2-40B4-BE49-F238E27FC236}">
                <a16:creationId xmlns:a16="http://schemas.microsoft.com/office/drawing/2014/main" id="{54CE3694-6EF3-F448-A956-A217F0D196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8400" y="2574711"/>
            <a:ext cx="6861357" cy="2231082"/>
          </a:xfrm>
          <a:prstGeom prst="rect">
            <a:avLst/>
          </a:prstGeom>
          <a:ln>
            <a:solidFill>
              <a:schemeClr val="tx2">
                <a:lumMod val="40000"/>
                <a:lumOff val="60000"/>
              </a:schemeClr>
            </a:solidFill>
          </a:ln>
        </p:spPr>
      </p:pic>
      <p:grpSp>
        <p:nvGrpSpPr>
          <p:cNvPr id="10" name="Beginning and end of line">
            <a:extLst>
              <a:ext uri="{FF2B5EF4-FFF2-40B4-BE49-F238E27FC236}">
                <a16:creationId xmlns:a16="http://schemas.microsoft.com/office/drawing/2014/main" id="{9DA5613A-F781-C94D-B2A5-CE6285828B83}"/>
              </a:ext>
            </a:extLst>
          </p:cNvPr>
          <p:cNvGrpSpPr/>
          <p:nvPr/>
        </p:nvGrpSpPr>
        <p:grpSpPr>
          <a:xfrm>
            <a:off x="1284283" y="3833556"/>
            <a:ext cx="4653753" cy="868826"/>
            <a:chOff x="1875536" y="2885311"/>
            <a:chExt cx="4653753" cy="868826"/>
          </a:xfrm>
        </p:grpSpPr>
        <p:sp>
          <p:nvSpPr>
            <p:cNvPr id="9" name="Rectangle 8">
              <a:extLst>
                <a:ext uri="{FF2B5EF4-FFF2-40B4-BE49-F238E27FC236}">
                  <a16:creationId xmlns:a16="http://schemas.microsoft.com/office/drawing/2014/main" id="{8093D486-A4D1-B543-A98E-A91D2071E8C7}"/>
                </a:ext>
              </a:extLst>
            </p:cNvPr>
            <p:cNvSpPr/>
            <p:nvPr/>
          </p:nvSpPr>
          <p:spPr bwMode="auto">
            <a:xfrm>
              <a:off x="1875536" y="2885311"/>
              <a:ext cx="182225" cy="2003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 name="Rectangle 13">
              <a:extLst>
                <a:ext uri="{FF2B5EF4-FFF2-40B4-BE49-F238E27FC236}">
                  <a16:creationId xmlns:a16="http://schemas.microsoft.com/office/drawing/2014/main" id="{5A19BF11-841F-174B-8E66-98CEFE4303DE}"/>
                </a:ext>
              </a:extLst>
            </p:cNvPr>
            <p:cNvSpPr/>
            <p:nvPr/>
          </p:nvSpPr>
          <p:spPr bwMode="auto">
            <a:xfrm>
              <a:off x="4389771" y="3238263"/>
              <a:ext cx="182225" cy="2003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5" name="Rectangle 14">
              <a:extLst>
                <a:ext uri="{FF2B5EF4-FFF2-40B4-BE49-F238E27FC236}">
                  <a16:creationId xmlns:a16="http://schemas.microsoft.com/office/drawing/2014/main" id="{1EBD8939-D099-654F-8FD3-5F23F51CBC40}"/>
                </a:ext>
              </a:extLst>
            </p:cNvPr>
            <p:cNvSpPr/>
            <p:nvPr/>
          </p:nvSpPr>
          <p:spPr bwMode="auto">
            <a:xfrm>
              <a:off x="1875537" y="3553810"/>
              <a:ext cx="182225" cy="2003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15">
              <a:extLst>
                <a:ext uri="{FF2B5EF4-FFF2-40B4-BE49-F238E27FC236}">
                  <a16:creationId xmlns:a16="http://schemas.microsoft.com/office/drawing/2014/main" id="{AB575343-8987-B145-A0F5-9D7485771E1B}"/>
                </a:ext>
              </a:extLst>
            </p:cNvPr>
            <p:cNvSpPr/>
            <p:nvPr/>
          </p:nvSpPr>
          <p:spPr bwMode="auto">
            <a:xfrm>
              <a:off x="6347064" y="3553809"/>
              <a:ext cx="182225" cy="2003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grpSp>
        <p:nvGrpSpPr>
          <p:cNvPr id="37" name="Ambig label">
            <a:extLst>
              <a:ext uri="{FF2B5EF4-FFF2-40B4-BE49-F238E27FC236}">
                <a16:creationId xmlns:a16="http://schemas.microsoft.com/office/drawing/2014/main" id="{662A84C6-8EF3-7B4E-B593-1DA45703264E}"/>
              </a:ext>
            </a:extLst>
          </p:cNvPr>
          <p:cNvGrpSpPr/>
          <p:nvPr/>
        </p:nvGrpSpPr>
        <p:grpSpPr>
          <a:xfrm>
            <a:off x="1625585" y="2385390"/>
            <a:ext cx="5396734" cy="4393396"/>
            <a:chOff x="1625585" y="2327334"/>
            <a:chExt cx="5396734" cy="4393396"/>
          </a:xfrm>
        </p:grpSpPr>
        <p:cxnSp>
          <p:nvCxnSpPr>
            <p:cNvPr id="24" name="Straight Arrow Connector 23">
              <a:extLst>
                <a:ext uri="{FF2B5EF4-FFF2-40B4-BE49-F238E27FC236}">
                  <a16:creationId xmlns:a16="http://schemas.microsoft.com/office/drawing/2014/main" id="{BBEE2E91-C66A-A845-8E7F-3BDDDDAD73F5}"/>
                </a:ext>
              </a:extLst>
            </p:cNvPr>
            <p:cNvCxnSpPr>
              <a:cxnSpLocks/>
              <a:stCxn id="29" idx="0"/>
            </p:cNvCxnSpPr>
            <p:nvPr/>
          </p:nvCxnSpPr>
          <p:spPr bwMode="auto">
            <a:xfrm flipH="1" flipV="1">
              <a:off x="3485273" y="2327334"/>
              <a:ext cx="838679" cy="2891190"/>
            </a:xfrm>
            <a:prstGeom prst="straightConnector1">
              <a:avLst/>
            </a:prstGeom>
            <a:noFill/>
            <a:ln w="5715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C657D4E7-01D5-704D-9416-E23725AE9783}"/>
                </a:ext>
              </a:extLst>
            </p:cNvPr>
            <p:cNvCxnSpPr>
              <a:cxnSpLocks/>
              <a:stCxn id="29" idx="0"/>
            </p:cNvCxnSpPr>
            <p:nvPr/>
          </p:nvCxnSpPr>
          <p:spPr bwMode="auto">
            <a:xfrm flipV="1">
              <a:off x="4323952" y="2327334"/>
              <a:ext cx="1118094" cy="2891190"/>
            </a:xfrm>
            <a:prstGeom prst="straightConnector1">
              <a:avLst/>
            </a:prstGeom>
            <a:noFill/>
            <a:ln w="5715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6FACE35-96C9-C546-BB9B-ACD1D822BD3B}"/>
                    </a:ext>
                  </a:extLst>
                </p:cNvPr>
                <p:cNvSpPr txBox="1"/>
                <p:nvPr/>
              </p:nvSpPr>
              <p:spPr>
                <a:xfrm>
                  <a:off x="1625585" y="5218524"/>
                  <a:ext cx="5396734" cy="1502206"/>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Quadratically ambiguous</a:t>
                  </a:r>
                </a:p>
                <a:p>
                  <a:pPr marL="342900" marR="0" lvl="0" indent="-342900"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Two ways to match “tab tab tab”</a:t>
                  </a:r>
                </a:p>
                <a:p>
                  <a:pPr marL="342900" marR="0" lvl="0" indent="-342900"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n-1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ways to match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tabs</a:t>
                  </a:r>
                </a:p>
                <a:p>
                  <a:pPr marL="342900" marR="0" lvl="0" indent="-342900"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 cost of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 + n-1 + n-2 + … + 1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r>
                    <a:rPr kumimoji="0" lang="en-US" sz="2400" b="1" i="1" u="sng"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a:t>
                  </a:r>
                  <a:r>
                    <a:rPr kumimoji="0" lang="en-US" sz="2400" b="1" i="1" u="sng" strike="noStrike" kern="1200" cap="none" spc="0" normalizeH="0" baseline="30000" noProof="0" dirty="0">
                      <a:ln>
                        <a:noFill/>
                      </a:ln>
                      <a:solidFill>
                        <a:prstClr val="black"/>
                      </a:solidFill>
                      <a:effectLst/>
                      <a:uLnTx/>
                      <a:uFillTx/>
                      <a:latin typeface="Calibri" panose="020F0502020204030204" pitchFamily="34" charset="0"/>
                      <a:ea typeface="+mn-ea"/>
                      <a:cs typeface="Arial" pitchFamily="34" charset="0"/>
                    </a:rPr>
                    <a:t>2</a:t>
                  </a:r>
                  <a:endPar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mc:Choice>
          <mc:Fallback xmlns="">
            <p:sp>
              <p:nvSpPr>
                <p:cNvPr id="29" name="TextBox 28">
                  <a:extLst>
                    <a:ext uri="{FF2B5EF4-FFF2-40B4-BE49-F238E27FC236}">
                      <a16:creationId xmlns:a16="http://schemas.microsoft.com/office/drawing/2014/main" id="{36FACE35-96C9-C546-BB9B-ACD1D822BD3B}"/>
                    </a:ext>
                  </a:extLst>
                </p:cNvPr>
                <p:cNvSpPr txBox="1">
                  <a:spLocks noRot="1" noChangeAspect="1" noMove="1" noResize="1" noEditPoints="1" noAdjustHandles="1" noChangeArrowheads="1" noChangeShapeType="1" noTextEdit="1"/>
                </p:cNvSpPr>
                <p:nvPr/>
              </p:nvSpPr>
              <p:spPr>
                <a:xfrm>
                  <a:off x="1625585" y="5218524"/>
                  <a:ext cx="5396734" cy="1502206"/>
                </a:xfrm>
                <a:prstGeom prst="rect">
                  <a:avLst/>
                </a:prstGeom>
                <a:blipFill>
                  <a:blip r:embed="rId9"/>
                  <a:stretch>
                    <a:fillRect l="-1643" t="-6667" b="-7500"/>
                  </a:stretch>
                </a:blipFill>
              </p:spPr>
              <p:txBody>
                <a:bodyPr/>
                <a:lstStyle/>
                <a:p>
                  <a:r>
                    <a:rPr lang="en-US">
                      <a:noFill/>
                    </a:rPr>
                    <a:t> </a:t>
                  </a:r>
                </a:p>
              </p:txBody>
            </p:sp>
          </mc:Fallback>
        </mc:AlternateContent>
      </p:grpSp>
      <p:pic>
        <p:nvPicPr>
          <p:cNvPr id="39" name="RR diagram">
            <a:extLst>
              <a:ext uri="{FF2B5EF4-FFF2-40B4-BE49-F238E27FC236}">
                <a16:creationId xmlns:a16="http://schemas.microsoft.com/office/drawing/2014/main" id="{3C867F3E-67F0-B341-A589-034808E7954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7625" y="1429587"/>
            <a:ext cx="9199931" cy="1157224"/>
          </a:xfrm>
          <a:prstGeom prst="rect">
            <a:avLst/>
          </a:prstGeom>
        </p:spPr>
      </p:pic>
      <p:pic>
        <p:nvPicPr>
          <p:cNvPr id="2050" name="Picture 2" descr="Stack Overflow Documentation is Now in Beta – WordPress Tavern">
            <a:extLst>
              <a:ext uri="{FF2B5EF4-FFF2-40B4-BE49-F238E27FC236}">
                <a16:creationId xmlns:a16="http://schemas.microsoft.com/office/drawing/2014/main" id="{844C2080-6D56-CF49-BAF7-5D20DCA54F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639093"/>
            <a:ext cx="9144000" cy="357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8"/>
                                        </p:tgtEl>
                                        <p:attrNameLst>
                                          <p:attrName>style.opacity</p:attrName>
                                        </p:attrNameLst>
                                      </p:cBhvr>
                                      <p:to>
                                        <p:strVal val="0.5"/>
                                      </p:to>
                                    </p:set>
                                    <p:animEffect filter="image" prLst="opacity: 0.5">
                                      <p:cBhvr rctx="IE">
                                        <p:cTn id="17" dur="indefinite"/>
                                        <p:tgtEl>
                                          <p:spTgt spid="8"/>
                                        </p:tgtEl>
                                      </p:cBhvr>
                                    </p:animEffect>
                                  </p:childTnLst>
                                </p:cTn>
                              </p:par>
                              <p:par>
                                <p:cTn id="18" presetID="9" presetClass="emph" presetSubtype="0" nodeType="withEffect">
                                  <p:stCondLst>
                                    <p:cond delay="0"/>
                                  </p:stCondLst>
                                  <p:childTnLst>
                                    <p:set>
                                      <p:cBhvr>
                                        <p:cTn id="19" dur="indefinite"/>
                                        <p:tgtEl>
                                          <p:spTgt spid="10"/>
                                        </p:tgtEl>
                                        <p:attrNameLst>
                                          <p:attrName>style.opacity</p:attrName>
                                        </p:attrNameLst>
                                      </p:cBhvr>
                                      <p:to>
                                        <p:strVal val="0.5"/>
                                      </p:to>
                                    </p:set>
                                    <p:animEffect filter="image" prLst="opacity: 0.5">
                                      <p:cBhvr rctx="IE">
                                        <p:cTn id="20" dur="indefinite"/>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Sad" descr="Image result for sad face cartoon">
            <a:extLst>
              <a:ext uri="{FF2B5EF4-FFF2-40B4-BE49-F238E27FC236}">
                <a16:creationId xmlns:a16="http://schemas.microsoft.com/office/drawing/2014/main" id="{5CE4E52A-6005-B744-8D98-1E1FA3CDC4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6659" y="4158808"/>
            <a:ext cx="1338350" cy="11053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Happy" descr="Image result for happy face cartoon">
            <a:extLst>
              <a:ext uri="{FF2B5EF4-FFF2-40B4-BE49-F238E27FC236}">
                <a16:creationId xmlns:a16="http://schemas.microsoft.com/office/drawing/2014/main" id="{7D269520-D7DB-2B42-9C03-98C6B76AD31A}"/>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8889" b="93778" l="2667" r="94667">
                        <a14:foregroundMark x1="41778" y1="42667" x2="41778" y2="42667"/>
                        <a14:foregroundMark x1="40444" y1="38222" x2="40444" y2="38222"/>
                        <a14:foregroundMark x1="66667" y1="39111" x2="66667" y2="39111"/>
                        <a14:foregroundMark x1="64444" y1="40444" x2="64444" y2="40444"/>
                        <a14:foregroundMark x1="33333" y1="89778" x2="49333" y2="94222"/>
                        <a14:foregroundMark x1="49333" y1="94222" x2="65778" y2="88889"/>
                        <a14:foregroundMark x1="65778" y1="88889" x2="66222" y2="88444"/>
                        <a14:foregroundMark x1="84889" y1="68889" x2="90667" y2="50222"/>
                        <a14:foregroundMark x1="90667" y1="50222" x2="91111" y2="61333"/>
                        <a14:foregroundMark x1="91111" y1="44000" x2="95111" y2="60889"/>
                        <a14:foregroundMark x1="95111" y1="60889" x2="93333" y2="62222"/>
                        <a14:foregroundMark x1="16444" y1="44000" x2="22667" y2="28444"/>
                        <a14:foregroundMark x1="22667" y1="28444" x2="35556" y2="16889"/>
                        <a14:foregroundMark x1="35556" y1="16889" x2="56889" y2="10667"/>
                        <a14:foregroundMark x1="19556" y1="16444" x2="40000" y2="8889"/>
                        <a14:foregroundMark x1="36000" y1="9778" x2="18222" y2="13778"/>
                        <a14:foregroundMark x1="18222" y1="13778" x2="5333" y2="31111"/>
                        <a14:foregroundMark x1="5333" y1="31111" x2="2667" y2="48889"/>
                        <a14:foregroundMark x1="39111" y1="38667" x2="39111" y2="38667"/>
                        <a14:foregroundMark x1="39111" y1="37778" x2="39111" y2="37778"/>
                        <a14:foregroundMark x1="40444" y1="37778" x2="44889" y2="44000"/>
                        <a14:foregroundMark x1="64000" y1="40444" x2="68444" y2="44889"/>
                      </a14:backgroundRemoval>
                    </a14:imgEffect>
                  </a14:imgLayer>
                </a14:imgProps>
              </a:ext>
              <a:ext uri="{28A0092B-C50C-407E-A947-70E740481C1C}">
                <a14:useLocalDpi xmlns:a14="http://schemas.microsoft.com/office/drawing/2010/main"/>
              </a:ext>
            </a:extLst>
          </a:blip>
          <a:srcRect/>
          <a:stretch>
            <a:fillRect/>
          </a:stretch>
        </p:blipFill>
        <p:spPr bwMode="auto">
          <a:xfrm>
            <a:off x="1012025" y="4127330"/>
            <a:ext cx="1168316" cy="11683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F4AFF9C-5620-9C47-9596-E3C58B157A68}"/>
              </a:ext>
            </a:extLst>
          </p:cNvPr>
          <p:cNvSpPr>
            <a:spLocks noGrp="1"/>
          </p:cNvSpPr>
          <p:nvPr>
            <p:ph type="title"/>
          </p:nvPr>
        </p:nvSpPr>
        <p:spPr/>
        <p:txBody>
          <a:bodyPr>
            <a:normAutofit fontScale="90000"/>
          </a:bodyPr>
          <a:lstStyle/>
          <a:p>
            <a:r>
              <a:rPr lang="en-US"/>
              <a:t>Regular Expression Denial of Service (ReDoS)</a:t>
            </a:r>
          </a:p>
        </p:txBody>
      </p:sp>
      <p:pic>
        <p:nvPicPr>
          <p:cNvPr id="3074" name="Server" descr="Image result for server clipart">
            <a:extLst>
              <a:ext uri="{FF2B5EF4-FFF2-40B4-BE49-F238E27FC236}">
                <a16:creationId xmlns:a16="http://schemas.microsoft.com/office/drawing/2014/main" id="{74416657-97CA-C048-BB68-EBF6710BA1A0}"/>
              </a:ext>
            </a:extLst>
          </p:cNvPr>
          <p:cNvPicPr>
            <a:picLocks noGrp="1" noChangeAspect="1" noChangeArrowheads="1"/>
          </p:cNvPicPr>
          <p:nvPr>
            <p:ph idx="1"/>
          </p:nvPr>
        </p:nvPicPr>
        <p:blipFill>
          <a:blip r:embed="rId6" cstate="email">
            <a:extLst>
              <a:ext uri="{BEBA8EAE-BF5A-486C-A8C5-ECC9F3942E4B}">
                <a14:imgProps xmlns:a14="http://schemas.microsoft.com/office/drawing/2010/main">
                  <a14:imgLayer r:embed="rId7">
                    <a14:imgEffect>
                      <a14:backgroundRemoval t="3943" b="98566" l="1667" r="95000">
                        <a14:foregroundMark x1="32222" y1="27240" x2="32222" y2="27240"/>
                        <a14:foregroundMark x1="44444" y1="15412" x2="44444" y2="15412"/>
                        <a14:foregroundMark x1="58889" y1="10753" x2="20000" y2="63082"/>
                        <a14:foregroundMark x1="20000" y1="63082" x2="20000" y2="68100"/>
                        <a14:foregroundMark x1="11667" y1="24731" x2="46667" y2="9677"/>
                        <a14:foregroundMark x1="46667" y1="9677" x2="79444" y2="10036"/>
                        <a14:foregroundMark x1="61111" y1="4301" x2="82778" y2="8244"/>
                        <a14:foregroundMark x1="81667" y1="24731" x2="81667" y2="54480"/>
                        <a14:foregroundMark x1="81667" y1="54480" x2="58333" y2="78136"/>
                        <a14:foregroundMark x1="58333" y1="78136" x2="14444" y2="76703"/>
                        <a14:foregroundMark x1="14444" y1="76703" x2="61667" y2="80645"/>
                        <a14:foregroundMark x1="61667" y1="80645" x2="81111" y2="53047"/>
                        <a14:foregroundMark x1="81111" y1="53047" x2="84444" y2="24731"/>
                        <a14:foregroundMark x1="84444" y1="24731" x2="29444" y2="70968"/>
                        <a14:foregroundMark x1="29444" y1="70968" x2="18730" y2="93589"/>
                        <a14:foregroundMark x1="25514" y1="96196" x2="58333" y2="93907"/>
                        <a14:foregroundMark x1="58333" y1="93907" x2="73333" y2="83871"/>
                        <a14:foregroundMark x1="1667" y1="87814" x2="8889" y2="22581"/>
                        <a14:foregroundMark x1="87778" y1="16129" x2="95000" y2="64875"/>
                        <a14:foregroundMark x1="40556" y1="98566" x2="40556" y2="98566"/>
                        <a14:backgroundMark x1="11667" y1="98566" x2="11667" y2="98566"/>
                        <a14:backgroundMark x1="12778" y1="98566" x2="22222" y2="99283"/>
                        <a14:backgroundMark x1="1667" y1="97849" x2="556" y2="93907"/>
                      </a14:backgroundRemoval>
                    </a14:imgEffect>
                  </a14:imgLayer>
                </a14:imgProps>
              </a:ext>
              <a:ext uri="{28A0092B-C50C-407E-A947-70E740481C1C}">
                <a14:useLocalDpi xmlns:a14="http://schemas.microsoft.com/office/drawing/2010/main"/>
              </a:ext>
            </a:extLst>
          </a:blip>
          <a:srcRect/>
          <a:stretch>
            <a:fillRect/>
          </a:stretch>
        </p:blipFill>
        <p:spPr bwMode="auto">
          <a:xfrm>
            <a:off x="5226741" y="2823307"/>
            <a:ext cx="1488784" cy="229934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vil input in">
            <a:extLst>
              <a:ext uri="{FF2B5EF4-FFF2-40B4-BE49-F238E27FC236}">
                <a16:creationId xmlns:a16="http://schemas.microsoft.com/office/drawing/2014/main" id="{82F6D7E0-9CEF-4F49-9D95-AEB6362CFB2C}"/>
              </a:ext>
            </a:extLst>
          </p:cNvPr>
          <p:cNvCxnSpPr>
            <a:cxnSpLocks/>
          </p:cNvCxnSpPr>
          <p:nvPr/>
        </p:nvCxnSpPr>
        <p:spPr bwMode="auto">
          <a:xfrm>
            <a:off x="2831404" y="3313729"/>
            <a:ext cx="1944303" cy="13105"/>
          </a:xfrm>
          <a:prstGeom prst="straightConnector1">
            <a:avLst/>
          </a:prstGeom>
          <a:noFill/>
          <a:ln w="57150" cap="flat" cmpd="sng" algn="ctr">
            <a:solidFill>
              <a:schemeClr val="tx1"/>
            </a:solidFill>
            <a:prstDash val="solid"/>
            <a:round/>
            <a:headEnd type="none" w="med" len="med"/>
            <a:tailEnd type="triangle"/>
          </a:ln>
          <a:effectLst/>
        </p:spPr>
      </p:cxnSp>
      <p:sp>
        <p:nvSpPr>
          <p:cNvPr id="12" name="Evil input">
            <a:extLst>
              <a:ext uri="{FF2B5EF4-FFF2-40B4-BE49-F238E27FC236}">
                <a16:creationId xmlns:a16="http://schemas.microsoft.com/office/drawing/2014/main" id="{3E02A640-26AA-ED41-AF42-D3CDF75CDB64}"/>
              </a:ext>
            </a:extLst>
          </p:cNvPr>
          <p:cNvSpPr txBox="1"/>
          <p:nvPr/>
        </p:nvSpPr>
        <p:spPr>
          <a:xfrm>
            <a:off x="2724891" y="2632799"/>
            <a:ext cx="2061783" cy="486287"/>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Arial" pitchFamily="34" charset="0"/>
              </a:rPr>
              <a:t>“\t\t\t…\t!”</a:t>
            </a:r>
          </a:p>
        </p:txBody>
      </p:sp>
      <p:pic>
        <p:nvPicPr>
          <p:cNvPr id="3078" name="Fire" descr="Image result for cartoon flames">
            <a:extLst>
              <a:ext uri="{FF2B5EF4-FFF2-40B4-BE49-F238E27FC236}">
                <a16:creationId xmlns:a16="http://schemas.microsoft.com/office/drawing/2014/main" id="{9824E747-D4FA-5C41-93EF-2B99116DF466}"/>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6009" b="89700" l="9722" r="89815">
                        <a14:foregroundMark x1="43056" y1="10300" x2="43056" y2="10300"/>
                        <a14:foregroundMark x1="40278" y1="6009" x2="40278" y2="6009"/>
                        <a14:foregroundMark x1="17130" y1="47210" x2="17130" y2="47210"/>
                        <a14:foregroundMark x1="18981" y1="39914" x2="18981" y2="39914"/>
                        <a14:foregroundMark x1="19444" y1="43348" x2="19444" y2="43348"/>
                        <a14:foregroundMark x1="67593" y1="26609" x2="67593" y2="26609"/>
                        <a14:foregroundMark x1="78704" y1="56652" x2="78704" y2="56652"/>
                        <a14:foregroundMark x1="79630" y1="71674" x2="79630" y2="71674"/>
                        <a14:foregroundMark x1="18056" y1="75107" x2="18056" y2="75107"/>
                        <a14:foregroundMark x1="18981" y1="55794" x2="18981" y2="55794"/>
                        <a14:foregroundMark x1="36574" y1="27039" x2="37963" y2="24034"/>
                      </a14:backgroundRemoval>
                    </a14:imgEffect>
                  </a14:imgLayer>
                </a14:imgProps>
              </a:ext>
              <a:ext uri="{28A0092B-C50C-407E-A947-70E740481C1C}">
                <a14:useLocalDpi xmlns:a14="http://schemas.microsoft.com/office/drawing/2010/main"/>
              </a:ext>
            </a:extLst>
          </a:blip>
          <a:srcRect/>
          <a:stretch>
            <a:fillRect/>
          </a:stretch>
        </p:blipFill>
        <p:spPr bwMode="auto">
          <a:xfrm>
            <a:off x="5121717" y="1957296"/>
            <a:ext cx="1916155" cy="206696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Legitimate input in">
            <a:extLst>
              <a:ext uri="{FF2B5EF4-FFF2-40B4-BE49-F238E27FC236}">
                <a16:creationId xmlns:a16="http://schemas.microsoft.com/office/drawing/2014/main" id="{DE951C59-E576-524D-A5BD-662A52FA10B9}"/>
              </a:ext>
            </a:extLst>
          </p:cNvPr>
          <p:cNvCxnSpPr>
            <a:cxnSpLocks/>
          </p:cNvCxnSpPr>
          <p:nvPr/>
        </p:nvCxnSpPr>
        <p:spPr bwMode="auto">
          <a:xfrm>
            <a:off x="2831403" y="4847771"/>
            <a:ext cx="1944303" cy="0"/>
          </a:xfrm>
          <a:prstGeom prst="straightConnector1">
            <a:avLst/>
          </a:prstGeom>
          <a:noFill/>
          <a:ln w="57150" cap="flat" cmpd="sng" algn="ctr">
            <a:solidFill>
              <a:schemeClr val="tx1"/>
            </a:solidFill>
            <a:prstDash val="solid"/>
            <a:round/>
            <a:headEnd type="none" w="med" len="med"/>
            <a:tailEnd type="triangle"/>
          </a:ln>
          <a:effectLst/>
        </p:spPr>
      </p:cxnSp>
      <p:sp>
        <p:nvSpPr>
          <p:cNvPr id="21" name="Legitimate input">
            <a:extLst>
              <a:ext uri="{FF2B5EF4-FFF2-40B4-BE49-F238E27FC236}">
                <a16:creationId xmlns:a16="http://schemas.microsoft.com/office/drawing/2014/main" id="{9C6BEA55-7D9C-CF4C-BE89-94FD1E21DF6B}"/>
              </a:ext>
            </a:extLst>
          </p:cNvPr>
          <p:cNvSpPr txBox="1"/>
          <p:nvPr/>
        </p:nvSpPr>
        <p:spPr>
          <a:xfrm>
            <a:off x="2305707" y="4225201"/>
            <a:ext cx="2900153" cy="486287"/>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Arial" pitchFamily="34" charset="0"/>
              </a:rPr>
              <a:t>&lt;normal traffic&gt;</a:t>
            </a:r>
          </a:p>
        </p:txBody>
      </p:sp>
      <p:pic>
        <p:nvPicPr>
          <p:cNvPr id="29" name="Insecure">
            <a:extLst>
              <a:ext uri="{FF2B5EF4-FFF2-40B4-BE49-F238E27FC236}">
                <a16:creationId xmlns:a16="http://schemas.microsoft.com/office/drawing/2014/main" id="{CAB9037F-85A0-4546-9FA9-6C4F5BF04E85}"/>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4348" b="96522" l="5822" r="93836">
                        <a14:foregroundMark x1="48630" y1="9130" x2="14041" y2="82609"/>
                        <a14:foregroundMark x1="14041" y1="82609" x2="76370" y2="95652"/>
                        <a14:foregroundMark x1="76370" y1="95652" x2="55479" y2="16522"/>
                        <a14:foregroundMark x1="55479" y1="16522" x2="48630" y2="91739"/>
                        <a14:foregroundMark x1="685" y1="96522" x2="75000" y2="96522"/>
                        <a14:foregroundMark x1="75000" y1="96522" x2="93836" y2="93478"/>
                        <a14:foregroundMark x1="5822" y1="89565" x2="77740" y2="94348"/>
                        <a14:foregroundMark x1="46918" y1="4348" x2="52740" y2="4348"/>
                      </a14:backgroundRemoval>
                    </a14:imgEffect>
                  </a14:imgLayer>
                </a14:imgProps>
              </a:ext>
              <a:ext uri="{28A0092B-C50C-407E-A947-70E740481C1C}">
                <a14:useLocalDpi xmlns:a14="http://schemas.microsoft.com/office/drawing/2010/main"/>
              </a:ext>
            </a:extLst>
          </a:blip>
          <a:stretch>
            <a:fillRect/>
          </a:stretch>
        </p:blipFill>
        <p:spPr>
          <a:xfrm>
            <a:off x="7929095" y="82793"/>
            <a:ext cx="734592" cy="578927"/>
          </a:xfrm>
          <a:prstGeom prst="rect">
            <a:avLst/>
          </a:prstGeom>
        </p:spPr>
      </p:pic>
      <p:pic>
        <p:nvPicPr>
          <p:cNvPr id="17" name="Costly" descr="A picture containing drawing, light&#10;&#10;Description automatically generated">
            <a:extLst>
              <a:ext uri="{FF2B5EF4-FFF2-40B4-BE49-F238E27FC236}">
                <a16:creationId xmlns:a16="http://schemas.microsoft.com/office/drawing/2014/main" id="{C8DA187A-3C9F-C240-B8F8-A1695610ABC5}"/>
              </a:ext>
            </a:extLst>
          </p:cNvPr>
          <p:cNvPicPr>
            <a:picLocks noChangeAspect="1"/>
          </p:cNvPicPr>
          <p:nvPr/>
        </p:nvPicPr>
        <p: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6525898" y="4798003"/>
            <a:ext cx="1403197" cy="792806"/>
          </a:xfrm>
          <a:prstGeom prst="rect">
            <a:avLst/>
          </a:prstGeom>
        </p:spPr>
      </p:pic>
      <p:pic>
        <p:nvPicPr>
          <p:cNvPr id="18" name="Evil input">
            <a:extLst>
              <a:ext uri="{FF2B5EF4-FFF2-40B4-BE49-F238E27FC236}">
                <a16:creationId xmlns:a16="http://schemas.microsoft.com/office/drawing/2014/main" id="{ED5E6AA0-69D5-4148-9897-C8098BC54FB5}"/>
              </a:ext>
            </a:extLst>
          </p:cNvPr>
          <p:cNvPicPr>
            <a:picLocks/>
          </p:cNvPicPr>
          <p:nvPr/>
        </p:nvPicPr>
        <p:blipFill>
          <a:blip r:embed="rId14" cstate="email">
            <a:biLevel thresh="75000"/>
            <a:extLst>
              <a:ext uri="{28A0092B-C50C-407E-A947-70E740481C1C}">
                <a14:useLocalDpi xmlns:a14="http://schemas.microsoft.com/office/drawing/2010/main"/>
              </a:ext>
            </a:extLst>
          </a:blip>
          <a:stretch>
            <a:fillRect/>
          </a:stretch>
        </p:blipFill>
        <p:spPr>
          <a:xfrm>
            <a:off x="3565952" y="1901556"/>
            <a:ext cx="475203" cy="643934"/>
          </a:xfrm>
          <a:prstGeom prst="rect">
            <a:avLst/>
          </a:prstGeom>
        </p:spPr>
      </p:pic>
      <p:pic>
        <p:nvPicPr>
          <p:cNvPr id="22" name="Failure" descr="Image result for red x">
            <a:extLst>
              <a:ext uri="{FF2B5EF4-FFF2-40B4-BE49-F238E27FC236}">
                <a16:creationId xmlns:a16="http://schemas.microsoft.com/office/drawing/2014/main" id="{CD04C777-2FB6-CF44-AEE7-BFD3E83C15FE}"/>
              </a:ext>
            </a:extLst>
          </p:cNvPr>
          <p:cNvPicPr>
            <a:picLocks noChangeAspect="1" noChangeArrowheads="1"/>
          </p:cNvPicPr>
          <p:nvPr/>
        </p:nvPicPr>
        <p:blipFill>
          <a:blip r:embed="rId15" cstate="email">
            <a:extLst>
              <a:ext uri="{BEBA8EAE-BF5A-486C-A8C5-ECC9F3942E4B}">
                <a14:imgProps xmlns:a14="http://schemas.microsoft.com/office/drawing/2010/main">
                  <a14:imgLayer r:embed="rId16">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4676800" y="4634554"/>
            <a:ext cx="537081" cy="537081"/>
          </a:xfrm>
          <a:prstGeom prst="rect">
            <a:avLst/>
          </a:prstGeom>
          <a:noFill/>
          <a:extLst>
            <a:ext uri="{909E8E84-426E-40DD-AFC4-6F175D3DCCD1}">
              <a14:hiddenFill xmlns:a14="http://schemas.microsoft.com/office/drawing/2010/main">
                <a:solidFill>
                  <a:srgbClr val="FFFFFF"/>
                </a:solidFill>
              </a14:hiddenFill>
            </a:ext>
          </a:extLst>
        </p:spPr>
      </p:pic>
      <p:sp>
        <p:nvSpPr>
          <p:cNvPr id="25" name="Citation">
            <a:extLst>
              <a:ext uri="{FF2B5EF4-FFF2-40B4-BE49-F238E27FC236}">
                <a16:creationId xmlns:a16="http://schemas.microsoft.com/office/drawing/2014/main" id="{12968EBE-EC64-2749-B0F0-FD51385DDB00}"/>
              </a:ext>
            </a:extLst>
          </p:cNvPr>
          <p:cNvSpPr txBox="1"/>
          <p:nvPr/>
        </p:nvSpPr>
        <p:spPr>
          <a:xfrm>
            <a:off x="-72596" y="0"/>
            <a:ext cx="1734770" cy="319446"/>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[C ’03, C&amp;W ‘03]</a:t>
            </a:r>
          </a:p>
        </p:txBody>
      </p:sp>
      <p:pic>
        <p:nvPicPr>
          <p:cNvPr id="26" name="SO - small">
            <a:extLst>
              <a:ext uri="{FF2B5EF4-FFF2-40B4-BE49-F238E27FC236}">
                <a16:creationId xmlns:a16="http://schemas.microsoft.com/office/drawing/2014/main" id="{E88C54F1-CD48-5540-913A-5E6009F222F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922711" y="1968865"/>
            <a:ext cx="1748043" cy="1432674"/>
          </a:xfrm>
          <a:prstGeom prst="rect">
            <a:avLst/>
          </a:prstGeom>
        </p:spPr>
      </p:pic>
      <p:sp>
        <p:nvSpPr>
          <p:cNvPr id="27" name="Regex">
            <a:extLst>
              <a:ext uri="{FF2B5EF4-FFF2-40B4-BE49-F238E27FC236}">
                <a16:creationId xmlns:a16="http://schemas.microsoft.com/office/drawing/2014/main" id="{61E6181D-ECBA-1343-84AE-1446FA55E37A}"/>
              </a:ext>
            </a:extLst>
          </p:cNvPr>
          <p:cNvSpPr/>
          <p:nvPr/>
        </p:nvSpPr>
        <p:spPr bwMode="auto">
          <a:xfrm>
            <a:off x="4945340" y="1161111"/>
            <a:ext cx="2346789" cy="694003"/>
          </a:xfrm>
          <a:prstGeom prst="ellipse">
            <a:avLst/>
          </a:prstGeom>
          <a:solidFill>
            <a:srgbClr val="FFD579"/>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rial" pitchFamily="34" charset="0"/>
              </a:rPr>
              <a:t>/^.*\s+$/</a:t>
            </a:r>
          </a:p>
        </p:txBody>
      </p:sp>
      <p:pic>
        <p:nvPicPr>
          <p:cNvPr id="20" name="Hacker" descr="Image result for cartoon hacker clipart">
            <a:extLst>
              <a:ext uri="{FF2B5EF4-FFF2-40B4-BE49-F238E27FC236}">
                <a16:creationId xmlns:a16="http://schemas.microsoft.com/office/drawing/2014/main" id="{94BB0B94-9F76-C743-A8DD-9280E59D19A0}"/>
              </a:ext>
            </a:extLst>
          </p:cNvPr>
          <p:cNvPicPr>
            <a:picLocks noChangeAspect="1" noChangeArrowheads="1"/>
          </p:cNvPicPr>
          <p:nvPr/>
        </p:nvPicPr>
        <p:blipFill rotWithShape="1">
          <a:blip r:embed="rId18" cstate="email">
            <a:duotone>
              <a:prstClr val="black"/>
              <a:schemeClr val="tx2">
                <a:tint val="45000"/>
                <a:satMod val="400000"/>
              </a:schemeClr>
            </a:duotone>
            <a:extLst>
              <a:ext uri="{BEBA8EAE-BF5A-486C-A8C5-ECC9F3942E4B}">
                <a14:imgProps xmlns:a14="http://schemas.microsoft.com/office/drawing/2010/main">
                  <a14:imgLayer r:embed="rId19">
                    <a14:imgEffect>
                      <a14:backgroundRemoval t="10000" b="90000" l="10000" r="90000">
                        <a14:foregroundMark x1="51556" y1="39111" x2="51556" y2="39111"/>
                        <a14:foregroundMark x1="46222" y1="46667" x2="46222" y2="46667"/>
                        <a14:foregroundMark x1="52000" y1="45778" x2="52000" y2="45778"/>
                        <a14:foregroundMark x1="43556" y1="45333" x2="43556" y2="45333"/>
                        <a14:foregroundMark x1="51556" y1="45333" x2="51556" y2="45333"/>
                        <a14:foregroundMark x1="62222" y1="49778" x2="62222" y2="49778"/>
                        <a14:foregroundMark x1="36694" y1="50187" x2="37748" y2="50978"/>
                        <a14:foregroundMark x1="34235" y1="64421" x2="32000" y2="68444"/>
                        <a14:foregroundMark x1="35394" y1="62333" x2="35134" y2="62802"/>
                        <a14:foregroundMark x1="38466" y1="56805" x2="36496" y2="60350"/>
                        <a14:foregroundMark x1="38222" y1="68444" x2="48444" y2="68000"/>
                        <a14:foregroundMark x1="37333" y1="48000" x2="37333" y2="48000"/>
                        <a14:foregroundMark x1="44889" y1="47556" x2="44889" y2="47556"/>
                        <a14:foregroundMark x1="42986" y1="70631" x2="41333" y2="70667"/>
                        <a14:foregroundMark x1="59816" y1="70264" x2="59280" y2="70276"/>
                        <a14:foregroundMark x1="44444" y1="46222" x2="44444" y2="46222"/>
                        <a14:foregroundMark x1="54222" y1="45333" x2="54222" y2="45333"/>
                        <a14:foregroundMark x1="49333" y1="44444" x2="49333" y2="44444"/>
                        <a14:foregroundMark x1="49333" y1="45333" x2="49333" y2="45333"/>
                        <a14:foregroundMark x1="48444" y1="45333" x2="48444" y2="45333"/>
                        <a14:foregroundMark x1="37778" y1="47111" x2="37778" y2="47111"/>
                        <a14:foregroundMark x1="36889" y1="76444" x2="39619" y2="76184"/>
                        <a14:foregroundMark x1="60443" y1="75714" x2="61778" y2="76000"/>
                        <a14:foregroundMark x1="39111" y1="76889" x2="48889" y2="76000"/>
                        <a14:foregroundMark x1="50667" y1="73778" x2="60000" y2="73778"/>
                        <a14:foregroundMark x1="37778" y1="64000" x2="37778" y2="63111"/>
                        <a14:foregroundMark x1="36000" y1="61778" x2="38667" y2="61778"/>
                        <a14:foregroundMark x1="37778" y1="61778" x2="36000" y2="61778"/>
                        <a14:foregroundMark x1="46222" y1="70667" x2="61333" y2="71111"/>
                        <a14:foregroundMark x1="38667" y1="62222" x2="36889" y2="64889"/>
                        <a14:backgroundMark x1="40889" y1="48444" x2="40889" y2="48444"/>
                        <a14:backgroundMark x1="37333" y1="52444" x2="37333" y2="52444"/>
                        <a14:backgroundMark x1="38222" y1="53333" x2="38222" y2="53333"/>
                        <a14:backgroundMark x1="38222" y1="52889" x2="36000" y2="52444"/>
                        <a14:backgroundMark x1="36889" y1="52000" x2="39111" y2="52889"/>
                        <a14:backgroundMark x1="34667" y1="63872" x2="34667" y2="63582"/>
                        <a14:backgroundMark x1="49333" y1="44000" x2="49333" y2="44000"/>
                        <a14:backgroundMark x1="48889" y1="45778" x2="48889" y2="45778"/>
                        <a14:backgroundMark x1="59367" y1="74773" x2="60889" y2="75111"/>
                      </a14:backgroundRemoval>
                    </a14:imgEffect>
                  </a14:imgLayer>
                </a14:imgProps>
              </a:ext>
              <a:ext uri="{28A0092B-C50C-407E-A947-70E740481C1C}">
                <a14:useLocalDpi xmlns:a14="http://schemas.microsoft.com/office/drawing/2010/main"/>
              </a:ext>
            </a:extLst>
          </a:blip>
          <a:srcRect l="25778" t="24374" r="26347" b="19126"/>
          <a:stretch/>
        </p:blipFill>
        <p:spPr bwMode="auto">
          <a:xfrm>
            <a:off x="1056693" y="2443701"/>
            <a:ext cx="1168316" cy="13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08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45E0-8160-4B4B-833A-8FC82858C41C}"/>
              </a:ext>
            </a:extLst>
          </p:cNvPr>
          <p:cNvSpPr>
            <a:spLocks noGrp="1"/>
          </p:cNvSpPr>
          <p:nvPr>
            <p:ph type="title"/>
          </p:nvPr>
        </p:nvSpPr>
        <p:spPr/>
        <p:txBody>
          <a:bodyPr>
            <a:noAutofit/>
          </a:bodyPr>
          <a:lstStyle/>
          <a:p>
            <a:r>
              <a:rPr lang="en-US" sz="3200" dirty="0" err="1"/>
              <a:t>CloudFlare</a:t>
            </a:r>
            <a:r>
              <a:rPr lang="en-US" sz="3200" dirty="0"/>
              <a:t> Outage – July 2019</a:t>
            </a:r>
          </a:p>
        </p:txBody>
      </p:sp>
      <p:sp>
        <p:nvSpPr>
          <p:cNvPr id="19" name="Chart title">
            <a:extLst>
              <a:ext uri="{FF2B5EF4-FFF2-40B4-BE49-F238E27FC236}">
                <a16:creationId xmlns:a16="http://schemas.microsoft.com/office/drawing/2014/main" id="{3C422782-3FCA-8245-A2A6-3608EA501E2D}"/>
              </a:ext>
            </a:extLst>
          </p:cNvPr>
          <p:cNvSpPr txBox="1"/>
          <p:nvPr/>
        </p:nvSpPr>
        <p:spPr>
          <a:xfrm>
            <a:off x="2056041" y="1040547"/>
            <a:ext cx="5875557" cy="546560"/>
          </a:xfrm>
          <a:prstGeom prst="rect">
            <a:avLst/>
          </a:prstGeom>
          <a:noFill/>
        </p:spPr>
        <p:txBody>
          <a:bodyPr wrap="square" rtlCol="0">
            <a:spAutoFit/>
          </a:bodyPr>
          <a:lstStyle/>
          <a:p>
            <a:r>
              <a:rPr lang="en-US" sz="3600" b="1">
                <a:latin typeface="Calibri" panose="020F0502020204030204" pitchFamily="34" charset="0"/>
              </a:rPr>
              <a:t>CPU utilization (all machines)</a:t>
            </a:r>
          </a:p>
        </p:txBody>
      </p:sp>
      <p:sp>
        <p:nvSpPr>
          <p:cNvPr id="20" name="Y axis: utilization">
            <a:extLst>
              <a:ext uri="{FF2B5EF4-FFF2-40B4-BE49-F238E27FC236}">
                <a16:creationId xmlns:a16="http://schemas.microsoft.com/office/drawing/2014/main" id="{C03D9C4A-9145-1943-AE51-0BDE4DD590EB}"/>
              </a:ext>
            </a:extLst>
          </p:cNvPr>
          <p:cNvSpPr txBox="1"/>
          <p:nvPr/>
        </p:nvSpPr>
        <p:spPr>
          <a:xfrm>
            <a:off x="49012" y="1670620"/>
            <a:ext cx="989373" cy="3138680"/>
          </a:xfrm>
          <a:prstGeom prst="rect">
            <a:avLst/>
          </a:prstGeom>
          <a:noFill/>
        </p:spPr>
        <p:txBody>
          <a:bodyPr wrap="square" rtlCol="0">
            <a:spAutoFit/>
          </a:bodyPr>
          <a:lstStyle/>
          <a:p>
            <a:pPr algn="r">
              <a:lnSpc>
                <a:spcPct val="60000"/>
              </a:lnSpc>
            </a:pPr>
            <a:r>
              <a:rPr lang="en-US" sz="2800" i="1" dirty="0">
                <a:latin typeface="Calibri" panose="020F0502020204030204" pitchFamily="34" charset="0"/>
              </a:rPr>
              <a:t>100%</a:t>
            </a:r>
          </a:p>
          <a:p>
            <a:pPr algn="r">
              <a:lnSpc>
                <a:spcPct val="60000"/>
              </a:lnSpc>
            </a:pPr>
            <a:endParaRPr lang="en-US" sz="2800" i="1" dirty="0">
              <a:latin typeface="Calibri" panose="020F0502020204030204" pitchFamily="34" charset="0"/>
            </a:endParaRPr>
          </a:p>
          <a:p>
            <a:pPr algn="r">
              <a:lnSpc>
                <a:spcPct val="60000"/>
              </a:lnSpc>
            </a:pPr>
            <a:r>
              <a:rPr lang="en-US" sz="2800" i="1" dirty="0">
                <a:latin typeface="Calibri" panose="020F0502020204030204" pitchFamily="34" charset="0"/>
              </a:rPr>
              <a:t>75%</a:t>
            </a:r>
          </a:p>
          <a:p>
            <a:pPr algn="r">
              <a:lnSpc>
                <a:spcPct val="60000"/>
              </a:lnSpc>
            </a:pPr>
            <a:endParaRPr lang="en-US" sz="2800" i="1" dirty="0">
              <a:latin typeface="Calibri" panose="020F0502020204030204" pitchFamily="34" charset="0"/>
            </a:endParaRPr>
          </a:p>
          <a:p>
            <a:pPr algn="r">
              <a:lnSpc>
                <a:spcPct val="60000"/>
              </a:lnSpc>
            </a:pPr>
            <a:r>
              <a:rPr lang="en-US" sz="2800" i="1" dirty="0">
                <a:latin typeface="Calibri" panose="020F0502020204030204" pitchFamily="34" charset="0"/>
              </a:rPr>
              <a:t>50%</a:t>
            </a:r>
          </a:p>
          <a:p>
            <a:pPr algn="r">
              <a:lnSpc>
                <a:spcPct val="60000"/>
              </a:lnSpc>
            </a:pPr>
            <a:endParaRPr lang="en-US" sz="2800" i="1" dirty="0">
              <a:latin typeface="Calibri" panose="020F0502020204030204" pitchFamily="34" charset="0"/>
            </a:endParaRPr>
          </a:p>
          <a:p>
            <a:pPr algn="r">
              <a:lnSpc>
                <a:spcPct val="60000"/>
              </a:lnSpc>
            </a:pPr>
            <a:r>
              <a:rPr lang="en-US" sz="2800" i="1" dirty="0">
                <a:latin typeface="Calibri" panose="020F0502020204030204" pitchFamily="34" charset="0"/>
              </a:rPr>
              <a:t>25%</a:t>
            </a:r>
          </a:p>
          <a:p>
            <a:pPr algn="r">
              <a:lnSpc>
                <a:spcPct val="60000"/>
              </a:lnSpc>
            </a:pPr>
            <a:endParaRPr lang="en-US" sz="2800" i="1" dirty="0">
              <a:latin typeface="Calibri" panose="020F0502020204030204" pitchFamily="34" charset="0"/>
            </a:endParaRPr>
          </a:p>
          <a:p>
            <a:pPr algn="r">
              <a:lnSpc>
                <a:spcPct val="60000"/>
              </a:lnSpc>
            </a:pPr>
            <a:r>
              <a:rPr lang="en-US" sz="2800" i="1" dirty="0">
                <a:latin typeface="Calibri" panose="020F0502020204030204" pitchFamily="34" charset="0"/>
              </a:rPr>
              <a:t>0%</a:t>
            </a:r>
          </a:p>
        </p:txBody>
      </p:sp>
      <p:grpSp>
        <p:nvGrpSpPr>
          <p:cNvPr id="12" name="X axis: time">
            <a:extLst>
              <a:ext uri="{FF2B5EF4-FFF2-40B4-BE49-F238E27FC236}">
                <a16:creationId xmlns:a16="http://schemas.microsoft.com/office/drawing/2014/main" id="{712F2FD2-B262-1042-A2B7-CA557879F006}"/>
              </a:ext>
            </a:extLst>
          </p:cNvPr>
          <p:cNvGrpSpPr/>
          <p:nvPr/>
        </p:nvGrpSpPr>
        <p:grpSpPr>
          <a:xfrm>
            <a:off x="1502095" y="4809317"/>
            <a:ext cx="7191392" cy="1028684"/>
            <a:chOff x="2125054" y="6205494"/>
            <a:chExt cx="6709058" cy="834782"/>
          </a:xfrm>
        </p:grpSpPr>
        <p:sp>
          <p:nvSpPr>
            <p:cNvPr id="8" name="X axis: time">
              <a:extLst>
                <a:ext uri="{FF2B5EF4-FFF2-40B4-BE49-F238E27FC236}">
                  <a16:creationId xmlns:a16="http://schemas.microsoft.com/office/drawing/2014/main" id="{D7671CF3-5CC2-3748-8317-0D8C7FE4F336}"/>
                </a:ext>
              </a:extLst>
            </p:cNvPr>
            <p:cNvSpPr txBox="1"/>
            <p:nvPr/>
          </p:nvSpPr>
          <p:spPr>
            <a:xfrm>
              <a:off x="2125054" y="6205494"/>
              <a:ext cx="6709058" cy="361635"/>
            </a:xfrm>
            <a:prstGeom prst="rect">
              <a:avLst/>
            </a:prstGeom>
            <a:noFill/>
          </p:spPr>
          <p:txBody>
            <a:bodyPr wrap="none" rtlCol="0">
              <a:spAutoFit/>
            </a:bodyPr>
            <a:lstStyle/>
            <a:p>
              <a:r>
                <a:rPr lang="en-US" sz="2800" i="1">
                  <a:latin typeface="Calibri" panose="020F0502020204030204" pitchFamily="34" charset="0"/>
                </a:rPr>
                <a:t>13:45    13:50     13:55     14:00     14:05    14:10</a:t>
              </a:r>
            </a:p>
          </p:txBody>
        </p:sp>
        <p:pic>
          <p:nvPicPr>
            <p:cNvPr id="7" name="X axis: time" descr="A picture containing object, clock, white&#10;&#10;Description automatically generated">
              <a:extLst>
                <a:ext uri="{FF2B5EF4-FFF2-40B4-BE49-F238E27FC236}">
                  <a16:creationId xmlns:a16="http://schemas.microsoft.com/office/drawing/2014/main" id="{B6F9CC1E-CD67-A64E-BC7B-22F29B09E3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5846" y="6486796"/>
              <a:ext cx="553480" cy="553480"/>
            </a:xfrm>
            <a:prstGeom prst="rect">
              <a:avLst/>
            </a:prstGeom>
          </p:spPr>
        </p:pic>
      </p:grpSp>
      <p:grpSp>
        <p:nvGrpSpPr>
          <p:cNvPr id="26" name="CPU chart">
            <a:extLst>
              <a:ext uri="{FF2B5EF4-FFF2-40B4-BE49-F238E27FC236}">
                <a16:creationId xmlns:a16="http://schemas.microsoft.com/office/drawing/2014/main" id="{D6B6E3AA-D08C-1845-84F3-14389AA477C3}"/>
              </a:ext>
            </a:extLst>
          </p:cNvPr>
          <p:cNvGrpSpPr/>
          <p:nvPr/>
        </p:nvGrpSpPr>
        <p:grpSpPr>
          <a:xfrm>
            <a:off x="993384" y="1670619"/>
            <a:ext cx="7855068" cy="3069563"/>
            <a:chOff x="1027401" y="2552370"/>
            <a:chExt cx="8146373" cy="3116208"/>
          </a:xfrm>
        </p:grpSpPr>
        <p:pic>
          <p:nvPicPr>
            <p:cNvPr id="11" name="Picture 10">
              <a:extLst>
                <a:ext uri="{FF2B5EF4-FFF2-40B4-BE49-F238E27FC236}">
                  <a16:creationId xmlns:a16="http://schemas.microsoft.com/office/drawing/2014/main" id="{E39B3E3F-AA68-7F46-BC7F-F33DC31A8C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7401" y="2552370"/>
              <a:ext cx="8146373" cy="3116208"/>
            </a:xfrm>
            <a:prstGeom prst="rect">
              <a:avLst/>
            </a:prstGeom>
          </p:spPr>
        </p:pic>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D11DC85E-59F9-D043-BBF3-B24363A9F828}"/>
                    </a:ext>
                  </a:extLst>
                </p14:cNvPr>
                <p14:cNvContentPartPr/>
                <p14:nvPr/>
              </p14:nvContentPartPr>
              <p14:xfrm>
                <a:off x="1091561" y="2699144"/>
                <a:ext cx="2765160" cy="1144080"/>
              </p14:xfrm>
            </p:contentPart>
          </mc:Choice>
          <mc:Fallback xmlns="">
            <p:pic>
              <p:nvPicPr>
                <p:cNvPr id="22" name="Ink 21">
                  <a:extLst>
                    <a:ext uri="{FF2B5EF4-FFF2-40B4-BE49-F238E27FC236}">
                      <a16:creationId xmlns:a16="http://schemas.microsoft.com/office/drawing/2014/main" id="{D11DC85E-59F9-D043-BBF3-B24363A9F828}"/>
                    </a:ext>
                  </a:extLst>
                </p:cNvPr>
                <p:cNvPicPr/>
                <p:nvPr/>
              </p:nvPicPr>
              <p:blipFill>
                <a:blip r:embed="rId8"/>
                <a:stretch>
                  <a:fillRect/>
                </a:stretch>
              </p:blipFill>
              <p:spPr>
                <a:xfrm>
                  <a:off x="1035929" y="2589888"/>
                  <a:ext cx="2876797" cy="13629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5F07A896-317C-2B4B-9BDA-055DB6B237CE}"/>
                    </a:ext>
                  </a:extLst>
                </p14:cNvPr>
                <p14:cNvContentPartPr/>
                <p14:nvPr/>
              </p14:nvContentPartPr>
              <p14:xfrm>
                <a:off x="3959321" y="2679344"/>
                <a:ext cx="3589560" cy="43920"/>
              </p14:xfrm>
            </p:contentPart>
          </mc:Choice>
          <mc:Fallback xmlns="">
            <p:pic>
              <p:nvPicPr>
                <p:cNvPr id="23" name="Ink 22">
                  <a:extLst>
                    <a:ext uri="{FF2B5EF4-FFF2-40B4-BE49-F238E27FC236}">
                      <a16:creationId xmlns:a16="http://schemas.microsoft.com/office/drawing/2014/main" id="{5F07A896-317C-2B4B-9BDA-055DB6B237CE}"/>
                    </a:ext>
                  </a:extLst>
                </p:cNvPr>
                <p:cNvPicPr/>
                <p:nvPr/>
              </p:nvPicPr>
              <p:blipFill>
                <a:blip r:embed="rId10"/>
                <a:stretch>
                  <a:fillRect/>
                </a:stretch>
              </p:blipFill>
              <p:spPr>
                <a:xfrm>
                  <a:off x="3903316" y="2569544"/>
                  <a:ext cx="3701197" cy="2631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4CB34292-9215-544A-AC4B-99B995F80608}"/>
                    </a:ext>
                  </a:extLst>
                </p14:cNvPr>
                <p14:cNvContentPartPr/>
                <p14:nvPr/>
              </p14:nvContentPartPr>
              <p14:xfrm>
                <a:off x="7636721" y="2737304"/>
                <a:ext cx="1433160" cy="2674440"/>
              </p14:xfrm>
            </p:contentPart>
          </mc:Choice>
          <mc:Fallback xmlns="">
            <p:pic>
              <p:nvPicPr>
                <p:cNvPr id="24" name="Ink 23">
                  <a:extLst>
                    <a:ext uri="{FF2B5EF4-FFF2-40B4-BE49-F238E27FC236}">
                      <a16:creationId xmlns:a16="http://schemas.microsoft.com/office/drawing/2014/main" id="{4CB34292-9215-544A-AC4B-99B995F80608}"/>
                    </a:ext>
                  </a:extLst>
                </p:cNvPr>
                <p:cNvPicPr/>
                <p:nvPr/>
              </p:nvPicPr>
              <p:blipFill>
                <a:blip r:embed="rId12"/>
                <a:stretch>
                  <a:fillRect/>
                </a:stretch>
              </p:blipFill>
              <p:spPr>
                <a:xfrm>
                  <a:off x="7580724" y="2627666"/>
                  <a:ext cx="1544781" cy="2893351"/>
                </a:xfrm>
                <a:prstGeom prst="rect">
                  <a:avLst/>
                </a:prstGeom>
              </p:spPr>
            </p:pic>
          </mc:Fallback>
        </mc:AlternateContent>
      </p:grpSp>
      <p:pic>
        <p:nvPicPr>
          <p:cNvPr id="6" name="CloudFlare" descr="A picture containing drawing&#10;&#10;Description automatically generated">
            <a:extLst>
              <a:ext uri="{FF2B5EF4-FFF2-40B4-BE49-F238E27FC236}">
                <a16:creationId xmlns:a16="http://schemas.microsoft.com/office/drawing/2014/main" id="{13016CD7-8B3C-2342-81EC-A6DFAD256D70}"/>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29342" y="1058148"/>
            <a:ext cx="7620000" cy="2590800"/>
          </a:xfrm>
          <a:prstGeom prst="rect">
            <a:avLst/>
          </a:prstGeom>
        </p:spPr>
      </p:pic>
      <p:pic>
        <p:nvPicPr>
          <p:cNvPr id="21" name="CloudFlare" descr="A picture containing drawing&#10;&#10;Description automatically generated">
            <a:extLst>
              <a:ext uri="{FF2B5EF4-FFF2-40B4-BE49-F238E27FC236}">
                <a16:creationId xmlns:a16="http://schemas.microsoft.com/office/drawing/2014/main" id="{D1324FC2-A1DB-474E-AD21-6B1110ADFFD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343170" y="39810"/>
            <a:ext cx="1876986" cy="638175"/>
          </a:xfrm>
          <a:prstGeom prst="rect">
            <a:avLst/>
          </a:prstGeom>
        </p:spPr>
      </p:pic>
      <p:grpSp>
        <p:nvGrpSpPr>
          <p:cNvPr id="16" name="Deployment indicator">
            <a:extLst>
              <a:ext uri="{FF2B5EF4-FFF2-40B4-BE49-F238E27FC236}">
                <a16:creationId xmlns:a16="http://schemas.microsoft.com/office/drawing/2014/main" id="{F62AF0F0-2D12-BC46-BA86-F69A7198B1F6}"/>
              </a:ext>
            </a:extLst>
          </p:cNvPr>
          <p:cNvGrpSpPr/>
          <p:nvPr/>
        </p:nvGrpSpPr>
        <p:grpSpPr>
          <a:xfrm>
            <a:off x="1250452" y="2788199"/>
            <a:ext cx="3257366" cy="1951984"/>
            <a:chOff x="1283110" y="3716594"/>
            <a:chExt cx="3257366" cy="1951984"/>
          </a:xfrm>
        </p:grpSpPr>
        <p:cxnSp>
          <p:nvCxnSpPr>
            <p:cNvPr id="5" name="Straight Connector 4">
              <a:extLst>
                <a:ext uri="{FF2B5EF4-FFF2-40B4-BE49-F238E27FC236}">
                  <a16:creationId xmlns:a16="http://schemas.microsoft.com/office/drawing/2014/main" id="{6E75A07C-EAA7-0243-8CD0-6EEA1961BB1A}"/>
                </a:ext>
              </a:extLst>
            </p:cNvPr>
            <p:cNvCxnSpPr>
              <a:cxnSpLocks/>
            </p:cNvCxnSpPr>
            <p:nvPr/>
          </p:nvCxnSpPr>
          <p:spPr bwMode="auto">
            <a:xfrm flipV="1">
              <a:off x="1283110" y="3716594"/>
              <a:ext cx="0" cy="1951984"/>
            </a:xfrm>
            <a:prstGeom prst="line">
              <a:avLst/>
            </a:prstGeom>
            <a:noFill/>
            <a:ln w="57150" cap="flat" cmpd="sng" algn="ctr">
              <a:solidFill>
                <a:schemeClr val="accent4"/>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10A6DA87-1BEC-104C-8D33-D81E84FC5BE9}"/>
                </a:ext>
              </a:extLst>
            </p:cNvPr>
            <p:cNvSpPr txBox="1"/>
            <p:nvPr/>
          </p:nvSpPr>
          <p:spPr>
            <a:xfrm>
              <a:off x="1332097" y="4008318"/>
              <a:ext cx="3208379" cy="646331"/>
            </a:xfrm>
            <a:prstGeom prst="rect">
              <a:avLst/>
            </a:prstGeom>
            <a:noFill/>
          </p:spPr>
          <p:txBody>
            <a:bodyPr wrap="none" rtlCol="0">
              <a:spAutoFit/>
            </a:bodyPr>
            <a:lstStyle/>
            <a:p>
              <a:r>
                <a:rPr lang="en-US" sz="3600" b="1" dirty="0">
                  <a:solidFill>
                    <a:schemeClr val="accent4"/>
                  </a:solidFill>
                  <a:latin typeface="Calibri" panose="020F0502020204030204" pitchFamily="34" charset="0"/>
                </a:rPr>
                <a:t>Regex deployed</a:t>
              </a:r>
            </a:p>
          </p:txBody>
        </p:sp>
      </p:grpSp>
      <p:grpSp>
        <p:nvGrpSpPr>
          <p:cNvPr id="17" name="Rollback indicator">
            <a:extLst>
              <a:ext uri="{FF2B5EF4-FFF2-40B4-BE49-F238E27FC236}">
                <a16:creationId xmlns:a16="http://schemas.microsoft.com/office/drawing/2014/main" id="{76230F85-D7A6-624B-BE7A-F41BCC77857F}"/>
              </a:ext>
            </a:extLst>
          </p:cNvPr>
          <p:cNvGrpSpPr/>
          <p:nvPr/>
        </p:nvGrpSpPr>
        <p:grpSpPr>
          <a:xfrm>
            <a:off x="3582361" y="1815196"/>
            <a:ext cx="3725920" cy="2910981"/>
            <a:chOff x="3615019" y="2743591"/>
            <a:chExt cx="3725920" cy="2910981"/>
          </a:xfrm>
        </p:grpSpPr>
        <p:cxnSp>
          <p:nvCxnSpPr>
            <p:cNvPr id="25" name="Straight Connector 24">
              <a:extLst>
                <a:ext uri="{FF2B5EF4-FFF2-40B4-BE49-F238E27FC236}">
                  <a16:creationId xmlns:a16="http://schemas.microsoft.com/office/drawing/2014/main" id="{5C6BD242-2C5A-B94B-AA3F-AA4114EB2903}"/>
                </a:ext>
              </a:extLst>
            </p:cNvPr>
            <p:cNvCxnSpPr>
              <a:cxnSpLocks/>
            </p:cNvCxnSpPr>
            <p:nvPr/>
          </p:nvCxnSpPr>
          <p:spPr bwMode="auto">
            <a:xfrm flipH="1" flipV="1">
              <a:off x="7298842" y="2743591"/>
              <a:ext cx="42097" cy="2910981"/>
            </a:xfrm>
            <a:prstGeom prst="line">
              <a:avLst/>
            </a:prstGeom>
            <a:noFill/>
            <a:ln w="57150" cap="flat" cmpd="sng" algn="ctr">
              <a:solidFill>
                <a:schemeClr val="accent4"/>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84B71D74-CDBA-A141-9542-001A0CD886E0}"/>
                </a:ext>
              </a:extLst>
            </p:cNvPr>
            <p:cNvSpPr txBox="1"/>
            <p:nvPr/>
          </p:nvSpPr>
          <p:spPr>
            <a:xfrm>
              <a:off x="3615019" y="2983902"/>
              <a:ext cx="3536033" cy="646331"/>
            </a:xfrm>
            <a:prstGeom prst="rect">
              <a:avLst/>
            </a:prstGeom>
            <a:noFill/>
          </p:spPr>
          <p:txBody>
            <a:bodyPr wrap="none" rtlCol="0">
              <a:spAutoFit/>
            </a:bodyPr>
            <a:lstStyle/>
            <a:p>
              <a:r>
                <a:rPr lang="en-US" sz="3600" b="1" dirty="0">
                  <a:solidFill>
                    <a:schemeClr val="accent4"/>
                  </a:solidFill>
                  <a:latin typeface="Calibri" panose="020F0502020204030204" pitchFamily="34" charset="0"/>
                </a:rPr>
                <a:t>Regex rolled back</a:t>
              </a:r>
            </a:p>
          </p:txBody>
        </p:sp>
      </p:grpSp>
      <p:grpSp>
        <p:nvGrpSpPr>
          <p:cNvPr id="28" name="Outage">
            <a:extLst>
              <a:ext uri="{FF2B5EF4-FFF2-40B4-BE49-F238E27FC236}">
                <a16:creationId xmlns:a16="http://schemas.microsoft.com/office/drawing/2014/main" id="{386AE195-D1CB-3D4B-928F-CCF5FA26A748}"/>
              </a:ext>
            </a:extLst>
          </p:cNvPr>
          <p:cNvGrpSpPr/>
          <p:nvPr/>
        </p:nvGrpSpPr>
        <p:grpSpPr>
          <a:xfrm>
            <a:off x="1725640" y="1994286"/>
            <a:ext cx="1686344" cy="2731892"/>
            <a:chOff x="1237768" y="2936687"/>
            <a:chExt cx="1686344" cy="2731892"/>
          </a:xfrm>
        </p:grpSpPr>
        <p:cxnSp>
          <p:nvCxnSpPr>
            <p:cNvPr id="29" name="Straight Connector 28">
              <a:extLst>
                <a:ext uri="{FF2B5EF4-FFF2-40B4-BE49-F238E27FC236}">
                  <a16:creationId xmlns:a16="http://schemas.microsoft.com/office/drawing/2014/main" id="{C524E9D2-C780-2346-95D4-9B610AF8DF93}"/>
                </a:ext>
              </a:extLst>
            </p:cNvPr>
            <p:cNvCxnSpPr>
              <a:cxnSpLocks/>
            </p:cNvCxnSpPr>
            <p:nvPr/>
          </p:nvCxnSpPr>
          <p:spPr bwMode="auto">
            <a:xfrm flipV="1">
              <a:off x="1237768" y="2936687"/>
              <a:ext cx="0" cy="2731892"/>
            </a:xfrm>
            <a:prstGeom prst="line">
              <a:avLst/>
            </a:prstGeom>
            <a:noFill/>
            <a:ln w="57150" cap="flat" cmpd="sng" algn="ctr">
              <a:solidFill>
                <a:schemeClr val="accent4"/>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EC23BBEE-D256-834A-89B7-90BEAD56D4E5}"/>
                </a:ext>
              </a:extLst>
            </p:cNvPr>
            <p:cNvSpPr txBox="1"/>
            <p:nvPr/>
          </p:nvSpPr>
          <p:spPr>
            <a:xfrm>
              <a:off x="1347847" y="3368591"/>
              <a:ext cx="1576265" cy="646331"/>
            </a:xfrm>
            <a:prstGeom prst="rect">
              <a:avLst/>
            </a:prstGeom>
            <a:noFill/>
          </p:spPr>
          <p:txBody>
            <a:bodyPr wrap="none" rtlCol="0">
              <a:spAutoFit/>
            </a:bodyPr>
            <a:lstStyle/>
            <a:p>
              <a:r>
                <a:rPr lang="en-US" sz="3600" b="1" dirty="0">
                  <a:solidFill>
                    <a:schemeClr val="accent4"/>
                  </a:solidFill>
                  <a:latin typeface="Calibri" panose="020F0502020204030204" pitchFamily="34" charset="0"/>
                </a:rPr>
                <a:t>Outage</a:t>
              </a:r>
            </a:p>
          </p:txBody>
        </p:sp>
      </p:grpSp>
      <p:pic>
        <p:nvPicPr>
          <p:cNvPr id="31" name="Picture 30">
            <a:extLst>
              <a:ext uri="{FF2B5EF4-FFF2-40B4-BE49-F238E27FC236}">
                <a16:creationId xmlns:a16="http://schemas.microsoft.com/office/drawing/2014/main" id="{703A2ADB-A375-6D43-A1C9-664465CFEBF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426434" y="5295560"/>
            <a:ext cx="972084" cy="972084"/>
          </a:xfrm>
          <a:prstGeom prst="rect">
            <a:avLst/>
          </a:prstGeom>
        </p:spPr>
      </p:pic>
      <p:pic>
        <p:nvPicPr>
          <p:cNvPr id="32" name="Picture 31">
            <a:extLst>
              <a:ext uri="{FF2B5EF4-FFF2-40B4-BE49-F238E27FC236}">
                <a16:creationId xmlns:a16="http://schemas.microsoft.com/office/drawing/2014/main" id="{ED89313F-797E-F943-95F1-9FDAE6FE8F5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672551" y="5417579"/>
            <a:ext cx="1812995" cy="617724"/>
          </a:xfrm>
          <a:prstGeom prst="rect">
            <a:avLst/>
          </a:prstGeom>
        </p:spPr>
      </p:pic>
      <p:pic>
        <p:nvPicPr>
          <p:cNvPr id="33" name="Picture 32">
            <a:extLst>
              <a:ext uri="{FF2B5EF4-FFF2-40B4-BE49-F238E27FC236}">
                <a16:creationId xmlns:a16="http://schemas.microsoft.com/office/drawing/2014/main" id="{48B7F550-4B2A-684B-ABD5-A2EFF13E0D25}"/>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885646" y="6207917"/>
            <a:ext cx="1896571" cy="575002"/>
          </a:xfrm>
          <a:prstGeom prst="rect">
            <a:avLst/>
          </a:prstGeom>
        </p:spPr>
      </p:pic>
      <p:pic>
        <p:nvPicPr>
          <p:cNvPr id="40" name="Costly" descr="A picture containing drawing, light&#10;&#10;Description automatically generated">
            <a:extLst>
              <a:ext uri="{FF2B5EF4-FFF2-40B4-BE49-F238E27FC236}">
                <a16:creationId xmlns:a16="http://schemas.microsoft.com/office/drawing/2014/main" id="{848267D5-438B-3540-918C-901130135290}"/>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3905036" y="5871241"/>
            <a:ext cx="1403197" cy="792806"/>
          </a:xfrm>
          <a:prstGeom prst="rect">
            <a:avLst/>
          </a:prstGeom>
        </p:spPr>
      </p:pic>
    </p:spTree>
    <p:extLst>
      <p:ext uri="{BB962C8B-B14F-4D97-AF65-F5344CB8AC3E}">
        <p14:creationId xmlns:p14="http://schemas.microsoft.com/office/powerpoint/2010/main" val="39220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16"/>
                                        </p:tgtEl>
                                        <p:attrNameLst>
                                          <p:attrName>style.opacity</p:attrName>
                                        </p:attrNameLst>
                                      </p:cBhvr>
                                      <p:to>
                                        <p:strVal val="0.5"/>
                                      </p:to>
                                    </p:set>
                                    <p:animEffect filter="image" prLst="opacity: 0.5">
                                      <p:cBhvr rctx="IE">
                                        <p:cTn id="23" dur="indefinite"/>
                                        <p:tgtEl>
                                          <p:spTgt spid="16"/>
                                        </p:tgtEl>
                                      </p:cBhvr>
                                    </p:animEffec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p:cTn id="29" dur="indefinite"/>
                                        <p:tgtEl>
                                          <p:spTgt spid="28"/>
                                        </p:tgtEl>
                                        <p:attrNameLst>
                                          <p:attrName>style.opacity</p:attrName>
                                        </p:attrNameLst>
                                      </p:cBhvr>
                                      <p:to>
                                        <p:strVal val="0.5"/>
                                      </p:to>
                                    </p:set>
                                    <p:animEffect filter="image" prLst="opacity: 0.5">
                                      <p:cBhvr rctx="IE">
                                        <p:cTn id="30" dur="indefinite"/>
                                        <p:tgtEl>
                                          <p:spTgt spid="28"/>
                                        </p:tgtEl>
                                      </p:cBhvr>
                                    </p:animEffec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584C7-FB3C-6D44-8B7E-26AB6FD58CB9}"/>
              </a:ext>
            </a:extLst>
          </p:cNvPr>
          <p:cNvSpPr>
            <a:spLocks noGrp="1"/>
          </p:cNvSpPr>
          <p:nvPr>
            <p:ph type="title"/>
          </p:nvPr>
        </p:nvSpPr>
        <p:spPr>
          <a:xfrm>
            <a:off x="2039964" y="392220"/>
            <a:ext cx="5064071" cy="909637"/>
          </a:xfrm>
        </p:spPr>
        <p:txBody>
          <a:bodyPr>
            <a:noAutofit/>
          </a:bodyPr>
          <a:lstStyle/>
          <a:p>
            <a:r>
              <a:rPr lang="en-US" sz="4400"/>
              <a:t>Contributions</a:t>
            </a:r>
          </a:p>
        </p:txBody>
      </p:sp>
      <p:sp>
        <p:nvSpPr>
          <p:cNvPr id="4" name="Slide Number Placeholder 3">
            <a:extLst>
              <a:ext uri="{FF2B5EF4-FFF2-40B4-BE49-F238E27FC236}">
                <a16:creationId xmlns:a16="http://schemas.microsoft.com/office/drawing/2014/main" id="{957242C7-4E02-7346-9C72-0510920661AF}"/>
              </a:ext>
            </a:extLst>
          </p:cNvPr>
          <p:cNvSpPr>
            <a:spLocks noGrp="1"/>
          </p:cNvSpPr>
          <p:nvPr>
            <p:ph type="sldNum" sz="quarter" idx="4294967295"/>
          </p:nvPr>
        </p:nvSpPr>
        <p:spPr>
          <a:xfrm>
            <a:off x="8454558" y="6492875"/>
            <a:ext cx="366712" cy="365125"/>
          </a:xfrm>
        </p:spPr>
        <p:txBody>
          <a:bodyPr/>
          <a:lstStyle/>
          <a:p>
            <a:fld id="{8A7A6979-0714-4377-B894-6BE4C2D6E202}" type="slidenum">
              <a:rPr lang="en-US" smtClean="0"/>
              <a:pPr/>
              <a:t>2</a:t>
            </a:fld>
            <a:endParaRPr lang="en-US" dirty="0"/>
          </a:p>
        </p:txBody>
      </p:sp>
      <p:sp>
        <p:nvSpPr>
          <p:cNvPr id="5" name="TextBox 4">
            <a:extLst>
              <a:ext uri="{FF2B5EF4-FFF2-40B4-BE49-F238E27FC236}">
                <a16:creationId xmlns:a16="http://schemas.microsoft.com/office/drawing/2014/main" id="{6007588A-740C-1D48-98BF-A2759B1261F8}"/>
              </a:ext>
            </a:extLst>
          </p:cNvPr>
          <p:cNvSpPr txBox="1"/>
          <p:nvPr/>
        </p:nvSpPr>
        <p:spPr>
          <a:xfrm>
            <a:off x="556079" y="1833140"/>
            <a:ext cx="7690760" cy="4447949"/>
          </a:xfrm>
          <a:prstGeom prst="rect">
            <a:avLst/>
          </a:prstGeom>
          <a:noFill/>
        </p:spPr>
        <p:txBody>
          <a:bodyPr wrap="none" rtlCol="0">
            <a:spAutoFit/>
          </a:bodyPr>
          <a:lstStyle/>
          <a:p>
            <a:pPr>
              <a:lnSpc>
                <a:spcPct val="150000"/>
              </a:lnSpc>
            </a:pPr>
            <a:r>
              <a:rPr lang="en-US" sz="3200"/>
              <a:t>Anti-REDOS approach: Memoization</a:t>
            </a:r>
          </a:p>
          <a:p>
            <a:pPr marL="800100" lvl="1" indent="-342900">
              <a:lnSpc>
                <a:spcPct val="150000"/>
              </a:lnSpc>
              <a:buFontTx/>
              <a:buAutoNum type="arabicPeriod"/>
            </a:pPr>
            <a:r>
              <a:rPr lang="en-US" sz="3200"/>
              <a:t>New Finite Automaton model</a:t>
            </a:r>
          </a:p>
          <a:p>
            <a:pPr marL="800100" lvl="1" indent="-342900">
              <a:lnSpc>
                <a:spcPct val="150000"/>
              </a:lnSpc>
              <a:buFontTx/>
              <a:buAutoNum type="arabicPeriod"/>
            </a:pPr>
            <a:r>
              <a:rPr lang="en-US" sz="3200"/>
              <a:t>Algorithmic and run-time optimizations</a:t>
            </a:r>
          </a:p>
          <a:p>
            <a:pPr marL="800100" lvl="1" indent="-342900">
              <a:lnSpc>
                <a:spcPct val="150000"/>
              </a:lnSpc>
              <a:buAutoNum type="arabicPeriod"/>
            </a:pPr>
            <a:r>
              <a:rPr lang="en-US" sz="3200"/>
              <a:t>Extensions to non-Kleene features</a:t>
            </a:r>
          </a:p>
          <a:p>
            <a:pPr marL="800100" lvl="1" indent="-342900">
              <a:lnSpc>
                <a:spcPct val="150000"/>
              </a:lnSpc>
              <a:buAutoNum type="arabicPeriod"/>
            </a:pPr>
            <a:r>
              <a:rPr lang="en-US" sz="3200"/>
              <a:t>Evaluation</a:t>
            </a:r>
          </a:p>
          <a:p>
            <a:pPr marL="342900" indent="-342900">
              <a:lnSpc>
                <a:spcPct val="150000"/>
              </a:lnSpc>
              <a:buAutoNum type="arabicPeriod"/>
            </a:pPr>
            <a:endParaRPr lang="en-US" sz="3200"/>
          </a:p>
        </p:txBody>
      </p:sp>
    </p:spTree>
    <p:extLst>
      <p:ext uri="{BB962C8B-B14F-4D97-AF65-F5344CB8AC3E}">
        <p14:creationId xmlns:p14="http://schemas.microsoft.com/office/powerpoint/2010/main" val="426808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45E0-8160-4B4B-833A-8FC82858C41C}"/>
              </a:ext>
            </a:extLst>
          </p:cNvPr>
          <p:cNvSpPr>
            <a:spLocks noGrp="1"/>
          </p:cNvSpPr>
          <p:nvPr>
            <p:ph type="title"/>
          </p:nvPr>
        </p:nvSpPr>
        <p:spPr/>
        <p:txBody>
          <a:bodyPr>
            <a:noAutofit/>
          </a:bodyPr>
          <a:lstStyle/>
          <a:p>
            <a:r>
              <a:rPr lang="en-US" sz="3200" spc="0" dirty="0"/>
              <a:t>ReDoS at </a:t>
            </a:r>
            <a:r>
              <a:rPr lang="en-US" sz="3200" spc="0" dirty="0" err="1"/>
              <a:t>CloudFlare</a:t>
            </a:r>
            <a:r>
              <a:rPr lang="en-US" sz="3200" spc="0" dirty="0"/>
              <a:t> (details)</a:t>
            </a:r>
          </a:p>
        </p:txBody>
      </p:sp>
      <p:sp>
        <p:nvSpPr>
          <p:cNvPr id="9" name="Regex">
            <a:extLst>
              <a:ext uri="{FF2B5EF4-FFF2-40B4-BE49-F238E27FC236}">
                <a16:creationId xmlns:a16="http://schemas.microsoft.com/office/drawing/2014/main" id="{01CBC81B-8CEC-6F4D-B100-6A25334D01D5}"/>
              </a:ext>
            </a:extLst>
          </p:cNvPr>
          <p:cNvSpPr/>
          <p:nvPr/>
        </p:nvSpPr>
        <p:spPr>
          <a:xfrm>
            <a:off x="-54940" y="2471503"/>
            <a:ext cx="9361714" cy="548420"/>
          </a:xfrm>
          <a:prstGeom prst="rect">
            <a:avLst/>
          </a:prstGeom>
        </p:spPr>
        <p:txBody>
          <a:bodyPr wrap="square">
            <a:spAutoFit/>
          </a:bodyPr>
          <a:lstStyle/>
          <a:p>
            <a:r>
              <a:rPr lang="en-US" sz="1800" dirty="0">
                <a:latin typeface="Courier New" panose="02070309020205020404" pitchFamily="49" charset="0"/>
              </a:rPr>
              <a:t>(?:(?:\"|'|\]|\}|\\|\</a:t>
            </a:r>
            <a:r>
              <a:rPr lang="en-US" sz="1800" dirty="0">
                <a:solidFill>
                  <a:srgbClr val="36393A"/>
                </a:solidFill>
                <a:latin typeface="Courier New" panose="02070309020205020404" pitchFamily="49" charset="0"/>
              </a:rPr>
              <a:t>d|(?:</a:t>
            </a:r>
            <a:r>
              <a:rPr lang="en-US" sz="1800" dirty="0" err="1">
                <a:solidFill>
                  <a:srgbClr val="36393A"/>
                </a:solidFill>
                <a:latin typeface="Courier New" panose="02070309020205020404" pitchFamily="49" charset="0"/>
              </a:rPr>
              <a:t>nan|infinity|true|false|null|undefined</a:t>
            </a:r>
            <a:r>
              <a:rPr lang="en-US" sz="1800" dirty="0">
                <a:solidFill>
                  <a:srgbClr val="36393A"/>
                </a:solidFill>
                <a:latin typeface="Courier New" panose="02070309020205020404" pitchFamily="49" charset="0"/>
              </a:rPr>
              <a:t>| </a:t>
            </a:r>
            <a:r>
              <a:rPr lang="en-US" sz="1800" dirty="0" err="1">
                <a:solidFill>
                  <a:srgbClr val="36393A"/>
                </a:solidFill>
                <a:latin typeface="Courier New" panose="02070309020205020404" pitchFamily="49" charset="0"/>
              </a:rPr>
              <a:t>symbol|math</a:t>
            </a:r>
            <a:r>
              <a:rPr lang="en-US" sz="1800" dirty="0">
                <a:solidFill>
                  <a:srgbClr val="36393A"/>
                </a:solidFill>
                <a:latin typeface="Courier New" panose="02070309020205020404" pitchFamily="49" charset="0"/>
              </a:rPr>
              <a:t>)|\`|\-|\+)+[)]*;?((?:\s|-|~|!|{}|\|\||\+)*.*(?:.*=.*)))</a:t>
            </a:r>
            <a:endParaRPr lang="en-US" sz="1800" dirty="0"/>
          </a:p>
        </p:txBody>
      </p:sp>
      <p:pic>
        <p:nvPicPr>
          <p:cNvPr id="21" name="CloudFlare" descr="A picture containing drawing&#10;&#10;Description automatically generated">
            <a:extLst>
              <a:ext uri="{FF2B5EF4-FFF2-40B4-BE49-F238E27FC236}">
                <a16:creationId xmlns:a16="http://schemas.microsoft.com/office/drawing/2014/main" id="{D1324FC2-A1DB-474E-AD21-6B1110ADFF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93840" y="41754"/>
            <a:ext cx="1876986" cy="638175"/>
          </a:xfrm>
          <a:prstGeom prst="rect">
            <a:avLst/>
          </a:prstGeom>
        </p:spPr>
      </p:pic>
      <p:sp>
        <p:nvSpPr>
          <p:cNvPr id="2" name="TextBox 1">
            <a:extLst>
              <a:ext uri="{FF2B5EF4-FFF2-40B4-BE49-F238E27FC236}">
                <a16:creationId xmlns:a16="http://schemas.microsoft.com/office/drawing/2014/main" id="{F945694D-F5A8-2D4B-9E1E-C08BA85EBB42}"/>
              </a:ext>
            </a:extLst>
          </p:cNvPr>
          <p:cNvSpPr txBox="1"/>
          <p:nvPr/>
        </p:nvSpPr>
        <p:spPr>
          <a:xfrm>
            <a:off x="2220139" y="1991642"/>
            <a:ext cx="5550687" cy="496098"/>
          </a:xfrm>
          <a:prstGeom prst="rect">
            <a:avLst/>
          </a:prstGeom>
          <a:noFill/>
        </p:spPr>
        <p:txBody>
          <a:bodyPr wrap="none" rtlCol="0">
            <a:spAutoFit/>
          </a:bodyPr>
          <a:lstStyle/>
          <a:p>
            <a:r>
              <a:rPr lang="en-US" sz="3200" dirty="0">
                <a:latin typeface="Calibri" panose="020F0502020204030204" pitchFamily="34" charset="0"/>
              </a:rPr>
              <a:t>“</a:t>
            </a:r>
            <a:r>
              <a:rPr lang="en-US" sz="3200" dirty="0" err="1">
                <a:latin typeface="Calibri" panose="020F0502020204030204" pitchFamily="34" charset="0"/>
              </a:rPr>
              <a:t>ReDoS</a:t>
            </a:r>
            <a:r>
              <a:rPr lang="en-US" sz="3200" dirty="0">
                <a:latin typeface="Calibri" panose="020F0502020204030204" pitchFamily="34" charset="0"/>
              </a:rPr>
              <a:t> regex” for XSS detection</a:t>
            </a:r>
          </a:p>
        </p:txBody>
      </p:sp>
    </p:spTree>
    <p:extLst>
      <p:ext uri="{BB962C8B-B14F-4D97-AF65-F5344CB8AC3E}">
        <p14:creationId xmlns:p14="http://schemas.microsoft.com/office/powerpoint/2010/main" val="42354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7ACDC-F087-9545-BC42-11FF2D015349}"/>
              </a:ext>
            </a:extLst>
          </p:cNvPr>
          <p:cNvSpPr>
            <a:spLocks noGrp="1"/>
          </p:cNvSpPr>
          <p:nvPr>
            <p:ph type="title"/>
          </p:nvPr>
        </p:nvSpPr>
        <p:spPr/>
        <p:txBody>
          <a:bodyPr>
            <a:noAutofit/>
          </a:bodyPr>
          <a:lstStyle/>
          <a:p>
            <a:r>
              <a:rPr lang="en-US" sz="3200" spc="0" dirty="0"/>
              <a:t>Simplified form</a:t>
            </a:r>
          </a:p>
        </p:txBody>
      </p:sp>
      <p:sp>
        <p:nvSpPr>
          <p:cNvPr id="4" name="Slide Number Placeholder 3">
            <a:extLst>
              <a:ext uri="{FF2B5EF4-FFF2-40B4-BE49-F238E27FC236}">
                <a16:creationId xmlns:a16="http://schemas.microsoft.com/office/drawing/2014/main" id="{55D3530A-EE2A-BC40-9EB2-A77B36C9AD81}"/>
              </a:ext>
            </a:extLst>
          </p:cNvPr>
          <p:cNvSpPr>
            <a:spLocks noGrp="1"/>
          </p:cNvSpPr>
          <p:nvPr>
            <p:ph type="sldNum" sz="quarter" idx="12"/>
          </p:nvPr>
        </p:nvSpPr>
        <p:spPr>
          <a:xfrm>
            <a:off x="8361860" y="6457506"/>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21</a:t>
            </a:fld>
            <a:endParaRPr lang="en-US" dirty="0"/>
          </a:p>
        </p:txBody>
      </p:sp>
      <p:cxnSp>
        <p:nvCxnSpPr>
          <p:cNvPr id="5" name="Straight Arrow Connector 4">
            <a:extLst>
              <a:ext uri="{FF2B5EF4-FFF2-40B4-BE49-F238E27FC236}">
                <a16:creationId xmlns:a16="http://schemas.microsoft.com/office/drawing/2014/main" id="{7594C32D-21F4-8145-91D7-CBEE355C8CD2}"/>
              </a:ext>
            </a:extLst>
          </p:cNvPr>
          <p:cNvCxnSpPr>
            <a:cxnSpLocks/>
            <a:endCxn id="6" idx="0"/>
          </p:cNvCxnSpPr>
          <p:nvPr/>
        </p:nvCxnSpPr>
        <p:spPr>
          <a:xfrm>
            <a:off x="4792717" y="2663273"/>
            <a:ext cx="0" cy="981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gex">
            <a:extLst>
              <a:ext uri="{FF2B5EF4-FFF2-40B4-BE49-F238E27FC236}">
                <a16:creationId xmlns:a16="http://schemas.microsoft.com/office/drawing/2014/main" id="{CC52C768-3893-8641-B4C5-35EA6B2F269F}"/>
              </a:ext>
            </a:extLst>
          </p:cNvPr>
          <p:cNvSpPr/>
          <p:nvPr/>
        </p:nvSpPr>
        <p:spPr>
          <a:xfrm>
            <a:off x="2714825" y="3644729"/>
            <a:ext cx="4155784" cy="461665"/>
          </a:xfrm>
          <a:prstGeom prst="rect">
            <a:avLst/>
          </a:prstGeom>
        </p:spPr>
        <p:txBody>
          <a:bodyPr wrap="square">
            <a:spAutoFit/>
          </a:bodyPr>
          <a:lstStyle/>
          <a:p>
            <a:r>
              <a:rPr lang="en-US" sz="2400" dirty="0">
                <a:latin typeface="Courier New" panose="02070309020205020404" pitchFamily="49" charset="0"/>
              </a:rPr>
              <a:t>(\+)*(\+)*(\+)*(\+)*=</a:t>
            </a:r>
            <a:endParaRPr lang="en-US" sz="2400" dirty="0"/>
          </a:p>
        </p:txBody>
      </p:sp>
      <p:sp>
        <p:nvSpPr>
          <p:cNvPr id="7" name="TextBox 6">
            <a:extLst>
              <a:ext uri="{FF2B5EF4-FFF2-40B4-BE49-F238E27FC236}">
                <a16:creationId xmlns:a16="http://schemas.microsoft.com/office/drawing/2014/main" id="{E7C86C79-BD62-E849-A8EF-CFFBFC891146}"/>
              </a:ext>
            </a:extLst>
          </p:cNvPr>
          <p:cNvSpPr txBox="1"/>
          <p:nvPr/>
        </p:nvSpPr>
        <p:spPr>
          <a:xfrm>
            <a:off x="3556787" y="4390899"/>
            <a:ext cx="495649" cy="523220"/>
          </a:xfrm>
          <a:prstGeom prst="rect">
            <a:avLst/>
          </a:prstGeom>
          <a:noFill/>
        </p:spPr>
        <p:txBody>
          <a:bodyPr wrap="none" rtlCol="0">
            <a:spAutoFit/>
          </a:bodyPr>
          <a:lstStyle/>
          <a:p>
            <a:r>
              <a:rPr lang="en-US" sz="2800" b="1" dirty="0"/>
              <a:t>n</a:t>
            </a:r>
            <a:r>
              <a:rPr lang="en-US" sz="2800" b="1" baseline="30000" dirty="0"/>
              <a:t>2</a:t>
            </a:r>
            <a:endParaRPr lang="en-US" sz="2800" b="1" dirty="0"/>
          </a:p>
        </p:txBody>
      </p:sp>
      <p:sp>
        <p:nvSpPr>
          <p:cNvPr id="8" name="TextBox 7">
            <a:extLst>
              <a:ext uri="{FF2B5EF4-FFF2-40B4-BE49-F238E27FC236}">
                <a16:creationId xmlns:a16="http://schemas.microsoft.com/office/drawing/2014/main" id="{9F56BCF7-D91A-7D49-A79C-3A27FD09CAEF}"/>
              </a:ext>
            </a:extLst>
          </p:cNvPr>
          <p:cNvSpPr txBox="1"/>
          <p:nvPr/>
        </p:nvSpPr>
        <p:spPr>
          <a:xfrm>
            <a:off x="4377125" y="4999978"/>
            <a:ext cx="495649" cy="523220"/>
          </a:xfrm>
          <a:prstGeom prst="rect">
            <a:avLst/>
          </a:prstGeom>
          <a:noFill/>
        </p:spPr>
        <p:txBody>
          <a:bodyPr wrap="none" rtlCol="0">
            <a:spAutoFit/>
          </a:bodyPr>
          <a:lstStyle/>
          <a:p>
            <a:r>
              <a:rPr lang="en-US" sz="2800" b="1" dirty="0"/>
              <a:t>n</a:t>
            </a:r>
            <a:r>
              <a:rPr lang="en-US" sz="2800" b="1" baseline="30000" dirty="0"/>
              <a:t>3</a:t>
            </a:r>
            <a:endParaRPr lang="en-US" sz="2800" b="1" dirty="0"/>
          </a:p>
        </p:txBody>
      </p:sp>
      <p:sp>
        <p:nvSpPr>
          <p:cNvPr id="9" name="TextBox 8">
            <a:extLst>
              <a:ext uri="{FF2B5EF4-FFF2-40B4-BE49-F238E27FC236}">
                <a16:creationId xmlns:a16="http://schemas.microsoft.com/office/drawing/2014/main" id="{99658E81-818A-904D-9585-AB18D890C21D}"/>
              </a:ext>
            </a:extLst>
          </p:cNvPr>
          <p:cNvSpPr txBox="1"/>
          <p:nvPr/>
        </p:nvSpPr>
        <p:spPr>
          <a:xfrm>
            <a:off x="5105829" y="5622407"/>
            <a:ext cx="495649" cy="523220"/>
          </a:xfrm>
          <a:prstGeom prst="rect">
            <a:avLst/>
          </a:prstGeom>
          <a:noFill/>
        </p:spPr>
        <p:txBody>
          <a:bodyPr wrap="none" rtlCol="0">
            <a:spAutoFit/>
          </a:bodyPr>
          <a:lstStyle/>
          <a:p>
            <a:r>
              <a:rPr lang="en-US" sz="2800" b="1" dirty="0"/>
              <a:t>n</a:t>
            </a:r>
            <a:r>
              <a:rPr lang="en-US" sz="2800" b="1" baseline="30000" dirty="0"/>
              <a:t>4</a:t>
            </a:r>
            <a:endParaRPr lang="en-US" sz="2800" b="1" dirty="0"/>
          </a:p>
        </p:txBody>
      </p:sp>
      <p:sp>
        <p:nvSpPr>
          <p:cNvPr id="10" name="Right Bracket 9">
            <a:extLst>
              <a:ext uri="{FF2B5EF4-FFF2-40B4-BE49-F238E27FC236}">
                <a16:creationId xmlns:a16="http://schemas.microsoft.com/office/drawing/2014/main" id="{E1CC4495-12C0-A94A-882E-E77709387D5E}"/>
              </a:ext>
            </a:extLst>
          </p:cNvPr>
          <p:cNvSpPr/>
          <p:nvPr/>
        </p:nvSpPr>
        <p:spPr bwMode="auto">
          <a:xfrm rot="5400000">
            <a:off x="3654147" y="3354784"/>
            <a:ext cx="219192" cy="1722413"/>
          </a:xfrm>
          <a:prstGeom prst="rightBracket">
            <a:avLst/>
          </a:prstGeom>
          <a:noFill/>
          <a:ln w="76200" cap="flat" cmpd="sng" algn="ctr">
            <a:solidFill>
              <a:schemeClr val="accent1"/>
            </a:solidFill>
            <a:prstDash val="solid"/>
            <a:round/>
            <a:headEnd type="none" w="med" len="med"/>
            <a:tailEnd type="none" w="med" len="med"/>
          </a:ln>
          <a:effectLst/>
        </p:spPr>
        <p:txBody>
          <a:bodyPr rtlCol="0" anchor="ctr"/>
          <a:lstStyle/>
          <a:p>
            <a:pPr algn="ctr"/>
            <a:endParaRPr lang="en-US"/>
          </a:p>
        </p:txBody>
      </p:sp>
      <p:sp>
        <p:nvSpPr>
          <p:cNvPr id="11" name="Right Bracket 10">
            <a:extLst>
              <a:ext uri="{FF2B5EF4-FFF2-40B4-BE49-F238E27FC236}">
                <a16:creationId xmlns:a16="http://schemas.microsoft.com/office/drawing/2014/main" id="{2E1FF386-4384-2A42-A2B1-08C2ADFFA3E2}"/>
              </a:ext>
            </a:extLst>
          </p:cNvPr>
          <p:cNvSpPr/>
          <p:nvPr/>
        </p:nvSpPr>
        <p:spPr bwMode="auto">
          <a:xfrm rot="5400000">
            <a:off x="4397712" y="3806146"/>
            <a:ext cx="219194" cy="2004564"/>
          </a:xfrm>
          <a:prstGeom prst="rightBracket">
            <a:avLst/>
          </a:prstGeom>
          <a:noFill/>
          <a:ln w="76200" cap="flat" cmpd="sng" algn="ctr">
            <a:solidFill>
              <a:schemeClr val="accent1"/>
            </a:solidFill>
            <a:prstDash val="solid"/>
            <a:round/>
            <a:headEnd type="none" w="med" len="med"/>
            <a:tailEnd type="none" w="med" len="med"/>
          </a:ln>
          <a:effectLst/>
        </p:spPr>
        <p:txBody>
          <a:bodyPr rtlCol="0" anchor="ctr"/>
          <a:lstStyle/>
          <a:p>
            <a:pPr algn="ctr"/>
            <a:endParaRPr lang="en-US"/>
          </a:p>
        </p:txBody>
      </p:sp>
      <p:sp>
        <p:nvSpPr>
          <p:cNvPr id="12" name="Right Bracket 11">
            <a:extLst>
              <a:ext uri="{FF2B5EF4-FFF2-40B4-BE49-F238E27FC236}">
                <a16:creationId xmlns:a16="http://schemas.microsoft.com/office/drawing/2014/main" id="{70C6394A-733E-014C-9EA4-E645FDA16D1F}"/>
              </a:ext>
            </a:extLst>
          </p:cNvPr>
          <p:cNvSpPr/>
          <p:nvPr/>
        </p:nvSpPr>
        <p:spPr bwMode="auto">
          <a:xfrm rot="5400000">
            <a:off x="5244057" y="4395495"/>
            <a:ext cx="219194" cy="2171565"/>
          </a:xfrm>
          <a:prstGeom prst="rightBracket">
            <a:avLst/>
          </a:prstGeom>
          <a:noFill/>
          <a:ln w="76200" cap="flat" cmpd="sng" algn="ctr">
            <a:solidFill>
              <a:schemeClr val="accent1"/>
            </a:solidFill>
            <a:prstDash val="solid"/>
            <a:round/>
            <a:headEnd type="none" w="med" len="med"/>
            <a:tailEnd type="none" w="med" len="med"/>
          </a:ln>
          <a:effectLst/>
        </p:spPr>
        <p:txBody>
          <a:bodyPr rtlCol="0" anchor="ctr"/>
          <a:lstStyle/>
          <a:p>
            <a:pPr algn="ctr"/>
            <a:endParaRPr lang="en-US"/>
          </a:p>
        </p:txBody>
      </p:sp>
      <p:cxnSp>
        <p:nvCxnSpPr>
          <p:cNvPr id="13" name="Straight Arrow Connector 12">
            <a:extLst>
              <a:ext uri="{FF2B5EF4-FFF2-40B4-BE49-F238E27FC236}">
                <a16:creationId xmlns:a16="http://schemas.microsoft.com/office/drawing/2014/main" id="{CAC0DBE3-87C3-B34F-8086-E574536B8985}"/>
              </a:ext>
            </a:extLst>
          </p:cNvPr>
          <p:cNvCxnSpPr>
            <a:cxnSpLocks/>
          </p:cNvCxnSpPr>
          <p:nvPr/>
        </p:nvCxnSpPr>
        <p:spPr>
          <a:xfrm flipH="1" flipV="1">
            <a:off x="6662057" y="3976021"/>
            <a:ext cx="627016" cy="4310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F8A50-B782-9A4B-9414-69B001294696}"/>
              </a:ext>
            </a:extLst>
          </p:cNvPr>
          <p:cNvSpPr txBox="1"/>
          <p:nvPr/>
        </p:nvSpPr>
        <p:spPr>
          <a:xfrm>
            <a:off x="6727637" y="4508204"/>
            <a:ext cx="2508764" cy="461665"/>
          </a:xfrm>
          <a:prstGeom prst="rect">
            <a:avLst/>
          </a:prstGeom>
          <a:noFill/>
        </p:spPr>
        <p:txBody>
          <a:bodyPr wrap="none" rtlCol="0">
            <a:spAutoFit/>
          </a:bodyPr>
          <a:lstStyle/>
          <a:p>
            <a:r>
              <a:rPr lang="en-US" sz="2400" i="1" dirty="0"/>
              <a:t>Mismatch possible</a:t>
            </a:r>
          </a:p>
        </p:txBody>
      </p:sp>
      <p:sp>
        <p:nvSpPr>
          <p:cNvPr id="15" name="Regex">
            <a:extLst>
              <a:ext uri="{FF2B5EF4-FFF2-40B4-BE49-F238E27FC236}">
                <a16:creationId xmlns:a16="http://schemas.microsoft.com/office/drawing/2014/main" id="{C42D9D9C-7EDE-864A-9068-5649B7F8AF75}"/>
              </a:ext>
            </a:extLst>
          </p:cNvPr>
          <p:cNvSpPr/>
          <p:nvPr/>
        </p:nvSpPr>
        <p:spPr>
          <a:xfrm>
            <a:off x="-48126" y="1801376"/>
            <a:ext cx="9361714" cy="548420"/>
          </a:xfrm>
          <a:prstGeom prst="rect">
            <a:avLst/>
          </a:prstGeom>
        </p:spPr>
        <p:txBody>
          <a:bodyPr wrap="square">
            <a:spAutoFit/>
          </a:bodyPr>
          <a:lstStyle/>
          <a:p>
            <a:r>
              <a:rPr lang="en-US" sz="1800" dirty="0">
                <a:latin typeface="Courier New" panose="02070309020205020404" pitchFamily="49" charset="0"/>
              </a:rPr>
              <a:t>(?:(?:\"|'|\]|\}|\\|\</a:t>
            </a:r>
            <a:r>
              <a:rPr lang="en-US" sz="1800" dirty="0">
                <a:solidFill>
                  <a:srgbClr val="36393A"/>
                </a:solidFill>
                <a:latin typeface="Courier New" panose="02070309020205020404" pitchFamily="49" charset="0"/>
              </a:rPr>
              <a:t>d|(?:</a:t>
            </a:r>
            <a:r>
              <a:rPr lang="en-US" sz="1800" dirty="0" err="1">
                <a:solidFill>
                  <a:srgbClr val="36393A"/>
                </a:solidFill>
                <a:latin typeface="Courier New" panose="02070309020205020404" pitchFamily="49" charset="0"/>
              </a:rPr>
              <a:t>nan|infinity|true|false|null|undefined</a:t>
            </a:r>
            <a:r>
              <a:rPr lang="en-US" sz="1800" dirty="0">
                <a:solidFill>
                  <a:srgbClr val="36393A"/>
                </a:solidFill>
                <a:latin typeface="Courier New" panose="02070309020205020404" pitchFamily="49" charset="0"/>
              </a:rPr>
              <a:t>| </a:t>
            </a:r>
            <a:r>
              <a:rPr lang="en-US" sz="1800" dirty="0" err="1">
                <a:solidFill>
                  <a:srgbClr val="36393A"/>
                </a:solidFill>
                <a:latin typeface="Courier New" panose="02070309020205020404" pitchFamily="49" charset="0"/>
              </a:rPr>
              <a:t>symbol|math</a:t>
            </a:r>
            <a:r>
              <a:rPr lang="en-US" sz="1800" dirty="0">
                <a:solidFill>
                  <a:srgbClr val="36393A"/>
                </a:solidFill>
                <a:latin typeface="Courier New" panose="02070309020205020404" pitchFamily="49" charset="0"/>
              </a:rPr>
              <a:t>)|\`|\-|\+)+[)]*;?((?:\s|-|~|!|{}|\|\||\+)*.*(?:.*=.*)))</a:t>
            </a:r>
            <a:endParaRPr lang="en-US" sz="1800" dirty="0"/>
          </a:p>
        </p:txBody>
      </p:sp>
      <p:sp>
        <p:nvSpPr>
          <p:cNvPr id="16" name="TextBox 15">
            <a:extLst>
              <a:ext uri="{FF2B5EF4-FFF2-40B4-BE49-F238E27FC236}">
                <a16:creationId xmlns:a16="http://schemas.microsoft.com/office/drawing/2014/main" id="{3DE074AF-07B9-FE46-9A5D-E819DA3E3450}"/>
              </a:ext>
            </a:extLst>
          </p:cNvPr>
          <p:cNvSpPr txBox="1"/>
          <p:nvPr/>
        </p:nvSpPr>
        <p:spPr>
          <a:xfrm>
            <a:off x="2226953" y="1321515"/>
            <a:ext cx="5550687" cy="496098"/>
          </a:xfrm>
          <a:prstGeom prst="rect">
            <a:avLst/>
          </a:prstGeom>
          <a:noFill/>
        </p:spPr>
        <p:txBody>
          <a:bodyPr wrap="none" rtlCol="0">
            <a:spAutoFit/>
          </a:bodyPr>
          <a:lstStyle/>
          <a:p>
            <a:r>
              <a:rPr lang="en-US" sz="3200" dirty="0">
                <a:latin typeface="Calibri" panose="020F0502020204030204" pitchFamily="34" charset="0"/>
              </a:rPr>
              <a:t>“</a:t>
            </a:r>
            <a:r>
              <a:rPr lang="en-US" sz="3200" dirty="0" err="1">
                <a:latin typeface="Calibri" panose="020F0502020204030204" pitchFamily="34" charset="0"/>
              </a:rPr>
              <a:t>ReDoS</a:t>
            </a:r>
            <a:r>
              <a:rPr lang="en-US" sz="3200" dirty="0">
                <a:latin typeface="Calibri" panose="020F0502020204030204" pitchFamily="34" charset="0"/>
              </a:rPr>
              <a:t> regex” for XSS detection</a:t>
            </a:r>
          </a:p>
        </p:txBody>
      </p:sp>
    </p:spTree>
    <p:extLst>
      <p:ext uri="{BB962C8B-B14F-4D97-AF65-F5344CB8AC3E}">
        <p14:creationId xmlns:p14="http://schemas.microsoft.com/office/powerpoint/2010/main" val="23133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60EB0-356B-A549-8D3B-ED82362719D0}"/>
              </a:ext>
            </a:extLst>
          </p:cNvPr>
          <p:cNvPicPr>
            <a:picLocks noChangeAspect="1"/>
          </p:cNvPicPr>
          <p:nvPr/>
        </p:nvPicPr>
        <p:blipFill>
          <a:blip r:embed="rId2"/>
          <a:stretch>
            <a:fillRect/>
          </a:stretch>
        </p:blipFill>
        <p:spPr>
          <a:xfrm>
            <a:off x="0" y="1219200"/>
            <a:ext cx="9144000" cy="4419600"/>
          </a:xfrm>
          <a:prstGeom prst="rect">
            <a:avLst/>
          </a:prstGeom>
        </p:spPr>
      </p:pic>
      <p:sp>
        <p:nvSpPr>
          <p:cNvPr id="6" name="Title 5">
            <a:extLst>
              <a:ext uri="{FF2B5EF4-FFF2-40B4-BE49-F238E27FC236}">
                <a16:creationId xmlns:a16="http://schemas.microsoft.com/office/drawing/2014/main" id="{5B406C0E-537B-E24A-841E-EEDA92E4812D}"/>
              </a:ext>
            </a:extLst>
          </p:cNvPr>
          <p:cNvSpPr>
            <a:spLocks noGrp="1"/>
          </p:cNvSpPr>
          <p:nvPr>
            <p:ph type="title"/>
          </p:nvPr>
        </p:nvSpPr>
        <p:spPr/>
        <p:txBody>
          <a:bodyPr>
            <a:noAutofit/>
          </a:bodyPr>
          <a:lstStyle/>
          <a:p>
            <a:r>
              <a:rPr lang="en-US" sz="3200" spc="0" dirty="0"/>
              <a:t>Perhaps a picture...</a:t>
            </a:r>
          </a:p>
        </p:txBody>
      </p:sp>
      <p:cxnSp>
        <p:nvCxnSpPr>
          <p:cNvPr id="14" name="Straight Arrow Connector 13">
            <a:extLst>
              <a:ext uri="{FF2B5EF4-FFF2-40B4-BE49-F238E27FC236}">
                <a16:creationId xmlns:a16="http://schemas.microsoft.com/office/drawing/2014/main" id="{9E4284C3-4536-B64A-A4ED-ED855DBDD307}"/>
              </a:ext>
            </a:extLst>
          </p:cNvPr>
          <p:cNvCxnSpPr>
            <a:cxnSpLocks/>
          </p:cNvCxnSpPr>
          <p:nvPr/>
        </p:nvCxnSpPr>
        <p:spPr>
          <a:xfrm flipH="1" flipV="1">
            <a:off x="966651" y="5434150"/>
            <a:ext cx="1757529" cy="388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8C4C0C7-3140-FB43-95F2-D711740AAD5E}"/>
              </a:ext>
            </a:extLst>
          </p:cNvPr>
          <p:cNvCxnSpPr>
            <a:cxnSpLocks/>
            <a:stCxn id="19" idx="0"/>
          </p:cNvCxnSpPr>
          <p:nvPr/>
        </p:nvCxnSpPr>
        <p:spPr>
          <a:xfrm flipV="1">
            <a:off x="2972005" y="4214950"/>
            <a:ext cx="772680" cy="9964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7CEB38-601C-194C-A524-2E5CE281E44E}"/>
              </a:ext>
            </a:extLst>
          </p:cNvPr>
          <p:cNvCxnSpPr>
            <a:cxnSpLocks/>
            <a:stCxn id="20" idx="0"/>
          </p:cNvCxnSpPr>
          <p:nvPr/>
        </p:nvCxnSpPr>
        <p:spPr>
          <a:xfrm flipV="1">
            <a:off x="4598516" y="3726873"/>
            <a:ext cx="277031" cy="1184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3A5C3E-419C-544E-A31A-6E4790B374E6}"/>
              </a:ext>
            </a:extLst>
          </p:cNvPr>
          <p:cNvCxnSpPr>
            <a:cxnSpLocks/>
            <a:stCxn id="21" idx="0"/>
          </p:cNvCxnSpPr>
          <p:nvPr/>
        </p:nvCxnSpPr>
        <p:spPr>
          <a:xfrm flipV="1">
            <a:off x="5618280" y="3726873"/>
            <a:ext cx="272001" cy="9612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343F284-C7BF-3C40-B4EA-ACEFAEC335D0}"/>
              </a:ext>
            </a:extLst>
          </p:cNvPr>
          <p:cNvSpPr txBox="1"/>
          <p:nvPr/>
        </p:nvSpPr>
        <p:spPr>
          <a:xfrm>
            <a:off x="2724180" y="5211374"/>
            <a:ext cx="495649" cy="523220"/>
          </a:xfrm>
          <a:prstGeom prst="rect">
            <a:avLst/>
          </a:prstGeom>
          <a:noFill/>
        </p:spPr>
        <p:txBody>
          <a:bodyPr wrap="none" rtlCol="0">
            <a:spAutoFit/>
          </a:bodyPr>
          <a:lstStyle/>
          <a:p>
            <a:r>
              <a:rPr lang="en-US" sz="2800" b="1" dirty="0"/>
              <a:t>n</a:t>
            </a:r>
            <a:r>
              <a:rPr lang="en-US" sz="2800" b="1" baseline="30000" dirty="0"/>
              <a:t>2</a:t>
            </a:r>
            <a:endParaRPr lang="en-US" sz="2800" b="1" dirty="0"/>
          </a:p>
        </p:txBody>
      </p:sp>
      <p:sp>
        <p:nvSpPr>
          <p:cNvPr id="20" name="TextBox 19">
            <a:extLst>
              <a:ext uri="{FF2B5EF4-FFF2-40B4-BE49-F238E27FC236}">
                <a16:creationId xmlns:a16="http://schemas.microsoft.com/office/drawing/2014/main" id="{EB2FA237-41CA-BF46-959D-6A973B91CB23}"/>
              </a:ext>
            </a:extLst>
          </p:cNvPr>
          <p:cNvSpPr txBox="1"/>
          <p:nvPr/>
        </p:nvSpPr>
        <p:spPr>
          <a:xfrm>
            <a:off x="4350691" y="4910930"/>
            <a:ext cx="495649" cy="523220"/>
          </a:xfrm>
          <a:prstGeom prst="rect">
            <a:avLst/>
          </a:prstGeom>
          <a:noFill/>
        </p:spPr>
        <p:txBody>
          <a:bodyPr wrap="none" rtlCol="0">
            <a:spAutoFit/>
          </a:bodyPr>
          <a:lstStyle/>
          <a:p>
            <a:r>
              <a:rPr lang="en-US" sz="2800" b="1" dirty="0"/>
              <a:t>n</a:t>
            </a:r>
            <a:r>
              <a:rPr lang="en-US" sz="2800" b="1" baseline="30000" dirty="0"/>
              <a:t>3</a:t>
            </a:r>
            <a:endParaRPr lang="en-US" sz="2800" b="1" dirty="0"/>
          </a:p>
        </p:txBody>
      </p:sp>
      <p:sp>
        <p:nvSpPr>
          <p:cNvPr id="21" name="TextBox 20">
            <a:extLst>
              <a:ext uri="{FF2B5EF4-FFF2-40B4-BE49-F238E27FC236}">
                <a16:creationId xmlns:a16="http://schemas.microsoft.com/office/drawing/2014/main" id="{9630E597-70ED-EA45-87F0-46F836601BEC}"/>
              </a:ext>
            </a:extLst>
          </p:cNvPr>
          <p:cNvSpPr txBox="1"/>
          <p:nvPr/>
        </p:nvSpPr>
        <p:spPr>
          <a:xfrm>
            <a:off x="5370455" y="4688154"/>
            <a:ext cx="495649" cy="523220"/>
          </a:xfrm>
          <a:prstGeom prst="rect">
            <a:avLst/>
          </a:prstGeom>
          <a:noFill/>
        </p:spPr>
        <p:txBody>
          <a:bodyPr wrap="none" rtlCol="0">
            <a:spAutoFit/>
          </a:bodyPr>
          <a:lstStyle/>
          <a:p>
            <a:r>
              <a:rPr lang="en-US" sz="2800" b="1" dirty="0"/>
              <a:t>n</a:t>
            </a:r>
            <a:r>
              <a:rPr lang="en-US" sz="2800" b="1" baseline="30000" dirty="0"/>
              <a:t>4</a:t>
            </a:r>
            <a:endParaRPr lang="en-US" sz="2800" b="1" dirty="0"/>
          </a:p>
        </p:txBody>
      </p:sp>
    </p:spTree>
    <p:extLst>
      <p:ext uri="{BB962C8B-B14F-4D97-AF65-F5344CB8AC3E}">
        <p14:creationId xmlns:p14="http://schemas.microsoft.com/office/powerpoint/2010/main" val="19486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36E81-BAA6-C043-A607-2136CBBD423C}"/>
              </a:ext>
            </a:extLst>
          </p:cNvPr>
          <p:cNvSpPr>
            <a:spLocks noGrp="1"/>
          </p:cNvSpPr>
          <p:nvPr>
            <p:ph type="title"/>
          </p:nvPr>
        </p:nvSpPr>
        <p:spPr/>
        <p:txBody>
          <a:bodyPr>
            <a:normAutofit fontScale="90000"/>
          </a:bodyPr>
          <a:lstStyle/>
          <a:p>
            <a:r>
              <a:rPr lang="en-US"/>
              <a:t>Summary of guarantees</a:t>
            </a:r>
          </a:p>
        </p:txBody>
      </p:sp>
      <p:sp>
        <p:nvSpPr>
          <p:cNvPr id="4" name="Slide Number Placeholder 3">
            <a:extLst>
              <a:ext uri="{FF2B5EF4-FFF2-40B4-BE49-F238E27FC236}">
                <a16:creationId xmlns:a16="http://schemas.microsoft.com/office/drawing/2014/main" id="{5DD52EDD-C756-E54F-BF37-A807CAED3EA4}"/>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5" name="Picture 4">
            <a:extLst>
              <a:ext uri="{FF2B5EF4-FFF2-40B4-BE49-F238E27FC236}">
                <a16:creationId xmlns:a16="http://schemas.microsoft.com/office/drawing/2014/main" id="{A65330BC-3777-9C45-820A-AC990420D0E9}"/>
              </a:ext>
            </a:extLst>
          </p:cNvPr>
          <p:cNvPicPr>
            <a:picLocks noChangeAspect="1"/>
          </p:cNvPicPr>
          <p:nvPr/>
        </p:nvPicPr>
        <p:blipFill>
          <a:blip r:embed="rId2"/>
          <a:stretch>
            <a:fillRect/>
          </a:stretch>
        </p:blipFill>
        <p:spPr>
          <a:xfrm>
            <a:off x="663077" y="1380617"/>
            <a:ext cx="7817846" cy="4096766"/>
          </a:xfrm>
          <a:prstGeom prst="rect">
            <a:avLst/>
          </a:prstGeom>
        </p:spPr>
      </p:pic>
      <p:sp>
        <p:nvSpPr>
          <p:cNvPr id="9" name="Rectangle 8">
            <a:extLst>
              <a:ext uri="{FF2B5EF4-FFF2-40B4-BE49-F238E27FC236}">
                <a16:creationId xmlns:a16="http://schemas.microsoft.com/office/drawing/2014/main" id="{2A89032B-D380-5041-9177-7D26A13B5CF1}"/>
              </a:ext>
            </a:extLst>
          </p:cNvPr>
          <p:cNvSpPr/>
          <p:nvPr/>
        </p:nvSpPr>
        <p:spPr>
          <a:xfrm>
            <a:off x="6784302" y="4907462"/>
            <a:ext cx="367106" cy="34010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D043AEC-44E8-8E48-A043-812342757733}"/>
              </a:ext>
            </a:extLst>
          </p:cNvPr>
          <p:cNvCxnSpPr>
            <a:cxnSpLocks/>
            <a:stCxn id="12" idx="0"/>
            <a:endCxn id="9" idx="2"/>
          </p:cNvCxnSpPr>
          <p:nvPr/>
        </p:nvCxnSpPr>
        <p:spPr>
          <a:xfrm flipV="1">
            <a:off x="4572000" y="5247564"/>
            <a:ext cx="2395855" cy="29260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7F3424-B4AF-7E48-AEC3-FD6268C7D9C6}"/>
              </a:ext>
            </a:extLst>
          </p:cNvPr>
          <p:cNvSpPr txBox="1"/>
          <p:nvPr/>
        </p:nvSpPr>
        <p:spPr>
          <a:xfrm>
            <a:off x="3155811" y="5540172"/>
            <a:ext cx="2832378" cy="461665"/>
          </a:xfrm>
          <a:prstGeom prst="rect">
            <a:avLst/>
          </a:prstGeom>
          <a:noFill/>
        </p:spPr>
        <p:txBody>
          <a:bodyPr wrap="none" rtlCol="0">
            <a:spAutoFit/>
          </a:bodyPr>
          <a:lstStyle/>
          <a:p>
            <a:r>
              <a:rPr lang="en-US" sz="2400"/>
              <a:t>Reduced by selection</a:t>
            </a:r>
          </a:p>
        </p:txBody>
      </p:sp>
      <p:sp>
        <p:nvSpPr>
          <p:cNvPr id="14" name="TextBox 13">
            <a:extLst>
              <a:ext uri="{FF2B5EF4-FFF2-40B4-BE49-F238E27FC236}">
                <a16:creationId xmlns:a16="http://schemas.microsoft.com/office/drawing/2014/main" id="{EDADF2E5-437C-D04B-9D50-0909B8CC6CFD}"/>
              </a:ext>
            </a:extLst>
          </p:cNvPr>
          <p:cNvSpPr txBox="1"/>
          <p:nvPr/>
        </p:nvSpPr>
        <p:spPr>
          <a:xfrm>
            <a:off x="4524696" y="6054635"/>
            <a:ext cx="4404796" cy="461665"/>
          </a:xfrm>
          <a:prstGeom prst="rect">
            <a:avLst/>
          </a:prstGeom>
          <a:noFill/>
        </p:spPr>
        <p:txBody>
          <a:bodyPr wrap="none" rtlCol="0">
            <a:spAutoFit/>
          </a:bodyPr>
          <a:lstStyle/>
          <a:p>
            <a:r>
              <a:rPr lang="en-US" sz="2400"/>
              <a:t>Best-effort optimized by encoding</a:t>
            </a:r>
          </a:p>
        </p:txBody>
      </p:sp>
      <p:sp>
        <p:nvSpPr>
          <p:cNvPr id="15" name="Right Brace 14">
            <a:extLst>
              <a:ext uri="{FF2B5EF4-FFF2-40B4-BE49-F238E27FC236}">
                <a16:creationId xmlns:a16="http://schemas.microsoft.com/office/drawing/2014/main" id="{1CCFC2ED-75DB-694F-812C-235A18E200A3}"/>
              </a:ext>
            </a:extLst>
          </p:cNvPr>
          <p:cNvSpPr/>
          <p:nvPr/>
        </p:nvSpPr>
        <p:spPr>
          <a:xfrm rot="5400000">
            <a:off x="7031427" y="4940426"/>
            <a:ext cx="307609" cy="871900"/>
          </a:xfrm>
          <a:prstGeom prst="rightBrace">
            <a:avLst>
              <a:gd name="adj1" fmla="val 8333"/>
              <a:gd name="adj2" fmla="val 531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EE8DD18-62AE-384A-A29F-CF4267B1E150}"/>
              </a:ext>
            </a:extLst>
          </p:cNvPr>
          <p:cNvCxnSpPr>
            <a:stCxn id="15" idx="1"/>
            <a:endCxn id="14" idx="0"/>
          </p:cNvCxnSpPr>
          <p:nvPr/>
        </p:nvCxnSpPr>
        <p:spPr>
          <a:xfrm flipH="1">
            <a:off x="6727094" y="5530181"/>
            <a:ext cx="430848" cy="5244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52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A98D6-AECA-AE45-94D2-3DF2E4CFEA3C}"/>
              </a:ext>
            </a:extLst>
          </p:cNvPr>
          <p:cNvSpPr>
            <a:spLocks noGrp="1"/>
          </p:cNvSpPr>
          <p:nvPr>
            <p:ph type="title"/>
          </p:nvPr>
        </p:nvSpPr>
        <p:spPr/>
        <p:txBody>
          <a:bodyPr>
            <a:normAutofit fontScale="90000"/>
          </a:bodyPr>
          <a:lstStyle/>
          <a:p>
            <a:r>
              <a:rPr lang="en-US"/>
              <a:t>M-NFA model</a:t>
            </a:r>
          </a:p>
        </p:txBody>
      </p:sp>
      <p:sp>
        <p:nvSpPr>
          <p:cNvPr id="4" name="Slide Number Placeholder 3">
            <a:extLst>
              <a:ext uri="{FF2B5EF4-FFF2-40B4-BE49-F238E27FC236}">
                <a16:creationId xmlns:a16="http://schemas.microsoft.com/office/drawing/2014/main" id="{D2775D61-95E9-5948-AE9A-27121FFC43B1}"/>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5" name="Picture 4">
            <a:extLst>
              <a:ext uri="{FF2B5EF4-FFF2-40B4-BE49-F238E27FC236}">
                <a16:creationId xmlns:a16="http://schemas.microsoft.com/office/drawing/2014/main" id="{B4D43DCB-151D-9843-9491-7D40D47AEC4B}"/>
              </a:ext>
            </a:extLst>
          </p:cNvPr>
          <p:cNvPicPr>
            <a:picLocks noChangeAspect="1"/>
          </p:cNvPicPr>
          <p:nvPr/>
        </p:nvPicPr>
        <p:blipFill>
          <a:blip r:embed="rId2"/>
          <a:stretch>
            <a:fillRect/>
          </a:stretch>
        </p:blipFill>
        <p:spPr>
          <a:xfrm>
            <a:off x="865394" y="975089"/>
            <a:ext cx="7413212" cy="4907821"/>
          </a:xfrm>
          <a:prstGeom prst="rect">
            <a:avLst/>
          </a:prstGeom>
        </p:spPr>
      </p:pic>
    </p:spTree>
    <p:extLst>
      <p:ext uri="{BB962C8B-B14F-4D97-AF65-F5344CB8AC3E}">
        <p14:creationId xmlns:p14="http://schemas.microsoft.com/office/powerpoint/2010/main" val="131825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C1BDF-F66C-B44C-833D-31A9EC455C87}"/>
              </a:ext>
            </a:extLst>
          </p:cNvPr>
          <p:cNvSpPr>
            <a:spLocks noGrp="1"/>
          </p:cNvSpPr>
          <p:nvPr>
            <p:ph type="title"/>
          </p:nvPr>
        </p:nvSpPr>
        <p:spPr/>
        <p:txBody>
          <a:bodyPr>
            <a:normAutofit fontScale="90000"/>
          </a:bodyPr>
          <a:lstStyle/>
          <a:p>
            <a:r>
              <a:rPr lang="en-US"/>
              <a:t>Theorems (proofs in appendix)</a:t>
            </a:r>
          </a:p>
        </p:txBody>
      </p:sp>
      <p:sp>
        <p:nvSpPr>
          <p:cNvPr id="4" name="Slide Number Placeholder 3">
            <a:extLst>
              <a:ext uri="{FF2B5EF4-FFF2-40B4-BE49-F238E27FC236}">
                <a16:creationId xmlns:a16="http://schemas.microsoft.com/office/drawing/2014/main" id="{A9889BB5-2791-5446-BD79-1E45169A6F95}"/>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5" name="Picture 4">
            <a:extLst>
              <a:ext uri="{FF2B5EF4-FFF2-40B4-BE49-F238E27FC236}">
                <a16:creationId xmlns:a16="http://schemas.microsoft.com/office/drawing/2014/main" id="{DCB324BD-65EA-F94A-8416-9822CEB916F2}"/>
              </a:ext>
            </a:extLst>
          </p:cNvPr>
          <p:cNvPicPr>
            <a:picLocks noChangeAspect="1"/>
          </p:cNvPicPr>
          <p:nvPr/>
        </p:nvPicPr>
        <p:blipFill>
          <a:blip r:embed="rId2"/>
          <a:stretch>
            <a:fillRect/>
          </a:stretch>
        </p:blipFill>
        <p:spPr>
          <a:xfrm>
            <a:off x="1637562" y="1159289"/>
            <a:ext cx="5323030" cy="1327030"/>
          </a:xfrm>
          <a:prstGeom prst="rect">
            <a:avLst/>
          </a:prstGeom>
        </p:spPr>
      </p:pic>
      <p:pic>
        <p:nvPicPr>
          <p:cNvPr id="6" name="Picture 5">
            <a:extLst>
              <a:ext uri="{FF2B5EF4-FFF2-40B4-BE49-F238E27FC236}">
                <a16:creationId xmlns:a16="http://schemas.microsoft.com/office/drawing/2014/main" id="{00C60E86-4E4B-9040-A37A-CA45CABBE071}"/>
              </a:ext>
            </a:extLst>
          </p:cNvPr>
          <p:cNvPicPr>
            <a:picLocks noChangeAspect="1"/>
          </p:cNvPicPr>
          <p:nvPr/>
        </p:nvPicPr>
        <p:blipFill>
          <a:blip r:embed="rId3"/>
          <a:stretch>
            <a:fillRect/>
          </a:stretch>
        </p:blipFill>
        <p:spPr>
          <a:xfrm>
            <a:off x="1637562" y="2699254"/>
            <a:ext cx="5323030" cy="1459492"/>
          </a:xfrm>
          <a:prstGeom prst="rect">
            <a:avLst/>
          </a:prstGeom>
        </p:spPr>
      </p:pic>
      <p:pic>
        <p:nvPicPr>
          <p:cNvPr id="7" name="Picture 6">
            <a:extLst>
              <a:ext uri="{FF2B5EF4-FFF2-40B4-BE49-F238E27FC236}">
                <a16:creationId xmlns:a16="http://schemas.microsoft.com/office/drawing/2014/main" id="{539967E1-BEBF-9F45-943E-A7EF6F70C695}"/>
              </a:ext>
            </a:extLst>
          </p:cNvPr>
          <p:cNvPicPr>
            <a:picLocks noChangeAspect="1"/>
          </p:cNvPicPr>
          <p:nvPr/>
        </p:nvPicPr>
        <p:blipFill>
          <a:blip r:embed="rId4"/>
          <a:stretch>
            <a:fillRect/>
          </a:stretch>
        </p:blipFill>
        <p:spPr>
          <a:xfrm>
            <a:off x="1674161" y="4371681"/>
            <a:ext cx="5286431" cy="1841341"/>
          </a:xfrm>
          <a:prstGeom prst="rect">
            <a:avLst/>
          </a:prstGeom>
        </p:spPr>
      </p:pic>
    </p:spTree>
    <p:extLst>
      <p:ext uri="{BB962C8B-B14F-4D97-AF65-F5344CB8AC3E}">
        <p14:creationId xmlns:p14="http://schemas.microsoft.com/office/powerpoint/2010/main" val="3732391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CD589-29F0-E242-BD1A-022585B299E0}"/>
              </a:ext>
            </a:extLst>
          </p:cNvPr>
          <p:cNvSpPr>
            <a:spLocks noGrp="1"/>
          </p:cNvSpPr>
          <p:nvPr>
            <p:ph type="title"/>
          </p:nvPr>
        </p:nvSpPr>
        <p:spPr/>
        <p:txBody>
          <a:bodyPr>
            <a:normAutofit fontScale="90000"/>
          </a:bodyPr>
          <a:lstStyle/>
          <a:p>
            <a:r>
              <a:rPr lang="en-US"/>
              <a:t>Resulting guarantees for K-regexes and E-regexes</a:t>
            </a:r>
          </a:p>
        </p:txBody>
      </p:sp>
      <p:sp>
        <p:nvSpPr>
          <p:cNvPr id="4" name="Slide Number Placeholder 3">
            <a:extLst>
              <a:ext uri="{FF2B5EF4-FFF2-40B4-BE49-F238E27FC236}">
                <a16:creationId xmlns:a16="http://schemas.microsoft.com/office/drawing/2014/main" id="{32495218-9ADA-684B-AECC-55AD5B331ABB}"/>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5" name="Picture 4">
            <a:extLst>
              <a:ext uri="{FF2B5EF4-FFF2-40B4-BE49-F238E27FC236}">
                <a16:creationId xmlns:a16="http://schemas.microsoft.com/office/drawing/2014/main" id="{5CB6482B-DF04-4F40-BDCC-B86E9AF473FE}"/>
              </a:ext>
            </a:extLst>
          </p:cNvPr>
          <p:cNvPicPr>
            <a:picLocks noChangeAspect="1"/>
          </p:cNvPicPr>
          <p:nvPr/>
        </p:nvPicPr>
        <p:blipFill>
          <a:blip r:embed="rId2"/>
          <a:stretch>
            <a:fillRect/>
          </a:stretch>
        </p:blipFill>
        <p:spPr>
          <a:xfrm>
            <a:off x="838888" y="929545"/>
            <a:ext cx="6920382" cy="3334935"/>
          </a:xfrm>
          <a:prstGeom prst="rect">
            <a:avLst/>
          </a:prstGeom>
        </p:spPr>
      </p:pic>
      <p:pic>
        <p:nvPicPr>
          <p:cNvPr id="2" name="Picture 1">
            <a:extLst>
              <a:ext uri="{FF2B5EF4-FFF2-40B4-BE49-F238E27FC236}">
                <a16:creationId xmlns:a16="http://schemas.microsoft.com/office/drawing/2014/main" id="{694C72C4-9476-F14E-8154-798CF190A54C}"/>
              </a:ext>
            </a:extLst>
          </p:cNvPr>
          <p:cNvPicPr>
            <a:picLocks noChangeAspect="1"/>
          </p:cNvPicPr>
          <p:nvPr/>
        </p:nvPicPr>
        <p:blipFill>
          <a:blip r:embed="rId3"/>
          <a:stretch>
            <a:fillRect/>
          </a:stretch>
        </p:blipFill>
        <p:spPr>
          <a:xfrm>
            <a:off x="1028561" y="4437422"/>
            <a:ext cx="7086877" cy="2183631"/>
          </a:xfrm>
          <a:prstGeom prst="rect">
            <a:avLst/>
          </a:prstGeom>
        </p:spPr>
      </p:pic>
      <p:cxnSp>
        <p:nvCxnSpPr>
          <p:cNvPr id="7" name="Straight Connector 6">
            <a:extLst>
              <a:ext uri="{FF2B5EF4-FFF2-40B4-BE49-F238E27FC236}">
                <a16:creationId xmlns:a16="http://schemas.microsoft.com/office/drawing/2014/main" id="{49DF15C6-C566-7144-82F2-472EDF8FD20B}"/>
              </a:ext>
            </a:extLst>
          </p:cNvPr>
          <p:cNvCxnSpPr>
            <a:cxnSpLocks/>
          </p:cNvCxnSpPr>
          <p:nvPr/>
        </p:nvCxnSpPr>
        <p:spPr>
          <a:xfrm>
            <a:off x="164892" y="4302177"/>
            <a:ext cx="85627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165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9DF158-DF6A-D048-A415-72ADC98BA955}"/>
              </a:ext>
            </a:extLst>
          </p:cNvPr>
          <p:cNvSpPr>
            <a:spLocks noGrp="1"/>
          </p:cNvSpPr>
          <p:nvPr>
            <p:ph type="title"/>
          </p:nvPr>
        </p:nvSpPr>
        <p:spPr/>
        <p:txBody>
          <a:bodyPr>
            <a:normAutofit fontScale="90000"/>
          </a:bodyPr>
          <a:lstStyle/>
          <a:p>
            <a:r>
              <a:rPr lang="en-US"/>
              <a:t>Integrating memoization</a:t>
            </a:r>
          </a:p>
        </p:txBody>
      </p:sp>
      <p:sp>
        <p:nvSpPr>
          <p:cNvPr id="4" name="Slide Number Placeholder 3">
            <a:extLst>
              <a:ext uri="{FF2B5EF4-FFF2-40B4-BE49-F238E27FC236}">
                <a16:creationId xmlns:a16="http://schemas.microsoft.com/office/drawing/2014/main" id="{98242A84-F079-5A46-A0FB-565E862749D5}"/>
              </a:ext>
            </a:extLst>
          </p:cNvPr>
          <p:cNvSpPr>
            <a:spLocks noGrp="1"/>
          </p:cNvSpPr>
          <p:nvPr>
            <p:ph type="sldNum" sz="quarter" idx="12"/>
          </p:nvPr>
        </p:nvSpPr>
        <p:spPr/>
        <p:txBody>
          <a:bodyPr/>
          <a:lstStyle/>
          <a:p>
            <a:fld id="{8A7A6979-0714-4377-B894-6BE4C2D6E202}" type="slidenum">
              <a:rPr lang="en-US" smtClean="0"/>
              <a:pPr/>
              <a:t>27</a:t>
            </a:fld>
            <a:endParaRPr lang="en-US" dirty="0"/>
          </a:p>
        </p:txBody>
      </p:sp>
      <p:pic>
        <p:nvPicPr>
          <p:cNvPr id="5" name="Picture 4">
            <a:extLst>
              <a:ext uri="{FF2B5EF4-FFF2-40B4-BE49-F238E27FC236}">
                <a16:creationId xmlns:a16="http://schemas.microsoft.com/office/drawing/2014/main" id="{CCD87826-ED68-E449-B5C5-14040ACB021D}"/>
              </a:ext>
            </a:extLst>
          </p:cNvPr>
          <p:cNvPicPr>
            <a:picLocks noChangeAspect="1"/>
          </p:cNvPicPr>
          <p:nvPr/>
        </p:nvPicPr>
        <p:blipFill>
          <a:blip r:embed="rId2"/>
          <a:stretch>
            <a:fillRect/>
          </a:stretch>
        </p:blipFill>
        <p:spPr>
          <a:xfrm>
            <a:off x="240129" y="953658"/>
            <a:ext cx="5904885" cy="2688952"/>
          </a:xfrm>
          <a:prstGeom prst="rect">
            <a:avLst/>
          </a:prstGeom>
        </p:spPr>
      </p:pic>
      <p:pic>
        <p:nvPicPr>
          <p:cNvPr id="6" name="Picture 5">
            <a:extLst>
              <a:ext uri="{FF2B5EF4-FFF2-40B4-BE49-F238E27FC236}">
                <a16:creationId xmlns:a16="http://schemas.microsoft.com/office/drawing/2014/main" id="{EF4665D2-2F1D-6347-B8A9-43D4A7707578}"/>
              </a:ext>
            </a:extLst>
          </p:cNvPr>
          <p:cNvPicPr>
            <a:picLocks noChangeAspect="1"/>
          </p:cNvPicPr>
          <p:nvPr/>
        </p:nvPicPr>
        <p:blipFill>
          <a:blip r:embed="rId3"/>
          <a:stretch>
            <a:fillRect/>
          </a:stretch>
        </p:blipFill>
        <p:spPr>
          <a:xfrm>
            <a:off x="2743199" y="3635982"/>
            <a:ext cx="6104341" cy="2779780"/>
          </a:xfrm>
          <a:prstGeom prst="rect">
            <a:avLst/>
          </a:prstGeom>
        </p:spPr>
      </p:pic>
    </p:spTree>
    <p:extLst>
      <p:ext uri="{BB962C8B-B14F-4D97-AF65-F5344CB8AC3E}">
        <p14:creationId xmlns:p14="http://schemas.microsoft.com/office/powerpoint/2010/main" val="51243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66615-3E1F-2544-91DC-1B96CF499F50}"/>
              </a:ext>
            </a:extLst>
          </p:cNvPr>
          <p:cNvSpPr>
            <a:spLocks noGrp="1"/>
          </p:cNvSpPr>
          <p:nvPr>
            <p:ph type="title"/>
          </p:nvPr>
        </p:nvSpPr>
        <p:spPr/>
        <p:txBody>
          <a:bodyPr>
            <a:normAutofit fontScale="90000"/>
          </a:bodyPr>
          <a:lstStyle/>
          <a:p>
            <a:r>
              <a:rPr lang="en-US"/>
              <a:t>Memo function trade-offs</a:t>
            </a:r>
          </a:p>
        </p:txBody>
      </p:sp>
      <p:sp>
        <p:nvSpPr>
          <p:cNvPr id="4" name="Slide Number Placeholder 3">
            <a:extLst>
              <a:ext uri="{FF2B5EF4-FFF2-40B4-BE49-F238E27FC236}">
                <a16:creationId xmlns:a16="http://schemas.microsoft.com/office/drawing/2014/main" id="{447B0E3B-3CC0-8B45-A338-16E49A1933AE}"/>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5" name="Picture 4">
            <a:extLst>
              <a:ext uri="{FF2B5EF4-FFF2-40B4-BE49-F238E27FC236}">
                <a16:creationId xmlns:a16="http://schemas.microsoft.com/office/drawing/2014/main" id="{E8CDCB80-AC0F-9242-9AC8-C7F69DEBB878}"/>
              </a:ext>
            </a:extLst>
          </p:cNvPr>
          <p:cNvPicPr>
            <a:picLocks noChangeAspect="1"/>
          </p:cNvPicPr>
          <p:nvPr/>
        </p:nvPicPr>
        <p:blipFill>
          <a:blip r:embed="rId2"/>
          <a:stretch>
            <a:fillRect/>
          </a:stretch>
        </p:blipFill>
        <p:spPr>
          <a:xfrm>
            <a:off x="952453" y="1836399"/>
            <a:ext cx="7239094" cy="3185201"/>
          </a:xfrm>
          <a:prstGeom prst="rect">
            <a:avLst/>
          </a:prstGeom>
        </p:spPr>
      </p:pic>
    </p:spTree>
    <p:extLst>
      <p:ext uri="{BB962C8B-B14F-4D97-AF65-F5344CB8AC3E}">
        <p14:creationId xmlns:p14="http://schemas.microsoft.com/office/powerpoint/2010/main" val="1303592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2EC0C-6843-BE49-9C83-A5E2504A93A0}"/>
              </a:ext>
            </a:extLst>
          </p:cNvPr>
          <p:cNvPicPr>
            <a:picLocks/>
          </p:cNvPicPr>
          <p:nvPr/>
        </p:nvPicPr>
        <p:blipFill>
          <a:blip r:embed="rId3"/>
          <a:stretch>
            <a:fillRect/>
          </a:stretch>
        </p:blipFill>
        <p:spPr>
          <a:xfrm>
            <a:off x="3023589" y="1579539"/>
            <a:ext cx="2064206" cy="2064206"/>
          </a:xfrm>
          <a:prstGeom prst="rect">
            <a:avLst/>
          </a:prstGeom>
        </p:spPr>
      </p:pic>
      <p:sp>
        <p:nvSpPr>
          <p:cNvPr id="3" name="TextBox 2">
            <a:extLst>
              <a:ext uri="{FF2B5EF4-FFF2-40B4-BE49-F238E27FC236}">
                <a16:creationId xmlns:a16="http://schemas.microsoft.com/office/drawing/2014/main" id="{864F547A-25E6-BF43-931E-AF79B2C25E09}"/>
              </a:ext>
            </a:extLst>
          </p:cNvPr>
          <p:cNvSpPr txBox="1"/>
          <p:nvPr/>
        </p:nvSpPr>
        <p:spPr>
          <a:xfrm>
            <a:off x="3384472" y="2315305"/>
            <a:ext cx="1011815" cy="1157625"/>
          </a:xfrm>
          <a:prstGeom prst="rect">
            <a:avLst/>
          </a:prstGeom>
          <a:noFill/>
        </p:spPr>
        <p:txBody>
          <a:bodyPr wrap="none" rtlCol="0">
            <a:spAutoFit/>
          </a:bodyPr>
          <a:lstStyle/>
          <a:p>
            <a:r>
              <a:rPr lang="en-US" sz="1800" dirty="0">
                <a:latin typeface="Courier" pitchFamily="2" charset="0"/>
              </a:rPr>
              <a:t>{</a:t>
            </a:r>
          </a:p>
          <a:p>
            <a:r>
              <a:rPr lang="en-US" sz="1800" dirty="0">
                <a:latin typeface="Courier" pitchFamily="2" charset="0"/>
              </a:rPr>
              <a:t>  </a:t>
            </a:r>
            <a:r>
              <a:rPr lang="en-US" sz="1800" dirty="0">
                <a:highlight>
                  <a:srgbClr val="C0C0C0"/>
                </a:highlight>
                <a:latin typeface="Courier" pitchFamily="2" charset="0"/>
              </a:rPr>
              <a:t> ...</a:t>
            </a:r>
          </a:p>
          <a:p>
            <a:endParaRPr lang="en-US" sz="1800" dirty="0">
              <a:latin typeface="Courier" pitchFamily="2" charset="0"/>
            </a:endParaRPr>
          </a:p>
          <a:p>
            <a:r>
              <a:rPr lang="en-US" sz="1800" dirty="0">
                <a:latin typeface="Courier" pitchFamily="2" charset="0"/>
              </a:rPr>
              <a:t>}</a:t>
            </a:r>
          </a:p>
        </p:txBody>
      </p:sp>
      <p:sp>
        <p:nvSpPr>
          <p:cNvPr id="4" name="Oval 3">
            <a:extLst>
              <a:ext uri="{FF2B5EF4-FFF2-40B4-BE49-F238E27FC236}">
                <a16:creationId xmlns:a16="http://schemas.microsoft.com/office/drawing/2014/main" id="{F598C5B5-EC8C-064F-BD08-6D957A40B6F7}"/>
              </a:ext>
            </a:extLst>
          </p:cNvPr>
          <p:cNvSpPr/>
          <p:nvPr/>
        </p:nvSpPr>
        <p:spPr bwMode="auto">
          <a:xfrm>
            <a:off x="2966425" y="4134388"/>
            <a:ext cx="108208" cy="1082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 name="Oval 4">
            <a:extLst>
              <a:ext uri="{FF2B5EF4-FFF2-40B4-BE49-F238E27FC236}">
                <a16:creationId xmlns:a16="http://schemas.microsoft.com/office/drawing/2014/main" id="{74D0B33E-A342-4D4C-AB77-9223B4A93ED8}"/>
              </a:ext>
            </a:extLst>
          </p:cNvPr>
          <p:cNvSpPr/>
          <p:nvPr/>
        </p:nvSpPr>
        <p:spPr bwMode="auto">
          <a:xfrm>
            <a:off x="3185422" y="4120939"/>
            <a:ext cx="138665" cy="1386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 name="Oval 5">
            <a:extLst>
              <a:ext uri="{FF2B5EF4-FFF2-40B4-BE49-F238E27FC236}">
                <a16:creationId xmlns:a16="http://schemas.microsoft.com/office/drawing/2014/main" id="{6A28DF49-5F85-1543-B0D6-ABB9BAA6FEF4}"/>
              </a:ext>
            </a:extLst>
          </p:cNvPr>
          <p:cNvSpPr/>
          <p:nvPr/>
        </p:nvSpPr>
        <p:spPr bwMode="auto">
          <a:xfrm>
            <a:off x="3217141" y="4151394"/>
            <a:ext cx="77753" cy="7775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7" name="Straight Arrow Connector 6">
            <a:extLst>
              <a:ext uri="{FF2B5EF4-FFF2-40B4-BE49-F238E27FC236}">
                <a16:creationId xmlns:a16="http://schemas.microsoft.com/office/drawing/2014/main" id="{9F469B9A-1EEE-3544-9D9C-2D5CEC32F39C}"/>
              </a:ext>
            </a:extLst>
          </p:cNvPr>
          <p:cNvCxnSpPr>
            <a:cxnSpLocks/>
            <a:stCxn id="4" idx="6"/>
            <a:endCxn id="5" idx="2"/>
          </p:cNvCxnSpPr>
          <p:nvPr/>
        </p:nvCxnSpPr>
        <p:spPr bwMode="auto">
          <a:xfrm>
            <a:off x="3074633" y="4188492"/>
            <a:ext cx="110789" cy="1780"/>
          </a:xfrm>
          <a:prstGeom prst="straightConnector1">
            <a:avLst/>
          </a:prstGeom>
          <a:noFill/>
          <a:ln w="6350" cap="flat" cmpd="sng" algn="ctr">
            <a:solidFill>
              <a:schemeClr val="tx1"/>
            </a:solidFill>
            <a:prstDash val="solid"/>
            <a:round/>
            <a:headEnd type="none" w="med" len="med"/>
            <a:tailEnd type="triangle" w="sm" len="sm"/>
          </a:ln>
          <a:effectLst/>
        </p:spPr>
      </p:cxnSp>
      <p:grpSp>
        <p:nvGrpSpPr>
          <p:cNvPr id="8" name="Group 7">
            <a:extLst>
              <a:ext uri="{FF2B5EF4-FFF2-40B4-BE49-F238E27FC236}">
                <a16:creationId xmlns:a16="http://schemas.microsoft.com/office/drawing/2014/main" id="{A24DEBDA-2CC9-664E-B957-552C31768898}"/>
              </a:ext>
            </a:extLst>
          </p:cNvPr>
          <p:cNvGrpSpPr/>
          <p:nvPr/>
        </p:nvGrpSpPr>
        <p:grpSpPr>
          <a:xfrm>
            <a:off x="3803598" y="2898661"/>
            <a:ext cx="571713" cy="392581"/>
            <a:chOff x="2063206" y="3612956"/>
            <a:chExt cx="428041" cy="255821"/>
          </a:xfrm>
        </p:grpSpPr>
        <p:sp>
          <p:nvSpPr>
            <p:cNvPr id="9" name="Regex">
              <a:extLst>
                <a:ext uri="{FF2B5EF4-FFF2-40B4-BE49-F238E27FC236}">
                  <a16:creationId xmlns:a16="http://schemas.microsoft.com/office/drawing/2014/main" id="{6A4101B7-891D-314F-9946-14EEFE5DD26B}"/>
                </a:ext>
              </a:extLst>
            </p:cNvPr>
            <p:cNvSpPr/>
            <p:nvPr/>
          </p:nvSpPr>
          <p:spPr bwMode="auto">
            <a:xfrm>
              <a:off x="2072081" y="3612956"/>
              <a:ext cx="297809" cy="197726"/>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900" b="0" i="0" u="none" strike="noStrike" cap="none" normalizeH="0" baseline="0" dirty="0">
                <a:ln>
                  <a:noFill/>
                </a:ln>
                <a:solidFill>
                  <a:schemeClr val="tx1"/>
                </a:solidFill>
                <a:effectLst/>
                <a:latin typeface="Comic Sans MS" panose="030F0902030302020204" pitchFamily="66" charset="0"/>
              </a:endParaRPr>
            </a:p>
          </p:txBody>
        </p:sp>
        <p:sp>
          <p:nvSpPr>
            <p:cNvPr id="10" name="TextBox 9">
              <a:extLst>
                <a:ext uri="{FF2B5EF4-FFF2-40B4-BE49-F238E27FC236}">
                  <a16:creationId xmlns:a16="http://schemas.microsoft.com/office/drawing/2014/main" id="{A627239C-1635-A347-9CED-3345A93CBB62}"/>
                </a:ext>
              </a:extLst>
            </p:cNvPr>
            <p:cNvSpPr txBox="1"/>
            <p:nvPr/>
          </p:nvSpPr>
          <p:spPr>
            <a:xfrm>
              <a:off x="2063206" y="3643972"/>
              <a:ext cx="428041" cy="224805"/>
            </a:xfrm>
            <a:prstGeom prst="rect">
              <a:avLst/>
            </a:prstGeom>
            <a:noFill/>
          </p:spPr>
          <p:txBody>
            <a:bodyPr wrap="square" rtlCol="0">
              <a:spAutoFit/>
            </a:bodyPr>
            <a:lstStyle/>
            <a:p>
              <a:r>
                <a:rPr lang="en-US" sz="1050" dirty="0">
                  <a:latin typeface="Calibri" panose="020F0502020204030204" pitchFamily="34" charset="0"/>
                </a:rPr>
                <a:t>/a*/</a:t>
              </a:r>
            </a:p>
          </p:txBody>
        </p:sp>
      </p:grpSp>
      <p:pic>
        <p:nvPicPr>
          <p:cNvPr id="11" name="Picture 10" descr="A close up of a logo&#10;&#10;Description automatically generated">
            <a:extLst>
              <a:ext uri="{FF2B5EF4-FFF2-40B4-BE49-F238E27FC236}">
                <a16:creationId xmlns:a16="http://schemas.microsoft.com/office/drawing/2014/main" id="{C0F39389-67BE-9047-9326-B33D39540DC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78767" y="1831257"/>
            <a:ext cx="314859" cy="314859"/>
          </a:xfrm>
          <a:prstGeom prst="rect">
            <a:avLst/>
          </a:prstGeom>
        </p:spPr>
      </p:pic>
      <p:pic>
        <p:nvPicPr>
          <p:cNvPr id="12" name="Picture 11" descr="A close up of a logo&#10;&#10;Description automatically generated">
            <a:extLst>
              <a:ext uri="{FF2B5EF4-FFF2-40B4-BE49-F238E27FC236}">
                <a16:creationId xmlns:a16="http://schemas.microsoft.com/office/drawing/2014/main" id="{50E8D7C3-2F94-DA43-8476-7CE153FDA7F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286524" y="2176670"/>
            <a:ext cx="197069" cy="197069"/>
          </a:xfrm>
          <a:prstGeom prst="rect">
            <a:avLst/>
          </a:prstGeom>
        </p:spPr>
      </p:pic>
      <p:pic>
        <p:nvPicPr>
          <p:cNvPr id="13" name="Picture 12" descr="A picture containing plate, food, drawing&#10;&#10;Description automatically generated">
            <a:extLst>
              <a:ext uri="{FF2B5EF4-FFF2-40B4-BE49-F238E27FC236}">
                <a16:creationId xmlns:a16="http://schemas.microsoft.com/office/drawing/2014/main" id="{4A69AAAB-5692-6F4C-B5EF-F32D83BE66F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396671" y="2176670"/>
            <a:ext cx="335015" cy="180594"/>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1BD46620-3841-AE45-8273-8712A92E399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727048" y="2135788"/>
            <a:ext cx="277893" cy="2778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E0F192E-BD37-F944-9E89-68D0FAA3548E}"/>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024022" y="2162411"/>
            <a:ext cx="224645" cy="224645"/>
          </a:xfrm>
          <a:prstGeom prst="rect">
            <a:avLst/>
          </a:prstGeom>
        </p:spPr>
      </p:pic>
      <p:pic>
        <p:nvPicPr>
          <p:cNvPr id="16" name="Picture 15" descr="A close up of a logo&#10;&#10;Description automatically generated">
            <a:extLst>
              <a:ext uri="{FF2B5EF4-FFF2-40B4-BE49-F238E27FC236}">
                <a16:creationId xmlns:a16="http://schemas.microsoft.com/office/drawing/2014/main" id="{88A9B185-861F-854B-9AF3-F41C63CD1617}"/>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3714238" y="1847927"/>
            <a:ext cx="254101" cy="273085"/>
          </a:xfrm>
          <a:prstGeom prst="rect">
            <a:avLst/>
          </a:prstGeom>
        </p:spPr>
      </p:pic>
      <p:pic>
        <p:nvPicPr>
          <p:cNvPr id="17" name="Picture 16" descr="A picture containing food&#10;&#10;Description automatically generated">
            <a:extLst>
              <a:ext uri="{FF2B5EF4-FFF2-40B4-BE49-F238E27FC236}">
                <a16:creationId xmlns:a16="http://schemas.microsoft.com/office/drawing/2014/main" id="{C6F7D7CC-D6DE-DF40-80A1-A25A16EF5A38}"/>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3430876" y="1815623"/>
            <a:ext cx="242990" cy="325432"/>
          </a:xfrm>
          <a:prstGeom prst="rect">
            <a:avLst/>
          </a:prstGeom>
        </p:spPr>
      </p:pic>
      <p:pic>
        <p:nvPicPr>
          <p:cNvPr id="18" name="Picture 17">
            <a:extLst>
              <a:ext uri="{FF2B5EF4-FFF2-40B4-BE49-F238E27FC236}">
                <a16:creationId xmlns:a16="http://schemas.microsoft.com/office/drawing/2014/main" id="{980063A0-DF54-9F4C-8C41-DD2526A76928}"/>
              </a:ext>
            </a:extLst>
          </p:cNvPr>
          <p:cNvPicPr>
            <a:picLocks/>
          </p:cNvPicPr>
          <p:nvPr/>
        </p:nvPicPr>
        <p:blipFill>
          <a:blip r:embed="rId18"/>
          <a:stretch>
            <a:fillRect/>
          </a:stretch>
        </p:blipFill>
        <p:spPr>
          <a:xfrm>
            <a:off x="2418272" y="3601816"/>
            <a:ext cx="1620957" cy="1620957"/>
          </a:xfrm>
          <a:prstGeom prst="rect">
            <a:avLst/>
          </a:prstGeom>
        </p:spPr>
      </p:pic>
      <p:pic>
        <p:nvPicPr>
          <p:cNvPr id="19" name="Picture 18">
            <a:extLst>
              <a:ext uri="{FF2B5EF4-FFF2-40B4-BE49-F238E27FC236}">
                <a16:creationId xmlns:a16="http://schemas.microsoft.com/office/drawing/2014/main" id="{BEBC63F4-808E-0A43-AC3A-C4DD40002017}"/>
              </a:ext>
            </a:extLst>
          </p:cNvPr>
          <p:cNvPicPr>
            <a:picLocks/>
          </p:cNvPicPr>
          <p:nvPr/>
        </p:nvPicPr>
        <p:blipFill>
          <a:blip r:embed="rId19"/>
          <a:stretch>
            <a:fillRect/>
          </a:stretch>
        </p:blipFill>
        <p:spPr>
          <a:xfrm>
            <a:off x="4209376" y="3613769"/>
            <a:ext cx="1620957" cy="1620957"/>
          </a:xfrm>
          <a:prstGeom prst="rect">
            <a:avLst/>
          </a:prstGeom>
        </p:spPr>
      </p:pic>
      <p:pic>
        <p:nvPicPr>
          <p:cNvPr id="20" name="Picture 19">
            <a:extLst>
              <a:ext uri="{FF2B5EF4-FFF2-40B4-BE49-F238E27FC236}">
                <a16:creationId xmlns:a16="http://schemas.microsoft.com/office/drawing/2014/main" id="{418FA723-9465-B14C-876B-212893D5FD45}"/>
              </a:ext>
            </a:extLst>
          </p:cNvPr>
          <p:cNvPicPr>
            <a:picLocks/>
          </p:cNvPicPr>
          <p:nvPr/>
        </p:nvPicPr>
        <p:blipFill>
          <a:blip r:embed="rId20"/>
          <a:stretch>
            <a:fillRect/>
          </a:stretch>
        </p:blipFill>
        <p:spPr>
          <a:xfrm>
            <a:off x="2379630" y="3807266"/>
            <a:ext cx="297186" cy="297186"/>
          </a:xfrm>
          <a:prstGeom prst="rect">
            <a:avLst/>
          </a:prstGeom>
        </p:spPr>
      </p:pic>
      <p:sp>
        <p:nvSpPr>
          <p:cNvPr id="21" name="Oval 20">
            <a:extLst>
              <a:ext uri="{FF2B5EF4-FFF2-40B4-BE49-F238E27FC236}">
                <a16:creationId xmlns:a16="http://schemas.microsoft.com/office/drawing/2014/main" id="{A726F947-0D0B-7343-901F-D80212245C60}"/>
              </a:ext>
            </a:extLst>
          </p:cNvPr>
          <p:cNvSpPr/>
          <p:nvPr/>
        </p:nvSpPr>
        <p:spPr bwMode="auto">
          <a:xfrm>
            <a:off x="4740100" y="4136255"/>
            <a:ext cx="108208" cy="1082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 name="Oval 21">
            <a:extLst>
              <a:ext uri="{FF2B5EF4-FFF2-40B4-BE49-F238E27FC236}">
                <a16:creationId xmlns:a16="http://schemas.microsoft.com/office/drawing/2014/main" id="{82EDC584-97D6-7241-B340-3D77A1246FC8}"/>
              </a:ext>
            </a:extLst>
          </p:cNvPr>
          <p:cNvSpPr/>
          <p:nvPr/>
        </p:nvSpPr>
        <p:spPr bwMode="auto">
          <a:xfrm>
            <a:off x="4959097" y="4122806"/>
            <a:ext cx="138665" cy="1386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 name="Oval 22">
            <a:extLst>
              <a:ext uri="{FF2B5EF4-FFF2-40B4-BE49-F238E27FC236}">
                <a16:creationId xmlns:a16="http://schemas.microsoft.com/office/drawing/2014/main" id="{6AA9ABD6-08C8-274A-8840-A1A044A90F7D}"/>
              </a:ext>
            </a:extLst>
          </p:cNvPr>
          <p:cNvSpPr/>
          <p:nvPr/>
        </p:nvSpPr>
        <p:spPr bwMode="auto">
          <a:xfrm>
            <a:off x="4990816" y="4153261"/>
            <a:ext cx="77753" cy="7775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24" name="Straight Arrow Connector 23">
            <a:extLst>
              <a:ext uri="{FF2B5EF4-FFF2-40B4-BE49-F238E27FC236}">
                <a16:creationId xmlns:a16="http://schemas.microsoft.com/office/drawing/2014/main" id="{88C1FD41-0AC3-DF4F-B517-2E8CAE791638}"/>
              </a:ext>
            </a:extLst>
          </p:cNvPr>
          <p:cNvCxnSpPr>
            <a:cxnSpLocks/>
            <a:stCxn id="21" idx="6"/>
            <a:endCxn id="22" idx="2"/>
          </p:cNvCxnSpPr>
          <p:nvPr/>
        </p:nvCxnSpPr>
        <p:spPr bwMode="auto">
          <a:xfrm>
            <a:off x="4848308" y="4190359"/>
            <a:ext cx="110789" cy="1780"/>
          </a:xfrm>
          <a:prstGeom prst="straightConnector1">
            <a:avLst/>
          </a:prstGeom>
          <a:noFill/>
          <a:ln w="6350" cap="flat" cmpd="sng" algn="ctr">
            <a:solidFill>
              <a:schemeClr val="tx1"/>
            </a:solidFill>
            <a:prstDash val="solid"/>
            <a:round/>
            <a:headEnd type="none" w="med" len="med"/>
            <a:tailEnd type="triangle" w="sm" len="sm"/>
          </a:ln>
          <a:effectLst/>
        </p:spPr>
      </p:cxnSp>
      <p:sp>
        <p:nvSpPr>
          <p:cNvPr id="25" name="TextBox 24">
            <a:extLst>
              <a:ext uri="{FF2B5EF4-FFF2-40B4-BE49-F238E27FC236}">
                <a16:creationId xmlns:a16="http://schemas.microsoft.com/office/drawing/2014/main" id="{DBD6E85B-2114-2F49-A3B2-C5B74BB31FFF}"/>
              </a:ext>
            </a:extLst>
          </p:cNvPr>
          <p:cNvSpPr txBox="1"/>
          <p:nvPr/>
        </p:nvSpPr>
        <p:spPr>
          <a:xfrm>
            <a:off x="4438470" y="4455889"/>
            <a:ext cx="1092350" cy="268920"/>
          </a:xfrm>
          <a:prstGeom prst="rect">
            <a:avLst/>
          </a:prstGeom>
          <a:noFill/>
        </p:spPr>
        <p:txBody>
          <a:bodyPr wrap="none" rtlCol="0">
            <a:spAutoFit/>
          </a:bodyPr>
          <a:lstStyle/>
          <a:p>
            <a:pPr algn="ctr"/>
            <a:r>
              <a:rPr lang="en-US" sz="1350" i="1" dirty="0">
                <a:latin typeface="Calibri" panose="020F0502020204030204" pitchFamily="34" charset="0"/>
              </a:rPr>
              <a:t>C. Algorithm</a:t>
            </a:r>
          </a:p>
        </p:txBody>
      </p:sp>
      <p:sp>
        <p:nvSpPr>
          <p:cNvPr id="26" name="TextBox 25">
            <a:extLst>
              <a:ext uri="{FF2B5EF4-FFF2-40B4-BE49-F238E27FC236}">
                <a16:creationId xmlns:a16="http://schemas.microsoft.com/office/drawing/2014/main" id="{507B4DC2-8BDD-6E42-BF62-BB2413FA4906}"/>
              </a:ext>
            </a:extLst>
          </p:cNvPr>
          <p:cNvSpPr txBox="1"/>
          <p:nvPr/>
        </p:nvSpPr>
        <p:spPr>
          <a:xfrm>
            <a:off x="2307473" y="3548682"/>
            <a:ext cx="1412631" cy="268920"/>
          </a:xfrm>
          <a:prstGeom prst="rect">
            <a:avLst/>
          </a:prstGeom>
          <a:noFill/>
        </p:spPr>
        <p:txBody>
          <a:bodyPr wrap="none" rtlCol="0">
            <a:spAutoFit/>
          </a:bodyPr>
          <a:lstStyle/>
          <a:p>
            <a:pPr algn="ctr"/>
            <a:r>
              <a:rPr lang="en-US" sz="1400" i="1" dirty="0">
                <a:latin typeface="Calibri" panose="020F0502020204030204" pitchFamily="34" charset="0"/>
              </a:rPr>
              <a:t>A. Resource limit</a:t>
            </a:r>
          </a:p>
        </p:txBody>
      </p:sp>
      <p:sp>
        <p:nvSpPr>
          <p:cNvPr id="27" name="TextBox 26">
            <a:extLst>
              <a:ext uri="{FF2B5EF4-FFF2-40B4-BE49-F238E27FC236}">
                <a16:creationId xmlns:a16="http://schemas.microsoft.com/office/drawing/2014/main" id="{54AC060C-1554-9D46-A874-21A696C4B6A8}"/>
              </a:ext>
            </a:extLst>
          </p:cNvPr>
          <p:cNvSpPr txBox="1"/>
          <p:nvPr/>
        </p:nvSpPr>
        <p:spPr>
          <a:xfrm>
            <a:off x="4863827" y="2629741"/>
            <a:ext cx="1206099" cy="268920"/>
          </a:xfrm>
          <a:prstGeom prst="rect">
            <a:avLst/>
          </a:prstGeom>
          <a:noFill/>
        </p:spPr>
        <p:txBody>
          <a:bodyPr wrap="none" rtlCol="0">
            <a:spAutoFit/>
          </a:bodyPr>
          <a:lstStyle/>
          <a:p>
            <a:pPr algn="ctr"/>
            <a:r>
              <a:rPr lang="en-US" sz="1400" i="1" dirty="0">
                <a:latin typeface="Calibri" panose="020F0502020204030204" pitchFamily="34" charset="0"/>
              </a:rPr>
              <a:t>B. Refactoring</a:t>
            </a:r>
          </a:p>
        </p:txBody>
      </p:sp>
      <p:cxnSp>
        <p:nvCxnSpPr>
          <p:cNvPr id="28" name="Straight Arrow Connector 27">
            <a:extLst>
              <a:ext uri="{FF2B5EF4-FFF2-40B4-BE49-F238E27FC236}">
                <a16:creationId xmlns:a16="http://schemas.microsoft.com/office/drawing/2014/main" id="{4E8D8AB4-1EEE-6745-A2B0-481A2530FEA6}"/>
              </a:ext>
            </a:extLst>
          </p:cNvPr>
          <p:cNvCxnSpPr>
            <a:cxnSpLocks/>
            <a:stCxn id="27" idx="1"/>
          </p:cNvCxnSpPr>
          <p:nvPr/>
        </p:nvCxnSpPr>
        <p:spPr bwMode="auto">
          <a:xfrm flipH="1">
            <a:off x="4438470" y="2764201"/>
            <a:ext cx="425357" cy="7112"/>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B564ECF5-0013-784A-A8C0-5C33305147EE}"/>
              </a:ext>
            </a:extLst>
          </p:cNvPr>
          <p:cNvCxnSpPr>
            <a:cxnSpLocks/>
            <a:stCxn id="27" idx="1"/>
          </p:cNvCxnSpPr>
          <p:nvPr/>
        </p:nvCxnSpPr>
        <p:spPr bwMode="auto">
          <a:xfrm flipH="1">
            <a:off x="4438470" y="2764201"/>
            <a:ext cx="425357" cy="246119"/>
          </a:xfrm>
          <a:prstGeom prst="straightConnector1">
            <a:avLst/>
          </a:prstGeom>
          <a:noFill/>
          <a:ln w="9525" cap="flat" cmpd="sng" algn="ctr">
            <a:solidFill>
              <a:schemeClr val="tx1"/>
            </a:solidFill>
            <a:prstDash val="solid"/>
            <a:round/>
            <a:headEnd type="none" w="med" len="med"/>
            <a:tailEnd type="triangle"/>
          </a:ln>
          <a:effectLst/>
        </p:spPr>
      </p:cxnSp>
      <p:pic>
        <p:nvPicPr>
          <p:cNvPr id="30" name="Picture 29">
            <a:extLst>
              <a:ext uri="{FF2B5EF4-FFF2-40B4-BE49-F238E27FC236}">
                <a16:creationId xmlns:a16="http://schemas.microsoft.com/office/drawing/2014/main" id="{FF6D1976-A23D-E64B-A595-C7EEEB2670ED}"/>
              </a:ext>
            </a:extLst>
          </p:cNvPr>
          <p:cNvPicPr>
            <a:picLocks/>
          </p:cNvPicPr>
          <p:nvPr/>
        </p:nvPicPr>
        <p:blipFill rotWithShape="1">
          <a:blip r:embed="rId21"/>
          <a:srcRect l="8479" t="36198" r="9172" b="21368"/>
          <a:stretch/>
        </p:blipFill>
        <p:spPr>
          <a:xfrm>
            <a:off x="3217141" y="4660552"/>
            <a:ext cx="377849" cy="222282"/>
          </a:xfrm>
          <a:prstGeom prst="rect">
            <a:avLst/>
          </a:prstGeom>
        </p:spPr>
      </p:pic>
      <p:sp>
        <p:nvSpPr>
          <p:cNvPr id="31" name="TextBox 30">
            <a:extLst>
              <a:ext uri="{FF2B5EF4-FFF2-40B4-BE49-F238E27FC236}">
                <a16:creationId xmlns:a16="http://schemas.microsoft.com/office/drawing/2014/main" id="{7E191552-3A77-EF4C-B2D0-4222316B07CD}"/>
              </a:ext>
            </a:extLst>
          </p:cNvPr>
          <p:cNvSpPr txBox="1"/>
          <p:nvPr/>
        </p:nvSpPr>
        <p:spPr>
          <a:xfrm>
            <a:off x="2865995" y="4463641"/>
            <a:ext cx="1024384" cy="268920"/>
          </a:xfrm>
          <a:prstGeom prst="rect">
            <a:avLst/>
          </a:prstGeom>
          <a:noFill/>
        </p:spPr>
        <p:txBody>
          <a:bodyPr wrap="none" rtlCol="0">
            <a:spAutoFit/>
          </a:bodyPr>
          <a:lstStyle/>
          <a:p>
            <a:pPr algn="ctr"/>
            <a:r>
              <a:rPr lang="en-US" sz="1400" i="1" dirty="0">
                <a:latin typeface="Calibri" panose="020F0502020204030204" pitchFamily="34" charset="0"/>
              </a:rPr>
              <a:t>D. Optimize</a:t>
            </a:r>
          </a:p>
        </p:txBody>
      </p:sp>
      <p:cxnSp>
        <p:nvCxnSpPr>
          <p:cNvPr id="32" name="Straight Arrow Connector 31">
            <a:extLst>
              <a:ext uri="{FF2B5EF4-FFF2-40B4-BE49-F238E27FC236}">
                <a16:creationId xmlns:a16="http://schemas.microsoft.com/office/drawing/2014/main" id="{E10ECE28-2381-BC44-9879-D16CE8374A95}"/>
              </a:ext>
            </a:extLst>
          </p:cNvPr>
          <p:cNvCxnSpPr>
            <a:cxnSpLocks/>
            <a:stCxn id="2" idx="2"/>
          </p:cNvCxnSpPr>
          <p:nvPr/>
        </p:nvCxnSpPr>
        <p:spPr bwMode="auto">
          <a:xfrm flipH="1">
            <a:off x="3679952" y="3643745"/>
            <a:ext cx="375740" cy="312230"/>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B87A2A7D-BA1E-BE42-AC6B-942D7630551E}"/>
              </a:ext>
            </a:extLst>
          </p:cNvPr>
          <p:cNvCxnSpPr>
            <a:cxnSpLocks/>
            <a:stCxn id="2" idx="2"/>
          </p:cNvCxnSpPr>
          <p:nvPr/>
        </p:nvCxnSpPr>
        <p:spPr bwMode="auto">
          <a:xfrm>
            <a:off x="4055692" y="3643745"/>
            <a:ext cx="352626" cy="340790"/>
          </a:xfrm>
          <a:prstGeom prst="straightConnector1">
            <a:avLst/>
          </a:prstGeom>
          <a:no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7ACA835B-61B3-6844-A6FC-763A2E336E52}"/>
              </a:ext>
            </a:extLst>
          </p:cNvPr>
          <p:cNvSpPr txBox="1"/>
          <p:nvPr/>
        </p:nvSpPr>
        <p:spPr>
          <a:xfrm>
            <a:off x="2832073" y="4248335"/>
            <a:ext cx="696024" cy="231089"/>
          </a:xfrm>
          <a:prstGeom prst="rect">
            <a:avLst/>
          </a:prstGeom>
          <a:noFill/>
        </p:spPr>
        <p:txBody>
          <a:bodyPr wrap="square" rtlCol="0">
            <a:spAutoFit/>
          </a:bodyPr>
          <a:lstStyle/>
          <a:p>
            <a:pPr algn="ctr"/>
            <a:r>
              <a:rPr lang="en-US" sz="1050" b="1" dirty="0">
                <a:latin typeface="Calibri" panose="020F0502020204030204" pitchFamily="34" charset="0"/>
              </a:rPr>
              <a:t>Spencer</a:t>
            </a:r>
          </a:p>
        </p:txBody>
      </p:sp>
      <p:sp>
        <p:nvSpPr>
          <p:cNvPr id="35" name="TextBox 34">
            <a:extLst>
              <a:ext uri="{FF2B5EF4-FFF2-40B4-BE49-F238E27FC236}">
                <a16:creationId xmlns:a16="http://schemas.microsoft.com/office/drawing/2014/main" id="{710FF524-1180-D54B-A6E9-BC4FC6C33FD5}"/>
              </a:ext>
            </a:extLst>
          </p:cNvPr>
          <p:cNvSpPr txBox="1"/>
          <p:nvPr/>
        </p:nvSpPr>
        <p:spPr>
          <a:xfrm>
            <a:off x="4534346" y="4276553"/>
            <a:ext cx="840294" cy="311496"/>
          </a:xfrm>
          <a:prstGeom prst="rect">
            <a:avLst/>
          </a:prstGeom>
          <a:noFill/>
        </p:spPr>
        <p:txBody>
          <a:bodyPr wrap="none" rtlCol="0">
            <a:spAutoFit/>
          </a:bodyPr>
          <a:lstStyle/>
          <a:p>
            <a:pPr algn="ctr">
              <a:lnSpc>
                <a:spcPct val="50000"/>
              </a:lnSpc>
            </a:pPr>
            <a:r>
              <a:rPr lang="en-US" sz="1050" b="1" dirty="0">
                <a:latin typeface="Calibri" panose="020F0502020204030204" pitchFamily="34" charset="0"/>
              </a:rPr>
              <a:t>Thompson</a:t>
            </a:r>
          </a:p>
          <a:p>
            <a:pPr algn="ctr">
              <a:lnSpc>
                <a:spcPct val="50000"/>
              </a:lnSpc>
            </a:pPr>
            <a:r>
              <a:rPr lang="en-US" sz="1050" b="1" dirty="0" err="1">
                <a:latin typeface="Calibri" panose="020F0502020204030204" pitchFamily="34" charset="0"/>
              </a:rPr>
              <a:t>Brzozowski</a:t>
            </a:r>
            <a:endParaRPr lang="en-US" sz="1050" b="1" dirty="0">
              <a:latin typeface="Calibri" panose="020F0502020204030204" pitchFamily="34" charset="0"/>
            </a:endParaRPr>
          </a:p>
        </p:txBody>
      </p:sp>
      <p:sp>
        <p:nvSpPr>
          <p:cNvPr id="52" name="Title 51">
            <a:extLst>
              <a:ext uri="{FF2B5EF4-FFF2-40B4-BE49-F238E27FC236}">
                <a16:creationId xmlns:a16="http://schemas.microsoft.com/office/drawing/2014/main" id="{4D3360E9-77A7-CF4A-BA62-CCD0A8F1DF67}"/>
              </a:ext>
            </a:extLst>
          </p:cNvPr>
          <p:cNvSpPr>
            <a:spLocks noGrp="1"/>
          </p:cNvSpPr>
          <p:nvPr>
            <p:ph type="title"/>
          </p:nvPr>
        </p:nvSpPr>
        <p:spPr/>
        <p:txBody>
          <a:bodyPr>
            <a:normAutofit fontScale="90000"/>
          </a:bodyPr>
          <a:lstStyle/>
          <a:p>
            <a:r>
              <a:rPr lang="en-US"/>
              <a:t>ReDoS defense space</a:t>
            </a:r>
          </a:p>
        </p:txBody>
      </p:sp>
      <p:pic>
        <p:nvPicPr>
          <p:cNvPr id="71" name="Picture 70" descr="A picture containing plate, food, drawing&#10;&#10;Description automatically generated">
            <a:extLst>
              <a:ext uri="{FF2B5EF4-FFF2-40B4-BE49-F238E27FC236}">
                <a16:creationId xmlns:a16="http://schemas.microsoft.com/office/drawing/2014/main" id="{FB483453-B319-AF44-A260-91C132D0E7F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969818" y="3472524"/>
            <a:ext cx="335015" cy="180594"/>
          </a:xfrm>
          <a:prstGeom prst="rect">
            <a:avLst/>
          </a:prstGeom>
        </p:spPr>
      </p:pic>
      <p:pic>
        <p:nvPicPr>
          <p:cNvPr id="72" name="Picture 71" descr="A picture containing drawing&#10;&#10;Description automatically generated">
            <a:extLst>
              <a:ext uri="{FF2B5EF4-FFF2-40B4-BE49-F238E27FC236}">
                <a16:creationId xmlns:a16="http://schemas.microsoft.com/office/drawing/2014/main" id="{C349E55A-3320-644F-911E-494C4AAF7D19}"/>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327448" y="3360202"/>
            <a:ext cx="224645" cy="224645"/>
          </a:xfrm>
          <a:prstGeom prst="rect">
            <a:avLst/>
          </a:prstGeom>
        </p:spPr>
      </p:pic>
      <p:sp>
        <p:nvSpPr>
          <p:cNvPr id="62" name="TextBox 61">
            <a:extLst>
              <a:ext uri="{FF2B5EF4-FFF2-40B4-BE49-F238E27FC236}">
                <a16:creationId xmlns:a16="http://schemas.microsoft.com/office/drawing/2014/main" id="{1EBA0CA7-1AE0-6645-A282-8F7B6B3C8156}"/>
              </a:ext>
            </a:extLst>
          </p:cNvPr>
          <p:cNvSpPr txBox="1"/>
          <p:nvPr/>
        </p:nvSpPr>
        <p:spPr>
          <a:xfrm>
            <a:off x="1560330" y="3003678"/>
            <a:ext cx="760465" cy="369332"/>
          </a:xfrm>
          <a:prstGeom prst="rect">
            <a:avLst/>
          </a:prstGeom>
          <a:noFill/>
        </p:spPr>
        <p:txBody>
          <a:bodyPr wrap="none" rtlCol="0">
            <a:spAutoFit/>
          </a:bodyPr>
          <a:lstStyle/>
          <a:p>
            <a:r>
              <a:rPr lang="en-US"/>
              <a:t>[D’18]</a:t>
            </a:r>
          </a:p>
        </p:txBody>
      </p:sp>
      <p:sp>
        <p:nvSpPr>
          <p:cNvPr id="74" name="TextBox 73">
            <a:extLst>
              <a:ext uri="{FF2B5EF4-FFF2-40B4-BE49-F238E27FC236}">
                <a16:creationId xmlns:a16="http://schemas.microsoft.com/office/drawing/2014/main" id="{DE7D1DD8-7325-AE4D-8E05-0492B7707063}"/>
              </a:ext>
            </a:extLst>
          </p:cNvPr>
          <p:cNvSpPr txBox="1"/>
          <p:nvPr/>
        </p:nvSpPr>
        <p:spPr>
          <a:xfrm>
            <a:off x="2449935" y="4925639"/>
            <a:ext cx="1824538" cy="584775"/>
          </a:xfrm>
          <a:prstGeom prst="rect">
            <a:avLst/>
          </a:prstGeom>
          <a:noFill/>
        </p:spPr>
        <p:txBody>
          <a:bodyPr wrap="none" rtlCol="0">
            <a:spAutoFit/>
          </a:bodyPr>
          <a:lstStyle/>
          <a:p>
            <a:r>
              <a:rPr lang="en-US" sz="3200" b="1" i="1"/>
              <a:t>This work</a:t>
            </a:r>
          </a:p>
        </p:txBody>
      </p:sp>
      <p:pic>
        <p:nvPicPr>
          <p:cNvPr id="78" name="Picture 77">
            <a:extLst>
              <a:ext uri="{FF2B5EF4-FFF2-40B4-BE49-F238E27FC236}">
                <a16:creationId xmlns:a16="http://schemas.microsoft.com/office/drawing/2014/main" id="{3CA4FEA0-1675-EA4F-B737-648382012D40}"/>
              </a:ext>
            </a:extLst>
          </p:cNvPr>
          <p:cNvPicPr>
            <a:picLocks noChangeAspect="1"/>
          </p:cNvPicPr>
          <p:nvPr/>
        </p:nvPicPr>
        <p:blipFill>
          <a:blip r:embed="rId22" cstate="email">
            <a:alphaModFix amt="75000"/>
            <a:extLst>
              <a:ext uri="{28A0092B-C50C-407E-A947-70E740481C1C}">
                <a14:useLocalDpi xmlns:a14="http://schemas.microsoft.com/office/drawing/2010/main"/>
              </a:ext>
            </a:extLst>
          </a:blip>
          <a:stretch>
            <a:fillRect/>
          </a:stretch>
        </p:blipFill>
        <p:spPr>
          <a:xfrm>
            <a:off x="5568697" y="3666971"/>
            <a:ext cx="501229" cy="501229"/>
          </a:xfrm>
          <a:prstGeom prst="rect">
            <a:avLst/>
          </a:prstGeom>
        </p:spPr>
      </p:pic>
      <p:pic>
        <p:nvPicPr>
          <p:cNvPr id="79" name="Picture 78">
            <a:extLst>
              <a:ext uri="{FF2B5EF4-FFF2-40B4-BE49-F238E27FC236}">
                <a16:creationId xmlns:a16="http://schemas.microsoft.com/office/drawing/2014/main" id="{AFC770CB-F291-2E48-91F1-AD29FB16EAB7}"/>
              </a:ext>
            </a:extLst>
          </p:cNvPr>
          <p:cNvPicPr>
            <a:picLocks noChangeAspect="1"/>
          </p:cNvPicPr>
          <p:nvPr/>
        </p:nvPicPr>
        <p:blipFill>
          <a:blip r:embed="rId23" cstate="email">
            <a:alphaModFix amt="75000"/>
            <a:extLst>
              <a:ext uri="{28A0092B-C50C-407E-A947-70E740481C1C}">
                <a14:useLocalDpi xmlns:a14="http://schemas.microsoft.com/office/drawing/2010/main"/>
              </a:ext>
            </a:extLst>
          </a:blip>
          <a:stretch>
            <a:fillRect/>
          </a:stretch>
        </p:blipFill>
        <p:spPr>
          <a:xfrm>
            <a:off x="5971026" y="4159321"/>
            <a:ext cx="368553" cy="501231"/>
          </a:xfrm>
          <a:prstGeom prst="rect">
            <a:avLst/>
          </a:prstGeom>
        </p:spPr>
      </p:pic>
    </p:spTree>
    <p:extLst>
      <p:ext uri="{BB962C8B-B14F-4D97-AF65-F5344CB8AC3E}">
        <p14:creationId xmlns:p14="http://schemas.microsoft.com/office/powerpoint/2010/main" val="19406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p:txBody>
          <a:bodyPr/>
          <a:lstStyle/>
          <a:p>
            <a:r>
              <a:rPr lang="en-US"/>
              <a:t>Background and Motivation</a:t>
            </a:r>
          </a:p>
        </p:txBody>
      </p:sp>
      <p:sp>
        <p:nvSpPr>
          <p:cNvPr id="4" name="Slide Number Placeholder 3">
            <a:extLst>
              <a:ext uri="{FF2B5EF4-FFF2-40B4-BE49-F238E27FC236}">
                <a16:creationId xmlns:a16="http://schemas.microsoft.com/office/drawing/2014/main" id="{8B1E063C-5B65-E44B-89A0-AD2EF4D39A8A}"/>
              </a:ext>
            </a:extLst>
          </p:cNvPr>
          <p:cNvSpPr>
            <a:spLocks noGrp="1"/>
          </p:cNvSpPr>
          <p:nvPr>
            <p:ph type="sldNum" sz="quarter" idx="4294967295"/>
          </p:nvPr>
        </p:nvSpPr>
        <p:spPr>
          <a:xfrm>
            <a:off x="8458200" y="6492875"/>
            <a:ext cx="366712" cy="365125"/>
          </a:xfrm>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25546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624C7-7534-1144-8A7E-A8DD8665C439}"/>
              </a:ext>
            </a:extLst>
          </p:cNvPr>
          <p:cNvSpPr>
            <a:spLocks noGrp="1"/>
          </p:cNvSpPr>
          <p:nvPr>
            <p:ph type="title"/>
          </p:nvPr>
        </p:nvSpPr>
        <p:spPr/>
        <p:txBody>
          <a:bodyPr>
            <a:normAutofit fontScale="90000"/>
          </a:bodyPr>
          <a:lstStyle/>
          <a:p>
            <a:r>
              <a:rPr lang="en-US"/>
              <a:t>Regex engine maintainers’ perspectives</a:t>
            </a:r>
          </a:p>
        </p:txBody>
      </p:sp>
      <p:sp>
        <p:nvSpPr>
          <p:cNvPr id="4" name="Slide Number Placeholder 3">
            <a:extLst>
              <a:ext uri="{FF2B5EF4-FFF2-40B4-BE49-F238E27FC236}">
                <a16:creationId xmlns:a16="http://schemas.microsoft.com/office/drawing/2014/main" id="{649B2D49-3CB0-B94B-BEC5-5F2D63FCC1C4}"/>
              </a:ext>
            </a:extLst>
          </p:cNvPr>
          <p:cNvSpPr>
            <a:spLocks noGrp="1"/>
          </p:cNvSpPr>
          <p:nvPr>
            <p:ph type="sldNum" sz="quarter" idx="12"/>
          </p:nvPr>
        </p:nvSpPr>
        <p:spPr/>
        <p:txBody>
          <a:bodyPr/>
          <a:lstStyle/>
          <a:p>
            <a:fld id="{8A7A6979-0714-4377-B894-6BE4C2D6E202}" type="slidenum">
              <a:rPr lang="en-US" smtClean="0"/>
              <a:pPr/>
              <a:t>30</a:t>
            </a:fld>
            <a:endParaRPr lang="en-US" dirty="0"/>
          </a:p>
        </p:txBody>
      </p:sp>
      <p:pic>
        <p:nvPicPr>
          <p:cNvPr id="8" name="Picture 7">
            <a:extLst>
              <a:ext uri="{FF2B5EF4-FFF2-40B4-BE49-F238E27FC236}">
                <a16:creationId xmlns:a16="http://schemas.microsoft.com/office/drawing/2014/main" id="{CF2D24D8-8DCA-CC4D-8AB3-62DB57550F1F}"/>
              </a:ext>
            </a:extLst>
          </p:cNvPr>
          <p:cNvPicPr>
            <a:picLocks noChangeAspect="1"/>
          </p:cNvPicPr>
          <p:nvPr/>
        </p:nvPicPr>
        <p:blipFill>
          <a:blip r:embed="rId2"/>
          <a:stretch>
            <a:fillRect/>
          </a:stretch>
        </p:blipFill>
        <p:spPr>
          <a:xfrm>
            <a:off x="682871" y="921279"/>
            <a:ext cx="7778258" cy="5321074"/>
          </a:xfrm>
          <a:prstGeom prst="rect">
            <a:avLst/>
          </a:prstGeom>
        </p:spPr>
      </p:pic>
    </p:spTree>
    <p:extLst>
      <p:ext uri="{BB962C8B-B14F-4D97-AF65-F5344CB8AC3E}">
        <p14:creationId xmlns:p14="http://schemas.microsoft.com/office/powerpoint/2010/main" val="674590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cept header">
            <a:extLst>
              <a:ext uri="{FF2B5EF4-FFF2-40B4-BE49-F238E27FC236}">
                <a16:creationId xmlns:a16="http://schemas.microsoft.com/office/drawing/2014/main" id="{2DCF9287-1655-B84C-9F11-A48CA961725F}"/>
              </a:ext>
            </a:extLst>
          </p:cNvPr>
          <p:cNvSpPr>
            <a:spLocks noGrp="1"/>
          </p:cNvSpPr>
          <p:nvPr>
            <p:ph type="body" sz="quarter" idx="1"/>
          </p:nvPr>
        </p:nvSpPr>
        <p:spPr>
          <a:xfrm>
            <a:off x="367555" y="1052113"/>
            <a:ext cx="4040188" cy="639762"/>
          </a:xfrm>
        </p:spPr>
        <p:txBody>
          <a:bodyPr/>
          <a:lstStyle/>
          <a:p>
            <a:r>
              <a:rPr lang="en-US" dirty="0"/>
              <a:t>Concept</a:t>
            </a:r>
          </a:p>
        </p:txBody>
      </p:sp>
      <p:sp>
        <p:nvSpPr>
          <p:cNvPr id="3" name="Title">
            <a:extLst>
              <a:ext uri="{FF2B5EF4-FFF2-40B4-BE49-F238E27FC236}">
                <a16:creationId xmlns:a16="http://schemas.microsoft.com/office/drawing/2014/main" id="{4F4AFF9C-5620-9C47-9596-E3C58B157A68}"/>
              </a:ext>
            </a:extLst>
          </p:cNvPr>
          <p:cNvSpPr>
            <a:spLocks noGrp="1"/>
          </p:cNvSpPr>
          <p:nvPr>
            <p:ph type="title"/>
          </p:nvPr>
        </p:nvSpPr>
        <p:spPr/>
        <p:txBody>
          <a:bodyPr>
            <a:normAutofit fontScale="90000"/>
          </a:bodyPr>
          <a:lstStyle/>
          <a:p>
            <a:r>
              <a:rPr lang="en-US" dirty="0"/>
              <a:t>Regexes 101</a:t>
            </a:r>
          </a:p>
        </p:txBody>
      </p:sp>
      <p:sp>
        <p:nvSpPr>
          <p:cNvPr id="16" name="Notation header">
            <a:extLst>
              <a:ext uri="{FF2B5EF4-FFF2-40B4-BE49-F238E27FC236}">
                <a16:creationId xmlns:a16="http://schemas.microsoft.com/office/drawing/2014/main" id="{1FCBAE9C-D183-E647-9CF3-023E87116CE4}"/>
              </a:ext>
            </a:extLst>
          </p:cNvPr>
          <p:cNvSpPr>
            <a:spLocks noGrp="1"/>
          </p:cNvSpPr>
          <p:nvPr>
            <p:ph type="body" idx="3"/>
          </p:nvPr>
        </p:nvSpPr>
        <p:spPr>
          <a:xfrm>
            <a:off x="4662954" y="1052113"/>
            <a:ext cx="4041775" cy="639762"/>
          </a:xfrm>
        </p:spPr>
        <p:txBody>
          <a:bodyPr/>
          <a:lstStyle/>
          <a:p>
            <a:r>
              <a:rPr lang="en-US" dirty="0"/>
              <a:t>Core operations</a:t>
            </a:r>
          </a:p>
        </p:txBody>
      </p:sp>
      <p:sp>
        <p:nvSpPr>
          <p:cNvPr id="2" name="Concept body">
            <a:extLst>
              <a:ext uri="{FF2B5EF4-FFF2-40B4-BE49-F238E27FC236}">
                <a16:creationId xmlns:a16="http://schemas.microsoft.com/office/drawing/2014/main" id="{23B129C2-61A0-A34C-904B-EA8EF428FCB1}"/>
              </a:ext>
            </a:extLst>
          </p:cNvPr>
          <p:cNvSpPr>
            <a:spLocks noGrp="1"/>
          </p:cNvSpPr>
          <p:nvPr>
            <p:ph sz="half" idx="2"/>
          </p:nvPr>
        </p:nvSpPr>
        <p:spPr>
          <a:xfrm>
            <a:off x="390906" y="1691510"/>
            <a:ext cx="4040188" cy="1232129"/>
          </a:xfrm>
        </p:spPr>
        <p:txBody>
          <a:bodyPr>
            <a:normAutofit fontScale="92500" lnSpcReduction="20000"/>
          </a:bodyPr>
          <a:lstStyle/>
          <a:p>
            <a:r>
              <a:rPr lang="en-US" sz="2800" dirty="0"/>
              <a:t>Simple string languages</a:t>
            </a:r>
          </a:p>
          <a:p>
            <a:r>
              <a:rPr lang="en-US" sz="2800" dirty="0"/>
              <a:t>~40% of SW projects</a:t>
            </a:r>
          </a:p>
          <a:p>
            <a:pPr marL="0" indent="0">
              <a:buNone/>
            </a:pPr>
            <a:r>
              <a:rPr lang="en-US" sz="1800" i="1" dirty="0"/>
              <a:t>	</a:t>
            </a:r>
            <a:endParaRPr lang="en-US" sz="2000" i="1" dirty="0"/>
          </a:p>
        </p:txBody>
      </p:sp>
      <p:sp>
        <p:nvSpPr>
          <p:cNvPr id="10" name="Notation body">
            <a:extLst>
              <a:ext uri="{FF2B5EF4-FFF2-40B4-BE49-F238E27FC236}">
                <a16:creationId xmlns:a16="http://schemas.microsoft.com/office/drawing/2014/main" id="{8081252D-338B-E74A-BA80-7EAF01BFC718}"/>
              </a:ext>
            </a:extLst>
          </p:cNvPr>
          <p:cNvSpPr>
            <a:spLocks noGrp="1"/>
          </p:cNvSpPr>
          <p:nvPr>
            <p:ph sz="quarter" idx="4"/>
          </p:nvPr>
        </p:nvSpPr>
        <p:spPr>
          <a:xfrm>
            <a:off x="4662954" y="1691875"/>
            <a:ext cx="4681855" cy="2275968"/>
          </a:xfrm>
        </p:spPr>
        <p:txBody>
          <a:bodyPr/>
          <a:lstStyle/>
          <a:p>
            <a:pPr marL="0" indent="0">
              <a:lnSpc>
                <a:spcPct val="150000"/>
              </a:lnSpc>
              <a:buNone/>
            </a:pPr>
            <a:r>
              <a:rPr lang="en-US" sz="2800" dirty="0"/>
              <a:t>ab		</a:t>
            </a:r>
            <a:r>
              <a:rPr lang="en-US" sz="2800" i="1" dirty="0"/>
              <a:t>ab</a:t>
            </a:r>
          </a:p>
          <a:p>
            <a:pPr marL="0" indent="0">
              <a:lnSpc>
                <a:spcPct val="150000"/>
              </a:lnSpc>
              <a:buNone/>
            </a:pPr>
            <a:r>
              <a:rPr lang="en-US" sz="2800" dirty="0"/>
              <a:t>a*		</a:t>
            </a:r>
            <a:r>
              <a:rPr lang="en-US" sz="2800" i="1" dirty="0"/>
              <a:t>a, aa, </a:t>
            </a:r>
            <a:r>
              <a:rPr lang="en-US" sz="2800" i="1" dirty="0" err="1"/>
              <a:t>aaa</a:t>
            </a:r>
            <a:r>
              <a:rPr lang="en-US" sz="2800" i="1" dirty="0"/>
              <a:t>, …</a:t>
            </a:r>
          </a:p>
          <a:p>
            <a:pPr marL="0" indent="0">
              <a:lnSpc>
                <a:spcPct val="150000"/>
              </a:lnSpc>
              <a:buNone/>
            </a:pPr>
            <a:r>
              <a:rPr lang="en-US" sz="2800" dirty="0"/>
              <a:t>a </a:t>
            </a:r>
            <a:r>
              <a:rPr lang="en-US" sz="2800" b="1" dirty="0"/>
              <a:t>|</a:t>
            </a:r>
            <a:r>
              <a:rPr lang="en-US" sz="2800" dirty="0"/>
              <a:t> b		</a:t>
            </a:r>
            <a:r>
              <a:rPr lang="en-US" sz="2800" i="1" dirty="0"/>
              <a:t>a, b</a:t>
            </a:r>
          </a:p>
        </p:txBody>
      </p:sp>
      <p:sp>
        <p:nvSpPr>
          <p:cNvPr id="19" name="Regex">
            <a:extLst>
              <a:ext uri="{FF2B5EF4-FFF2-40B4-BE49-F238E27FC236}">
                <a16:creationId xmlns:a16="http://schemas.microsoft.com/office/drawing/2014/main" id="{50515C65-5241-674D-AE9E-0C15573A40F1}"/>
              </a:ext>
            </a:extLst>
          </p:cNvPr>
          <p:cNvSpPr/>
          <p:nvPr/>
        </p:nvSpPr>
        <p:spPr bwMode="auto">
          <a:xfrm>
            <a:off x="2684834" y="190231"/>
            <a:ext cx="1200059" cy="476085"/>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omic Sans MS" panose="030F0902030302020204" pitchFamily="66" charset="0"/>
              </a:rPr>
              <a:t>/a+/</a:t>
            </a:r>
          </a:p>
        </p:txBody>
      </p:sp>
      <p:sp>
        <p:nvSpPr>
          <p:cNvPr id="28" name="Examples body">
            <a:extLst>
              <a:ext uri="{FF2B5EF4-FFF2-40B4-BE49-F238E27FC236}">
                <a16:creationId xmlns:a16="http://schemas.microsoft.com/office/drawing/2014/main" id="{86DF0907-E16B-E846-9A3E-8F34AAF1C90A}"/>
              </a:ext>
            </a:extLst>
          </p:cNvPr>
          <p:cNvSpPr txBox="1">
            <a:spLocks/>
          </p:cNvSpPr>
          <p:nvPr/>
        </p:nvSpPr>
        <p:spPr>
          <a:xfrm>
            <a:off x="715299" y="3858911"/>
            <a:ext cx="8866852" cy="3238769"/>
          </a:xfrm>
          <a:prstGeom prst="rect">
            <a:avLst/>
          </a:prstGeom>
        </p:spPr>
        <p:txBody>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Gill Sans MT" panose="020B0502020104020203" pitchFamily="34" charset="77"/>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Gill Sans MT" panose="020B0502020104020203" pitchFamily="34" charset="77"/>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Gill Sans MT" panose="020B0502020104020203" pitchFamily="34" charset="77"/>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marL="0" indent="0">
              <a:lnSpc>
                <a:spcPct val="200000"/>
              </a:lnSpc>
              <a:buFont typeface="Times" pitchFamily="18" charset="0"/>
              <a:buNone/>
            </a:pPr>
            <a:r>
              <a:rPr lang="en-US" sz="2800" kern="0" dirty="0">
                <a:latin typeface="Calibri" panose="020F0502020204030204" pitchFamily="34" charset="0"/>
                <a:cs typeface="Calibri" panose="020F0502020204030204" pitchFamily="34" charset="0"/>
              </a:rPr>
              <a:t>              \S+ @ \S+ \. \S+ 	         		       </a:t>
            </a:r>
            <a:r>
              <a:rPr lang="en-US" sz="2800" kern="0" dirty="0">
                <a:latin typeface="Calibri" panose="020F0502020204030204" pitchFamily="34" charset="0"/>
                <a:cs typeface="Calibri" panose="020F0502020204030204" pitchFamily="34" charset="0"/>
                <a:sym typeface="Wingdings" pitchFamily="2" charset="2"/>
              </a:rPr>
              <a:t> Email</a:t>
            </a:r>
            <a:endParaRPr lang="en-US" sz="2800" kern="0" dirty="0">
              <a:latin typeface="Calibri" panose="020F0502020204030204" pitchFamily="34" charset="0"/>
              <a:cs typeface="Calibri" panose="020F0502020204030204" pitchFamily="34" charset="0"/>
            </a:endParaRPr>
          </a:p>
          <a:p>
            <a:pPr marL="0" indent="0">
              <a:lnSpc>
                <a:spcPct val="200000"/>
              </a:lnSpc>
              <a:buFont typeface="Times" pitchFamily="18" charset="0"/>
              <a:buNone/>
            </a:pPr>
            <a:r>
              <a:rPr lang="en-US" sz="2800" kern="0" dirty="0">
                <a:latin typeface="Calibri" panose="020F0502020204030204" pitchFamily="34" charset="0"/>
                <a:cs typeface="Calibri" panose="020F0502020204030204" pitchFamily="34" charset="0"/>
              </a:rPr>
              <a:t>\d{1,3} \. \d{1,3} \. \d{1,3} \. \d{1,3}     </a:t>
            </a:r>
            <a:r>
              <a:rPr lang="en-US" sz="2800" kern="0" dirty="0">
                <a:latin typeface="Calibri" panose="020F0502020204030204" pitchFamily="34" charset="0"/>
                <a:cs typeface="Calibri" panose="020F0502020204030204" pitchFamily="34" charset="0"/>
                <a:sym typeface="Wingdings" pitchFamily="2" charset="2"/>
              </a:rPr>
              <a:t> IPv4</a:t>
            </a:r>
            <a:endParaRPr lang="en-US" sz="2800" kern="0" dirty="0">
              <a:latin typeface="Calibri" panose="020F0502020204030204" pitchFamily="34" charset="0"/>
              <a:cs typeface="Calibri" panose="020F0502020204030204" pitchFamily="34" charset="0"/>
            </a:endParaRPr>
          </a:p>
          <a:p>
            <a:pPr marL="0" indent="0">
              <a:lnSpc>
                <a:spcPct val="200000"/>
              </a:lnSpc>
              <a:buFont typeface="Times" pitchFamily="18" charset="0"/>
              <a:buNone/>
            </a:pPr>
            <a:r>
              <a:rPr lang="en-US" sz="2800" kern="0" dirty="0">
                <a:latin typeface="Calibri" panose="020F0502020204030204" pitchFamily="34" charset="0"/>
                <a:cs typeface="Calibri" panose="020F0502020204030204" pitchFamily="34" charset="0"/>
              </a:rPr>
              <a:t>^[a-zA-Z0-9]+ ( [._]? [a-zA-Z0-9]+ )* $	 </a:t>
            </a:r>
            <a:r>
              <a:rPr lang="en-US" sz="2800" kern="0" dirty="0">
                <a:latin typeface="Calibri" panose="020F0502020204030204" pitchFamily="34" charset="0"/>
                <a:cs typeface="Calibri" panose="020F0502020204030204" pitchFamily="34" charset="0"/>
                <a:sym typeface="Wingdings" pitchFamily="2" charset="2"/>
              </a:rPr>
              <a:t> Username</a:t>
            </a:r>
            <a:endParaRPr lang="en-US" sz="2800" kern="0" dirty="0">
              <a:latin typeface="Calibri" panose="020F0502020204030204" pitchFamily="34" charset="0"/>
              <a:cs typeface="Calibri" panose="020F0502020204030204" pitchFamily="34" charset="0"/>
            </a:endParaRPr>
          </a:p>
        </p:txBody>
      </p:sp>
      <p:sp>
        <p:nvSpPr>
          <p:cNvPr id="29" name="Examples header">
            <a:extLst>
              <a:ext uri="{FF2B5EF4-FFF2-40B4-BE49-F238E27FC236}">
                <a16:creationId xmlns:a16="http://schemas.microsoft.com/office/drawing/2014/main" id="{D948A35F-A56C-6248-B604-925FE1DB38D1}"/>
              </a:ext>
            </a:extLst>
          </p:cNvPr>
          <p:cNvSpPr txBox="1">
            <a:spLocks/>
          </p:cNvSpPr>
          <p:nvPr/>
        </p:nvSpPr>
        <p:spPr bwMode="auto">
          <a:xfrm>
            <a:off x="367555" y="3452694"/>
            <a:ext cx="404018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rgbClr val="000000"/>
              </a:buClr>
              <a:buSzPct val="120000"/>
              <a:buFont typeface="Times" pitchFamily="18" charset="0"/>
              <a:buNone/>
              <a:defRPr sz="3200" b="1">
                <a:solidFill>
                  <a:srgbClr val="050523"/>
                </a:solidFill>
                <a:latin typeface="Calibri" panose="020F0502020204030204" pitchFamily="34" charset="0"/>
                <a:ea typeface="+mn-ea"/>
                <a:cs typeface="Calibri" panose="020F0502020204030204" pitchFamily="34" charset="0"/>
              </a:defRPr>
            </a:lvl1pPr>
            <a:lvl2pPr marL="457200" indent="0" algn="l" rtl="0" fontAlgn="base">
              <a:spcBef>
                <a:spcPct val="20000"/>
              </a:spcBef>
              <a:spcAft>
                <a:spcPct val="0"/>
              </a:spcAft>
              <a:buClr>
                <a:srgbClr val="000000"/>
              </a:buClr>
              <a:buSzPct val="120000"/>
              <a:buFont typeface="Times" pitchFamily="18" charset="0"/>
              <a:buNone/>
              <a:defRPr sz="2000" b="1">
                <a:solidFill>
                  <a:srgbClr val="050523"/>
                </a:solidFill>
                <a:latin typeface="Calibri" panose="020F0502020204030204" pitchFamily="34" charset="0"/>
                <a:cs typeface="Calibri" panose="020F0502020204030204" pitchFamily="34" charset="0"/>
              </a:defRPr>
            </a:lvl2pPr>
            <a:lvl3pPr marL="914400" indent="0" algn="l" rtl="0" fontAlgn="base">
              <a:spcBef>
                <a:spcPct val="20000"/>
              </a:spcBef>
              <a:spcAft>
                <a:spcPct val="0"/>
              </a:spcAft>
              <a:buClr>
                <a:srgbClr val="000000"/>
              </a:buClr>
              <a:buSzPct val="120000"/>
              <a:buFont typeface="Calibri" pitchFamily="34" charset="0"/>
              <a:buNone/>
              <a:defRPr sz="1800" b="1">
                <a:solidFill>
                  <a:srgbClr val="050523"/>
                </a:solidFill>
                <a:latin typeface="Calibri" panose="020F0502020204030204" pitchFamily="34" charset="0"/>
                <a:cs typeface="Calibri" panose="020F0502020204030204" pitchFamily="34" charset="0"/>
              </a:defRPr>
            </a:lvl3pPr>
            <a:lvl4pPr marL="1371600" indent="0" algn="l" rtl="0" fontAlgn="base">
              <a:spcBef>
                <a:spcPct val="20000"/>
              </a:spcBef>
              <a:spcAft>
                <a:spcPct val="0"/>
              </a:spcAft>
              <a:buClr>
                <a:srgbClr val="000000"/>
              </a:buClr>
              <a:buSzPct val="120000"/>
              <a:buFont typeface="Times" pitchFamily="18" charset="0"/>
              <a:buNone/>
              <a:defRPr sz="1600" b="1">
                <a:solidFill>
                  <a:srgbClr val="050523"/>
                </a:solidFill>
                <a:latin typeface="Calibri" panose="020F0502020204030204" pitchFamily="34" charset="0"/>
                <a:cs typeface="Calibri" panose="020F0502020204030204" pitchFamily="34" charset="0"/>
              </a:defRPr>
            </a:lvl4pPr>
            <a:lvl5pPr marL="1828800" indent="0" algn="l" rtl="0" fontAlgn="base">
              <a:spcBef>
                <a:spcPct val="20000"/>
              </a:spcBef>
              <a:spcAft>
                <a:spcPct val="0"/>
              </a:spcAft>
              <a:buClr>
                <a:srgbClr val="000000"/>
              </a:buClr>
              <a:buSzPct val="120000"/>
              <a:buFont typeface="Times" pitchFamily="18" charset="0"/>
              <a:buNone/>
              <a:defRPr sz="1600" b="1">
                <a:solidFill>
                  <a:srgbClr val="050523"/>
                </a:solidFill>
                <a:latin typeface="Calibri" panose="020F0502020204030204" pitchFamily="34" charset="0"/>
                <a:cs typeface="Calibri" panose="020F0502020204030204" pitchFamily="34" charset="0"/>
              </a:defRPr>
            </a:lvl5pPr>
            <a:lvl6pPr marL="22860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6pPr>
            <a:lvl7pPr marL="27432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7pPr>
            <a:lvl8pPr marL="32004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8pPr>
            <a:lvl9pPr marL="36576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9pPr>
          </a:lstStyle>
          <a:p>
            <a:pPr>
              <a:lnSpc>
                <a:spcPct val="100000"/>
              </a:lnSpc>
            </a:pPr>
            <a:r>
              <a:rPr lang="en-US" kern="0" dirty="0"/>
              <a:t>Examples</a:t>
            </a:r>
          </a:p>
        </p:txBody>
      </p:sp>
      <p:sp>
        <p:nvSpPr>
          <p:cNvPr id="34" name="Rectangle 33">
            <a:extLst>
              <a:ext uri="{FF2B5EF4-FFF2-40B4-BE49-F238E27FC236}">
                <a16:creationId xmlns:a16="http://schemas.microsoft.com/office/drawing/2014/main" id="{2A3E5666-08B3-E94F-B625-9B0B657A1227}"/>
              </a:ext>
            </a:extLst>
          </p:cNvPr>
          <p:cNvSpPr/>
          <p:nvPr/>
        </p:nvSpPr>
        <p:spPr>
          <a:xfrm>
            <a:off x="-13473" y="0"/>
            <a:ext cx="1375698"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[M&amp;P ‘43, K ‘51]</a:t>
            </a:r>
          </a:p>
        </p:txBody>
      </p:sp>
      <p:pic>
        <p:nvPicPr>
          <p:cNvPr id="35" name="Microsoft" descr="Microsoft">
            <a:extLst>
              <a:ext uri="{FF2B5EF4-FFF2-40B4-BE49-F238E27FC236}">
                <a16:creationId xmlns:a16="http://schemas.microsoft.com/office/drawing/2014/main" id="{3AEB4DDF-E840-7D42-8B0E-9028A6E1CDC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76215" y="5805887"/>
            <a:ext cx="738286" cy="7012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D67E6D99-80CC-7A4B-94AB-A28FF07CA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8036" y="4207220"/>
            <a:ext cx="1136358" cy="515149"/>
          </a:xfrm>
          <a:prstGeom prst="rect">
            <a:avLst/>
          </a:prstGeom>
        </p:spPr>
      </p:pic>
      <p:sp>
        <p:nvSpPr>
          <p:cNvPr id="37" name="Rectangle 36">
            <a:extLst>
              <a:ext uri="{FF2B5EF4-FFF2-40B4-BE49-F238E27FC236}">
                <a16:creationId xmlns:a16="http://schemas.microsoft.com/office/drawing/2014/main" id="{7045E6D2-F930-D84F-B781-0AEB910A9065}"/>
              </a:ext>
            </a:extLst>
          </p:cNvPr>
          <p:cNvSpPr/>
          <p:nvPr/>
        </p:nvSpPr>
        <p:spPr>
          <a:xfrm>
            <a:off x="3405434" y="2012387"/>
            <a:ext cx="861133"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[C&amp;S ‘16]</a:t>
            </a:r>
          </a:p>
        </p:txBody>
      </p:sp>
      <p:sp>
        <p:nvSpPr>
          <p:cNvPr id="14" name="Rectangle 13">
            <a:extLst>
              <a:ext uri="{FF2B5EF4-FFF2-40B4-BE49-F238E27FC236}">
                <a16:creationId xmlns:a16="http://schemas.microsoft.com/office/drawing/2014/main" id="{B3A49539-C25C-2846-B379-537C68819955}"/>
              </a:ext>
            </a:extLst>
          </p:cNvPr>
          <p:cNvSpPr/>
          <p:nvPr/>
        </p:nvSpPr>
        <p:spPr>
          <a:xfrm>
            <a:off x="2114152" y="3417071"/>
            <a:ext cx="1789272"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[C&amp;S ‘16, D’18, M ‘19]</a:t>
            </a:r>
          </a:p>
        </p:txBody>
      </p:sp>
    </p:spTree>
    <p:extLst>
      <p:ext uri="{BB962C8B-B14F-4D97-AF65-F5344CB8AC3E}">
        <p14:creationId xmlns:p14="http://schemas.microsoft.com/office/powerpoint/2010/main" val="19919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grpId="0" nodeType="clickEffect">
                                  <p:stCondLst>
                                    <p:cond delay="0"/>
                                  </p:stCondLst>
                                  <p:childTnLst>
                                    <p:set>
                                      <p:cBhvr>
                                        <p:cTn id="18" dur="indefinite"/>
                                        <p:tgtEl>
                                          <p:spTgt spid="15">
                                            <p:txEl>
                                              <p:pRg st="0" end="0"/>
                                            </p:txEl>
                                          </p:spTgt>
                                        </p:tgtEl>
                                        <p:attrNameLst>
                                          <p:attrName>style.opacity</p:attrName>
                                        </p:attrNameLst>
                                      </p:cBhvr>
                                      <p:to>
                                        <p:strVal val="0.5"/>
                                      </p:to>
                                    </p:set>
                                    <p:animEffect filter="image" prLst="opacity: 0.5">
                                      <p:cBhvr rctx="IE">
                                        <p:cTn id="19" dur="indefinite"/>
                                        <p:tgtEl>
                                          <p:spTgt spid="15">
                                            <p:txEl>
                                              <p:pRg st="0" end="0"/>
                                            </p:txEl>
                                          </p:spTgt>
                                        </p:tgtEl>
                                      </p:cBhvr>
                                    </p:animEffect>
                                  </p:childTnLst>
                                </p:cTn>
                              </p:par>
                              <p:par>
                                <p:cTn id="20" presetID="9" presetClass="emph" presetSubtype="0" grpId="0" nodeType="withEffect">
                                  <p:stCondLst>
                                    <p:cond delay="0"/>
                                  </p:stCondLst>
                                  <p:childTnLst>
                                    <p:set>
                                      <p:cBhvr>
                                        <p:cTn id="21" dur="indefinite"/>
                                        <p:tgtEl>
                                          <p:spTgt spid="2">
                                            <p:txEl>
                                              <p:pRg st="0" end="0"/>
                                            </p:txEl>
                                          </p:spTgt>
                                        </p:tgtEl>
                                        <p:attrNameLst>
                                          <p:attrName>style.opacity</p:attrName>
                                        </p:attrNameLst>
                                      </p:cBhvr>
                                      <p:to>
                                        <p:strVal val="0.5"/>
                                      </p:to>
                                    </p:set>
                                    <p:animEffect filter="image" prLst="opacity: 0.5">
                                      <p:cBhvr rctx="IE">
                                        <p:cTn id="22" dur="indefinite"/>
                                        <p:tgtEl>
                                          <p:spTgt spid="2">
                                            <p:txEl>
                                              <p:pRg st="0" end="0"/>
                                            </p:txEl>
                                          </p:spTgt>
                                        </p:tgtEl>
                                      </p:cBhvr>
                                    </p:animEffect>
                                  </p:childTnLst>
                                </p:cTn>
                              </p:par>
                              <p:par>
                                <p:cTn id="23" presetID="9" presetClass="emph" presetSubtype="0" grpId="0" nodeType="withEffect">
                                  <p:stCondLst>
                                    <p:cond delay="0"/>
                                  </p:stCondLst>
                                  <p:childTnLst>
                                    <p:set>
                                      <p:cBhvr>
                                        <p:cTn id="24" dur="indefinite"/>
                                        <p:tgtEl>
                                          <p:spTgt spid="2">
                                            <p:txEl>
                                              <p:pRg st="1" end="1"/>
                                            </p:txEl>
                                          </p:spTgt>
                                        </p:tgtEl>
                                        <p:attrNameLst>
                                          <p:attrName>style.opacity</p:attrName>
                                        </p:attrNameLst>
                                      </p:cBhvr>
                                      <p:to>
                                        <p:strVal val="0.5"/>
                                      </p:to>
                                    </p:set>
                                    <p:animEffect filter="image" prLst="opacity: 0.5">
                                      <p:cBhvr rctx="IE">
                                        <p:cTn id="25" dur="indefinite"/>
                                        <p:tgtEl>
                                          <p:spTgt spid="2">
                                            <p:txEl>
                                              <p:pRg st="1" end="1"/>
                                            </p:txEl>
                                          </p:spTgt>
                                        </p:tgtEl>
                                      </p:cBhvr>
                                    </p:animEffect>
                                  </p:childTnLst>
                                </p:cTn>
                              </p:par>
                              <p:par>
                                <p:cTn id="26" presetID="9" presetClass="emph" presetSubtype="0" grpId="1" nodeType="withEffect">
                                  <p:stCondLst>
                                    <p:cond delay="0"/>
                                  </p:stCondLst>
                                  <p:childTnLst>
                                    <p:set>
                                      <p:cBhvr>
                                        <p:cTn id="27" dur="indefinite"/>
                                        <p:tgtEl>
                                          <p:spTgt spid="37"/>
                                        </p:tgtEl>
                                        <p:attrNameLst>
                                          <p:attrName>style.opacity</p:attrName>
                                        </p:attrNameLst>
                                      </p:cBhvr>
                                      <p:to>
                                        <p:strVal val="0.5"/>
                                      </p:to>
                                    </p:set>
                                    <p:animEffect filter="image" prLst="opacity: 0.5">
                                      <p:cBhvr rctx="IE">
                                        <p:cTn id="28" dur="indefinite"/>
                                        <p:tgtEl>
                                          <p:spTgt spid="3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p:cTn id="46" dur="indefinite"/>
                                        <p:tgtEl>
                                          <p:spTgt spid="10">
                                            <p:txEl>
                                              <p:pRg st="0" end="0"/>
                                            </p:txEl>
                                          </p:spTgt>
                                        </p:tgtEl>
                                        <p:attrNameLst>
                                          <p:attrName>style.opacity</p:attrName>
                                        </p:attrNameLst>
                                      </p:cBhvr>
                                      <p:to>
                                        <p:strVal val="0.5"/>
                                      </p:to>
                                    </p:set>
                                    <p:animEffect filter="image" prLst="opacity: 0.5">
                                      <p:cBhvr rctx="IE">
                                        <p:cTn id="47" dur="indefinite"/>
                                        <p:tgtEl>
                                          <p:spTgt spid="10">
                                            <p:txEl>
                                              <p:pRg st="0" end="0"/>
                                            </p:txEl>
                                          </p:spTgt>
                                        </p:tgtEl>
                                      </p:cBhvr>
                                    </p:animEffect>
                                  </p:childTnLst>
                                </p:cTn>
                              </p:par>
                              <p:par>
                                <p:cTn id="48" presetID="9" presetClass="emph" presetSubtype="0" grpId="0" nodeType="withEffect">
                                  <p:stCondLst>
                                    <p:cond delay="0"/>
                                  </p:stCondLst>
                                  <p:childTnLst>
                                    <p:set>
                                      <p:cBhvr>
                                        <p:cTn id="49" dur="indefinite"/>
                                        <p:tgtEl>
                                          <p:spTgt spid="10">
                                            <p:txEl>
                                              <p:pRg st="1" end="1"/>
                                            </p:txEl>
                                          </p:spTgt>
                                        </p:tgtEl>
                                        <p:attrNameLst>
                                          <p:attrName>style.opacity</p:attrName>
                                        </p:attrNameLst>
                                      </p:cBhvr>
                                      <p:to>
                                        <p:strVal val="0.5"/>
                                      </p:to>
                                    </p:set>
                                    <p:animEffect filter="image" prLst="opacity: 0.5">
                                      <p:cBhvr rctx="IE">
                                        <p:cTn id="50" dur="indefinite"/>
                                        <p:tgtEl>
                                          <p:spTgt spid="10">
                                            <p:txEl>
                                              <p:pRg st="1" end="1"/>
                                            </p:txEl>
                                          </p:spTgt>
                                        </p:tgtEl>
                                      </p:cBhvr>
                                    </p:animEffect>
                                  </p:childTnLst>
                                </p:cTn>
                              </p:par>
                              <p:par>
                                <p:cTn id="51" presetID="9" presetClass="emph" presetSubtype="0" grpId="0" nodeType="withEffect">
                                  <p:stCondLst>
                                    <p:cond delay="0"/>
                                  </p:stCondLst>
                                  <p:childTnLst>
                                    <p:set>
                                      <p:cBhvr>
                                        <p:cTn id="52" dur="indefinite"/>
                                        <p:tgtEl>
                                          <p:spTgt spid="10">
                                            <p:txEl>
                                              <p:pRg st="2" end="2"/>
                                            </p:txEl>
                                          </p:spTgt>
                                        </p:tgtEl>
                                        <p:attrNameLst>
                                          <p:attrName>style.opacity</p:attrName>
                                        </p:attrNameLst>
                                      </p:cBhvr>
                                      <p:to>
                                        <p:strVal val="0.5"/>
                                      </p:to>
                                    </p:set>
                                    <p:animEffect filter="image" prLst="opacity: 0.5">
                                      <p:cBhvr rctx="IE">
                                        <p:cTn id="53" dur="indefinite"/>
                                        <p:tgtEl>
                                          <p:spTgt spid="10">
                                            <p:txEl>
                                              <p:pRg st="2" end="2"/>
                                            </p:txEl>
                                          </p:spTgt>
                                        </p:tgtEl>
                                      </p:cBhvr>
                                    </p:animEffect>
                                  </p:childTnLst>
                                </p:cTn>
                              </p:par>
                              <p:par>
                                <p:cTn id="54" presetID="9" presetClass="emph" presetSubtype="0" grpId="1" nodeType="withEffect">
                                  <p:stCondLst>
                                    <p:cond delay="0"/>
                                  </p:stCondLst>
                                  <p:childTnLst>
                                    <p:set>
                                      <p:cBhvr>
                                        <p:cTn id="55" dur="indefinite"/>
                                        <p:tgtEl>
                                          <p:spTgt spid="16">
                                            <p:txEl>
                                              <p:pRg st="0" end="0"/>
                                            </p:txEl>
                                          </p:spTgt>
                                        </p:tgtEl>
                                        <p:attrNameLst>
                                          <p:attrName>style.opacity</p:attrName>
                                        </p:attrNameLst>
                                      </p:cBhvr>
                                      <p:to>
                                        <p:strVal val="0.5"/>
                                      </p:to>
                                    </p:set>
                                    <p:animEffect filter="image" prLst="opacity: 0.5">
                                      <p:cBhvr rctx="IE">
                                        <p:cTn id="56" dur="indefinite"/>
                                        <p:tgtEl>
                                          <p:spTgt spid="16">
                                            <p:txEl>
                                              <p:pRg st="0" end="0"/>
                                            </p:txEl>
                                          </p:spTgt>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xEl>
                                              <p:pRg st="2" end="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5" grpId="1" build="p"/>
      <p:bldP spid="16" grpId="0" build="p"/>
      <p:bldP spid="16" grpId="1" build="p"/>
      <p:bldP spid="2" grpId="0" uiExpand="1" build="p"/>
      <p:bldP spid="10" grpId="0" uiExpand="1" build="p"/>
      <p:bldP spid="29" grpId="0" build="p"/>
      <p:bldP spid="37" grpId="0"/>
      <p:bldP spid="37" grpId="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DOS curve">
            <a:extLst>
              <a:ext uri="{FF2B5EF4-FFF2-40B4-BE49-F238E27FC236}">
                <a16:creationId xmlns:a16="http://schemas.microsoft.com/office/drawing/2014/main" id="{5D0B3A9A-90E8-F741-96C3-25F94701D9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401" y="783944"/>
            <a:ext cx="2523406" cy="2227623"/>
          </a:xfrm>
          <a:prstGeom prst="rect">
            <a:avLst/>
          </a:prstGeom>
        </p:spPr>
      </p:pic>
      <p:pic>
        <p:nvPicPr>
          <p:cNvPr id="6" name="NFA">
            <a:extLst>
              <a:ext uri="{FF2B5EF4-FFF2-40B4-BE49-F238E27FC236}">
                <a16:creationId xmlns:a16="http://schemas.microsoft.com/office/drawing/2014/main" id="{F0FA0FAB-65E8-3547-8D3A-00E9CDED6EB5}"/>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33493" y="2567610"/>
            <a:ext cx="5495544" cy="1390918"/>
          </a:xfrm>
          <a:prstGeom prst="rect">
            <a:avLst/>
          </a:prstGeom>
        </p:spPr>
      </p:pic>
      <p:sp>
        <p:nvSpPr>
          <p:cNvPr id="2" name="Text"/>
          <p:cNvSpPr>
            <a:spLocks noGrp="1"/>
          </p:cNvSpPr>
          <p:nvPr>
            <p:ph idx="1"/>
          </p:nvPr>
        </p:nvSpPr>
        <p:spPr>
          <a:xfrm>
            <a:off x="277148" y="1305004"/>
            <a:ext cx="8557768" cy="5434568"/>
          </a:xfrm>
        </p:spPr>
        <p:txBody>
          <a:bodyPr/>
          <a:lstStyle/>
          <a:p>
            <a:pPr marL="0" indent="0">
              <a:buNone/>
            </a:pPr>
            <a:r>
              <a:rPr lang="en-US" b="1" dirty="0"/>
              <a:t>Super-linear regex	</a:t>
            </a:r>
            <a:r>
              <a:rPr lang="en-US" dirty="0"/>
              <a:t>/^(a+)+$/</a:t>
            </a:r>
          </a:p>
          <a:p>
            <a:pPr marL="0" indent="0">
              <a:buNone/>
            </a:pPr>
            <a:endParaRPr lang="en-US" dirty="0"/>
          </a:p>
          <a:p>
            <a:pPr marL="0" indent="0">
              <a:buNone/>
            </a:pPr>
            <a:endParaRPr lang="en-US" b="1" dirty="0"/>
          </a:p>
          <a:p>
            <a:pPr marL="0" indent="0">
              <a:buNone/>
            </a:pPr>
            <a:r>
              <a:rPr lang="en-US" b="1" dirty="0"/>
              <a:t>NFA</a:t>
            </a:r>
          </a:p>
          <a:p>
            <a:pPr marL="0" indent="0">
              <a:buNone/>
            </a:pPr>
            <a:endParaRPr lang="en-US" b="1" dirty="0"/>
          </a:p>
          <a:p>
            <a:pPr marL="0" indent="0">
              <a:buNone/>
            </a:pPr>
            <a:endParaRPr lang="en-US" b="1" dirty="0"/>
          </a:p>
          <a:p>
            <a:pPr marL="0" indent="0">
              <a:buNone/>
            </a:pPr>
            <a:r>
              <a:rPr lang="en-US" b="1" dirty="0"/>
              <a:t>Slow input</a:t>
            </a:r>
            <a:r>
              <a:rPr lang="en-US" dirty="0"/>
              <a:t>		“</a:t>
            </a:r>
            <a:r>
              <a:rPr lang="en-US" dirty="0" err="1"/>
              <a:t>aaaaa</a:t>
            </a:r>
            <a:r>
              <a:rPr lang="en-US" dirty="0"/>
              <a:t>…aa!”</a:t>
            </a:r>
          </a:p>
          <a:p>
            <a:pPr marL="0" indent="0">
              <a:buNone/>
            </a:pPr>
            <a:endParaRPr lang="en-US" dirty="0"/>
          </a:p>
          <a:p>
            <a:pPr marL="0" indent="0">
              <a:buNone/>
            </a:pPr>
            <a:r>
              <a:rPr lang="en-US" b="1" dirty="0"/>
              <a:t>Recurrence relation</a:t>
            </a:r>
          </a:p>
          <a:p>
            <a:pPr marL="0" indent="0">
              <a:buNone/>
            </a:pPr>
            <a:r>
              <a:rPr lang="en-US" dirty="0"/>
              <a:t>T(n) = 2*T(n-1)</a:t>
            </a:r>
          </a:p>
          <a:p>
            <a:pPr marL="0" indent="0">
              <a:buNone/>
            </a:pPr>
            <a:r>
              <a:rPr lang="en-US" dirty="0"/>
              <a:t>        = </a:t>
            </a:r>
            <a:r>
              <a:rPr lang="en-US" sz="3200" b="1" dirty="0"/>
              <a:t>O(2</a:t>
            </a:r>
            <a:r>
              <a:rPr lang="en-US" sz="3200" b="1" baseline="30000" dirty="0"/>
              <a:t>n</a:t>
            </a:r>
            <a:r>
              <a:rPr lang="en-US" sz="3200" b="1" dirty="0"/>
              <a:t>)</a:t>
            </a:r>
          </a:p>
          <a:p>
            <a:pPr marL="0" indent="0">
              <a:buNone/>
            </a:pPr>
            <a:endParaRPr lang="en-US" dirty="0"/>
          </a:p>
        </p:txBody>
      </p:sp>
      <p:sp>
        <p:nvSpPr>
          <p:cNvPr id="3" name="Title 2"/>
          <p:cNvSpPr>
            <a:spLocks noGrp="1"/>
          </p:cNvSpPr>
          <p:nvPr>
            <p:ph type="title"/>
          </p:nvPr>
        </p:nvSpPr>
        <p:spPr>
          <a:xfrm>
            <a:off x="277147" y="118428"/>
            <a:ext cx="8866853" cy="638175"/>
          </a:xfrm>
        </p:spPr>
        <p:txBody>
          <a:bodyPr>
            <a:normAutofit fontScale="90000"/>
          </a:bodyPr>
          <a:lstStyle/>
          <a:p>
            <a:r>
              <a:rPr lang="en-US" sz="2800" dirty="0"/>
              <a:t>Ambiguity </a:t>
            </a:r>
            <a:r>
              <a:rPr lang="en-US" sz="2800" dirty="0">
                <a:sym typeface="Wingdings" pitchFamily="2" charset="2"/>
              </a:rPr>
              <a:t></a:t>
            </a:r>
            <a:r>
              <a:rPr lang="en-US" sz="2800" dirty="0"/>
              <a:t> super-linear worst-case behavior</a:t>
            </a:r>
            <a:endParaRPr lang="en-US" sz="1200" dirty="0"/>
          </a:p>
        </p:txBody>
      </p:sp>
      <p:cxnSp>
        <p:nvCxnSpPr>
          <p:cNvPr id="18" name="Straight Arrow Connector 17">
            <a:extLst>
              <a:ext uri="{FF2B5EF4-FFF2-40B4-BE49-F238E27FC236}">
                <a16:creationId xmlns:a16="http://schemas.microsoft.com/office/drawing/2014/main" id="{D481926F-7E66-A647-9755-CCC8FB22E0C4}"/>
              </a:ext>
            </a:extLst>
          </p:cNvPr>
          <p:cNvCxnSpPr>
            <a:cxnSpLocks/>
          </p:cNvCxnSpPr>
          <p:nvPr/>
        </p:nvCxnSpPr>
        <p:spPr bwMode="auto">
          <a:xfrm flipH="1" flipV="1">
            <a:off x="4063025" y="4411853"/>
            <a:ext cx="682595" cy="924077"/>
          </a:xfrm>
          <a:prstGeom prst="straightConnector1">
            <a:avLst/>
          </a:prstGeom>
          <a:noFill/>
          <a:ln w="57150" cap="flat" cmpd="sng" algn="ctr">
            <a:solidFill>
              <a:schemeClr val="tx1"/>
            </a:solidFill>
            <a:prstDash val="solid"/>
            <a:round/>
            <a:headEnd type="none" w="med" len="med"/>
            <a:tailEnd type="triangle"/>
          </a:ln>
          <a:effectLst/>
        </p:spPr>
      </p:cxnSp>
      <p:sp>
        <p:nvSpPr>
          <p:cNvPr id="22" name="Exponential paths"/>
          <p:cNvSpPr txBox="1"/>
          <p:nvPr/>
        </p:nvSpPr>
        <p:spPr>
          <a:xfrm>
            <a:off x="4258269" y="5552996"/>
            <a:ext cx="4386970" cy="43704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Arial" pitchFamily="34" charset="0"/>
              </a:rPr>
              <a:t>Exponential paths to explore</a:t>
            </a:r>
          </a:p>
        </p:txBody>
      </p:sp>
      <p:sp>
        <p:nvSpPr>
          <p:cNvPr id="24" name="Mismatch"/>
          <p:cNvSpPr txBox="1"/>
          <p:nvPr/>
        </p:nvSpPr>
        <p:spPr>
          <a:xfrm>
            <a:off x="4745620" y="4693485"/>
            <a:ext cx="4399921" cy="437043"/>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Arial" pitchFamily="34" charset="0"/>
              </a:rPr>
              <a:t>Mismatch</a:t>
            </a:r>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Arial" pitchFamily="34" charset="0"/>
              </a:rPr>
              <a:t> </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Arial" pitchFamily="34" charset="0"/>
              </a:rPr>
              <a:t>- backtracking</a:t>
            </a:r>
          </a:p>
        </p:txBody>
      </p:sp>
      <p:cxnSp>
        <p:nvCxnSpPr>
          <p:cNvPr id="27" name="Straight Arrow Connector 26">
            <a:extLst>
              <a:ext uri="{FF2B5EF4-FFF2-40B4-BE49-F238E27FC236}">
                <a16:creationId xmlns:a16="http://schemas.microsoft.com/office/drawing/2014/main" id="{D481926F-7E66-A647-9755-CCC8FB22E0C4}"/>
              </a:ext>
            </a:extLst>
          </p:cNvPr>
          <p:cNvCxnSpPr>
            <a:cxnSpLocks/>
          </p:cNvCxnSpPr>
          <p:nvPr/>
        </p:nvCxnSpPr>
        <p:spPr bwMode="auto">
          <a:xfrm flipH="1" flipV="1">
            <a:off x="4662992" y="4234123"/>
            <a:ext cx="1129922" cy="432021"/>
          </a:xfrm>
          <a:prstGeom prst="straightConnector1">
            <a:avLst/>
          </a:prstGeom>
          <a:noFill/>
          <a:ln w="57150" cap="flat" cmpd="sng" algn="ctr">
            <a:solidFill>
              <a:schemeClr val="tx1"/>
            </a:solidFill>
            <a:prstDash val="solid"/>
            <a:round/>
            <a:headEnd type="none" w="med" len="med"/>
            <a:tailEnd type="triangle"/>
          </a:ln>
          <a:effectLst/>
        </p:spPr>
      </p:cxnSp>
      <p:pic>
        <p:nvPicPr>
          <p:cNvPr id="15" name="Engine" descr="Image result for locomotive cartoon">
            <a:extLst>
              <a:ext uri="{FF2B5EF4-FFF2-40B4-BE49-F238E27FC236}">
                <a16:creationId xmlns:a16="http://schemas.microsoft.com/office/drawing/2014/main" id="{432BCE15-D8EF-4943-B44C-DF43E0426DFE}"/>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2659044" y="1962970"/>
            <a:ext cx="695958" cy="75073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B492202D-48FC-EE42-AC97-9222A6D6D937}"/>
              </a:ext>
            </a:extLst>
          </p:cNvPr>
          <p:cNvCxnSpPr>
            <a:cxnSpLocks/>
            <a:stCxn id="22" idx="1"/>
          </p:cNvCxnSpPr>
          <p:nvPr/>
        </p:nvCxnSpPr>
        <p:spPr bwMode="auto">
          <a:xfrm flipH="1">
            <a:off x="2185060" y="5771518"/>
            <a:ext cx="2073209" cy="218521"/>
          </a:xfrm>
          <a:prstGeom prst="straightConnector1">
            <a:avLst/>
          </a:prstGeom>
          <a:noFill/>
          <a:ln w="57150" cap="flat" cmpd="sng" algn="ctr">
            <a:solidFill>
              <a:schemeClr val="tx1"/>
            </a:solidFill>
            <a:prstDash val="solid"/>
            <a:round/>
            <a:headEnd type="none" w="med" len="med"/>
            <a:tailEnd type="triangle"/>
          </a:ln>
          <a:effectLst/>
        </p:spPr>
      </p:cxnSp>
      <p:grpSp>
        <p:nvGrpSpPr>
          <p:cNvPr id="32" name="Extra +">
            <a:extLst>
              <a:ext uri="{FF2B5EF4-FFF2-40B4-BE49-F238E27FC236}">
                <a16:creationId xmlns:a16="http://schemas.microsoft.com/office/drawing/2014/main" id="{F70290A2-1F81-B64A-B66E-1A1588EA58C6}"/>
              </a:ext>
            </a:extLst>
          </p:cNvPr>
          <p:cNvGrpSpPr/>
          <p:nvPr/>
        </p:nvGrpSpPr>
        <p:grpSpPr>
          <a:xfrm>
            <a:off x="3839377" y="1715580"/>
            <a:ext cx="1949625" cy="1944263"/>
            <a:chOff x="3839377" y="1715580"/>
            <a:chExt cx="1949625" cy="1944263"/>
          </a:xfrm>
        </p:grpSpPr>
        <p:sp>
          <p:nvSpPr>
            <p:cNvPr id="13" name="Right Bracket 12">
              <a:extLst>
                <a:ext uri="{FF2B5EF4-FFF2-40B4-BE49-F238E27FC236}">
                  <a16:creationId xmlns:a16="http://schemas.microsoft.com/office/drawing/2014/main" id="{E0FD2264-9337-984D-8A28-7B530712F2BD}"/>
                </a:ext>
              </a:extLst>
            </p:cNvPr>
            <p:cNvSpPr/>
            <p:nvPr/>
          </p:nvSpPr>
          <p:spPr bwMode="auto">
            <a:xfrm rot="5400000">
              <a:off x="3855002" y="1699955"/>
              <a:ext cx="150529" cy="181780"/>
            </a:xfrm>
            <a:prstGeom prst="rightBracket">
              <a:avLst/>
            </a:prstGeom>
            <a:noFill/>
            <a:ln w="76200" cap="flat" cmpd="sng" algn="ctr">
              <a:solidFill>
                <a:schemeClr val="accent3"/>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cxnSp>
          <p:nvCxnSpPr>
            <p:cNvPr id="9" name="Elbow Connector 8">
              <a:extLst>
                <a:ext uri="{FF2B5EF4-FFF2-40B4-BE49-F238E27FC236}">
                  <a16:creationId xmlns:a16="http://schemas.microsoft.com/office/drawing/2014/main" id="{A30D03EB-0C66-CF4F-AA9B-31470921F6A8}"/>
                </a:ext>
              </a:extLst>
            </p:cNvPr>
            <p:cNvCxnSpPr>
              <a:cxnSpLocks/>
            </p:cNvCxnSpPr>
            <p:nvPr/>
          </p:nvCxnSpPr>
          <p:spPr bwMode="auto">
            <a:xfrm rot="16200000" flipH="1">
              <a:off x="4012420" y="1883262"/>
              <a:ext cx="1827189" cy="1725974"/>
            </a:xfrm>
            <a:prstGeom prst="bentConnector3">
              <a:avLst>
                <a:gd name="adj1" fmla="val -44"/>
              </a:avLst>
            </a:prstGeom>
            <a:noFill/>
            <a:ln w="38100" cap="flat" cmpd="sng" algn="ctr">
              <a:solidFill>
                <a:schemeClr val="tx1"/>
              </a:solidFill>
              <a:prstDash val="sysDot"/>
              <a:round/>
              <a:headEnd type="none" w="med" len="med"/>
              <a:tailEnd type="triangle"/>
            </a:ln>
            <a:effectLst/>
          </p:spPr>
        </p:cxnSp>
      </p:grpSp>
      <p:sp>
        <p:nvSpPr>
          <p:cNvPr id="16" name="Concept body">
            <a:extLst>
              <a:ext uri="{FF2B5EF4-FFF2-40B4-BE49-F238E27FC236}">
                <a16:creationId xmlns:a16="http://schemas.microsoft.com/office/drawing/2014/main" id="{D5F8E4C3-47E9-4B4C-9AAA-464747C44CA7}"/>
              </a:ext>
            </a:extLst>
          </p:cNvPr>
          <p:cNvSpPr txBox="1">
            <a:spLocks/>
          </p:cNvSpPr>
          <p:nvPr/>
        </p:nvSpPr>
        <p:spPr bwMode="auto">
          <a:xfrm>
            <a:off x="-261907" y="0"/>
            <a:ext cx="3067050" cy="3412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3200" b="0">
                <a:solidFill>
                  <a:srgbClr val="050523"/>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0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18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
                <a:srgbClr val="000000"/>
              </a:buClr>
              <a:buSzPct val="120000"/>
              <a:buFont typeface="Times" pitchFamily="18" charset="0"/>
              <a:buNone/>
              <a:tabLst/>
              <a:defRPr/>
            </a:pPr>
            <a:r>
              <a:rPr kumimoji="0" lang="en-US" sz="1400" b="0" i="1" u="none" strike="noStrike" kern="1200" cap="none" spc="0" normalizeH="0" baseline="0" noProof="0" dirty="0">
                <a:ln>
                  <a:noFill/>
                </a:ln>
                <a:solidFill>
                  <a:srgbClr val="050523"/>
                </a:solidFill>
                <a:effectLst/>
                <a:uLnTx/>
                <a:uFillTx/>
                <a:latin typeface="Calibri" panose="020F0502020204030204" pitchFamily="34" charset="0"/>
                <a:ea typeface="+mn-ea"/>
                <a:cs typeface="Calibri" panose="020F0502020204030204" pitchFamily="34" charset="0"/>
              </a:rPr>
              <a:t>[T ‘68, C ‘03, C ‘07, KRT ‘14, S ‘14]</a:t>
            </a:r>
          </a:p>
          <a:p>
            <a:pPr marL="0" marR="0" lvl="0" indent="0" algn="ctr" defTabSz="914400" rtl="0" eaLnBrk="1" fontAlgn="base" latinLnBrk="0" hangingPunct="1">
              <a:lnSpc>
                <a:spcPct val="100000"/>
              </a:lnSpc>
              <a:spcBef>
                <a:spcPct val="20000"/>
              </a:spcBef>
              <a:spcAft>
                <a:spcPct val="0"/>
              </a:spcAft>
              <a:buClr>
                <a:srgbClr val="000000"/>
              </a:buClr>
              <a:buSzPct val="120000"/>
              <a:buFont typeface="Times" pitchFamily="18" charset="0"/>
              <a:buNone/>
              <a:tabLst/>
              <a:defRPr/>
            </a:pPr>
            <a:endParaRPr kumimoji="0" lang="en-US" sz="1400" b="0" i="1" u="none" strike="noStrike" kern="0" cap="none" spc="0" normalizeH="0" baseline="0" noProof="0" dirty="0">
              <a:ln>
                <a:noFill/>
              </a:ln>
              <a:solidFill>
                <a:srgbClr val="050523"/>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E6D81B4-EB97-1743-BDD7-EE1AAFC00D79}"/>
              </a:ext>
            </a:extLst>
          </p:cNvPr>
          <p:cNvSpPr txBox="1"/>
          <p:nvPr/>
        </p:nvSpPr>
        <p:spPr>
          <a:xfrm>
            <a:off x="-1257300" y="2286000"/>
            <a:ext cx="184731" cy="319446"/>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pic>
        <p:nvPicPr>
          <p:cNvPr id="17" name="Question mark" descr="Question mark">
            <a:extLst>
              <a:ext uri="{FF2B5EF4-FFF2-40B4-BE49-F238E27FC236}">
                <a16:creationId xmlns:a16="http://schemas.microsoft.com/office/drawing/2014/main" id="{F91F9578-D34D-4B41-A949-7FF3D406685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10263" y="1805313"/>
            <a:ext cx="724878" cy="724878"/>
          </a:xfrm>
          <a:prstGeom prst="rect">
            <a:avLst/>
          </a:prstGeom>
        </p:spPr>
      </p:pic>
    </p:spTree>
    <p:extLst>
      <p:ext uri="{BB962C8B-B14F-4D97-AF65-F5344CB8AC3E}">
        <p14:creationId xmlns:p14="http://schemas.microsoft.com/office/powerpoint/2010/main" val="2566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5.55556E-7 -2.22222E-6 L 0.24479 -0.0037 " pathEditMode="relative" rAng="0" ptsTypes="AA">
                                      <p:cBhvr>
                                        <p:cTn id="26" dur="2000" fill="hold"/>
                                        <p:tgtEl>
                                          <p:spTgt spid="15"/>
                                        </p:tgtEl>
                                        <p:attrNameLst>
                                          <p:attrName>ppt_x</p:attrName>
                                          <p:attrName>ppt_y</p:attrName>
                                        </p:attrNameLst>
                                      </p:cBhvr>
                                      <p:rCtr x="12240" y="-18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24479 -0.0037 C 0.27309 -0.0037 0.29618 0.02963 0.29618 0.0713 C 0.29618 0.11273 0.27309 0.14722 0.24479 0.14722 C 0.21649 0.14722 0.19358 0.11273 0.19358 0.0713 C 0.19358 0.02963 0.21649 -0.0037 0.24479 -0.0037 Z " pathEditMode="relative" rAng="0" ptsTypes="AAAAA">
                                      <p:cBhvr>
                                        <p:cTn id="34" dur="2000" fill="hold"/>
                                        <p:tgtEl>
                                          <p:spTgt spid="15"/>
                                        </p:tgtEl>
                                        <p:attrNameLst>
                                          <p:attrName>ppt_x</p:attrName>
                                          <p:attrName>ppt_y</p:attrName>
                                        </p:attrNameLst>
                                      </p:cBhvr>
                                      <p:rCtr x="0" y="7546"/>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24479 -0.0037 C 0.30174 -0.0037 0.34826 0.04977 0.34826 0.11574 C 0.34826 0.18218 0.30174 0.23634 0.24479 0.23634 C 0.18767 0.23634 0.14132 0.18218 0.14132 0.11574 C 0.14132 0.04977 0.18767 -0.0037 0.24479 -0.0037 Z " pathEditMode="relative" rAng="0" ptsTypes="AAAAA">
                                      <p:cBhvr>
                                        <p:cTn id="38" dur="2000" fill="hold"/>
                                        <p:tgtEl>
                                          <p:spTgt spid="15"/>
                                        </p:tgtEl>
                                        <p:attrNameLst>
                                          <p:attrName>ppt_x</p:attrName>
                                          <p:attrName>ppt_y</p:attrName>
                                        </p:attrNameLst>
                                      </p:cBhvr>
                                      <p:rCtr x="0" y="11991"/>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9" presetClass="emph" presetSubtype="0" nodeType="withEffect">
                                  <p:stCondLst>
                                    <p:cond delay="0"/>
                                  </p:stCondLst>
                                  <p:childTnLst>
                                    <p:set>
                                      <p:cBhvr>
                                        <p:cTn id="70" dur="indefinite"/>
                                        <p:tgtEl>
                                          <p:spTgt spid="6"/>
                                        </p:tgtEl>
                                        <p:attrNameLst>
                                          <p:attrName>style.opacity</p:attrName>
                                        </p:attrNameLst>
                                      </p:cBhvr>
                                      <p:to>
                                        <p:strVal val="0.5"/>
                                      </p:to>
                                    </p:set>
                                    <p:animEffect filter="image" prLst="opacity: 0.5">
                                      <p:cBhvr rctx="IE">
                                        <p:cTn id="71"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Regex engines use backtracking</a:t>
            </a:r>
          </a:p>
        </p:txBody>
      </p:sp>
      <p:pic>
        <p:nvPicPr>
          <p:cNvPr id="28" name="Picture 27" descr="A screenshot of a cell phone&#10;&#10;Description automatically generated">
            <a:extLst>
              <a:ext uri="{FF2B5EF4-FFF2-40B4-BE49-F238E27FC236}">
                <a16:creationId xmlns:a16="http://schemas.microsoft.com/office/drawing/2014/main" id="{9F2B9EB1-D979-8D4A-BC90-A585FF1B67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344" y="866888"/>
            <a:ext cx="8861311" cy="5113229"/>
          </a:xfrm>
          <a:prstGeom prst="rect">
            <a:avLst/>
          </a:prstGeom>
        </p:spPr>
      </p:pic>
      <p:pic>
        <p:nvPicPr>
          <p:cNvPr id="32" name="Picture 31">
            <a:extLst>
              <a:ext uri="{FF2B5EF4-FFF2-40B4-BE49-F238E27FC236}">
                <a16:creationId xmlns:a16="http://schemas.microsoft.com/office/drawing/2014/main" id="{401BAA2C-900E-0744-B93B-697BD0EBC31A}"/>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1990470" y="5926395"/>
            <a:ext cx="506312" cy="787014"/>
          </a:xfrm>
          <a:prstGeom prst="rect">
            <a:avLst/>
          </a:prstGeom>
        </p:spPr>
      </p:pic>
      <p:pic>
        <p:nvPicPr>
          <p:cNvPr id="34" name="Picture 33">
            <a:extLst>
              <a:ext uri="{FF2B5EF4-FFF2-40B4-BE49-F238E27FC236}">
                <a16:creationId xmlns:a16="http://schemas.microsoft.com/office/drawing/2014/main" id="{4798617F-ECC4-C643-8FA6-44459955B441}"/>
              </a:ext>
            </a:extLst>
          </p:cNvPr>
          <p:cNvPicPr>
            <a:picLocks noChangeAspect="1"/>
          </p:cNvPicPr>
          <p:nvPr/>
        </p:nvPicPr>
        <p:blipFill rotWithShape="1">
          <a:blip r:embed="rId5" cstate="email">
            <a:alphaModFix amt="75000"/>
            <a:extLst>
              <a:ext uri="{28A0092B-C50C-407E-A947-70E740481C1C}">
                <a14:useLocalDpi xmlns:a14="http://schemas.microsoft.com/office/drawing/2010/main"/>
              </a:ext>
            </a:extLst>
          </a:blip>
          <a:srcRect/>
          <a:stretch/>
        </p:blipFill>
        <p:spPr>
          <a:xfrm>
            <a:off x="4055067" y="5926395"/>
            <a:ext cx="614503" cy="617258"/>
          </a:xfrm>
          <a:prstGeom prst="rect">
            <a:avLst/>
          </a:prstGeom>
        </p:spPr>
      </p:pic>
      <p:pic>
        <p:nvPicPr>
          <p:cNvPr id="35" name="Picture 34">
            <a:extLst>
              <a:ext uri="{FF2B5EF4-FFF2-40B4-BE49-F238E27FC236}">
                <a16:creationId xmlns:a16="http://schemas.microsoft.com/office/drawing/2014/main" id="{9CBD57FA-757E-354C-AEE9-D9623A4E91B2}"/>
              </a:ext>
            </a:extLst>
          </p:cNvPr>
          <p:cNvPicPr>
            <a:picLocks noChangeAspect="1"/>
          </p:cNvPicPr>
          <p:nvPr/>
        </p:nvPicPr>
        <p:blipFill rotWithShape="1">
          <a:blip r:embed="rId6" cstate="email">
            <a:alphaModFix amt="75000"/>
            <a:extLst>
              <a:ext uri="{BEBA8EAE-BF5A-486C-A8C5-ECC9F3942E4B}">
                <a14:imgProps xmlns:a14="http://schemas.microsoft.com/office/drawing/2010/main">
                  <a14:imgLayer r:embed="rId7">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7307844" y="5939450"/>
            <a:ext cx="518874" cy="504201"/>
          </a:xfrm>
          <a:prstGeom prst="rect">
            <a:avLst/>
          </a:prstGeom>
        </p:spPr>
      </p:pic>
      <p:pic>
        <p:nvPicPr>
          <p:cNvPr id="36" name="Picture 35">
            <a:extLst>
              <a:ext uri="{FF2B5EF4-FFF2-40B4-BE49-F238E27FC236}">
                <a16:creationId xmlns:a16="http://schemas.microsoft.com/office/drawing/2014/main" id="{A4A10A27-7B4E-914D-8CC5-8CB2BE330B78}"/>
              </a:ext>
            </a:extLst>
          </p:cNvPr>
          <p:cNvPicPr>
            <a:picLocks noChangeAspect="1"/>
          </p:cNvPicPr>
          <p:nvPr/>
        </p:nvPicPr>
        <p:blipFill>
          <a:blip r:embed="rId8" cstate="email">
            <a:alphaModFix amt="75000"/>
            <a:extLst>
              <a:ext uri="{28A0092B-C50C-407E-A947-70E740481C1C}">
                <a14:useLocalDpi xmlns:a14="http://schemas.microsoft.com/office/drawing/2010/main"/>
              </a:ext>
            </a:extLst>
          </a:blip>
          <a:stretch>
            <a:fillRect/>
          </a:stretch>
        </p:blipFill>
        <p:spPr>
          <a:xfrm>
            <a:off x="972452" y="5939450"/>
            <a:ext cx="546063" cy="546063"/>
          </a:xfrm>
          <a:prstGeom prst="rect">
            <a:avLst/>
          </a:prstGeom>
        </p:spPr>
      </p:pic>
      <p:pic>
        <p:nvPicPr>
          <p:cNvPr id="37" name="Picture 36">
            <a:extLst>
              <a:ext uri="{FF2B5EF4-FFF2-40B4-BE49-F238E27FC236}">
                <a16:creationId xmlns:a16="http://schemas.microsoft.com/office/drawing/2014/main" id="{B2D6E488-5380-AB41-93C0-5D04C9E98A75}"/>
              </a:ext>
            </a:extLst>
          </p:cNvPr>
          <p:cNvPicPr>
            <a:picLocks noChangeAspect="1"/>
          </p:cNvPicPr>
          <p:nvPr/>
        </p:nvPicPr>
        <p:blipFill>
          <a:blip r:embed="rId9" cstate="email">
            <a:alphaModFix amt="75000"/>
            <a:extLst>
              <a:ext uri="{28A0092B-C50C-407E-A947-70E740481C1C}">
                <a14:useLocalDpi xmlns:a14="http://schemas.microsoft.com/office/drawing/2010/main"/>
              </a:ext>
            </a:extLst>
          </a:blip>
          <a:stretch>
            <a:fillRect/>
          </a:stretch>
        </p:blipFill>
        <p:spPr>
          <a:xfrm>
            <a:off x="2892371" y="5998608"/>
            <a:ext cx="809916" cy="437353"/>
          </a:xfrm>
          <a:prstGeom prst="rect">
            <a:avLst/>
          </a:prstGeom>
        </p:spPr>
      </p:pic>
      <p:pic>
        <p:nvPicPr>
          <p:cNvPr id="38" name="Picture 37">
            <a:extLst>
              <a:ext uri="{FF2B5EF4-FFF2-40B4-BE49-F238E27FC236}">
                <a16:creationId xmlns:a16="http://schemas.microsoft.com/office/drawing/2014/main" id="{E610C2D7-D9F4-0D47-9482-D693DF51CA88}"/>
              </a:ext>
            </a:extLst>
          </p:cNvPr>
          <p:cNvPicPr>
            <a:picLocks noChangeAspect="1"/>
          </p:cNvPicPr>
          <p:nvPr/>
        </p:nvPicPr>
        <p:blipFill rotWithShape="1">
          <a:blip r:embed="rId10" cstate="email">
            <a:alphaModFix amt="75000"/>
            <a:extLst>
              <a:ext uri="{28A0092B-C50C-407E-A947-70E740481C1C}">
                <a14:useLocalDpi xmlns:a14="http://schemas.microsoft.com/office/drawing/2010/main"/>
              </a:ext>
            </a:extLst>
          </a:blip>
          <a:srcRect/>
          <a:stretch/>
        </p:blipFill>
        <p:spPr>
          <a:xfrm>
            <a:off x="5086951" y="5885432"/>
            <a:ext cx="577621" cy="633475"/>
          </a:xfrm>
          <a:prstGeom prst="rect">
            <a:avLst/>
          </a:prstGeom>
        </p:spPr>
      </p:pic>
      <p:pic>
        <p:nvPicPr>
          <p:cNvPr id="39" name="Picture 38">
            <a:extLst>
              <a:ext uri="{FF2B5EF4-FFF2-40B4-BE49-F238E27FC236}">
                <a16:creationId xmlns:a16="http://schemas.microsoft.com/office/drawing/2014/main" id="{3C004BF4-E240-324A-BED6-C1BF15CF1A48}"/>
              </a:ext>
            </a:extLst>
          </p:cNvPr>
          <p:cNvPicPr>
            <a:picLocks noChangeAspect="1"/>
          </p:cNvPicPr>
          <p:nvPr/>
        </p:nvPicPr>
        <p:blipFill>
          <a:blip r:embed="rId11" cstate="email">
            <a:alphaModFix amt="75000"/>
            <a:extLst>
              <a:ext uri="{28A0092B-C50C-407E-A947-70E740481C1C}">
                <a14:useLocalDpi xmlns:a14="http://schemas.microsoft.com/office/drawing/2010/main"/>
              </a:ext>
            </a:extLst>
          </a:blip>
          <a:stretch>
            <a:fillRect/>
          </a:stretch>
        </p:blipFill>
        <p:spPr>
          <a:xfrm>
            <a:off x="8309408" y="5984284"/>
            <a:ext cx="501229" cy="501229"/>
          </a:xfrm>
          <a:prstGeom prst="rect">
            <a:avLst/>
          </a:prstGeom>
        </p:spPr>
      </p:pic>
      <p:pic>
        <p:nvPicPr>
          <p:cNvPr id="40" name="Picture 39">
            <a:extLst>
              <a:ext uri="{FF2B5EF4-FFF2-40B4-BE49-F238E27FC236}">
                <a16:creationId xmlns:a16="http://schemas.microsoft.com/office/drawing/2014/main" id="{F7C0AC9C-7FEA-B446-B4D5-A4F9430498AD}"/>
              </a:ext>
            </a:extLst>
          </p:cNvPr>
          <p:cNvPicPr>
            <a:picLocks noChangeAspect="1"/>
          </p:cNvPicPr>
          <p:nvPr/>
        </p:nvPicPr>
        <p:blipFill>
          <a:blip r:embed="rId12" cstate="email">
            <a:alphaModFix amt="75000"/>
            <a:extLst>
              <a:ext uri="{28A0092B-C50C-407E-A947-70E740481C1C}">
                <a14:useLocalDpi xmlns:a14="http://schemas.microsoft.com/office/drawing/2010/main"/>
              </a:ext>
            </a:extLst>
          </a:blip>
          <a:stretch>
            <a:fillRect/>
          </a:stretch>
        </p:blipFill>
        <p:spPr>
          <a:xfrm>
            <a:off x="6256021" y="5984408"/>
            <a:ext cx="368553" cy="501231"/>
          </a:xfrm>
          <a:prstGeom prst="rect">
            <a:avLst/>
          </a:prstGeom>
        </p:spPr>
      </p:pic>
      <p:grpSp>
        <p:nvGrpSpPr>
          <p:cNvPr id="106" name="Slow">
            <a:extLst>
              <a:ext uri="{FF2B5EF4-FFF2-40B4-BE49-F238E27FC236}">
                <a16:creationId xmlns:a16="http://schemas.microsoft.com/office/drawing/2014/main" id="{375AC8CB-8C8B-B647-9522-F1AA7677E1B1}"/>
              </a:ext>
            </a:extLst>
          </p:cNvPr>
          <p:cNvGrpSpPr/>
          <p:nvPr/>
        </p:nvGrpSpPr>
        <p:grpSpPr>
          <a:xfrm>
            <a:off x="867006" y="1032485"/>
            <a:ext cx="5042001" cy="4901901"/>
            <a:chOff x="867006" y="1032485"/>
            <a:chExt cx="5042001" cy="4901901"/>
          </a:xfrm>
        </p:grpSpPr>
        <p:grpSp>
          <p:nvGrpSpPr>
            <p:cNvPr id="23" name="Spencer - slow">
              <a:extLst>
                <a:ext uri="{FF2B5EF4-FFF2-40B4-BE49-F238E27FC236}">
                  <a16:creationId xmlns:a16="http://schemas.microsoft.com/office/drawing/2014/main" id="{4484BE0F-54E4-1143-8ADC-9F9B6EEDFE9E}"/>
                </a:ext>
              </a:extLst>
            </p:cNvPr>
            <p:cNvGrpSpPr/>
            <p:nvPr/>
          </p:nvGrpSpPr>
          <p:grpSpPr>
            <a:xfrm>
              <a:off x="867006" y="1032485"/>
              <a:ext cx="5042001" cy="4901901"/>
              <a:chOff x="1465682" y="628042"/>
              <a:chExt cx="5042001" cy="4901901"/>
            </a:xfrm>
          </p:grpSpPr>
          <p:sp>
            <p:nvSpPr>
              <p:cNvPr id="5" name="Rectangle 4"/>
              <p:cNvSpPr/>
              <p:nvPr/>
            </p:nvSpPr>
            <p:spPr bwMode="auto">
              <a:xfrm>
                <a:off x="1465682" y="632333"/>
                <a:ext cx="1988582" cy="4897610"/>
              </a:xfrm>
              <a:prstGeom prst="rect">
                <a:avLst/>
              </a:prstGeom>
              <a:noFill/>
              <a:ln w="38100" cap="flat" cmpd="sng" algn="ctr">
                <a:solidFill>
                  <a:schemeClr val="accent3">
                    <a:alpha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Rectangle 5"/>
              <p:cNvSpPr/>
              <p:nvPr/>
            </p:nvSpPr>
            <p:spPr bwMode="auto">
              <a:xfrm>
                <a:off x="4523250" y="632333"/>
                <a:ext cx="1984433" cy="4897610"/>
              </a:xfrm>
              <a:prstGeom prst="rect">
                <a:avLst/>
              </a:prstGeom>
              <a:noFill/>
              <a:ln w="38100" cap="flat" cmpd="sng" algn="ctr">
                <a:solidFill>
                  <a:schemeClr val="accent3">
                    <a:alpha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1" name="TextBox 20">
                <a:extLst>
                  <a:ext uri="{FF2B5EF4-FFF2-40B4-BE49-F238E27FC236}">
                    <a16:creationId xmlns:a16="http://schemas.microsoft.com/office/drawing/2014/main" id="{F2AA32A7-F057-E04E-B7B0-9D694E819A28}"/>
                  </a:ext>
                </a:extLst>
              </p:cNvPr>
              <p:cNvSpPr txBox="1"/>
              <p:nvPr/>
            </p:nvSpPr>
            <p:spPr>
              <a:xfrm>
                <a:off x="3484263" y="628042"/>
                <a:ext cx="1006173" cy="49609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Slow</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grpSp>
        <p:cxnSp>
          <p:nvCxnSpPr>
            <p:cNvPr id="64" name="Elbow Connector 63">
              <a:extLst>
                <a:ext uri="{FF2B5EF4-FFF2-40B4-BE49-F238E27FC236}">
                  <a16:creationId xmlns:a16="http://schemas.microsoft.com/office/drawing/2014/main" id="{E2DDCF91-A20F-2048-A7BF-033EE1A91A97}"/>
                </a:ext>
              </a:extLst>
            </p:cNvPr>
            <p:cNvCxnSpPr>
              <a:cxnSpLocks/>
              <a:stCxn id="21" idx="2"/>
            </p:cNvCxnSpPr>
            <p:nvPr/>
          </p:nvCxnSpPr>
          <p:spPr bwMode="auto">
            <a:xfrm rot="5400000">
              <a:off x="2951534" y="1459821"/>
              <a:ext cx="368378" cy="505902"/>
            </a:xfrm>
            <a:prstGeom prst="bentConnector2">
              <a:avLst/>
            </a:prstGeom>
            <a:noFill/>
            <a:ln w="38100" cap="flat" cmpd="sng" algn="ctr">
              <a:solidFill>
                <a:schemeClr val="tx1"/>
              </a:solidFill>
              <a:prstDash val="solid"/>
              <a:round/>
              <a:headEnd type="none" w="med" len="med"/>
              <a:tailEnd type="triangle"/>
            </a:ln>
            <a:effectLst/>
          </p:spPr>
        </p:cxnSp>
        <p:cxnSp>
          <p:nvCxnSpPr>
            <p:cNvPr id="65" name="Elbow Connector 64">
              <a:extLst>
                <a:ext uri="{FF2B5EF4-FFF2-40B4-BE49-F238E27FC236}">
                  <a16:creationId xmlns:a16="http://schemas.microsoft.com/office/drawing/2014/main" id="{89C4DA17-4E6C-3C4D-96A8-FB5B29B605D6}"/>
                </a:ext>
              </a:extLst>
            </p:cNvPr>
            <p:cNvCxnSpPr>
              <a:cxnSpLocks/>
              <a:stCxn id="21" idx="2"/>
            </p:cNvCxnSpPr>
            <p:nvPr/>
          </p:nvCxnSpPr>
          <p:spPr bwMode="auto">
            <a:xfrm rot="16200000" flipH="1">
              <a:off x="3471028" y="1446228"/>
              <a:ext cx="368377" cy="533085"/>
            </a:xfrm>
            <a:prstGeom prst="bentConnector2">
              <a:avLst/>
            </a:prstGeom>
            <a:noFill/>
            <a:ln w="38100" cap="flat" cmpd="sng" algn="ctr">
              <a:solidFill>
                <a:schemeClr val="tx1"/>
              </a:solidFill>
              <a:prstDash val="solid"/>
              <a:round/>
              <a:headEnd type="none" w="med" len="med"/>
              <a:tailEnd type="triangle"/>
            </a:ln>
            <a:effectLst/>
          </p:spPr>
        </p:cxnSp>
      </p:grpSp>
      <p:grpSp>
        <p:nvGrpSpPr>
          <p:cNvPr id="128" name="Medium">
            <a:extLst>
              <a:ext uri="{FF2B5EF4-FFF2-40B4-BE49-F238E27FC236}">
                <a16:creationId xmlns:a16="http://schemas.microsoft.com/office/drawing/2014/main" id="{114F1483-C31B-744F-82EA-85B865EDBA58}"/>
              </a:ext>
            </a:extLst>
          </p:cNvPr>
          <p:cNvGrpSpPr/>
          <p:nvPr/>
        </p:nvGrpSpPr>
        <p:grpSpPr>
          <a:xfrm>
            <a:off x="2609277" y="2388764"/>
            <a:ext cx="5324083" cy="3557158"/>
            <a:chOff x="2609277" y="2388764"/>
            <a:chExt cx="5324083" cy="3557158"/>
          </a:xfrm>
        </p:grpSpPr>
        <p:grpSp>
          <p:nvGrpSpPr>
            <p:cNvPr id="25" name="Spencer - medium">
              <a:extLst>
                <a:ext uri="{FF2B5EF4-FFF2-40B4-BE49-F238E27FC236}">
                  <a16:creationId xmlns:a16="http://schemas.microsoft.com/office/drawing/2014/main" id="{F8056117-483B-EC4F-8833-B5D8AFFBA8CF}"/>
                </a:ext>
              </a:extLst>
            </p:cNvPr>
            <p:cNvGrpSpPr/>
            <p:nvPr/>
          </p:nvGrpSpPr>
          <p:grpSpPr>
            <a:xfrm>
              <a:off x="2609277" y="2388764"/>
              <a:ext cx="5324083" cy="3557158"/>
              <a:chOff x="2609277" y="2388764"/>
              <a:chExt cx="5324083" cy="3557158"/>
            </a:xfrm>
          </p:grpSpPr>
          <p:sp>
            <p:nvSpPr>
              <p:cNvPr id="7" name="Rectangle 6"/>
              <p:cNvSpPr/>
              <p:nvPr/>
            </p:nvSpPr>
            <p:spPr bwMode="auto">
              <a:xfrm>
                <a:off x="2924031" y="3833446"/>
                <a:ext cx="917250" cy="2112476"/>
              </a:xfrm>
              <a:prstGeom prst="rect">
                <a:avLst/>
              </a:prstGeom>
              <a:noFill/>
              <a:ln w="38100" cap="flat" cmpd="sng" algn="ctr">
                <a:solidFill>
                  <a:schemeClr val="accent1">
                    <a:alpha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Rectangle 7"/>
              <p:cNvSpPr/>
              <p:nvPr/>
            </p:nvSpPr>
            <p:spPr bwMode="auto">
              <a:xfrm>
                <a:off x="6965256" y="4048617"/>
                <a:ext cx="968104" cy="1872342"/>
              </a:xfrm>
              <a:prstGeom prst="rect">
                <a:avLst/>
              </a:prstGeom>
              <a:noFill/>
              <a:ln w="38100" cap="flat" cmpd="sng" algn="ctr">
                <a:solidFill>
                  <a:schemeClr val="accent1">
                    <a:alpha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4" name="TextBox 23">
                <a:extLst>
                  <a:ext uri="{FF2B5EF4-FFF2-40B4-BE49-F238E27FC236}">
                    <a16:creationId xmlns:a16="http://schemas.microsoft.com/office/drawing/2014/main" id="{12F2DAB4-7E37-1E41-BBB6-7A6759E3DF8F}"/>
                  </a:ext>
                </a:extLst>
              </p:cNvPr>
              <p:cNvSpPr txBox="1"/>
              <p:nvPr/>
            </p:nvSpPr>
            <p:spPr>
              <a:xfrm>
                <a:off x="2609277" y="2388764"/>
                <a:ext cx="1903085" cy="496098"/>
              </a:xfrm>
              <a:prstGeom prst="rect">
                <a:avLst/>
              </a:prstGeom>
              <a:noFill/>
            </p:spPr>
            <p:txBody>
              <a:bodyPr wrap="none" rtlCol="0">
                <a:spAutoFit/>
              </a:bodyPr>
              <a:lstStyle/>
              <a:p>
                <a:pPr marL="0" marR="0" lvl="0" indent="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Medium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grpSp>
        <p:cxnSp>
          <p:nvCxnSpPr>
            <p:cNvPr id="81" name="Elbow Connector 80">
              <a:extLst>
                <a:ext uri="{FF2B5EF4-FFF2-40B4-BE49-F238E27FC236}">
                  <a16:creationId xmlns:a16="http://schemas.microsoft.com/office/drawing/2014/main" id="{6ED115FE-3BE6-ED48-A6A7-F4883085E210}"/>
                </a:ext>
              </a:extLst>
            </p:cNvPr>
            <p:cNvCxnSpPr>
              <a:cxnSpLocks/>
              <a:stCxn id="24" idx="2"/>
            </p:cNvCxnSpPr>
            <p:nvPr/>
          </p:nvCxnSpPr>
          <p:spPr bwMode="auto">
            <a:xfrm rot="5400000">
              <a:off x="2946233" y="3209131"/>
              <a:ext cx="938856" cy="290318"/>
            </a:xfrm>
            <a:prstGeom prst="bentConnector3">
              <a:avLst>
                <a:gd name="adj1" fmla="val 50000"/>
              </a:avLst>
            </a:prstGeom>
            <a:noFill/>
            <a:ln w="38100" cap="flat" cmpd="sng" algn="ctr">
              <a:solidFill>
                <a:schemeClr val="tx1"/>
              </a:solidFill>
              <a:prstDash val="solid"/>
              <a:round/>
              <a:headEnd type="none" w="med" len="med"/>
              <a:tailEnd type="triangle"/>
            </a:ln>
            <a:effectLst/>
          </p:spPr>
        </p:cxnSp>
        <p:cxnSp>
          <p:nvCxnSpPr>
            <p:cNvPr id="84" name="Elbow Connector 83">
              <a:extLst>
                <a:ext uri="{FF2B5EF4-FFF2-40B4-BE49-F238E27FC236}">
                  <a16:creationId xmlns:a16="http://schemas.microsoft.com/office/drawing/2014/main" id="{F0F1EE33-C218-B742-8807-B0B010B3ADDC}"/>
                </a:ext>
              </a:extLst>
            </p:cNvPr>
            <p:cNvCxnSpPr>
              <a:cxnSpLocks/>
              <a:stCxn id="24" idx="2"/>
              <a:endCxn id="8" idx="0"/>
            </p:cNvCxnSpPr>
            <p:nvPr/>
          </p:nvCxnSpPr>
          <p:spPr bwMode="auto">
            <a:xfrm rot="16200000" flipH="1">
              <a:off x="4923187" y="1522495"/>
              <a:ext cx="1163755" cy="3888488"/>
            </a:xfrm>
            <a:prstGeom prst="bentConnector3">
              <a:avLst>
                <a:gd name="adj1" fmla="val 40678"/>
              </a:avLst>
            </a:prstGeom>
            <a:noFill/>
            <a:ln w="38100" cap="flat" cmpd="sng" algn="ctr">
              <a:solidFill>
                <a:schemeClr val="tx1"/>
              </a:solidFill>
              <a:prstDash val="solid"/>
              <a:round/>
              <a:headEnd type="none" w="med" len="med"/>
              <a:tailEnd type="triangle"/>
            </a:ln>
            <a:effectLst/>
          </p:spPr>
        </p:cxnSp>
      </p:grpSp>
      <p:grpSp>
        <p:nvGrpSpPr>
          <p:cNvPr id="116" name="Fast">
            <a:extLst>
              <a:ext uri="{FF2B5EF4-FFF2-40B4-BE49-F238E27FC236}">
                <a16:creationId xmlns:a16="http://schemas.microsoft.com/office/drawing/2014/main" id="{5B215EA3-76F3-4E40-A4D1-4CFA1F7F8EEF}"/>
              </a:ext>
            </a:extLst>
          </p:cNvPr>
          <p:cNvGrpSpPr/>
          <p:nvPr/>
        </p:nvGrpSpPr>
        <p:grpSpPr>
          <a:xfrm>
            <a:off x="6132828" y="2852432"/>
            <a:ext cx="2677809" cy="3030158"/>
            <a:chOff x="6132828" y="2852432"/>
            <a:chExt cx="2677809" cy="3030158"/>
          </a:xfrm>
        </p:grpSpPr>
        <p:grpSp>
          <p:nvGrpSpPr>
            <p:cNvPr id="107" name="Group 106">
              <a:extLst>
                <a:ext uri="{FF2B5EF4-FFF2-40B4-BE49-F238E27FC236}">
                  <a16:creationId xmlns:a16="http://schemas.microsoft.com/office/drawing/2014/main" id="{581529EA-FE6F-1D45-AC3B-F6C3B6FB1992}"/>
                </a:ext>
              </a:extLst>
            </p:cNvPr>
            <p:cNvGrpSpPr/>
            <p:nvPr/>
          </p:nvGrpSpPr>
          <p:grpSpPr>
            <a:xfrm>
              <a:off x="6132828" y="2852432"/>
              <a:ext cx="2677809" cy="3030158"/>
              <a:chOff x="6132828" y="2852432"/>
              <a:chExt cx="2677809" cy="3030158"/>
            </a:xfrm>
          </p:grpSpPr>
          <p:grpSp>
            <p:nvGrpSpPr>
              <p:cNvPr id="26" name="Thompson - fast">
                <a:extLst>
                  <a:ext uri="{FF2B5EF4-FFF2-40B4-BE49-F238E27FC236}">
                    <a16:creationId xmlns:a16="http://schemas.microsoft.com/office/drawing/2014/main" id="{638EC4B6-99BA-BA4E-AC50-032AE1309067}"/>
                  </a:ext>
                </a:extLst>
              </p:cNvPr>
              <p:cNvGrpSpPr/>
              <p:nvPr/>
            </p:nvGrpSpPr>
            <p:grpSpPr>
              <a:xfrm>
                <a:off x="6132828" y="2852432"/>
                <a:ext cx="2677809" cy="3030158"/>
                <a:chOff x="6132828" y="2852432"/>
                <a:chExt cx="2677809" cy="3030158"/>
              </a:xfrm>
            </p:grpSpPr>
            <p:sp>
              <p:nvSpPr>
                <p:cNvPr id="9" name="Rectangle 8"/>
                <p:cNvSpPr/>
                <p:nvPr/>
              </p:nvSpPr>
              <p:spPr bwMode="auto">
                <a:xfrm>
                  <a:off x="8186480" y="5722933"/>
                  <a:ext cx="624157" cy="159657"/>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 name="Rectangle 9"/>
                <p:cNvSpPr/>
                <p:nvPr/>
              </p:nvSpPr>
              <p:spPr bwMode="auto">
                <a:xfrm>
                  <a:off x="6132828" y="5722933"/>
                  <a:ext cx="624157" cy="159657"/>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9" name="TextBox 28">
                  <a:extLst>
                    <a:ext uri="{FF2B5EF4-FFF2-40B4-BE49-F238E27FC236}">
                      <a16:creationId xmlns:a16="http://schemas.microsoft.com/office/drawing/2014/main" id="{ECF18050-DB64-8844-BFE1-9D6E1B6D4880}"/>
                    </a:ext>
                  </a:extLst>
                </p:cNvPr>
                <p:cNvSpPr txBox="1"/>
                <p:nvPr/>
              </p:nvSpPr>
              <p:spPr>
                <a:xfrm>
                  <a:off x="7047948" y="2852432"/>
                  <a:ext cx="866135" cy="49609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Fast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grpSp>
          <p:cxnSp>
            <p:nvCxnSpPr>
              <p:cNvPr id="97" name="Elbow Connector 96">
                <a:extLst>
                  <a:ext uri="{FF2B5EF4-FFF2-40B4-BE49-F238E27FC236}">
                    <a16:creationId xmlns:a16="http://schemas.microsoft.com/office/drawing/2014/main" id="{E62B6A3C-B9AE-2F42-ADB3-8DD2F66C4BCB}"/>
                  </a:ext>
                </a:extLst>
              </p:cNvPr>
              <p:cNvCxnSpPr>
                <a:cxnSpLocks/>
                <a:stCxn id="29" idx="2"/>
              </p:cNvCxnSpPr>
              <p:nvPr/>
            </p:nvCxnSpPr>
            <p:spPr bwMode="auto">
              <a:xfrm rot="5400000">
                <a:off x="5788875" y="4030793"/>
                <a:ext cx="2374404" cy="1009878"/>
              </a:xfrm>
              <a:prstGeom prst="bentConnector3">
                <a:avLst>
                  <a:gd name="adj1" fmla="val 1121"/>
                </a:avLst>
              </a:prstGeom>
              <a:noFill/>
              <a:ln w="38100" cap="flat" cmpd="sng" algn="ctr">
                <a:solidFill>
                  <a:schemeClr val="tx1"/>
                </a:solidFill>
                <a:prstDash val="solid"/>
                <a:round/>
                <a:headEnd type="none" w="med" len="med"/>
                <a:tailEnd type="triangle"/>
              </a:ln>
              <a:effectLst/>
            </p:spPr>
          </p:cxnSp>
          <p:cxnSp>
            <p:nvCxnSpPr>
              <p:cNvPr id="101" name="Elbow Connector 100">
                <a:extLst>
                  <a:ext uri="{FF2B5EF4-FFF2-40B4-BE49-F238E27FC236}">
                    <a16:creationId xmlns:a16="http://schemas.microsoft.com/office/drawing/2014/main" id="{66715E3B-015C-564C-A70E-9056F8E84732}"/>
                  </a:ext>
                </a:extLst>
              </p:cNvPr>
              <p:cNvCxnSpPr>
                <a:cxnSpLocks/>
                <a:stCxn id="29" idx="2"/>
                <a:endCxn id="9" idx="0"/>
              </p:cNvCxnSpPr>
              <p:nvPr/>
            </p:nvCxnSpPr>
            <p:spPr bwMode="auto">
              <a:xfrm rot="16200000" flipH="1">
                <a:off x="6802586" y="4026959"/>
                <a:ext cx="2374403" cy="1017543"/>
              </a:xfrm>
              <a:prstGeom prst="bentConnector3">
                <a:avLst>
                  <a:gd name="adj1" fmla="val 885"/>
                </a:avLst>
              </a:prstGeom>
              <a:noFill/>
              <a:ln w="38100" cap="flat" cmpd="sng" algn="ctr">
                <a:solidFill>
                  <a:schemeClr val="tx1"/>
                </a:solidFill>
                <a:prstDash val="solid"/>
                <a:round/>
                <a:headEnd type="none" w="med" len="med"/>
                <a:tailEnd type="triangle"/>
              </a:ln>
              <a:effectLst/>
            </p:spPr>
          </p:cxnSp>
        </p:grpSp>
        <p:cxnSp>
          <p:nvCxnSpPr>
            <p:cNvPr id="111" name="Straight Connector 110">
              <a:extLst>
                <a:ext uri="{FF2B5EF4-FFF2-40B4-BE49-F238E27FC236}">
                  <a16:creationId xmlns:a16="http://schemas.microsoft.com/office/drawing/2014/main" id="{415D0A46-854D-EA4F-8585-9C75E8B88D69}"/>
                </a:ext>
              </a:extLst>
            </p:cNvPr>
            <p:cNvCxnSpPr>
              <a:cxnSpLocks/>
            </p:cNvCxnSpPr>
            <p:nvPr/>
          </p:nvCxnSpPr>
          <p:spPr bwMode="auto">
            <a:xfrm flipV="1">
              <a:off x="7481016" y="3266031"/>
              <a:ext cx="0" cy="82498"/>
            </a:xfrm>
            <a:prstGeom prst="line">
              <a:avLst/>
            </a:prstGeom>
            <a:noFill/>
            <a:ln w="38100" cap="flat" cmpd="sng" algn="ctr">
              <a:solidFill>
                <a:schemeClr val="tx1"/>
              </a:solidFill>
              <a:prstDash val="solid"/>
              <a:round/>
              <a:headEnd type="none" w="med" len="med"/>
              <a:tailEnd type="none" w="med" len="med"/>
            </a:ln>
            <a:effectLst/>
          </p:spPr>
        </p:cxnSp>
      </p:grpSp>
      <p:sp>
        <p:nvSpPr>
          <p:cNvPr id="129" name="Rectangle 128">
            <a:extLst>
              <a:ext uri="{FF2B5EF4-FFF2-40B4-BE49-F238E27FC236}">
                <a16:creationId xmlns:a16="http://schemas.microsoft.com/office/drawing/2014/main" id="{48874673-245E-F14F-9E5D-B71867BE2CBF}"/>
              </a:ext>
            </a:extLst>
          </p:cNvPr>
          <p:cNvSpPr/>
          <p:nvPr/>
        </p:nvSpPr>
        <p:spPr bwMode="auto">
          <a:xfrm>
            <a:off x="4492488" y="832104"/>
            <a:ext cx="1072369"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2" name="TextBox 11">
            <a:extLst>
              <a:ext uri="{FF2B5EF4-FFF2-40B4-BE49-F238E27FC236}">
                <a16:creationId xmlns:a16="http://schemas.microsoft.com/office/drawing/2014/main" id="{ADDD3905-9ADF-AC49-9491-28DE7C345E51}"/>
              </a:ext>
            </a:extLst>
          </p:cNvPr>
          <p:cNvSpPr txBox="1"/>
          <p:nvPr/>
        </p:nvSpPr>
        <p:spPr>
          <a:xfrm>
            <a:off x="6076848" y="1034299"/>
            <a:ext cx="2744919" cy="344710"/>
          </a:xfrm>
          <a:prstGeom prst="rect">
            <a:avLst/>
          </a:prstGeom>
          <a:solidFill>
            <a:schemeClr val="bg1"/>
          </a:solid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Worst-case performance</a:t>
            </a:r>
          </a:p>
        </p:txBody>
      </p:sp>
      <p:sp>
        <p:nvSpPr>
          <p:cNvPr id="41" name="Citation">
            <a:extLst>
              <a:ext uri="{FF2B5EF4-FFF2-40B4-BE49-F238E27FC236}">
                <a16:creationId xmlns:a16="http://schemas.microsoft.com/office/drawing/2014/main" id="{C8483DB1-C428-CE44-9F9E-A1A0774E118F}"/>
              </a:ext>
            </a:extLst>
          </p:cNvPr>
          <p:cNvSpPr txBox="1"/>
          <p:nvPr/>
        </p:nvSpPr>
        <p:spPr>
          <a:xfrm>
            <a:off x="5305" y="42046"/>
            <a:ext cx="631904" cy="26892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[D’19]</a:t>
            </a:r>
          </a:p>
        </p:txBody>
      </p:sp>
    </p:spTree>
    <p:extLst>
      <p:ext uri="{BB962C8B-B14F-4D97-AF65-F5344CB8AC3E}">
        <p14:creationId xmlns:p14="http://schemas.microsoft.com/office/powerpoint/2010/main" val="10411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106"/>
                                        </p:tgtEl>
                                        <p:attrNameLst>
                                          <p:attrName>style.opacity</p:attrName>
                                        </p:attrNameLst>
                                      </p:cBhvr>
                                      <p:to>
                                        <p:strVal val="0.5"/>
                                      </p:to>
                                    </p:set>
                                    <p:animEffect filter="image" prLst="opacity: 0.5">
                                      <p:cBhvr rctx="IE">
                                        <p:cTn id="13" dur="indefinite"/>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childTnLst>
                                </p:cTn>
                              </p:par>
                              <p:par>
                                <p:cTn id="18" presetID="9" presetClass="emph" presetSubtype="0" nodeType="withEffect">
                                  <p:stCondLst>
                                    <p:cond delay="0"/>
                                  </p:stCondLst>
                                  <p:childTnLst>
                                    <p:set>
                                      <p:cBhvr>
                                        <p:cTn id="19" dur="indefinite"/>
                                        <p:tgtEl>
                                          <p:spTgt spid="128"/>
                                        </p:tgtEl>
                                        <p:attrNameLst>
                                          <p:attrName>style.opacity</p:attrName>
                                        </p:attrNameLst>
                                      </p:cBhvr>
                                      <p:to>
                                        <p:strVal val="0.5"/>
                                      </p:to>
                                    </p:set>
                                    <p:animEffect filter="image" prLst="opacity: 0.5">
                                      <p:cBhvr rctx="IE">
                                        <p:cTn id="20" dur="indefinite"/>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148" y="118428"/>
            <a:ext cx="8490334" cy="638175"/>
          </a:xfrm>
        </p:spPr>
        <p:txBody>
          <a:bodyPr>
            <a:noAutofit/>
          </a:bodyPr>
          <a:lstStyle/>
          <a:p>
            <a:r>
              <a:rPr lang="en-US" sz="3200" dirty="0"/>
              <a:t>Regex engine dialects</a:t>
            </a:r>
          </a:p>
        </p:txBody>
      </p:sp>
      <p:pic>
        <p:nvPicPr>
          <p:cNvPr id="4" name="Content Placeholder 3"/>
          <p:cNvPicPr>
            <a:picLocks noGrp="1" noChangeAspect="1"/>
          </p:cNvPicPr>
          <p:nvPr>
            <p:ph idx="1"/>
          </p:nvPr>
        </p:nvPicPr>
        <p:blipFill>
          <a:blip r:embed="rId3"/>
          <a:stretch>
            <a:fillRect/>
          </a:stretch>
        </p:blipFill>
        <p:spPr>
          <a:xfrm>
            <a:off x="150392" y="965771"/>
            <a:ext cx="8838776" cy="5239819"/>
          </a:xfrm>
          <a:prstGeom prst="rect">
            <a:avLst/>
          </a:prstGeom>
        </p:spPr>
      </p:pic>
      <p:sp>
        <p:nvSpPr>
          <p:cNvPr id="7" name="TextBox 6">
            <a:extLst>
              <a:ext uri="{FF2B5EF4-FFF2-40B4-BE49-F238E27FC236}">
                <a16:creationId xmlns:a16="http://schemas.microsoft.com/office/drawing/2014/main" id="{F2385ADA-4B8C-4443-B7CF-CB10D3523837}"/>
              </a:ext>
            </a:extLst>
          </p:cNvPr>
          <p:cNvSpPr txBox="1"/>
          <p:nvPr/>
        </p:nvSpPr>
        <p:spPr>
          <a:xfrm>
            <a:off x="3957145" y="6479628"/>
            <a:ext cx="184731" cy="319446"/>
          </a:xfrm>
          <a:prstGeom prst="rect">
            <a:avLst/>
          </a:prstGeom>
          <a:noFill/>
        </p:spPr>
        <p:txBody>
          <a:bodyPr wrap="none" rtlCol="0">
            <a:spAutoFit/>
          </a:bodyPr>
          <a:lstStyle/>
          <a:p>
            <a:endParaRPr lang="en-US" sz="1800" dirty="0">
              <a:latin typeface="Calibri" panose="020F0502020204030204" pitchFamily="34" charset="0"/>
            </a:endParaRPr>
          </a:p>
        </p:txBody>
      </p:sp>
      <p:sp>
        <p:nvSpPr>
          <p:cNvPr id="15" name="Rectangle 14">
            <a:extLst>
              <a:ext uri="{FF2B5EF4-FFF2-40B4-BE49-F238E27FC236}">
                <a16:creationId xmlns:a16="http://schemas.microsoft.com/office/drawing/2014/main" id="{323C8D40-A39E-C546-978E-245996097BB6}"/>
              </a:ext>
            </a:extLst>
          </p:cNvPr>
          <p:cNvSpPr/>
          <p:nvPr/>
        </p:nvSpPr>
        <p:spPr bwMode="auto">
          <a:xfrm>
            <a:off x="133139" y="962144"/>
            <a:ext cx="8838776" cy="3223867"/>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3D5B3499-8FBC-124C-9D0A-399689C1B92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778" b="99556" l="2667" r="97778">
                        <a14:foregroundMark x1="8889" y1="6222" x2="43111" y2="8000"/>
                        <a14:foregroundMark x1="43111" y1="8000" x2="57778" y2="36000"/>
                        <a14:foregroundMark x1="57778" y1="36000" x2="93333" y2="33778"/>
                        <a14:foregroundMark x1="93333" y1="33778" x2="96889" y2="64000"/>
                        <a14:foregroundMark x1="96889" y1="64000" x2="72000" y2="90667"/>
                        <a14:foregroundMark x1="72000" y1="90667" x2="39556" y2="70222"/>
                        <a14:foregroundMark x1="39556" y1="70222" x2="6667" y2="61333"/>
                        <a14:foregroundMark x1="6667" y1="61333" x2="7111" y2="8444"/>
                        <a14:foregroundMark x1="3111" y1="4000" x2="41778" y2="4000"/>
                        <a14:foregroundMark x1="7111" y1="2222" x2="35556" y2="2667"/>
                        <a14:foregroundMark x1="54667" y1="22667" x2="93333" y2="23111"/>
                        <a14:foregroundMark x1="93333" y1="23111" x2="91111" y2="53778"/>
                        <a14:foregroundMark x1="91111" y1="53778" x2="70222" y2="78222"/>
                        <a14:foregroundMark x1="70222" y1="78222" x2="50667" y2="77778"/>
                        <a14:foregroundMark x1="51111" y1="79111" x2="84000" y2="85778"/>
                        <a14:foregroundMark x1="84000" y1="85778" x2="96444" y2="62667"/>
                        <a14:foregroundMark x1="68444" y1="53333" x2="73333" y2="49333"/>
                        <a14:foregroundMark x1="64444" y1="52889" x2="65778" y2="72444"/>
                        <a14:foregroundMark x1="35111" y1="31556" x2="31556" y2="29778"/>
                        <a14:foregroundMark x1="31556" y1="29778" x2="32444" y2="31556"/>
                        <a14:foregroundMark x1="35111" y1="30667" x2="22222" y2="31111"/>
                        <a14:foregroundMark x1="19111" y1="30222" x2="9333" y2="45778"/>
                        <a14:foregroundMark x1="12444" y1="40889" x2="25778" y2="56889"/>
                        <a14:foregroundMark x1="25333" y1="56000" x2="46222" y2="44444"/>
                        <a14:foregroundMark x1="39556" y1="40444" x2="40000" y2="44444"/>
                        <a14:foregroundMark x1="47111" y1="84444" x2="47182" y2="84752"/>
                        <a14:foregroundMark x1="54667" y1="88003" x2="54667" y2="91111"/>
                        <a14:foregroundMark x1="54667" y1="83556" x2="54667" y2="85495"/>
                        <a14:foregroundMark x1="57333" y1="95556" x2="55111" y2="95556"/>
                        <a14:foregroundMark x1="63111" y1="92889" x2="97778" y2="93333"/>
                        <a14:foregroundMark x1="54095" y1="91485" x2="80000" y2="95556"/>
                        <a14:foregroundMark x1="80000" y1="95556" x2="92889" y2="93778"/>
                        <a14:foregroundMark x1="96000" y1="97333" x2="66222" y2="97333"/>
                        <a14:foregroundMark x1="66222" y1="97333" x2="54311" y2="92569"/>
                        <a14:foregroundMark x1="50165" y1="99128" x2="50222" y2="99556"/>
                        <a14:foregroundMark x1="48191" y1="83556" x2="48277" y2="84460"/>
                        <a14:foregroundMark x1="47556" y1="76889" x2="48191" y2="83556"/>
                        <a14:backgroundMark x1="45333" y1="86222" x2="48000" y2="99556"/>
                        <a14:backgroundMark x1="46667" y1="86222" x2="46222" y2="85333"/>
                        <a14:backgroundMark x1="46222" y1="84889" x2="46222" y2="84889"/>
                        <a14:backgroundMark x1="46222" y1="83556" x2="46222" y2="83556"/>
                        <a14:backgroundMark x1="46667" y1="83556" x2="46667" y2="83556"/>
                        <a14:backgroundMark x1="46667" y1="83556" x2="46667" y2="83556"/>
                        <a14:backgroundMark x1="46667" y1="84889" x2="48000" y2="89778"/>
                      </a14:backgroundRemoval>
                    </a14:imgEffect>
                    <a14:imgEffect>
                      <a14:colorTemperature colorTemp="4700"/>
                    </a14:imgEffect>
                  </a14:imgLayer>
                </a14:imgProps>
              </a:ext>
              <a:ext uri="{28A0092B-C50C-407E-A947-70E740481C1C}">
                <a14:useLocalDpi xmlns:a14="http://schemas.microsoft.com/office/drawing/2010/main"/>
              </a:ext>
            </a:extLst>
          </a:blip>
          <a:stretch>
            <a:fillRect/>
          </a:stretch>
        </p:blipFill>
        <p:spPr>
          <a:xfrm>
            <a:off x="929608" y="745851"/>
            <a:ext cx="1752318" cy="1752318"/>
          </a:xfrm>
          <a:prstGeom prst="rect">
            <a:avLst/>
          </a:prstGeom>
        </p:spPr>
      </p:pic>
      <p:sp>
        <p:nvSpPr>
          <p:cNvPr id="14" name="Citation">
            <a:extLst>
              <a:ext uri="{FF2B5EF4-FFF2-40B4-BE49-F238E27FC236}">
                <a16:creationId xmlns:a16="http://schemas.microsoft.com/office/drawing/2014/main" id="{CFC08A2F-60DE-1D40-90C1-73D9B0A9D359}"/>
              </a:ext>
            </a:extLst>
          </p:cNvPr>
          <p:cNvSpPr txBox="1"/>
          <p:nvPr/>
        </p:nvSpPr>
        <p:spPr>
          <a:xfrm>
            <a:off x="5305" y="42046"/>
            <a:ext cx="631904" cy="26892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[D’19]</a:t>
            </a:r>
          </a:p>
        </p:txBody>
      </p:sp>
      <p:sp>
        <p:nvSpPr>
          <p:cNvPr id="2" name="Rectangle 1">
            <a:extLst>
              <a:ext uri="{FF2B5EF4-FFF2-40B4-BE49-F238E27FC236}">
                <a16:creationId xmlns:a16="http://schemas.microsoft.com/office/drawing/2014/main" id="{F4520750-D716-E145-978F-6C5788430B04}"/>
              </a:ext>
            </a:extLst>
          </p:cNvPr>
          <p:cNvSpPr/>
          <p:nvPr/>
        </p:nvSpPr>
        <p:spPr>
          <a:xfrm>
            <a:off x="109184" y="4952009"/>
            <a:ext cx="8910085" cy="2999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AC76E01-C9B3-2F4D-B56F-7A25AF9D8F8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778" b="99556" l="2667" r="97778">
                        <a14:foregroundMark x1="8889" y1="6222" x2="43111" y2="8000"/>
                        <a14:foregroundMark x1="43111" y1="8000" x2="57778" y2="36000"/>
                        <a14:foregroundMark x1="57778" y1="36000" x2="93333" y2="33778"/>
                        <a14:foregroundMark x1="93333" y1="33778" x2="96889" y2="64000"/>
                        <a14:foregroundMark x1="96889" y1="64000" x2="72000" y2="90667"/>
                        <a14:foregroundMark x1="72000" y1="90667" x2="39556" y2="70222"/>
                        <a14:foregroundMark x1="39556" y1="70222" x2="6667" y2="61333"/>
                        <a14:foregroundMark x1="6667" y1="61333" x2="7111" y2="8444"/>
                        <a14:foregroundMark x1="3111" y1="4000" x2="41778" y2="4000"/>
                        <a14:foregroundMark x1="7111" y1="2222" x2="35556" y2="2667"/>
                        <a14:foregroundMark x1="54667" y1="22667" x2="93333" y2="23111"/>
                        <a14:foregroundMark x1="93333" y1="23111" x2="91111" y2="53778"/>
                        <a14:foregroundMark x1="91111" y1="53778" x2="70222" y2="78222"/>
                        <a14:foregroundMark x1="70222" y1="78222" x2="50667" y2="77778"/>
                        <a14:foregroundMark x1="51111" y1="79111" x2="84000" y2="85778"/>
                        <a14:foregroundMark x1="84000" y1="85778" x2="96444" y2="62667"/>
                        <a14:foregroundMark x1="68444" y1="53333" x2="73333" y2="49333"/>
                        <a14:foregroundMark x1="64444" y1="52889" x2="65778" y2="72444"/>
                        <a14:foregroundMark x1="35111" y1="31556" x2="31556" y2="29778"/>
                        <a14:foregroundMark x1="31556" y1="29778" x2="32444" y2="31556"/>
                        <a14:foregroundMark x1="35111" y1="30667" x2="22222" y2="31111"/>
                        <a14:foregroundMark x1="19111" y1="30222" x2="9333" y2="45778"/>
                        <a14:foregroundMark x1="12444" y1="40889" x2="25778" y2="56889"/>
                        <a14:foregroundMark x1="25333" y1="56000" x2="46222" y2="44444"/>
                        <a14:foregroundMark x1="39556" y1="40444" x2="40000" y2="44444"/>
                        <a14:foregroundMark x1="47111" y1="84444" x2="47182" y2="84752"/>
                        <a14:foregroundMark x1="54667" y1="88003" x2="54667" y2="91111"/>
                        <a14:foregroundMark x1="54667" y1="83556" x2="54667" y2="85495"/>
                        <a14:foregroundMark x1="57333" y1="95556" x2="55111" y2="95556"/>
                        <a14:foregroundMark x1="63111" y1="92889" x2="97778" y2="93333"/>
                        <a14:foregroundMark x1="54095" y1="91485" x2="80000" y2="95556"/>
                        <a14:foregroundMark x1="80000" y1="95556" x2="92889" y2="93778"/>
                        <a14:foregroundMark x1="96000" y1="97333" x2="66222" y2="97333"/>
                        <a14:foregroundMark x1="66222" y1="97333" x2="54311" y2="92569"/>
                        <a14:foregroundMark x1="50165" y1="99128" x2="50222" y2="99556"/>
                        <a14:foregroundMark x1="48191" y1="83556" x2="48277" y2="84460"/>
                        <a14:foregroundMark x1="47556" y1="76889" x2="48191" y2="83556"/>
                        <a14:backgroundMark x1="45333" y1="86222" x2="48000" y2="99556"/>
                        <a14:backgroundMark x1="46667" y1="86222" x2="46222" y2="85333"/>
                        <a14:backgroundMark x1="46222" y1="84889" x2="46222" y2="84889"/>
                        <a14:backgroundMark x1="46222" y1="83556" x2="46222" y2="83556"/>
                        <a14:backgroundMark x1="46667" y1="83556" x2="46667" y2="83556"/>
                        <a14:backgroundMark x1="46667" y1="83556" x2="46667" y2="83556"/>
                        <a14:backgroundMark x1="46667" y1="84889" x2="48000" y2="89778"/>
                      </a14:backgroundRemoval>
                    </a14:imgEffect>
                  </a14:imgLayer>
                </a14:imgProps>
              </a:ext>
              <a:ext uri="{28A0092B-C50C-407E-A947-70E740481C1C}">
                <a14:useLocalDpi xmlns:a14="http://schemas.microsoft.com/office/drawing/2010/main"/>
              </a:ext>
            </a:extLst>
          </a:blip>
          <a:stretch>
            <a:fillRect/>
          </a:stretch>
        </p:blipFill>
        <p:spPr>
          <a:xfrm>
            <a:off x="2681926" y="4030566"/>
            <a:ext cx="1286297" cy="1286297"/>
          </a:xfrm>
          <a:prstGeom prst="rect">
            <a:avLst/>
          </a:prstGeom>
        </p:spPr>
      </p:pic>
      <p:sp>
        <p:nvSpPr>
          <p:cNvPr id="9" name="Rectangle 8">
            <a:extLst>
              <a:ext uri="{FF2B5EF4-FFF2-40B4-BE49-F238E27FC236}">
                <a16:creationId xmlns:a16="http://schemas.microsoft.com/office/drawing/2014/main" id="{210E9BE6-9979-7941-A2F3-27AEB2E982A9}"/>
              </a:ext>
            </a:extLst>
          </p:cNvPr>
          <p:cNvSpPr/>
          <p:nvPr/>
        </p:nvSpPr>
        <p:spPr bwMode="auto">
          <a:xfrm>
            <a:off x="133414" y="4248564"/>
            <a:ext cx="8838776" cy="1957026"/>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 name="&quot;No&quot; Symbol 7">
            <a:extLst>
              <a:ext uri="{FF2B5EF4-FFF2-40B4-BE49-F238E27FC236}">
                <a16:creationId xmlns:a16="http://schemas.microsoft.com/office/drawing/2014/main" id="{3E8CEA17-2C0A-504A-A5CB-E6C1F4353513}"/>
              </a:ext>
            </a:extLst>
          </p:cNvPr>
          <p:cNvSpPr/>
          <p:nvPr/>
        </p:nvSpPr>
        <p:spPr bwMode="auto">
          <a:xfrm>
            <a:off x="3225614" y="4186011"/>
            <a:ext cx="1025530" cy="1027149"/>
          </a:xfrm>
          <a:prstGeom prst="noSmoking">
            <a:avLst/>
          </a:prstGeom>
          <a:solidFill>
            <a:srgbClr val="FF0000">
              <a:alpha val="8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0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9" presetClass="emph" presetSubtype="0" nodeType="withEffect">
                                  <p:stCondLst>
                                    <p:cond delay="0"/>
                                  </p:stCondLst>
                                  <p:childTnLst>
                                    <p:set>
                                      <p:cBhvr>
                                        <p:cTn id="18" dur="indefinite"/>
                                        <p:tgtEl>
                                          <p:spTgt spid="5"/>
                                        </p:tgtEl>
                                        <p:attrNameLst>
                                          <p:attrName>style.opacity</p:attrName>
                                        </p:attrNameLst>
                                      </p:cBhvr>
                                      <p:to>
                                        <p:strVal val="0.5"/>
                                      </p:to>
                                    </p:set>
                                    <p:animEffect filter="image" prLst="opacity: 0.5">
                                      <p:cBhvr rctx="IE">
                                        <p:cTn id="19" dur="indefinite"/>
                                        <p:tgtEl>
                                          <p:spTgt spid="5"/>
                                        </p:tgtEl>
                                      </p:cBhvr>
                                    </p:animEffect>
                                  </p:childTnLst>
                                </p:cTn>
                              </p:par>
                              <p:par>
                                <p:cTn id="20" presetID="9" presetClass="emph" presetSubtype="0" nodeType="withEffect">
                                  <p:stCondLst>
                                    <p:cond delay="0"/>
                                  </p:stCondLst>
                                  <p:childTnLst>
                                    <p:set>
                                      <p:cBhvr>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par>
                                <p:cTn id="23" presetID="9" presetClass="emph" presetSubtype="0" nodeType="withEffect">
                                  <p:stCondLst>
                                    <p:cond delay="0"/>
                                  </p:stCondLst>
                                  <p:childTnLst>
                                    <p:set>
                                      <p:cBhvr>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a:xfrm>
            <a:off x="277147" y="118428"/>
            <a:ext cx="8291119" cy="638175"/>
          </a:xfrm>
        </p:spPr>
        <p:txBody>
          <a:bodyPr/>
          <a:lstStyle/>
          <a:p>
            <a:r>
              <a:rPr lang="en-US" dirty="0"/>
              <a:t>Reducing space costs via </a:t>
            </a:r>
            <a:r>
              <a:rPr lang="en-US" b="1" dirty="0"/>
              <a:t>selective memoization</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2104F5-D7F5-0549-A154-A4BDE26F9947}"/>
                  </a:ext>
                </a:extLst>
              </p:cNvPr>
              <p:cNvSpPr txBox="1"/>
              <p:nvPr/>
            </p:nvSpPr>
            <p:spPr>
              <a:xfrm>
                <a:off x="0" y="4879494"/>
                <a:ext cx="6003234" cy="394210"/>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Theorem 2</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Memoizing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visits to </a:t>
                </a:r>
                <a14:m>
                  <m:oMath xmlns:m="http://schemas.openxmlformats.org/officeDocument/2006/math">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Q</m:t>
                    </m:r>
                  </m:oMath>
                </a14:m>
                <a:r>
                  <a:rPr kumimoji="0" lang="en-US" sz="24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a:t>in-deg &gt; 1</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yields</a:t>
                </a:r>
              </a:p>
            </p:txBody>
          </p:sp>
        </mc:Choice>
        <mc:Fallback xmlns="">
          <p:sp>
            <p:nvSpPr>
              <p:cNvPr id="23" name="TextBox 22">
                <a:extLst>
                  <a:ext uri="{FF2B5EF4-FFF2-40B4-BE49-F238E27FC236}">
                    <a16:creationId xmlns:a16="http://schemas.microsoft.com/office/drawing/2014/main" id="{3F2104F5-D7F5-0549-A154-A4BDE26F9947}"/>
                  </a:ext>
                </a:extLst>
              </p:cNvPr>
              <p:cNvSpPr txBox="1">
                <a:spLocks noRot="1" noChangeAspect="1" noMove="1" noResize="1" noEditPoints="1" noAdjustHandles="1" noChangeArrowheads="1" noChangeShapeType="1" noTextEdit="1"/>
              </p:cNvSpPr>
              <p:nvPr/>
            </p:nvSpPr>
            <p:spPr>
              <a:xfrm>
                <a:off x="0" y="4879494"/>
                <a:ext cx="6003234" cy="394210"/>
              </a:xfrm>
              <a:prstGeom prst="rect">
                <a:avLst/>
              </a:prstGeom>
              <a:blipFill>
                <a:blip r:embed="rId3"/>
                <a:stretch>
                  <a:fillRect l="-1691" t="-28125" r="-634" b="-31250"/>
                </a:stretch>
              </a:blipFill>
            </p:spPr>
            <p:txBody>
              <a:bodyPr/>
              <a:lstStyle/>
              <a:p>
                <a:r>
                  <a:rPr lang="en-US">
                    <a:noFill/>
                  </a:rPr>
                  <a:t> </a:t>
                </a:r>
              </a:p>
            </p:txBody>
          </p:sp>
        </mc:Fallback>
      </mc:AlternateContent>
      <p:grpSp>
        <p:nvGrpSpPr>
          <p:cNvPr id="24" name="Complexity">
            <a:extLst>
              <a:ext uri="{FF2B5EF4-FFF2-40B4-BE49-F238E27FC236}">
                <a16:creationId xmlns:a16="http://schemas.microsoft.com/office/drawing/2014/main" id="{62B5410E-C248-3741-A796-DB4359986BF6}"/>
              </a:ext>
            </a:extLst>
          </p:cNvPr>
          <p:cNvGrpSpPr/>
          <p:nvPr/>
        </p:nvGrpSpPr>
        <p:grpSpPr>
          <a:xfrm>
            <a:off x="6003234" y="4696356"/>
            <a:ext cx="3161019" cy="750359"/>
            <a:chOff x="6003234" y="5014810"/>
            <a:chExt cx="3161019" cy="750359"/>
          </a:xfrm>
        </p:grpSpPr>
        <p:sp>
          <p:nvSpPr>
            <p:cNvPr id="25" name="Rectangle 24">
              <a:extLst>
                <a:ext uri="{FF2B5EF4-FFF2-40B4-BE49-F238E27FC236}">
                  <a16:creationId xmlns:a16="http://schemas.microsoft.com/office/drawing/2014/main" id="{023FE81B-BC5F-B54B-80B7-182DDA4719B4}"/>
                </a:ext>
              </a:extLst>
            </p:cNvPr>
            <p:cNvSpPr/>
            <p:nvPr/>
          </p:nvSpPr>
          <p:spPr>
            <a:xfrm>
              <a:off x="6229988" y="5014810"/>
              <a:ext cx="2091022" cy="395173"/>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Same time cost</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6412B63-B94B-FA47-BB53-B4A3FF87A06F}"/>
                    </a:ext>
                  </a:extLst>
                </p:cNvPr>
                <p:cNvSpPr/>
                <p:nvPr/>
              </p:nvSpPr>
              <p:spPr>
                <a:xfrm>
                  <a:off x="6229988" y="5421229"/>
                  <a:ext cx="2934265" cy="34394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𝑂</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Q</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in</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deg</m:t>
                          </m:r>
                          <m:r>
                            <m:rPr>
                              <m:nor/>
                            </m:rP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m:t> &gt; 1</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𝑤</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space</a:t>
                  </a:r>
                </a:p>
              </p:txBody>
            </p:sp>
          </mc:Choice>
          <mc:Fallback xmlns="">
            <p:sp>
              <p:nvSpPr>
                <p:cNvPr id="26" name="Rectangle 25">
                  <a:extLst>
                    <a:ext uri="{FF2B5EF4-FFF2-40B4-BE49-F238E27FC236}">
                      <a16:creationId xmlns:a16="http://schemas.microsoft.com/office/drawing/2014/main" id="{36412B63-B94B-FA47-BB53-B4A3FF87A06F}"/>
                    </a:ext>
                  </a:extLst>
                </p:cNvPr>
                <p:cNvSpPr>
                  <a:spLocks noRot="1" noChangeAspect="1" noMove="1" noResize="1" noEditPoints="1" noAdjustHandles="1" noChangeArrowheads="1" noChangeShapeType="1" noTextEdit="1"/>
                </p:cNvSpPr>
                <p:nvPr/>
              </p:nvSpPr>
              <p:spPr>
                <a:xfrm>
                  <a:off x="6229988" y="5421229"/>
                  <a:ext cx="2934265" cy="343940"/>
                </a:xfrm>
                <a:prstGeom prst="rect">
                  <a:avLst/>
                </a:prstGeom>
                <a:blipFill>
                  <a:blip r:embed="rId4"/>
                  <a:stretch>
                    <a:fillRect t="-25000" r="-862" b="-32143"/>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8ED3BF64-648B-B348-932F-5F77CD5AAA3D}"/>
                </a:ext>
              </a:extLst>
            </p:cNvPr>
            <p:cNvCxnSpPr>
              <a:cxnSpLocks/>
              <a:stCxn id="23" idx="3"/>
              <a:endCxn id="25" idx="1"/>
            </p:cNvCxnSpPr>
            <p:nvPr/>
          </p:nvCxnSpPr>
          <p:spPr bwMode="auto">
            <a:xfrm flipV="1">
              <a:off x="6003234" y="5212397"/>
              <a:ext cx="226754" cy="182656"/>
            </a:xfrm>
            <a:prstGeom prst="line">
              <a:avLst/>
            </a:prstGeom>
            <a:no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282F1ED-D217-2445-A534-E1C6737F09A9}"/>
                </a:ext>
              </a:extLst>
            </p:cNvPr>
            <p:cNvCxnSpPr>
              <a:cxnSpLocks/>
              <a:stCxn id="23" idx="3"/>
              <a:endCxn id="26" idx="1"/>
            </p:cNvCxnSpPr>
            <p:nvPr/>
          </p:nvCxnSpPr>
          <p:spPr bwMode="auto">
            <a:xfrm>
              <a:off x="6003234" y="5395053"/>
              <a:ext cx="226754" cy="198146"/>
            </a:xfrm>
            <a:prstGeom prst="line">
              <a:avLst/>
            </a:prstGeom>
            <a:no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9F55DB9-1379-2847-85C6-0AEABE41E696}"/>
                  </a:ext>
                </a:extLst>
              </p:cNvPr>
              <p:cNvSpPr txBox="1"/>
              <p:nvPr/>
            </p:nvSpPr>
            <p:spPr>
              <a:xfrm>
                <a:off x="1" y="5935405"/>
                <a:ext cx="6003234" cy="394210"/>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Theorem 3</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Memoizing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visits to </a:t>
                </a:r>
                <a14:m>
                  <m:oMath xmlns:m="http://schemas.openxmlformats.org/officeDocument/2006/math">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Q</m:t>
                    </m:r>
                  </m:oMath>
                </a14:m>
                <a:r>
                  <a:rPr kumimoji="0" lang="en-US" sz="24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a:t>ancestor</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yields</a:t>
                </a:r>
              </a:p>
            </p:txBody>
          </p:sp>
        </mc:Choice>
        <mc:Fallback xmlns="">
          <p:sp>
            <p:nvSpPr>
              <p:cNvPr id="34" name="TextBox 33">
                <a:extLst>
                  <a:ext uri="{FF2B5EF4-FFF2-40B4-BE49-F238E27FC236}">
                    <a16:creationId xmlns:a16="http://schemas.microsoft.com/office/drawing/2014/main" id="{19F55DB9-1379-2847-85C6-0AEABE41E696}"/>
                  </a:ext>
                </a:extLst>
              </p:cNvPr>
              <p:cNvSpPr txBox="1">
                <a:spLocks noRot="1" noChangeAspect="1" noMove="1" noResize="1" noEditPoints="1" noAdjustHandles="1" noChangeArrowheads="1" noChangeShapeType="1" noTextEdit="1"/>
              </p:cNvSpPr>
              <p:nvPr/>
            </p:nvSpPr>
            <p:spPr>
              <a:xfrm>
                <a:off x="1" y="5935405"/>
                <a:ext cx="6003234" cy="394210"/>
              </a:xfrm>
              <a:prstGeom prst="rect">
                <a:avLst/>
              </a:prstGeom>
              <a:blipFill>
                <a:blip r:embed="rId5"/>
                <a:stretch>
                  <a:fillRect l="-1691" t="-28125" b="-31250"/>
                </a:stretch>
              </a:blipFill>
            </p:spPr>
            <p:txBody>
              <a:bodyPr/>
              <a:lstStyle/>
              <a:p>
                <a:r>
                  <a:rPr lang="en-US">
                    <a:noFill/>
                  </a:rPr>
                  <a:t> </a:t>
                </a:r>
              </a:p>
            </p:txBody>
          </p:sp>
        </mc:Fallback>
      </mc:AlternateContent>
      <p:grpSp>
        <p:nvGrpSpPr>
          <p:cNvPr id="37" name="Complexity">
            <a:extLst>
              <a:ext uri="{FF2B5EF4-FFF2-40B4-BE49-F238E27FC236}">
                <a16:creationId xmlns:a16="http://schemas.microsoft.com/office/drawing/2014/main" id="{680B356D-7E03-4543-9E1D-3D30D90DF630}"/>
              </a:ext>
            </a:extLst>
          </p:cNvPr>
          <p:cNvGrpSpPr/>
          <p:nvPr/>
        </p:nvGrpSpPr>
        <p:grpSpPr>
          <a:xfrm>
            <a:off x="6003235" y="5766078"/>
            <a:ext cx="3039190" cy="807131"/>
            <a:chOff x="5850835" y="5112881"/>
            <a:chExt cx="3039190" cy="807131"/>
          </a:xfrm>
        </p:grpSpPr>
        <p:sp>
          <p:nvSpPr>
            <p:cNvPr id="38" name="Rectangle 37">
              <a:extLst>
                <a:ext uri="{FF2B5EF4-FFF2-40B4-BE49-F238E27FC236}">
                  <a16:creationId xmlns:a16="http://schemas.microsoft.com/office/drawing/2014/main" id="{D85DDE36-C4B3-D44F-9DAC-5E8053057D2B}"/>
                </a:ext>
              </a:extLst>
            </p:cNvPr>
            <p:cNvSpPr/>
            <p:nvPr/>
          </p:nvSpPr>
          <p:spPr>
            <a:xfrm>
              <a:off x="6077588" y="5112881"/>
              <a:ext cx="2763898" cy="395173"/>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Larger time cost in Q</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C20B4715-86B0-5947-BB00-2B60AA03D38C}"/>
                    </a:ext>
                  </a:extLst>
                </p:cNvPr>
                <p:cNvSpPr/>
                <p:nvPr/>
              </p:nvSpPr>
              <p:spPr>
                <a:xfrm>
                  <a:off x="6077588" y="5576072"/>
                  <a:ext cx="2812437" cy="34394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𝑂</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m:rPr>
                              <m:nor/>
                            </m:rP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Q</m:t>
                          </m:r>
                          <m:r>
                            <m:rPr>
                              <m:nor/>
                            </m:rPr>
                            <a:rPr kumimoji="0" lang="en-US" sz="2000" b="0" i="0" u="none" strike="noStrike" kern="1200" cap="none" spc="0" normalizeH="0" baseline="-25000" noProof="0" dirty="0" smtClean="0">
                              <a:ln>
                                <a:noFill/>
                              </a:ln>
                              <a:solidFill>
                                <a:prstClr val="black"/>
                              </a:solidFill>
                              <a:effectLst/>
                              <a:uLnTx/>
                              <a:uFillTx/>
                              <a:latin typeface="Calibri" panose="020F0502020204030204" pitchFamily="34" charset="0"/>
                              <a:ea typeface="+mn-ea"/>
                              <a:cs typeface="Arial" pitchFamily="34" charset="0"/>
                            </a:rPr>
                            <m:t>ancestor</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𝑤</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space</a:t>
                  </a:r>
                </a:p>
              </p:txBody>
            </p:sp>
          </mc:Choice>
          <mc:Fallback xmlns="">
            <p:sp>
              <p:nvSpPr>
                <p:cNvPr id="39" name="Rectangle 38">
                  <a:extLst>
                    <a:ext uri="{FF2B5EF4-FFF2-40B4-BE49-F238E27FC236}">
                      <a16:creationId xmlns:a16="http://schemas.microsoft.com/office/drawing/2014/main" id="{C20B4715-86B0-5947-BB00-2B60AA03D38C}"/>
                    </a:ext>
                  </a:extLst>
                </p:cNvPr>
                <p:cNvSpPr>
                  <a:spLocks noRot="1" noChangeAspect="1" noMove="1" noResize="1" noEditPoints="1" noAdjustHandles="1" noChangeArrowheads="1" noChangeShapeType="1" noTextEdit="1"/>
                </p:cNvSpPr>
                <p:nvPr/>
              </p:nvSpPr>
              <p:spPr>
                <a:xfrm>
                  <a:off x="6077588" y="5576072"/>
                  <a:ext cx="2812437" cy="343940"/>
                </a:xfrm>
                <a:prstGeom prst="rect">
                  <a:avLst/>
                </a:prstGeom>
                <a:blipFill>
                  <a:blip r:embed="rId6"/>
                  <a:stretch>
                    <a:fillRect t="-28571" r="-1351" b="-28571"/>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BE3F9996-F3F9-334E-8300-A9A77EFF4496}"/>
                </a:ext>
              </a:extLst>
            </p:cNvPr>
            <p:cNvCxnSpPr>
              <a:cxnSpLocks/>
              <a:stCxn id="34" idx="3"/>
              <a:endCxn id="39" idx="1"/>
            </p:cNvCxnSpPr>
            <p:nvPr/>
          </p:nvCxnSpPr>
          <p:spPr bwMode="auto">
            <a:xfrm>
              <a:off x="5850835" y="5479313"/>
              <a:ext cx="226753" cy="268729"/>
            </a:xfrm>
            <a:prstGeom prst="line">
              <a:avLst/>
            </a:prstGeom>
            <a:noFill/>
            <a:ln w="95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D3D9D31-DCBA-E041-A1E1-433D99425FF6}"/>
                </a:ext>
              </a:extLst>
            </p:cNvPr>
            <p:cNvCxnSpPr>
              <a:cxnSpLocks/>
              <a:stCxn id="38" idx="1"/>
              <a:endCxn id="34" idx="3"/>
            </p:cNvCxnSpPr>
            <p:nvPr/>
          </p:nvCxnSpPr>
          <p:spPr bwMode="auto">
            <a:xfrm flipH="1">
              <a:off x="5850835" y="5310468"/>
              <a:ext cx="226753" cy="168845"/>
            </a:xfrm>
            <a:prstGeom prst="line">
              <a:avLst/>
            </a:prstGeom>
            <a:noFill/>
            <a:ln w="9525" cap="flat" cmpd="sng" algn="ctr">
              <a:solidFill>
                <a:schemeClr val="tx1"/>
              </a:solidFill>
              <a:prstDash val="solid"/>
              <a:round/>
              <a:headEnd type="none" w="med" len="med"/>
              <a:tailEnd type="none" w="med" len="med"/>
            </a:ln>
            <a:effectLst/>
          </p:spPr>
        </p:cxnSp>
      </p:grpSp>
      <p:sp>
        <p:nvSpPr>
          <p:cNvPr id="80" name="Acar">
            <a:extLst>
              <a:ext uri="{FF2B5EF4-FFF2-40B4-BE49-F238E27FC236}">
                <a16:creationId xmlns:a16="http://schemas.microsoft.com/office/drawing/2014/main" id="{DD208EE2-50CC-884E-AAAF-36F3807CE34C}"/>
              </a:ext>
            </a:extLst>
          </p:cNvPr>
          <p:cNvSpPr/>
          <p:nvPr/>
        </p:nvSpPr>
        <p:spPr>
          <a:xfrm>
            <a:off x="0" y="46804"/>
            <a:ext cx="615618" cy="26892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r>
              <a:rPr kumimoji="0" lang="en-US" sz="14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A’0</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3]</a:t>
            </a:r>
          </a:p>
        </p:txBody>
      </p:sp>
      <p:grpSp>
        <p:nvGrpSpPr>
          <p:cNvPr id="6" name="Group 5">
            <a:extLst>
              <a:ext uri="{FF2B5EF4-FFF2-40B4-BE49-F238E27FC236}">
                <a16:creationId xmlns:a16="http://schemas.microsoft.com/office/drawing/2014/main" id="{E93E4E58-2EAA-0749-8349-F398BCF5F500}"/>
              </a:ext>
            </a:extLst>
          </p:cNvPr>
          <p:cNvGrpSpPr/>
          <p:nvPr/>
        </p:nvGrpSpPr>
        <p:grpSpPr>
          <a:xfrm>
            <a:off x="1658396" y="45965"/>
            <a:ext cx="5339019" cy="4607734"/>
            <a:chOff x="-1558799" y="45763"/>
            <a:chExt cx="5339019" cy="4607734"/>
          </a:xfrm>
        </p:grpSpPr>
        <p:grpSp>
          <p:nvGrpSpPr>
            <p:cNvPr id="18" name="Group 17">
              <a:extLst>
                <a:ext uri="{FF2B5EF4-FFF2-40B4-BE49-F238E27FC236}">
                  <a16:creationId xmlns:a16="http://schemas.microsoft.com/office/drawing/2014/main" id="{6B66DC96-A276-864F-AD32-0B037BEDDF08}"/>
                </a:ext>
              </a:extLst>
            </p:cNvPr>
            <p:cNvGrpSpPr/>
            <p:nvPr/>
          </p:nvGrpSpPr>
          <p:grpSpPr>
            <a:xfrm>
              <a:off x="-1558799" y="45763"/>
              <a:ext cx="5339019" cy="4607734"/>
              <a:chOff x="2687152" y="-143519"/>
              <a:chExt cx="4669634" cy="3768020"/>
            </a:xfrm>
          </p:grpSpPr>
          <p:sp>
            <p:nvSpPr>
              <p:cNvPr id="19" name="TextBox 18">
                <a:extLst>
                  <a:ext uri="{FF2B5EF4-FFF2-40B4-BE49-F238E27FC236}">
                    <a16:creationId xmlns:a16="http://schemas.microsoft.com/office/drawing/2014/main" id="{9ED45FA0-A69A-674D-8B00-680D16F1FAD8}"/>
                  </a:ext>
                </a:extLst>
              </p:cNvPr>
              <p:cNvSpPr txBox="1"/>
              <p:nvPr/>
            </p:nvSpPr>
            <p:spPr>
              <a:xfrm>
                <a:off x="3596767" y="3260079"/>
                <a:ext cx="3623337" cy="364422"/>
              </a:xfrm>
              <a:prstGeom prst="rect">
                <a:avLst/>
              </a:prstGeom>
              <a:solidFill>
                <a:schemeClr val="bg1"/>
              </a:solid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Selected set of NFA vertices</a:t>
                </a:r>
              </a:p>
            </p:txBody>
          </p:sp>
          <p:pic>
            <p:nvPicPr>
              <p:cNvPr id="20" name="Picture 19">
                <a:extLst>
                  <a:ext uri="{FF2B5EF4-FFF2-40B4-BE49-F238E27FC236}">
                    <a16:creationId xmlns:a16="http://schemas.microsoft.com/office/drawing/2014/main" id="{9F95F634-5317-BA40-85C3-243D74D01F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558" t="9683" r="1392" b="7706"/>
              <a:stretch/>
            </p:blipFill>
            <p:spPr>
              <a:xfrm>
                <a:off x="3150762" y="800550"/>
                <a:ext cx="4206024" cy="2388971"/>
              </a:xfrm>
              <a:prstGeom prst="rect">
                <a:avLst/>
              </a:prstGeom>
            </p:spPr>
          </p:pic>
          <p:sp>
            <p:nvSpPr>
              <p:cNvPr id="21" name="TextBox 20">
                <a:extLst>
                  <a:ext uri="{FF2B5EF4-FFF2-40B4-BE49-F238E27FC236}">
                    <a16:creationId xmlns:a16="http://schemas.microsoft.com/office/drawing/2014/main" id="{FB1DAF87-FDB4-4744-B94A-BF18CC74F7AA}"/>
                  </a:ext>
                </a:extLst>
              </p:cNvPr>
              <p:cNvSpPr txBox="1"/>
              <p:nvPr/>
            </p:nvSpPr>
            <p:spPr>
              <a:xfrm rot="17059336">
                <a:off x="1047793" y="1495840"/>
                <a:ext cx="3724353"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Typical space multipliers</a:t>
                </a:r>
              </a:p>
            </p:txBody>
          </p:sp>
        </p:grpSp>
        <p:sp>
          <p:nvSpPr>
            <p:cNvPr id="40" name="Rectangle 39">
              <a:extLst>
                <a:ext uri="{FF2B5EF4-FFF2-40B4-BE49-F238E27FC236}">
                  <a16:creationId xmlns:a16="http://schemas.microsoft.com/office/drawing/2014/main" id="{6B2A4F7F-993E-BF46-A214-C8B98741C033}"/>
                </a:ext>
              </a:extLst>
            </p:cNvPr>
            <p:cNvSpPr/>
            <p:nvPr/>
          </p:nvSpPr>
          <p:spPr bwMode="auto">
            <a:xfrm>
              <a:off x="-121771" y="3791173"/>
              <a:ext cx="3816542" cy="3304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D6B9B3E3-C2D0-7241-8855-7EC92D316605}"/>
                </a:ext>
              </a:extLst>
            </p:cNvPr>
            <p:cNvSpPr txBox="1"/>
            <p:nvPr/>
          </p:nvSpPr>
          <p:spPr>
            <a:xfrm>
              <a:off x="918688" y="3710144"/>
              <a:ext cx="146482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|Q</a:t>
              </a:r>
              <a: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a:t>in-degree &gt; 1</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TextBox 42">
              <a:extLst>
                <a:ext uri="{FF2B5EF4-FFF2-40B4-BE49-F238E27FC236}">
                  <a16:creationId xmlns:a16="http://schemas.microsoft.com/office/drawing/2014/main" id="{79796DF1-5707-B84F-AD09-28C12217BC09}"/>
                </a:ext>
              </a:extLst>
            </p:cNvPr>
            <p:cNvSpPr txBox="1"/>
            <p:nvPr/>
          </p:nvSpPr>
          <p:spPr>
            <a:xfrm>
              <a:off x="-105810" y="3684114"/>
              <a:ext cx="5164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|Q|</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036C513D-0D8A-2F46-9FCA-362C8380F658}"/>
                </a:ext>
              </a:extLst>
            </p:cNvPr>
            <p:cNvSpPr txBox="1"/>
            <p:nvPr/>
          </p:nvSpPr>
          <p:spPr>
            <a:xfrm>
              <a:off x="2517570" y="3710144"/>
              <a:ext cx="115249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|Q</a:t>
              </a:r>
              <a:r>
                <a:rPr kumimoji="0" lang="en-US" sz="2000" b="0" i="0" u="none" strike="noStrike" kern="1200" cap="none" spc="0" normalizeH="0" baseline="-25000" noProof="0" dirty="0">
                  <a:ln>
                    <a:noFill/>
                  </a:ln>
                  <a:solidFill>
                    <a:prstClr val="black"/>
                  </a:solidFill>
                  <a:effectLst/>
                  <a:uLnTx/>
                  <a:uFillTx/>
                  <a:latin typeface="Calibri" panose="020F0502020204030204" pitchFamily="34" charset="0"/>
                  <a:ea typeface="+mn-ea"/>
                  <a:cs typeface="Arial" pitchFamily="34" charset="0"/>
                </a:rPr>
                <a:t>ancestor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86" name="Quant gives tighter distr">
            <a:extLst>
              <a:ext uri="{FF2B5EF4-FFF2-40B4-BE49-F238E27FC236}">
                <a16:creationId xmlns:a16="http://schemas.microsoft.com/office/drawing/2014/main" id="{78EC89B8-36DF-9442-92A7-5687DB8807BF}"/>
              </a:ext>
            </a:extLst>
          </p:cNvPr>
          <p:cNvGrpSpPr/>
          <p:nvPr/>
        </p:nvGrpSpPr>
        <p:grpSpPr>
          <a:xfrm>
            <a:off x="5003695" y="2182442"/>
            <a:ext cx="2989921" cy="993009"/>
            <a:chOff x="4712291" y="2057041"/>
            <a:chExt cx="2989921" cy="993009"/>
          </a:xfrm>
        </p:grpSpPr>
        <p:sp>
          <p:nvSpPr>
            <p:cNvPr id="78" name="Tighter distr">
              <a:extLst>
                <a:ext uri="{FF2B5EF4-FFF2-40B4-BE49-F238E27FC236}">
                  <a16:creationId xmlns:a16="http://schemas.microsoft.com/office/drawing/2014/main" id="{F33EFB01-1C32-BE4B-9380-AFA44B24FD10}"/>
                </a:ext>
              </a:extLst>
            </p:cNvPr>
            <p:cNvSpPr txBox="1"/>
            <p:nvPr/>
          </p:nvSpPr>
          <p:spPr>
            <a:xfrm>
              <a:off x="4712291" y="2057041"/>
              <a:ext cx="2989921"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Tighter distribution</a:t>
              </a:r>
            </a:p>
          </p:txBody>
        </p:sp>
        <p:cxnSp>
          <p:nvCxnSpPr>
            <p:cNvPr id="81" name="Arrow - tighter distr">
              <a:extLst>
                <a:ext uri="{FF2B5EF4-FFF2-40B4-BE49-F238E27FC236}">
                  <a16:creationId xmlns:a16="http://schemas.microsoft.com/office/drawing/2014/main" id="{ACC1269F-8227-5946-849D-DA1F7FE90FCB}"/>
                </a:ext>
              </a:extLst>
            </p:cNvPr>
            <p:cNvCxnSpPr>
              <a:cxnSpLocks/>
              <a:stCxn id="78" idx="2"/>
            </p:cNvCxnSpPr>
            <p:nvPr/>
          </p:nvCxnSpPr>
          <p:spPr bwMode="auto">
            <a:xfrm flipH="1">
              <a:off x="6019608" y="2502676"/>
              <a:ext cx="187644" cy="547374"/>
            </a:xfrm>
            <a:prstGeom prst="straightConnector1">
              <a:avLst/>
            </a:prstGeom>
            <a:noFill/>
            <a:ln w="57150" cap="flat" cmpd="sng" algn="ctr">
              <a:solidFill>
                <a:schemeClr val="tx1">
                  <a:lumMod val="95000"/>
                  <a:lumOff val="5000"/>
                </a:schemeClr>
              </a:solidFill>
              <a:prstDash val="solid"/>
              <a:round/>
              <a:headEnd type="none" w="med" len="med"/>
              <a:tailEnd type="triangle"/>
            </a:ln>
            <a:effectLst/>
          </p:spPr>
        </p:cxnSp>
      </p:grpSp>
      <p:sp>
        <p:nvSpPr>
          <p:cNvPr id="74" name="Cover both">
            <a:extLst>
              <a:ext uri="{FF2B5EF4-FFF2-40B4-BE49-F238E27FC236}">
                <a16:creationId xmlns:a16="http://schemas.microsoft.com/office/drawing/2014/main" id="{E734E3C7-814F-D844-BBF5-0A23CC6DECDE}"/>
              </a:ext>
            </a:extLst>
          </p:cNvPr>
          <p:cNvSpPr/>
          <p:nvPr/>
        </p:nvSpPr>
        <p:spPr bwMode="auto">
          <a:xfrm>
            <a:off x="4013200" y="969878"/>
            <a:ext cx="3098800" cy="31518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5" name="Cover quant">
            <a:extLst>
              <a:ext uri="{FF2B5EF4-FFF2-40B4-BE49-F238E27FC236}">
                <a16:creationId xmlns:a16="http://schemas.microsoft.com/office/drawing/2014/main" id="{2BFA52A1-4CB1-6048-9464-A97E6BEE6A30}"/>
              </a:ext>
            </a:extLst>
          </p:cNvPr>
          <p:cNvSpPr/>
          <p:nvPr/>
        </p:nvSpPr>
        <p:spPr bwMode="auto">
          <a:xfrm>
            <a:off x="5589346" y="991553"/>
            <a:ext cx="1525860" cy="32052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nvGrpSpPr>
          <p:cNvPr id="76" name="Space too big">
            <a:extLst>
              <a:ext uri="{FF2B5EF4-FFF2-40B4-BE49-F238E27FC236}">
                <a16:creationId xmlns:a16="http://schemas.microsoft.com/office/drawing/2014/main" id="{6449360C-9512-FA47-A0D5-4C29B11072B8}"/>
              </a:ext>
            </a:extLst>
          </p:cNvPr>
          <p:cNvGrpSpPr/>
          <p:nvPr/>
        </p:nvGrpSpPr>
        <p:grpSpPr>
          <a:xfrm>
            <a:off x="3625567" y="1261950"/>
            <a:ext cx="3191579" cy="1153099"/>
            <a:chOff x="3625567" y="1261950"/>
            <a:chExt cx="3191579" cy="1153099"/>
          </a:xfrm>
        </p:grpSpPr>
        <p:sp>
          <p:nvSpPr>
            <p:cNvPr id="73" name="Space too big">
              <a:extLst>
                <a:ext uri="{FF2B5EF4-FFF2-40B4-BE49-F238E27FC236}">
                  <a16:creationId xmlns:a16="http://schemas.microsoft.com/office/drawing/2014/main" id="{9BF9093F-3B31-A24F-A9F0-5A4716926348}"/>
                </a:ext>
              </a:extLst>
            </p:cNvPr>
            <p:cNvSpPr txBox="1"/>
            <p:nvPr/>
          </p:nvSpPr>
          <p:spPr>
            <a:xfrm>
              <a:off x="3625567" y="1261950"/>
              <a:ext cx="3191579" cy="445635"/>
            </a:xfrm>
            <a:prstGeom prst="rect">
              <a:avLst/>
            </a:prstGeom>
            <a:solidFill>
              <a:schemeClr val="bg1"/>
            </a:solid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30x: too much space</a:t>
              </a:r>
            </a:p>
          </p:txBody>
        </p:sp>
        <p:cxnSp>
          <p:nvCxnSpPr>
            <p:cNvPr id="66" name="Arrow - |Q| space too big">
              <a:extLst>
                <a:ext uri="{FF2B5EF4-FFF2-40B4-BE49-F238E27FC236}">
                  <a16:creationId xmlns:a16="http://schemas.microsoft.com/office/drawing/2014/main" id="{4FAB3474-1955-6B46-9682-DA064414365E}"/>
                </a:ext>
              </a:extLst>
            </p:cNvPr>
            <p:cNvCxnSpPr>
              <a:cxnSpLocks/>
            </p:cNvCxnSpPr>
            <p:nvPr/>
          </p:nvCxnSpPr>
          <p:spPr bwMode="auto">
            <a:xfrm flipH="1">
              <a:off x="3634616" y="1728787"/>
              <a:ext cx="511242" cy="686262"/>
            </a:xfrm>
            <a:prstGeom prst="straightConnector1">
              <a:avLst/>
            </a:prstGeom>
            <a:noFill/>
            <a:ln w="57150" cap="flat" cmpd="sng" algn="ctr">
              <a:solidFill>
                <a:schemeClr val="tx1">
                  <a:lumMod val="95000"/>
                  <a:lumOff val="5000"/>
                </a:schemeClr>
              </a:solidFill>
              <a:prstDash val="solid"/>
              <a:round/>
              <a:headEnd type="none" w="med" len="med"/>
              <a:tailEnd type="triangle"/>
            </a:ln>
            <a:effectLst/>
          </p:spPr>
        </p:cxnSp>
      </p:grpSp>
      <p:grpSp>
        <p:nvGrpSpPr>
          <p:cNvPr id="95" name="in-deg is better">
            <a:extLst>
              <a:ext uri="{FF2B5EF4-FFF2-40B4-BE49-F238E27FC236}">
                <a16:creationId xmlns:a16="http://schemas.microsoft.com/office/drawing/2014/main" id="{9C2BA603-CCB3-8C4E-A9AB-496FA1AB5419}"/>
              </a:ext>
            </a:extLst>
          </p:cNvPr>
          <p:cNvGrpSpPr/>
          <p:nvPr/>
        </p:nvGrpSpPr>
        <p:grpSpPr>
          <a:xfrm>
            <a:off x="3452864" y="1525539"/>
            <a:ext cx="2695097" cy="1649912"/>
            <a:chOff x="3452864" y="1525539"/>
            <a:chExt cx="2695097" cy="1649912"/>
          </a:xfrm>
        </p:grpSpPr>
        <p:grpSp>
          <p:nvGrpSpPr>
            <p:cNvPr id="87" name="Tighter distr">
              <a:extLst>
                <a:ext uri="{FF2B5EF4-FFF2-40B4-BE49-F238E27FC236}">
                  <a16:creationId xmlns:a16="http://schemas.microsoft.com/office/drawing/2014/main" id="{74DC4374-7DA2-5E4E-BA82-99616A4CD504}"/>
                </a:ext>
              </a:extLst>
            </p:cNvPr>
            <p:cNvGrpSpPr/>
            <p:nvPr/>
          </p:nvGrpSpPr>
          <p:grpSpPr>
            <a:xfrm>
              <a:off x="3452864" y="1525539"/>
              <a:ext cx="2695097" cy="1649912"/>
              <a:chOff x="5407213" y="1702845"/>
              <a:chExt cx="2695097" cy="1649912"/>
            </a:xfrm>
          </p:grpSpPr>
          <p:sp>
            <p:nvSpPr>
              <p:cNvPr id="88" name="Tighter distr">
                <a:extLst>
                  <a:ext uri="{FF2B5EF4-FFF2-40B4-BE49-F238E27FC236}">
                    <a16:creationId xmlns:a16="http://schemas.microsoft.com/office/drawing/2014/main" id="{6DCE81FB-A475-8B42-A9DF-09DA6FB0F2C6}"/>
                  </a:ext>
                </a:extLst>
              </p:cNvPr>
              <p:cNvSpPr txBox="1"/>
              <p:nvPr/>
            </p:nvSpPr>
            <p:spPr>
              <a:xfrm>
                <a:off x="5407213" y="1702845"/>
                <a:ext cx="2695097"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Vive</a:t>
                </a:r>
                <a:r>
                  <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la </a:t>
                </a:r>
                <a:r>
                  <a:rPr kumimoji="0" lang="en-US" sz="28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différence</a:t>
                </a:r>
                <a:endParaRPr kumimoji="0" lang="en-US"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cxnSp>
            <p:nvCxnSpPr>
              <p:cNvPr id="89" name="Arrow - tighter distr">
                <a:extLst>
                  <a:ext uri="{FF2B5EF4-FFF2-40B4-BE49-F238E27FC236}">
                    <a16:creationId xmlns:a16="http://schemas.microsoft.com/office/drawing/2014/main" id="{4A7DC422-70A4-C340-8741-24C1E5304F06}"/>
                  </a:ext>
                </a:extLst>
              </p:cNvPr>
              <p:cNvCxnSpPr>
                <a:cxnSpLocks/>
                <a:stCxn id="88" idx="2"/>
              </p:cNvCxnSpPr>
              <p:nvPr/>
            </p:nvCxnSpPr>
            <p:spPr bwMode="auto">
              <a:xfrm>
                <a:off x="6754762" y="2148480"/>
                <a:ext cx="1" cy="1204277"/>
              </a:xfrm>
              <a:prstGeom prst="straightConnector1">
                <a:avLst/>
              </a:prstGeom>
              <a:noFill/>
              <a:ln w="57150" cap="flat" cmpd="sng" algn="ctr">
                <a:solidFill>
                  <a:schemeClr val="tx1">
                    <a:lumMod val="95000"/>
                    <a:lumOff val="5000"/>
                  </a:schemeClr>
                </a:solidFill>
                <a:prstDash val="solid"/>
                <a:round/>
                <a:headEnd type="none" w="med" len="med"/>
                <a:tailEnd type="triangle"/>
              </a:ln>
              <a:effectLst/>
            </p:spPr>
          </p:cxnSp>
        </p:grpSp>
        <p:cxnSp>
          <p:nvCxnSpPr>
            <p:cNvPr id="92" name="Arrow - tighter distr">
              <a:extLst>
                <a:ext uri="{FF2B5EF4-FFF2-40B4-BE49-F238E27FC236}">
                  <a16:creationId xmlns:a16="http://schemas.microsoft.com/office/drawing/2014/main" id="{4075253B-FC1F-1944-B045-77E125987857}"/>
                </a:ext>
              </a:extLst>
            </p:cNvPr>
            <p:cNvCxnSpPr>
              <a:cxnSpLocks/>
              <a:stCxn id="88" idx="2"/>
              <a:endCxn id="74" idx="1"/>
            </p:cNvCxnSpPr>
            <p:nvPr/>
          </p:nvCxnSpPr>
          <p:spPr bwMode="auto">
            <a:xfrm flipH="1">
              <a:off x="4013200" y="1971174"/>
              <a:ext cx="787213" cy="574616"/>
            </a:xfrm>
            <a:prstGeom prst="straightConnector1">
              <a:avLst/>
            </a:prstGeom>
            <a:noFill/>
            <a:ln w="57150" cap="flat" cmpd="sng" algn="ctr">
              <a:solidFill>
                <a:schemeClr val="tx1">
                  <a:lumMod val="95000"/>
                  <a:lumOff val="5000"/>
                </a:schemeClr>
              </a:solidFill>
              <a:prstDash val="solid"/>
              <a:round/>
              <a:headEnd type="none" w="med" len="med"/>
              <a:tailEnd type="triangle"/>
            </a:ln>
            <a:effectLst/>
          </p:spPr>
        </p:cxnSp>
      </p:grpSp>
      <p:pic>
        <p:nvPicPr>
          <p:cNvPr id="65" name="SO - small">
            <a:extLst>
              <a:ext uri="{FF2B5EF4-FFF2-40B4-BE49-F238E27FC236}">
                <a16:creationId xmlns:a16="http://schemas.microsoft.com/office/drawing/2014/main" id="{6B7A8736-5CB2-AA4E-AA8D-2FBD8C3AC8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36081" y="969879"/>
            <a:ext cx="1525860" cy="1250576"/>
          </a:xfrm>
          <a:prstGeom prst="rect">
            <a:avLst/>
          </a:prstGeom>
        </p:spPr>
      </p:pic>
      <p:pic>
        <p:nvPicPr>
          <p:cNvPr id="48" name="Picture 47" descr="A close up of a sign&#10;&#10;Description automatically generated">
            <a:extLst>
              <a:ext uri="{FF2B5EF4-FFF2-40B4-BE49-F238E27FC236}">
                <a16:creationId xmlns:a16="http://schemas.microsoft.com/office/drawing/2014/main" id="{936D25EE-C239-4A4C-82E9-46BA7B118F67}"/>
              </a:ext>
            </a:extLst>
          </p:cNvPr>
          <p:cNvPicPr>
            <a:picLocks noChangeAspect="1"/>
          </p:cNvPicPr>
          <p:nvPr/>
        </p:nvPicPr>
        <p:blipFill>
          <a:blip r:embed="rId9"/>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470898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hidden"/>
                                      </p:to>
                                    </p:set>
                                  </p:childTnLst>
                                </p:cTn>
                              </p:par>
                              <p:par>
                                <p:cTn id="35" presetID="9" presetClass="emph" presetSubtype="0" grpId="1" nodeType="withEffect">
                                  <p:stCondLst>
                                    <p:cond delay="0"/>
                                  </p:stCondLst>
                                  <p:childTnLst>
                                    <p:set>
                                      <p:cBhvr>
                                        <p:cTn id="36" dur="indefinite"/>
                                        <p:tgtEl>
                                          <p:spTgt spid="23"/>
                                        </p:tgtEl>
                                        <p:attrNameLst>
                                          <p:attrName>style.opacity</p:attrName>
                                        </p:attrNameLst>
                                      </p:cBhvr>
                                      <p:to>
                                        <p:strVal val="0.5"/>
                                      </p:to>
                                    </p:set>
                                    <p:animEffect filter="image" prLst="opacity: 0.5">
                                      <p:cBhvr rctx="IE">
                                        <p:cTn id="37" dur="indefinite"/>
                                        <p:tgtEl>
                                          <p:spTgt spid="23"/>
                                        </p:tgtEl>
                                      </p:cBhvr>
                                    </p:animEffect>
                                  </p:childTnLst>
                                </p:cTn>
                              </p:par>
                              <p:par>
                                <p:cTn id="38" presetID="9" presetClass="emph" presetSubtype="0" nodeType="withEffect">
                                  <p:stCondLst>
                                    <p:cond delay="0"/>
                                  </p:stCondLst>
                                  <p:childTnLst>
                                    <p:set>
                                      <p:cBhvr>
                                        <p:cTn id="39" dur="indefinite"/>
                                        <p:tgtEl>
                                          <p:spTgt spid="24"/>
                                        </p:tgtEl>
                                        <p:attrNameLst>
                                          <p:attrName>style.opacity</p:attrName>
                                        </p:attrNameLst>
                                      </p:cBhvr>
                                      <p:to>
                                        <p:strVal val="0.5"/>
                                      </p:to>
                                    </p:set>
                                    <p:animEffect filter="image" prLst="opacity: 0.5">
                                      <p:cBhvr rctx="IE">
                                        <p:cTn id="40" dur="indefinite"/>
                                        <p:tgtEl>
                                          <p:spTgt spid="24"/>
                                        </p:tgtEl>
                                      </p:cBhvr>
                                    </p:animEffect>
                                  </p:childTnLst>
                                </p:cTn>
                              </p:par>
                              <p:par>
                                <p:cTn id="41" presetID="1" presetClass="exit" presetSubtype="0" fill="hold" nodeType="withEffect">
                                  <p:stCondLst>
                                    <p:cond delay="0"/>
                                  </p:stCondLst>
                                  <p:childTnLst>
                                    <p:set>
                                      <p:cBhvr>
                                        <p:cTn id="42" dur="1" fill="hold">
                                          <p:stCondLst>
                                            <p:cond delay="0"/>
                                          </p:stCondLst>
                                        </p:cTn>
                                        <p:tgtEl>
                                          <p:spTgt spid="9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34" grpId="0"/>
      <p:bldP spid="74" grpId="0" animBg="1"/>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a:xfrm>
            <a:off x="277147" y="118428"/>
            <a:ext cx="8291119" cy="638175"/>
          </a:xfrm>
        </p:spPr>
        <p:txBody>
          <a:bodyPr/>
          <a:lstStyle/>
          <a:p>
            <a:r>
              <a:rPr lang="en-US" dirty="0"/>
              <a:t>Full memo table</a:t>
            </a:r>
          </a:p>
        </p:txBody>
      </p:sp>
      <p:sp>
        <p:nvSpPr>
          <p:cNvPr id="2" name="TextBox 1">
            <a:extLst>
              <a:ext uri="{FF2B5EF4-FFF2-40B4-BE49-F238E27FC236}">
                <a16:creationId xmlns:a16="http://schemas.microsoft.com/office/drawing/2014/main" id="{8E0D1BF6-5CCA-5D48-AAA7-64E2FA72E952}"/>
              </a:ext>
            </a:extLst>
          </p:cNvPr>
          <p:cNvSpPr txBox="1"/>
          <p:nvPr/>
        </p:nvSpPr>
        <p:spPr>
          <a:xfrm>
            <a:off x="4421315" y="2863919"/>
            <a:ext cx="1135888"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1" i="1" u="none" strike="noStrike" kern="1200" cap="none" spc="0" normalizeH="0" baseline="0" noProof="0" dirty="0">
                <a:ln>
                  <a:noFill/>
                </a:ln>
                <a:solidFill>
                  <a:prstClr val="black">
                    <a:alpha val="75000"/>
                  </a:prstClr>
                </a:solidFill>
                <a:effectLst/>
                <a:uLnTx/>
                <a:uFillTx/>
                <a:latin typeface="Calibri" panose="020F0502020204030204" pitchFamily="34" charset="0"/>
                <a:ea typeface="+mn-ea"/>
                <a:cs typeface="Arial" pitchFamily="34" charset="0"/>
              </a:rPr>
              <a:t>Vertex</a:t>
            </a:r>
          </a:p>
        </p:txBody>
      </p:sp>
      <p:sp>
        <p:nvSpPr>
          <p:cNvPr id="40" name="TextBox 39">
            <a:extLst>
              <a:ext uri="{FF2B5EF4-FFF2-40B4-BE49-F238E27FC236}">
                <a16:creationId xmlns:a16="http://schemas.microsoft.com/office/drawing/2014/main" id="{5600EE24-E6C1-E04D-A7D1-6379FB333A51}"/>
              </a:ext>
            </a:extLst>
          </p:cNvPr>
          <p:cNvSpPr txBox="1"/>
          <p:nvPr/>
        </p:nvSpPr>
        <p:spPr>
          <a:xfrm>
            <a:off x="502480" y="4305440"/>
            <a:ext cx="2009781"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1" i="1" u="none" strike="noStrike" kern="1200" cap="none" spc="0" normalizeH="0" baseline="0" noProof="0" dirty="0">
                <a:ln>
                  <a:noFill/>
                </a:ln>
                <a:solidFill>
                  <a:prstClr val="black">
                    <a:alpha val="75000"/>
                  </a:prstClr>
                </a:solidFill>
                <a:effectLst/>
                <a:uLnTx/>
                <a:uFillTx/>
                <a:latin typeface="Calibri" panose="020F0502020204030204" pitchFamily="34" charset="0"/>
                <a:ea typeface="+mn-ea"/>
                <a:cs typeface="Arial" pitchFamily="34" charset="0"/>
              </a:rPr>
              <a:t>String offset</a:t>
            </a:r>
          </a:p>
        </p:txBody>
      </p:sp>
      <p:graphicFrame>
        <p:nvGraphicFramePr>
          <p:cNvPr id="3" name="Table 2">
            <a:extLst>
              <a:ext uri="{FF2B5EF4-FFF2-40B4-BE49-F238E27FC236}">
                <a16:creationId xmlns:a16="http://schemas.microsoft.com/office/drawing/2014/main" id="{2EC519AA-18C4-AF4A-B8D5-E70A3A4C2CD3}"/>
              </a:ext>
            </a:extLst>
          </p:cNvPr>
          <p:cNvGraphicFramePr>
            <a:graphicFrameLocks noGrp="1"/>
          </p:cNvGraphicFramePr>
          <p:nvPr/>
        </p:nvGraphicFramePr>
        <p:xfrm>
          <a:off x="2941320" y="3367150"/>
          <a:ext cx="3048000" cy="1828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024874316"/>
                    </a:ext>
                  </a:extLst>
                </a:gridCol>
                <a:gridCol w="1016000">
                  <a:extLst>
                    <a:ext uri="{9D8B030D-6E8A-4147-A177-3AD203B41FA5}">
                      <a16:colId xmlns:a16="http://schemas.microsoft.com/office/drawing/2014/main" val="1306490453"/>
                    </a:ext>
                  </a:extLst>
                </a:gridCol>
                <a:gridCol w="1016000">
                  <a:extLst>
                    <a:ext uri="{9D8B030D-6E8A-4147-A177-3AD203B41FA5}">
                      <a16:colId xmlns:a16="http://schemas.microsoft.com/office/drawing/2014/main" val="2315600482"/>
                    </a:ext>
                  </a:extLst>
                </a:gridCol>
              </a:tblGrid>
              <a:tr h="370840">
                <a:tc>
                  <a:txBody>
                    <a:bodyPr/>
                    <a:lstStyle/>
                    <a:p>
                      <a:endParaRPr lang="en-US" sz="2400" b="1" dirty="0">
                        <a:latin typeface="Calibri" panose="020F0502020204030204" pitchFamily="34" charset="0"/>
                        <a:cs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A</a:t>
                      </a: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B</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634755"/>
                  </a:ext>
                </a:extLst>
              </a:tr>
              <a:tr h="370840">
                <a:tc>
                  <a:txBody>
                    <a:bodyPr/>
                    <a:lstStyle/>
                    <a:p>
                      <a:pPr algn="ctr"/>
                      <a:r>
                        <a:rPr lang="en-US" sz="2400" b="0" dirty="0">
                          <a:latin typeface="Calibri" panose="020F0502020204030204" pitchFamily="34" charset="0"/>
                          <a:cs typeface="Calibri" panose="020F0502020204030204" pitchFamily="34" charset="0"/>
                        </a:rPr>
                        <a:t>1 -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37153945"/>
                  </a:ext>
                </a:extLst>
              </a:tr>
              <a:tr h="370840">
                <a:tc>
                  <a:txBody>
                    <a:bodyPr/>
                    <a:lstStyle/>
                    <a:p>
                      <a:pPr algn="ctr"/>
                      <a:r>
                        <a:rPr lang="en-US" sz="2400" b="0" dirty="0">
                          <a:latin typeface="Calibri" panose="020F0502020204030204" pitchFamily="34" charset="0"/>
                          <a:cs typeface="Calibri" panose="020F0502020204030204" pitchFamily="34" charset="0"/>
                        </a:rPr>
                        <a:t>2 -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031665"/>
                  </a:ext>
                </a:extLst>
              </a:tr>
              <a:tr h="370840">
                <a:tc>
                  <a:txBody>
                    <a:bodyPr/>
                    <a:lstStyle/>
                    <a:p>
                      <a:pPr algn="ctr"/>
                      <a:r>
                        <a:rPr lang="en-US" sz="2400" b="0" i="0" dirty="0">
                          <a:latin typeface="Calibri" panose="020F0502020204030204" pitchFamily="34" charset="0"/>
                          <a:cs typeface="Calibri" panose="020F0502020204030204" pitchFamily="34" charset="0"/>
                        </a:rPr>
                        <a:t>3</a:t>
                      </a:r>
                      <a:r>
                        <a:rPr lang="en-US" sz="2400" b="0" i="1" dirty="0">
                          <a:latin typeface="Calibri" panose="020F0502020204030204" pitchFamily="34" charset="0"/>
                          <a:cs typeface="Calibri" panose="020F0502020204030204" pitchFamily="34" charset="0"/>
                        </a:rPr>
                        <a:t> - </a:t>
                      </a:r>
                      <a:r>
                        <a:rPr lang="en-US" sz="2400" b="0" i="0" dirty="0">
                          <a:latin typeface="Calibri" panose="020F0502020204030204" pitchFamily="34" charset="0"/>
                          <a:cs typeface="Calibri" panose="020F0502020204030204" pitchFamily="34" charset="0"/>
                        </a:rPr>
                        <a: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163099444"/>
                  </a:ext>
                </a:extLst>
              </a:tr>
            </a:tbl>
          </a:graphicData>
        </a:graphic>
      </p:graphicFrame>
      <p:cxnSp>
        <p:nvCxnSpPr>
          <p:cNvPr id="6" name="Straight Connector 5">
            <a:extLst>
              <a:ext uri="{FF2B5EF4-FFF2-40B4-BE49-F238E27FC236}">
                <a16:creationId xmlns:a16="http://schemas.microsoft.com/office/drawing/2014/main" id="{692ECB82-69F7-5A46-83FD-95FD3CB04598}"/>
              </a:ext>
            </a:extLst>
          </p:cNvPr>
          <p:cNvCxnSpPr>
            <a:cxnSpLocks/>
          </p:cNvCxnSpPr>
          <p:nvPr/>
        </p:nvCxnSpPr>
        <p:spPr bwMode="auto">
          <a:xfrm>
            <a:off x="3953256" y="3815882"/>
            <a:ext cx="0" cy="1454059"/>
          </a:xfrm>
          <a:prstGeom prst="line">
            <a:avLst/>
          </a:prstGeom>
          <a:noFill/>
          <a:ln w="12700" cap="flat" cmpd="sng" algn="ctr">
            <a:solidFill>
              <a:schemeClr val="tx1"/>
            </a:solidFill>
            <a:prstDash val="solid"/>
            <a:round/>
            <a:headEnd type="none" w="med" len="med"/>
            <a:tailEnd type="none" w="med" len="med"/>
          </a:ln>
          <a:effectLst/>
        </p:spPr>
      </p:cxnSp>
      <p:pic>
        <p:nvPicPr>
          <p:cNvPr id="43" name="Failure" descr="Close">
            <a:extLst>
              <a:ext uri="{FF2B5EF4-FFF2-40B4-BE49-F238E27FC236}">
                <a16:creationId xmlns:a16="http://schemas.microsoft.com/office/drawing/2014/main" id="{6188D631-98CE-AC4C-9B15-C4B747002A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22602" y="4903056"/>
            <a:ext cx="292894" cy="292894"/>
          </a:xfrm>
          <a:prstGeom prst="rect">
            <a:avLst/>
          </a:prstGeom>
        </p:spPr>
      </p:pic>
      <p:pic>
        <p:nvPicPr>
          <p:cNvPr id="44" name="Failure" descr="Close">
            <a:extLst>
              <a:ext uri="{FF2B5EF4-FFF2-40B4-BE49-F238E27FC236}">
                <a16:creationId xmlns:a16="http://schemas.microsoft.com/office/drawing/2014/main" id="{06112309-A966-214D-A2E4-E4653A4F0CD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29694" y="4417830"/>
            <a:ext cx="292894" cy="292894"/>
          </a:xfrm>
          <a:prstGeom prst="rect">
            <a:avLst/>
          </a:prstGeom>
        </p:spPr>
      </p:pic>
      <p:pic>
        <p:nvPicPr>
          <p:cNvPr id="45" name="Failure" descr="Close">
            <a:extLst>
              <a:ext uri="{FF2B5EF4-FFF2-40B4-BE49-F238E27FC236}">
                <a16:creationId xmlns:a16="http://schemas.microsoft.com/office/drawing/2014/main" id="{43A0F4FC-DDB6-E942-83CD-4EF3C8AE30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29694" y="3927977"/>
            <a:ext cx="292894" cy="292894"/>
          </a:xfrm>
          <a:prstGeom prst="rect">
            <a:avLst/>
          </a:prstGeom>
        </p:spPr>
      </p:pic>
      <p:pic>
        <p:nvPicPr>
          <p:cNvPr id="52" name="NFA">
            <a:extLst>
              <a:ext uri="{FF2B5EF4-FFF2-40B4-BE49-F238E27FC236}">
                <a16:creationId xmlns:a16="http://schemas.microsoft.com/office/drawing/2014/main" id="{A74DEC4A-4253-EC40-A54C-D0CE9289E67C}"/>
              </a:ext>
            </a:extLst>
          </p:cNvPr>
          <p:cNvPicPr>
            <a:picLocks/>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4189" y="876720"/>
            <a:ext cx="5495544" cy="1390918"/>
          </a:xfrm>
          <a:prstGeom prst="rect">
            <a:avLst/>
          </a:prstGeom>
        </p:spPr>
      </p:pic>
      <p:sp>
        <p:nvSpPr>
          <p:cNvPr id="53" name="Title 2">
            <a:extLst>
              <a:ext uri="{FF2B5EF4-FFF2-40B4-BE49-F238E27FC236}">
                <a16:creationId xmlns:a16="http://schemas.microsoft.com/office/drawing/2014/main" id="{1D4C7EC4-D8A5-2544-A7E1-1F66D0AA205F}"/>
              </a:ext>
            </a:extLst>
          </p:cNvPr>
          <p:cNvSpPr txBox="1">
            <a:spLocks/>
          </p:cNvSpPr>
          <p:nvPr/>
        </p:nvSpPr>
        <p:spPr bwMode="auto">
          <a:xfrm>
            <a:off x="1075740" y="1856115"/>
            <a:ext cx="1356564"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200" b="1">
                <a:ln>
                  <a:noFill/>
                </a:ln>
                <a:solidFill>
                  <a:schemeClr val="tx1"/>
                </a:solidFill>
                <a:latin typeface="Gill Sans MT" panose="020B0502020104020203" pitchFamily="34" charset="77"/>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pitchFamily="34" charset="0"/>
                <a:ea typeface="+mj-ea"/>
                <a:cs typeface="+mj-cs"/>
              </a:rPr>
              <a:t>“aa!”</a:t>
            </a:r>
          </a:p>
        </p:txBody>
      </p:sp>
      <p:grpSp>
        <p:nvGrpSpPr>
          <p:cNvPr id="54" name="Group 53">
            <a:extLst>
              <a:ext uri="{FF2B5EF4-FFF2-40B4-BE49-F238E27FC236}">
                <a16:creationId xmlns:a16="http://schemas.microsoft.com/office/drawing/2014/main" id="{1582CDA4-D2FE-7543-8053-CE03C43E7098}"/>
              </a:ext>
            </a:extLst>
          </p:cNvPr>
          <p:cNvGrpSpPr/>
          <p:nvPr/>
        </p:nvGrpSpPr>
        <p:grpSpPr>
          <a:xfrm>
            <a:off x="1057810" y="1115193"/>
            <a:ext cx="1194436" cy="545949"/>
            <a:chOff x="2913382" y="2082842"/>
            <a:chExt cx="1194436" cy="545949"/>
          </a:xfrm>
        </p:grpSpPr>
        <p:sp>
          <p:nvSpPr>
            <p:cNvPr id="55" name="Regex">
              <a:extLst>
                <a:ext uri="{FF2B5EF4-FFF2-40B4-BE49-F238E27FC236}">
                  <a16:creationId xmlns:a16="http://schemas.microsoft.com/office/drawing/2014/main" id="{1C2EF9DB-12E8-5F49-972C-70C4D6F563C5}"/>
                </a:ext>
              </a:extLst>
            </p:cNvPr>
            <p:cNvSpPr/>
            <p:nvPr/>
          </p:nvSpPr>
          <p:spPr bwMode="auto">
            <a:xfrm>
              <a:off x="2913382" y="2082842"/>
              <a:ext cx="1194436" cy="545949"/>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24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rial" pitchFamily="34" charset="0"/>
              </a:endParaRPr>
            </a:p>
          </p:txBody>
        </p:sp>
        <p:sp>
          <p:nvSpPr>
            <p:cNvPr id="56" name="TextBox 55">
              <a:extLst>
                <a:ext uri="{FF2B5EF4-FFF2-40B4-BE49-F238E27FC236}">
                  <a16:creationId xmlns:a16="http://schemas.microsoft.com/office/drawing/2014/main" id="{40BF1F77-5566-834C-A3F4-9B4492912D7B}"/>
                </a:ext>
              </a:extLst>
            </p:cNvPr>
            <p:cNvSpPr txBox="1"/>
            <p:nvPr/>
          </p:nvSpPr>
          <p:spPr>
            <a:xfrm>
              <a:off x="2979044" y="2198852"/>
              <a:ext cx="1063112" cy="39517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p:txBody>
        </p:sp>
      </p:grpSp>
      <p:pic>
        <p:nvPicPr>
          <p:cNvPr id="57" name="Engine" descr="Image result for locomotive cartoon">
            <a:extLst>
              <a:ext uri="{FF2B5EF4-FFF2-40B4-BE49-F238E27FC236}">
                <a16:creationId xmlns:a16="http://schemas.microsoft.com/office/drawing/2014/main" id="{793DDC48-034A-D547-9C61-9FF77FFFD27D}"/>
              </a:ext>
            </a:extLst>
          </p:cNvPr>
          <p:cNvPicPr>
            <a:picLocks noChangeAspect="1" noChangeArrowheads="1"/>
          </p:cNvPicPr>
          <p:nvPr/>
        </p:nvPicPr>
        <p:blipFill>
          <a:blip r:embed="rId8" cstate="email">
            <a:alphaModFix amt="80000"/>
            <a:extLst>
              <a:ext uri="{BEBA8EAE-BF5A-486C-A8C5-ECC9F3942E4B}">
                <a14:imgProps xmlns:a14="http://schemas.microsoft.com/office/drawing/2010/main">
                  <a14:imgLayer r:embed="rId9">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3508643" y="1673504"/>
            <a:ext cx="960494" cy="1036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47F5A1-307B-F146-9E70-A99235F8F94A}"/>
              </a:ext>
            </a:extLst>
          </p:cNvPr>
          <p:cNvSpPr txBox="1"/>
          <p:nvPr/>
        </p:nvSpPr>
        <p:spPr>
          <a:xfrm>
            <a:off x="5025994" y="2228032"/>
            <a:ext cx="971933" cy="319446"/>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Vertex A</a:t>
            </a:r>
          </a:p>
        </p:txBody>
      </p:sp>
      <p:sp>
        <p:nvSpPr>
          <p:cNvPr id="58" name="TextBox 57">
            <a:extLst>
              <a:ext uri="{FF2B5EF4-FFF2-40B4-BE49-F238E27FC236}">
                <a16:creationId xmlns:a16="http://schemas.microsoft.com/office/drawing/2014/main" id="{26A10F42-AD11-C944-B95D-777EF65C970E}"/>
              </a:ext>
            </a:extLst>
          </p:cNvPr>
          <p:cNvSpPr txBox="1"/>
          <p:nvPr/>
        </p:nvSpPr>
        <p:spPr>
          <a:xfrm>
            <a:off x="6681401" y="2228032"/>
            <a:ext cx="963918" cy="319446"/>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Vertex B</a:t>
            </a:r>
          </a:p>
        </p:txBody>
      </p:sp>
      <p:cxnSp>
        <p:nvCxnSpPr>
          <p:cNvPr id="10" name="Straight Connector 9">
            <a:extLst>
              <a:ext uri="{FF2B5EF4-FFF2-40B4-BE49-F238E27FC236}">
                <a16:creationId xmlns:a16="http://schemas.microsoft.com/office/drawing/2014/main" id="{60999B65-D603-8C42-9537-1CA0DFB704F0}"/>
              </a:ext>
            </a:extLst>
          </p:cNvPr>
          <p:cNvCxnSpPr>
            <a:cxnSpLocks/>
            <a:endCxn id="8" idx="2"/>
          </p:cNvCxnSpPr>
          <p:nvPr/>
        </p:nvCxnSpPr>
        <p:spPr bwMode="auto">
          <a:xfrm flipV="1">
            <a:off x="4622588" y="2547478"/>
            <a:ext cx="889373" cy="895273"/>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8A850E79-4C99-4E49-AAB9-03ADFCCFD19C}"/>
              </a:ext>
            </a:extLst>
          </p:cNvPr>
          <p:cNvCxnSpPr>
            <a:cxnSpLocks/>
            <a:endCxn id="58" idx="2"/>
          </p:cNvCxnSpPr>
          <p:nvPr/>
        </p:nvCxnSpPr>
        <p:spPr bwMode="auto">
          <a:xfrm flipV="1">
            <a:off x="5713234" y="2547478"/>
            <a:ext cx="1450126" cy="895273"/>
          </a:xfrm>
          <a:prstGeom prst="line">
            <a:avLst/>
          </a:prstGeom>
          <a:noFill/>
          <a:ln w="9525" cap="flat" cmpd="sng" algn="ctr">
            <a:solidFill>
              <a:schemeClr val="tx1"/>
            </a:solidFill>
            <a:prstDash val="solid"/>
            <a:round/>
            <a:headEnd type="none" w="med" len="med"/>
            <a:tailEnd type="none" w="med" len="med"/>
          </a:ln>
          <a:effectLst/>
        </p:spPr>
      </p:cxnSp>
      <p:pic>
        <p:nvPicPr>
          <p:cNvPr id="67" name="Ques: B1" descr="Question mark">
            <a:extLst>
              <a:ext uri="{FF2B5EF4-FFF2-40B4-BE49-F238E27FC236}">
                <a16:creationId xmlns:a16="http://schemas.microsoft.com/office/drawing/2014/main" id="{E1A08E3B-30E8-714F-94F8-3D102AA6E35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38916" y="3862214"/>
            <a:ext cx="484828" cy="484828"/>
          </a:xfrm>
          <a:prstGeom prst="rect">
            <a:avLst/>
          </a:prstGeom>
        </p:spPr>
      </p:pic>
      <p:pic>
        <p:nvPicPr>
          <p:cNvPr id="68" name="Ques: B2" descr="Question mark">
            <a:extLst>
              <a:ext uri="{FF2B5EF4-FFF2-40B4-BE49-F238E27FC236}">
                <a16:creationId xmlns:a16="http://schemas.microsoft.com/office/drawing/2014/main" id="{9E838F9A-62CB-284A-AE67-42A2F4A8522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38916" y="4316710"/>
            <a:ext cx="484828" cy="484828"/>
          </a:xfrm>
          <a:prstGeom prst="rect">
            <a:avLst/>
          </a:prstGeom>
        </p:spPr>
      </p:pic>
      <p:pic>
        <p:nvPicPr>
          <p:cNvPr id="69" name="Ques: B3" descr="Question mark">
            <a:extLst>
              <a:ext uri="{FF2B5EF4-FFF2-40B4-BE49-F238E27FC236}">
                <a16:creationId xmlns:a16="http://schemas.microsoft.com/office/drawing/2014/main" id="{8AD3ABA6-E1F3-CA4B-B71C-1B141EF7724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30478" y="4740383"/>
            <a:ext cx="484828" cy="484828"/>
          </a:xfrm>
          <a:prstGeom prst="rect">
            <a:avLst/>
          </a:prstGeom>
        </p:spPr>
      </p:pic>
      <p:pic>
        <p:nvPicPr>
          <p:cNvPr id="71" name="Ques: A1" descr="Question mark">
            <a:extLst>
              <a:ext uri="{FF2B5EF4-FFF2-40B4-BE49-F238E27FC236}">
                <a16:creationId xmlns:a16="http://schemas.microsoft.com/office/drawing/2014/main" id="{976897AD-BBE5-AB40-AEF9-0D5697411DF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26723" y="3862214"/>
            <a:ext cx="484828" cy="484828"/>
          </a:xfrm>
          <a:prstGeom prst="rect">
            <a:avLst/>
          </a:prstGeom>
        </p:spPr>
      </p:pic>
      <p:pic>
        <p:nvPicPr>
          <p:cNvPr id="72" name="Ques: A2" descr="Question mark">
            <a:extLst>
              <a:ext uri="{FF2B5EF4-FFF2-40B4-BE49-F238E27FC236}">
                <a16:creationId xmlns:a16="http://schemas.microsoft.com/office/drawing/2014/main" id="{10C9EC15-BC69-AB42-A879-69FE4BDFE4A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26723" y="4316710"/>
            <a:ext cx="484828" cy="484828"/>
          </a:xfrm>
          <a:prstGeom prst="rect">
            <a:avLst/>
          </a:prstGeom>
        </p:spPr>
      </p:pic>
      <p:pic>
        <p:nvPicPr>
          <p:cNvPr id="79" name="Ques: A3" descr="Question mark">
            <a:extLst>
              <a:ext uri="{FF2B5EF4-FFF2-40B4-BE49-F238E27FC236}">
                <a16:creationId xmlns:a16="http://schemas.microsoft.com/office/drawing/2014/main" id="{E0151EC4-65F4-7241-9FE3-675A2D13876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18285" y="4740383"/>
            <a:ext cx="484828" cy="484828"/>
          </a:xfrm>
          <a:prstGeom prst="rect">
            <a:avLst/>
          </a:prstGeom>
        </p:spPr>
      </p:pic>
      <p:sp>
        <p:nvSpPr>
          <p:cNvPr id="14" name="TextBox 13">
            <a:extLst>
              <a:ext uri="{FF2B5EF4-FFF2-40B4-BE49-F238E27FC236}">
                <a16:creationId xmlns:a16="http://schemas.microsoft.com/office/drawing/2014/main" id="{E601BA82-C6AA-1946-A801-28CF2AC555C2}"/>
              </a:ext>
            </a:extLst>
          </p:cNvPr>
          <p:cNvSpPr txBox="1"/>
          <p:nvPr/>
        </p:nvSpPr>
        <p:spPr>
          <a:xfrm>
            <a:off x="320338" y="3064422"/>
            <a:ext cx="3751668" cy="54656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1. Full memo table</a:t>
            </a:r>
          </a:p>
        </p:txBody>
      </p:sp>
      <p:sp>
        <p:nvSpPr>
          <p:cNvPr id="17" name="TextBox 16">
            <a:extLst>
              <a:ext uri="{FF2B5EF4-FFF2-40B4-BE49-F238E27FC236}">
                <a16:creationId xmlns:a16="http://schemas.microsoft.com/office/drawing/2014/main" id="{0AA47A83-6340-3B4A-B640-F94E7B45E9C1}"/>
              </a:ext>
            </a:extLst>
          </p:cNvPr>
          <p:cNvSpPr txBox="1"/>
          <p:nvPr/>
        </p:nvSpPr>
        <p:spPr>
          <a:xfrm>
            <a:off x="6262786" y="4065039"/>
            <a:ext cx="2578946" cy="1221232"/>
          </a:xfrm>
          <a:prstGeom prst="rect">
            <a:avLst/>
          </a:prstGeom>
          <a:noFill/>
        </p:spPr>
        <p:txBody>
          <a:bodyPr wrap="square" rtlCol="0">
            <a:spAutoFit/>
          </a:bodyPr>
          <a:lstStyle/>
          <a:p>
            <a:pPr marL="180975" marR="0" lvl="0" indent="-180975"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Fast access</a:t>
            </a:r>
          </a:p>
          <a:p>
            <a:pPr marL="180975" marR="0" lvl="0" indent="-180975"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Wasted space if unvisited</a:t>
            </a:r>
          </a:p>
        </p:txBody>
      </p:sp>
      <p:sp>
        <p:nvSpPr>
          <p:cNvPr id="5" name="Rectangle 4">
            <a:extLst>
              <a:ext uri="{FF2B5EF4-FFF2-40B4-BE49-F238E27FC236}">
                <a16:creationId xmlns:a16="http://schemas.microsoft.com/office/drawing/2014/main" id="{A3CC91CC-8A8B-8A43-A495-F9533DFEDFDF}"/>
              </a:ext>
            </a:extLst>
          </p:cNvPr>
          <p:cNvSpPr/>
          <p:nvPr/>
        </p:nvSpPr>
        <p:spPr bwMode="auto">
          <a:xfrm>
            <a:off x="5238916" y="3862214"/>
            <a:ext cx="474318" cy="1424057"/>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cxnSp>
        <p:nvCxnSpPr>
          <p:cNvPr id="9" name="Straight Arrow Connector 8">
            <a:extLst>
              <a:ext uri="{FF2B5EF4-FFF2-40B4-BE49-F238E27FC236}">
                <a16:creationId xmlns:a16="http://schemas.microsoft.com/office/drawing/2014/main" id="{2FD5ECD6-C367-6149-8CB1-0CBCD5F6059E}"/>
              </a:ext>
            </a:extLst>
          </p:cNvPr>
          <p:cNvCxnSpPr>
            <a:stCxn id="17" idx="1"/>
            <a:endCxn id="68" idx="3"/>
          </p:cNvCxnSpPr>
          <p:nvPr/>
        </p:nvCxnSpPr>
        <p:spPr bwMode="auto">
          <a:xfrm flipH="1" flipV="1">
            <a:off x="5723744" y="4559124"/>
            <a:ext cx="539042" cy="116531"/>
          </a:xfrm>
          <a:prstGeom prst="straightConnector1">
            <a:avLst/>
          </a:prstGeom>
          <a:noFill/>
          <a:ln w="38100" cap="flat" cmpd="sng" algn="ctr">
            <a:solidFill>
              <a:schemeClr val="tx1"/>
            </a:solidFill>
            <a:prstDash val="solid"/>
            <a:round/>
            <a:headEnd type="none" w="med" len="med"/>
            <a:tailEnd type="triangle"/>
          </a:ln>
          <a:effectLst/>
        </p:spPr>
      </p:cxnSp>
      <p:pic>
        <p:nvPicPr>
          <p:cNvPr id="30" name="Picture 29" descr="A close up of a sign&#10;&#10;Description automatically generated">
            <a:extLst>
              <a:ext uri="{FF2B5EF4-FFF2-40B4-BE49-F238E27FC236}">
                <a16:creationId xmlns:a16="http://schemas.microsoft.com/office/drawing/2014/main" id="{8CB724C3-DD7B-EB46-8FA0-D2EF6A6229CD}"/>
              </a:ext>
            </a:extLst>
          </p:cNvPr>
          <p:cNvPicPr>
            <a:picLocks noChangeAspect="1"/>
          </p:cNvPicPr>
          <p:nvPr/>
        </p:nvPicPr>
        <p:blipFill>
          <a:blip r:embed="rId12"/>
          <a:stretch>
            <a:fillRect/>
          </a:stretch>
        </p:blipFill>
        <p:spPr>
          <a:xfrm>
            <a:off x="8746670" y="6562249"/>
            <a:ext cx="292555" cy="156273"/>
          </a:xfrm>
          <a:prstGeom prst="rect">
            <a:avLst/>
          </a:prstGeom>
        </p:spPr>
      </p:pic>
    </p:spTree>
    <p:custDataLst>
      <p:tags r:id="rId1"/>
    </p:custDataLst>
    <p:extLst>
      <p:ext uri="{BB962C8B-B14F-4D97-AF65-F5344CB8AC3E}">
        <p14:creationId xmlns:p14="http://schemas.microsoft.com/office/powerpoint/2010/main" val="3456678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7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2"/>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14" grpId="0"/>
      <p:bldP spid="17"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a:xfrm>
            <a:off x="277147" y="118428"/>
            <a:ext cx="8638943" cy="638175"/>
          </a:xfrm>
        </p:spPr>
        <p:txBody>
          <a:bodyPr/>
          <a:lstStyle/>
          <a:p>
            <a:r>
              <a:rPr lang="en-US" dirty="0"/>
              <a:t>Lower cost: Negative memo table</a:t>
            </a:r>
          </a:p>
        </p:txBody>
      </p:sp>
      <p:sp>
        <p:nvSpPr>
          <p:cNvPr id="2" name="TextBox 1">
            <a:extLst>
              <a:ext uri="{FF2B5EF4-FFF2-40B4-BE49-F238E27FC236}">
                <a16:creationId xmlns:a16="http://schemas.microsoft.com/office/drawing/2014/main" id="{8E0D1BF6-5CCA-5D48-AAA7-64E2FA72E952}"/>
              </a:ext>
            </a:extLst>
          </p:cNvPr>
          <p:cNvSpPr txBox="1"/>
          <p:nvPr/>
        </p:nvSpPr>
        <p:spPr>
          <a:xfrm>
            <a:off x="4421315" y="2863919"/>
            <a:ext cx="1135888"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1" i="1" u="none" strike="noStrike" kern="1200" cap="none" spc="0" normalizeH="0" baseline="0" noProof="0" dirty="0">
                <a:ln>
                  <a:noFill/>
                </a:ln>
                <a:solidFill>
                  <a:prstClr val="black">
                    <a:alpha val="75000"/>
                  </a:prstClr>
                </a:solidFill>
                <a:effectLst/>
                <a:uLnTx/>
                <a:uFillTx/>
                <a:latin typeface="Calibri" panose="020F0502020204030204" pitchFamily="34" charset="0"/>
                <a:ea typeface="+mn-ea"/>
                <a:cs typeface="Arial" pitchFamily="34" charset="0"/>
              </a:rPr>
              <a:t>Vertex</a:t>
            </a:r>
          </a:p>
        </p:txBody>
      </p:sp>
      <p:sp>
        <p:nvSpPr>
          <p:cNvPr id="40" name="TextBox 39">
            <a:extLst>
              <a:ext uri="{FF2B5EF4-FFF2-40B4-BE49-F238E27FC236}">
                <a16:creationId xmlns:a16="http://schemas.microsoft.com/office/drawing/2014/main" id="{5600EE24-E6C1-E04D-A7D1-6379FB333A51}"/>
              </a:ext>
            </a:extLst>
          </p:cNvPr>
          <p:cNvSpPr txBox="1"/>
          <p:nvPr/>
        </p:nvSpPr>
        <p:spPr>
          <a:xfrm>
            <a:off x="502480" y="4305440"/>
            <a:ext cx="2009781"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1" i="1" u="none" strike="noStrike" kern="1200" cap="none" spc="0" normalizeH="0" baseline="0" noProof="0" dirty="0">
                <a:ln>
                  <a:noFill/>
                </a:ln>
                <a:solidFill>
                  <a:prstClr val="black">
                    <a:alpha val="75000"/>
                  </a:prstClr>
                </a:solidFill>
                <a:effectLst/>
                <a:uLnTx/>
                <a:uFillTx/>
                <a:latin typeface="Calibri" panose="020F0502020204030204" pitchFamily="34" charset="0"/>
                <a:ea typeface="+mn-ea"/>
                <a:cs typeface="Arial" pitchFamily="34" charset="0"/>
              </a:rPr>
              <a:t>String offset</a:t>
            </a:r>
          </a:p>
        </p:txBody>
      </p:sp>
      <p:graphicFrame>
        <p:nvGraphicFramePr>
          <p:cNvPr id="3" name="Table 2">
            <a:extLst>
              <a:ext uri="{FF2B5EF4-FFF2-40B4-BE49-F238E27FC236}">
                <a16:creationId xmlns:a16="http://schemas.microsoft.com/office/drawing/2014/main" id="{2EC519AA-18C4-AF4A-B8D5-E70A3A4C2CD3}"/>
              </a:ext>
            </a:extLst>
          </p:cNvPr>
          <p:cNvGraphicFramePr>
            <a:graphicFrameLocks noGrp="1"/>
          </p:cNvGraphicFramePr>
          <p:nvPr/>
        </p:nvGraphicFramePr>
        <p:xfrm>
          <a:off x="2941320" y="3367150"/>
          <a:ext cx="3048000" cy="1828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024874316"/>
                    </a:ext>
                  </a:extLst>
                </a:gridCol>
                <a:gridCol w="1016000">
                  <a:extLst>
                    <a:ext uri="{9D8B030D-6E8A-4147-A177-3AD203B41FA5}">
                      <a16:colId xmlns:a16="http://schemas.microsoft.com/office/drawing/2014/main" val="1306490453"/>
                    </a:ext>
                  </a:extLst>
                </a:gridCol>
                <a:gridCol w="1016000">
                  <a:extLst>
                    <a:ext uri="{9D8B030D-6E8A-4147-A177-3AD203B41FA5}">
                      <a16:colId xmlns:a16="http://schemas.microsoft.com/office/drawing/2014/main" val="2315600482"/>
                    </a:ext>
                  </a:extLst>
                </a:gridCol>
              </a:tblGrid>
              <a:tr h="370840">
                <a:tc>
                  <a:txBody>
                    <a:bodyPr/>
                    <a:lstStyle/>
                    <a:p>
                      <a:endParaRPr lang="en-US" sz="2400" b="1" dirty="0">
                        <a:latin typeface="Calibri" panose="020F0502020204030204" pitchFamily="34" charset="0"/>
                        <a:cs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A</a:t>
                      </a: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B</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634755"/>
                  </a:ext>
                </a:extLst>
              </a:tr>
              <a:tr h="370840">
                <a:tc>
                  <a:txBody>
                    <a:bodyPr/>
                    <a:lstStyle/>
                    <a:p>
                      <a:pPr algn="ctr"/>
                      <a:r>
                        <a:rPr lang="en-US" sz="2400" b="0" dirty="0">
                          <a:latin typeface="Calibri" panose="020F0502020204030204" pitchFamily="34" charset="0"/>
                          <a:cs typeface="Calibri" panose="020F0502020204030204" pitchFamily="34" charset="0"/>
                        </a:rPr>
                        <a:t>1 -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37153945"/>
                  </a:ext>
                </a:extLst>
              </a:tr>
              <a:tr h="370840">
                <a:tc>
                  <a:txBody>
                    <a:bodyPr/>
                    <a:lstStyle/>
                    <a:p>
                      <a:pPr algn="ctr"/>
                      <a:r>
                        <a:rPr lang="en-US" sz="2400" b="0" dirty="0">
                          <a:latin typeface="Calibri" panose="020F0502020204030204" pitchFamily="34" charset="0"/>
                          <a:cs typeface="Calibri" panose="020F0502020204030204" pitchFamily="34" charset="0"/>
                        </a:rPr>
                        <a:t>2 -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031665"/>
                  </a:ext>
                </a:extLst>
              </a:tr>
              <a:tr h="370840">
                <a:tc>
                  <a:txBody>
                    <a:bodyPr/>
                    <a:lstStyle/>
                    <a:p>
                      <a:pPr algn="ctr"/>
                      <a:r>
                        <a:rPr lang="en-US" sz="2400" b="0" i="0" dirty="0">
                          <a:latin typeface="Calibri" panose="020F0502020204030204" pitchFamily="34" charset="0"/>
                          <a:cs typeface="Calibri" panose="020F0502020204030204" pitchFamily="34" charset="0"/>
                        </a:rPr>
                        <a:t>3</a:t>
                      </a:r>
                      <a:r>
                        <a:rPr lang="en-US" sz="2400" b="0" i="1" dirty="0">
                          <a:latin typeface="Calibri" panose="020F0502020204030204" pitchFamily="34" charset="0"/>
                          <a:cs typeface="Calibri" panose="020F0502020204030204" pitchFamily="34" charset="0"/>
                        </a:rPr>
                        <a:t> - </a:t>
                      </a:r>
                      <a:r>
                        <a:rPr lang="en-US" sz="2400" b="0" i="0" dirty="0">
                          <a:latin typeface="Calibri" panose="020F0502020204030204" pitchFamily="34" charset="0"/>
                          <a:cs typeface="Calibri" panose="020F0502020204030204" pitchFamily="34" charset="0"/>
                        </a:rPr>
                        <a: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163099444"/>
                  </a:ext>
                </a:extLst>
              </a:tr>
            </a:tbl>
          </a:graphicData>
        </a:graphic>
      </p:graphicFrame>
      <p:cxnSp>
        <p:nvCxnSpPr>
          <p:cNvPr id="6" name="Straight Connector 5">
            <a:extLst>
              <a:ext uri="{FF2B5EF4-FFF2-40B4-BE49-F238E27FC236}">
                <a16:creationId xmlns:a16="http://schemas.microsoft.com/office/drawing/2014/main" id="{692ECB82-69F7-5A46-83FD-95FD3CB04598}"/>
              </a:ext>
            </a:extLst>
          </p:cNvPr>
          <p:cNvCxnSpPr>
            <a:cxnSpLocks/>
          </p:cNvCxnSpPr>
          <p:nvPr/>
        </p:nvCxnSpPr>
        <p:spPr bwMode="auto">
          <a:xfrm>
            <a:off x="3953256" y="3815882"/>
            <a:ext cx="0" cy="1454059"/>
          </a:xfrm>
          <a:prstGeom prst="line">
            <a:avLst/>
          </a:prstGeom>
          <a:noFill/>
          <a:ln w="12700" cap="flat" cmpd="sng" algn="ctr">
            <a:solidFill>
              <a:schemeClr val="tx1"/>
            </a:solidFill>
            <a:prstDash val="solid"/>
            <a:round/>
            <a:headEnd type="none" w="med" len="med"/>
            <a:tailEnd type="none" w="med" len="med"/>
          </a:ln>
          <a:effectLst/>
        </p:spPr>
      </p:cxnSp>
      <p:pic>
        <p:nvPicPr>
          <p:cNvPr id="52" name="NFA">
            <a:extLst>
              <a:ext uri="{FF2B5EF4-FFF2-40B4-BE49-F238E27FC236}">
                <a16:creationId xmlns:a16="http://schemas.microsoft.com/office/drawing/2014/main" id="{A74DEC4A-4253-EC40-A54C-D0CE9289E67C}"/>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4189" y="876720"/>
            <a:ext cx="5495544" cy="1390918"/>
          </a:xfrm>
          <a:prstGeom prst="rect">
            <a:avLst/>
          </a:prstGeom>
        </p:spPr>
      </p:pic>
      <p:sp>
        <p:nvSpPr>
          <p:cNvPr id="53" name="Title 2">
            <a:extLst>
              <a:ext uri="{FF2B5EF4-FFF2-40B4-BE49-F238E27FC236}">
                <a16:creationId xmlns:a16="http://schemas.microsoft.com/office/drawing/2014/main" id="{1D4C7EC4-D8A5-2544-A7E1-1F66D0AA205F}"/>
              </a:ext>
            </a:extLst>
          </p:cNvPr>
          <p:cNvSpPr txBox="1">
            <a:spLocks/>
          </p:cNvSpPr>
          <p:nvPr/>
        </p:nvSpPr>
        <p:spPr bwMode="auto">
          <a:xfrm>
            <a:off x="1075740" y="1856115"/>
            <a:ext cx="1356564"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200" b="1">
                <a:ln>
                  <a:noFill/>
                </a:ln>
                <a:solidFill>
                  <a:schemeClr val="tx1"/>
                </a:solidFill>
                <a:latin typeface="Gill Sans MT" panose="020B0502020104020203" pitchFamily="34" charset="77"/>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pitchFamily="34" charset="0"/>
                <a:ea typeface="+mj-ea"/>
                <a:cs typeface="+mj-cs"/>
              </a:rPr>
              <a:t>“aa!”</a:t>
            </a:r>
          </a:p>
        </p:txBody>
      </p:sp>
      <p:grpSp>
        <p:nvGrpSpPr>
          <p:cNvPr id="54" name="Group 53">
            <a:extLst>
              <a:ext uri="{FF2B5EF4-FFF2-40B4-BE49-F238E27FC236}">
                <a16:creationId xmlns:a16="http://schemas.microsoft.com/office/drawing/2014/main" id="{1582CDA4-D2FE-7543-8053-CE03C43E7098}"/>
              </a:ext>
            </a:extLst>
          </p:cNvPr>
          <p:cNvGrpSpPr/>
          <p:nvPr/>
        </p:nvGrpSpPr>
        <p:grpSpPr>
          <a:xfrm>
            <a:off x="1057810" y="1115193"/>
            <a:ext cx="1194436" cy="545949"/>
            <a:chOff x="2913382" y="2082842"/>
            <a:chExt cx="1194436" cy="545949"/>
          </a:xfrm>
        </p:grpSpPr>
        <p:sp>
          <p:nvSpPr>
            <p:cNvPr id="55" name="Regex">
              <a:extLst>
                <a:ext uri="{FF2B5EF4-FFF2-40B4-BE49-F238E27FC236}">
                  <a16:creationId xmlns:a16="http://schemas.microsoft.com/office/drawing/2014/main" id="{1C2EF9DB-12E8-5F49-972C-70C4D6F563C5}"/>
                </a:ext>
              </a:extLst>
            </p:cNvPr>
            <p:cNvSpPr/>
            <p:nvPr/>
          </p:nvSpPr>
          <p:spPr bwMode="auto">
            <a:xfrm>
              <a:off x="2913382" y="2082842"/>
              <a:ext cx="1194436" cy="545949"/>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24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rial" pitchFamily="34" charset="0"/>
              </a:endParaRPr>
            </a:p>
          </p:txBody>
        </p:sp>
        <p:sp>
          <p:nvSpPr>
            <p:cNvPr id="56" name="TextBox 55">
              <a:extLst>
                <a:ext uri="{FF2B5EF4-FFF2-40B4-BE49-F238E27FC236}">
                  <a16:creationId xmlns:a16="http://schemas.microsoft.com/office/drawing/2014/main" id="{40BF1F77-5566-834C-A3F4-9B4492912D7B}"/>
                </a:ext>
              </a:extLst>
            </p:cNvPr>
            <p:cNvSpPr txBox="1"/>
            <p:nvPr/>
          </p:nvSpPr>
          <p:spPr>
            <a:xfrm>
              <a:off x="2979044" y="2198852"/>
              <a:ext cx="1063112" cy="39517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p:txBody>
        </p:sp>
      </p:grpSp>
      <p:pic>
        <p:nvPicPr>
          <p:cNvPr id="57" name="Engine" descr="Image result for locomotive cartoon">
            <a:extLst>
              <a:ext uri="{FF2B5EF4-FFF2-40B4-BE49-F238E27FC236}">
                <a16:creationId xmlns:a16="http://schemas.microsoft.com/office/drawing/2014/main" id="{793DDC48-034A-D547-9C61-9FF77FFFD27D}"/>
              </a:ext>
            </a:extLst>
          </p:cNvPr>
          <p:cNvPicPr>
            <a:picLocks noChangeAspect="1" noChangeArrowheads="1"/>
          </p:cNvPicPr>
          <p:nvPr/>
        </p:nvPicPr>
        <p:blipFill>
          <a:blip r:embed="rId6" cstate="email">
            <a:alphaModFix amt="80000"/>
            <a:extLst>
              <a:ext uri="{BEBA8EAE-BF5A-486C-A8C5-ECC9F3942E4B}">
                <a14:imgProps xmlns:a14="http://schemas.microsoft.com/office/drawing/2010/main">
                  <a14:imgLayer r:embed="rId7">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3508643" y="1673504"/>
            <a:ext cx="960494" cy="10360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601BA82-C6AA-1946-A801-28CF2AC555C2}"/>
              </a:ext>
            </a:extLst>
          </p:cNvPr>
          <p:cNvSpPr txBox="1"/>
          <p:nvPr/>
        </p:nvSpPr>
        <p:spPr>
          <a:xfrm>
            <a:off x="320338" y="3064422"/>
            <a:ext cx="3421001" cy="54662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2. Negative table</a:t>
            </a:r>
          </a:p>
        </p:txBody>
      </p:sp>
      <p:graphicFrame>
        <p:nvGraphicFramePr>
          <p:cNvPr id="82" name="Table 81">
            <a:extLst>
              <a:ext uri="{FF2B5EF4-FFF2-40B4-BE49-F238E27FC236}">
                <a16:creationId xmlns:a16="http://schemas.microsoft.com/office/drawing/2014/main" id="{AEB93921-2C16-6545-B839-EF85EED01F78}"/>
              </a:ext>
            </a:extLst>
          </p:cNvPr>
          <p:cNvGraphicFramePr>
            <a:graphicFrameLocks noGrp="1"/>
          </p:cNvGraphicFramePr>
          <p:nvPr/>
        </p:nvGraphicFramePr>
        <p:xfrm>
          <a:off x="-4896175" y="5270879"/>
          <a:ext cx="3048000" cy="1828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024874316"/>
                    </a:ext>
                  </a:extLst>
                </a:gridCol>
                <a:gridCol w="1016000">
                  <a:extLst>
                    <a:ext uri="{9D8B030D-6E8A-4147-A177-3AD203B41FA5}">
                      <a16:colId xmlns:a16="http://schemas.microsoft.com/office/drawing/2014/main" val="1306490453"/>
                    </a:ext>
                  </a:extLst>
                </a:gridCol>
                <a:gridCol w="1016000">
                  <a:extLst>
                    <a:ext uri="{9D8B030D-6E8A-4147-A177-3AD203B41FA5}">
                      <a16:colId xmlns:a16="http://schemas.microsoft.com/office/drawing/2014/main" val="2315600482"/>
                    </a:ext>
                  </a:extLst>
                </a:gridCol>
              </a:tblGrid>
              <a:tr h="370840">
                <a:tc>
                  <a:txBody>
                    <a:bodyPr/>
                    <a:lstStyle/>
                    <a:p>
                      <a:endParaRPr lang="en-US" sz="2400" b="1" dirty="0">
                        <a:latin typeface="Calibri" panose="020F0502020204030204" pitchFamily="34" charset="0"/>
                        <a:cs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A</a:t>
                      </a: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B</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634755"/>
                  </a:ext>
                </a:extLst>
              </a:tr>
              <a:tr h="370840">
                <a:tc>
                  <a:txBody>
                    <a:bodyPr/>
                    <a:lstStyle/>
                    <a:p>
                      <a:pPr algn="ctr"/>
                      <a:r>
                        <a:rPr lang="en-US" sz="2400" b="0" dirty="0">
                          <a:latin typeface="Calibri" panose="020F0502020204030204" pitchFamily="34" charset="0"/>
                          <a:cs typeface="Calibri" panose="020F0502020204030204" pitchFamily="34" charset="0"/>
                        </a:rPr>
                        <a:t>1 -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37153945"/>
                  </a:ext>
                </a:extLst>
              </a:tr>
              <a:tr h="370840">
                <a:tc>
                  <a:txBody>
                    <a:bodyPr/>
                    <a:lstStyle/>
                    <a:p>
                      <a:pPr algn="ctr"/>
                      <a:r>
                        <a:rPr lang="en-US" sz="2400" b="0" dirty="0">
                          <a:latin typeface="Calibri" panose="020F0502020204030204" pitchFamily="34" charset="0"/>
                          <a:cs typeface="Calibri" panose="020F0502020204030204" pitchFamily="34" charset="0"/>
                        </a:rPr>
                        <a:t>2 -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031665"/>
                  </a:ext>
                </a:extLst>
              </a:tr>
              <a:tr h="370840">
                <a:tc>
                  <a:txBody>
                    <a:bodyPr/>
                    <a:lstStyle/>
                    <a:p>
                      <a:pPr algn="ctr"/>
                      <a:r>
                        <a:rPr lang="en-US" sz="2400" b="0" i="0" dirty="0">
                          <a:latin typeface="Calibri" panose="020F0502020204030204" pitchFamily="34" charset="0"/>
                          <a:cs typeface="Calibri" panose="020F0502020204030204" pitchFamily="34" charset="0"/>
                        </a:rPr>
                        <a:t>3</a:t>
                      </a:r>
                      <a:r>
                        <a:rPr lang="en-US" sz="2400" b="0" i="1" dirty="0">
                          <a:latin typeface="Calibri" panose="020F0502020204030204" pitchFamily="34" charset="0"/>
                          <a:cs typeface="Calibri" panose="020F0502020204030204" pitchFamily="34" charset="0"/>
                        </a:rPr>
                        <a:t> - </a:t>
                      </a:r>
                      <a:r>
                        <a:rPr lang="en-US" sz="2400" b="0" i="0" dirty="0">
                          <a:latin typeface="Calibri" panose="020F0502020204030204" pitchFamily="34" charset="0"/>
                          <a:cs typeface="Calibri" panose="020F0502020204030204" pitchFamily="34" charset="0"/>
                        </a:rPr>
                        <a: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163099444"/>
                  </a:ext>
                </a:extLst>
              </a:tr>
            </a:tbl>
          </a:graphicData>
        </a:graphic>
      </p:graphicFrame>
      <p:cxnSp>
        <p:nvCxnSpPr>
          <p:cNvPr id="83" name="Straight Connector 82">
            <a:extLst>
              <a:ext uri="{FF2B5EF4-FFF2-40B4-BE49-F238E27FC236}">
                <a16:creationId xmlns:a16="http://schemas.microsoft.com/office/drawing/2014/main" id="{321BB4F3-E862-9C4A-BB01-802E30CAFC3E}"/>
              </a:ext>
            </a:extLst>
          </p:cNvPr>
          <p:cNvCxnSpPr>
            <a:cxnSpLocks/>
          </p:cNvCxnSpPr>
          <p:nvPr/>
        </p:nvCxnSpPr>
        <p:spPr bwMode="auto">
          <a:xfrm>
            <a:off x="-3884239" y="5719611"/>
            <a:ext cx="0" cy="1454059"/>
          </a:xfrm>
          <a:prstGeom prst="line">
            <a:avLst/>
          </a:prstGeom>
          <a:noFill/>
          <a:ln w="12700" cap="flat" cmpd="sng" algn="ctr">
            <a:solidFill>
              <a:schemeClr val="tx1"/>
            </a:solidFill>
            <a:prstDash val="solid"/>
            <a:round/>
            <a:headEnd type="none" w="med" len="med"/>
            <a:tailEnd type="none" w="med" len="med"/>
          </a:ln>
          <a:effectLst/>
        </p:spPr>
      </p:cxnSp>
      <p:pic>
        <p:nvPicPr>
          <p:cNvPr id="43" name="A3 Failure" descr="Close">
            <a:extLst>
              <a:ext uri="{FF2B5EF4-FFF2-40B4-BE49-F238E27FC236}">
                <a16:creationId xmlns:a16="http://schemas.microsoft.com/office/drawing/2014/main" id="{6188D631-98CE-AC4C-9B15-C4B747002AA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22602" y="4903056"/>
            <a:ext cx="292894" cy="292894"/>
          </a:xfrm>
          <a:prstGeom prst="rect">
            <a:avLst/>
          </a:prstGeom>
        </p:spPr>
      </p:pic>
      <p:pic>
        <p:nvPicPr>
          <p:cNvPr id="44" name="A2 Failure" descr="Close">
            <a:extLst>
              <a:ext uri="{FF2B5EF4-FFF2-40B4-BE49-F238E27FC236}">
                <a16:creationId xmlns:a16="http://schemas.microsoft.com/office/drawing/2014/main" id="{06112309-A966-214D-A2E4-E4653A4F0CD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29694" y="4417830"/>
            <a:ext cx="292894" cy="292894"/>
          </a:xfrm>
          <a:prstGeom prst="rect">
            <a:avLst/>
          </a:prstGeom>
        </p:spPr>
      </p:pic>
      <p:pic>
        <p:nvPicPr>
          <p:cNvPr id="45" name="A1 Failure" descr="Close">
            <a:extLst>
              <a:ext uri="{FF2B5EF4-FFF2-40B4-BE49-F238E27FC236}">
                <a16:creationId xmlns:a16="http://schemas.microsoft.com/office/drawing/2014/main" id="{43A0F4FC-DDB6-E942-83CD-4EF3C8AE30D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29694" y="3927977"/>
            <a:ext cx="292894" cy="292894"/>
          </a:xfrm>
          <a:prstGeom prst="rect">
            <a:avLst/>
          </a:prstGeom>
        </p:spPr>
      </p:pic>
      <p:pic>
        <p:nvPicPr>
          <p:cNvPr id="84" name="Failure" descr="Close">
            <a:extLst>
              <a:ext uri="{FF2B5EF4-FFF2-40B4-BE49-F238E27FC236}">
                <a16:creationId xmlns:a16="http://schemas.microsoft.com/office/drawing/2014/main" id="{E8E8CE00-B55B-8049-B0F4-896F7E821FA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14893" y="6806785"/>
            <a:ext cx="292894" cy="292894"/>
          </a:xfrm>
          <a:prstGeom prst="rect">
            <a:avLst/>
          </a:prstGeom>
        </p:spPr>
      </p:pic>
      <p:pic>
        <p:nvPicPr>
          <p:cNvPr id="85" name="Failure" descr="Close">
            <a:extLst>
              <a:ext uri="{FF2B5EF4-FFF2-40B4-BE49-F238E27FC236}">
                <a16:creationId xmlns:a16="http://schemas.microsoft.com/office/drawing/2014/main" id="{878E6208-88BD-A54B-9D3C-BE0DF17C0A5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07801" y="6321559"/>
            <a:ext cx="292894" cy="292894"/>
          </a:xfrm>
          <a:prstGeom prst="rect">
            <a:avLst/>
          </a:prstGeom>
        </p:spPr>
      </p:pic>
      <p:pic>
        <p:nvPicPr>
          <p:cNvPr id="90" name="Failure" descr="Close">
            <a:extLst>
              <a:ext uri="{FF2B5EF4-FFF2-40B4-BE49-F238E27FC236}">
                <a16:creationId xmlns:a16="http://schemas.microsoft.com/office/drawing/2014/main" id="{33366E1E-8C72-5944-B8EC-60ABA547493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507801" y="5831706"/>
            <a:ext cx="292894" cy="292894"/>
          </a:xfrm>
          <a:prstGeom prst="rect">
            <a:avLst/>
          </a:prstGeom>
        </p:spPr>
      </p:pic>
      <p:pic>
        <p:nvPicPr>
          <p:cNvPr id="91" name="Ques" descr="Question mark">
            <a:extLst>
              <a:ext uri="{FF2B5EF4-FFF2-40B4-BE49-F238E27FC236}">
                <a16:creationId xmlns:a16="http://schemas.microsoft.com/office/drawing/2014/main" id="{B3CE7ADE-5D49-1041-B261-17CA4076C7B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98579" y="5765943"/>
            <a:ext cx="484828" cy="484828"/>
          </a:xfrm>
          <a:prstGeom prst="rect">
            <a:avLst/>
          </a:prstGeom>
        </p:spPr>
      </p:pic>
      <p:pic>
        <p:nvPicPr>
          <p:cNvPr id="93" name="Ques" descr="Question mark">
            <a:extLst>
              <a:ext uri="{FF2B5EF4-FFF2-40B4-BE49-F238E27FC236}">
                <a16:creationId xmlns:a16="http://schemas.microsoft.com/office/drawing/2014/main" id="{1681614D-479B-174B-A964-A3B4F8DC517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98579" y="6220439"/>
            <a:ext cx="484828" cy="484828"/>
          </a:xfrm>
          <a:prstGeom prst="rect">
            <a:avLst/>
          </a:prstGeom>
        </p:spPr>
      </p:pic>
      <p:pic>
        <p:nvPicPr>
          <p:cNvPr id="94" name="Ques" descr="Question mark">
            <a:extLst>
              <a:ext uri="{FF2B5EF4-FFF2-40B4-BE49-F238E27FC236}">
                <a16:creationId xmlns:a16="http://schemas.microsoft.com/office/drawing/2014/main" id="{F878FFC5-3720-1645-84AD-D3FB5683BB5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607017" y="6644112"/>
            <a:ext cx="484828" cy="484828"/>
          </a:xfrm>
          <a:prstGeom prst="rect">
            <a:avLst/>
          </a:prstGeom>
        </p:spPr>
      </p:pic>
      <p:cxnSp>
        <p:nvCxnSpPr>
          <p:cNvPr id="36" name="B1 null">
            <a:extLst>
              <a:ext uri="{FF2B5EF4-FFF2-40B4-BE49-F238E27FC236}">
                <a16:creationId xmlns:a16="http://schemas.microsoft.com/office/drawing/2014/main" id="{36A252A4-FFF5-134E-9E9E-83395FDDDC15}"/>
              </a:ext>
            </a:extLst>
          </p:cNvPr>
          <p:cNvCxnSpPr>
            <a:cxnSpLocks/>
          </p:cNvCxnSpPr>
          <p:nvPr/>
        </p:nvCxnSpPr>
        <p:spPr bwMode="auto">
          <a:xfrm>
            <a:off x="5343905" y="4057527"/>
            <a:ext cx="336112" cy="0"/>
          </a:xfrm>
          <a:prstGeom prst="line">
            <a:avLst/>
          </a:prstGeom>
          <a:noFill/>
          <a:ln w="12700" cap="flat" cmpd="sng" algn="ctr">
            <a:solidFill>
              <a:schemeClr val="tx1"/>
            </a:solidFill>
            <a:prstDash val="solid"/>
            <a:round/>
            <a:headEnd type="none" w="med" len="med"/>
            <a:tailEnd type="none" w="med" len="med"/>
          </a:ln>
          <a:effectLst/>
        </p:spPr>
      </p:cxnSp>
      <p:cxnSp>
        <p:nvCxnSpPr>
          <p:cNvPr id="38" name="B2 null">
            <a:extLst>
              <a:ext uri="{FF2B5EF4-FFF2-40B4-BE49-F238E27FC236}">
                <a16:creationId xmlns:a16="http://schemas.microsoft.com/office/drawing/2014/main" id="{B882A88D-653C-3648-9359-D3792CA17015}"/>
              </a:ext>
            </a:extLst>
          </p:cNvPr>
          <p:cNvCxnSpPr>
            <a:cxnSpLocks/>
          </p:cNvCxnSpPr>
          <p:nvPr/>
        </p:nvCxnSpPr>
        <p:spPr bwMode="auto">
          <a:xfrm>
            <a:off x="5343905" y="4556768"/>
            <a:ext cx="336112" cy="0"/>
          </a:xfrm>
          <a:prstGeom prst="line">
            <a:avLst/>
          </a:prstGeom>
          <a:noFill/>
          <a:ln w="12700" cap="flat" cmpd="sng" algn="ctr">
            <a:solidFill>
              <a:schemeClr val="tx1"/>
            </a:solidFill>
            <a:prstDash val="solid"/>
            <a:round/>
            <a:headEnd type="none" w="med" len="med"/>
            <a:tailEnd type="none" w="med" len="med"/>
          </a:ln>
          <a:effectLst/>
        </p:spPr>
      </p:cxnSp>
      <p:cxnSp>
        <p:nvCxnSpPr>
          <p:cNvPr id="39" name="B3 null">
            <a:extLst>
              <a:ext uri="{FF2B5EF4-FFF2-40B4-BE49-F238E27FC236}">
                <a16:creationId xmlns:a16="http://schemas.microsoft.com/office/drawing/2014/main" id="{4A3F5D10-8A9E-FF46-8F3C-E9699E502E74}"/>
              </a:ext>
            </a:extLst>
          </p:cNvPr>
          <p:cNvCxnSpPr>
            <a:cxnSpLocks/>
          </p:cNvCxnSpPr>
          <p:nvPr/>
        </p:nvCxnSpPr>
        <p:spPr bwMode="auto">
          <a:xfrm>
            <a:off x="5343905" y="5056009"/>
            <a:ext cx="336112" cy="0"/>
          </a:xfrm>
          <a:prstGeom prst="line">
            <a:avLst/>
          </a:prstGeom>
          <a:noFill/>
          <a:ln w="12700" cap="flat" cmpd="sng" algn="ctr">
            <a:solidFill>
              <a:schemeClr val="tx1"/>
            </a:solidFill>
            <a:prstDash val="solid"/>
            <a:round/>
            <a:headEnd type="none" w="med" len="med"/>
            <a:tailEnd type="none" w="med" len="med"/>
          </a:ln>
          <a:effectLst/>
        </p:spPr>
      </p:cxnSp>
      <p:cxnSp>
        <p:nvCxnSpPr>
          <p:cNvPr id="47" name="A1 null">
            <a:extLst>
              <a:ext uri="{FF2B5EF4-FFF2-40B4-BE49-F238E27FC236}">
                <a16:creationId xmlns:a16="http://schemas.microsoft.com/office/drawing/2014/main" id="{0658ECA8-B909-FD49-B20F-BC7B477F9989}"/>
              </a:ext>
            </a:extLst>
          </p:cNvPr>
          <p:cNvCxnSpPr>
            <a:cxnSpLocks/>
          </p:cNvCxnSpPr>
          <p:nvPr/>
        </p:nvCxnSpPr>
        <p:spPr bwMode="auto">
          <a:xfrm>
            <a:off x="4301081" y="4057527"/>
            <a:ext cx="336112" cy="0"/>
          </a:xfrm>
          <a:prstGeom prst="line">
            <a:avLst/>
          </a:prstGeom>
          <a:noFill/>
          <a:ln w="12700" cap="flat" cmpd="sng" algn="ctr">
            <a:solidFill>
              <a:schemeClr val="tx1"/>
            </a:solidFill>
            <a:prstDash val="solid"/>
            <a:round/>
            <a:headEnd type="none" w="med" len="med"/>
            <a:tailEnd type="none" w="med" len="med"/>
          </a:ln>
          <a:effectLst/>
        </p:spPr>
      </p:cxnSp>
      <p:cxnSp>
        <p:nvCxnSpPr>
          <p:cNvPr id="48" name="A2 null">
            <a:extLst>
              <a:ext uri="{FF2B5EF4-FFF2-40B4-BE49-F238E27FC236}">
                <a16:creationId xmlns:a16="http://schemas.microsoft.com/office/drawing/2014/main" id="{FEC957FD-B1BE-5847-8DC9-9CA8F9A30F97}"/>
              </a:ext>
            </a:extLst>
          </p:cNvPr>
          <p:cNvCxnSpPr>
            <a:cxnSpLocks/>
          </p:cNvCxnSpPr>
          <p:nvPr/>
        </p:nvCxnSpPr>
        <p:spPr bwMode="auto">
          <a:xfrm>
            <a:off x="4301081" y="4556768"/>
            <a:ext cx="336112" cy="0"/>
          </a:xfrm>
          <a:prstGeom prst="line">
            <a:avLst/>
          </a:prstGeom>
          <a:noFill/>
          <a:ln w="12700" cap="flat" cmpd="sng" algn="ctr">
            <a:solidFill>
              <a:schemeClr val="tx1"/>
            </a:solidFill>
            <a:prstDash val="solid"/>
            <a:round/>
            <a:headEnd type="none" w="med" len="med"/>
            <a:tailEnd type="none" w="med" len="med"/>
          </a:ln>
          <a:effectLst/>
        </p:spPr>
      </p:cxnSp>
      <p:cxnSp>
        <p:nvCxnSpPr>
          <p:cNvPr id="49" name="A3 null">
            <a:extLst>
              <a:ext uri="{FF2B5EF4-FFF2-40B4-BE49-F238E27FC236}">
                <a16:creationId xmlns:a16="http://schemas.microsoft.com/office/drawing/2014/main" id="{2B03B8F9-CBA6-D946-AF46-94B5CCC2A940}"/>
              </a:ext>
            </a:extLst>
          </p:cNvPr>
          <p:cNvCxnSpPr>
            <a:cxnSpLocks/>
          </p:cNvCxnSpPr>
          <p:nvPr/>
        </p:nvCxnSpPr>
        <p:spPr bwMode="auto">
          <a:xfrm>
            <a:off x="4301081" y="5056009"/>
            <a:ext cx="336112" cy="0"/>
          </a:xfrm>
          <a:prstGeom prst="line">
            <a:avLst/>
          </a:prstGeom>
          <a:noFill/>
          <a:ln w="12700" cap="flat" cmpd="sng" algn="ctr">
            <a:solidFill>
              <a:schemeClr val="tx1"/>
            </a:solidFill>
            <a:prstDash val="solid"/>
            <a:round/>
            <a:headEnd type="none" w="med" len="med"/>
            <a:tailEnd type="none" w="med" len="med"/>
          </a:ln>
          <a:effectLst/>
        </p:spPr>
      </p:cxnSp>
      <p:grpSp>
        <p:nvGrpSpPr>
          <p:cNvPr id="50" name="Group 49">
            <a:extLst>
              <a:ext uri="{FF2B5EF4-FFF2-40B4-BE49-F238E27FC236}">
                <a16:creationId xmlns:a16="http://schemas.microsoft.com/office/drawing/2014/main" id="{66DF002B-FFA8-864D-BBA5-80D3E2215997}"/>
              </a:ext>
            </a:extLst>
          </p:cNvPr>
          <p:cNvGrpSpPr/>
          <p:nvPr/>
        </p:nvGrpSpPr>
        <p:grpSpPr>
          <a:xfrm>
            <a:off x="-84938" y="5407554"/>
            <a:ext cx="1909108" cy="1383080"/>
            <a:chOff x="-93111" y="5195950"/>
            <a:chExt cx="1909108" cy="1383080"/>
          </a:xfrm>
        </p:grpSpPr>
        <p:pic>
          <p:nvPicPr>
            <p:cNvPr id="51" name="Picture 50">
              <a:extLst>
                <a:ext uri="{FF2B5EF4-FFF2-40B4-BE49-F238E27FC236}">
                  <a16:creationId xmlns:a16="http://schemas.microsoft.com/office/drawing/2014/main" id="{A99D3F23-09C5-3E4D-A8D1-DC40CAA89E78}"/>
                </a:ext>
              </a:extLst>
            </p:cNvPr>
            <p:cNvPicPr>
              <a:picLocks noChangeAspect="1"/>
            </p:cNvPicPr>
            <p:nvPr/>
          </p:nvPicPr>
          <p:blipFill>
            <a:blip r:embed="rId12" cstate="email">
              <a:alphaModFix amt="50000"/>
              <a:extLst>
                <a:ext uri="{28A0092B-C50C-407E-A947-70E740481C1C}">
                  <a14:useLocalDpi xmlns:a14="http://schemas.microsoft.com/office/drawing/2010/main"/>
                </a:ext>
              </a:extLst>
            </a:blip>
            <a:stretch>
              <a:fillRect/>
            </a:stretch>
          </p:blipFill>
          <p:spPr>
            <a:xfrm>
              <a:off x="-93111" y="5437683"/>
              <a:ext cx="1748139" cy="1141347"/>
            </a:xfrm>
            <a:prstGeom prst="rect">
              <a:avLst/>
            </a:prstGeom>
          </p:spPr>
        </p:pic>
        <p:sp>
          <p:nvSpPr>
            <p:cNvPr id="59" name="TextBox 58">
              <a:extLst>
                <a:ext uri="{FF2B5EF4-FFF2-40B4-BE49-F238E27FC236}">
                  <a16:creationId xmlns:a16="http://schemas.microsoft.com/office/drawing/2014/main" id="{D6062917-8501-E349-8999-828F0C5AB264}"/>
                </a:ext>
              </a:extLst>
            </p:cNvPr>
            <p:cNvSpPr txBox="1"/>
            <p:nvPr/>
          </p:nvSpPr>
          <p:spPr>
            <a:xfrm>
              <a:off x="49551" y="5195950"/>
              <a:ext cx="1766446"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1" i="0" u="none" strike="noStrike" kern="1200" cap="none" spc="0" normalizeH="0" baseline="0" noProof="0" dirty="0">
                  <a:ln>
                    <a:noFill/>
                  </a:ln>
                  <a:solidFill>
                    <a:prstClr val="black">
                      <a:alpha val="50000"/>
                    </a:prstClr>
                  </a:solidFill>
                  <a:effectLst/>
                  <a:uLnTx/>
                  <a:uFillTx/>
                  <a:latin typeface="Calibri" panose="020F0502020204030204" pitchFamily="34" charset="0"/>
                  <a:ea typeface="+mn-ea"/>
                  <a:cs typeface="Arial" pitchFamily="34" charset="0"/>
                </a:rPr>
                <a:t>1. Full memo table</a:t>
              </a:r>
            </a:p>
          </p:txBody>
        </p:sp>
      </p:grpSp>
      <p:sp>
        <p:nvSpPr>
          <p:cNvPr id="60" name="TextBox 59">
            <a:extLst>
              <a:ext uri="{FF2B5EF4-FFF2-40B4-BE49-F238E27FC236}">
                <a16:creationId xmlns:a16="http://schemas.microsoft.com/office/drawing/2014/main" id="{B68BEAA4-14AD-D24F-80A0-ECAB4D3988D5}"/>
              </a:ext>
            </a:extLst>
          </p:cNvPr>
          <p:cNvSpPr txBox="1"/>
          <p:nvPr/>
        </p:nvSpPr>
        <p:spPr>
          <a:xfrm>
            <a:off x="6263640" y="4069080"/>
            <a:ext cx="2578946" cy="1221232"/>
          </a:xfrm>
          <a:prstGeom prst="rect">
            <a:avLst/>
          </a:prstGeom>
          <a:noFill/>
        </p:spPr>
        <p:txBody>
          <a:bodyPr wrap="square" rtlCol="0">
            <a:spAutoFit/>
          </a:bodyPr>
          <a:lstStyle/>
          <a:p>
            <a:pPr marL="180975" marR="0" lvl="0" indent="-180975"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Fast-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ish</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access</a:t>
            </a:r>
          </a:p>
          <a:p>
            <a:pPr marL="180975" marR="0" lvl="0" indent="-180975"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No wasted space</a:t>
            </a:r>
          </a:p>
        </p:txBody>
      </p:sp>
      <p:pic>
        <p:nvPicPr>
          <p:cNvPr id="35" name="Picture 34" descr="A close up of a sign&#10;&#10;Description automatically generated">
            <a:extLst>
              <a:ext uri="{FF2B5EF4-FFF2-40B4-BE49-F238E27FC236}">
                <a16:creationId xmlns:a16="http://schemas.microsoft.com/office/drawing/2014/main" id="{D910739D-DFA4-BD47-969E-4F0254B1B0C5}"/>
              </a:ext>
            </a:extLst>
          </p:cNvPr>
          <p:cNvPicPr>
            <a:picLocks noChangeAspect="1"/>
          </p:cNvPicPr>
          <p:nvPr/>
        </p:nvPicPr>
        <p:blipFill>
          <a:blip r:embed="rId13"/>
          <a:stretch>
            <a:fillRect/>
          </a:stretch>
        </p:blipFill>
        <p:spPr>
          <a:xfrm>
            <a:off x="8746670" y="6562249"/>
            <a:ext cx="292555" cy="156273"/>
          </a:xfrm>
          <a:prstGeom prst="rect">
            <a:avLst/>
          </a:prstGeom>
        </p:spPr>
      </p:pic>
    </p:spTree>
    <p:custDataLst>
      <p:tags r:id="rId1"/>
    </p:custDataLst>
    <p:extLst>
      <p:ext uri="{BB962C8B-B14F-4D97-AF65-F5344CB8AC3E}">
        <p14:creationId xmlns:p14="http://schemas.microsoft.com/office/powerpoint/2010/main" val="342605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14" grpId="0"/>
      <p:bldP spid="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a:xfrm>
            <a:off x="277147" y="118428"/>
            <a:ext cx="8791367" cy="638175"/>
          </a:xfrm>
        </p:spPr>
        <p:txBody>
          <a:bodyPr/>
          <a:lstStyle/>
          <a:p>
            <a:r>
              <a:rPr lang="en-US" dirty="0"/>
              <a:t>Lower cost: Run-length encoding</a:t>
            </a:r>
          </a:p>
        </p:txBody>
      </p:sp>
      <p:sp>
        <p:nvSpPr>
          <p:cNvPr id="35" name="Acar">
            <a:extLst>
              <a:ext uri="{FF2B5EF4-FFF2-40B4-BE49-F238E27FC236}">
                <a16:creationId xmlns:a16="http://schemas.microsoft.com/office/drawing/2014/main" id="{BF4ACF75-1F3B-FB4D-B233-4BE57F2ABFB3}"/>
              </a:ext>
            </a:extLst>
          </p:cNvPr>
          <p:cNvSpPr/>
          <p:nvPr/>
        </p:nvSpPr>
        <p:spPr>
          <a:xfrm>
            <a:off x="1525544" y="2912998"/>
            <a:ext cx="1536574" cy="294248"/>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[Robinson 1967]</a:t>
            </a:r>
          </a:p>
        </p:txBody>
      </p:sp>
      <p:sp>
        <p:nvSpPr>
          <p:cNvPr id="2" name="TextBox 1">
            <a:extLst>
              <a:ext uri="{FF2B5EF4-FFF2-40B4-BE49-F238E27FC236}">
                <a16:creationId xmlns:a16="http://schemas.microsoft.com/office/drawing/2014/main" id="{8E0D1BF6-5CCA-5D48-AAA7-64E2FA72E952}"/>
              </a:ext>
            </a:extLst>
          </p:cNvPr>
          <p:cNvSpPr txBox="1"/>
          <p:nvPr/>
        </p:nvSpPr>
        <p:spPr>
          <a:xfrm>
            <a:off x="4421315" y="2863919"/>
            <a:ext cx="1135888"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1" i="1" u="none" strike="noStrike" kern="1200" cap="none" spc="0" normalizeH="0" baseline="0" noProof="0" dirty="0">
                <a:ln>
                  <a:noFill/>
                </a:ln>
                <a:solidFill>
                  <a:prstClr val="black">
                    <a:alpha val="75000"/>
                  </a:prstClr>
                </a:solidFill>
                <a:effectLst/>
                <a:uLnTx/>
                <a:uFillTx/>
                <a:latin typeface="Calibri" panose="020F0502020204030204" pitchFamily="34" charset="0"/>
                <a:ea typeface="+mn-ea"/>
                <a:cs typeface="Arial" pitchFamily="34" charset="0"/>
              </a:rPr>
              <a:t>Vertex</a:t>
            </a:r>
          </a:p>
        </p:txBody>
      </p:sp>
      <p:sp>
        <p:nvSpPr>
          <p:cNvPr id="40" name="TextBox 39">
            <a:extLst>
              <a:ext uri="{FF2B5EF4-FFF2-40B4-BE49-F238E27FC236}">
                <a16:creationId xmlns:a16="http://schemas.microsoft.com/office/drawing/2014/main" id="{5600EE24-E6C1-E04D-A7D1-6379FB333A51}"/>
              </a:ext>
            </a:extLst>
          </p:cNvPr>
          <p:cNvSpPr txBox="1"/>
          <p:nvPr/>
        </p:nvSpPr>
        <p:spPr>
          <a:xfrm>
            <a:off x="502480" y="4305440"/>
            <a:ext cx="2009781" cy="445635"/>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1" i="1" u="none" strike="noStrike" kern="1200" cap="none" spc="0" normalizeH="0" baseline="0" noProof="0" dirty="0">
                <a:ln>
                  <a:noFill/>
                </a:ln>
                <a:solidFill>
                  <a:prstClr val="black">
                    <a:alpha val="75000"/>
                  </a:prstClr>
                </a:solidFill>
                <a:effectLst/>
                <a:uLnTx/>
                <a:uFillTx/>
                <a:latin typeface="Calibri" panose="020F0502020204030204" pitchFamily="34" charset="0"/>
                <a:ea typeface="+mn-ea"/>
                <a:cs typeface="Arial" pitchFamily="34" charset="0"/>
              </a:rPr>
              <a:t>String offset</a:t>
            </a:r>
          </a:p>
        </p:txBody>
      </p:sp>
      <p:graphicFrame>
        <p:nvGraphicFramePr>
          <p:cNvPr id="3" name="Table 2">
            <a:extLst>
              <a:ext uri="{FF2B5EF4-FFF2-40B4-BE49-F238E27FC236}">
                <a16:creationId xmlns:a16="http://schemas.microsoft.com/office/drawing/2014/main" id="{2EC519AA-18C4-AF4A-B8D5-E70A3A4C2CD3}"/>
              </a:ext>
            </a:extLst>
          </p:cNvPr>
          <p:cNvGraphicFramePr>
            <a:graphicFrameLocks noGrp="1"/>
          </p:cNvGraphicFramePr>
          <p:nvPr/>
        </p:nvGraphicFramePr>
        <p:xfrm>
          <a:off x="2941320" y="3367150"/>
          <a:ext cx="3048000" cy="1828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024874316"/>
                    </a:ext>
                  </a:extLst>
                </a:gridCol>
                <a:gridCol w="1016000">
                  <a:extLst>
                    <a:ext uri="{9D8B030D-6E8A-4147-A177-3AD203B41FA5}">
                      <a16:colId xmlns:a16="http://schemas.microsoft.com/office/drawing/2014/main" val="1306490453"/>
                    </a:ext>
                  </a:extLst>
                </a:gridCol>
                <a:gridCol w="1016000">
                  <a:extLst>
                    <a:ext uri="{9D8B030D-6E8A-4147-A177-3AD203B41FA5}">
                      <a16:colId xmlns:a16="http://schemas.microsoft.com/office/drawing/2014/main" val="2315600482"/>
                    </a:ext>
                  </a:extLst>
                </a:gridCol>
              </a:tblGrid>
              <a:tr h="370840">
                <a:tc>
                  <a:txBody>
                    <a:bodyPr/>
                    <a:lstStyle/>
                    <a:p>
                      <a:endParaRPr lang="en-US" sz="2400" b="1" dirty="0">
                        <a:latin typeface="Calibri" panose="020F0502020204030204" pitchFamily="34" charset="0"/>
                        <a:cs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A</a:t>
                      </a: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solidFill>
                          <a:latin typeface="Calibri" panose="020F0502020204030204" pitchFamily="34" charset="0"/>
                          <a:cs typeface="Calibri" panose="020F0502020204030204" pitchFamily="34" charset="0"/>
                        </a:rPr>
                        <a:t>B</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7634755"/>
                  </a:ext>
                </a:extLst>
              </a:tr>
              <a:tr h="370840">
                <a:tc>
                  <a:txBody>
                    <a:bodyPr/>
                    <a:lstStyle/>
                    <a:p>
                      <a:pPr algn="ctr"/>
                      <a:r>
                        <a:rPr lang="en-US" sz="2400" b="0" dirty="0">
                          <a:latin typeface="Calibri" panose="020F0502020204030204" pitchFamily="34" charset="0"/>
                          <a:cs typeface="Calibri" panose="020F0502020204030204" pitchFamily="34" charset="0"/>
                        </a:rPr>
                        <a:t>1 -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37153945"/>
                  </a:ext>
                </a:extLst>
              </a:tr>
              <a:tr h="370840">
                <a:tc>
                  <a:txBody>
                    <a:bodyPr/>
                    <a:lstStyle/>
                    <a:p>
                      <a:pPr algn="ctr"/>
                      <a:r>
                        <a:rPr lang="en-US" sz="2400" b="0" dirty="0">
                          <a:latin typeface="Calibri" panose="020F0502020204030204" pitchFamily="34" charset="0"/>
                          <a:cs typeface="Calibri" panose="020F0502020204030204" pitchFamily="34" charset="0"/>
                        </a:rPr>
                        <a:t>2 - </a:t>
                      </a:r>
                      <a:r>
                        <a:rPr lang="en-US" sz="2400" b="0" i="0" dirty="0">
                          <a:latin typeface="Calibri" panose="020F0502020204030204" pitchFamily="34" charset="0"/>
                          <a:cs typeface="Calibri" panose="020F0502020204030204" pitchFamily="34" charset="0"/>
                        </a:rPr>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031665"/>
                  </a:ext>
                </a:extLst>
              </a:tr>
              <a:tr h="370840">
                <a:tc>
                  <a:txBody>
                    <a:bodyPr/>
                    <a:lstStyle/>
                    <a:p>
                      <a:pPr algn="ctr"/>
                      <a:r>
                        <a:rPr lang="en-US" sz="2400" b="0" i="0" dirty="0">
                          <a:latin typeface="Calibri" panose="020F0502020204030204" pitchFamily="34" charset="0"/>
                          <a:cs typeface="Calibri" panose="020F0502020204030204" pitchFamily="34" charset="0"/>
                        </a:rPr>
                        <a:t>3</a:t>
                      </a:r>
                      <a:r>
                        <a:rPr lang="en-US" sz="2400" b="0" i="1" dirty="0">
                          <a:latin typeface="Calibri" panose="020F0502020204030204" pitchFamily="34" charset="0"/>
                          <a:cs typeface="Calibri" panose="020F0502020204030204" pitchFamily="34" charset="0"/>
                        </a:rPr>
                        <a:t> - </a:t>
                      </a:r>
                      <a:r>
                        <a:rPr lang="en-US" sz="2400" b="0" i="0" dirty="0">
                          <a:latin typeface="Calibri" panose="020F0502020204030204" pitchFamily="34" charset="0"/>
                          <a:cs typeface="Calibri" panose="020F0502020204030204" pitchFamily="34" charset="0"/>
                        </a:rPr>
                        <a: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noFill/>
                  </a:tcPr>
                </a:tc>
                <a:tc>
                  <a:txBody>
                    <a:bodyPr/>
                    <a:lstStyle/>
                    <a:p>
                      <a:pPr algn="ctr"/>
                      <a:endParaRPr lang="en-US" sz="2400" b="1"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163099444"/>
                  </a:ext>
                </a:extLst>
              </a:tr>
            </a:tbl>
          </a:graphicData>
        </a:graphic>
      </p:graphicFrame>
      <p:cxnSp>
        <p:nvCxnSpPr>
          <p:cNvPr id="6" name="Straight Connector 5">
            <a:extLst>
              <a:ext uri="{FF2B5EF4-FFF2-40B4-BE49-F238E27FC236}">
                <a16:creationId xmlns:a16="http://schemas.microsoft.com/office/drawing/2014/main" id="{692ECB82-69F7-5A46-83FD-95FD3CB04598}"/>
              </a:ext>
            </a:extLst>
          </p:cNvPr>
          <p:cNvCxnSpPr>
            <a:cxnSpLocks/>
          </p:cNvCxnSpPr>
          <p:nvPr/>
        </p:nvCxnSpPr>
        <p:spPr bwMode="auto">
          <a:xfrm>
            <a:off x="3953256" y="3815882"/>
            <a:ext cx="0" cy="1454059"/>
          </a:xfrm>
          <a:prstGeom prst="line">
            <a:avLst/>
          </a:prstGeom>
          <a:noFill/>
          <a:ln w="12700" cap="flat" cmpd="sng" algn="ctr">
            <a:solidFill>
              <a:schemeClr val="tx1"/>
            </a:solidFill>
            <a:prstDash val="solid"/>
            <a:round/>
            <a:headEnd type="none" w="med" len="med"/>
            <a:tailEnd type="none" w="med" len="med"/>
          </a:ln>
          <a:effectLst/>
        </p:spPr>
      </p:cxnSp>
      <p:pic>
        <p:nvPicPr>
          <p:cNvPr id="52" name="NFA">
            <a:extLst>
              <a:ext uri="{FF2B5EF4-FFF2-40B4-BE49-F238E27FC236}">
                <a16:creationId xmlns:a16="http://schemas.microsoft.com/office/drawing/2014/main" id="{A74DEC4A-4253-EC40-A54C-D0CE9289E67C}"/>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4189" y="876720"/>
            <a:ext cx="5495544" cy="1390918"/>
          </a:xfrm>
          <a:prstGeom prst="rect">
            <a:avLst/>
          </a:prstGeom>
        </p:spPr>
      </p:pic>
      <p:sp>
        <p:nvSpPr>
          <p:cNvPr id="53" name="Title 2">
            <a:extLst>
              <a:ext uri="{FF2B5EF4-FFF2-40B4-BE49-F238E27FC236}">
                <a16:creationId xmlns:a16="http://schemas.microsoft.com/office/drawing/2014/main" id="{1D4C7EC4-D8A5-2544-A7E1-1F66D0AA205F}"/>
              </a:ext>
            </a:extLst>
          </p:cNvPr>
          <p:cNvSpPr txBox="1">
            <a:spLocks/>
          </p:cNvSpPr>
          <p:nvPr/>
        </p:nvSpPr>
        <p:spPr bwMode="auto">
          <a:xfrm>
            <a:off x="1075740" y="1856115"/>
            <a:ext cx="1356564"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200" b="1">
                <a:ln>
                  <a:noFill/>
                </a:ln>
                <a:solidFill>
                  <a:schemeClr val="tx1"/>
                </a:solidFill>
                <a:latin typeface="Gill Sans MT" panose="020B0502020104020203" pitchFamily="34" charset="77"/>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pitchFamily="34" charset="0"/>
                <a:ea typeface="+mj-ea"/>
                <a:cs typeface="+mj-cs"/>
              </a:rPr>
              <a:t>“aa!”</a:t>
            </a:r>
          </a:p>
        </p:txBody>
      </p:sp>
      <p:grpSp>
        <p:nvGrpSpPr>
          <p:cNvPr id="54" name="Group 53">
            <a:extLst>
              <a:ext uri="{FF2B5EF4-FFF2-40B4-BE49-F238E27FC236}">
                <a16:creationId xmlns:a16="http://schemas.microsoft.com/office/drawing/2014/main" id="{1582CDA4-D2FE-7543-8053-CE03C43E7098}"/>
              </a:ext>
            </a:extLst>
          </p:cNvPr>
          <p:cNvGrpSpPr/>
          <p:nvPr/>
        </p:nvGrpSpPr>
        <p:grpSpPr>
          <a:xfrm>
            <a:off x="1057810" y="1115193"/>
            <a:ext cx="1194436" cy="545949"/>
            <a:chOff x="2913382" y="2082842"/>
            <a:chExt cx="1194436" cy="545949"/>
          </a:xfrm>
        </p:grpSpPr>
        <p:sp>
          <p:nvSpPr>
            <p:cNvPr id="55" name="Regex">
              <a:extLst>
                <a:ext uri="{FF2B5EF4-FFF2-40B4-BE49-F238E27FC236}">
                  <a16:creationId xmlns:a16="http://schemas.microsoft.com/office/drawing/2014/main" id="{1C2EF9DB-12E8-5F49-972C-70C4D6F563C5}"/>
                </a:ext>
              </a:extLst>
            </p:cNvPr>
            <p:cNvSpPr/>
            <p:nvPr/>
          </p:nvSpPr>
          <p:spPr bwMode="auto">
            <a:xfrm>
              <a:off x="2913382" y="2082842"/>
              <a:ext cx="1194436" cy="545949"/>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24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rial" pitchFamily="34" charset="0"/>
              </a:endParaRPr>
            </a:p>
          </p:txBody>
        </p:sp>
        <p:sp>
          <p:nvSpPr>
            <p:cNvPr id="56" name="TextBox 55">
              <a:extLst>
                <a:ext uri="{FF2B5EF4-FFF2-40B4-BE49-F238E27FC236}">
                  <a16:creationId xmlns:a16="http://schemas.microsoft.com/office/drawing/2014/main" id="{40BF1F77-5566-834C-A3F4-9B4492912D7B}"/>
                </a:ext>
              </a:extLst>
            </p:cNvPr>
            <p:cNvSpPr txBox="1"/>
            <p:nvPr/>
          </p:nvSpPr>
          <p:spPr>
            <a:xfrm>
              <a:off x="2979044" y="2198852"/>
              <a:ext cx="1063112" cy="39517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p:txBody>
        </p:sp>
      </p:grpSp>
      <p:pic>
        <p:nvPicPr>
          <p:cNvPr id="57" name="Engine" descr="Image result for locomotive cartoon">
            <a:extLst>
              <a:ext uri="{FF2B5EF4-FFF2-40B4-BE49-F238E27FC236}">
                <a16:creationId xmlns:a16="http://schemas.microsoft.com/office/drawing/2014/main" id="{793DDC48-034A-D547-9C61-9FF77FFFD27D}"/>
              </a:ext>
            </a:extLst>
          </p:cNvPr>
          <p:cNvPicPr>
            <a:picLocks noChangeAspect="1" noChangeArrowheads="1"/>
          </p:cNvPicPr>
          <p:nvPr/>
        </p:nvPicPr>
        <p:blipFill>
          <a:blip r:embed="rId6" cstate="email">
            <a:alphaModFix amt="80000"/>
            <a:extLst>
              <a:ext uri="{BEBA8EAE-BF5A-486C-A8C5-ECC9F3942E4B}">
                <a14:imgProps xmlns:a14="http://schemas.microsoft.com/office/drawing/2010/main">
                  <a14:imgLayer r:embed="rId7">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3508643" y="1673504"/>
            <a:ext cx="960494" cy="10360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601BA82-C6AA-1946-A801-28CF2AC555C2}"/>
              </a:ext>
            </a:extLst>
          </p:cNvPr>
          <p:cNvSpPr txBox="1"/>
          <p:nvPr/>
        </p:nvSpPr>
        <p:spPr>
          <a:xfrm>
            <a:off x="320338" y="3064422"/>
            <a:ext cx="1326004" cy="54656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3. RLE</a:t>
            </a:r>
          </a:p>
        </p:txBody>
      </p:sp>
      <p:cxnSp>
        <p:nvCxnSpPr>
          <p:cNvPr id="39" name="B RLE">
            <a:extLst>
              <a:ext uri="{FF2B5EF4-FFF2-40B4-BE49-F238E27FC236}">
                <a16:creationId xmlns:a16="http://schemas.microsoft.com/office/drawing/2014/main" id="{4A3F5D10-8A9E-FF46-8F3C-E9699E502E74}"/>
              </a:ext>
            </a:extLst>
          </p:cNvPr>
          <p:cNvCxnSpPr>
            <a:cxnSpLocks/>
          </p:cNvCxnSpPr>
          <p:nvPr/>
        </p:nvCxnSpPr>
        <p:spPr bwMode="auto">
          <a:xfrm flipV="1">
            <a:off x="5511961" y="3927977"/>
            <a:ext cx="194899" cy="1275106"/>
          </a:xfrm>
          <a:prstGeom prst="line">
            <a:avLst/>
          </a:prstGeom>
          <a:noFill/>
          <a:ln w="12700" cap="flat" cmpd="sng" algn="ctr">
            <a:solidFill>
              <a:schemeClr val="tx1"/>
            </a:solidFill>
            <a:prstDash val="solid"/>
            <a:round/>
            <a:headEnd type="none" w="med" len="med"/>
            <a:tailEnd type="none" w="med" len="med"/>
          </a:ln>
          <a:effectLst/>
        </p:spPr>
      </p:cxnSp>
      <p:grpSp>
        <p:nvGrpSpPr>
          <p:cNvPr id="41" name="Group 40">
            <a:extLst>
              <a:ext uri="{FF2B5EF4-FFF2-40B4-BE49-F238E27FC236}">
                <a16:creationId xmlns:a16="http://schemas.microsoft.com/office/drawing/2014/main" id="{9D045075-6B0E-9C4D-8E9D-E08DB6D1388F}"/>
              </a:ext>
            </a:extLst>
          </p:cNvPr>
          <p:cNvGrpSpPr/>
          <p:nvPr/>
        </p:nvGrpSpPr>
        <p:grpSpPr>
          <a:xfrm>
            <a:off x="-84938" y="5407554"/>
            <a:ext cx="1909108" cy="1383080"/>
            <a:chOff x="-93111" y="5195950"/>
            <a:chExt cx="1909108" cy="1383080"/>
          </a:xfrm>
        </p:grpSpPr>
        <p:pic>
          <p:nvPicPr>
            <p:cNvPr id="42" name="Picture 41">
              <a:extLst>
                <a:ext uri="{FF2B5EF4-FFF2-40B4-BE49-F238E27FC236}">
                  <a16:creationId xmlns:a16="http://schemas.microsoft.com/office/drawing/2014/main" id="{72414E3A-D43D-304F-A6A1-B97081DFB325}"/>
                </a:ext>
              </a:extLst>
            </p:cNvPr>
            <p:cNvPicPr>
              <a:picLocks noChangeAspect="1"/>
            </p:cNvPicPr>
            <p:nvPr/>
          </p:nvPicPr>
          <p:blipFill>
            <a:blip r:embed="rId8" cstate="email">
              <a:alphaModFix amt="50000"/>
              <a:extLst>
                <a:ext uri="{28A0092B-C50C-407E-A947-70E740481C1C}">
                  <a14:useLocalDpi xmlns:a14="http://schemas.microsoft.com/office/drawing/2010/main"/>
                </a:ext>
              </a:extLst>
            </a:blip>
            <a:stretch>
              <a:fillRect/>
            </a:stretch>
          </p:blipFill>
          <p:spPr>
            <a:xfrm>
              <a:off x="-93111" y="5437683"/>
              <a:ext cx="1748139" cy="1141347"/>
            </a:xfrm>
            <a:prstGeom prst="rect">
              <a:avLst/>
            </a:prstGeom>
          </p:spPr>
        </p:pic>
        <p:sp>
          <p:nvSpPr>
            <p:cNvPr id="46" name="TextBox 45">
              <a:extLst>
                <a:ext uri="{FF2B5EF4-FFF2-40B4-BE49-F238E27FC236}">
                  <a16:creationId xmlns:a16="http://schemas.microsoft.com/office/drawing/2014/main" id="{5786634F-58F3-8948-94F8-58071DB6172D}"/>
                </a:ext>
              </a:extLst>
            </p:cNvPr>
            <p:cNvSpPr txBox="1"/>
            <p:nvPr/>
          </p:nvSpPr>
          <p:spPr>
            <a:xfrm>
              <a:off x="49551" y="5195950"/>
              <a:ext cx="1766446"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1" i="0" u="none" strike="noStrike" kern="1200" cap="none" spc="0" normalizeH="0" baseline="0" noProof="0" dirty="0">
                  <a:ln>
                    <a:noFill/>
                  </a:ln>
                  <a:solidFill>
                    <a:prstClr val="black">
                      <a:alpha val="50000"/>
                    </a:prstClr>
                  </a:solidFill>
                  <a:effectLst/>
                  <a:uLnTx/>
                  <a:uFillTx/>
                  <a:latin typeface="Calibri" panose="020F0502020204030204" pitchFamily="34" charset="0"/>
                  <a:ea typeface="+mn-ea"/>
                  <a:cs typeface="Arial" pitchFamily="34" charset="0"/>
                </a:rPr>
                <a:t>1. Full memo table</a:t>
              </a:r>
            </a:p>
          </p:txBody>
        </p:sp>
      </p:grpSp>
      <p:grpSp>
        <p:nvGrpSpPr>
          <p:cNvPr id="5" name="Group 4">
            <a:extLst>
              <a:ext uri="{FF2B5EF4-FFF2-40B4-BE49-F238E27FC236}">
                <a16:creationId xmlns:a16="http://schemas.microsoft.com/office/drawing/2014/main" id="{321E32C1-F1D2-5543-919B-D9E1CE7AA5D5}"/>
              </a:ext>
            </a:extLst>
          </p:cNvPr>
          <p:cNvGrpSpPr/>
          <p:nvPr/>
        </p:nvGrpSpPr>
        <p:grpSpPr>
          <a:xfrm>
            <a:off x="1714989" y="5404104"/>
            <a:ext cx="2098400" cy="1386530"/>
            <a:chOff x="1888853" y="5405757"/>
            <a:chExt cx="2098400" cy="1386530"/>
          </a:xfrm>
        </p:grpSpPr>
        <p:pic>
          <p:nvPicPr>
            <p:cNvPr id="32" name="Picture 31">
              <a:extLst>
                <a:ext uri="{FF2B5EF4-FFF2-40B4-BE49-F238E27FC236}">
                  <a16:creationId xmlns:a16="http://schemas.microsoft.com/office/drawing/2014/main" id="{CDBE5FEF-AE4F-B748-8531-AB2DBF669AE9}"/>
                </a:ext>
              </a:extLst>
            </p:cNvPr>
            <p:cNvPicPr>
              <a:picLocks noChangeAspect="1"/>
            </p:cNvPicPr>
            <p:nvPr/>
          </p:nvPicPr>
          <p:blipFill>
            <a:blip r:embed="rId9" cstate="email">
              <a:alphaModFix amt="50000"/>
              <a:extLst>
                <a:ext uri="{28A0092B-C50C-407E-A947-70E740481C1C}">
                  <a14:useLocalDpi xmlns:a14="http://schemas.microsoft.com/office/drawing/2010/main"/>
                </a:ext>
              </a:extLst>
            </a:blip>
            <a:stretch>
              <a:fillRect/>
            </a:stretch>
          </p:blipFill>
          <p:spPr>
            <a:xfrm>
              <a:off x="1888853" y="5649287"/>
              <a:ext cx="1750671" cy="1143000"/>
            </a:xfrm>
            <a:prstGeom prst="rect">
              <a:avLst/>
            </a:prstGeom>
          </p:spPr>
        </p:pic>
        <p:sp>
          <p:nvSpPr>
            <p:cNvPr id="33" name="TextBox 32">
              <a:extLst>
                <a:ext uri="{FF2B5EF4-FFF2-40B4-BE49-F238E27FC236}">
                  <a16:creationId xmlns:a16="http://schemas.microsoft.com/office/drawing/2014/main" id="{2C0CE4B5-A624-9349-9D8C-CF6B5A799BD2}"/>
                </a:ext>
              </a:extLst>
            </p:cNvPr>
            <p:cNvSpPr txBox="1"/>
            <p:nvPr/>
          </p:nvSpPr>
          <p:spPr>
            <a:xfrm>
              <a:off x="2369246" y="5405757"/>
              <a:ext cx="1618007"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1" i="0" u="none" strike="noStrike" kern="1200" cap="none" spc="0" normalizeH="0" baseline="0" noProof="0" dirty="0">
                  <a:ln>
                    <a:noFill/>
                  </a:ln>
                  <a:solidFill>
                    <a:prstClr val="black">
                      <a:alpha val="50000"/>
                    </a:prstClr>
                  </a:solidFill>
                  <a:effectLst/>
                  <a:uLnTx/>
                  <a:uFillTx/>
                  <a:latin typeface="Calibri" panose="020F0502020204030204" pitchFamily="34" charset="0"/>
                  <a:ea typeface="+mn-ea"/>
                  <a:cs typeface="Arial" pitchFamily="34" charset="0"/>
                </a:rPr>
                <a:t>2. Negative table</a:t>
              </a:r>
            </a:p>
          </p:txBody>
        </p:sp>
      </p:grpSp>
      <p:cxnSp>
        <p:nvCxnSpPr>
          <p:cNvPr id="37" name="A RLE - all null">
            <a:extLst>
              <a:ext uri="{FF2B5EF4-FFF2-40B4-BE49-F238E27FC236}">
                <a16:creationId xmlns:a16="http://schemas.microsoft.com/office/drawing/2014/main" id="{6894B410-EA14-CC41-9E63-07A8E81FDE38}"/>
              </a:ext>
            </a:extLst>
          </p:cNvPr>
          <p:cNvCxnSpPr>
            <a:cxnSpLocks/>
          </p:cNvCxnSpPr>
          <p:nvPr/>
        </p:nvCxnSpPr>
        <p:spPr bwMode="auto">
          <a:xfrm flipV="1">
            <a:off x="4322602" y="3927977"/>
            <a:ext cx="373814" cy="1256519"/>
          </a:xfrm>
          <a:prstGeom prst="line">
            <a:avLst/>
          </a:prstGeom>
          <a:noFill/>
          <a:ln w="12700" cap="flat" cmpd="sng" algn="ctr">
            <a:solidFill>
              <a:schemeClr val="tx1"/>
            </a:solidFill>
            <a:prstDash val="solid"/>
            <a:round/>
            <a:headEnd type="none" w="med" len="med"/>
            <a:tailEnd type="none" w="med" len="med"/>
          </a:ln>
          <a:effectLst/>
        </p:spPr>
      </p:cxnSp>
      <p:cxnSp>
        <p:nvCxnSpPr>
          <p:cNvPr id="47" name="A RLE - 2 null">
            <a:extLst>
              <a:ext uri="{FF2B5EF4-FFF2-40B4-BE49-F238E27FC236}">
                <a16:creationId xmlns:a16="http://schemas.microsoft.com/office/drawing/2014/main" id="{D1E814B1-9DA1-F44F-8C92-7C0F1CD5D191}"/>
              </a:ext>
            </a:extLst>
          </p:cNvPr>
          <p:cNvCxnSpPr>
            <a:cxnSpLocks/>
          </p:cNvCxnSpPr>
          <p:nvPr/>
        </p:nvCxnSpPr>
        <p:spPr bwMode="auto">
          <a:xfrm flipV="1">
            <a:off x="4412088" y="3941961"/>
            <a:ext cx="203408" cy="768763"/>
          </a:xfrm>
          <a:prstGeom prst="line">
            <a:avLst/>
          </a:prstGeom>
          <a:noFill/>
          <a:ln w="12700" cap="flat" cmpd="sng" algn="ctr">
            <a:solidFill>
              <a:schemeClr val="tx1"/>
            </a:solidFill>
            <a:prstDash val="solid"/>
            <a:round/>
            <a:headEnd type="none" w="med" len="med"/>
            <a:tailEnd type="none" w="med" len="med"/>
          </a:ln>
          <a:effectLst/>
        </p:spPr>
      </p:cxnSp>
      <p:cxnSp>
        <p:nvCxnSpPr>
          <p:cNvPr id="48" name="A RLE - 1 null">
            <a:extLst>
              <a:ext uri="{FF2B5EF4-FFF2-40B4-BE49-F238E27FC236}">
                <a16:creationId xmlns:a16="http://schemas.microsoft.com/office/drawing/2014/main" id="{2C594A3B-10F1-7B47-BB9C-00FC696677A8}"/>
              </a:ext>
            </a:extLst>
          </p:cNvPr>
          <p:cNvCxnSpPr>
            <a:cxnSpLocks/>
          </p:cNvCxnSpPr>
          <p:nvPr/>
        </p:nvCxnSpPr>
        <p:spPr bwMode="auto">
          <a:xfrm flipV="1">
            <a:off x="4412088" y="3926477"/>
            <a:ext cx="114112" cy="392873"/>
          </a:xfrm>
          <a:prstGeom prst="line">
            <a:avLst/>
          </a:prstGeom>
          <a:noFill/>
          <a:ln w="12700" cap="flat" cmpd="sng" algn="ctr">
            <a:solidFill>
              <a:schemeClr val="tx1"/>
            </a:solidFill>
            <a:prstDash val="solid"/>
            <a:round/>
            <a:headEnd type="none" w="med" len="med"/>
            <a:tailEnd type="none" w="med" len="med"/>
          </a:ln>
          <a:effectLst/>
        </p:spPr>
      </p:cxnSp>
      <p:pic>
        <p:nvPicPr>
          <p:cNvPr id="43" name="A RLE - 1 failed" descr="Close">
            <a:extLst>
              <a:ext uri="{FF2B5EF4-FFF2-40B4-BE49-F238E27FC236}">
                <a16:creationId xmlns:a16="http://schemas.microsoft.com/office/drawing/2014/main" id="{6188D631-98CE-AC4C-9B15-C4B747002AA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22602" y="4903056"/>
            <a:ext cx="292894" cy="292894"/>
          </a:xfrm>
          <a:prstGeom prst="rect">
            <a:avLst/>
          </a:prstGeom>
        </p:spPr>
      </p:pic>
      <p:pic>
        <p:nvPicPr>
          <p:cNvPr id="49" name="A RLE - 2 failed" descr="Close">
            <a:extLst>
              <a:ext uri="{FF2B5EF4-FFF2-40B4-BE49-F238E27FC236}">
                <a16:creationId xmlns:a16="http://schemas.microsoft.com/office/drawing/2014/main" id="{8ED78B77-3518-9041-8AA3-A57A504B5EC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39687" y="4333334"/>
            <a:ext cx="292894" cy="936607"/>
          </a:xfrm>
          <a:prstGeom prst="rect">
            <a:avLst/>
          </a:prstGeom>
        </p:spPr>
      </p:pic>
      <p:pic>
        <p:nvPicPr>
          <p:cNvPr id="50" name="A RLE - All failed" descr="Close">
            <a:extLst>
              <a:ext uri="{FF2B5EF4-FFF2-40B4-BE49-F238E27FC236}">
                <a16:creationId xmlns:a16="http://schemas.microsoft.com/office/drawing/2014/main" id="{5E4B1412-5B06-0347-9B95-B54ACC246D7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334470" y="3715200"/>
            <a:ext cx="292894" cy="1641765"/>
          </a:xfrm>
          <a:prstGeom prst="rect">
            <a:avLst/>
          </a:prstGeom>
        </p:spPr>
      </p:pic>
      <p:sp>
        <p:nvSpPr>
          <p:cNvPr id="51" name="TextBox 50">
            <a:extLst>
              <a:ext uri="{FF2B5EF4-FFF2-40B4-BE49-F238E27FC236}">
                <a16:creationId xmlns:a16="http://schemas.microsoft.com/office/drawing/2014/main" id="{A2DAAE2F-AA0C-0340-8662-416CDB8CAFD8}"/>
              </a:ext>
            </a:extLst>
          </p:cNvPr>
          <p:cNvSpPr txBox="1"/>
          <p:nvPr/>
        </p:nvSpPr>
        <p:spPr>
          <a:xfrm>
            <a:off x="6020514" y="3979747"/>
            <a:ext cx="3048000" cy="1221232"/>
          </a:xfrm>
          <a:prstGeom prst="rect">
            <a:avLst/>
          </a:prstGeom>
          <a:noFill/>
        </p:spPr>
        <p:txBody>
          <a:bodyPr wrap="square" rtlCol="0">
            <a:spAutoFit/>
          </a:bodyPr>
          <a:lstStyle/>
          <a:p>
            <a:pPr marL="180975" marR="0" lvl="0" indent="-180975"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urier" pitchFamily="2" charset="0"/>
                <a:ea typeface="+mn-ea"/>
                <a:cs typeface="Arial" pitchFamily="34" charset="0"/>
              </a:rPr>
              <a:t>log(k)</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access</a:t>
            </a:r>
          </a:p>
          <a:p>
            <a:pPr marL="180975" marR="0" lvl="0" indent="-180975" algn="l" defTabSz="914400" rtl="0" eaLnBrk="1" fontAlgn="base" latinLnBrk="0" hangingPunct="1">
              <a:lnSpc>
                <a:spcPct val="80000"/>
              </a:lnSpc>
              <a:spcBef>
                <a:spcPct val="20000"/>
              </a:spcBef>
              <a:spcAft>
                <a:spcPct val="0"/>
              </a:spcAft>
              <a:buClr>
                <a:prstClr val="black"/>
              </a:buClr>
              <a:buSzPct val="75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Run length affects compression ratio</a:t>
            </a:r>
          </a:p>
        </p:txBody>
      </p:sp>
      <p:pic>
        <p:nvPicPr>
          <p:cNvPr id="29" name="Picture 28" descr="A close up of a sign&#10;&#10;Description automatically generated">
            <a:extLst>
              <a:ext uri="{FF2B5EF4-FFF2-40B4-BE49-F238E27FC236}">
                <a16:creationId xmlns:a16="http://schemas.microsoft.com/office/drawing/2014/main" id="{6DE66394-8E8A-9E4C-B4D9-74C3533D51B5}"/>
              </a:ext>
            </a:extLst>
          </p:cNvPr>
          <p:cNvPicPr>
            <a:picLocks noChangeAspect="1"/>
          </p:cNvPicPr>
          <p:nvPr/>
        </p:nvPicPr>
        <p:blipFill>
          <a:blip r:embed="rId12"/>
          <a:stretch>
            <a:fillRect/>
          </a:stretch>
        </p:blipFill>
        <p:spPr>
          <a:xfrm>
            <a:off x="8746670" y="6562249"/>
            <a:ext cx="292555" cy="156273"/>
          </a:xfrm>
          <a:prstGeom prst="rect">
            <a:avLst/>
          </a:prstGeom>
        </p:spPr>
      </p:pic>
    </p:spTree>
    <p:custDataLst>
      <p:tags r:id="rId1"/>
    </p:custDataLst>
    <p:extLst>
      <p:ext uri="{BB962C8B-B14F-4D97-AF65-F5344CB8AC3E}">
        <p14:creationId xmlns:p14="http://schemas.microsoft.com/office/powerpoint/2010/main" val="4935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40" grpId="0"/>
      <p:bldP spid="14"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cept header">
            <a:extLst>
              <a:ext uri="{FF2B5EF4-FFF2-40B4-BE49-F238E27FC236}">
                <a16:creationId xmlns:a16="http://schemas.microsoft.com/office/drawing/2014/main" id="{2DCF9287-1655-B84C-9F11-A48CA961725F}"/>
              </a:ext>
            </a:extLst>
          </p:cNvPr>
          <p:cNvSpPr>
            <a:spLocks noGrp="1"/>
          </p:cNvSpPr>
          <p:nvPr>
            <p:ph type="body" idx="1"/>
          </p:nvPr>
        </p:nvSpPr>
        <p:spPr>
          <a:xfrm>
            <a:off x="367555" y="1052113"/>
            <a:ext cx="4040188" cy="639762"/>
          </a:xfrm>
        </p:spPr>
        <p:txBody>
          <a:bodyPr/>
          <a:lstStyle/>
          <a:p>
            <a:r>
              <a:rPr lang="en-US" dirty="0"/>
              <a:t>Concept</a:t>
            </a:r>
          </a:p>
        </p:txBody>
      </p:sp>
      <p:sp>
        <p:nvSpPr>
          <p:cNvPr id="3" name="Title">
            <a:extLst>
              <a:ext uri="{FF2B5EF4-FFF2-40B4-BE49-F238E27FC236}">
                <a16:creationId xmlns:a16="http://schemas.microsoft.com/office/drawing/2014/main" id="{4F4AFF9C-5620-9C47-9596-E3C58B157A68}"/>
              </a:ext>
            </a:extLst>
          </p:cNvPr>
          <p:cNvSpPr>
            <a:spLocks noGrp="1"/>
          </p:cNvSpPr>
          <p:nvPr>
            <p:ph type="title"/>
          </p:nvPr>
        </p:nvSpPr>
        <p:spPr/>
        <p:txBody>
          <a:bodyPr>
            <a:normAutofit fontScale="90000"/>
          </a:bodyPr>
          <a:lstStyle/>
          <a:p>
            <a:r>
              <a:rPr lang="en-US" dirty="0"/>
              <a:t>Regexes 101</a:t>
            </a:r>
          </a:p>
        </p:txBody>
      </p:sp>
      <p:sp>
        <p:nvSpPr>
          <p:cNvPr id="2" name="Concept body">
            <a:extLst>
              <a:ext uri="{FF2B5EF4-FFF2-40B4-BE49-F238E27FC236}">
                <a16:creationId xmlns:a16="http://schemas.microsoft.com/office/drawing/2014/main" id="{23B129C2-61A0-A34C-904B-EA8EF428FCB1}"/>
              </a:ext>
            </a:extLst>
          </p:cNvPr>
          <p:cNvSpPr>
            <a:spLocks noGrp="1"/>
          </p:cNvSpPr>
          <p:nvPr>
            <p:ph sz="half" idx="2"/>
          </p:nvPr>
        </p:nvSpPr>
        <p:spPr>
          <a:xfrm>
            <a:off x="390906" y="1691510"/>
            <a:ext cx="5176176" cy="2004724"/>
          </a:xfrm>
        </p:spPr>
        <p:txBody>
          <a:bodyPr>
            <a:noAutofit/>
          </a:bodyPr>
          <a:lstStyle/>
          <a:p>
            <a:r>
              <a:rPr lang="en-US" sz="2400" dirty="0"/>
              <a:t>Simple string languages</a:t>
            </a:r>
          </a:p>
          <a:p>
            <a:r>
              <a:rPr lang="en-US" sz="2400" dirty="0"/>
              <a:t>~40% of SW projects</a:t>
            </a:r>
          </a:p>
          <a:p>
            <a:r>
              <a:rPr lang="en-US" sz="2400" dirty="0"/>
              <a:t>Not “regular”</a:t>
            </a:r>
          </a:p>
          <a:p>
            <a:pPr marL="0" indent="0">
              <a:buNone/>
            </a:pPr>
            <a:r>
              <a:rPr lang="en-US" sz="1600" i="1" dirty="0"/>
              <a:t>	</a:t>
            </a:r>
            <a:endParaRPr lang="en-US" sz="1800" i="1" dirty="0"/>
          </a:p>
        </p:txBody>
      </p:sp>
      <p:sp>
        <p:nvSpPr>
          <p:cNvPr id="19" name="Regex">
            <a:extLst>
              <a:ext uri="{FF2B5EF4-FFF2-40B4-BE49-F238E27FC236}">
                <a16:creationId xmlns:a16="http://schemas.microsoft.com/office/drawing/2014/main" id="{50515C65-5241-674D-AE9E-0C15573A40F1}"/>
              </a:ext>
            </a:extLst>
          </p:cNvPr>
          <p:cNvSpPr/>
          <p:nvPr/>
        </p:nvSpPr>
        <p:spPr bwMode="auto">
          <a:xfrm>
            <a:off x="2684834" y="190231"/>
            <a:ext cx="1200059" cy="476085"/>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omic Sans MS" panose="030F0902030302020204" pitchFamily="66" charset="0"/>
              </a:rPr>
              <a:t>/a+/</a:t>
            </a:r>
          </a:p>
        </p:txBody>
      </p:sp>
      <p:sp>
        <p:nvSpPr>
          <p:cNvPr id="28" name="Examples body">
            <a:extLst>
              <a:ext uri="{FF2B5EF4-FFF2-40B4-BE49-F238E27FC236}">
                <a16:creationId xmlns:a16="http://schemas.microsoft.com/office/drawing/2014/main" id="{86DF0907-E16B-E846-9A3E-8F34AAF1C90A}"/>
              </a:ext>
            </a:extLst>
          </p:cNvPr>
          <p:cNvSpPr txBox="1">
            <a:spLocks/>
          </p:cNvSpPr>
          <p:nvPr/>
        </p:nvSpPr>
        <p:spPr>
          <a:xfrm>
            <a:off x="715299" y="3347925"/>
            <a:ext cx="8866852" cy="3238769"/>
          </a:xfrm>
          <a:prstGeom prst="rect">
            <a:avLst/>
          </a:prstGeom>
        </p:spPr>
        <p:txBody>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Gill Sans MT" panose="020B0502020104020203" pitchFamily="34" charset="77"/>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Gill Sans MT" panose="020B0502020104020203" pitchFamily="34" charset="77"/>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Gill Sans MT" panose="020B0502020104020203" pitchFamily="34" charset="77"/>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marL="0" indent="0">
              <a:lnSpc>
                <a:spcPct val="200000"/>
              </a:lnSpc>
              <a:buFont typeface="Times" pitchFamily="18" charset="0"/>
              <a:buNone/>
            </a:pPr>
            <a:r>
              <a:rPr lang="en-US" sz="2800" kern="0" dirty="0">
                <a:latin typeface="Calibri" panose="020F0502020204030204" pitchFamily="34" charset="0"/>
                <a:cs typeface="Calibri" panose="020F0502020204030204" pitchFamily="34" charset="0"/>
              </a:rPr>
              <a:t>              \S+ @ \S+ \. \S+ 	         		       </a:t>
            </a:r>
            <a:r>
              <a:rPr lang="en-US" sz="2800" kern="0" dirty="0">
                <a:latin typeface="Calibri" panose="020F0502020204030204" pitchFamily="34" charset="0"/>
                <a:cs typeface="Calibri" panose="020F0502020204030204" pitchFamily="34" charset="0"/>
                <a:sym typeface="Wingdings" pitchFamily="2" charset="2"/>
              </a:rPr>
              <a:t> Email</a:t>
            </a:r>
            <a:endParaRPr lang="en-US" sz="2800" kern="0" dirty="0">
              <a:latin typeface="Calibri" panose="020F0502020204030204" pitchFamily="34" charset="0"/>
              <a:cs typeface="Calibri" panose="020F0502020204030204" pitchFamily="34" charset="0"/>
            </a:endParaRPr>
          </a:p>
          <a:p>
            <a:pPr marL="0" indent="0">
              <a:lnSpc>
                <a:spcPct val="200000"/>
              </a:lnSpc>
              <a:buFont typeface="Times" pitchFamily="18" charset="0"/>
              <a:buNone/>
            </a:pPr>
            <a:r>
              <a:rPr lang="en-US" sz="2800" kern="0" dirty="0">
                <a:latin typeface="Calibri" panose="020F0502020204030204" pitchFamily="34" charset="0"/>
                <a:cs typeface="Calibri" panose="020F0502020204030204" pitchFamily="34" charset="0"/>
              </a:rPr>
              <a:t>\d{1,3} \. \d{1,3} \. \d{1,3} \. \d{1,3}     </a:t>
            </a:r>
            <a:r>
              <a:rPr lang="en-US" sz="2800" kern="0" dirty="0">
                <a:latin typeface="Calibri" panose="020F0502020204030204" pitchFamily="34" charset="0"/>
                <a:cs typeface="Calibri" panose="020F0502020204030204" pitchFamily="34" charset="0"/>
                <a:sym typeface="Wingdings" pitchFamily="2" charset="2"/>
              </a:rPr>
              <a:t> IPv4</a:t>
            </a:r>
            <a:endParaRPr lang="en-US" sz="2800" kern="0" dirty="0">
              <a:latin typeface="Calibri" panose="020F0502020204030204" pitchFamily="34" charset="0"/>
              <a:cs typeface="Calibri" panose="020F0502020204030204" pitchFamily="34" charset="0"/>
            </a:endParaRPr>
          </a:p>
          <a:p>
            <a:pPr marL="0" indent="0">
              <a:lnSpc>
                <a:spcPct val="200000"/>
              </a:lnSpc>
              <a:buFont typeface="Times" pitchFamily="18" charset="0"/>
              <a:buNone/>
            </a:pPr>
            <a:r>
              <a:rPr lang="en-US" sz="2800" kern="0" dirty="0">
                <a:latin typeface="Calibri" panose="020F0502020204030204" pitchFamily="34" charset="0"/>
                <a:cs typeface="Calibri" panose="020F0502020204030204" pitchFamily="34" charset="0"/>
              </a:rPr>
              <a:t>^[a-zA-Z0-9]+ ( [._]? [a-zA-Z0-9]+ )* $	 </a:t>
            </a:r>
            <a:r>
              <a:rPr lang="en-US" sz="2800" kern="0" dirty="0">
                <a:latin typeface="Calibri" panose="020F0502020204030204" pitchFamily="34" charset="0"/>
                <a:cs typeface="Calibri" panose="020F0502020204030204" pitchFamily="34" charset="0"/>
                <a:sym typeface="Wingdings" pitchFamily="2" charset="2"/>
              </a:rPr>
              <a:t> Username</a:t>
            </a:r>
            <a:endParaRPr lang="en-US" sz="2800" kern="0" dirty="0">
              <a:latin typeface="Calibri" panose="020F0502020204030204" pitchFamily="34" charset="0"/>
              <a:cs typeface="Calibri" panose="020F0502020204030204" pitchFamily="34" charset="0"/>
            </a:endParaRPr>
          </a:p>
        </p:txBody>
      </p:sp>
      <p:sp>
        <p:nvSpPr>
          <p:cNvPr id="29" name="Examples header">
            <a:extLst>
              <a:ext uri="{FF2B5EF4-FFF2-40B4-BE49-F238E27FC236}">
                <a16:creationId xmlns:a16="http://schemas.microsoft.com/office/drawing/2014/main" id="{D948A35F-A56C-6248-B604-925FE1DB38D1}"/>
              </a:ext>
            </a:extLst>
          </p:cNvPr>
          <p:cNvSpPr txBox="1">
            <a:spLocks/>
          </p:cNvSpPr>
          <p:nvPr/>
        </p:nvSpPr>
        <p:spPr bwMode="auto">
          <a:xfrm>
            <a:off x="390906" y="3137679"/>
            <a:ext cx="404018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rgbClr val="000000"/>
              </a:buClr>
              <a:buSzPct val="120000"/>
              <a:buFont typeface="Times" pitchFamily="18" charset="0"/>
              <a:buNone/>
              <a:defRPr sz="3200" b="1">
                <a:solidFill>
                  <a:srgbClr val="050523"/>
                </a:solidFill>
                <a:latin typeface="Calibri" panose="020F0502020204030204" pitchFamily="34" charset="0"/>
                <a:ea typeface="+mn-ea"/>
                <a:cs typeface="Calibri" panose="020F0502020204030204" pitchFamily="34" charset="0"/>
              </a:defRPr>
            </a:lvl1pPr>
            <a:lvl2pPr marL="457200" indent="0" algn="l" rtl="0" fontAlgn="base">
              <a:spcBef>
                <a:spcPct val="20000"/>
              </a:spcBef>
              <a:spcAft>
                <a:spcPct val="0"/>
              </a:spcAft>
              <a:buClr>
                <a:srgbClr val="000000"/>
              </a:buClr>
              <a:buSzPct val="120000"/>
              <a:buFont typeface="Times" pitchFamily="18" charset="0"/>
              <a:buNone/>
              <a:defRPr sz="2000" b="1">
                <a:solidFill>
                  <a:srgbClr val="050523"/>
                </a:solidFill>
                <a:latin typeface="Calibri" panose="020F0502020204030204" pitchFamily="34" charset="0"/>
                <a:cs typeface="Calibri" panose="020F0502020204030204" pitchFamily="34" charset="0"/>
              </a:defRPr>
            </a:lvl2pPr>
            <a:lvl3pPr marL="914400" indent="0" algn="l" rtl="0" fontAlgn="base">
              <a:spcBef>
                <a:spcPct val="20000"/>
              </a:spcBef>
              <a:spcAft>
                <a:spcPct val="0"/>
              </a:spcAft>
              <a:buClr>
                <a:srgbClr val="000000"/>
              </a:buClr>
              <a:buSzPct val="120000"/>
              <a:buFont typeface="Calibri" pitchFamily="34" charset="0"/>
              <a:buNone/>
              <a:defRPr sz="1800" b="1">
                <a:solidFill>
                  <a:srgbClr val="050523"/>
                </a:solidFill>
                <a:latin typeface="Calibri" panose="020F0502020204030204" pitchFamily="34" charset="0"/>
                <a:cs typeface="Calibri" panose="020F0502020204030204" pitchFamily="34" charset="0"/>
              </a:defRPr>
            </a:lvl3pPr>
            <a:lvl4pPr marL="1371600" indent="0" algn="l" rtl="0" fontAlgn="base">
              <a:spcBef>
                <a:spcPct val="20000"/>
              </a:spcBef>
              <a:spcAft>
                <a:spcPct val="0"/>
              </a:spcAft>
              <a:buClr>
                <a:srgbClr val="000000"/>
              </a:buClr>
              <a:buSzPct val="120000"/>
              <a:buFont typeface="Times" pitchFamily="18" charset="0"/>
              <a:buNone/>
              <a:defRPr sz="1600" b="1">
                <a:solidFill>
                  <a:srgbClr val="050523"/>
                </a:solidFill>
                <a:latin typeface="Calibri" panose="020F0502020204030204" pitchFamily="34" charset="0"/>
                <a:cs typeface="Calibri" panose="020F0502020204030204" pitchFamily="34" charset="0"/>
              </a:defRPr>
            </a:lvl4pPr>
            <a:lvl5pPr marL="1828800" indent="0" algn="l" rtl="0" fontAlgn="base">
              <a:spcBef>
                <a:spcPct val="20000"/>
              </a:spcBef>
              <a:spcAft>
                <a:spcPct val="0"/>
              </a:spcAft>
              <a:buClr>
                <a:srgbClr val="000000"/>
              </a:buClr>
              <a:buSzPct val="120000"/>
              <a:buFont typeface="Times" pitchFamily="18" charset="0"/>
              <a:buNone/>
              <a:defRPr sz="1600" b="1">
                <a:solidFill>
                  <a:srgbClr val="050523"/>
                </a:solidFill>
                <a:latin typeface="Calibri" panose="020F0502020204030204" pitchFamily="34" charset="0"/>
                <a:cs typeface="Calibri" panose="020F0502020204030204" pitchFamily="34" charset="0"/>
              </a:defRPr>
            </a:lvl5pPr>
            <a:lvl6pPr marL="22860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6pPr>
            <a:lvl7pPr marL="27432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7pPr>
            <a:lvl8pPr marL="32004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8pPr>
            <a:lvl9pPr marL="3657600" indent="0" algn="l" rtl="0" fontAlgn="base">
              <a:spcBef>
                <a:spcPct val="20000"/>
              </a:spcBef>
              <a:spcAft>
                <a:spcPct val="0"/>
              </a:spcAft>
              <a:buClr>
                <a:srgbClr val="000000"/>
              </a:buClr>
              <a:buSzPct val="120000"/>
              <a:buFont typeface="Times" pitchFamily="18" charset="0"/>
              <a:buNone/>
              <a:defRPr sz="1600" b="1">
                <a:solidFill>
                  <a:srgbClr val="050523"/>
                </a:solidFill>
                <a:latin typeface="+mn-lt"/>
                <a:cs typeface="+mn-cs"/>
              </a:defRPr>
            </a:lvl9pPr>
          </a:lstStyle>
          <a:p>
            <a:pPr>
              <a:lnSpc>
                <a:spcPct val="100000"/>
              </a:lnSpc>
            </a:pPr>
            <a:r>
              <a:rPr lang="en-US" kern="0" dirty="0"/>
              <a:t>Examples</a:t>
            </a:r>
          </a:p>
        </p:txBody>
      </p:sp>
      <p:sp>
        <p:nvSpPr>
          <p:cNvPr id="34" name="Rectangle 33">
            <a:extLst>
              <a:ext uri="{FF2B5EF4-FFF2-40B4-BE49-F238E27FC236}">
                <a16:creationId xmlns:a16="http://schemas.microsoft.com/office/drawing/2014/main" id="{2A3E5666-08B3-E94F-B625-9B0B657A1227}"/>
              </a:ext>
            </a:extLst>
          </p:cNvPr>
          <p:cNvSpPr/>
          <p:nvPr/>
        </p:nvSpPr>
        <p:spPr>
          <a:xfrm>
            <a:off x="-13473" y="0"/>
            <a:ext cx="1375698"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[M&amp;P ‘43, K ‘51]</a:t>
            </a:r>
          </a:p>
        </p:txBody>
      </p:sp>
      <p:pic>
        <p:nvPicPr>
          <p:cNvPr id="35" name="Microsoft" descr="Microsoft">
            <a:extLst>
              <a:ext uri="{FF2B5EF4-FFF2-40B4-BE49-F238E27FC236}">
                <a16:creationId xmlns:a16="http://schemas.microsoft.com/office/drawing/2014/main" id="{3AEB4DDF-E840-7D42-8B0E-9028A6E1CDC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76215" y="5294901"/>
            <a:ext cx="738286" cy="7012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D67E6D99-80CC-7A4B-94AB-A28FF07CAA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8036" y="3696234"/>
            <a:ext cx="1136358" cy="515149"/>
          </a:xfrm>
          <a:prstGeom prst="rect">
            <a:avLst/>
          </a:prstGeom>
        </p:spPr>
      </p:pic>
      <p:sp>
        <p:nvSpPr>
          <p:cNvPr id="37" name="Rectangle 36">
            <a:extLst>
              <a:ext uri="{FF2B5EF4-FFF2-40B4-BE49-F238E27FC236}">
                <a16:creationId xmlns:a16="http://schemas.microsoft.com/office/drawing/2014/main" id="{7045E6D2-F930-D84F-B781-0AEB910A9065}"/>
              </a:ext>
            </a:extLst>
          </p:cNvPr>
          <p:cNvSpPr/>
          <p:nvPr/>
        </p:nvSpPr>
        <p:spPr>
          <a:xfrm>
            <a:off x="3405434" y="2012387"/>
            <a:ext cx="861133"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[C&amp;S ‘16]</a:t>
            </a:r>
          </a:p>
        </p:txBody>
      </p:sp>
      <p:sp>
        <p:nvSpPr>
          <p:cNvPr id="14" name="Rectangle 13">
            <a:extLst>
              <a:ext uri="{FF2B5EF4-FFF2-40B4-BE49-F238E27FC236}">
                <a16:creationId xmlns:a16="http://schemas.microsoft.com/office/drawing/2014/main" id="{B3A49539-C25C-2846-B379-537C68819955}"/>
              </a:ext>
            </a:extLst>
          </p:cNvPr>
          <p:cNvSpPr/>
          <p:nvPr/>
        </p:nvSpPr>
        <p:spPr>
          <a:xfrm>
            <a:off x="2095621" y="3137679"/>
            <a:ext cx="1789272"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[C&amp;S ‘16, D’18, M ‘19]</a:t>
            </a:r>
          </a:p>
        </p:txBody>
      </p:sp>
    </p:spTree>
    <p:custDataLst>
      <p:tags r:id="rId1"/>
    </p:custDataLst>
    <p:extLst>
      <p:ext uri="{BB962C8B-B14F-4D97-AF65-F5344CB8AC3E}">
        <p14:creationId xmlns:p14="http://schemas.microsoft.com/office/powerpoint/2010/main" val="36388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p:cTn id="22" dur="indefinite"/>
                                        <p:tgtEl>
                                          <p:spTgt spid="15">
                                            <p:txEl>
                                              <p:pRg st="0" end="0"/>
                                            </p:txEl>
                                          </p:spTgt>
                                        </p:tgtEl>
                                        <p:attrNameLst>
                                          <p:attrName>style.opacity</p:attrName>
                                        </p:attrNameLst>
                                      </p:cBhvr>
                                      <p:to>
                                        <p:strVal val="0.5"/>
                                      </p:to>
                                    </p:set>
                                    <p:animEffect filter="image" prLst="opacity: 0.5">
                                      <p:cBhvr rctx="IE">
                                        <p:cTn id="23" dur="indefinite"/>
                                        <p:tgtEl>
                                          <p:spTgt spid="15">
                                            <p:txEl>
                                              <p:pRg st="0" end="0"/>
                                            </p:txEl>
                                          </p:spTgt>
                                        </p:tgtEl>
                                      </p:cBhvr>
                                    </p:animEffect>
                                  </p:childTnLst>
                                </p:cTn>
                              </p:par>
                              <p:par>
                                <p:cTn id="24" presetID="9" presetClass="emph" presetSubtype="0" grpId="0" nodeType="withEffect">
                                  <p:stCondLst>
                                    <p:cond delay="0"/>
                                  </p:stCondLst>
                                  <p:childTnLst>
                                    <p:set>
                                      <p:cBhvr>
                                        <p:cTn id="25" dur="indefinite"/>
                                        <p:tgtEl>
                                          <p:spTgt spid="2">
                                            <p:txEl>
                                              <p:pRg st="0" end="0"/>
                                            </p:txEl>
                                          </p:spTgt>
                                        </p:tgtEl>
                                        <p:attrNameLst>
                                          <p:attrName>style.opacity</p:attrName>
                                        </p:attrNameLst>
                                      </p:cBhvr>
                                      <p:to>
                                        <p:strVal val="0.5"/>
                                      </p:to>
                                    </p:set>
                                    <p:animEffect filter="image" prLst="opacity: 0.5">
                                      <p:cBhvr rctx="IE">
                                        <p:cTn id="26" dur="indefinite"/>
                                        <p:tgtEl>
                                          <p:spTgt spid="2">
                                            <p:txEl>
                                              <p:pRg st="0" end="0"/>
                                            </p:txEl>
                                          </p:spTgt>
                                        </p:tgtEl>
                                      </p:cBhvr>
                                    </p:animEffect>
                                  </p:childTnLst>
                                </p:cTn>
                              </p:par>
                              <p:par>
                                <p:cTn id="27" presetID="9" presetClass="emph" presetSubtype="0" grpId="0" nodeType="withEffect">
                                  <p:stCondLst>
                                    <p:cond delay="0"/>
                                  </p:stCondLst>
                                  <p:childTnLst>
                                    <p:set>
                                      <p:cBhvr>
                                        <p:cTn id="28" dur="indefinite"/>
                                        <p:tgtEl>
                                          <p:spTgt spid="2">
                                            <p:txEl>
                                              <p:pRg st="1" end="1"/>
                                            </p:txEl>
                                          </p:spTgt>
                                        </p:tgtEl>
                                        <p:attrNameLst>
                                          <p:attrName>style.opacity</p:attrName>
                                        </p:attrNameLst>
                                      </p:cBhvr>
                                      <p:to>
                                        <p:strVal val="0.5"/>
                                      </p:to>
                                    </p:set>
                                    <p:animEffect filter="image" prLst="opacity: 0.5">
                                      <p:cBhvr rctx="IE">
                                        <p:cTn id="29" dur="indefinite"/>
                                        <p:tgtEl>
                                          <p:spTgt spid="2">
                                            <p:txEl>
                                              <p:pRg st="1" end="1"/>
                                            </p:txEl>
                                          </p:spTgt>
                                        </p:tgtEl>
                                      </p:cBhvr>
                                    </p:animEffect>
                                  </p:childTnLst>
                                </p:cTn>
                              </p:par>
                              <p:par>
                                <p:cTn id="30" presetID="9" presetClass="emph" presetSubtype="0" grpId="0" nodeType="withEffect">
                                  <p:stCondLst>
                                    <p:cond delay="0"/>
                                  </p:stCondLst>
                                  <p:childTnLst>
                                    <p:set>
                                      <p:cBhvr>
                                        <p:cTn id="31" dur="indefinite"/>
                                        <p:tgtEl>
                                          <p:spTgt spid="2">
                                            <p:txEl>
                                              <p:pRg st="2" end="2"/>
                                            </p:txEl>
                                          </p:spTgt>
                                        </p:tgtEl>
                                        <p:attrNameLst>
                                          <p:attrName>style.opacity</p:attrName>
                                        </p:attrNameLst>
                                      </p:cBhvr>
                                      <p:to>
                                        <p:strVal val="0.5"/>
                                      </p:to>
                                    </p:set>
                                    <p:animEffect filter="image" prLst="opacity: 0.5">
                                      <p:cBhvr rctx="IE">
                                        <p:cTn id="32" dur="indefinite"/>
                                        <p:tgtEl>
                                          <p:spTgt spid="2">
                                            <p:txEl>
                                              <p:pRg st="2" end="2"/>
                                            </p:txEl>
                                          </p:spTgt>
                                        </p:tgtEl>
                                      </p:cBhvr>
                                    </p:animEffect>
                                  </p:childTnLst>
                                </p:cTn>
                              </p:par>
                              <p:par>
                                <p:cTn id="33" presetID="9" presetClass="emph" presetSubtype="0" grpId="1" nodeType="withEffect">
                                  <p:stCondLst>
                                    <p:cond delay="0"/>
                                  </p:stCondLst>
                                  <p:childTnLst>
                                    <p:set>
                                      <p:cBhvr>
                                        <p:cTn id="34" dur="indefinite"/>
                                        <p:tgtEl>
                                          <p:spTgt spid="37"/>
                                        </p:tgtEl>
                                        <p:attrNameLst>
                                          <p:attrName>style.opacity</p:attrName>
                                        </p:attrNameLst>
                                      </p:cBhvr>
                                      <p:to>
                                        <p:strVal val="0.5"/>
                                      </p:to>
                                    </p:set>
                                    <p:animEffect filter="image" prLst="opacity: 0.5">
                                      <p:cBhvr rctx="IE">
                                        <p:cTn id="35" dur="indefinite"/>
                                        <p:tgtEl>
                                          <p:spTgt spid="3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8">
                                            <p:txEl>
                                              <p:pRg st="2" end="2"/>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5" grpId="1" build="p"/>
      <p:bldP spid="2" grpId="0" uiExpand="1" build="p"/>
      <p:bldP spid="29" grpId="0" build="p"/>
      <p:bldP spid="37" grpId="0"/>
      <p:bldP spid="37" grpId="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gex engines 101">
            <a:extLst>
              <a:ext uri="{FF2B5EF4-FFF2-40B4-BE49-F238E27FC236}">
                <a16:creationId xmlns:a16="http://schemas.microsoft.com/office/drawing/2014/main" id="{23B129C2-61A0-A34C-904B-EA8EF428FCB1}"/>
              </a:ext>
            </a:extLst>
          </p:cNvPr>
          <p:cNvSpPr>
            <a:spLocks noGrp="1"/>
          </p:cNvSpPr>
          <p:nvPr>
            <p:ph idx="1"/>
          </p:nvPr>
        </p:nvSpPr>
        <p:spPr>
          <a:xfrm>
            <a:off x="171637" y="1305004"/>
            <a:ext cx="8956397" cy="5166916"/>
          </a:xfrm>
        </p:spPr>
        <p:txBody>
          <a:bodyPr/>
          <a:lstStyle/>
          <a:p>
            <a:pPr marL="0" indent="0">
              <a:buNone/>
            </a:pPr>
            <a:r>
              <a:rPr lang="en-US" sz="2800" b="1" dirty="0"/>
              <a:t>What’s a regex engine?</a:t>
            </a:r>
          </a:p>
          <a:p>
            <a:pPr marL="0" indent="0">
              <a:buNone/>
            </a:pPr>
            <a:endParaRPr lang="en-US" i="1" dirty="0"/>
          </a:p>
          <a:p>
            <a:pPr marL="0" indent="0">
              <a:buNone/>
            </a:pPr>
            <a:r>
              <a:rPr lang="en-US" sz="2800" i="1" dirty="0"/>
              <a:t>   match</a:t>
            </a:r>
            <a:r>
              <a:rPr lang="en-US" sz="2800" dirty="0"/>
              <a:t>(regex, string) </a:t>
            </a:r>
            <a:r>
              <a:rPr lang="en-US" sz="2800" dirty="0">
                <a:sym typeface="Wingdings" pitchFamily="2" charset="2"/>
              </a:rPr>
              <a:t>    </a:t>
            </a:r>
            <a:r>
              <a:rPr lang="en-US" sz="2600" dirty="0"/>
              <a:t>“Does this regex match this string?”</a:t>
            </a:r>
            <a:endParaRPr lang="en-US" sz="2600" i="1" dirty="0"/>
          </a:p>
          <a:p>
            <a:pPr marL="0" indent="0">
              <a:buNone/>
            </a:pPr>
            <a:endParaRPr lang="en-US" dirty="0"/>
          </a:p>
          <a:p>
            <a:pPr marL="0" indent="0">
              <a:buNone/>
            </a:pPr>
            <a:r>
              <a:rPr lang="en-US" sz="2800" b="1" dirty="0"/>
              <a:t>How do they work?</a:t>
            </a:r>
          </a:p>
          <a:p>
            <a:pPr marL="0" indent="0">
              <a:buNone/>
            </a:pPr>
            <a:endParaRPr lang="en-US" b="1" dirty="0"/>
          </a:p>
          <a:p>
            <a:pPr marL="914400" lvl="1" indent="-514350">
              <a:buFont typeface="+mj-lt"/>
              <a:buAutoNum type="arabicPeriod"/>
            </a:pPr>
            <a:r>
              <a:rPr lang="en-US" sz="2800" dirty="0"/>
              <a:t>ab+ </a:t>
            </a:r>
            <a:r>
              <a:rPr lang="en-US" sz="2800" b="1" dirty="0"/>
              <a:t>|</a:t>
            </a:r>
            <a:r>
              <a:rPr lang="en-US" sz="2800" dirty="0"/>
              <a:t> aa+</a:t>
            </a:r>
          </a:p>
          <a:p>
            <a:pPr marL="914400" lvl="1" indent="-514350">
              <a:buFont typeface="+mj-lt"/>
              <a:buAutoNum type="arabicPeriod"/>
            </a:pPr>
            <a:endParaRPr lang="en-US" sz="2800" dirty="0"/>
          </a:p>
          <a:p>
            <a:pPr marL="914400" lvl="1" indent="-514350">
              <a:buFont typeface="+mj-lt"/>
              <a:buAutoNum type="arabicPeriod"/>
            </a:pPr>
            <a:r>
              <a:rPr lang="en-US" sz="2800" dirty="0"/>
              <a:t>Simulate on input</a:t>
            </a:r>
            <a:endParaRPr lang="en-US" sz="2800" b="1" i="1" u="sng" dirty="0"/>
          </a:p>
          <a:p>
            <a:pPr marL="400050" lvl="1" indent="0">
              <a:buNone/>
            </a:pPr>
            <a:r>
              <a:rPr lang="en-US" sz="2800" dirty="0"/>
              <a:t>		“</a:t>
            </a:r>
            <a:r>
              <a:rPr lang="en-US" sz="2800" dirty="0" err="1"/>
              <a:t>aaa</a:t>
            </a:r>
            <a:r>
              <a:rPr lang="en-US" sz="2800" dirty="0"/>
              <a:t>”</a:t>
            </a:r>
          </a:p>
        </p:txBody>
      </p:sp>
      <p:sp>
        <p:nvSpPr>
          <p:cNvPr id="3" name="Title">
            <a:extLst>
              <a:ext uri="{FF2B5EF4-FFF2-40B4-BE49-F238E27FC236}">
                <a16:creationId xmlns:a16="http://schemas.microsoft.com/office/drawing/2014/main" id="{4F4AFF9C-5620-9C47-9596-E3C58B157A68}"/>
              </a:ext>
            </a:extLst>
          </p:cNvPr>
          <p:cNvSpPr>
            <a:spLocks noGrp="1"/>
          </p:cNvSpPr>
          <p:nvPr>
            <p:ph type="title"/>
          </p:nvPr>
        </p:nvSpPr>
        <p:spPr/>
        <p:txBody>
          <a:bodyPr>
            <a:normAutofit fontScale="90000"/>
          </a:bodyPr>
          <a:lstStyle/>
          <a:p>
            <a:r>
              <a:rPr lang="en-US" dirty="0"/>
              <a:t>How most regex engines work</a:t>
            </a:r>
            <a:endParaRPr lang="en-US" sz="2000" dirty="0"/>
          </a:p>
        </p:txBody>
      </p:sp>
      <p:pic>
        <p:nvPicPr>
          <p:cNvPr id="6" name="Engine" descr="Image result for locomotive cartoon">
            <a:extLst>
              <a:ext uri="{FF2B5EF4-FFF2-40B4-BE49-F238E27FC236}">
                <a16:creationId xmlns:a16="http://schemas.microsoft.com/office/drawing/2014/main" id="{86D69562-7819-DA4D-B94B-D32BDB7707F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2997896" y="5478385"/>
            <a:ext cx="921045" cy="993535"/>
          </a:xfrm>
          <a:prstGeom prst="rect">
            <a:avLst/>
          </a:prstGeom>
          <a:noFill/>
          <a:extLst>
            <a:ext uri="{909E8E84-426E-40DD-AFC4-6F175D3DCCD1}">
              <a14:hiddenFill xmlns:a14="http://schemas.microsoft.com/office/drawing/2010/main">
                <a:solidFill>
                  <a:srgbClr val="FFFFFF"/>
                </a:solidFill>
              </a14:hiddenFill>
            </a:ext>
          </a:extLst>
        </p:spPr>
      </p:pic>
      <p:pic>
        <p:nvPicPr>
          <p:cNvPr id="7" name="Engine" descr="Image result for locomotive cartoon">
            <a:extLst>
              <a:ext uri="{FF2B5EF4-FFF2-40B4-BE49-F238E27FC236}">
                <a16:creationId xmlns:a16="http://schemas.microsoft.com/office/drawing/2014/main" id="{C205FEF0-4D38-A646-B500-8AF8D6E14EFE}"/>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4745801" y="-90860"/>
            <a:ext cx="921045" cy="993535"/>
          </a:xfrm>
          <a:prstGeom prst="rect">
            <a:avLst/>
          </a:prstGeom>
          <a:noFill/>
          <a:extLst>
            <a:ext uri="{909E8E84-426E-40DD-AFC4-6F175D3DCCD1}">
              <a14:hiddenFill xmlns:a14="http://schemas.microsoft.com/office/drawing/2010/main">
                <a:solidFill>
                  <a:srgbClr val="FFFFFF"/>
                </a:solidFill>
              </a14:hiddenFill>
            </a:ext>
          </a:extLst>
        </p:spPr>
      </p:pic>
      <p:pic>
        <p:nvPicPr>
          <p:cNvPr id="12" name="Screwdriver" descr="A close up of a device&#10;&#10;Description automatically generated">
            <a:extLst>
              <a:ext uri="{FF2B5EF4-FFF2-40B4-BE49-F238E27FC236}">
                <a16:creationId xmlns:a16="http://schemas.microsoft.com/office/drawing/2014/main" id="{5F884F2E-7F74-2940-8E3A-BBB436A499F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02208" y="3725847"/>
            <a:ext cx="945810" cy="1149152"/>
          </a:xfrm>
          <a:prstGeom prst="rect">
            <a:avLst/>
          </a:prstGeom>
        </p:spPr>
      </p:pic>
      <p:sp>
        <p:nvSpPr>
          <p:cNvPr id="4" name="Backtracking">
            <a:extLst>
              <a:ext uri="{FF2B5EF4-FFF2-40B4-BE49-F238E27FC236}">
                <a16:creationId xmlns:a16="http://schemas.microsoft.com/office/drawing/2014/main" id="{7E067AF2-88A8-1140-BD25-CD2EDF288A7B}"/>
              </a:ext>
            </a:extLst>
          </p:cNvPr>
          <p:cNvSpPr/>
          <p:nvPr/>
        </p:nvSpPr>
        <p:spPr>
          <a:xfrm>
            <a:off x="2947771" y="5847351"/>
            <a:ext cx="6178486" cy="546560"/>
          </a:xfrm>
          <a:prstGeom prst="rect">
            <a:avLst/>
          </a:prstGeom>
        </p:spPr>
        <p:txBody>
          <a:bodyPr wrap="none">
            <a:spAutoFit/>
          </a:bodyPr>
          <a:lstStyle/>
          <a:p>
            <a:r>
              <a:rPr lang="en-US" sz="3600" b="1" i="1" u="sng" dirty="0">
                <a:latin typeface="Calibri" panose="020F0502020204030204" pitchFamily="34" charset="0"/>
                <a:cs typeface="Calibri" panose="020F0502020204030204" pitchFamily="34" charset="0"/>
              </a:rPr>
              <a:t>Depth-first backtracking search</a:t>
            </a:r>
            <a:endParaRPr lang="en-US" sz="36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5630563-B03D-844D-A878-D291843DBEE7}"/>
              </a:ext>
            </a:extLst>
          </p:cNvPr>
          <p:cNvSpPr/>
          <p:nvPr/>
        </p:nvSpPr>
        <p:spPr>
          <a:xfrm>
            <a:off x="-13473" y="0"/>
            <a:ext cx="643125" cy="307777"/>
          </a:xfrm>
          <a:prstGeom prst="rect">
            <a:avLst/>
          </a:prstGeom>
        </p:spPr>
        <p:txBody>
          <a:bodyPr wrap="none">
            <a:spAutoFit/>
          </a:bodyPr>
          <a:lstStyle/>
          <a:p>
            <a:r>
              <a:rPr lang="en-US" sz="1400" i="1" dirty="0">
                <a:latin typeface="Calibri" panose="020F0502020204030204" pitchFamily="34" charset="0"/>
                <a:cs typeface="Calibri" panose="020F0502020204030204" pitchFamily="34" charset="0"/>
              </a:rPr>
              <a:t>[S ’94]</a:t>
            </a:r>
          </a:p>
        </p:txBody>
      </p:sp>
      <p:pic>
        <p:nvPicPr>
          <p:cNvPr id="10" name="Regex with non-det">
            <a:extLst>
              <a:ext uri="{FF2B5EF4-FFF2-40B4-BE49-F238E27FC236}">
                <a16:creationId xmlns:a16="http://schemas.microsoft.com/office/drawing/2014/main" id="{11C160F2-FD22-1449-AA41-B68C84177AF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20924" y="2994032"/>
            <a:ext cx="4680665" cy="2484353"/>
          </a:xfrm>
          <a:prstGeom prst="rect">
            <a:avLst/>
          </a:prstGeom>
        </p:spPr>
      </p:pic>
      <p:pic>
        <p:nvPicPr>
          <p:cNvPr id="13" name="Question mark" descr="Question mark">
            <a:extLst>
              <a:ext uri="{FF2B5EF4-FFF2-40B4-BE49-F238E27FC236}">
                <a16:creationId xmlns:a16="http://schemas.microsoft.com/office/drawing/2014/main" id="{A169D09B-817F-E644-8342-D5D66767A2A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20923" y="3305799"/>
            <a:ext cx="724878" cy="724878"/>
          </a:xfrm>
          <a:prstGeom prst="rect">
            <a:avLst/>
          </a:prstGeom>
        </p:spPr>
      </p:pic>
      <p:pic>
        <p:nvPicPr>
          <p:cNvPr id="15" name="Failure" descr="Close">
            <a:extLst>
              <a:ext uri="{FF2B5EF4-FFF2-40B4-BE49-F238E27FC236}">
                <a16:creationId xmlns:a16="http://schemas.microsoft.com/office/drawing/2014/main" id="{BB9EA495-D45F-FF4B-B0B1-BBF759C3AE9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063465" y="2562721"/>
            <a:ext cx="585788" cy="585788"/>
          </a:xfrm>
          <a:prstGeom prst="rect">
            <a:avLst/>
          </a:prstGeom>
        </p:spPr>
      </p:pic>
      <p:pic>
        <p:nvPicPr>
          <p:cNvPr id="16" name="Check mark" descr="Checkmark">
            <a:extLst>
              <a:ext uri="{FF2B5EF4-FFF2-40B4-BE49-F238E27FC236}">
                <a16:creationId xmlns:a16="http://schemas.microsoft.com/office/drawing/2014/main" id="{C6B213D6-10C9-B14D-9B0A-083B1AE5AC2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430678" y="3429000"/>
            <a:ext cx="695579" cy="695579"/>
          </a:xfrm>
          <a:prstGeom prst="rect">
            <a:avLst/>
          </a:prstGeom>
        </p:spPr>
      </p:pic>
    </p:spTree>
    <p:custDataLst>
      <p:tags r:id="rId1"/>
    </p:custDataLst>
    <p:extLst>
      <p:ext uri="{BB962C8B-B14F-4D97-AF65-F5344CB8AC3E}">
        <p14:creationId xmlns:p14="http://schemas.microsoft.com/office/powerpoint/2010/main" val="35953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2.5E-6 -3.7037E-6 L 0.06164 -0.25255 " pathEditMode="relative" rAng="0" ptsTypes="AA">
                                      <p:cBhvr>
                                        <p:cTn id="34" dur="2000" fill="hold"/>
                                        <p:tgtEl>
                                          <p:spTgt spid="6"/>
                                        </p:tgtEl>
                                        <p:attrNameLst>
                                          <p:attrName>ppt_x</p:attrName>
                                          <p:attrName>ppt_y</p:attrName>
                                        </p:attrNameLst>
                                      </p:cBhvr>
                                      <p:rCtr x="3003" y="-1300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6164 -0.25371 L 0.20139 -0.43473 " pathEditMode="relative" rAng="0" ptsTypes="AA">
                                      <p:cBhvr>
                                        <p:cTn id="42" dur="2000" fill="hold"/>
                                        <p:tgtEl>
                                          <p:spTgt spid="6"/>
                                        </p:tgtEl>
                                        <p:attrNameLst>
                                          <p:attrName>ppt_x</p:attrName>
                                          <p:attrName>ppt_y</p:attrName>
                                        </p:attrNameLst>
                                      </p:cBhvr>
                                      <p:rCtr x="6979" y="-9051"/>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20157 -0.43195 L 0.36563 -0.43473 " pathEditMode="relative" ptsTypes="AA">
                                      <p:cBhvr>
                                        <p:cTn id="46" dur="2000" fill="hold"/>
                                        <p:tgtEl>
                                          <p:spTgt spid="6"/>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36563 -0.43472 C 0.28559 -0.5206 0.175 -0.49351 0.12361 -0.46412 C 0.07205 -0.43495 0.05642 -0.25902 0.05642 -0.25879 L 0.05642 -0.25902 " pathEditMode="relative" rAng="0" ptsTypes="AAAA">
                                      <p:cBhvr>
                                        <p:cTn id="54" dur="1500" fill="hold"/>
                                        <p:tgtEl>
                                          <p:spTgt spid="6"/>
                                        </p:tgtEl>
                                        <p:attrNameLst>
                                          <p:attrName>ppt_x</p:attrName>
                                          <p:attrName>ppt_y</p:attrName>
                                        </p:attrNameLst>
                                      </p:cBhvr>
                                      <p:rCtr x="-15469" y="5903"/>
                                    </p:animMotion>
                                  </p:childTnLst>
                                </p:cTn>
                              </p:par>
                              <p:par>
                                <p:cTn id="55" presetID="9" presetClass="exit" presetSubtype="0" fill="hold" nodeType="withEffect">
                                  <p:stCondLst>
                                    <p:cond delay="0"/>
                                  </p:stCondLst>
                                  <p:childTnLst>
                                    <p:animEffect transition="out" filter="dissolv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0" presetClass="path" presetSubtype="0" accel="50000" decel="50000" fill="hold" nodeType="withEffect">
                                  <p:stCondLst>
                                    <p:cond delay="0"/>
                                  </p:stCondLst>
                                  <p:childTnLst>
                                    <p:animMotion origin="layout" path="M 0.06164 -0.25255 L 0.21876 -0.07246 " pathEditMode="relative" ptsTypes="AA">
                                      <p:cBhvr>
                                        <p:cTn id="64" dur="2000" fill="hold"/>
                                        <p:tgtEl>
                                          <p:spTgt spid="6"/>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21719 -0.07246 L 0.35938 -0.07246 " pathEditMode="relative" rAng="0" ptsTypes="AA">
                                      <p:cBhvr>
                                        <p:cTn id="68" dur="2000" fill="hold"/>
                                        <p:tgtEl>
                                          <p:spTgt spid="6"/>
                                        </p:tgtEl>
                                        <p:attrNameLst>
                                          <p:attrName>ppt_x</p:attrName>
                                          <p:attrName>ppt_y</p:attrName>
                                        </p:attrNameLst>
                                      </p:cBhvr>
                                      <p:rCtr x="7101" y="0"/>
                                    </p:animMotion>
                                  </p:childTnLst>
                                </p:cTn>
                              </p:par>
                            </p:childTnLst>
                          </p:cTn>
                        </p:par>
                      </p:childTnLst>
                    </p:cTn>
                  </p:par>
                  <p:par>
                    <p:cTn id="69" fill="hold">
                      <p:stCondLst>
                        <p:cond delay="indefinite"/>
                      </p:stCondLst>
                      <p:childTnLst>
                        <p:par>
                          <p:cTn id="70" fill="hold">
                            <p:stCondLst>
                              <p:cond delay="0"/>
                            </p:stCondLst>
                            <p:childTnLst>
                              <p:par>
                                <p:cTn id="71" presetID="1" presetClass="path" presetSubtype="0" accel="50000" decel="50000" fill="hold" nodeType="clickEffect">
                                  <p:stCondLst>
                                    <p:cond delay="0"/>
                                  </p:stCondLst>
                                  <p:childTnLst>
                                    <p:animMotion origin="layout" path="M 0.35938 -0.07246 C 0.37361 -0.07315 0.42465 -0.05463 0.42465 -0.03264 C 0.42465 -0.01065 0.39497 0.0074 0.35938 0.0074 C 0.32361 0.0074 0.33507 -0.00186 0.33889 -0.02894 C 0.34288 -0.05625 0.34514 -0.07199 0.35938 -0.07246 Z " pathEditMode="relative" rAng="0" ptsTypes="AAAAA">
                                      <p:cBhvr>
                                        <p:cTn id="72" dur="1500" fill="hold"/>
                                        <p:tgtEl>
                                          <p:spTgt spid="6"/>
                                        </p:tgtEl>
                                        <p:attrNameLst>
                                          <p:attrName>ppt_x</p:attrName>
                                          <p:attrName>ppt_y</p:attrName>
                                        </p:attrNameLst>
                                      </p:cBhvr>
                                      <p:rCtr x="1997" y="3981"/>
                                    </p:animMotion>
                                  </p:childTnLst>
                                </p:cTn>
                              </p:par>
                            </p:childTnLst>
                          </p:cTn>
                        </p:par>
                      </p:childTnLst>
                    </p:cTn>
                  </p:par>
                  <p:par>
                    <p:cTn id="73" fill="hold">
                      <p:stCondLst>
                        <p:cond delay="indefinite"/>
                      </p:stCondLst>
                      <p:childTnLst>
                        <p:par>
                          <p:cTn id="74" fill="hold">
                            <p:stCondLst>
                              <p:cond delay="0"/>
                            </p:stCondLst>
                            <p:childTnLst>
                              <p:par>
                                <p:cTn id="75" presetID="1" presetClass="path" presetSubtype="0" accel="50000" decel="50000" fill="hold" nodeType="clickEffect">
                                  <p:stCondLst>
                                    <p:cond delay="0"/>
                                  </p:stCondLst>
                                  <p:childTnLst>
                                    <p:animMotion origin="layout" path="M 0.35938 -0.07246 C 0.37361 -0.07246 0.42396 -0.0507 0.42396 -0.02315 C 0.42396 0.00416 0.39445 0.02731 0.35938 0.02731 C 0.32396 0.02731 0.33403 0.00532 0.33889 -0.02315 C 0.34393 -0.05186 0.34531 -0.07246 0.35938 -0.07246 Z " pathEditMode="relative" rAng="0" ptsTypes="AAAAA">
                                      <p:cBhvr>
                                        <p:cTn id="76" dur="1500" fill="hold"/>
                                        <p:tgtEl>
                                          <p:spTgt spid="6"/>
                                        </p:tgtEl>
                                        <p:attrNameLst>
                                          <p:attrName>ppt_x</p:attrName>
                                          <p:attrName>ppt_y</p:attrName>
                                        </p:attrNameLst>
                                      </p:cBhvr>
                                      <p:rCtr x="1944" y="4977"/>
                                    </p:animMotion>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36563 -0.07246 L 0.57101 -0.19468 " pathEditMode="relative" rAng="0" ptsTypes="AA">
                                      <p:cBhvr>
                                        <p:cTn id="80" dur="1500" fill="hold"/>
                                        <p:tgtEl>
                                          <p:spTgt spid="6"/>
                                        </p:tgtEl>
                                        <p:attrNameLst>
                                          <p:attrName>ppt_x</p:attrName>
                                          <p:attrName>ppt_y</p:attrName>
                                        </p:attrNameLst>
                                      </p:cBhvr>
                                      <p:rCtr x="10260" y="-6111"/>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FA">
            <a:extLst>
              <a:ext uri="{FF2B5EF4-FFF2-40B4-BE49-F238E27FC236}">
                <a16:creationId xmlns:a16="http://schemas.microsoft.com/office/drawing/2014/main" id="{F0FA0FAB-65E8-3547-8D3A-00E9CDED6EB5}"/>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33493" y="2567610"/>
            <a:ext cx="5495544" cy="1390918"/>
          </a:xfrm>
          <a:prstGeom prst="rect">
            <a:avLst/>
          </a:prstGeom>
        </p:spPr>
      </p:pic>
      <p:sp>
        <p:nvSpPr>
          <p:cNvPr id="2" name="Text"/>
          <p:cNvSpPr>
            <a:spLocks noGrp="1"/>
          </p:cNvSpPr>
          <p:nvPr>
            <p:ph idx="1"/>
          </p:nvPr>
        </p:nvSpPr>
        <p:spPr>
          <a:xfrm>
            <a:off x="277148" y="1305004"/>
            <a:ext cx="8557768" cy="5434568"/>
          </a:xfrm>
        </p:spPr>
        <p:txBody>
          <a:bodyPr/>
          <a:lstStyle/>
          <a:p>
            <a:pPr marL="0" indent="0">
              <a:buNone/>
            </a:pPr>
            <a:r>
              <a:rPr lang="en-US" b="1" dirty="0"/>
              <a:t>Super-linear regex	</a:t>
            </a:r>
            <a:r>
              <a:rPr lang="en-US" dirty="0"/>
              <a:t>/^(a+)+$/</a:t>
            </a:r>
          </a:p>
          <a:p>
            <a:pPr marL="0" indent="0">
              <a:buNone/>
            </a:pPr>
            <a:endParaRPr lang="en-US" dirty="0"/>
          </a:p>
          <a:p>
            <a:pPr marL="0" indent="0">
              <a:buNone/>
            </a:pPr>
            <a:endParaRPr lang="en-US" b="1" dirty="0"/>
          </a:p>
          <a:p>
            <a:pPr marL="0" indent="0">
              <a:buNone/>
            </a:pPr>
            <a:r>
              <a:rPr lang="en-US" b="1" dirty="0"/>
              <a:t>NFA</a:t>
            </a:r>
          </a:p>
          <a:p>
            <a:pPr marL="0" indent="0">
              <a:buNone/>
            </a:pPr>
            <a:endParaRPr lang="en-US" b="1" dirty="0"/>
          </a:p>
          <a:p>
            <a:pPr marL="0" indent="0">
              <a:buNone/>
            </a:pPr>
            <a:endParaRPr lang="en-US" b="1" dirty="0"/>
          </a:p>
          <a:p>
            <a:pPr marL="0" indent="0">
              <a:buNone/>
            </a:pPr>
            <a:r>
              <a:rPr lang="en-US" b="1" dirty="0"/>
              <a:t>Slow input</a:t>
            </a:r>
            <a:r>
              <a:rPr lang="en-US" dirty="0"/>
              <a:t>		“</a:t>
            </a:r>
            <a:r>
              <a:rPr lang="en-US" dirty="0" err="1"/>
              <a:t>aaaaa</a:t>
            </a:r>
            <a:r>
              <a:rPr lang="en-US" dirty="0"/>
              <a:t>…aa!”</a:t>
            </a:r>
          </a:p>
          <a:p>
            <a:pPr marL="0" indent="0">
              <a:buNone/>
            </a:pPr>
            <a:endParaRPr lang="en-US" dirty="0"/>
          </a:p>
          <a:p>
            <a:pPr marL="0" indent="0">
              <a:buNone/>
            </a:pPr>
            <a:endParaRPr lang="en-US" dirty="0"/>
          </a:p>
        </p:txBody>
      </p:sp>
      <p:sp>
        <p:nvSpPr>
          <p:cNvPr id="3" name="Title 2"/>
          <p:cNvSpPr>
            <a:spLocks noGrp="1"/>
          </p:cNvSpPr>
          <p:nvPr>
            <p:ph type="title"/>
          </p:nvPr>
        </p:nvSpPr>
        <p:spPr>
          <a:xfrm>
            <a:off x="277147" y="118428"/>
            <a:ext cx="8866853" cy="638175"/>
          </a:xfrm>
        </p:spPr>
        <p:txBody>
          <a:bodyPr/>
          <a:lstStyle/>
          <a:p>
            <a:r>
              <a:rPr lang="en-US" sz="2800" dirty="0"/>
              <a:t>Ambiguity </a:t>
            </a:r>
            <a:r>
              <a:rPr lang="en-US" sz="2800" dirty="0">
                <a:sym typeface="Wingdings" pitchFamily="2" charset="2"/>
              </a:rPr>
              <a:t></a:t>
            </a:r>
            <a:r>
              <a:rPr lang="en-US" sz="2800" dirty="0"/>
              <a:t> super-linear worst-case behavior</a:t>
            </a:r>
            <a:endParaRPr lang="en-US" sz="1200" dirty="0"/>
          </a:p>
        </p:txBody>
      </p:sp>
      <p:cxnSp>
        <p:nvCxnSpPr>
          <p:cNvPr id="18" name="Straight Arrow Connector 17">
            <a:extLst>
              <a:ext uri="{FF2B5EF4-FFF2-40B4-BE49-F238E27FC236}">
                <a16:creationId xmlns:a16="http://schemas.microsoft.com/office/drawing/2014/main" id="{D481926F-7E66-A647-9755-CCC8FB22E0C4}"/>
              </a:ext>
            </a:extLst>
          </p:cNvPr>
          <p:cNvCxnSpPr>
            <a:cxnSpLocks/>
            <a:stCxn id="22" idx="0"/>
          </p:cNvCxnSpPr>
          <p:nvPr/>
        </p:nvCxnSpPr>
        <p:spPr bwMode="auto">
          <a:xfrm flipV="1">
            <a:off x="3871390" y="4411855"/>
            <a:ext cx="191638" cy="1440510"/>
          </a:xfrm>
          <a:prstGeom prst="straightConnector1">
            <a:avLst/>
          </a:prstGeom>
          <a:noFill/>
          <a:ln w="57150" cap="flat" cmpd="sng" algn="ctr">
            <a:solidFill>
              <a:schemeClr val="tx1"/>
            </a:solidFill>
            <a:prstDash val="solid"/>
            <a:round/>
            <a:headEnd type="none" w="med" len="med"/>
            <a:tailEnd type="triangle"/>
          </a:ln>
          <a:effectLst/>
        </p:spPr>
      </p:cxnSp>
      <p:sp>
        <p:nvSpPr>
          <p:cNvPr id="22" name="Exponential paths"/>
          <p:cNvSpPr txBox="1"/>
          <p:nvPr/>
        </p:nvSpPr>
        <p:spPr>
          <a:xfrm>
            <a:off x="1948171" y="5852365"/>
            <a:ext cx="3846438" cy="43704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Arial" pitchFamily="34" charset="0"/>
              </a:rPr>
              <a:t>Exponentially</a:t>
            </a:r>
            <a:r>
              <a:rPr kumimoji="0" lang="en-US" sz="2800" b="0" i="0" u="none" strike="noStrike" kern="1200" cap="none" spc="0" normalizeH="0" noProof="0">
                <a:ln>
                  <a:noFill/>
                </a:ln>
                <a:solidFill>
                  <a:prstClr val="black"/>
                </a:solidFill>
                <a:effectLst/>
                <a:uLnTx/>
                <a:uFillTx/>
                <a:latin typeface="Gill Sans MT" panose="020B0502020104020203"/>
                <a:ea typeface="+mn-ea"/>
                <a:cs typeface="Arial" pitchFamily="34" charset="0"/>
              </a:rPr>
              <a:t> many </a:t>
            </a: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Arial" pitchFamily="34" charset="0"/>
              </a:rPr>
              <a:t>paths</a:t>
            </a:r>
          </a:p>
        </p:txBody>
      </p:sp>
      <p:sp>
        <p:nvSpPr>
          <p:cNvPr id="24" name="Mismatch"/>
          <p:cNvSpPr txBox="1"/>
          <p:nvPr/>
        </p:nvSpPr>
        <p:spPr>
          <a:xfrm>
            <a:off x="4745620" y="4693485"/>
            <a:ext cx="4399921" cy="437043"/>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Arial" pitchFamily="34" charset="0"/>
              </a:rPr>
              <a:t>Mismatch</a:t>
            </a:r>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Arial" pitchFamily="34" charset="0"/>
              </a:rPr>
              <a:t> </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Arial" pitchFamily="34" charset="0"/>
              </a:rPr>
              <a:t>- backtracking</a:t>
            </a:r>
          </a:p>
        </p:txBody>
      </p:sp>
      <p:cxnSp>
        <p:nvCxnSpPr>
          <p:cNvPr id="27" name="Straight Arrow Connector 26">
            <a:extLst>
              <a:ext uri="{FF2B5EF4-FFF2-40B4-BE49-F238E27FC236}">
                <a16:creationId xmlns:a16="http://schemas.microsoft.com/office/drawing/2014/main" id="{D481926F-7E66-A647-9755-CCC8FB22E0C4}"/>
              </a:ext>
            </a:extLst>
          </p:cNvPr>
          <p:cNvCxnSpPr>
            <a:cxnSpLocks/>
          </p:cNvCxnSpPr>
          <p:nvPr/>
        </p:nvCxnSpPr>
        <p:spPr bwMode="auto">
          <a:xfrm flipH="1" flipV="1">
            <a:off x="4662992" y="4234123"/>
            <a:ext cx="1129922" cy="432021"/>
          </a:xfrm>
          <a:prstGeom prst="straightConnector1">
            <a:avLst/>
          </a:prstGeom>
          <a:noFill/>
          <a:ln w="57150" cap="flat" cmpd="sng" algn="ctr">
            <a:solidFill>
              <a:schemeClr val="tx1"/>
            </a:solidFill>
            <a:prstDash val="solid"/>
            <a:round/>
            <a:headEnd type="none" w="med" len="med"/>
            <a:tailEnd type="triangle"/>
          </a:ln>
          <a:effectLst/>
        </p:spPr>
      </p:cxnSp>
      <p:pic>
        <p:nvPicPr>
          <p:cNvPr id="15" name="Engine" descr="Image result for locomotive cartoon">
            <a:extLst>
              <a:ext uri="{FF2B5EF4-FFF2-40B4-BE49-F238E27FC236}">
                <a16:creationId xmlns:a16="http://schemas.microsoft.com/office/drawing/2014/main" id="{432BCE15-D8EF-4943-B44C-DF43E0426DFE}"/>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2659044" y="1962970"/>
            <a:ext cx="695958" cy="75073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Extra +">
            <a:extLst>
              <a:ext uri="{FF2B5EF4-FFF2-40B4-BE49-F238E27FC236}">
                <a16:creationId xmlns:a16="http://schemas.microsoft.com/office/drawing/2014/main" id="{F70290A2-1F81-B64A-B66E-1A1588EA58C6}"/>
              </a:ext>
            </a:extLst>
          </p:cNvPr>
          <p:cNvGrpSpPr/>
          <p:nvPr/>
        </p:nvGrpSpPr>
        <p:grpSpPr>
          <a:xfrm>
            <a:off x="3839377" y="1715580"/>
            <a:ext cx="1949625" cy="1944263"/>
            <a:chOff x="3839377" y="1715580"/>
            <a:chExt cx="1949625" cy="1944263"/>
          </a:xfrm>
        </p:grpSpPr>
        <p:sp>
          <p:nvSpPr>
            <p:cNvPr id="13" name="Right Bracket 12">
              <a:extLst>
                <a:ext uri="{FF2B5EF4-FFF2-40B4-BE49-F238E27FC236}">
                  <a16:creationId xmlns:a16="http://schemas.microsoft.com/office/drawing/2014/main" id="{E0FD2264-9337-984D-8A28-7B530712F2BD}"/>
                </a:ext>
              </a:extLst>
            </p:cNvPr>
            <p:cNvSpPr/>
            <p:nvPr/>
          </p:nvSpPr>
          <p:spPr bwMode="auto">
            <a:xfrm rot="5400000">
              <a:off x="3855002" y="1699955"/>
              <a:ext cx="150529" cy="181780"/>
            </a:xfrm>
            <a:prstGeom prst="rightBracket">
              <a:avLst/>
            </a:prstGeom>
            <a:noFill/>
            <a:ln w="76200" cap="flat" cmpd="sng" algn="ctr">
              <a:solidFill>
                <a:schemeClr val="accent3"/>
              </a:solidFill>
              <a:prstDash val="solid"/>
              <a:round/>
              <a:headEnd type="none" w="med" len="med"/>
              <a:tailEnd type="none" w="med" len="med"/>
            </a:ln>
            <a:effectLst/>
          </p:spPr>
          <p:txBody>
            <a:bodyPr rtlCol="0" anchor="ctr"/>
            <a:lstStyle/>
            <a:p>
              <a:pPr marL="0" marR="0" lvl="0" indent="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cxnSp>
          <p:nvCxnSpPr>
            <p:cNvPr id="9" name="Elbow Connector 8">
              <a:extLst>
                <a:ext uri="{FF2B5EF4-FFF2-40B4-BE49-F238E27FC236}">
                  <a16:creationId xmlns:a16="http://schemas.microsoft.com/office/drawing/2014/main" id="{A30D03EB-0C66-CF4F-AA9B-31470921F6A8}"/>
                </a:ext>
              </a:extLst>
            </p:cNvPr>
            <p:cNvCxnSpPr>
              <a:cxnSpLocks/>
            </p:cNvCxnSpPr>
            <p:nvPr/>
          </p:nvCxnSpPr>
          <p:spPr bwMode="auto">
            <a:xfrm rot="16200000" flipH="1">
              <a:off x="4012420" y="1883262"/>
              <a:ext cx="1827189" cy="1725974"/>
            </a:xfrm>
            <a:prstGeom prst="bentConnector3">
              <a:avLst>
                <a:gd name="adj1" fmla="val -44"/>
              </a:avLst>
            </a:prstGeom>
            <a:noFill/>
            <a:ln w="38100" cap="flat" cmpd="sng" algn="ctr">
              <a:solidFill>
                <a:schemeClr val="tx1"/>
              </a:solidFill>
              <a:prstDash val="sysDot"/>
              <a:round/>
              <a:headEnd type="none" w="med" len="med"/>
              <a:tailEnd type="triangle"/>
            </a:ln>
            <a:effectLst/>
          </p:spPr>
        </p:cxnSp>
      </p:grpSp>
      <p:sp>
        <p:nvSpPr>
          <p:cNvPr id="16" name="Concept body">
            <a:extLst>
              <a:ext uri="{FF2B5EF4-FFF2-40B4-BE49-F238E27FC236}">
                <a16:creationId xmlns:a16="http://schemas.microsoft.com/office/drawing/2014/main" id="{D5F8E4C3-47E9-4B4C-9AAA-464747C44CA7}"/>
              </a:ext>
            </a:extLst>
          </p:cNvPr>
          <p:cNvSpPr txBox="1">
            <a:spLocks/>
          </p:cNvSpPr>
          <p:nvPr/>
        </p:nvSpPr>
        <p:spPr bwMode="auto">
          <a:xfrm>
            <a:off x="-261907" y="0"/>
            <a:ext cx="3067050" cy="3412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3200" b="0">
                <a:solidFill>
                  <a:srgbClr val="050523"/>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0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18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sz="1600">
                <a:solidFill>
                  <a:srgbClr val="050523"/>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
                <a:srgbClr val="000000"/>
              </a:buClr>
              <a:buSzPct val="120000"/>
              <a:buFont typeface="Times" pitchFamily="18" charset="0"/>
              <a:buNone/>
              <a:tabLst/>
              <a:defRPr/>
            </a:pPr>
            <a:r>
              <a:rPr kumimoji="0" lang="en-US" sz="1400" b="0" i="1" u="none" strike="noStrike" kern="1200" cap="none" spc="0" normalizeH="0" baseline="0" noProof="0" dirty="0">
                <a:ln>
                  <a:noFill/>
                </a:ln>
                <a:solidFill>
                  <a:srgbClr val="050523"/>
                </a:solidFill>
                <a:effectLst/>
                <a:uLnTx/>
                <a:uFillTx/>
                <a:latin typeface="Calibri" panose="020F0502020204030204" pitchFamily="34" charset="0"/>
                <a:ea typeface="+mn-ea"/>
                <a:cs typeface="Calibri" panose="020F0502020204030204" pitchFamily="34" charset="0"/>
              </a:rPr>
              <a:t>[T ‘68, C ‘03, C ‘07, KRT ‘14, S ‘14]</a:t>
            </a:r>
          </a:p>
          <a:p>
            <a:pPr marL="0" marR="0" lvl="0" indent="0" algn="ctr" defTabSz="914400" rtl="0" eaLnBrk="1" fontAlgn="base" latinLnBrk="0" hangingPunct="1">
              <a:lnSpc>
                <a:spcPct val="100000"/>
              </a:lnSpc>
              <a:spcBef>
                <a:spcPct val="20000"/>
              </a:spcBef>
              <a:spcAft>
                <a:spcPct val="0"/>
              </a:spcAft>
              <a:buClr>
                <a:srgbClr val="000000"/>
              </a:buClr>
              <a:buSzPct val="120000"/>
              <a:buFont typeface="Times" pitchFamily="18" charset="0"/>
              <a:buNone/>
              <a:tabLst/>
              <a:defRPr/>
            </a:pPr>
            <a:endParaRPr kumimoji="0" lang="en-US" sz="1400" b="0" i="1" u="none" strike="noStrike" kern="0" cap="none" spc="0" normalizeH="0" baseline="0" noProof="0" dirty="0">
              <a:ln>
                <a:noFill/>
              </a:ln>
              <a:solidFill>
                <a:srgbClr val="050523"/>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E6D81B4-EB97-1743-BDD7-EE1AAFC00D79}"/>
              </a:ext>
            </a:extLst>
          </p:cNvPr>
          <p:cNvSpPr txBox="1"/>
          <p:nvPr/>
        </p:nvSpPr>
        <p:spPr>
          <a:xfrm>
            <a:off x="-1257300" y="2286000"/>
            <a:ext cx="184731" cy="319446"/>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pic>
        <p:nvPicPr>
          <p:cNvPr id="17" name="Question mark" descr="Question mark">
            <a:extLst>
              <a:ext uri="{FF2B5EF4-FFF2-40B4-BE49-F238E27FC236}">
                <a16:creationId xmlns:a16="http://schemas.microsoft.com/office/drawing/2014/main" id="{F91F9578-D34D-4B41-A949-7FF3D406685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10263" y="1805313"/>
            <a:ext cx="724878" cy="724878"/>
          </a:xfrm>
          <a:prstGeom prst="rect">
            <a:avLst/>
          </a:prstGeom>
        </p:spPr>
      </p:pic>
    </p:spTree>
    <p:custDataLst>
      <p:tags r:id="rId1"/>
    </p:custDataLst>
    <p:extLst>
      <p:ext uri="{BB962C8B-B14F-4D97-AF65-F5344CB8AC3E}">
        <p14:creationId xmlns:p14="http://schemas.microsoft.com/office/powerpoint/2010/main" val="4056747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5.55556E-7 -2.22222E-6 L 0.24479 -0.0037 " pathEditMode="relative" rAng="0" ptsTypes="AA">
                                      <p:cBhvr>
                                        <p:cTn id="26" dur="2000" fill="hold"/>
                                        <p:tgtEl>
                                          <p:spTgt spid="15"/>
                                        </p:tgtEl>
                                        <p:attrNameLst>
                                          <p:attrName>ppt_x</p:attrName>
                                          <p:attrName>ppt_y</p:attrName>
                                        </p:attrNameLst>
                                      </p:cBhvr>
                                      <p:rCtr x="12240" y="-18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24479 -0.0037 C 0.27309 -0.0037 0.29618 0.02963 0.29618 0.0713 C 0.29618 0.11273 0.27309 0.14722 0.24479 0.14722 C 0.21649 0.14722 0.19358 0.11273 0.19358 0.0713 C 0.19358 0.02963 0.21649 -0.0037 0.24479 -0.0037 Z " pathEditMode="relative" rAng="0" ptsTypes="AAAAA">
                                      <p:cBhvr>
                                        <p:cTn id="34" dur="2000" fill="hold"/>
                                        <p:tgtEl>
                                          <p:spTgt spid="15"/>
                                        </p:tgtEl>
                                        <p:attrNameLst>
                                          <p:attrName>ppt_x</p:attrName>
                                          <p:attrName>ppt_y</p:attrName>
                                        </p:attrNameLst>
                                      </p:cBhvr>
                                      <p:rCtr x="0" y="7546"/>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24479 -0.0037 C 0.30174 -0.0037 0.34826 0.04977 0.34826 0.11574 C 0.34826 0.18218 0.30174 0.23634 0.24479 0.23634 C 0.18767 0.23634 0.14132 0.18218 0.14132 0.11574 C 0.14132 0.04977 0.18767 -0.0037 0.24479 -0.0037 Z " pathEditMode="relative" rAng="0" ptsTypes="AAAAA">
                                      <p:cBhvr>
                                        <p:cTn id="38" dur="2000" fill="hold"/>
                                        <p:tgtEl>
                                          <p:spTgt spid="15"/>
                                        </p:tgtEl>
                                        <p:attrNameLst>
                                          <p:attrName>ppt_x</p:attrName>
                                          <p:attrName>ppt_y</p:attrName>
                                        </p:attrNameLst>
                                      </p:cBhvr>
                                      <p:rCtr x="0" y="11991"/>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9" presetClass="emph" presetSubtype="0" nodeType="withEffect">
                                  <p:stCondLst>
                                    <p:cond delay="0"/>
                                  </p:stCondLst>
                                  <p:childTnLst>
                                    <p:set>
                                      <p:cBhvr>
                                        <p:cTn id="56" dur="indefinite"/>
                                        <p:tgtEl>
                                          <p:spTgt spid="6"/>
                                        </p:tgtEl>
                                        <p:attrNameLst>
                                          <p:attrName>style.opacity</p:attrName>
                                        </p:attrNameLst>
                                      </p:cBhvr>
                                      <p:to>
                                        <p:strVal val="0.5"/>
                                      </p:to>
                                    </p:set>
                                    <p:animEffect filter="image" prLst="opacity: 0.5">
                                      <p:cBhvr rctx="IE">
                                        <p:cTn id="5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223B04A-326F-764E-8B4B-2103D07515C4}"/>
              </a:ext>
            </a:extLst>
          </p:cNvPr>
          <p:cNvPicPr>
            <a:picLocks/>
          </p:cNvPicPr>
          <p:nvPr/>
        </p:nvPicPr>
        <p:blipFill>
          <a:blip r:embed="rId4"/>
          <a:stretch>
            <a:fillRect/>
          </a:stretch>
        </p:blipFill>
        <p:spPr>
          <a:xfrm>
            <a:off x="32608" y="3721534"/>
            <a:ext cx="1362675" cy="1362675"/>
          </a:xfrm>
          <a:prstGeom prst="rect">
            <a:avLst/>
          </a:prstGeom>
        </p:spPr>
      </p:pic>
      <p:pic>
        <p:nvPicPr>
          <p:cNvPr id="36" name="Picture 35">
            <a:extLst>
              <a:ext uri="{FF2B5EF4-FFF2-40B4-BE49-F238E27FC236}">
                <a16:creationId xmlns:a16="http://schemas.microsoft.com/office/drawing/2014/main" id="{B0840770-3295-FB40-B9CE-8AB5C6EF4ACD}"/>
              </a:ext>
            </a:extLst>
          </p:cNvPr>
          <p:cNvPicPr>
            <a:picLocks/>
          </p:cNvPicPr>
          <p:nvPr/>
        </p:nvPicPr>
        <p:blipFill>
          <a:blip r:embed="rId5"/>
          <a:stretch>
            <a:fillRect/>
          </a:stretch>
        </p:blipFill>
        <p:spPr>
          <a:xfrm>
            <a:off x="2210668" y="2884309"/>
            <a:ext cx="1383581" cy="1383581"/>
          </a:xfrm>
          <a:prstGeom prst="rect">
            <a:avLst/>
          </a:prstGeom>
        </p:spPr>
      </p:pic>
      <p:pic>
        <p:nvPicPr>
          <p:cNvPr id="37" name="Picture 36">
            <a:extLst>
              <a:ext uri="{FF2B5EF4-FFF2-40B4-BE49-F238E27FC236}">
                <a16:creationId xmlns:a16="http://schemas.microsoft.com/office/drawing/2014/main" id="{5BA5D5DB-4FB7-554F-8636-DF04F4D62C86}"/>
              </a:ext>
            </a:extLst>
          </p:cNvPr>
          <p:cNvPicPr>
            <a:picLocks/>
          </p:cNvPicPr>
          <p:nvPr/>
        </p:nvPicPr>
        <p:blipFill>
          <a:blip r:embed="rId6"/>
          <a:stretch>
            <a:fillRect/>
          </a:stretch>
        </p:blipFill>
        <p:spPr>
          <a:xfrm>
            <a:off x="4502629" y="2934017"/>
            <a:ext cx="1296409" cy="1296409"/>
          </a:xfrm>
          <a:prstGeom prst="rect">
            <a:avLst/>
          </a:prstGeom>
        </p:spPr>
      </p:pic>
      <p:pic>
        <p:nvPicPr>
          <p:cNvPr id="38" name="Picture 37">
            <a:extLst>
              <a:ext uri="{FF2B5EF4-FFF2-40B4-BE49-F238E27FC236}">
                <a16:creationId xmlns:a16="http://schemas.microsoft.com/office/drawing/2014/main" id="{AE9253FB-B498-634F-9281-3F5C0B5235A1}"/>
              </a:ext>
            </a:extLst>
          </p:cNvPr>
          <p:cNvPicPr>
            <a:picLocks/>
          </p:cNvPicPr>
          <p:nvPr/>
        </p:nvPicPr>
        <p:blipFill>
          <a:blip r:embed="rId7"/>
          <a:stretch>
            <a:fillRect/>
          </a:stretch>
        </p:blipFill>
        <p:spPr>
          <a:xfrm>
            <a:off x="6306746" y="3032642"/>
            <a:ext cx="1086914" cy="1086914"/>
          </a:xfrm>
          <a:prstGeom prst="rect">
            <a:avLst/>
          </a:prstGeom>
        </p:spPr>
      </p:pic>
      <p:cxnSp>
        <p:nvCxnSpPr>
          <p:cNvPr id="43" name="Evil input in">
            <a:extLst>
              <a:ext uri="{FF2B5EF4-FFF2-40B4-BE49-F238E27FC236}">
                <a16:creationId xmlns:a16="http://schemas.microsoft.com/office/drawing/2014/main" id="{4E22CA75-F9D7-0042-96A1-FBD3060B8441}"/>
              </a:ext>
            </a:extLst>
          </p:cNvPr>
          <p:cNvCxnSpPr>
            <a:cxnSpLocks/>
            <a:stCxn id="36" idx="3"/>
            <a:endCxn id="37" idx="1"/>
          </p:cNvCxnSpPr>
          <p:nvPr/>
        </p:nvCxnSpPr>
        <p:spPr bwMode="auto">
          <a:xfrm>
            <a:off x="3594249" y="3576100"/>
            <a:ext cx="908380" cy="6122"/>
          </a:xfrm>
          <a:prstGeom prst="straightConnector1">
            <a:avLst/>
          </a:prstGeom>
          <a:noFill/>
          <a:ln w="38100" cap="flat" cmpd="sng" algn="ctr">
            <a:solidFill>
              <a:schemeClr val="bg1"/>
            </a:solidFill>
            <a:prstDash val="solid"/>
            <a:round/>
            <a:headEnd type="triangle" w="med" len="med"/>
            <a:tailEnd type="triangle" w="med" len="med"/>
          </a:ln>
          <a:effectLst/>
        </p:spPr>
      </p:cxnSp>
      <p:cxnSp>
        <p:nvCxnSpPr>
          <p:cNvPr id="44" name="Evil input in">
            <a:extLst>
              <a:ext uri="{FF2B5EF4-FFF2-40B4-BE49-F238E27FC236}">
                <a16:creationId xmlns:a16="http://schemas.microsoft.com/office/drawing/2014/main" id="{CA95A7A5-78BC-8E41-93FB-910716C5FC0D}"/>
              </a:ext>
            </a:extLst>
          </p:cNvPr>
          <p:cNvCxnSpPr>
            <a:cxnSpLocks/>
            <a:stCxn id="37" idx="3"/>
            <a:endCxn id="38" idx="1"/>
          </p:cNvCxnSpPr>
          <p:nvPr/>
        </p:nvCxnSpPr>
        <p:spPr bwMode="auto">
          <a:xfrm flipV="1">
            <a:off x="5799038" y="3576099"/>
            <a:ext cx="507708" cy="6123"/>
          </a:xfrm>
          <a:prstGeom prst="straightConnector1">
            <a:avLst/>
          </a:prstGeom>
          <a:noFill/>
          <a:ln w="38100" cap="flat" cmpd="sng" algn="ctr">
            <a:solidFill>
              <a:schemeClr val="bg1"/>
            </a:solidFill>
            <a:prstDash val="solid"/>
            <a:round/>
            <a:headEnd type="triangle" w="med" len="med"/>
            <a:tailEnd type="triangle" w="med" len="med"/>
          </a:ln>
          <a:effectLst/>
        </p:spPr>
      </p:cxnSp>
      <p:grpSp>
        <p:nvGrpSpPr>
          <p:cNvPr id="45" name="Group 44">
            <a:extLst>
              <a:ext uri="{FF2B5EF4-FFF2-40B4-BE49-F238E27FC236}">
                <a16:creationId xmlns:a16="http://schemas.microsoft.com/office/drawing/2014/main" id="{58F447C9-0358-B24F-A977-96D17B4B06AF}"/>
              </a:ext>
            </a:extLst>
          </p:cNvPr>
          <p:cNvGrpSpPr/>
          <p:nvPr/>
        </p:nvGrpSpPr>
        <p:grpSpPr>
          <a:xfrm>
            <a:off x="2516252" y="2493853"/>
            <a:ext cx="772413" cy="461665"/>
            <a:chOff x="2072081" y="3590655"/>
            <a:chExt cx="297809" cy="461665"/>
          </a:xfrm>
        </p:grpSpPr>
        <p:sp>
          <p:nvSpPr>
            <p:cNvPr id="46" name="Regex">
              <a:extLst>
                <a:ext uri="{FF2B5EF4-FFF2-40B4-BE49-F238E27FC236}">
                  <a16:creationId xmlns:a16="http://schemas.microsoft.com/office/drawing/2014/main" id="{6AA28754-BB33-5B4B-ABC3-B6EC7FD65F3A}"/>
                </a:ext>
              </a:extLst>
            </p:cNvPr>
            <p:cNvSpPr/>
            <p:nvPr/>
          </p:nvSpPr>
          <p:spPr bwMode="auto">
            <a:xfrm>
              <a:off x="2072081" y="3612955"/>
              <a:ext cx="297809" cy="420655"/>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Comic Sans MS" panose="030F0902030302020204" pitchFamily="66" charset="0"/>
              </a:endParaRPr>
            </a:p>
          </p:txBody>
        </p:sp>
        <p:sp>
          <p:nvSpPr>
            <p:cNvPr id="47" name="TextBox 46">
              <a:extLst>
                <a:ext uri="{FF2B5EF4-FFF2-40B4-BE49-F238E27FC236}">
                  <a16:creationId xmlns:a16="http://schemas.microsoft.com/office/drawing/2014/main" id="{98CB034F-912F-5E4E-BCD4-F3A12B034F24}"/>
                </a:ext>
              </a:extLst>
            </p:cNvPr>
            <p:cNvSpPr txBox="1"/>
            <p:nvPr/>
          </p:nvSpPr>
          <p:spPr>
            <a:xfrm>
              <a:off x="2084633" y="3590655"/>
              <a:ext cx="277078" cy="461665"/>
            </a:xfrm>
            <a:prstGeom prst="rect">
              <a:avLst/>
            </a:prstGeom>
            <a:noFill/>
          </p:spPr>
          <p:txBody>
            <a:bodyPr wrap="square" rtlCol="0">
              <a:spAutoFit/>
            </a:bodyPr>
            <a:lstStyle/>
            <a:p>
              <a:r>
                <a:rPr lang="en-US" sz="2400" dirty="0">
                  <a:latin typeface="Calibri" panose="020F0502020204030204" pitchFamily="34" charset="0"/>
                </a:rPr>
                <a:t>/a*/</a:t>
              </a:r>
            </a:p>
          </p:txBody>
        </p:sp>
      </p:grpSp>
      <p:grpSp>
        <p:nvGrpSpPr>
          <p:cNvPr id="109" name="Group 108">
            <a:extLst>
              <a:ext uri="{FF2B5EF4-FFF2-40B4-BE49-F238E27FC236}">
                <a16:creationId xmlns:a16="http://schemas.microsoft.com/office/drawing/2014/main" id="{22BA7A65-6E84-224D-8277-57A55839A536}"/>
              </a:ext>
            </a:extLst>
          </p:cNvPr>
          <p:cNvGrpSpPr/>
          <p:nvPr/>
        </p:nvGrpSpPr>
        <p:grpSpPr>
          <a:xfrm>
            <a:off x="4015591" y="869978"/>
            <a:ext cx="1892164" cy="1481641"/>
            <a:chOff x="4119113" y="839599"/>
            <a:chExt cx="1892164" cy="1481641"/>
          </a:xfrm>
        </p:grpSpPr>
        <p:pic>
          <p:nvPicPr>
            <p:cNvPr id="48" name="CloudFlare" descr="A picture containing drawing&#10;&#10;Description automatically generated">
              <a:extLst>
                <a:ext uri="{FF2B5EF4-FFF2-40B4-BE49-F238E27FC236}">
                  <a16:creationId xmlns:a16="http://schemas.microsoft.com/office/drawing/2014/main" id="{A28A9851-5E4A-5247-B90D-5FE293F54CE1}"/>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4119113" y="1689433"/>
              <a:ext cx="1858257" cy="631807"/>
            </a:xfrm>
            <a:prstGeom prst="rect">
              <a:avLst/>
            </a:prstGeom>
          </p:spPr>
        </p:pic>
        <p:sp>
          <p:nvSpPr>
            <p:cNvPr id="53" name="TextBox 52">
              <a:extLst>
                <a:ext uri="{FF2B5EF4-FFF2-40B4-BE49-F238E27FC236}">
                  <a16:creationId xmlns:a16="http://schemas.microsoft.com/office/drawing/2014/main" id="{A2ECC578-6C91-2346-AA3D-726A49324E04}"/>
                </a:ext>
              </a:extLst>
            </p:cNvPr>
            <p:cNvSpPr txBox="1"/>
            <p:nvPr/>
          </p:nvSpPr>
          <p:spPr>
            <a:xfrm>
              <a:off x="4299079" y="839599"/>
              <a:ext cx="1712198" cy="830997"/>
            </a:xfrm>
            <a:prstGeom prst="rect">
              <a:avLst/>
            </a:prstGeom>
            <a:noFill/>
          </p:spPr>
          <p:txBody>
            <a:bodyPr wrap="square" rtlCol="0">
              <a:spAutoFit/>
            </a:bodyPr>
            <a:lstStyle/>
            <a:p>
              <a:pPr algn="ctr"/>
              <a:r>
                <a:rPr lang="en-US" sz="2400" b="1" dirty="0">
                  <a:latin typeface="Calibri" panose="020F0502020204030204" pitchFamily="34" charset="0"/>
                </a:rPr>
                <a:t>July 2019</a:t>
              </a:r>
            </a:p>
            <a:p>
              <a:pPr algn="ctr"/>
              <a:r>
                <a:rPr lang="en-US" sz="2400" i="1" dirty="0">
                  <a:latin typeface="Calibri" panose="020F0502020204030204" pitchFamily="34" charset="0"/>
                </a:rPr>
                <a:t>O(n</a:t>
              </a:r>
              <a:r>
                <a:rPr lang="en-US" sz="2400" i="1" baseline="30000" dirty="0">
                  <a:latin typeface="Calibri" panose="020F0502020204030204" pitchFamily="34" charset="0"/>
                </a:rPr>
                <a:t>4</a:t>
              </a:r>
              <a:r>
                <a:rPr lang="en-US" sz="2400" i="1" dirty="0">
                  <a:latin typeface="Calibri" panose="020F0502020204030204" pitchFamily="34" charset="0"/>
                </a:rPr>
                <a:t>) </a:t>
              </a:r>
              <a:r>
                <a:rPr lang="en-US" sz="2400" dirty="0">
                  <a:latin typeface="Calibri" panose="020F0502020204030204" pitchFamily="34" charset="0"/>
                </a:rPr>
                <a:t>regex</a:t>
              </a:r>
            </a:p>
          </p:txBody>
        </p:sp>
      </p:grpSp>
      <p:grpSp>
        <p:nvGrpSpPr>
          <p:cNvPr id="110" name="Group 109">
            <a:extLst>
              <a:ext uri="{FF2B5EF4-FFF2-40B4-BE49-F238E27FC236}">
                <a16:creationId xmlns:a16="http://schemas.microsoft.com/office/drawing/2014/main" id="{987269A0-0D5D-8D40-9E09-145E108165E1}"/>
              </a:ext>
            </a:extLst>
          </p:cNvPr>
          <p:cNvGrpSpPr/>
          <p:nvPr/>
        </p:nvGrpSpPr>
        <p:grpSpPr>
          <a:xfrm>
            <a:off x="5844193" y="839599"/>
            <a:ext cx="2090610" cy="1481641"/>
            <a:chOff x="5844193" y="839599"/>
            <a:chExt cx="2090610" cy="1481641"/>
          </a:xfrm>
        </p:grpSpPr>
        <p:sp>
          <p:nvSpPr>
            <p:cNvPr id="52" name="TextBox 51">
              <a:extLst>
                <a:ext uri="{FF2B5EF4-FFF2-40B4-BE49-F238E27FC236}">
                  <a16:creationId xmlns:a16="http://schemas.microsoft.com/office/drawing/2014/main" id="{CC298069-F00A-084A-84FE-E93C4B3A6DE6}"/>
                </a:ext>
              </a:extLst>
            </p:cNvPr>
            <p:cNvSpPr txBox="1"/>
            <p:nvPr/>
          </p:nvSpPr>
          <p:spPr>
            <a:xfrm>
              <a:off x="5844193" y="839599"/>
              <a:ext cx="2090610" cy="830997"/>
            </a:xfrm>
            <a:prstGeom prst="rect">
              <a:avLst/>
            </a:prstGeom>
            <a:noFill/>
          </p:spPr>
          <p:txBody>
            <a:bodyPr wrap="square" rtlCol="0">
              <a:spAutoFit/>
            </a:bodyPr>
            <a:lstStyle/>
            <a:p>
              <a:pPr algn="ctr"/>
              <a:r>
                <a:rPr lang="en-US" sz="2400" b="1" dirty="0">
                  <a:latin typeface="Calibri" panose="020F0502020204030204" pitchFamily="34" charset="0"/>
                </a:rPr>
                <a:t>July 2016</a:t>
              </a:r>
            </a:p>
            <a:p>
              <a:pPr algn="ctr"/>
              <a:r>
                <a:rPr lang="en-US" sz="2400" i="1" dirty="0">
                  <a:latin typeface="Calibri" panose="020F0502020204030204" pitchFamily="34" charset="0"/>
                </a:rPr>
                <a:t>O(n</a:t>
              </a:r>
              <a:r>
                <a:rPr lang="en-US" sz="2400" i="1" baseline="30000" dirty="0">
                  <a:latin typeface="Calibri" panose="020F0502020204030204" pitchFamily="34" charset="0"/>
                </a:rPr>
                <a:t>2</a:t>
              </a:r>
              <a:r>
                <a:rPr lang="en-US" sz="2400" i="1" dirty="0">
                  <a:latin typeface="Calibri" panose="020F0502020204030204" pitchFamily="34" charset="0"/>
                </a:rPr>
                <a:t>) </a:t>
              </a:r>
              <a:r>
                <a:rPr lang="en-US" sz="2400" dirty="0">
                  <a:latin typeface="Calibri" panose="020F0502020204030204" pitchFamily="34" charset="0"/>
                </a:rPr>
                <a:t>regex</a:t>
              </a:r>
            </a:p>
          </p:txBody>
        </p:sp>
        <p:pic>
          <p:nvPicPr>
            <p:cNvPr id="62" name="Stack Overflow" descr="A picture containing drawing&#10;&#10;Description automatically generated">
              <a:extLst>
                <a:ext uri="{FF2B5EF4-FFF2-40B4-BE49-F238E27FC236}">
                  <a16:creationId xmlns:a16="http://schemas.microsoft.com/office/drawing/2014/main" id="{7ADD5491-0F4C-1740-8BCE-4324CEA0C658}"/>
                </a:ext>
              </a:extLst>
            </p:cNvPr>
            <p:cNvPicPr>
              <a:picLocks noChangeAspect="1"/>
            </p:cNvPicPr>
            <p:nvPr/>
          </p:nvPicPr>
          <p:blipFill rotWithShape="1">
            <a:blip r:embed="rId10" cstate="email">
              <a:extLst>
                <a:ext uri="{28A0092B-C50C-407E-A947-70E740481C1C}">
                  <a14:useLocalDpi xmlns:a14="http://schemas.microsoft.com/office/drawing/2010/main"/>
                </a:ext>
                <a:ext uri="{837473B0-CC2E-450A-ABE3-18F120FF3D39}">
                  <a1611:picAttrSrcUrl xmlns:a1611="http://schemas.microsoft.com/office/drawing/2016/11/main" r:id="rId11"/>
                </a:ext>
              </a:extLst>
            </a:blip>
            <a:srcRect l="14223" t="12863" r="20982" b="15934"/>
            <a:stretch/>
          </p:blipFill>
          <p:spPr>
            <a:xfrm>
              <a:off x="6463996" y="1472435"/>
              <a:ext cx="772413" cy="848805"/>
            </a:xfrm>
            <a:prstGeom prst="rect">
              <a:avLst/>
            </a:prstGeom>
          </p:spPr>
        </p:pic>
      </p:grpSp>
      <p:cxnSp>
        <p:nvCxnSpPr>
          <p:cNvPr id="63" name="Evil input in">
            <a:extLst>
              <a:ext uri="{FF2B5EF4-FFF2-40B4-BE49-F238E27FC236}">
                <a16:creationId xmlns:a16="http://schemas.microsoft.com/office/drawing/2014/main" id="{542EB8DA-61AC-7F49-81CC-0E8A3550841E}"/>
              </a:ext>
            </a:extLst>
          </p:cNvPr>
          <p:cNvCxnSpPr>
            <a:cxnSpLocks/>
            <a:stCxn id="38" idx="3"/>
            <a:endCxn id="65" idx="1"/>
          </p:cNvCxnSpPr>
          <p:nvPr/>
        </p:nvCxnSpPr>
        <p:spPr bwMode="auto">
          <a:xfrm>
            <a:off x="7393660" y="3576099"/>
            <a:ext cx="437487" cy="0"/>
          </a:xfrm>
          <a:prstGeom prst="straightConnector1">
            <a:avLst/>
          </a:prstGeom>
          <a:noFill/>
          <a:ln w="38100" cap="flat" cmpd="sng" algn="ctr">
            <a:solidFill>
              <a:schemeClr val="bg1"/>
            </a:solidFill>
            <a:prstDash val="solid"/>
            <a:round/>
            <a:headEnd type="triangle" w="med" len="med"/>
            <a:tailEnd type="triangle" w="med" len="med"/>
          </a:ln>
          <a:effectLst/>
        </p:spPr>
      </p:cxnSp>
      <p:pic>
        <p:nvPicPr>
          <p:cNvPr id="65" name="Picture 64">
            <a:extLst>
              <a:ext uri="{FF2B5EF4-FFF2-40B4-BE49-F238E27FC236}">
                <a16:creationId xmlns:a16="http://schemas.microsoft.com/office/drawing/2014/main" id="{1553166E-99A9-5F4D-B32F-E3F380988A10}"/>
              </a:ext>
            </a:extLst>
          </p:cNvPr>
          <p:cNvPicPr>
            <a:picLocks/>
          </p:cNvPicPr>
          <p:nvPr/>
        </p:nvPicPr>
        <p:blipFill>
          <a:blip r:embed="rId12"/>
          <a:stretch>
            <a:fillRect/>
          </a:stretch>
        </p:blipFill>
        <p:spPr>
          <a:xfrm>
            <a:off x="7831147" y="3086236"/>
            <a:ext cx="979726" cy="979726"/>
          </a:xfrm>
          <a:prstGeom prst="rect">
            <a:avLst/>
          </a:prstGeom>
        </p:spPr>
      </p:pic>
      <p:sp>
        <p:nvSpPr>
          <p:cNvPr id="67" name="Title 66">
            <a:extLst>
              <a:ext uri="{FF2B5EF4-FFF2-40B4-BE49-F238E27FC236}">
                <a16:creationId xmlns:a16="http://schemas.microsoft.com/office/drawing/2014/main" id="{0405EE41-93C0-2444-8D04-16A5F2FAE0D6}"/>
              </a:ext>
            </a:extLst>
          </p:cNvPr>
          <p:cNvSpPr>
            <a:spLocks noGrp="1"/>
          </p:cNvSpPr>
          <p:nvPr>
            <p:ph type="title"/>
          </p:nvPr>
        </p:nvSpPr>
        <p:spPr>
          <a:xfrm>
            <a:off x="277148" y="118428"/>
            <a:ext cx="8043862" cy="638175"/>
          </a:xfrm>
        </p:spPr>
        <p:txBody>
          <a:bodyPr>
            <a:normAutofit fontScale="90000"/>
          </a:bodyPr>
          <a:lstStyle/>
          <a:p>
            <a:r>
              <a:rPr lang="en-US"/>
              <a:t>Regex-based DoS (ReDoS)</a:t>
            </a:r>
          </a:p>
        </p:txBody>
      </p:sp>
      <p:pic>
        <p:nvPicPr>
          <p:cNvPr id="84" name="Graphic 83">
            <a:extLst>
              <a:ext uri="{FF2B5EF4-FFF2-40B4-BE49-F238E27FC236}">
                <a16:creationId xmlns:a16="http://schemas.microsoft.com/office/drawing/2014/main" id="{71A88022-7A8A-4C49-834F-D3CC230E7670}"/>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21848" y="2174676"/>
            <a:ext cx="1471588" cy="1471588"/>
          </a:xfrm>
          <a:prstGeom prst="rect">
            <a:avLst/>
          </a:prstGeom>
        </p:spPr>
      </p:pic>
      <p:cxnSp>
        <p:nvCxnSpPr>
          <p:cNvPr id="93" name="Elbow Connector 92">
            <a:extLst>
              <a:ext uri="{FF2B5EF4-FFF2-40B4-BE49-F238E27FC236}">
                <a16:creationId xmlns:a16="http://schemas.microsoft.com/office/drawing/2014/main" id="{746063A5-EDB3-5542-8E06-7D44DD7314CB}"/>
              </a:ext>
            </a:extLst>
          </p:cNvPr>
          <p:cNvCxnSpPr>
            <a:stCxn id="84" idx="3"/>
            <a:endCxn id="36" idx="1"/>
          </p:cNvCxnSpPr>
          <p:nvPr/>
        </p:nvCxnSpPr>
        <p:spPr>
          <a:xfrm>
            <a:off x="1449740" y="2910470"/>
            <a:ext cx="760928" cy="665630"/>
          </a:xfrm>
          <a:prstGeom prst="bentConnector3">
            <a:avLst>
              <a:gd name="adj1" fmla="val 44886"/>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a:extLst>
              <a:ext uri="{FF2B5EF4-FFF2-40B4-BE49-F238E27FC236}">
                <a16:creationId xmlns:a16="http://schemas.microsoft.com/office/drawing/2014/main" id="{9A826794-98B5-8B4F-A826-556F19944077}"/>
              </a:ext>
            </a:extLst>
          </p:cNvPr>
          <p:cNvCxnSpPr>
            <a:cxnSpLocks/>
            <a:stCxn id="35" idx="3"/>
            <a:endCxn id="36" idx="1"/>
          </p:cNvCxnSpPr>
          <p:nvPr/>
        </p:nvCxnSpPr>
        <p:spPr>
          <a:xfrm flipV="1">
            <a:off x="1395283" y="3576100"/>
            <a:ext cx="815385" cy="826772"/>
          </a:xfrm>
          <a:prstGeom prst="bentConnector3">
            <a:avLst>
              <a:gd name="adj1" fmla="val 48807"/>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C84EA3D9-6598-E149-9BCA-2BDEA1900D1D}"/>
              </a:ext>
            </a:extLst>
          </p:cNvPr>
          <p:cNvGrpSpPr/>
          <p:nvPr/>
        </p:nvGrpSpPr>
        <p:grpSpPr>
          <a:xfrm>
            <a:off x="4773283" y="2493852"/>
            <a:ext cx="772413" cy="461665"/>
            <a:chOff x="2072081" y="3590655"/>
            <a:chExt cx="297809" cy="461665"/>
          </a:xfrm>
        </p:grpSpPr>
        <p:sp>
          <p:nvSpPr>
            <p:cNvPr id="101" name="Regex">
              <a:extLst>
                <a:ext uri="{FF2B5EF4-FFF2-40B4-BE49-F238E27FC236}">
                  <a16:creationId xmlns:a16="http://schemas.microsoft.com/office/drawing/2014/main" id="{26FB8067-1E17-E646-AE57-3AD8F4CF8852}"/>
                </a:ext>
              </a:extLst>
            </p:cNvPr>
            <p:cNvSpPr/>
            <p:nvPr/>
          </p:nvSpPr>
          <p:spPr bwMode="auto">
            <a:xfrm>
              <a:off x="2072081" y="3612955"/>
              <a:ext cx="297809" cy="420655"/>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Comic Sans MS" panose="030F0902030302020204" pitchFamily="66" charset="0"/>
              </a:endParaRPr>
            </a:p>
          </p:txBody>
        </p:sp>
        <p:sp>
          <p:nvSpPr>
            <p:cNvPr id="102" name="TextBox 101">
              <a:extLst>
                <a:ext uri="{FF2B5EF4-FFF2-40B4-BE49-F238E27FC236}">
                  <a16:creationId xmlns:a16="http://schemas.microsoft.com/office/drawing/2014/main" id="{5CE751EB-C43D-BD44-A395-567760BB4DA1}"/>
                </a:ext>
              </a:extLst>
            </p:cNvPr>
            <p:cNvSpPr txBox="1"/>
            <p:nvPr/>
          </p:nvSpPr>
          <p:spPr>
            <a:xfrm>
              <a:off x="2084633" y="3590655"/>
              <a:ext cx="277078" cy="461665"/>
            </a:xfrm>
            <a:prstGeom prst="rect">
              <a:avLst/>
            </a:prstGeom>
            <a:noFill/>
          </p:spPr>
          <p:txBody>
            <a:bodyPr wrap="square" rtlCol="0">
              <a:spAutoFit/>
            </a:bodyPr>
            <a:lstStyle/>
            <a:p>
              <a:r>
                <a:rPr lang="en-US" sz="2400" dirty="0">
                  <a:latin typeface="Calibri" panose="020F0502020204030204" pitchFamily="34" charset="0"/>
                </a:rPr>
                <a:t>/a*/</a:t>
              </a:r>
            </a:p>
          </p:txBody>
        </p:sp>
      </p:grpSp>
      <p:grpSp>
        <p:nvGrpSpPr>
          <p:cNvPr id="103" name="Group 102">
            <a:extLst>
              <a:ext uri="{FF2B5EF4-FFF2-40B4-BE49-F238E27FC236}">
                <a16:creationId xmlns:a16="http://schemas.microsoft.com/office/drawing/2014/main" id="{74EBBA14-D0AB-0B46-B12E-A68E1F002E02}"/>
              </a:ext>
            </a:extLst>
          </p:cNvPr>
          <p:cNvGrpSpPr/>
          <p:nvPr/>
        </p:nvGrpSpPr>
        <p:grpSpPr>
          <a:xfrm>
            <a:off x="6463996" y="2500671"/>
            <a:ext cx="772413" cy="461665"/>
            <a:chOff x="2072081" y="3590655"/>
            <a:chExt cx="297809" cy="461665"/>
          </a:xfrm>
        </p:grpSpPr>
        <p:sp>
          <p:nvSpPr>
            <p:cNvPr id="104" name="Regex">
              <a:extLst>
                <a:ext uri="{FF2B5EF4-FFF2-40B4-BE49-F238E27FC236}">
                  <a16:creationId xmlns:a16="http://schemas.microsoft.com/office/drawing/2014/main" id="{A6F37E83-58FB-6D4D-85B9-CF5D759BCD8C}"/>
                </a:ext>
              </a:extLst>
            </p:cNvPr>
            <p:cNvSpPr/>
            <p:nvPr/>
          </p:nvSpPr>
          <p:spPr bwMode="auto">
            <a:xfrm>
              <a:off x="2072081" y="3612955"/>
              <a:ext cx="297809" cy="420655"/>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Comic Sans MS" panose="030F0902030302020204" pitchFamily="66" charset="0"/>
              </a:endParaRPr>
            </a:p>
          </p:txBody>
        </p:sp>
        <p:sp>
          <p:nvSpPr>
            <p:cNvPr id="105" name="TextBox 104">
              <a:extLst>
                <a:ext uri="{FF2B5EF4-FFF2-40B4-BE49-F238E27FC236}">
                  <a16:creationId xmlns:a16="http://schemas.microsoft.com/office/drawing/2014/main" id="{499A05DB-5180-CD41-83F6-3A9C7DAE2E74}"/>
                </a:ext>
              </a:extLst>
            </p:cNvPr>
            <p:cNvSpPr txBox="1"/>
            <p:nvPr/>
          </p:nvSpPr>
          <p:spPr>
            <a:xfrm>
              <a:off x="2084633" y="3590655"/>
              <a:ext cx="277078" cy="461665"/>
            </a:xfrm>
            <a:prstGeom prst="rect">
              <a:avLst/>
            </a:prstGeom>
            <a:noFill/>
          </p:spPr>
          <p:txBody>
            <a:bodyPr wrap="square" rtlCol="0">
              <a:spAutoFit/>
            </a:bodyPr>
            <a:lstStyle/>
            <a:p>
              <a:r>
                <a:rPr lang="en-US" sz="2400" dirty="0">
                  <a:latin typeface="Calibri" panose="020F0502020204030204" pitchFamily="34" charset="0"/>
                </a:rPr>
                <a:t>/a*/</a:t>
              </a:r>
            </a:p>
          </p:txBody>
        </p:sp>
      </p:grpSp>
      <p:grpSp>
        <p:nvGrpSpPr>
          <p:cNvPr id="106" name="Group 105">
            <a:extLst>
              <a:ext uri="{FF2B5EF4-FFF2-40B4-BE49-F238E27FC236}">
                <a16:creationId xmlns:a16="http://schemas.microsoft.com/office/drawing/2014/main" id="{5D32B3DA-D544-644E-98C0-7D7C05A74CA3}"/>
              </a:ext>
            </a:extLst>
          </p:cNvPr>
          <p:cNvGrpSpPr/>
          <p:nvPr/>
        </p:nvGrpSpPr>
        <p:grpSpPr>
          <a:xfrm>
            <a:off x="7934803" y="2488794"/>
            <a:ext cx="772413" cy="461665"/>
            <a:chOff x="2072081" y="3590655"/>
            <a:chExt cx="297809" cy="461665"/>
          </a:xfrm>
        </p:grpSpPr>
        <p:sp>
          <p:nvSpPr>
            <p:cNvPr id="107" name="Regex">
              <a:extLst>
                <a:ext uri="{FF2B5EF4-FFF2-40B4-BE49-F238E27FC236}">
                  <a16:creationId xmlns:a16="http://schemas.microsoft.com/office/drawing/2014/main" id="{D7E3F3B9-4344-2448-BD6E-16E6BEC8B238}"/>
                </a:ext>
              </a:extLst>
            </p:cNvPr>
            <p:cNvSpPr/>
            <p:nvPr/>
          </p:nvSpPr>
          <p:spPr bwMode="auto">
            <a:xfrm>
              <a:off x="2072081" y="3612955"/>
              <a:ext cx="297809" cy="420655"/>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tx1"/>
                </a:solidFill>
                <a:effectLst/>
                <a:latin typeface="Comic Sans MS" panose="030F0902030302020204" pitchFamily="66" charset="0"/>
              </a:endParaRPr>
            </a:p>
          </p:txBody>
        </p:sp>
        <p:sp>
          <p:nvSpPr>
            <p:cNvPr id="108" name="TextBox 107">
              <a:extLst>
                <a:ext uri="{FF2B5EF4-FFF2-40B4-BE49-F238E27FC236}">
                  <a16:creationId xmlns:a16="http://schemas.microsoft.com/office/drawing/2014/main" id="{7D415B99-7A6C-C046-9227-F726F7B7A829}"/>
                </a:ext>
              </a:extLst>
            </p:cNvPr>
            <p:cNvSpPr txBox="1"/>
            <p:nvPr/>
          </p:nvSpPr>
          <p:spPr>
            <a:xfrm>
              <a:off x="2084633" y="3590655"/>
              <a:ext cx="277078" cy="461665"/>
            </a:xfrm>
            <a:prstGeom prst="rect">
              <a:avLst/>
            </a:prstGeom>
            <a:noFill/>
          </p:spPr>
          <p:txBody>
            <a:bodyPr wrap="square" rtlCol="0">
              <a:spAutoFit/>
            </a:bodyPr>
            <a:lstStyle/>
            <a:p>
              <a:r>
                <a:rPr lang="en-US" sz="2400" dirty="0">
                  <a:latin typeface="Calibri" panose="020F0502020204030204" pitchFamily="34" charset="0"/>
                </a:rPr>
                <a:t>/a*/</a:t>
              </a:r>
            </a:p>
          </p:txBody>
        </p:sp>
      </p:grpSp>
      <p:sp>
        <p:nvSpPr>
          <p:cNvPr id="111" name="Citation">
            <a:extLst>
              <a:ext uri="{FF2B5EF4-FFF2-40B4-BE49-F238E27FC236}">
                <a16:creationId xmlns:a16="http://schemas.microsoft.com/office/drawing/2014/main" id="{87BBF81E-3F95-7A46-831C-3EAF65F4D102}"/>
              </a:ext>
            </a:extLst>
          </p:cNvPr>
          <p:cNvSpPr txBox="1"/>
          <p:nvPr/>
        </p:nvSpPr>
        <p:spPr>
          <a:xfrm>
            <a:off x="-72596" y="0"/>
            <a:ext cx="3424142" cy="26892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[S’94, C ’03, C&amp;W ’03, S&amp;P’18, D’18a, D’18b]</a:t>
            </a:r>
          </a:p>
        </p:txBody>
      </p:sp>
      <p:sp>
        <p:nvSpPr>
          <p:cNvPr id="112" name="TextBox 111">
            <a:extLst>
              <a:ext uri="{FF2B5EF4-FFF2-40B4-BE49-F238E27FC236}">
                <a16:creationId xmlns:a16="http://schemas.microsoft.com/office/drawing/2014/main" id="{28E192D2-24CC-824D-BA02-2D4B78633582}"/>
              </a:ext>
            </a:extLst>
          </p:cNvPr>
          <p:cNvSpPr txBox="1"/>
          <p:nvPr/>
        </p:nvSpPr>
        <p:spPr>
          <a:xfrm>
            <a:off x="6022891" y="4299857"/>
            <a:ext cx="2190617" cy="461665"/>
          </a:xfrm>
          <a:prstGeom prst="rect">
            <a:avLst/>
          </a:prstGeom>
          <a:noFill/>
        </p:spPr>
        <p:txBody>
          <a:bodyPr wrap="square" rtlCol="0">
            <a:spAutoFit/>
          </a:bodyPr>
          <a:lstStyle/>
          <a:p>
            <a:pPr algn="ctr"/>
            <a:r>
              <a:rPr lang="en-US" sz="2400"/>
              <a:t>Trimming posts</a:t>
            </a:r>
          </a:p>
        </p:txBody>
      </p:sp>
      <p:sp>
        <p:nvSpPr>
          <p:cNvPr id="113" name="TextBox 112">
            <a:extLst>
              <a:ext uri="{FF2B5EF4-FFF2-40B4-BE49-F238E27FC236}">
                <a16:creationId xmlns:a16="http://schemas.microsoft.com/office/drawing/2014/main" id="{3E9D35A7-4ADC-0640-9C81-8F0489A08D45}"/>
              </a:ext>
            </a:extLst>
          </p:cNvPr>
          <p:cNvSpPr txBox="1"/>
          <p:nvPr/>
        </p:nvSpPr>
        <p:spPr>
          <a:xfrm>
            <a:off x="4064180" y="4309116"/>
            <a:ext cx="2190617" cy="461665"/>
          </a:xfrm>
          <a:prstGeom prst="rect">
            <a:avLst/>
          </a:prstGeom>
          <a:noFill/>
        </p:spPr>
        <p:txBody>
          <a:bodyPr wrap="square" rtlCol="0">
            <a:spAutoFit/>
          </a:bodyPr>
          <a:lstStyle/>
          <a:p>
            <a:pPr algn="ctr"/>
            <a:r>
              <a:rPr lang="en-US" sz="2400"/>
              <a:t>XSS in JS</a:t>
            </a:r>
          </a:p>
        </p:txBody>
      </p:sp>
      <p:sp>
        <p:nvSpPr>
          <p:cNvPr id="7" name="TextBox 6">
            <a:extLst>
              <a:ext uri="{FF2B5EF4-FFF2-40B4-BE49-F238E27FC236}">
                <a16:creationId xmlns:a16="http://schemas.microsoft.com/office/drawing/2014/main" id="{062AD97B-CD98-E941-B30D-69F1DAFFD1D5}"/>
              </a:ext>
            </a:extLst>
          </p:cNvPr>
          <p:cNvSpPr txBox="1"/>
          <p:nvPr/>
        </p:nvSpPr>
        <p:spPr>
          <a:xfrm>
            <a:off x="146080" y="5563983"/>
            <a:ext cx="4257832" cy="461665"/>
          </a:xfrm>
          <a:prstGeom prst="rect">
            <a:avLst/>
          </a:prstGeom>
          <a:noFill/>
        </p:spPr>
        <p:txBody>
          <a:bodyPr wrap="none" rtlCol="0">
            <a:spAutoFit/>
          </a:bodyPr>
          <a:lstStyle/>
          <a:p>
            <a:pPr marL="285750" indent="-285750">
              <a:buFont typeface="Arial" panose="020B0604020202020204" pitchFamily="34" charset="0"/>
              <a:buChar char="•"/>
            </a:pPr>
            <a:r>
              <a:rPr lang="en-US" sz="2400" b="1"/>
              <a:t>Most</a:t>
            </a:r>
            <a:r>
              <a:rPr lang="en-US" sz="2400"/>
              <a:t> regex engines backtrack</a:t>
            </a:r>
          </a:p>
        </p:txBody>
      </p:sp>
      <p:sp>
        <p:nvSpPr>
          <p:cNvPr id="41" name="TextBox 40">
            <a:extLst>
              <a:ext uri="{FF2B5EF4-FFF2-40B4-BE49-F238E27FC236}">
                <a16:creationId xmlns:a16="http://schemas.microsoft.com/office/drawing/2014/main" id="{6D9E664F-4D73-F848-BF80-043D2C66E87F}"/>
              </a:ext>
            </a:extLst>
          </p:cNvPr>
          <p:cNvSpPr txBox="1"/>
          <p:nvPr/>
        </p:nvSpPr>
        <p:spPr>
          <a:xfrm>
            <a:off x="170356" y="6226248"/>
            <a:ext cx="4213654" cy="461665"/>
          </a:xfrm>
          <a:prstGeom prst="rect">
            <a:avLst/>
          </a:prstGeom>
          <a:noFill/>
        </p:spPr>
        <p:txBody>
          <a:bodyPr wrap="none" rtlCol="0">
            <a:spAutoFit/>
          </a:bodyPr>
          <a:lstStyle/>
          <a:p>
            <a:pPr marL="285750" indent="-285750">
              <a:buFont typeface="Arial" panose="020B0604020202020204" pitchFamily="34" charset="0"/>
              <a:buChar char="•"/>
            </a:pPr>
            <a:r>
              <a:rPr lang="en-US" sz="2400" b="1"/>
              <a:t>Dialects</a:t>
            </a:r>
            <a:r>
              <a:rPr lang="en-US" sz="2400"/>
              <a:t> preclude substitution</a:t>
            </a:r>
          </a:p>
        </p:txBody>
      </p:sp>
      <p:pic>
        <p:nvPicPr>
          <p:cNvPr id="42" name="Picture 41">
            <a:extLst>
              <a:ext uri="{FF2B5EF4-FFF2-40B4-BE49-F238E27FC236}">
                <a16:creationId xmlns:a16="http://schemas.microsoft.com/office/drawing/2014/main" id="{45B39BBB-3743-9742-8573-D8AB4B0CA1BC}"/>
              </a:ext>
            </a:extLst>
          </p:cNvPr>
          <p:cNvPicPr>
            <a:picLocks noChangeAspect="1"/>
          </p:cNvPicPr>
          <p:nvPr/>
        </p:nvPicPr>
        <p:blipFill>
          <a:blip r:embed="rId15" cstate="email">
            <a:alphaModFix amt="75000"/>
            <a:extLst>
              <a:ext uri="{28A0092B-C50C-407E-A947-70E740481C1C}">
                <a14:useLocalDpi xmlns:a14="http://schemas.microsoft.com/office/drawing/2010/main"/>
              </a:ext>
            </a:extLst>
          </a:blip>
          <a:stretch>
            <a:fillRect/>
          </a:stretch>
        </p:blipFill>
        <p:spPr>
          <a:xfrm>
            <a:off x="5245317" y="5346549"/>
            <a:ext cx="506312" cy="787014"/>
          </a:xfrm>
          <a:prstGeom prst="rect">
            <a:avLst/>
          </a:prstGeom>
        </p:spPr>
      </p:pic>
      <p:pic>
        <p:nvPicPr>
          <p:cNvPr id="49" name="Picture 48">
            <a:extLst>
              <a:ext uri="{FF2B5EF4-FFF2-40B4-BE49-F238E27FC236}">
                <a16:creationId xmlns:a16="http://schemas.microsoft.com/office/drawing/2014/main" id="{BBF6EE7B-FD2D-3E4C-AC4F-F95A52E054BD}"/>
              </a:ext>
            </a:extLst>
          </p:cNvPr>
          <p:cNvPicPr>
            <a:picLocks noChangeAspect="1"/>
          </p:cNvPicPr>
          <p:nvPr/>
        </p:nvPicPr>
        <p:blipFill rotWithShape="1">
          <a:blip r:embed="rId16" cstate="email">
            <a:alphaModFix amt="75000"/>
            <a:extLst>
              <a:ext uri="{28A0092B-C50C-407E-A947-70E740481C1C}">
                <a14:useLocalDpi xmlns:a14="http://schemas.microsoft.com/office/drawing/2010/main"/>
              </a:ext>
            </a:extLst>
          </a:blip>
          <a:srcRect/>
          <a:stretch/>
        </p:blipFill>
        <p:spPr>
          <a:xfrm>
            <a:off x="6667477" y="5516305"/>
            <a:ext cx="614503" cy="617258"/>
          </a:xfrm>
          <a:prstGeom prst="rect">
            <a:avLst/>
          </a:prstGeom>
        </p:spPr>
      </p:pic>
      <p:pic>
        <p:nvPicPr>
          <p:cNvPr id="50" name="Picture 49">
            <a:extLst>
              <a:ext uri="{FF2B5EF4-FFF2-40B4-BE49-F238E27FC236}">
                <a16:creationId xmlns:a16="http://schemas.microsoft.com/office/drawing/2014/main" id="{0BB57E4E-7A3C-7441-B850-277A0327EAC9}"/>
              </a:ext>
            </a:extLst>
          </p:cNvPr>
          <p:cNvPicPr>
            <a:picLocks noChangeAspect="1"/>
          </p:cNvPicPr>
          <p:nvPr/>
        </p:nvPicPr>
        <p:blipFill rotWithShape="1">
          <a:blip r:embed="rId17" cstate="email">
            <a:alphaModFix amt="75000"/>
            <a:extLst>
              <a:ext uri="{BEBA8EAE-BF5A-486C-A8C5-ECC9F3942E4B}">
                <a14:imgProps xmlns:a14="http://schemas.microsoft.com/office/drawing/2010/main">
                  <a14:imgLayer r:embed="rId18">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7335689" y="5545492"/>
            <a:ext cx="518874" cy="504201"/>
          </a:xfrm>
          <a:prstGeom prst="rect">
            <a:avLst/>
          </a:prstGeom>
        </p:spPr>
      </p:pic>
      <p:pic>
        <p:nvPicPr>
          <p:cNvPr id="51" name="Picture 50">
            <a:extLst>
              <a:ext uri="{FF2B5EF4-FFF2-40B4-BE49-F238E27FC236}">
                <a16:creationId xmlns:a16="http://schemas.microsoft.com/office/drawing/2014/main" id="{AFBDD108-AC77-C94C-9114-2029C71A24B3}"/>
              </a:ext>
            </a:extLst>
          </p:cNvPr>
          <p:cNvPicPr>
            <a:picLocks noChangeAspect="1"/>
          </p:cNvPicPr>
          <p:nvPr/>
        </p:nvPicPr>
        <p:blipFill>
          <a:blip r:embed="rId19" cstate="email">
            <a:alphaModFix amt="75000"/>
            <a:extLst>
              <a:ext uri="{28A0092B-C50C-407E-A947-70E740481C1C}">
                <a14:useLocalDpi xmlns:a14="http://schemas.microsoft.com/office/drawing/2010/main"/>
              </a:ext>
            </a:extLst>
          </a:blip>
          <a:stretch>
            <a:fillRect/>
          </a:stretch>
        </p:blipFill>
        <p:spPr>
          <a:xfrm>
            <a:off x="11673860" y="10449372"/>
            <a:ext cx="45719" cy="45719"/>
          </a:xfrm>
          <a:prstGeom prst="rect">
            <a:avLst/>
          </a:prstGeom>
        </p:spPr>
      </p:pic>
      <p:pic>
        <p:nvPicPr>
          <p:cNvPr id="54" name="Picture 53">
            <a:extLst>
              <a:ext uri="{FF2B5EF4-FFF2-40B4-BE49-F238E27FC236}">
                <a16:creationId xmlns:a16="http://schemas.microsoft.com/office/drawing/2014/main" id="{18861CD1-6B72-3F4F-A569-85C7C90E94A6}"/>
              </a:ext>
            </a:extLst>
          </p:cNvPr>
          <p:cNvPicPr>
            <a:picLocks noChangeAspect="1"/>
          </p:cNvPicPr>
          <p:nvPr/>
        </p:nvPicPr>
        <p:blipFill>
          <a:blip r:embed="rId20" cstate="email">
            <a:alphaModFix amt="75000"/>
            <a:extLst>
              <a:ext uri="{28A0092B-C50C-407E-A947-70E740481C1C}">
                <a14:useLocalDpi xmlns:a14="http://schemas.microsoft.com/office/drawing/2010/main"/>
              </a:ext>
            </a:extLst>
          </a:blip>
          <a:stretch>
            <a:fillRect/>
          </a:stretch>
        </p:blipFill>
        <p:spPr>
          <a:xfrm>
            <a:off x="5803852" y="5578915"/>
            <a:ext cx="809916" cy="437353"/>
          </a:xfrm>
          <a:prstGeom prst="rect">
            <a:avLst/>
          </a:prstGeom>
        </p:spPr>
      </p:pic>
      <p:pic>
        <p:nvPicPr>
          <p:cNvPr id="55" name="Picture 54">
            <a:extLst>
              <a:ext uri="{FF2B5EF4-FFF2-40B4-BE49-F238E27FC236}">
                <a16:creationId xmlns:a16="http://schemas.microsoft.com/office/drawing/2014/main" id="{C2CD5C56-EF69-6349-BE5B-DAD928B2B8EF}"/>
              </a:ext>
            </a:extLst>
          </p:cNvPr>
          <p:cNvPicPr>
            <a:picLocks noChangeAspect="1"/>
          </p:cNvPicPr>
          <p:nvPr/>
        </p:nvPicPr>
        <p:blipFill rotWithShape="1">
          <a:blip r:embed="rId21" cstate="email">
            <a:alphaModFix amt="75000"/>
            <a:extLst>
              <a:ext uri="{28A0092B-C50C-407E-A947-70E740481C1C}">
                <a14:useLocalDpi xmlns:a14="http://schemas.microsoft.com/office/drawing/2010/main"/>
              </a:ext>
            </a:extLst>
          </a:blip>
          <a:srcRect/>
          <a:stretch/>
        </p:blipFill>
        <p:spPr>
          <a:xfrm>
            <a:off x="7872982" y="5460614"/>
            <a:ext cx="577621" cy="633475"/>
          </a:xfrm>
          <a:prstGeom prst="rect">
            <a:avLst/>
          </a:prstGeom>
        </p:spPr>
      </p:pic>
      <p:pic>
        <p:nvPicPr>
          <p:cNvPr id="1026" name="Picture 2" descr="NET Standard and new .NET Framework Logo and Banner | The NeoSmart Files">
            <a:extLst>
              <a:ext uri="{FF2B5EF4-FFF2-40B4-BE49-F238E27FC236}">
                <a16:creationId xmlns:a16="http://schemas.microsoft.com/office/drawing/2014/main" id="{7E5C92CD-57C1-7B4C-AF1C-7B61FF49476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17914" y="5552152"/>
            <a:ext cx="497541" cy="497541"/>
          </a:xfrm>
          <a:prstGeom prst="rect">
            <a:avLst/>
          </a:prstGeom>
          <a:noFill/>
          <a:extLst>
            <a:ext uri="{909E8E84-426E-40DD-AFC4-6F175D3DCCD1}">
              <a14:hiddenFill xmlns:a14="http://schemas.microsoft.com/office/drawing/2010/main">
                <a:solidFill>
                  <a:srgbClr val="FFFFFF"/>
                </a:solidFill>
              </a14:hiddenFill>
            </a:ext>
          </a:extLst>
        </p:spPr>
      </p:pic>
      <p:sp>
        <p:nvSpPr>
          <p:cNvPr id="56" name="Citation">
            <a:extLst>
              <a:ext uri="{FF2B5EF4-FFF2-40B4-BE49-F238E27FC236}">
                <a16:creationId xmlns:a16="http://schemas.microsoft.com/office/drawing/2014/main" id="{F40C4AE1-2102-2D4D-B828-2A2C7541C016}"/>
              </a:ext>
            </a:extLst>
          </p:cNvPr>
          <p:cNvSpPr txBox="1"/>
          <p:nvPr/>
        </p:nvSpPr>
        <p:spPr>
          <a:xfrm>
            <a:off x="168518" y="5345637"/>
            <a:ext cx="631904" cy="26892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[D’19]</a:t>
            </a:r>
          </a:p>
        </p:txBody>
      </p:sp>
    </p:spTree>
    <p:custDataLst>
      <p:tags r:id="rId1"/>
    </p:custDataLst>
    <p:extLst>
      <p:ext uri="{BB962C8B-B14F-4D97-AF65-F5344CB8AC3E}">
        <p14:creationId xmlns:p14="http://schemas.microsoft.com/office/powerpoint/2010/main" val="21157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par>
                                <p:cTn id="57" presetID="9" presetClass="emph" presetSubtype="0" nodeType="withEffect">
                                  <p:stCondLst>
                                    <p:cond delay="0"/>
                                  </p:stCondLst>
                                  <p:childTnLst>
                                    <p:set>
                                      <p:cBhvr>
                                        <p:cTn id="58" dur="indefinite"/>
                                        <p:tgtEl>
                                          <p:spTgt spid="110"/>
                                        </p:tgtEl>
                                        <p:attrNameLst>
                                          <p:attrName>style.opacity</p:attrName>
                                        </p:attrNameLst>
                                      </p:cBhvr>
                                      <p:to>
                                        <p:strVal val="0.5"/>
                                      </p:to>
                                    </p:set>
                                    <p:animEffect filter="image" prLst="opacity: 0.5">
                                      <p:cBhvr rctx="IE">
                                        <p:cTn id="59" dur="indefinite"/>
                                        <p:tgtEl>
                                          <p:spTgt spid="110"/>
                                        </p:tgtEl>
                                      </p:cBhvr>
                                    </p:animEffect>
                                  </p:childTnLst>
                                </p:cTn>
                              </p:par>
                              <p:par>
                                <p:cTn id="60" presetID="9" presetClass="emph" presetSubtype="0" grpId="1" nodeType="withEffect">
                                  <p:stCondLst>
                                    <p:cond delay="0"/>
                                  </p:stCondLst>
                                  <p:childTnLst>
                                    <p:set>
                                      <p:cBhvr>
                                        <p:cTn id="61" dur="indefinite"/>
                                        <p:tgtEl>
                                          <p:spTgt spid="112"/>
                                        </p:tgtEl>
                                        <p:attrNameLst>
                                          <p:attrName>style.opacity</p:attrName>
                                        </p:attrNameLst>
                                      </p:cBhvr>
                                      <p:to>
                                        <p:strVal val="0.5"/>
                                      </p:to>
                                    </p:set>
                                    <p:animEffect filter="image" prLst="opacity: 0.5">
                                      <p:cBhvr rctx="IE">
                                        <p:cTn id="62" dur="indefinite"/>
                                        <p:tgtEl>
                                          <p:spTgt spid="112"/>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9" presetClass="emph" presetSubtype="0" grpId="1" nodeType="clickEffect">
                                  <p:stCondLst>
                                    <p:cond delay="0"/>
                                  </p:stCondLst>
                                  <p:childTnLst>
                                    <p:set>
                                      <p:cBhvr>
                                        <p:cTn id="86" dur="indefinite"/>
                                        <p:tgtEl>
                                          <p:spTgt spid="7"/>
                                        </p:tgtEl>
                                        <p:attrNameLst>
                                          <p:attrName>style.opacity</p:attrName>
                                        </p:attrNameLst>
                                      </p:cBhvr>
                                      <p:to>
                                        <p:strVal val="0.5"/>
                                      </p:to>
                                    </p:set>
                                    <p:animEffect filter="image" prLst="opacity: 0.5">
                                      <p:cBhvr rctx="IE">
                                        <p:cTn id="87" dur="indefinite"/>
                                        <p:tgtEl>
                                          <p:spTgt spid="7"/>
                                        </p:tgtEl>
                                      </p:cBhvr>
                                    </p:animEffect>
                                  </p:childTnLst>
                                </p:cTn>
                              </p:par>
                              <p:par>
                                <p:cTn id="88" presetID="9" presetClass="emph" presetSubtype="0" nodeType="withEffect">
                                  <p:stCondLst>
                                    <p:cond delay="0"/>
                                  </p:stCondLst>
                                  <p:childTnLst>
                                    <p:set>
                                      <p:cBhvr>
                                        <p:cTn id="89" dur="indefinite"/>
                                        <p:tgtEl>
                                          <p:spTgt spid="42"/>
                                        </p:tgtEl>
                                        <p:attrNameLst>
                                          <p:attrName>style.opacity</p:attrName>
                                        </p:attrNameLst>
                                      </p:cBhvr>
                                      <p:to>
                                        <p:strVal val="0.5"/>
                                      </p:to>
                                    </p:set>
                                    <p:animEffect filter="image" prLst="opacity: 0.5">
                                      <p:cBhvr rctx="IE">
                                        <p:cTn id="90" dur="indefinite"/>
                                        <p:tgtEl>
                                          <p:spTgt spid="42"/>
                                        </p:tgtEl>
                                      </p:cBhvr>
                                    </p:animEffect>
                                  </p:childTnLst>
                                </p:cTn>
                              </p:par>
                              <p:par>
                                <p:cTn id="91" presetID="9" presetClass="emph" presetSubtype="0" nodeType="withEffect">
                                  <p:stCondLst>
                                    <p:cond delay="0"/>
                                  </p:stCondLst>
                                  <p:childTnLst>
                                    <p:set>
                                      <p:cBhvr>
                                        <p:cTn id="92" dur="indefinite"/>
                                        <p:tgtEl>
                                          <p:spTgt spid="49"/>
                                        </p:tgtEl>
                                        <p:attrNameLst>
                                          <p:attrName>style.opacity</p:attrName>
                                        </p:attrNameLst>
                                      </p:cBhvr>
                                      <p:to>
                                        <p:strVal val="0.5"/>
                                      </p:to>
                                    </p:set>
                                    <p:animEffect filter="image" prLst="opacity: 0.5">
                                      <p:cBhvr rctx="IE">
                                        <p:cTn id="93" dur="indefinite"/>
                                        <p:tgtEl>
                                          <p:spTgt spid="49"/>
                                        </p:tgtEl>
                                      </p:cBhvr>
                                    </p:animEffect>
                                  </p:childTnLst>
                                </p:cTn>
                              </p:par>
                              <p:par>
                                <p:cTn id="94" presetID="9" presetClass="emph" presetSubtype="0" nodeType="withEffect">
                                  <p:stCondLst>
                                    <p:cond delay="0"/>
                                  </p:stCondLst>
                                  <p:childTnLst>
                                    <p:set>
                                      <p:cBhvr>
                                        <p:cTn id="95" dur="indefinite"/>
                                        <p:tgtEl>
                                          <p:spTgt spid="50"/>
                                        </p:tgtEl>
                                        <p:attrNameLst>
                                          <p:attrName>style.opacity</p:attrName>
                                        </p:attrNameLst>
                                      </p:cBhvr>
                                      <p:to>
                                        <p:strVal val="0.5"/>
                                      </p:to>
                                    </p:set>
                                    <p:animEffect filter="image" prLst="opacity: 0.5">
                                      <p:cBhvr rctx="IE">
                                        <p:cTn id="96" dur="indefinite"/>
                                        <p:tgtEl>
                                          <p:spTgt spid="50"/>
                                        </p:tgtEl>
                                      </p:cBhvr>
                                    </p:animEffect>
                                  </p:childTnLst>
                                </p:cTn>
                              </p:par>
                              <p:par>
                                <p:cTn id="97" presetID="9" presetClass="emph" presetSubtype="0" nodeType="withEffect">
                                  <p:stCondLst>
                                    <p:cond delay="0"/>
                                  </p:stCondLst>
                                  <p:childTnLst>
                                    <p:set>
                                      <p:cBhvr>
                                        <p:cTn id="98" dur="indefinite"/>
                                        <p:tgtEl>
                                          <p:spTgt spid="54"/>
                                        </p:tgtEl>
                                        <p:attrNameLst>
                                          <p:attrName>style.opacity</p:attrName>
                                        </p:attrNameLst>
                                      </p:cBhvr>
                                      <p:to>
                                        <p:strVal val="0.5"/>
                                      </p:to>
                                    </p:set>
                                    <p:animEffect filter="image" prLst="opacity: 0.5">
                                      <p:cBhvr rctx="IE">
                                        <p:cTn id="99" dur="indefinite"/>
                                        <p:tgtEl>
                                          <p:spTgt spid="54"/>
                                        </p:tgtEl>
                                      </p:cBhvr>
                                    </p:animEffect>
                                  </p:childTnLst>
                                </p:cTn>
                              </p:par>
                              <p:par>
                                <p:cTn id="100" presetID="9" presetClass="emph" presetSubtype="0" nodeType="withEffect">
                                  <p:stCondLst>
                                    <p:cond delay="0"/>
                                  </p:stCondLst>
                                  <p:childTnLst>
                                    <p:set>
                                      <p:cBhvr>
                                        <p:cTn id="101" dur="indefinite"/>
                                        <p:tgtEl>
                                          <p:spTgt spid="55"/>
                                        </p:tgtEl>
                                        <p:attrNameLst>
                                          <p:attrName>style.opacity</p:attrName>
                                        </p:attrNameLst>
                                      </p:cBhvr>
                                      <p:to>
                                        <p:strVal val="0.5"/>
                                      </p:to>
                                    </p:set>
                                    <p:animEffect filter="image" prLst="opacity: 0.5">
                                      <p:cBhvr rctx="IE">
                                        <p:cTn id="102" dur="indefinite"/>
                                        <p:tgtEl>
                                          <p:spTgt spid="55"/>
                                        </p:tgtEl>
                                      </p:cBhvr>
                                    </p:animEffect>
                                  </p:childTnLst>
                                </p:cTn>
                              </p:par>
                              <p:par>
                                <p:cTn id="103" presetID="9" presetClass="emph" presetSubtype="0" nodeType="withEffect">
                                  <p:stCondLst>
                                    <p:cond delay="0"/>
                                  </p:stCondLst>
                                  <p:childTnLst>
                                    <p:set>
                                      <p:cBhvr>
                                        <p:cTn id="104" dur="indefinite"/>
                                        <p:tgtEl>
                                          <p:spTgt spid="1026"/>
                                        </p:tgtEl>
                                        <p:attrNameLst>
                                          <p:attrName>style.opacity</p:attrName>
                                        </p:attrNameLst>
                                      </p:cBhvr>
                                      <p:to>
                                        <p:strVal val="0.5"/>
                                      </p:to>
                                    </p:set>
                                    <p:animEffect filter="image" prLst="opacity: 0.5">
                                      <p:cBhvr rctx="IE">
                                        <p:cTn id="105" dur="indefinite"/>
                                        <p:tgtEl>
                                          <p:spTgt spid="1026"/>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2" grpId="1"/>
      <p:bldP spid="113" grpId="0"/>
      <p:bldP spid="7" grpId="0"/>
      <p:bldP spid="7" grpId="1"/>
      <p:bldP spid="41"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8E6-1B18-9643-A840-6F6D00DE0F80}"/>
              </a:ext>
            </a:extLst>
          </p:cNvPr>
          <p:cNvSpPr>
            <a:spLocks noGrp="1"/>
          </p:cNvSpPr>
          <p:nvPr>
            <p:ph type="title"/>
          </p:nvPr>
        </p:nvSpPr>
        <p:spPr>
          <a:xfrm>
            <a:off x="685800" y="704010"/>
            <a:ext cx="7772400" cy="1362075"/>
          </a:xfrm>
        </p:spPr>
        <p:txBody>
          <a:bodyPr/>
          <a:lstStyle/>
          <a:p>
            <a:r>
              <a:rPr lang="en-US"/>
              <a:t>Research highlights</a:t>
            </a:r>
          </a:p>
        </p:txBody>
      </p:sp>
      <p:sp>
        <p:nvSpPr>
          <p:cNvPr id="4" name="Slide Number Placeholder 3">
            <a:extLst>
              <a:ext uri="{FF2B5EF4-FFF2-40B4-BE49-F238E27FC236}">
                <a16:creationId xmlns:a16="http://schemas.microsoft.com/office/drawing/2014/main" id="{8B1E063C-5B65-E44B-89A0-AD2EF4D39A8A}"/>
              </a:ext>
            </a:extLst>
          </p:cNvPr>
          <p:cNvSpPr>
            <a:spLocks noGrp="1"/>
          </p:cNvSpPr>
          <p:nvPr>
            <p:ph type="sldNum" sz="quarter" idx="4294967295"/>
          </p:nvPr>
        </p:nvSpPr>
        <p:spPr>
          <a:xfrm>
            <a:off x="8441113" y="6457950"/>
            <a:ext cx="366712" cy="365125"/>
          </a:xfrm>
        </p:spPr>
        <p:txBody>
          <a:bodyPr/>
          <a:lstStyle/>
          <a:p>
            <a:fld id="{8A7A6979-0714-4377-B894-6BE4C2D6E202}" type="slidenum">
              <a:rPr lang="en-US" smtClean="0"/>
              <a:pPr/>
              <a:t>8</a:t>
            </a:fld>
            <a:endParaRPr lang="en-US" dirty="0"/>
          </a:p>
        </p:txBody>
      </p:sp>
      <p:sp>
        <p:nvSpPr>
          <p:cNvPr id="5" name="TextBox 4">
            <a:extLst>
              <a:ext uri="{FF2B5EF4-FFF2-40B4-BE49-F238E27FC236}">
                <a16:creationId xmlns:a16="http://schemas.microsoft.com/office/drawing/2014/main" id="{830DECAA-44AD-BC4D-B2B4-C1FD99DCAB28}"/>
              </a:ext>
            </a:extLst>
          </p:cNvPr>
          <p:cNvSpPr txBox="1"/>
          <p:nvPr/>
        </p:nvSpPr>
        <p:spPr>
          <a:xfrm>
            <a:off x="556079" y="1833140"/>
            <a:ext cx="6881114" cy="3709285"/>
          </a:xfrm>
          <a:prstGeom prst="rect">
            <a:avLst/>
          </a:prstGeom>
          <a:noFill/>
        </p:spPr>
        <p:txBody>
          <a:bodyPr wrap="none" rtlCol="0">
            <a:spAutoFit/>
          </a:bodyPr>
          <a:lstStyle/>
          <a:p>
            <a:pPr marL="514350" indent="-514350">
              <a:lnSpc>
                <a:spcPct val="150000"/>
              </a:lnSpc>
              <a:buAutoNum type="arabicPeriod"/>
            </a:pPr>
            <a:r>
              <a:rPr lang="en-US" sz="3200"/>
              <a:t>Space-time memoization tradeoffs</a:t>
            </a:r>
          </a:p>
          <a:p>
            <a:pPr marL="514350" indent="-514350">
              <a:lnSpc>
                <a:spcPct val="150000"/>
              </a:lnSpc>
              <a:buAutoNum type="arabicPeriod"/>
            </a:pPr>
            <a:endParaRPr lang="en-US" sz="3200"/>
          </a:p>
          <a:p>
            <a:pPr marL="514350" indent="-514350">
              <a:lnSpc>
                <a:spcPct val="150000"/>
              </a:lnSpc>
              <a:buAutoNum type="arabicPeriod"/>
            </a:pPr>
            <a:r>
              <a:rPr lang="en-US" sz="3200"/>
              <a:t>Extensions to E-regexes</a:t>
            </a:r>
          </a:p>
          <a:p>
            <a:pPr marL="514350" indent="-514350">
              <a:lnSpc>
                <a:spcPct val="150000"/>
              </a:lnSpc>
              <a:buAutoNum type="arabicPeriod"/>
            </a:pPr>
            <a:endParaRPr lang="en-US" sz="3200"/>
          </a:p>
          <a:p>
            <a:pPr marL="514350" indent="-514350">
              <a:lnSpc>
                <a:spcPct val="150000"/>
              </a:lnSpc>
              <a:buAutoNum type="arabicPeriod"/>
            </a:pPr>
            <a:r>
              <a:rPr lang="en-US" sz="3200"/>
              <a:t>Efficient memo table representations</a:t>
            </a:r>
          </a:p>
        </p:txBody>
      </p:sp>
    </p:spTree>
    <p:extLst>
      <p:ext uri="{BB962C8B-B14F-4D97-AF65-F5344CB8AC3E}">
        <p14:creationId xmlns:p14="http://schemas.microsoft.com/office/powerpoint/2010/main" val="65218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8F9E67-C980-BF49-A980-739CD5F5DF4B}"/>
              </a:ext>
            </a:extLst>
          </p:cNvPr>
          <p:cNvSpPr>
            <a:spLocks noGrp="1"/>
          </p:cNvSpPr>
          <p:nvPr>
            <p:ph type="title"/>
          </p:nvPr>
        </p:nvSpPr>
        <p:spPr/>
        <p:txBody>
          <a:bodyPr/>
          <a:lstStyle/>
          <a:p>
            <a:r>
              <a:rPr lang="en-US" dirty="0"/>
              <a:t>Approach: Full memoization</a:t>
            </a:r>
          </a:p>
        </p:txBody>
      </p:sp>
      <p:sp>
        <p:nvSpPr>
          <p:cNvPr id="47" name="Cover indeg">
            <a:extLst>
              <a:ext uri="{FF2B5EF4-FFF2-40B4-BE49-F238E27FC236}">
                <a16:creationId xmlns:a16="http://schemas.microsoft.com/office/drawing/2014/main" id="{35A9D906-A557-6E47-AA12-12890C4507B3}"/>
              </a:ext>
            </a:extLst>
          </p:cNvPr>
          <p:cNvSpPr/>
          <p:nvPr/>
        </p:nvSpPr>
        <p:spPr bwMode="auto">
          <a:xfrm>
            <a:off x="5023729" y="2271033"/>
            <a:ext cx="2301360" cy="3169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nvGrpSpPr>
          <p:cNvPr id="95" name="I N2">
            <a:extLst>
              <a:ext uri="{FF2B5EF4-FFF2-40B4-BE49-F238E27FC236}">
                <a16:creationId xmlns:a16="http://schemas.microsoft.com/office/drawing/2014/main" id="{63F84559-0A0C-DC4F-98A0-F433B3EEE25B}"/>
              </a:ext>
            </a:extLst>
          </p:cNvPr>
          <p:cNvGrpSpPr/>
          <p:nvPr/>
        </p:nvGrpSpPr>
        <p:grpSpPr>
          <a:xfrm>
            <a:off x="2116495" y="2950305"/>
            <a:ext cx="2793684" cy="574158"/>
            <a:chOff x="1729819" y="3328655"/>
            <a:chExt cx="2793684" cy="574158"/>
          </a:xfrm>
        </p:grpSpPr>
        <p:sp>
          <p:nvSpPr>
            <p:cNvPr id="96" name="Oval 95">
              <a:extLst>
                <a:ext uri="{FF2B5EF4-FFF2-40B4-BE49-F238E27FC236}">
                  <a16:creationId xmlns:a16="http://schemas.microsoft.com/office/drawing/2014/main" id="{8625E9D1-6EE3-1049-8F77-C3464445361A}"/>
                </a:ext>
              </a:extLst>
            </p:cNvPr>
            <p:cNvSpPr/>
            <p:nvPr/>
          </p:nvSpPr>
          <p:spPr bwMode="auto">
            <a:xfrm>
              <a:off x="1729819" y="3328655"/>
              <a:ext cx="574158" cy="57415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97" name="TextBox 96">
              <a:extLst>
                <a:ext uri="{FF2B5EF4-FFF2-40B4-BE49-F238E27FC236}">
                  <a16:creationId xmlns:a16="http://schemas.microsoft.com/office/drawing/2014/main" id="{DBA42DF6-0032-024C-95CA-867A544070B8}"/>
                </a:ext>
              </a:extLst>
            </p:cNvPr>
            <p:cNvSpPr txBox="1"/>
            <p:nvPr/>
          </p:nvSpPr>
          <p:spPr>
            <a:xfrm>
              <a:off x="2571750" y="3458768"/>
              <a:ext cx="1951753" cy="344710"/>
            </a:xfrm>
            <a:prstGeom prst="rect">
              <a:avLst/>
            </a:prstGeom>
            <a:noFill/>
          </p:spPr>
          <p:txBody>
            <a:bodyPr wrap="none" rtlCol="0">
              <a:spAutoFit/>
            </a:bodyPr>
            <a:lstStyle/>
            <a:p>
              <a:pPr lvl="0" defTabSz="914400" fontAlgn="base">
                <a:lnSpc>
                  <a:spcPct val="80000"/>
                </a:lnSpc>
                <a:spcBef>
                  <a:spcPct val="20000"/>
                </a:spcBef>
                <a:spcAft>
                  <a:spcPct val="0"/>
                </a:spcAft>
                <a:buClr>
                  <a:prstClr val="black"/>
                </a:buClr>
                <a:buSzPct val="75000"/>
                <a:defRPr/>
              </a:pPr>
              <a:r>
                <a:rPr lang="en-US" sz="2000" dirty="0">
                  <a:solidFill>
                    <a:prstClr val="black"/>
                  </a:solidFill>
                  <a:latin typeface="Calibri" panose="020F0502020204030204" pitchFamily="34" charset="0"/>
                  <a:cs typeface="Arial" pitchFamily="34" charset="0"/>
                </a:rPr>
                <a:t>Vertex 1, offset 2</a:t>
              </a:r>
            </a:p>
          </p:txBody>
        </p:sp>
      </p:grpSp>
      <p:grpSp>
        <p:nvGrpSpPr>
          <p:cNvPr id="98" name="I N3">
            <a:extLst>
              <a:ext uri="{FF2B5EF4-FFF2-40B4-BE49-F238E27FC236}">
                <a16:creationId xmlns:a16="http://schemas.microsoft.com/office/drawing/2014/main" id="{91E3F304-E77C-524F-8AEC-2110CBFD93DB}"/>
              </a:ext>
            </a:extLst>
          </p:cNvPr>
          <p:cNvGrpSpPr/>
          <p:nvPr/>
        </p:nvGrpSpPr>
        <p:grpSpPr>
          <a:xfrm>
            <a:off x="2116495" y="3756164"/>
            <a:ext cx="2793683" cy="574158"/>
            <a:chOff x="1729819" y="4134514"/>
            <a:chExt cx="2793683" cy="574158"/>
          </a:xfrm>
        </p:grpSpPr>
        <p:sp>
          <p:nvSpPr>
            <p:cNvPr id="99" name="Oval 98">
              <a:extLst>
                <a:ext uri="{FF2B5EF4-FFF2-40B4-BE49-F238E27FC236}">
                  <a16:creationId xmlns:a16="http://schemas.microsoft.com/office/drawing/2014/main" id="{634F44FB-9C37-C145-BAEF-120E07173A45}"/>
                </a:ext>
              </a:extLst>
            </p:cNvPr>
            <p:cNvSpPr/>
            <p:nvPr/>
          </p:nvSpPr>
          <p:spPr bwMode="auto">
            <a:xfrm>
              <a:off x="1729819" y="4134514"/>
              <a:ext cx="574158" cy="57415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0" name="TextBox 99">
              <a:extLst>
                <a:ext uri="{FF2B5EF4-FFF2-40B4-BE49-F238E27FC236}">
                  <a16:creationId xmlns:a16="http://schemas.microsoft.com/office/drawing/2014/main" id="{C5706C92-3B8C-0D47-BABE-267BE6A90A28}"/>
                </a:ext>
              </a:extLst>
            </p:cNvPr>
            <p:cNvSpPr txBox="1"/>
            <p:nvPr/>
          </p:nvSpPr>
          <p:spPr>
            <a:xfrm>
              <a:off x="2571749" y="4264627"/>
              <a:ext cx="1951753" cy="344710"/>
            </a:xfrm>
            <a:prstGeom prst="rect">
              <a:avLst/>
            </a:prstGeom>
            <a:noFill/>
          </p:spPr>
          <p:txBody>
            <a:bodyPr wrap="none" rtlCol="0">
              <a:spAutoFit/>
            </a:bodyPr>
            <a:lstStyle/>
            <a:p>
              <a:pPr lvl="0" defTabSz="914400" fontAlgn="base">
                <a:lnSpc>
                  <a:spcPct val="80000"/>
                </a:lnSpc>
                <a:spcBef>
                  <a:spcPct val="20000"/>
                </a:spcBef>
                <a:spcAft>
                  <a:spcPct val="0"/>
                </a:spcAft>
                <a:buClr>
                  <a:prstClr val="black"/>
                </a:buClr>
                <a:buSzPct val="75000"/>
                <a:defRPr/>
              </a:pPr>
              <a:r>
                <a:rPr lang="en-US" sz="2000" dirty="0">
                  <a:solidFill>
                    <a:prstClr val="black"/>
                  </a:solidFill>
                  <a:latin typeface="Calibri" panose="020F0502020204030204" pitchFamily="34" charset="0"/>
                  <a:cs typeface="Arial" pitchFamily="34" charset="0"/>
                </a:rPr>
                <a:t>Vertex 1, offset 3</a:t>
              </a:r>
            </a:p>
          </p:txBody>
        </p:sp>
      </p:grpSp>
      <p:grpSp>
        <p:nvGrpSpPr>
          <p:cNvPr id="101" name="I-loop to node 2">
            <a:extLst>
              <a:ext uri="{FF2B5EF4-FFF2-40B4-BE49-F238E27FC236}">
                <a16:creationId xmlns:a16="http://schemas.microsoft.com/office/drawing/2014/main" id="{344F0BE9-9C11-B44E-9F00-7A3E0EF15A94}"/>
              </a:ext>
            </a:extLst>
          </p:cNvPr>
          <p:cNvGrpSpPr/>
          <p:nvPr/>
        </p:nvGrpSpPr>
        <p:grpSpPr>
          <a:xfrm>
            <a:off x="2403574" y="2714838"/>
            <a:ext cx="1493789" cy="338847"/>
            <a:chOff x="2016898" y="3093188"/>
            <a:chExt cx="1493789" cy="338847"/>
          </a:xfrm>
        </p:grpSpPr>
        <p:cxnSp>
          <p:nvCxnSpPr>
            <p:cNvPr id="102" name="Straight Arrow Connector 101">
              <a:extLst>
                <a:ext uri="{FF2B5EF4-FFF2-40B4-BE49-F238E27FC236}">
                  <a16:creationId xmlns:a16="http://schemas.microsoft.com/office/drawing/2014/main" id="{7D72D53F-9A46-5548-854D-D2121B65A835}"/>
                </a:ext>
              </a:extLst>
            </p:cNvPr>
            <p:cNvCxnSpPr>
              <a:stCxn id="132" idx="4"/>
              <a:endCxn id="96" idx="0"/>
            </p:cNvCxnSpPr>
            <p:nvPr/>
          </p:nvCxnSpPr>
          <p:spPr bwMode="auto">
            <a:xfrm>
              <a:off x="2016898" y="3093188"/>
              <a:ext cx="0" cy="235467"/>
            </a:xfrm>
            <a:prstGeom prst="straightConnector1">
              <a:avLst/>
            </a:prstGeom>
            <a:noFill/>
            <a:ln w="38100" cap="flat" cmpd="sng" algn="ctr">
              <a:solidFill>
                <a:schemeClr val="accent3"/>
              </a:solidFill>
              <a:prstDash val="solid"/>
              <a:round/>
              <a:headEnd type="none" w="med" len="med"/>
              <a:tailEnd type="triangle"/>
            </a:ln>
            <a:effectLst/>
          </p:spPr>
        </p:cxnSp>
        <p:sp>
          <p:nvSpPr>
            <p:cNvPr id="103" name="TextBox 102">
              <a:extLst>
                <a:ext uri="{FF2B5EF4-FFF2-40B4-BE49-F238E27FC236}">
                  <a16:creationId xmlns:a16="http://schemas.microsoft.com/office/drawing/2014/main" id="{FC357B22-B569-FB43-864E-D90B8A66E685}"/>
                </a:ext>
              </a:extLst>
            </p:cNvPr>
            <p:cNvSpPr txBox="1"/>
            <p:nvPr/>
          </p:nvSpPr>
          <p:spPr>
            <a:xfrm>
              <a:off x="2030666" y="3137787"/>
              <a:ext cx="1480021"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inner</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loop)</a:t>
              </a:r>
            </a:p>
          </p:txBody>
        </p:sp>
      </p:grpSp>
      <p:pic>
        <p:nvPicPr>
          <p:cNvPr id="104" name="NFA">
            <a:extLst>
              <a:ext uri="{FF2B5EF4-FFF2-40B4-BE49-F238E27FC236}">
                <a16:creationId xmlns:a16="http://schemas.microsoft.com/office/drawing/2014/main" id="{08AD6FF7-D196-4448-863C-23B7B24A190D}"/>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4189" y="876720"/>
            <a:ext cx="5495544" cy="1390918"/>
          </a:xfrm>
          <a:prstGeom prst="rect">
            <a:avLst/>
          </a:prstGeom>
        </p:spPr>
      </p:pic>
      <p:sp>
        <p:nvSpPr>
          <p:cNvPr id="106" name="Oval 105">
            <a:extLst>
              <a:ext uri="{FF2B5EF4-FFF2-40B4-BE49-F238E27FC236}">
                <a16:creationId xmlns:a16="http://schemas.microsoft.com/office/drawing/2014/main" id="{5BAB3F43-4FF3-4C46-B539-38D10DECAFEA}"/>
              </a:ext>
            </a:extLst>
          </p:cNvPr>
          <p:cNvSpPr/>
          <p:nvPr/>
        </p:nvSpPr>
        <p:spPr bwMode="auto">
          <a:xfrm>
            <a:off x="5735995" y="3756164"/>
            <a:ext cx="574158" cy="57415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nvGrpSpPr>
          <p:cNvPr id="108" name="O-loop 2">
            <a:extLst>
              <a:ext uri="{FF2B5EF4-FFF2-40B4-BE49-F238E27FC236}">
                <a16:creationId xmlns:a16="http://schemas.microsoft.com/office/drawing/2014/main" id="{D1254E69-6C5D-AA41-B074-B836A2A60811}"/>
              </a:ext>
            </a:extLst>
          </p:cNvPr>
          <p:cNvGrpSpPr/>
          <p:nvPr/>
        </p:nvGrpSpPr>
        <p:grpSpPr>
          <a:xfrm>
            <a:off x="2403574" y="2596346"/>
            <a:ext cx="3619500" cy="353959"/>
            <a:chOff x="2016898" y="2974696"/>
            <a:chExt cx="3619500" cy="353959"/>
          </a:xfrm>
        </p:grpSpPr>
        <p:cxnSp>
          <p:nvCxnSpPr>
            <p:cNvPr id="109" name="Straight Arrow Connector 108">
              <a:extLst>
                <a:ext uri="{FF2B5EF4-FFF2-40B4-BE49-F238E27FC236}">
                  <a16:creationId xmlns:a16="http://schemas.microsoft.com/office/drawing/2014/main" id="{4D85BC15-064F-4F4D-8B2C-1F3F1BA419CB}"/>
                </a:ext>
              </a:extLst>
            </p:cNvPr>
            <p:cNvCxnSpPr>
              <a:stCxn id="132" idx="4"/>
              <a:endCxn id="129" idx="0"/>
            </p:cNvCxnSpPr>
            <p:nvPr/>
          </p:nvCxnSpPr>
          <p:spPr bwMode="auto">
            <a:xfrm>
              <a:off x="2016898" y="3093188"/>
              <a:ext cx="3619500" cy="235467"/>
            </a:xfrm>
            <a:prstGeom prst="straightConnector1">
              <a:avLst/>
            </a:prstGeom>
            <a:noFill/>
            <a:ln w="38100" cap="flat" cmpd="sng" algn="ctr">
              <a:solidFill>
                <a:schemeClr val="accent3"/>
              </a:solidFill>
              <a:prstDash val="solid"/>
              <a:round/>
              <a:headEnd type="none" w="med" len="med"/>
              <a:tailEnd type="triangle"/>
            </a:ln>
            <a:effectLst/>
          </p:spPr>
        </p:cxnSp>
        <p:sp>
          <p:nvSpPr>
            <p:cNvPr id="110" name="TextBox 109">
              <a:extLst>
                <a:ext uri="{FF2B5EF4-FFF2-40B4-BE49-F238E27FC236}">
                  <a16:creationId xmlns:a16="http://schemas.microsoft.com/office/drawing/2014/main" id="{5BF8EA39-9D5D-3749-A87C-E4F80698C2CE}"/>
                </a:ext>
              </a:extLst>
            </p:cNvPr>
            <p:cNvSpPr txBox="1"/>
            <p:nvPr/>
          </p:nvSpPr>
          <p:spPr>
            <a:xfrm>
              <a:off x="3908426" y="2974696"/>
              <a:ext cx="1499065"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outer</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loop)</a:t>
              </a:r>
            </a:p>
          </p:txBody>
        </p:sp>
      </p:grpSp>
      <p:grpSp>
        <p:nvGrpSpPr>
          <p:cNvPr id="111" name="O-loop to N3">
            <a:extLst>
              <a:ext uri="{FF2B5EF4-FFF2-40B4-BE49-F238E27FC236}">
                <a16:creationId xmlns:a16="http://schemas.microsoft.com/office/drawing/2014/main" id="{0997B7FC-29E8-0140-A283-24303ECC00F2}"/>
              </a:ext>
            </a:extLst>
          </p:cNvPr>
          <p:cNvGrpSpPr/>
          <p:nvPr/>
        </p:nvGrpSpPr>
        <p:grpSpPr>
          <a:xfrm>
            <a:off x="6023074" y="3482517"/>
            <a:ext cx="1563781" cy="294248"/>
            <a:chOff x="5636398" y="3860867"/>
            <a:chExt cx="1563781" cy="294248"/>
          </a:xfrm>
        </p:grpSpPr>
        <p:cxnSp>
          <p:nvCxnSpPr>
            <p:cNvPr id="112" name="Straight Arrow Connector 111">
              <a:extLst>
                <a:ext uri="{FF2B5EF4-FFF2-40B4-BE49-F238E27FC236}">
                  <a16:creationId xmlns:a16="http://schemas.microsoft.com/office/drawing/2014/main" id="{DCFBAC0B-EF05-A84B-8AD6-3E140C399DBA}"/>
                </a:ext>
              </a:extLst>
            </p:cNvPr>
            <p:cNvCxnSpPr>
              <a:stCxn id="129" idx="4"/>
              <a:endCxn id="106" idx="0"/>
            </p:cNvCxnSpPr>
            <p:nvPr/>
          </p:nvCxnSpPr>
          <p:spPr bwMode="auto">
            <a:xfrm>
              <a:off x="5636398" y="3902813"/>
              <a:ext cx="0" cy="231701"/>
            </a:xfrm>
            <a:prstGeom prst="straightConnector1">
              <a:avLst/>
            </a:prstGeom>
            <a:noFill/>
            <a:ln w="38100" cap="flat" cmpd="sng" algn="ctr">
              <a:solidFill>
                <a:schemeClr val="accent3"/>
              </a:solidFill>
              <a:prstDash val="solid"/>
              <a:round/>
              <a:headEnd type="none" w="med" len="med"/>
              <a:tailEnd type="triangle"/>
            </a:ln>
            <a:effectLst/>
          </p:spPr>
        </p:cxnSp>
        <p:sp>
          <p:nvSpPr>
            <p:cNvPr id="113" name="TextBox 112">
              <a:extLst>
                <a:ext uri="{FF2B5EF4-FFF2-40B4-BE49-F238E27FC236}">
                  <a16:creationId xmlns:a16="http://schemas.microsoft.com/office/drawing/2014/main" id="{AFCE880F-3728-A74B-B171-A9D550B1019F}"/>
                </a:ext>
              </a:extLst>
            </p:cNvPr>
            <p:cNvSpPr txBox="1"/>
            <p:nvPr/>
          </p:nvSpPr>
          <p:spPr>
            <a:xfrm>
              <a:off x="5712464" y="3860867"/>
              <a:ext cx="1487715"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inner</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loop)</a:t>
              </a:r>
            </a:p>
          </p:txBody>
        </p:sp>
      </p:grpSp>
      <p:grpSp>
        <p:nvGrpSpPr>
          <p:cNvPr id="114" name="I-loop to node 3">
            <a:extLst>
              <a:ext uri="{FF2B5EF4-FFF2-40B4-BE49-F238E27FC236}">
                <a16:creationId xmlns:a16="http://schemas.microsoft.com/office/drawing/2014/main" id="{0749820D-D614-AD44-8028-7AA7A9C0DC29}"/>
              </a:ext>
            </a:extLst>
          </p:cNvPr>
          <p:cNvGrpSpPr/>
          <p:nvPr/>
        </p:nvGrpSpPr>
        <p:grpSpPr>
          <a:xfrm>
            <a:off x="2403574" y="3504585"/>
            <a:ext cx="1499661" cy="369827"/>
            <a:chOff x="2411527" y="3882935"/>
            <a:chExt cx="1499661" cy="369827"/>
          </a:xfrm>
        </p:grpSpPr>
        <p:cxnSp>
          <p:nvCxnSpPr>
            <p:cNvPr id="115" name="Straight Arrow Connector 114">
              <a:extLst>
                <a:ext uri="{FF2B5EF4-FFF2-40B4-BE49-F238E27FC236}">
                  <a16:creationId xmlns:a16="http://schemas.microsoft.com/office/drawing/2014/main" id="{34E00B90-B8DF-B246-A1A9-A71C28725FF6}"/>
                </a:ext>
              </a:extLst>
            </p:cNvPr>
            <p:cNvCxnSpPr>
              <a:stCxn id="96" idx="4"/>
              <a:endCxn id="99" idx="0"/>
            </p:cNvCxnSpPr>
            <p:nvPr/>
          </p:nvCxnSpPr>
          <p:spPr bwMode="auto">
            <a:xfrm>
              <a:off x="2411527" y="3882935"/>
              <a:ext cx="0" cy="231701"/>
            </a:xfrm>
            <a:prstGeom prst="straightConnector1">
              <a:avLst/>
            </a:prstGeom>
            <a:noFill/>
            <a:ln w="38100" cap="flat" cmpd="sng" algn="ctr">
              <a:solidFill>
                <a:schemeClr val="accent3"/>
              </a:solidFill>
              <a:prstDash val="solid"/>
              <a:round/>
              <a:headEnd type="none" w="med" len="med"/>
              <a:tailEnd type="triangle"/>
            </a:ln>
            <a:effectLst/>
          </p:spPr>
        </p:cxnSp>
        <p:sp>
          <p:nvSpPr>
            <p:cNvPr id="116" name="TextBox 115">
              <a:extLst>
                <a:ext uri="{FF2B5EF4-FFF2-40B4-BE49-F238E27FC236}">
                  <a16:creationId xmlns:a16="http://schemas.microsoft.com/office/drawing/2014/main" id="{A8FD17E5-05B1-A948-941A-A5241A6A8616}"/>
                </a:ext>
              </a:extLst>
            </p:cNvPr>
            <p:cNvSpPr txBox="1"/>
            <p:nvPr/>
          </p:nvSpPr>
          <p:spPr>
            <a:xfrm>
              <a:off x="2431167" y="3958514"/>
              <a:ext cx="1480021"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inner</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loop)</a:t>
              </a:r>
            </a:p>
          </p:txBody>
        </p:sp>
      </p:grpSp>
      <p:grpSp>
        <p:nvGrpSpPr>
          <p:cNvPr id="117" name="I-fail">
            <a:extLst>
              <a:ext uri="{FF2B5EF4-FFF2-40B4-BE49-F238E27FC236}">
                <a16:creationId xmlns:a16="http://schemas.microsoft.com/office/drawing/2014/main" id="{1D2D5385-CC2B-4449-9B7E-F8FF716F9A04}"/>
              </a:ext>
            </a:extLst>
          </p:cNvPr>
          <p:cNvGrpSpPr/>
          <p:nvPr/>
        </p:nvGrpSpPr>
        <p:grpSpPr>
          <a:xfrm>
            <a:off x="2115146" y="4310444"/>
            <a:ext cx="538761" cy="1387955"/>
            <a:chOff x="2103847" y="4433636"/>
            <a:chExt cx="538761" cy="1387955"/>
          </a:xfrm>
        </p:grpSpPr>
        <p:cxnSp>
          <p:nvCxnSpPr>
            <p:cNvPr id="118" name="Straight Arrow Connector 117">
              <a:extLst>
                <a:ext uri="{FF2B5EF4-FFF2-40B4-BE49-F238E27FC236}">
                  <a16:creationId xmlns:a16="http://schemas.microsoft.com/office/drawing/2014/main" id="{99C2B3A1-567F-4143-9F24-9C8E51818F15}"/>
                </a:ext>
              </a:extLst>
            </p:cNvPr>
            <p:cNvCxnSpPr>
              <a:cxnSpLocks/>
              <a:stCxn id="99" idx="4"/>
              <a:endCxn id="119" idx="0"/>
            </p:cNvCxnSpPr>
            <p:nvPr/>
          </p:nvCxnSpPr>
          <p:spPr bwMode="auto">
            <a:xfrm>
              <a:off x="2392275" y="4433636"/>
              <a:ext cx="3" cy="506737"/>
            </a:xfrm>
            <a:prstGeom prst="straightConnector1">
              <a:avLst/>
            </a:prstGeom>
            <a:noFill/>
            <a:ln w="38100" cap="flat" cmpd="sng" algn="ctr">
              <a:solidFill>
                <a:schemeClr val="accent3"/>
              </a:solidFill>
              <a:prstDash val="solid"/>
              <a:round/>
              <a:headEnd type="none" w="med" len="med"/>
              <a:tailEnd type="triangle"/>
            </a:ln>
            <a:effectLst/>
          </p:spPr>
        </p:cxnSp>
        <p:sp>
          <p:nvSpPr>
            <p:cNvPr id="119" name="TextBox 118">
              <a:extLst>
                <a:ext uri="{FF2B5EF4-FFF2-40B4-BE49-F238E27FC236}">
                  <a16:creationId xmlns:a16="http://schemas.microsoft.com/office/drawing/2014/main" id="{860D929E-FE8D-A64F-AB27-9A61AED94BDA}"/>
                </a:ext>
              </a:extLst>
            </p:cNvPr>
            <p:cNvSpPr txBox="1"/>
            <p:nvPr/>
          </p:nvSpPr>
          <p:spPr>
            <a:xfrm>
              <a:off x="2220596" y="4940373"/>
              <a:ext cx="343364" cy="319446"/>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p>
          </p:txBody>
        </p:sp>
        <p:pic>
          <p:nvPicPr>
            <p:cNvPr id="120" name="Picture 12" descr="Image result for red x">
              <a:extLst>
                <a:ext uri="{FF2B5EF4-FFF2-40B4-BE49-F238E27FC236}">
                  <a16:creationId xmlns:a16="http://schemas.microsoft.com/office/drawing/2014/main" id="{C78E135B-8B97-254D-B354-4C6FACFCCAED}"/>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2103847" y="5282830"/>
              <a:ext cx="538761" cy="538761"/>
            </a:xfrm>
            <a:prstGeom prst="rect">
              <a:avLst/>
            </a:prstGeom>
            <a:noFill/>
            <a:extLst>
              <a:ext uri="{909E8E84-426E-40DD-AFC4-6F175D3DCCD1}">
                <a14:hiddenFill xmlns:a14="http://schemas.microsoft.com/office/drawing/2010/main">
                  <a:solidFill>
                    <a:srgbClr val="FFFFFF"/>
                  </a:solidFill>
                </a14:hiddenFill>
              </a:ext>
            </a:extLst>
          </p:spPr>
        </p:pic>
      </p:grpSp>
      <p:sp>
        <p:nvSpPr>
          <p:cNvPr id="121" name="Mark I3">
            <a:extLst>
              <a:ext uri="{FF2B5EF4-FFF2-40B4-BE49-F238E27FC236}">
                <a16:creationId xmlns:a16="http://schemas.microsoft.com/office/drawing/2014/main" id="{2E46DE03-B114-9A4E-970C-0AC6AC7CC04D}"/>
              </a:ext>
            </a:extLst>
          </p:cNvPr>
          <p:cNvSpPr/>
          <p:nvPr/>
        </p:nvSpPr>
        <p:spPr bwMode="auto">
          <a:xfrm>
            <a:off x="2225946" y="3866982"/>
            <a:ext cx="370762" cy="370762"/>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22" name="Mark I2">
            <a:extLst>
              <a:ext uri="{FF2B5EF4-FFF2-40B4-BE49-F238E27FC236}">
                <a16:creationId xmlns:a16="http://schemas.microsoft.com/office/drawing/2014/main" id="{E6AB2C45-C25A-4F45-B7F0-C9530488F3AB}"/>
              </a:ext>
            </a:extLst>
          </p:cNvPr>
          <p:cNvSpPr/>
          <p:nvPr/>
        </p:nvSpPr>
        <p:spPr bwMode="auto">
          <a:xfrm>
            <a:off x="2225946" y="3062701"/>
            <a:ext cx="370762" cy="370762"/>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nvGrpSpPr>
          <p:cNvPr id="124" name="O-fail">
            <a:extLst>
              <a:ext uri="{FF2B5EF4-FFF2-40B4-BE49-F238E27FC236}">
                <a16:creationId xmlns:a16="http://schemas.microsoft.com/office/drawing/2014/main" id="{37E4A37B-E2FB-B844-93B6-99056E6B86DA}"/>
              </a:ext>
            </a:extLst>
          </p:cNvPr>
          <p:cNvGrpSpPr/>
          <p:nvPr/>
        </p:nvGrpSpPr>
        <p:grpSpPr>
          <a:xfrm>
            <a:off x="5753693" y="4310444"/>
            <a:ext cx="538761" cy="1387955"/>
            <a:chOff x="5742394" y="4433636"/>
            <a:chExt cx="538761" cy="1387955"/>
          </a:xfrm>
        </p:grpSpPr>
        <p:pic>
          <p:nvPicPr>
            <p:cNvPr id="125" name="Picture 12" descr="Image result for red x">
              <a:extLst>
                <a:ext uri="{FF2B5EF4-FFF2-40B4-BE49-F238E27FC236}">
                  <a16:creationId xmlns:a16="http://schemas.microsoft.com/office/drawing/2014/main" id="{59C22432-1CEB-FD46-97BB-1117D4368EE0}"/>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5742394" y="5282830"/>
              <a:ext cx="538761" cy="538761"/>
            </a:xfrm>
            <a:prstGeom prst="rect">
              <a:avLst/>
            </a:prstGeom>
            <a:noFill/>
            <a:extLst>
              <a:ext uri="{909E8E84-426E-40DD-AFC4-6F175D3DCCD1}">
                <a14:hiddenFill xmlns:a14="http://schemas.microsoft.com/office/drawing/2010/main">
                  <a:solidFill>
                    <a:srgbClr val="FFFFFF"/>
                  </a:solidFill>
                </a14:hiddenFill>
              </a:ext>
            </a:extLst>
          </p:spPr>
        </p:pic>
        <p:cxnSp>
          <p:nvCxnSpPr>
            <p:cNvPr id="126" name="Straight Arrow Connector 125">
              <a:extLst>
                <a:ext uri="{FF2B5EF4-FFF2-40B4-BE49-F238E27FC236}">
                  <a16:creationId xmlns:a16="http://schemas.microsoft.com/office/drawing/2014/main" id="{9BB29722-A7CB-7B49-A08F-9CF39194B145}"/>
                </a:ext>
              </a:extLst>
            </p:cNvPr>
            <p:cNvCxnSpPr>
              <a:cxnSpLocks/>
              <a:stCxn id="106" idx="4"/>
              <a:endCxn id="127" idx="0"/>
            </p:cNvCxnSpPr>
            <p:nvPr/>
          </p:nvCxnSpPr>
          <p:spPr bwMode="auto">
            <a:xfrm flipH="1">
              <a:off x="6011774" y="4433636"/>
              <a:ext cx="1" cy="529748"/>
            </a:xfrm>
            <a:prstGeom prst="straightConnector1">
              <a:avLst/>
            </a:prstGeom>
            <a:noFill/>
            <a:ln w="38100" cap="flat" cmpd="sng" algn="ctr">
              <a:solidFill>
                <a:schemeClr val="accent3"/>
              </a:solidFill>
              <a:prstDash val="solid"/>
              <a:round/>
              <a:headEnd type="none" w="med" len="med"/>
              <a:tailEnd type="triangle"/>
            </a:ln>
            <a:effectLst/>
          </p:spPr>
        </p:cxnSp>
        <p:sp>
          <p:nvSpPr>
            <p:cNvPr id="127" name="TextBox 126">
              <a:extLst>
                <a:ext uri="{FF2B5EF4-FFF2-40B4-BE49-F238E27FC236}">
                  <a16:creationId xmlns:a16="http://schemas.microsoft.com/office/drawing/2014/main" id="{24EFC956-47F8-0342-9015-3FC513B891CC}"/>
                </a:ext>
              </a:extLst>
            </p:cNvPr>
            <p:cNvSpPr txBox="1"/>
            <p:nvPr/>
          </p:nvSpPr>
          <p:spPr>
            <a:xfrm>
              <a:off x="5840092" y="4963384"/>
              <a:ext cx="343364" cy="319446"/>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t>
              </a:r>
            </a:p>
          </p:txBody>
        </p:sp>
      </p:grpSp>
      <p:grpSp>
        <p:nvGrpSpPr>
          <p:cNvPr id="128" name="O N2">
            <a:extLst>
              <a:ext uri="{FF2B5EF4-FFF2-40B4-BE49-F238E27FC236}">
                <a16:creationId xmlns:a16="http://schemas.microsoft.com/office/drawing/2014/main" id="{904F9021-298C-DE47-9463-BE86214B00A7}"/>
              </a:ext>
            </a:extLst>
          </p:cNvPr>
          <p:cNvGrpSpPr/>
          <p:nvPr/>
        </p:nvGrpSpPr>
        <p:grpSpPr>
          <a:xfrm>
            <a:off x="5735995" y="2950305"/>
            <a:ext cx="2793684" cy="574158"/>
            <a:chOff x="5349319" y="3328655"/>
            <a:chExt cx="2793684" cy="574158"/>
          </a:xfrm>
        </p:grpSpPr>
        <p:sp>
          <p:nvSpPr>
            <p:cNvPr id="129" name="Oval 128">
              <a:extLst>
                <a:ext uri="{FF2B5EF4-FFF2-40B4-BE49-F238E27FC236}">
                  <a16:creationId xmlns:a16="http://schemas.microsoft.com/office/drawing/2014/main" id="{436E2D3F-8FDF-9348-92BF-CAB20CE85D14}"/>
                </a:ext>
              </a:extLst>
            </p:cNvPr>
            <p:cNvSpPr/>
            <p:nvPr/>
          </p:nvSpPr>
          <p:spPr bwMode="auto">
            <a:xfrm>
              <a:off x="5349319" y="3328655"/>
              <a:ext cx="574158" cy="57415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0" name="TextBox 129">
              <a:extLst>
                <a:ext uri="{FF2B5EF4-FFF2-40B4-BE49-F238E27FC236}">
                  <a16:creationId xmlns:a16="http://schemas.microsoft.com/office/drawing/2014/main" id="{64210F3B-64E7-934E-A6C6-3F5972AACED9}"/>
                </a:ext>
              </a:extLst>
            </p:cNvPr>
            <p:cNvSpPr txBox="1"/>
            <p:nvPr/>
          </p:nvSpPr>
          <p:spPr>
            <a:xfrm>
              <a:off x="6191250" y="3458768"/>
              <a:ext cx="1951753" cy="344710"/>
            </a:xfrm>
            <a:prstGeom prst="rect">
              <a:avLst/>
            </a:prstGeom>
            <a:noFill/>
          </p:spPr>
          <p:txBody>
            <a:bodyPr wrap="none" rtlCol="0">
              <a:spAutoFit/>
            </a:bodyPr>
            <a:lstStyle/>
            <a:p>
              <a:pPr lvl="0" defTabSz="914400" fontAlgn="base">
                <a:lnSpc>
                  <a:spcPct val="80000"/>
                </a:lnSpc>
                <a:spcBef>
                  <a:spcPct val="20000"/>
                </a:spcBef>
                <a:spcAft>
                  <a:spcPct val="0"/>
                </a:spcAft>
                <a:buClr>
                  <a:prstClr val="black"/>
                </a:buClr>
                <a:buSzPct val="75000"/>
                <a:defRPr/>
              </a:pPr>
              <a:r>
                <a:rPr lang="en-US" sz="2000" dirty="0">
                  <a:solidFill>
                    <a:prstClr val="black"/>
                  </a:solidFill>
                  <a:latin typeface="Calibri" panose="020F0502020204030204" pitchFamily="34" charset="0"/>
                  <a:cs typeface="Arial" pitchFamily="34" charset="0"/>
                </a:rPr>
                <a:t>Vertex 1, offset 2</a:t>
              </a:r>
            </a:p>
          </p:txBody>
        </p:sp>
      </p:grpSp>
      <p:grpSp>
        <p:nvGrpSpPr>
          <p:cNvPr id="131" name="First node">
            <a:extLst>
              <a:ext uri="{FF2B5EF4-FFF2-40B4-BE49-F238E27FC236}">
                <a16:creationId xmlns:a16="http://schemas.microsoft.com/office/drawing/2014/main" id="{45790C23-4C94-2E4B-A5D1-E4DEE28A8D7F}"/>
              </a:ext>
            </a:extLst>
          </p:cNvPr>
          <p:cNvGrpSpPr/>
          <p:nvPr/>
        </p:nvGrpSpPr>
        <p:grpSpPr>
          <a:xfrm>
            <a:off x="2116495" y="2140680"/>
            <a:ext cx="2793684" cy="574158"/>
            <a:chOff x="1729819" y="2519030"/>
            <a:chExt cx="2793684" cy="574158"/>
          </a:xfrm>
        </p:grpSpPr>
        <p:sp>
          <p:nvSpPr>
            <p:cNvPr id="132" name="Oval 131">
              <a:extLst>
                <a:ext uri="{FF2B5EF4-FFF2-40B4-BE49-F238E27FC236}">
                  <a16:creationId xmlns:a16="http://schemas.microsoft.com/office/drawing/2014/main" id="{A92486EA-DEDE-224B-B465-C4D13110BC9E}"/>
                </a:ext>
              </a:extLst>
            </p:cNvPr>
            <p:cNvSpPr/>
            <p:nvPr/>
          </p:nvSpPr>
          <p:spPr bwMode="auto">
            <a:xfrm>
              <a:off x="1729819" y="2519030"/>
              <a:ext cx="574158" cy="57415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33" name="TextBox 132">
              <a:extLst>
                <a:ext uri="{FF2B5EF4-FFF2-40B4-BE49-F238E27FC236}">
                  <a16:creationId xmlns:a16="http://schemas.microsoft.com/office/drawing/2014/main" id="{C5A85141-89A6-2A47-97A3-0E52A2FB7230}"/>
                </a:ext>
              </a:extLst>
            </p:cNvPr>
            <p:cNvSpPr txBox="1"/>
            <p:nvPr/>
          </p:nvSpPr>
          <p:spPr>
            <a:xfrm>
              <a:off x="2571750" y="2667000"/>
              <a:ext cx="1951753" cy="344710"/>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Vertex 1, offset 1</a:t>
              </a:r>
            </a:p>
          </p:txBody>
        </p:sp>
      </p:grpSp>
      <p:sp>
        <p:nvSpPr>
          <p:cNvPr id="134" name="Title 2">
            <a:extLst>
              <a:ext uri="{FF2B5EF4-FFF2-40B4-BE49-F238E27FC236}">
                <a16:creationId xmlns:a16="http://schemas.microsoft.com/office/drawing/2014/main" id="{7146E272-953A-2B49-825C-8972137C6289}"/>
              </a:ext>
            </a:extLst>
          </p:cNvPr>
          <p:cNvSpPr txBox="1">
            <a:spLocks/>
          </p:cNvSpPr>
          <p:nvPr/>
        </p:nvSpPr>
        <p:spPr bwMode="auto">
          <a:xfrm>
            <a:off x="185449" y="1892441"/>
            <a:ext cx="1876046"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200" b="1">
                <a:ln>
                  <a:noFill/>
                </a:ln>
                <a:solidFill>
                  <a:schemeClr val="tx1"/>
                </a:solidFill>
                <a:latin typeface="Gill Sans MT" panose="020B0502020104020203" pitchFamily="34" charset="77"/>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pitchFamily="34" charset="0"/>
                <a:ea typeface="+mj-ea"/>
                <a:cs typeface="+mj-cs"/>
              </a:rPr>
              <a:t>“aa…a!”</a:t>
            </a:r>
          </a:p>
        </p:txBody>
      </p:sp>
      <p:grpSp>
        <p:nvGrpSpPr>
          <p:cNvPr id="136" name="O-loop 2">
            <a:extLst>
              <a:ext uri="{FF2B5EF4-FFF2-40B4-BE49-F238E27FC236}">
                <a16:creationId xmlns:a16="http://schemas.microsoft.com/office/drawing/2014/main" id="{793D2121-1DA4-794F-8130-5C0862804CF4}"/>
              </a:ext>
            </a:extLst>
          </p:cNvPr>
          <p:cNvGrpSpPr/>
          <p:nvPr/>
        </p:nvGrpSpPr>
        <p:grpSpPr>
          <a:xfrm>
            <a:off x="2403574" y="3375195"/>
            <a:ext cx="3619500" cy="361091"/>
            <a:chOff x="2430578" y="2927932"/>
            <a:chExt cx="3619500" cy="361091"/>
          </a:xfrm>
        </p:grpSpPr>
        <p:cxnSp>
          <p:nvCxnSpPr>
            <p:cNvPr id="137" name="Straight Arrow Connector 136">
              <a:extLst>
                <a:ext uri="{FF2B5EF4-FFF2-40B4-BE49-F238E27FC236}">
                  <a16:creationId xmlns:a16="http://schemas.microsoft.com/office/drawing/2014/main" id="{07FABD19-0272-B840-96B2-E495B823E7F0}"/>
                </a:ext>
              </a:extLst>
            </p:cNvPr>
            <p:cNvCxnSpPr>
              <a:stCxn id="96" idx="4"/>
              <a:endCxn id="106" idx="0"/>
            </p:cNvCxnSpPr>
            <p:nvPr/>
          </p:nvCxnSpPr>
          <p:spPr bwMode="auto">
            <a:xfrm>
              <a:off x="2430578" y="3057322"/>
              <a:ext cx="3619500" cy="231701"/>
            </a:xfrm>
            <a:prstGeom prst="straightConnector1">
              <a:avLst/>
            </a:prstGeom>
            <a:noFill/>
            <a:ln w="38100" cap="flat" cmpd="sng" algn="ctr">
              <a:solidFill>
                <a:schemeClr val="accent3"/>
              </a:solidFill>
              <a:prstDash val="solid"/>
              <a:round/>
              <a:headEnd type="none" w="med" len="med"/>
              <a:tailEnd type="triangle"/>
            </a:ln>
            <a:effectLst/>
          </p:spPr>
        </p:cxnSp>
        <p:sp>
          <p:nvSpPr>
            <p:cNvPr id="138" name="TextBox 137">
              <a:extLst>
                <a:ext uri="{FF2B5EF4-FFF2-40B4-BE49-F238E27FC236}">
                  <a16:creationId xmlns:a16="http://schemas.microsoft.com/office/drawing/2014/main" id="{EFC37042-9883-9F4B-B469-EBDE841CB917}"/>
                </a:ext>
              </a:extLst>
            </p:cNvPr>
            <p:cNvSpPr txBox="1"/>
            <p:nvPr/>
          </p:nvSpPr>
          <p:spPr>
            <a:xfrm>
              <a:off x="4337889" y="2927932"/>
              <a:ext cx="1499065"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“a”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outer</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loop)</a:t>
              </a:r>
            </a:p>
          </p:txBody>
        </p:sp>
      </p:grpSp>
      <p:pic>
        <p:nvPicPr>
          <p:cNvPr id="139" name="Short-circuit N1O2" descr="Image result for red x">
            <a:extLst>
              <a:ext uri="{FF2B5EF4-FFF2-40B4-BE49-F238E27FC236}">
                <a16:creationId xmlns:a16="http://schemas.microsoft.com/office/drawing/2014/main" id="{8A6D95E8-9871-EF48-A8B6-72D44F50BF02}"/>
              </a:ext>
            </a:extLst>
          </p:cNvPr>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6119221" y="2795668"/>
            <a:ext cx="395544" cy="395544"/>
          </a:xfrm>
          <a:prstGeom prst="rect">
            <a:avLst/>
          </a:prstGeom>
          <a:noFill/>
          <a:extLst>
            <a:ext uri="{909E8E84-426E-40DD-AFC4-6F175D3DCCD1}">
              <a14:hiddenFill xmlns:a14="http://schemas.microsoft.com/office/drawing/2010/main">
                <a:solidFill>
                  <a:srgbClr val="FFFFFF"/>
                </a:solidFill>
              </a14:hiddenFill>
            </a:ext>
          </a:extLst>
        </p:spPr>
      </p:pic>
      <p:pic>
        <p:nvPicPr>
          <p:cNvPr id="140" name="Short-circuit N1O3" descr="Image result for red x">
            <a:extLst>
              <a:ext uri="{FF2B5EF4-FFF2-40B4-BE49-F238E27FC236}">
                <a16:creationId xmlns:a16="http://schemas.microsoft.com/office/drawing/2014/main" id="{E5DFBA60-E528-7841-BC2A-97729C8D4A9F}"/>
              </a:ext>
            </a:extLst>
          </p:cNvPr>
          <p:cNvPicPr>
            <a:picLocks noChangeAspect="1" noChangeArrowheads="1"/>
          </p:cNvPicPr>
          <p:nvPr/>
        </p:nvPicPr>
        <p:blipFill>
          <a:blip r:embed="rId9" cstate="email">
            <a:extLst>
              <a:ext uri="{BEBA8EAE-BF5A-486C-A8C5-ECC9F3942E4B}">
                <a14:imgProps xmlns:a14="http://schemas.microsoft.com/office/drawing/2010/main">
                  <a14:imgLayer r:embed="rId11">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6119221" y="3723797"/>
            <a:ext cx="395544" cy="395544"/>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638E86C7-3D2F-EF42-BAD4-FBC49C332F32}"/>
              </a:ext>
            </a:extLst>
          </p:cNvPr>
          <p:cNvSpPr txBox="1"/>
          <p:nvPr/>
        </p:nvSpPr>
        <p:spPr>
          <a:xfrm>
            <a:off x="6576959" y="3886277"/>
            <a:ext cx="1951753" cy="344710"/>
          </a:xfrm>
          <a:prstGeom prst="rect">
            <a:avLst/>
          </a:prstGeom>
          <a:noFill/>
        </p:spPr>
        <p:txBody>
          <a:bodyPr wrap="none" rtlCol="0">
            <a:spAutoFit/>
          </a:bodyPr>
          <a:lstStyle/>
          <a:p>
            <a:pPr lvl="0" defTabSz="914400" fontAlgn="base">
              <a:lnSpc>
                <a:spcPct val="80000"/>
              </a:lnSpc>
              <a:spcBef>
                <a:spcPct val="20000"/>
              </a:spcBef>
              <a:spcAft>
                <a:spcPct val="0"/>
              </a:spcAft>
              <a:buClr>
                <a:prstClr val="black"/>
              </a:buClr>
              <a:buSzPct val="75000"/>
              <a:defRPr/>
            </a:pPr>
            <a:r>
              <a:rPr lang="en-US" sz="2000" dirty="0">
                <a:solidFill>
                  <a:prstClr val="black"/>
                </a:solidFill>
                <a:latin typeface="Calibri" panose="020F0502020204030204" pitchFamily="34" charset="0"/>
                <a:cs typeface="Arial" pitchFamily="34" charset="0"/>
              </a:rPr>
              <a:t>Vertex 1, offset 3</a:t>
            </a:r>
          </a:p>
        </p:txBody>
      </p:sp>
      <p:sp>
        <p:nvSpPr>
          <p:cNvPr id="2" name="TextBox 1">
            <a:extLst>
              <a:ext uri="{FF2B5EF4-FFF2-40B4-BE49-F238E27FC236}">
                <a16:creationId xmlns:a16="http://schemas.microsoft.com/office/drawing/2014/main" id="{7C630F12-A352-2A47-9C4B-483942E5F95A}"/>
              </a:ext>
            </a:extLst>
          </p:cNvPr>
          <p:cNvSpPr txBox="1"/>
          <p:nvPr/>
        </p:nvSpPr>
        <p:spPr>
          <a:xfrm>
            <a:off x="13003" y="5863046"/>
            <a:ext cx="6518451" cy="39517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Theorem 1</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itchFamily="34" charset="0"/>
              </a:rPr>
              <a:t>Memoizing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visits to every vertex yields</a:t>
            </a:r>
          </a:p>
        </p:txBody>
      </p:sp>
      <p:grpSp>
        <p:nvGrpSpPr>
          <p:cNvPr id="17" name="Complexity">
            <a:extLst>
              <a:ext uri="{FF2B5EF4-FFF2-40B4-BE49-F238E27FC236}">
                <a16:creationId xmlns:a16="http://schemas.microsoft.com/office/drawing/2014/main" id="{C2E3A0EE-5643-D34E-8BDF-9A6A225EFEB9}"/>
              </a:ext>
            </a:extLst>
          </p:cNvPr>
          <p:cNvGrpSpPr/>
          <p:nvPr/>
        </p:nvGrpSpPr>
        <p:grpSpPr>
          <a:xfrm>
            <a:off x="6531454" y="5666423"/>
            <a:ext cx="2693044" cy="846247"/>
            <a:chOff x="6531454" y="5666423"/>
            <a:chExt cx="2693044" cy="846247"/>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9B4A3C9-FACC-EE40-921C-B20A4DFA9080}"/>
                    </a:ext>
                  </a:extLst>
                </p:cNvPr>
                <p:cNvSpPr/>
                <p:nvPr/>
              </p:nvSpPr>
              <p:spPr>
                <a:xfrm>
                  <a:off x="6577235" y="5666423"/>
                  <a:ext cx="2597762" cy="39421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𝑂</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𝑄</m:t>
                          </m:r>
                        </m:e>
                      </m:d>
                      <m:r>
                        <a:rPr kumimoji="0" lang="en-US" sz="2400" b="0" i="1" u="none" strike="noStrike" kern="1200" cap="none" spc="0" normalizeH="0" baseline="30000" noProof="0" smtClean="0">
                          <a:ln>
                            <a:noFill/>
                          </a:ln>
                          <a:solidFill>
                            <a:prstClr val="black"/>
                          </a:solidFill>
                          <a:effectLst/>
                          <a:uLnTx/>
                          <a:uFillTx/>
                          <a:latin typeface="Cambria Math" panose="02040503050406030204" pitchFamily="18" charset="0"/>
                          <a:ea typeface="Cambria Math" panose="02040503050406030204" pitchFamily="18" charset="0"/>
                        </a:rPr>
                        <m:t>2</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𝑤</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time</a:t>
                  </a:r>
                </a:p>
              </p:txBody>
            </p:sp>
          </mc:Choice>
          <mc:Fallback xmlns="">
            <p:sp>
              <p:nvSpPr>
                <p:cNvPr id="5" name="Rectangle 4">
                  <a:extLst>
                    <a:ext uri="{FF2B5EF4-FFF2-40B4-BE49-F238E27FC236}">
                      <a16:creationId xmlns:a16="http://schemas.microsoft.com/office/drawing/2014/main" id="{19B4A3C9-FACC-EE40-921C-B20A4DFA9080}"/>
                    </a:ext>
                  </a:extLst>
                </p:cNvPr>
                <p:cNvSpPr>
                  <a:spLocks noRot="1" noChangeAspect="1" noMove="1" noResize="1" noEditPoints="1" noAdjustHandles="1" noChangeArrowheads="1" noChangeShapeType="1" noTextEdit="1"/>
                </p:cNvSpPr>
                <p:nvPr/>
              </p:nvSpPr>
              <p:spPr>
                <a:xfrm>
                  <a:off x="6577235" y="5666423"/>
                  <a:ext cx="2597762" cy="394210"/>
                </a:xfrm>
                <a:prstGeom prst="rect">
                  <a:avLst/>
                </a:prstGeom>
                <a:blipFill>
                  <a:blip r:embed="rId14"/>
                  <a:stretch>
                    <a:fillRect l="-488" t="-25000" r="-488"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9EB190DE-6BEF-C54F-B2C7-E570A5839F05}"/>
                    </a:ext>
                  </a:extLst>
                </p:cNvPr>
                <p:cNvSpPr/>
                <p:nvPr/>
              </p:nvSpPr>
              <p:spPr>
                <a:xfrm>
                  <a:off x="6588264" y="6118460"/>
                  <a:ext cx="2636234" cy="394210"/>
                </a:xfrm>
                <a:prstGeom prst="rect">
                  <a:avLst/>
                </a:prstGeom>
              </p:spPr>
              <p:txBody>
                <a:bodyPr wrap="none">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𝑂</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𝑄</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𝑤</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space</a:t>
                  </a:r>
                </a:p>
              </p:txBody>
            </p:sp>
          </mc:Choice>
          <mc:Fallback xmlns="">
            <p:sp>
              <p:nvSpPr>
                <p:cNvPr id="79" name="Rectangle 78">
                  <a:extLst>
                    <a:ext uri="{FF2B5EF4-FFF2-40B4-BE49-F238E27FC236}">
                      <a16:creationId xmlns:a16="http://schemas.microsoft.com/office/drawing/2014/main" id="{9EB190DE-6BEF-C54F-B2C7-E570A5839F05}"/>
                    </a:ext>
                  </a:extLst>
                </p:cNvPr>
                <p:cNvSpPr>
                  <a:spLocks noRot="1" noChangeAspect="1" noMove="1" noResize="1" noEditPoints="1" noAdjustHandles="1" noChangeArrowheads="1" noChangeShapeType="1" noTextEdit="1"/>
                </p:cNvSpPr>
                <p:nvPr/>
              </p:nvSpPr>
              <p:spPr>
                <a:xfrm>
                  <a:off x="6588264" y="6118460"/>
                  <a:ext cx="2636234" cy="394210"/>
                </a:xfrm>
                <a:prstGeom prst="rect">
                  <a:avLst/>
                </a:prstGeom>
                <a:blipFill>
                  <a:blip r:embed="rId15"/>
                  <a:stretch>
                    <a:fillRect l="-481" t="-28125" r="-2885" b="-31250"/>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7E5D37E7-EAC4-F140-A549-58CCEEA9A4DF}"/>
                </a:ext>
              </a:extLst>
            </p:cNvPr>
            <p:cNvCxnSpPr>
              <a:cxnSpLocks/>
              <a:stCxn id="2" idx="3"/>
            </p:cNvCxnSpPr>
            <p:nvPr/>
          </p:nvCxnSpPr>
          <p:spPr bwMode="auto">
            <a:xfrm flipV="1">
              <a:off x="6531454" y="5969001"/>
              <a:ext cx="123346" cy="91632"/>
            </a:xfrm>
            <a:prstGeom prst="line">
              <a:avLst/>
            </a:prstGeom>
            <a:noFill/>
            <a:ln w="952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09E4A9AD-3965-5C49-AAA7-71C17F524CF5}"/>
                </a:ext>
              </a:extLst>
            </p:cNvPr>
            <p:cNvCxnSpPr>
              <a:cxnSpLocks/>
              <a:stCxn id="2" idx="3"/>
            </p:cNvCxnSpPr>
            <p:nvPr/>
          </p:nvCxnSpPr>
          <p:spPr bwMode="auto">
            <a:xfrm>
              <a:off x="6531454" y="6060633"/>
              <a:ext cx="123346" cy="105954"/>
            </a:xfrm>
            <a:prstGeom prst="line">
              <a:avLst/>
            </a:prstGeom>
            <a:noFill/>
            <a:ln w="9525" cap="flat" cmpd="sng" algn="ctr">
              <a:solidFill>
                <a:schemeClr val="tx1"/>
              </a:solidFill>
              <a:prstDash val="solid"/>
              <a:round/>
              <a:headEnd type="none" w="med" len="med"/>
              <a:tailEnd type="none" w="med" len="med"/>
            </a:ln>
            <a:effectLst/>
          </p:spPr>
        </p:cxnSp>
      </p:grpSp>
      <p:sp>
        <p:nvSpPr>
          <p:cNvPr id="16" name="TextBox 15">
            <a:extLst>
              <a:ext uri="{FF2B5EF4-FFF2-40B4-BE49-F238E27FC236}">
                <a16:creationId xmlns:a16="http://schemas.microsoft.com/office/drawing/2014/main" id="{02DC3D7C-2648-7743-8A4F-2364A51F73A3}"/>
              </a:ext>
            </a:extLst>
          </p:cNvPr>
          <p:cNvSpPr txBox="1"/>
          <p:nvPr/>
        </p:nvSpPr>
        <p:spPr>
          <a:xfrm>
            <a:off x="844861" y="6339902"/>
            <a:ext cx="3939605" cy="294248"/>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Similar to Packrat Parsing for CFGs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[Ford 2002]</a:t>
            </a: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grpSp>
        <p:nvGrpSpPr>
          <p:cNvPr id="18" name="Group 17">
            <a:extLst>
              <a:ext uri="{FF2B5EF4-FFF2-40B4-BE49-F238E27FC236}">
                <a16:creationId xmlns:a16="http://schemas.microsoft.com/office/drawing/2014/main" id="{CA6DF445-658F-5542-A795-4028A065437F}"/>
              </a:ext>
            </a:extLst>
          </p:cNvPr>
          <p:cNvGrpSpPr/>
          <p:nvPr/>
        </p:nvGrpSpPr>
        <p:grpSpPr>
          <a:xfrm>
            <a:off x="1057810" y="1115193"/>
            <a:ext cx="1194436" cy="545949"/>
            <a:chOff x="2913382" y="2082842"/>
            <a:chExt cx="1194436" cy="545949"/>
          </a:xfrm>
        </p:grpSpPr>
        <p:sp>
          <p:nvSpPr>
            <p:cNvPr id="87" name="Regex">
              <a:extLst>
                <a:ext uri="{FF2B5EF4-FFF2-40B4-BE49-F238E27FC236}">
                  <a16:creationId xmlns:a16="http://schemas.microsoft.com/office/drawing/2014/main" id="{5B8B3BE7-15E3-8946-8CA0-2541E27FB577}"/>
                </a:ext>
              </a:extLst>
            </p:cNvPr>
            <p:cNvSpPr/>
            <p:nvPr/>
          </p:nvSpPr>
          <p:spPr bwMode="auto">
            <a:xfrm>
              <a:off x="2913382" y="2082842"/>
              <a:ext cx="1194436" cy="545949"/>
            </a:xfrm>
            <a:prstGeom prst="ellipse">
              <a:avLst/>
            </a:prstGeom>
            <a:solidFill>
              <a:schemeClr val="accent1">
                <a:lumMod val="20000"/>
                <a:lumOff val="8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endParaRPr kumimoji="0" lang="en-US" sz="24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rial" pitchFamily="34" charset="0"/>
              </a:endParaRPr>
            </a:p>
          </p:txBody>
        </p:sp>
        <p:sp>
          <p:nvSpPr>
            <p:cNvPr id="88" name="TextBox 87">
              <a:extLst>
                <a:ext uri="{FF2B5EF4-FFF2-40B4-BE49-F238E27FC236}">
                  <a16:creationId xmlns:a16="http://schemas.microsoft.com/office/drawing/2014/main" id="{73EEB493-F984-8A47-B118-53260E8CFCF8}"/>
                </a:ext>
              </a:extLst>
            </p:cNvPr>
            <p:cNvSpPr txBox="1"/>
            <p:nvPr/>
          </p:nvSpPr>
          <p:spPr>
            <a:xfrm>
              <a:off x="2979044" y="2198852"/>
              <a:ext cx="1063112" cy="395173"/>
            </a:xfrm>
            <a:prstGeom prst="rect">
              <a:avLst/>
            </a:prstGeom>
            <a:noFill/>
          </p:spPr>
          <p:txBody>
            <a:bodyPr wrap="none" rtlCol="0">
              <a:spAutoFit/>
            </a:bodyPr>
            <a:lstStyle/>
            <a:p>
              <a:pPr marL="0" marR="0" lvl="0" indent="0" algn="l" defTabSz="914400" rtl="0" eaLnBrk="1" fontAlgn="base" latinLnBrk="0" hangingPunct="1">
                <a:lnSpc>
                  <a:spcPct val="80000"/>
                </a:lnSpc>
                <a:spcBef>
                  <a:spcPct val="20000"/>
                </a:spcBef>
                <a:spcAft>
                  <a:spcPct val="0"/>
                </a:spcAft>
                <a:buClr>
                  <a:prstClr val="black"/>
                </a:buClr>
                <a:buSzPct val="75000"/>
                <a:buFont typeface="Wingdings"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p>
          </p:txBody>
        </p:sp>
      </p:grpSp>
      <p:pic>
        <p:nvPicPr>
          <p:cNvPr id="90" name="Engine" descr="Image result for locomotive cartoon">
            <a:extLst>
              <a:ext uri="{FF2B5EF4-FFF2-40B4-BE49-F238E27FC236}">
                <a16:creationId xmlns:a16="http://schemas.microsoft.com/office/drawing/2014/main" id="{470AEFC3-56F4-4D47-A414-C5E94E874326}"/>
              </a:ext>
            </a:extLst>
          </p:cNvPr>
          <p:cNvPicPr>
            <a:picLocks noChangeAspect="1" noChangeArrowheads="1"/>
          </p:cNvPicPr>
          <p:nvPr/>
        </p:nvPicPr>
        <p:blipFill>
          <a:blip r:embed="rId16" cstate="email">
            <a:extLst>
              <a:ext uri="{BEBA8EAE-BF5A-486C-A8C5-ECC9F3942E4B}">
                <a14:imgProps xmlns:a14="http://schemas.microsoft.com/office/drawing/2010/main">
                  <a14:imgLayer r:embed="rId17">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585573" y="2365318"/>
            <a:ext cx="960494" cy="103608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A close up of a sign&#10;&#10;Description automatically generated">
            <a:extLst>
              <a:ext uri="{FF2B5EF4-FFF2-40B4-BE49-F238E27FC236}">
                <a16:creationId xmlns:a16="http://schemas.microsoft.com/office/drawing/2014/main" id="{75DF3450-9554-C646-BA59-8034D4D23184}"/>
              </a:ext>
            </a:extLst>
          </p:cNvPr>
          <p:cNvPicPr>
            <a:picLocks noChangeAspect="1"/>
          </p:cNvPicPr>
          <p:nvPr/>
        </p:nvPicPr>
        <p:blipFill>
          <a:blip r:embed="rId18"/>
          <a:stretch>
            <a:fillRect/>
          </a:stretch>
        </p:blipFill>
        <p:spPr>
          <a:xfrm>
            <a:off x="8746670" y="6562249"/>
            <a:ext cx="292555" cy="156273"/>
          </a:xfrm>
          <a:prstGeom prst="rect">
            <a:avLst/>
          </a:prstGeom>
        </p:spPr>
      </p:pic>
    </p:spTree>
    <p:custDataLst>
      <p:tags r:id="rId1"/>
    </p:custDataLst>
    <p:extLst>
      <p:ext uri="{BB962C8B-B14F-4D97-AF65-F5344CB8AC3E}">
        <p14:creationId xmlns:p14="http://schemas.microsoft.com/office/powerpoint/2010/main" val="3708592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36"/>
                                        </p:tgtEl>
                                        <p:attrNameLst>
                                          <p:attrName>style.visibility</p:attrName>
                                        </p:attrNameLst>
                                      </p:cBhvr>
                                      <p:to>
                                        <p:strVal val="hidden"/>
                                      </p:to>
                                    </p:set>
                                  </p:childTnLst>
                                </p:cTn>
                              </p:par>
                              <p:par>
                                <p:cTn id="77" presetID="9" presetClass="emph" presetSubtype="0" nodeType="withEffect">
                                  <p:stCondLst>
                                    <p:cond delay="0"/>
                                  </p:stCondLst>
                                  <p:childTnLst>
                                    <p:set>
                                      <p:cBhvr>
                                        <p:cTn id="78" dur="indefinite"/>
                                        <p:tgtEl>
                                          <p:spTgt spid="95"/>
                                        </p:tgtEl>
                                        <p:attrNameLst>
                                          <p:attrName>style.opacity</p:attrName>
                                        </p:attrNameLst>
                                      </p:cBhvr>
                                      <p:to>
                                        <p:strVal val="0.5"/>
                                      </p:to>
                                    </p:set>
                                    <p:animEffect filter="image" prLst="opacity: 0.5">
                                      <p:cBhvr rctx="IE">
                                        <p:cTn id="79" dur="indefinite"/>
                                        <p:tgtEl>
                                          <p:spTgt spid="95"/>
                                        </p:tgtEl>
                                      </p:cBhvr>
                                    </p:animEffect>
                                  </p:childTnLst>
                                </p:cTn>
                              </p:par>
                              <p:par>
                                <p:cTn id="80" presetID="9" presetClass="emph" presetSubtype="0" nodeType="withEffect">
                                  <p:stCondLst>
                                    <p:cond delay="0"/>
                                  </p:stCondLst>
                                  <p:childTnLst>
                                    <p:set>
                                      <p:cBhvr>
                                        <p:cTn id="81" dur="indefinite"/>
                                        <p:tgtEl>
                                          <p:spTgt spid="98"/>
                                        </p:tgtEl>
                                        <p:attrNameLst>
                                          <p:attrName>style.opacity</p:attrName>
                                        </p:attrNameLst>
                                      </p:cBhvr>
                                      <p:to>
                                        <p:strVal val="0.5"/>
                                      </p:to>
                                    </p:set>
                                    <p:animEffect filter="image" prLst="opacity: 0.5">
                                      <p:cBhvr rctx="IE">
                                        <p:cTn id="82" dur="indefinite"/>
                                        <p:tgtEl>
                                          <p:spTgt spid="98"/>
                                        </p:tgtEl>
                                      </p:cBhvr>
                                    </p:animEffect>
                                  </p:childTnLst>
                                </p:cTn>
                              </p:par>
                              <p:par>
                                <p:cTn id="83" presetID="9" presetClass="emph" presetSubtype="0" nodeType="withEffect">
                                  <p:stCondLst>
                                    <p:cond delay="0"/>
                                  </p:stCondLst>
                                  <p:childTnLst>
                                    <p:set>
                                      <p:cBhvr>
                                        <p:cTn id="84" dur="indefinite"/>
                                        <p:tgtEl>
                                          <p:spTgt spid="101"/>
                                        </p:tgtEl>
                                        <p:attrNameLst>
                                          <p:attrName>style.opacity</p:attrName>
                                        </p:attrNameLst>
                                      </p:cBhvr>
                                      <p:to>
                                        <p:strVal val="0.5"/>
                                      </p:to>
                                    </p:set>
                                    <p:animEffect filter="image" prLst="opacity: 0.5">
                                      <p:cBhvr rctx="IE">
                                        <p:cTn id="85" dur="indefinite"/>
                                        <p:tgtEl>
                                          <p:spTgt spid="101"/>
                                        </p:tgtEl>
                                      </p:cBhvr>
                                    </p:animEffect>
                                  </p:childTnLst>
                                </p:cTn>
                              </p:par>
                              <p:par>
                                <p:cTn id="86" presetID="9" presetClass="emph" presetSubtype="0" nodeType="withEffect">
                                  <p:stCondLst>
                                    <p:cond delay="0"/>
                                  </p:stCondLst>
                                  <p:childTnLst>
                                    <p:set>
                                      <p:cBhvr>
                                        <p:cTn id="87" dur="indefinite"/>
                                        <p:tgtEl>
                                          <p:spTgt spid="104"/>
                                        </p:tgtEl>
                                        <p:attrNameLst>
                                          <p:attrName>style.opacity</p:attrName>
                                        </p:attrNameLst>
                                      </p:cBhvr>
                                      <p:to>
                                        <p:strVal val="0.5"/>
                                      </p:to>
                                    </p:set>
                                    <p:animEffect filter="image" prLst="opacity: 0.5">
                                      <p:cBhvr rctx="IE">
                                        <p:cTn id="88" dur="indefinite"/>
                                        <p:tgtEl>
                                          <p:spTgt spid="104"/>
                                        </p:tgtEl>
                                      </p:cBhvr>
                                    </p:animEffect>
                                  </p:childTnLst>
                                </p:cTn>
                              </p:par>
                              <p:par>
                                <p:cTn id="89" presetID="9" presetClass="emph" presetSubtype="0" grpId="1" nodeType="withEffect">
                                  <p:stCondLst>
                                    <p:cond delay="0"/>
                                  </p:stCondLst>
                                  <p:childTnLst>
                                    <p:set>
                                      <p:cBhvr>
                                        <p:cTn id="90" dur="indefinite"/>
                                        <p:tgtEl>
                                          <p:spTgt spid="106"/>
                                        </p:tgtEl>
                                        <p:attrNameLst>
                                          <p:attrName>style.opacity</p:attrName>
                                        </p:attrNameLst>
                                      </p:cBhvr>
                                      <p:to>
                                        <p:strVal val="0.5"/>
                                      </p:to>
                                    </p:set>
                                    <p:animEffect filter="image" prLst="opacity: 0.5">
                                      <p:cBhvr rctx="IE">
                                        <p:cTn id="91" dur="indefinite"/>
                                        <p:tgtEl>
                                          <p:spTgt spid="106"/>
                                        </p:tgtEl>
                                      </p:cBhvr>
                                    </p:animEffect>
                                  </p:childTnLst>
                                </p:cTn>
                              </p:par>
                              <p:par>
                                <p:cTn id="92" presetID="9" presetClass="emph" presetSubtype="0" nodeType="withEffect">
                                  <p:stCondLst>
                                    <p:cond delay="0"/>
                                  </p:stCondLst>
                                  <p:childTnLst>
                                    <p:set>
                                      <p:cBhvr>
                                        <p:cTn id="93" dur="indefinite"/>
                                        <p:tgtEl>
                                          <p:spTgt spid="108"/>
                                        </p:tgtEl>
                                        <p:attrNameLst>
                                          <p:attrName>style.opacity</p:attrName>
                                        </p:attrNameLst>
                                      </p:cBhvr>
                                      <p:to>
                                        <p:strVal val="0.5"/>
                                      </p:to>
                                    </p:set>
                                    <p:animEffect filter="image" prLst="opacity: 0.5">
                                      <p:cBhvr rctx="IE">
                                        <p:cTn id="94" dur="indefinite"/>
                                        <p:tgtEl>
                                          <p:spTgt spid="108"/>
                                        </p:tgtEl>
                                      </p:cBhvr>
                                    </p:animEffect>
                                  </p:childTnLst>
                                </p:cTn>
                              </p:par>
                              <p:par>
                                <p:cTn id="95" presetID="9" presetClass="emph" presetSubtype="0" nodeType="withEffect">
                                  <p:stCondLst>
                                    <p:cond delay="0"/>
                                  </p:stCondLst>
                                  <p:childTnLst>
                                    <p:set>
                                      <p:cBhvr>
                                        <p:cTn id="96" dur="indefinite"/>
                                        <p:tgtEl>
                                          <p:spTgt spid="111"/>
                                        </p:tgtEl>
                                        <p:attrNameLst>
                                          <p:attrName>style.opacity</p:attrName>
                                        </p:attrNameLst>
                                      </p:cBhvr>
                                      <p:to>
                                        <p:strVal val="0.5"/>
                                      </p:to>
                                    </p:set>
                                    <p:animEffect filter="image" prLst="opacity: 0.5">
                                      <p:cBhvr rctx="IE">
                                        <p:cTn id="97" dur="indefinite"/>
                                        <p:tgtEl>
                                          <p:spTgt spid="111"/>
                                        </p:tgtEl>
                                      </p:cBhvr>
                                    </p:animEffect>
                                  </p:childTnLst>
                                </p:cTn>
                              </p:par>
                              <p:par>
                                <p:cTn id="98" presetID="9" presetClass="emph" presetSubtype="0" nodeType="withEffect">
                                  <p:stCondLst>
                                    <p:cond delay="0"/>
                                  </p:stCondLst>
                                  <p:childTnLst>
                                    <p:set>
                                      <p:cBhvr>
                                        <p:cTn id="99" dur="indefinite"/>
                                        <p:tgtEl>
                                          <p:spTgt spid="114"/>
                                        </p:tgtEl>
                                        <p:attrNameLst>
                                          <p:attrName>style.opacity</p:attrName>
                                        </p:attrNameLst>
                                      </p:cBhvr>
                                      <p:to>
                                        <p:strVal val="0.5"/>
                                      </p:to>
                                    </p:set>
                                    <p:animEffect filter="image" prLst="opacity: 0.5">
                                      <p:cBhvr rctx="IE">
                                        <p:cTn id="100" dur="indefinite"/>
                                        <p:tgtEl>
                                          <p:spTgt spid="114"/>
                                        </p:tgtEl>
                                      </p:cBhvr>
                                    </p:animEffect>
                                  </p:childTnLst>
                                </p:cTn>
                              </p:par>
                              <p:par>
                                <p:cTn id="101" presetID="9" presetClass="emph" presetSubtype="0" nodeType="withEffect">
                                  <p:stCondLst>
                                    <p:cond delay="0"/>
                                  </p:stCondLst>
                                  <p:childTnLst>
                                    <p:set>
                                      <p:cBhvr>
                                        <p:cTn id="102" dur="indefinite"/>
                                        <p:tgtEl>
                                          <p:spTgt spid="117"/>
                                        </p:tgtEl>
                                        <p:attrNameLst>
                                          <p:attrName>style.opacity</p:attrName>
                                        </p:attrNameLst>
                                      </p:cBhvr>
                                      <p:to>
                                        <p:strVal val="0.5"/>
                                      </p:to>
                                    </p:set>
                                    <p:animEffect filter="image" prLst="opacity: 0.5">
                                      <p:cBhvr rctx="IE">
                                        <p:cTn id="103" dur="indefinite"/>
                                        <p:tgtEl>
                                          <p:spTgt spid="117"/>
                                        </p:tgtEl>
                                      </p:cBhvr>
                                    </p:animEffect>
                                  </p:childTnLst>
                                </p:cTn>
                              </p:par>
                              <p:par>
                                <p:cTn id="104" presetID="9" presetClass="emph" presetSubtype="0" grpId="1" nodeType="withEffect">
                                  <p:stCondLst>
                                    <p:cond delay="0"/>
                                  </p:stCondLst>
                                  <p:childTnLst>
                                    <p:set>
                                      <p:cBhvr>
                                        <p:cTn id="105" dur="indefinite"/>
                                        <p:tgtEl>
                                          <p:spTgt spid="121"/>
                                        </p:tgtEl>
                                        <p:attrNameLst>
                                          <p:attrName>style.opacity</p:attrName>
                                        </p:attrNameLst>
                                      </p:cBhvr>
                                      <p:to>
                                        <p:strVal val="0.5"/>
                                      </p:to>
                                    </p:set>
                                    <p:animEffect filter="image" prLst="opacity: 0.5">
                                      <p:cBhvr rctx="IE">
                                        <p:cTn id="106" dur="indefinite"/>
                                        <p:tgtEl>
                                          <p:spTgt spid="121"/>
                                        </p:tgtEl>
                                      </p:cBhvr>
                                    </p:animEffect>
                                  </p:childTnLst>
                                </p:cTn>
                              </p:par>
                              <p:par>
                                <p:cTn id="107" presetID="9" presetClass="emph" presetSubtype="0" grpId="1" nodeType="withEffect">
                                  <p:stCondLst>
                                    <p:cond delay="0"/>
                                  </p:stCondLst>
                                  <p:childTnLst>
                                    <p:set>
                                      <p:cBhvr>
                                        <p:cTn id="108" dur="indefinite"/>
                                        <p:tgtEl>
                                          <p:spTgt spid="122"/>
                                        </p:tgtEl>
                                        <p:attrNameLst>
                                          <p:attrName>style.opacity</p:attrName>
                                        </p:attrNameLst>
                                      </p:cBhvr>
                                      <p:to>
                                        <p:strVal val="0.5"/>
                                      </p:to>
                                    </p:set>
                                    <p:animEffect filter="image" prLst="opacity: 0.5">
                                      <p:cBhvr rctx="IE">
                                        <p:cTn id="109" dur="indefinite"/>
                                        <p:tgtEl>
                                          <p:spTgt spid="122"/>
                                        </p:tgtEl>
                                      </p:cBhvr>
                                    </p:animEffect>
                                  </p:childTnLst>
                                </p:cTn>
                              </p:par>
                              <p:par>
                                <p:cTn id="110" presetID="9" presetClass="emph" presetSubtype="0" nodeType="withEffect">
                                  <p:stCondLst>
                                    <p:cond delay="0"/>
                                  </p:stCondLst>
                                  <p:childTnLst>
                                    <p:set>
                                      <p:cBhvr>
                                        <p:cTn id="111" dur="indefinite"/>
                                        <p:tgtEl>
                                          <p:spTgt spid="124"/>
                                        </p:tgtEl>
                                        <p:attrNameLst>
                                          <p:attrName>style.opacity</p:attrName>
                                        </p:attrNameLst>
                                      </p:cBhvr>
                                      <p:to>
                                        <p:strVal val="0.5"/>
                                      </p:to>
                                    </p:set>
                                    <p:animEffect filter="image" prLst="opacity: 0.5">
                                      <p:cBhvr rctx="IE">
                                        <p:cTn id="112" dur="indefinite"/>
                                        <p:tgtEl>
                                          <p:spTgt spid="124"/>
                                        </p:tgtEl>
                                      </p:cBhvr>
                                    </p:animEffect>
                                  </p:childTnLst>
                                </p:cTn>
                              </p:par>
                              <p:par>
                                <p:cTn id="113" presetID="9" presetClass="emph" presetSubtype="0" nodeType="withEffect">
                                  <p:stCondLst>
                                    <p:cond delay="0"/>
                                  </p:stCondLst>
                                  <p:childTnLst>
                                    <p:set>
                                      <p:cBhvr>
                                        <p:cTn id="114" dur="indefinite"/>
                                        <p:tgtEl>
                                          <p:spTgt spid="128"/>
                                        </p:tgtEl>
                                        <p:attrNameLst>
                                          <p:attrName>style.opacity</p:attrName>
                                        </p:attrNameLst>
                                      </p:cBhvr>
                                      <p:to>
                                        <p:strVal val="0.5"/>
                                      </p:to>
                                    </p:set>
                                    <p:animEffect filter="image" prLst="opacity: 0.5">
                                      <p:cBhvr rctx="IE">
                                        <p:cTn id="115" dur="indefinite"/>
                                        <p:tgtEl>
                                          <p:spTgt spid="128"/>
                                        </p:tgtEl>
                                      </p:cBhvr>
                                    </p:animEffect>
                                  </p:childTnLst>
                                </p:cTn>
                              </p:par>
                              <p:par>
                                <p:cTn id="116" presetID="9" presetClass="emph" presetSubtype="0" nodeType="withEffect">
                                  <p:stCondLst>
                                    <p:cond delay="0"/>
                                  </p:stCondLst>
                                  <p:childTnLst>
                                    <p:set>
                                      <p:cBhvr>
                                        <p:cTn id="117" dur="indefinite"/>
                                        <p:tgtEl>
                                          <p:spTgt spid="131"/>
                                        </p:tgtEl>
                                        <p:attrNameLst>
                                          <p:attrName>style.opacity</p:attrName>
                                        </p:attrNameLst>
                                      </p:cBhvr>
                                      <p:to>
                                        <p:strVal val="0.5"/>
                                      </p:to>
                                    </p:set>
                                    <p:animEffect filter="image" prLst="opacity: 0.5">
                                      <p:cBhvr rctx="IE">
                                        <p:cTn id="118" dur="indefinite"/>
                                        <p:tgtEl>
                                          <p:spTgt spid="131"/>
                                        </p:tgtEl>
                                      </p:cBhvr>
                                    </p:animEffect>
                                  </p:childTnLst>
                                </p:cTn>
                              </p:par>
                              <p:par>
                                <p:cTn id="119" presetID="9" presetClass="emph" presetSubtype="0" grpId="1" nodeType="withEffect">
                                  <p:stCondLst>
                                    <p:cond delay="0"/>
                                  </p:stCondLst>
                                  <p:childTnLst>
                                    <p:set>
                                      <p:cBhvr>
                                        <p:cTn id="120" dur="indefinite"/>
                                        <p:tgtEl>
                                          <p:spTgt spid="134"/>
                                        </p:tgtEl>
                                        <p:attrNameLst>
                                          <p:attrName>style.opacity</p:attrName>
                                        </p:attrNameLst>
                                      </p:cBhvr>
                                      <p:to>
                                        <p:strVal val="0.5"/>
                                      </p:to>
                                    </p:set>
                                    <p:animEffect filter="image" prLst="opacity: 0.5">
                                      <p:cBhvr rctx="IE">
                                        <p:cTn id="121" dur="indefinite"/>
                                        <p:tgtEl>
                                          <p:spTgt spid="134"/>
                                        </p:tgtEl>
                                      </p:cBhvr>
                                    </p:animEffect>
                                  </p:childTnLst>
                                </p:cTn>
                              </p:par>
                              <p:par>
                                <p:cTn id="122" presetID="9" presetClass="emph" presetSubtype="0" nodeType="withEffect">
                                  <p:stCondLst>
                                    <p:cond delay="0"/>
                                  </p:stCondLst>
                                  <p:childTnLst>
                                    <p:set>
                                      <p:cBhvr>
                                        <p:cTn id="123" dur="indefinite"/>
                                        <p:tgtEl>
                                          <p:spTgt spid="136"/>
                                        </p:tgtEl>
                                        <p:attrNameLst>
                                          <p:attrName>style.opacity</p:attrName>
                                        </p:attrNameLst>
                                      </p:cBhvr>
                                      <p:to>
                                        <p:strVal val="0.5"/>
                                      </p:to>
                                    </p:set>
                                    <p:animEffect filter="image" prLst="opacity: 0.5">
                                      <p:cBhvr rctx="IE">
                                        <p:cTn id="124" dur="indefinite"/>
                                        <p:tgtEl>
                                          <p:spTgt spid="136"/>
                                        </p:tgtEl>
                                      </p:cBhvr>
                                    </p:animEffect>
                                  </p:childTnLst>
                                </p:cTn>
                              </p:par>
                              <p:par>
                                <p:cTn id="125" presetID="9" presetClass="emph" presetSubtype="0" nodeType="withEffect">
                                  <p:stCondLst>
                                    <p:cond delay="0"/>
                                  </p:stCondLst>
                                  <p:childTnLst>
                                    <p:set>
                                      <p:cBhvr>
                                        <p:cTn id="126" dur="indefinite"/>
                                        <p:tgtEl>
                                          <p:spTgt spid="139"/>
                                        </p:tgtEl>
                                        <p:attrNameLst>
                                          <p:attrName>style.opacity</p:attrName>
                                        </p:attrNameLst>
                                      </p:cBhvr>
                                      <p:to>
                                        <p:strVal val="0.5"/>
                                      </p:to>
                                    </p:set>
                                    <p:animEffect filter="image" prLst="opacity: 0.5">
                                      <p:cBhvr rctx="IE">
                                        <p:cTn id="127" dur="indefinite"/>
                                        <p:tgtEl>
                                          <p:spTgt spid="139"/>
                                        </p:tgtEl>
                                      </p:cBhvr>
                                    </p:animEffect>
                                  </p:childTnLst>
                                </p:cTn>
                              </p:par>
                              <p:par>
                                <p:cTn id="128" presetID="9" presetClass="emph" presetSubtype="0" nodeType="withEffect">
                                  <p:stCondLst>
                                    <p:cond delay="0"/>
                                  </p:stCondLst>
                                  <p:childTnLst>
                                    <p:set>
                                      <p:cBhvr>
                                        <p:cTn id="129" dur="indefinite"/>
                                        <p:tgtEl>
                                          <p:spTgt spid="140"/>
                                        </p:tgtEl>
                                        <p:attrNameLst>
                                          <p:attrName>style.opacity</p:attrName>
                                        </p:attrNameLst>
                                      </p:cBhvr>
                                      <p:to>
                                        <p:strVal val="0.5"/>
                                      </p:to>
                                    </p:set>
                                    <p:animEffect filter="image" prLst="opacity: 0.5">
                                      <p:cBhvr rctx="IE">
                                        <p:cTn id="130" dur="indefinite"/>
                                        <p:tgtEl>
                                          <p:spTgt spid="140"/>
                                        </p:tgtEl>
                                      </p:cBhvr>
                                    </p:animEffect>
                                  </p:childTnLst>
                                </p:cTn>
                              </p:par>
                              <p:par>
                                <p:cTn id="131" presetID="9" presetClass="emph" presetSubtype="0" grpId="1" nodeType="withEffect">
                                  <p:stCondLst>
                                    <p:cond delay="0"/>
                                  </p:stCondLst>
                                  <p:childTnLst>
                                    <p:set>
                                      <p:cBhvr>
                                        <p:cTn id="132" dur="indefinite"/>
                                        <p:tgtEl>
                                          <p:spTgt spid="141"/>
                                        </p:tgtEl>
                                        <p:attrNameLst>
                                          <p:attrName>style.opacity</p:attrName>
                                        </p:attrNameLst>
                                      </p:cBhvr>
                                      <p:to>
                                        <p:strVal val="0.5"/>
                                      </p:to>
                                    </p:set>
                                    <p:animEffect filter="image" prLst="opacity: 0.5">
                                      <p:cBhvr rctx="IE">
                                        <p:cTn id="133" dur="indefinite"/>
                                        <p:tgtEl>
                                          <p:spTgt spid="141"/>
                                        </p:tgtEl>
                                      </p:cBhvr>
                                    </p:animEffect>
                                  </p:childTnLst>
                                </p:cTn>
                              </p:par>
                              <p:par>
                                <p:cTn id="134" presetID="9" presetClass="emph" presetSubtype="0" nodeType="withEffect">
                                  <p:stCondLst>
                                    <p:cond delay="0"/>
                                  </p:stCondLst>
                                  <p:childTnLst>
                                    <p:set>
                                      <p:cBhvr>
                                        <p:cTn id="135" dur="indefinite"/>
                                        <p:tgtEl>
                                          <p:spTgt spid="18"/>
                                        </p:tgtEl>
                                        <p:attrNameLst>
                                          <p:attrName>style.opacity</p:attrName>
                                        </p:attrNameLst>
                                      </p:cBhvr>
                                      <p:to>
                                        <p:strVal val="0.5"/>
                                      </p:to>
                                    </p:set>
                                    <p:animEffect filter="image" prLst="opacity: 0.5">
                                      <p:cBhvr rctx="IE">
                                        <p:cTn id="136" dur="indefinite"/>
                                        <p:tgtEl>
                                          <p:spTgt spid="18"/>
                                        </p:tgtEl>
                                      </p:cBhvr>
                                    </p:animEffect>
                                  </p:childTnLst>
                                </p:cTn>
                              </p:par>
                              <p:par>
                                <p:cTn id="137" presetID="9" presetClass="emph" presetSubtype="0" nodeType="withEffect">
                                  <p:stCondLst>
                                    <p:cond delay="0"/>
                                  </p:stCondLst>
                                  <p:childTnLst>
                                    <p:set>
                                      <p:cBhvr>
                                        <p:cTn id="138" dur="indefinite"/>
                                        <p:tgtEl>
                                          <p:spTgt spid="90"/>
                                        </p:tgtEl>
                                        <p:attrNameLst>
                                          <p:attrName>style.opacity</p:attrName>
                                        </p:attrNameLst>
                                      </p:cBhvr>
                                      <p:to>
                                        <p:strVal val="0.5"/>
                                      </p:to>
                                    </p:set>
                                    <p:animEffect filter="image" prLst="opacity: 0.5">
                                      <p:cBhvr rctx="IE">
                                        <p:cTn id="139" dur="indefinite"/>
                                        <p:tgtEl>
                                          <p:spTgt spid="90"/>
                                        </p:tgtEl>
                                      </p:cBhvr>
                                    </p:animEffect>
                                  </p:childTnLst>
                                </p:cTn>
                              </p:par>
                              <p:par>
                                <p:cTn id="140" presetID="1" presetClass="entr" presetSubtype="0" fill="hold" grpId="0" nodeType="withEffect">
                                  <p:stCondLst>
                                    <p:cond delay="0"/>
                                  </p:stCondLst>
                                  <p:childTnLst>
                                    <p:set>
                                      <p:cBhvr>
                                        <p:cTn id="141" dur="1" fill="hold">
                                          <p:stCondLst>
                                            <p:cond delay="0"/>
                                          </p:stCondLst>
                                        </p:cTn>
                                        <p:tgtEl>
                                          <p:spTgt spid="2"/>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1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21" grpId="0" animBg="1"/>
      <p:bldP spid="121" grpId="1" animBg="1"/>
      <p:bldP spid="122" grpId="0" animBg="1"/>
      <p:bldP spid="122" grpId="1" animBg="1"/>
      <p:bldP spid="134" grpId="0"/>
      <p:bldP spid="134" grpId="1"/>
      <p:bldP spid="141" grpId="0"/>
      <p:bldP spid="141" grpId="1"/>
      <p:bldP spid="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2|5.2|1.4|15.8|6.2|2.5|3.9"/>
</p:tagLst>
</file>

<file path=ppt/tags/tag10.xml><?xml version="1.0" encoding="utf-8"?>
<p:tagLst xmlns:a="http://schemas.openxmlformats.org/drawingml/2006/main" xmlns:r="http://schemas.openxmlformats.org/officeDocument/2006/relationships" xmlns:p="http://schemas.openxmlformats.org/presentationml/2006/main">
  <p:tag name="TIMING" val="|2.8|3.1|2|2.8|1.7|1.5|0.6|6.2|8"/>
</p:tagLst>
</file>

<file path=ppt/tags/tag11.xml><?xml version="1.0" encoding="utf-8"?>
<p:tagLst xmlns:a="http://schemas.openxmlformats.org/drawingml/2006/main" xmlns:r="http://schemas.openxmlformats.org/officeDocument/2006/relationships" xmlns:p="http://schemas.openxmlformats.org/presentationml/2006/main">
  <p:tag name="TIMING" val="|0.8|3.1|1.1|0.9|2.2|2.5|0.4|0.4"/>
</p:tagLst>
</file>

<file path=ppt/tags/tag12.xml><?xml version="1.0" encoding="utf-8"?>
<p:tagLst xmlns:a="http://schemas.openxmlformats.org/drawingml/2006/main" xmlns:r="http://schemas.openxmlformats.org/officeDocument/2006/relationships" xmlns:p="http://schemas.openxmlformats.org/presentationml/2006/main">
  <p:tag name="TIMING" val="|3.7|22.6|8.5|0.5|0.4|0.8"/>
</p:tagLst>
</file>

<file path=ppt/tags/tag2.xml><?xml version="1.0" encoding="utf-8"?>
<p:tagLst xmlns:a="http://schemas.openxmlformats.org/drawingml/2006/main" xmlns:r="http://schemas.openxmlformats.org/officeDocument/2006/relationships" xmlns:p="http://schemas.openxmlformats.org/presentationml/2006/main">
  <p:tag name="TIMING" val="|6.2|1.7|1.3|2.3|4.8|2.7|2.6|0.4|10.3|0.7|2.1|2.4|0.6|1.7|2.1|2.1|1.7|1.8|1.6|2.7"/>
</p:tagLst>
</file>

<file path=ppt/tags/tag3.xml><?xml version="1.0" encoding="utf-8"?>
<p:tagLst xmlns:a="http://schemas.openxmlformats.org/drawingml/2006/main" xmlns:r="http://schemas.openxmlformats.org/officeDocument/2006/relationships" xmlns:p="http://schemas.openxmlformats.org/presentationml/2006/main">
  <p:tag name="TIMING" val="|2.3|5.3|4.9|4.7|0.5|2.3|2.8|2.2|11.9|3.5|4.7"/>
</p:tagLst>
</file>

<file path=ppt/tags/tag4.xml><?xml version="1.0" encoding="utf-8"?>
<p:tagLst xmlns:a="http://schemas.openxmlformats.org/drawingml/2006/main" xmlns:r="http://schemas.openxmlformats.org/officeDocument/2006/relationships" xmlns:p="http://schemas.openxmlformats.org/presentationml/2006/main">
  <p:tag name="TIMING" val="|4.7|0.8|1.3|0.8|1.1|5.4|6.4|18.6|3|39.7|5.2"/>
</p:tagLst>
</file>

<file path=ppt/tags/tag5.xml><?xml version="1.0" encoding="utf-8"?>
<p:tagLst xmlns:a="http://schemas.openxmlformats.org/drawingml/2006/main" xmlns:r="http://schemas.openxmlformats.org/officeDocument/2006/relationships" xmlns:p="http://schemas.openxmlformats.org/presentationml/2006/main">
  <p:tag name="TIMING" val="|14.1|10.2|1.4|0.9|0.9|1.2|0.7|8.6|1.2|3|1.4|32.5|1.6|1.4|1.2|4.4"/>
</p:tagLst>
</file>

<file path=ppt/tags/tag6.xml><?xml version="1.0" encoding="utf-8"?>
<p:tagLst xmlns:a="http://schemas.openxmlformats.org/drawingml/2006/main" xmlns:r="http://schemas.openxmlformats.org/officeDocument/2006/relationships" xmlns:p="http://schemas.openxmlformats.org/presentationml/2006/main">
  <p:tag name="TIMING" val="|24.7|21.2|8.1"/>
</p:tagLst>
</file>

<file path=ppt/tags/tag7.xml><?xml version="1.0" encoding="utf-8"?>
<p:tagLst xmlns:a="http://schemas.openxmlformats.org/drawingml/2006/main" xmlns:r="http://schemas.openxmlformats.org/officeDocument/2006/relationships" xmlns:p="http://schemas.openxmlformats.org/presentationml/2006/main">
  <p:tag name="TIMING" val="|7|3.1|8.1|0|4.6|2.3|2.3"/>
</p:tagLst>
</file>

<file path=ppt/tags/tag8.xml><?xml version="1.0" encoding="utf-8"?>
<p:tagLst xmlns:a="http://schemas.openxmlformats.org/drawingml/2006/main" xmlns:r="http://schemas.openxmlformats.org/officeDocument/2006/relationships" xmlns:p="http://schemas.openxmlformats.org/presentationml/2006/main">
  <p:tag name="TIMING" val="|8.2|14.8|14.5"/>
</p:tagLst>
</file>

<file path=ppt/tags/tag9.xml><?xml version="1.0" encoding="utf-8"?>
<p:tagLst xmlns:a="http://schemas.openxmlformats.org/drawingml/2006/main" xmlns:r="http://schemas.openxmlformats.org/officeDocument/2006/relationships" xmlns:p="http://schemas.openxmlformats.org/presentationml/2006/main">
  <p:tag name="TIMING" val="|13.4|3|3|1.3|0.6|5.4|2.3|2|3.2|2.2|11.2|7|8|6.9"/>
</p:tagLst>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
  <a:themeElements>
    <a:clrScheme name="Hokie Slides 2">
      <a:dk1>
        <a:sysClr val="windowText" lastClr="000000"/>
      </a:dk1>
      <a:lt1>
        <a:sysClr val="window" lastClr="FFFFFF"/>
      </a:lt1>
      <a:dk2>
        <a:srgbClr val="44546A"/>
      </a:dk2>
      <a:lt2>
        <a:srgbClr val="E7E6E6"/>
      </a:lt2>
      <a:accent1>
        <a:srgbClr val="FF6600"/>
      </a:accent1>
      <a:accent2>
        <a:srgbClr val="FFD9BF"/>
      </a:accent2>
      <a:accent3>
        <a:srgbClr val="660000"/>
      </a:accent3>
      <a:accent4>
        <a:srgbClr val="DEBFBF"/>
      </a:accent4>
      <a:accent5>
        <a:srgbClr val="FFFFFF"/>
      </a:accent5>
      <a:accent6>
        <a:srgbClr val="FFFFFF"/>
      </a:accent6>
      <a:hlink>
        <a:srgbClr val="FFFFFF"/>
      </a:hlink>
      <a:folHlink>
        <a:srgbClr val="FFFF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defRPr kumimoji="0"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anose="020F0502020204030204" pitchFamily="34" charset="0"/>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3AD06B-D8D1-A94A-84D8-5094694EB87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1727</TotalTime>
  <Words>7275</Words>
  <Application>Microsoft Macintosh PowerPoint</Application>
  <PresentationFormat>On-screen Show (4:3)</PresentationFormat>
  <Paragraphs>870</Paragraphs>
  <Slides>38</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Acumin Pro</vt:lpstr>
      <vt:lpstr>Arial</vt:lpstr>
      <vt:lpstr>Calibri</vt:lpstr>
      <vt:lpstr>Cambria Math</vt:lpstr>
      <vt:lpstr>Comic Sans MS</vt:lpstr>
      <vt:lpstr>Courier</vt:lpstr>
      <vt:lpstr>Courier New</vt:lpstr>
      <vt:lpstr>Gill Sans MT</vt:lpstr>
      <vt:lpstr>Times</vt:lpstr>
      <vt:lpstr>Times New Roman</vt:lpstr>
      <vt:lpstr>Wingdings</vt:lpstr>
      <vt:lpstr>Purdue1</vt:lpstr>
      <vt:lpstr>?</vt:lpstr>
      <vt:lpstr>Using Selective Memoization to Defeat Regular Expression Denial of Service</vt:lpstr>
      <vt:lpstr>Contributions</vt:lpstr>
      <vt:lpstr>Background and Motivation</vt:lpstr>
      <vt:lpstr>Regexes 101</vt:lpstr>
      <vt:lpstr>How most regex engines work</vt:lpstr>
      <vt:lpstr>Ambiguity  super-linear worst-case behavior</vt:lpstr>
      <vt:lpstr>Regex-based DoS (ReDoS)</vt:lpstr>
      <vt:lpstr>Research highlights</vt:lpstr>
      <vt:lpstr>Approach: Full memoization</vt:lpstr>
      <vt:lpstr>Lower complexity via selection</vt:lpstr>
      <vt:lpstr>Experimental Results</vt:lpstr>
      <vt:lpstr>Security experiment</vt:lpstr>
      <vt:lpstr>Practicality: Space complexity</vt:lpstr>
      <vt:lpstr>Practicality: Space cost</vt:lpstr>
      <vt:lpstr>PowerPoint Presentation</vt:lpstr>
      <vt:lpstr>Bonus slides</vt:lpstr>
      <vt:lpstr>Stack Overflow Outage – July 2016</vt:lpstr>
      <vt:lpstr>Regular Expression Denial of Service (ReDoS)</vt:lpstr>
      <vt:lpstr>CloudFlare Outage – July 2019</vt:lpstr>
      <vt:lpstr>ReDoS at CloudFlare (details)</vt:lpstr>
      <vt:lpstr>Simplified form</vt:lpstr>
      <vt:lpstr>Perhaps a picture...</vt:lpstr>
      <vt:lpstr>Summary of guarantees</vt:lpstr>
      <vt:lpstr>M-NFA model</vt:lpstr>
      <vt:lpstr>Theorems (proofs in appendix)</vt:lpstr>
      <vt:lpstr>Resulting guarantees for K-regexes and E-regexes</vt:lpstr>
      <vt:lpstr>Integrating memoization</vt:lpstr>
      <vt:lpstr>Memo function trade-offs</vt:lpstr>
      <vt:lpstr>ReDoS defense space</vt:lpstr>
      <vt:lpstr>Regex engine maintainers’ perspectives</vt:lpstr>
      <vt:lpstr>Regexes 101</vt:lpstr>
      <vt:lpstr>Ambiguity  super-linear worst-case behavior</vt:lpstr>
      <vt:lpstr>Regex engines use backtracking</vt:lpstr>
      <vt:lpstr>Regex engine dialects</vt:lpstr>
      <vt:lpstr>Reducing space costs via selective memoization</vt:lpstr>
      <vt:lpstr>Full memo table</vt:lpstr>
      <vt:lpstr>Lower cost: Negative memo table</vt:lpstr>
      <vt:lpstr>Lower cost: Run-length encoding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Anna K</dc:creator>
  <cp:lastModifiedBy>Davis, James C</cp:lastModifiedBy>
  <cp:revision>3</cp:revision>
  <dcterms:created xsi:type="dcterms:W3CDTF">2020-02-21T23:00:33Z</dcterms:created>
  <dcterms:modified xsi:type="dcterms:W3CDTF">2021-04-26T23:25:38Z</dcterms:modified>
</cp:coreProperties>
</file>