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9" r:id="rId1"/>
  </p:sldMasterIdLst>
  <p:notesMasterIdLst>
    <p:notesMasterId r:id="rId33"/>
  </p:notesMasterIdLst>
  <p:sldIdLst>
    <p:sldId id="258" r:id="rId2"/>
    <p:sldId id="279" r:id="rId3"/>
    <p:sldId id="266" r:id="rId4"/>
    <p:sldId id="259" r:id="rId5"/>
    <p:sldId id="260" r:id="rId6"/>
    <p:sldId id="261" r:id="rId7"/>
    <p:sldId id="280" r:id="rId8"/>
    <p:sldId id="262" r:id="rId9"/>
    <p:sldId id="265" r:id="rId10"/>
    <p:sldId id="264" r:id="rId11"/>
    <p:sldId id="285" r:id="rId12"/>
    <p:sldId id="286" r:id="rId13"/>
    <p:sldId id="267" r:id="rId14"/>
    <p:sldId id="281" r:id="rId15"/>
    <p:sldId id="284" r:id="rId16"/>
    <p:sldId id="268" r:id="rId17"/>
    <p:sldId id="270" r:id="rId18"/>
    <p:sldId id="272" r:id="rId19"/>
    <p:sldId id="282" r:id="rId20"/>
    <p:sldId id="271" r:id="rId21"/>
    <p:sldId id="283" r:id="rId22"/>
    <p:sldId id="278" r:id="rId23"/>
    <p:sldId id="289" r:id="rId24"/>
    <p:sldId id="276" r:id="rId25"/>
    <p:sldId id="277" r:id="rId26"/>
    <p:sldId id="274" r:id="rId27"/>
    <p:sldId id="291" r:id="rId28"/>
    <p:sldId id="287" r:id="rId29"/>
    <p:sldId id="288" r:id="rId30"/>
    <p:sldId id="273" r:id="rId31"/>
    <p:sldId id="275"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F5C1438-997A-6C4C-8FA0-6E6599F092AB}" v="1411" dt="2024-09-18T11:03:57.8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70" autoAdjust="0"/>
    <p:restoredTop sz="77554" autoAdjust="0"/>
  </p:normalViewPr>
  <p:slideViewPr>
    <p:cSldViewPr snapToGrid="0">
      <p:cViewPr varScale="1">
        <p:scale>
          <a:sx n="80" d="100"/>
          <a:sy n="80" d="100"/>
        </p:scale>
        <p:origin x="264"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urvish Jajal" userId="73b27bbc9701609e" providerId="LiveId" clId="{FF5C1438-997A-6C4C-8FA0-6E6599F092AB}"/>
    <pc:docChg chg="undo redo custSel addSld delSld modSld sldOrd">
      <pc:chgData name="Purvish Jajal" userId="73b27bbc9701609e" providerId="LiveId" clId="{FF5C1438-997A-6C4C-8FA0-6E6599F092AB}" dt="2024-09-18T11:03:57.823" v="32270"/>
      <pc:docMkLst>
        <pc:docMk/>
      </pc:docMkLst>
      <pc:sldChg chg="modSp del mod">
        <pc:chgData name="Purvish Jajal" userId="73b27bbc9701609e" providerId="LiveId" clId="{FF5C1438-997A-6C4C-8FA0-6E6599F092AB}" dt="2024-09-15T01:32:28.253" v="5365" actId="2696"/>
        <pc:sldMkLst>
          <pc:docMk/>
          <pc:sldMk cId="1745184924" sldId="257"/>
        </pc:sldMkLst>
        <pc:spChg chg="mod">
          <ac:chgData name="Purvish Jajal" userId="73b27bbc9701609e" providerId="LiveId" clId="{FF5C1438-997A-6C4C-8FA0-6E6599F092AB}" dt="2024-09-14T22:38:42.793" v="150" actId="20577"/>
          <ac:spMkLst>
            <pc:docMk/>
            <pc:sldMk cId="1745184924" sldId="257"/>
            <ac:spMk id="2" creationId="{132EBEB1-172C-5246-AB2F-B37C84AAAD14}"/>
          </ac:spMkLst>
        </pc:spChg>
        <pc:spChg chg="mod">
          <ac:chgData name="Purvish Jajal" userId="73b27bbc9701609e" providerId="LiveId" clId="{FF5C1438-997A-6C4C-8FA0-6E6599F092AB}" dt="2024-09-14T22:43:34.509" v="179" actId="255"/>
          <ac:spMkLst>
            <pc:docMk/>
            <pc:sldMk cId="1745184924" sldId="257"/>
            <ac:spMk id="3" creationId="{4B19CB72-6BB0-29CE-3098-3DC72A8542E4}"/>
          </ac:spMkLst>
        </pc:spChg>
      </pc:sldChg>
      <pc:sldChg chg="addSp modSp mod modNotesTx">
        <pc:chgData name="Purvish Jajal" userId="73b27bbc9701609e" providerId="LiveId" clId="{FF5C1438-997A-6C4C-8FA0-6E6599F092AB}" dt="2024-09-18T09:46:38.975" v="31911" actId="20577"/>
        <pc:sldMkLst>
          <pc:docMk/>
          <pc:sldMk cId="3026985876" sldId="258"/>
        </pc:sldMkLst>
        <pc:spChg chg="mod">
          <ac:chgData name="Purvish Jajal" userId="73b27bbc9701609e" providerId="LiveId" clId="{FF5C1438-997A-6C4C-8FA0-6E6599F092AB}" dt="2024-09-17T08:08:38.746" v="22892" actId="1076"/>
          <ac:spMkLst>
            <pc:docMk/>
            <pc:sldMk cId="3026985876" sldId="258"/>
            <ac:spMk id="2" creationId="{9CC95117-1FCB-5C9B-6CD6-9E0D59F44B6B}"/>
          </ac:spMkLst>
        </pc:spChg>
        <pc:picChg chg="add mod">
          <ac:chgData name="Purvish Jajal" userId="73b27bbc9701609e" providerId="LiveId" clId="{FF5C1438-997A-6C4C-8FA0-6E6599F092AB}" dt="2024-09-17T08:08:43.197" v="22893" actId="1076"/>
          <ac:picMkLst>
            <pc:docMk/>
            <pc:sldMk cId="3026985876" sldId="258"/>
            <ac:picMk id="4" creationId="{648EF065-6550-B346-14E2-08DDF1C64D77}"/>
          </ac:picMkLst>
        </pc:picChg>
        <pc:picChg chg="add mod">
          <ac:chgData name="Purvish Jajal" userId="73b27bbc9701609e" providerId="LiveId" clId="{FF5C1438-997A-6C4C-8FA0-6E6599F092AB}" dt="2024-09-17T08:08:53.150" v="22896" actId="1076"/>
          <ac:picMkLst>
            <pc:docMk/>
            <pc:sldMk cId="3026985876" sldId="258"/>
            <ac:picMk id="5" creationId="{C870B7EC-C7BD-231B-35BF-A313BBDD0855}"/>
          </ac:picMkLst>
        </pc:picChg>
        <pc:picChg chg="add mod">
          <ac:chgData name="Purvish Jajal" userId="73b27bbc9701609e" providerId="LiveId" clId="{FF5C1438-997A-6C4C-8FA0-6E6599F092AB}" dt="2024-09-17T08:09:03.948" v="22899" actId="1076"/>
          <ac:picMkLst>
            <pc:docMk/>
            <pc:sldMk cId="3026985876" sldId="258"/>
            <ac:picMk id="6" creationId="{52880F06-3811-188F-8AE7-C12199D2326E}"/>
          </ac:picMkLst>
        </pc:picChg>
      </pc:sldChg>
      <pc:sldChg chg="addSp delSp modSp new mod modNotesTx">
        <pc:chgData name="Purvish Jajal" userId="73b27bbc9701609e" providerId="LiveId" clId="{FF5C1438-997A-6C4C-8FA0-6E6599F092AB}" dt="2024-09-18T07:42:11.859" v="31776" actId="20577"/>
        <pc:sldMkLst>
          <pc:docMk/>
          <pc:sldMk cId="596447226" sldId="259"/>
        </pc:sldMkLst>
        <pc:spChg chg="add del">
          <ac:chgData name="Purvish Jajal" userId="73b27bbc9701609e" providerId="LiveId" clId="{FF5C1438-997A-6C4C-8FA0-6E6599F092AB}" dt="2024-09-14T22:46:32.167" v="226" actId="478"/>
          <ac:spMkLst>
            <pc:docMk/>
            <pc:sldMk cId="596447226" sldId="259"/>
            <ac:spMk id="2" creationId="{B09EA792-C0E2-355E-2919-5DB66ADAF2F5}"/>
          </ac:spMkLst>
        </pc:spChg>
        <pc:spChg chg="mod">
          <ac:chgData name="Purvish Jajal" userId="73b27bbc9701609e" providerId="LiveId" clId="{FF5C1438-997A-6C4C-8FA0-6E6599F092AB}" dt="2024-09-15T03:08:30.572" v="7314" actId="20577"/>
          <ac:spMkLst>
            <pc:docMk/>
            <pc:sldMk cId="596447226" sldId="259"/>
            <ac:spMk id="3" creationId="{7C71EB9B-CBA9-FDC0-D78E-437C203F4CF7}"/>
          </ac:spMkLst>
        </pc:spChg>
        <pc:spChg chg="add del">
          <ac:chgData name="Purvish Jajal" userId="73b27bbc9701609e" providerId="LiveId" clId="{FF5C1438-997A-6C4C-8FA0-6E6599F092AB}" dt="2024-09-14T22:52:27.184" v="900" actId="22"/>
          <ac:spMkLst>
            <pc:docMk/>
            <pc:sldMk cId="596447226" sldId="259"/>
            <ac:spMk id="5" creationId="{AEAC3FD7-C104-5EA6-9FBF-1B8D103BDEE1}"/>
          </ac:spMkLst>
        </pc:spChg>
        <pc:spChg chg="add mod">
          <ac:chgData name="Purvish Jajal" userId="73b27bbc9701609e" providerId="LiveId" clId="{FF5C1438-997A-6C4C-8FA0-6E6599F092AB}" dt="2024-09-14T23:02:20.626" v="1186" actId="1076"/>
          <ac:spMkLst>
            <pc:docMk/>
            <pc:sldMk cId="596447226" sldId="259"/>
            <ac:spMk id="6" creationId="{1BBC990B-AA0E-1D67-622A-9898B433D80A}"/>
          </ac:spMkLst>
        </pc:spChg>
        <pc:spChg chg="add mod">
          <ac:chgData name="Purvish Jajal" userId="73b27bbc9701609e" providerId="LiveId" clId="{FF5C1438-997A-6C4C-8FA0-6E6599F092AB}" dt="2024-09-14T23:02:44.707" v="1187" actId="1076"/>
          <ac:spMkLst>
            <pc:docMk/>
            <pc:sldMk cId="596447226" sldId="259"/>
            <ac:spMk id="7" creationId="{055F828A-7A45-A576-2775-73C3B6A5CB00}"/>
          </ac:spMkLst>
        </pc:spChg>
        <pc:spChg chg="add mod">
          <ac:chgData name="Purvish Jajal" userId="73b27bbc9701609e" providerId="LiveId" clId="{FF5C1438-997A-6C4C-8FA0-6E6599F092AB}" dt="2024-09-14T23:02:13.536" v="1185" actId="164"/>
          <ac:spMkLst>
            <pc:docMk/>
            <pc:sldMk cId="596447226" sldId="259"/>
            <ac:spMk id="9" creationId="{BAC4AF35-126D-77B3-59B9-68B5A968F465}"/>
          </ac:spMkLst>
        </pc:spChg>
        <pc:spChg chg="add mod">
          <ac:chgData name="Purvish Jajal" userId="73b27bbc9701609e" providerId="LiveId" clId="{FF5C1438-997A-6C4C-8FA0-6E6599F092AB}" dt="2024-09-14T23:02:13.536" v="1185" actId="164"/>
          <ac:spMkLst>
            <pc:docMk/>
            <pc:sldMk cId="596447226" sldId="259"/>
            <ac:spMk id="10" creationId="{CFC3BE64-6A95-79CF-8FAA-A7A91922A455}"/>
          </ac:spMkLst>
        </pc:spChg>
        <pc:spChg chg="add mod">
          <ac:chgData name="Purvish Jajal" userId="73b27bbc9701609e" providerId="LiveId" clId="{FF5C1438-997A-6C4C-8FA0-6E6599F092AB}" dt="2024-09-14T23:02:13.536" v="1185" actId="164"/>
          <ac:spMkLst>
            <pc:docMk/>
            <pc:sldMk cId="596447226" sldId="259"/>
            <ac:spMk id="11" creationId="{F32D55EF-0336-9516-8F9A-EFD52C57954E}"/>
          </ac:spMkLst>
        </pc:spChg>
        <pc:spChg chg="add del mod">
          <ac:chgData name="Purvish Jajal" userId="73b27bbc9701609e" providerId="LiveId" clId="{FF5C1438-997A-6C4C-8FA0-6E6599F092AB}" dt="2024-09-14T23:03:32.123" v="1235"/>
          <ac:spMkLst>
            <pc:docMk/>
            <pc:sldMk cId="596447226" sldId="259"/>
            <ac:spMk id="17" creationId="{F482ACA0-D033-51DA-5F8C-A9AF5BC8BD88}"/>
          </ac:spMkLst>
        </pc:spChg>
        <pc:spChg chg="add del mod">
          <ac:chgData name="Purvish Jajal" userId="73b27bbc9701609e" providerId="LiveId" clId="{FF5C1438-997A-6C4C-8FA0-6E6599F092AB}" dt="2024-09-14T23:07:04.435" v="1448" actId="478"/>
          <ac:spMkLst>
            <pc:docMk/>
            <pc:sldMk cId="596447226" sldId="259"/>
            <ac:spMk id="18" creationId="{210D00BA-406F-89C2-8DF0-BBC86FBCC527}"/>
          </ac:spMkLst>
        </pc:spChg>
        <pc:spChg chg="add del mod">
          <ac:chgData name="Purvish Jajal" userId="73b27bbc9701609e" providerId="LiveId" clId="{FF5C1438-997A-6C4C-8FA0-6E6599F092AB}" dt="2024-09-14T23:06:51.755" v="1443" actId="478"/>
          <ac:spMkLst>
            <pc:docMk/>
            <pc:sldMk cId="596447226" sldId="259"/>
            <ac:spMk id="19" creationId="{AC2CDF47-7BB4-5763-EBA2-F63F34D174CE}"/>
          </ac:spMkLst>
        </pc:spChg>
        <pc:spChg chg="add del mod">
          <ac:chgData name="Purvish Jajal" userId="73b27bbc9701609e" providerId="LiveId" clId="{FF5C1438-997A-6C4C-8FA0-6E6599F092AB}" dt="2024-09-14T23:07:02.093" v="1447" actId="478"/>
          <ac:spMkLst>
            <pc:docMk/>
            <pc:sldMk cId="596447226" sldId="259"/>
            <ac:spMk id="20" creationId="{79B5DCD4-07B7-E37B-3F28-DED60DCCC36F}"/>
          </ac:spMkLst>
        </pc:spChg>
        <pc:spChg chg="add del mod">
          <ac:chgData name="Purvish Jajal" userId="73b27bbc9701609e" providerId="LiveId" clId="{FF5C1438-997A-6C4C-8FA0-6E6599F092AB}" dt="2024-09-14T23:07:00.621" v="1446" actId="478"/>
          <ac:spMkLst>
            <pc:docMk/>
            <pc:sldMk cId="596447226" sldId="259"/>
            <ac:spMk id="21" creationId="{4677542C-0C3A-5E2D-7660-D21012465BDB}"/>
          </ac:spMkLst>
        </pc:spChg>
        <pc:grpChg chg="add mod">
          <ac:chgData name="Purvish Jajal" userId="73b27bbc9701609e" providerId="LiveId" clId="{FF5C1438-997A-6C4C-8FA0-6E6599F092AB}" dt="2024-09-14T23:02:20.626" v="1186" actId="1076"/>
          <ac:grpSpMkLst>
            <pc:docMk/>
            <pc:sldMk cId="596447226" sldId="259"/>
            <ac:grpSpMk id="16" creationId="{9B17210C-B28C-9358-360F-07AA0A57BDF7}"/>
          </ac:grpSpMkLst>
        </pc:grpChg>
        <pc:picChg chg="add mod modCrop">
          <ac:chgData name="Purvish Jajal" userId="73b27bbc9701609e" providerId="LiveId" clId="{FF5C1438-997A-6C4C-8FA0-6E6599F092AB}" dt="2024-09-14T23:02:20.626" v="1186" actId="1076"/>
          <ac:picMkLst>
            <pc:docMk/>
            <pc:sldMk cId="596447226" sldId="259"/>
            <ac:picMk id="8" creationId="{3BD88FA3-79A9-1F98-2225-086C3BC603DD}"/>
          </ac:picMkLst>
        </pc:picChg>
        <pc:picChg chg="add mod modCrop">
          <ac:chgData name="Purvish Jajal" userId="73b27bbc9701609e" providerId="LiveId" clId="{FF5C1438-997A-6C4C-8FA0-6E6599F092AB}" dt="2024-09-14T23:02:20.626" v="1186" actId="1076"/>
          <ac:picMkLst>
            <pc:docMk/>
            <pc:sldMk cId="596447226" sldId="259"/>
            <ac:picMk id="12" creationId="{640AB639-C1B4-EEB4-CDF3-B9A318613EEA}"/>
          </ac:picMkLst>
        </pc:picChg>
        <pc:picChg chg="add del mod">
          <ac:chgData name="Purvish Jajal" userId="73b27bbc9701609e" providerId="LiveId" clId="{FF5C1438-997A-6C4C-8FA0-6E6599F092AB}" dt="2024-09-14T22:56:33.856" v="965" actId="478"/>
          <ac:picMkLst>
            <pc:docMk/>
            <pc:sldMk cId="596447226" sldId="259"/>
            <ac:picMk id="1026" creationId="{8EEAB672-64E0-2CF3-F52D-ED24C2473A32}"/>
          </ac:picMkLst>
        </pc:picChg>
        <pc:cxnChg chg="add mod">
          <ac:chgData name="Purvish Jajal" userId="73b27bbc9701609e" providerId="LiveId" clId="{FF5C1438-997A-6C4C-8FA0-6E6599F092AB}" dt="2024-09-14T23:02:13.536" v="1185" actId="164"/>
          <ac:cxnSpMkLst>
            <pc:docMk/>
            <pc:sldMk cId="596447226" sldId="259"/>
            <ac:cxnSpMk id="14" creationId="{9D6E63A5-AB1B-80E9-20D2-B4C0E267AF6F}"/>
          </ac:cxnSpMkLst>
        </pc:cxnChg>
        <pc:cxnChg chg="add mod">
          <ac:chgData name="Purvish Jajal" userId="73b27bbc9701609e" providerId="LiveId" clId="{FF5C1438-997A-6C4C-8FA0-6E6599F092AB}" dt="2024-09-14T23:02:13.536" v="1185" actId="164"/>
          <ac:cxnSpMkLst>
            <pc:docMk/>
            <pc:sldMk cId="596447226" sldId="259"/>
            <ac:cxnSpMk id="15" creationId="{7ECDE94B-4A52-0681-AFB4-A9C4D79CD0CA}"/>
          </ac:cxnSpMkLst>
        </pc:cxnChg>
      </pc:sldChg>
      <pc:sldChg chg="addSp delSp modSp add mod modShow modNotesTx">
        <pc:chgData name="Purvish Jajal" userId="73b27bbc9701609e" providerId="LiveId" clId="{FF5C1438-997A-6C4C-8FA0-6E6599F092AB}" dt="2024-09-17T08:09:43.778" v="22904" actId="729"/>
        <pc:sldMkLst>
          <pc:docMk/>
          <pc:sldMk cId="1530245482" sldId="260"/>
        </pc:sldMkLst>
        <pc:spChg chg="add del mod">
          <ac:chgData name="Purvish Jajal" userId="73b27bbc9701609e" providerId="LiveId" clId="{FF5C1438-997A-6C4C-8FA0-6E6599F092AB}" dt="2024-09-14T23:16:06.045" v="1607" actId="478"/>
          <ac:spMkLst>
            <pc:docMk/>
            <pc:sldMk cId="1530245482" sldId="260"/>
            <ac:spMk id="2" creationId="{0A69BC3E-D94E-93BE-EF9E-47838186F205}"/>
          </ac:spMkLst>
        </pc:spChg>
        <pc:spChg chg="mod">
          <ac:chgData name="Purvish Jajal" userId="73b27bbc9701609e" providerId="LiveId" clId="{FF5C1438-997A-6C4C-8FA0-6E6599F092AB}" dt="2024-09-15T03:08:25.826" v="7312" actId="20577"/>
          <ac:spMkLst>
            <pc:docMk/>
            <pc:sldMk cId="1530245482" sldId="260"/>
            <ac:spMk id="3" creationId="{FCF8174F-B8F9-CBF6-BDC2-C52F8FC816ED}"/>
          </ac:spMkLst>
        </pc:spChg>
        <pc:spChg chg="add del mod">
          <ac:chgData name="Purvish Jajal" userId="73b27bbc9701609e" providerId="LiveId" clId="{FF5C1438-997A-6C4C-8FA0-6E6599F092AB}" dt="2024-09-14T23:15:22.237" v="1600" actId="1076"/>
          <ac:spMkLst>
            <pc:docMk/>
            <pc:sldMk cId="1530245482" sldId="260"/>
            <ac:spMk id="6" creationId="{F48DCB74-CBE0-F0EC-9414-5626CEE01CDB}"/>
          </ac:spMkLst>
        </pc:spChg>
        <pc:spChg chg="mod">
          <ac:chgData name="Purvish Jajal" userId="73b27bbc9701609e" providerId="LiveId" clId="{FF5C1438-997A-6C4C-8FA0-6E6599F092AB}" dt="2024-09-14T23:15:46.184" v="1603" actId="207"/>
          <ac:spMkLst>
            <pc:docMk/>
            <pc:sldMk cId="1530245482" sldId="260"/>
            <ac:spMk id="7" creationId="{1C2D3D12-7A2A-7342-A9BD-31B3C1F7EA2C}"/>
          </ac:spMkLst>
        </pc:spChg>
        <pc:spChg chg="del">
          <ac:chgData name="Purvish Jajal" userId="73b27bbc9701609e" providerId="LiveId" clId="{FF5C1438-997A-6C4C-8FA0-6E6599F092AB}" dt="2024-09-14T23:03:42.528" v="1253" actId="478"/>
          <ac:spMkLst>
            <pc:docMk/>
            <pc:sldMk cId="1530245482" sldId="260"/>
            <ac:spMk id="18" creationId="{5F5B7E78-68F0-E62B-456D-B35671B75ED6}"/>
          </ac:spMkLst>
        </pc:spChg>
        <pc:grpChg chg="del">
          <ac:chgData name="Purvish Jajal" userId="73b27bbc9701609e" providerId="LiveId" clId="{FF5C1438-997A-6C4C-8FA0-6E6599F092AB}" dt="2024-09-14T23:11:01.972" v="1571" actId="478"/>
          <ac:grpSpMkLst>
            <pc:docMk/>
            <pc:sldMk cId="1530245482" sldId="260"/>
            <ac:grpSpMk id="16" creationId="{BAC1CC20-9A3C-EF44-748A-5752A145DA82}"/>
          </ac:grpSpMkLst>
        </pc:grpChg>
        <pc:picChg chg="del">
          <ac:chgData name="Purvish Jajal" userId="73b27bbc9701609e" providerId="LiveId" clId="{FF5C1438-997A-6C4C-8FA0-6E6599F092AB}" dt="2024-09-14T23:15:15.083" v="1597" actId="478"/>
          <ac:picMkLst>
            <pc:docMk/>
            <pc:sldMk cId="1530245482" sldId="260"/>
            <ac:picMk id="8" creationId="{088EA545-262A-3199-FEEB-0365DA2DF267}"/>
          </ac:picMkLst>
        </pc:picChg>
        <pc:picChg chg="del">
          <ac:chgData name="Purvish Jajal" userId="73b27bbc9701609e" providerId="LiveId" clId="{FF5C1438-997A-6C4C-8FA0-6E6599F092AB}" dt="2024-09-14T23:15:14.317" v="1596" actId="478"/>
          <ac:picMkLst>
            <pc:docMk/>
            <pc:sldMk cId="1530245482" sldId="260"/>
            <ac:picMk id="12" creationId="{AA823FBA-9F49-A69D-0419-335CBCB80577}"/>
          </ac:picMkLst>
        </pc:picChg>
        <pc:picChg chg="add mod">
          <ac:chgData name="Purvish Jajal" userId="73b27bbc9701609e" providerId="LiveId" clId="{FF5C1438-997A-6C4C-8FA0-6E6599F092AB}" dt="2024-09-14T23:20:43.284" v="1665" actId="14100"/>
          <ac:picMkLst>
            <pc:docMk/>
            <pc:sldMk cId="1530245482" sldId="260"/>
            <ac:picMk id="2050" creationId="{508BD67A-CCCF-34DD-E10A-C641A72B8317}"/>
          </ac:picMkLst>
        </pc:picChg>
        <pc:picChg chg="add mod">
          <ac:chgData name="Purvish Jajal" userId="73b27bbc9701609e" providerId="LiveId" clId="{FF5C1438-997A-6C4C-8FA0-6E6599F092AB}" dt="2024-09-14T23:21:10.736" v="1670" actId="14100"/>
          <ac:picMkLst>
            <pc:docMk/>
            <pc:sldMk cId="1530245482" sldId="260"/>
            <ac:picMk id="2052" creationId="{81097CA3-3CB0-DD88-E2E2-4040B0931BC8}"/>
          </ac:picMkLst>
        </pc:picChg>
        <pc:picChg chg="add mod">
          <ac:chgData name="Purvish Jajal" userId="73b27bbc9701609e" providerId="LiveId" clId="{FF5C1438-997A-6C4C-8FA0-6E6599F092AB}" dt="2024-09-14T23:49:02.165" v="2097" actId="1076"/>
          <ac:picMkLst>
            <pc:docMk/>
            <pc:sldMk cId="1530245482" sldId="260"/>
            <ac:picMk id="2054" creationId="{FBB2B8B9-6960-2FC4-3AC9-05AFEBB3D1FA}"/>
          </ac:picMkLst>
        </pc:picChg>
        <pc:picChg chg="add mod">
          <ac:chgData name="Purvish Jajal" userId="73b27bbc9701609e" providerId="LiveId" clId="{FF5C1438-997A-6C4C-8FA0-6E6599F092AB}" dt="2024-09-14T23:49:03.981" v="2098" actId="1076"/>
          <ac:picMkLst>
            <pc:docMk/>
            <pc:sldMk cId="1530245482" sldId="260"/>
            <ac:picMk id="2056" creationId="{134B6CFD-F158-D61F-7053-4C3BE3B1F931}"/>
          </ac:picMkLst>
        </pc:picChg>
        <pc:picChg chg="add mod">
          <ac:chgData name="Purvish Jajal" userId="73b27bbc9701609e" providerId="LiveId" clId="{FF5C1438-997A-6C4C-8FA0-6E6599F092AB}" dt="2024-09-14T23:23:34.695" v="1698" actId="1076"/>
          <ac:picMkLst>
            <pc:docMk/>
            <pc:sldMk cId="1530245482" sldId="260"/>
            <ac:picMk id="2058" creationId="{C887DF58-924A-6206-E30F-59F83FCA81E2}"/>
          </ac:picMkLst>
        </pc:picChg>
        <pc:picChg chg="add mod">
          <ac:chgData name="Purvish Jajal" userId="73b27bbc9701609e" providerId="LiveId" clId="{FF5C1438-997A-6C4C-8FA0-6E6599F092AB}" dt="2024-09-14T23:22:41.381" v="1684"/>
          <ac:picMkLst>
            <pc:docMk/>
            <pc:sldMk cId="1530245482" sldId="260"/>
            <ac:picMk id="2060" creationId="{A7801EC2-987E-7D4C-AD9E-5700972B1112}"/>
          </ac:picMkLst>
        </pc:picChg>
        <pc:picChg chg="add mod">
          <ac:chgData name="Purvish Jajal" userId="73b27bbc9701609e" providerId="LiveId" clId="{FF5C1438-997A-6C4C-8FA0-6E6599F092AB}" dt="2024-09-14T23:23:36.762" v="1699" actId="1076"/>
          <ac:picMkLst>
            <pc:docMk/>
            <pc:sldMk cId="1530245482" sldId="260"/>
            <ac:picMk id="2062" creationId="{572A63F2-8053-0402-42E4-82F15C36AF26}"/>
          </ac:picMkLst>
        </pc:picChg>
        <pc:picChg chg="add mod">
          <ac:chgData name="Purvish Jajal" userId="73b27bbc9701609e" providerId="LiveId" clId="{FF5C1438-997A-6C4C-8FA0-6E6599F092AB}" dt="2024-09-15T00:12:07.531" v="2546" actId="1036"/>
          <ac:picMkLst>
            <pc:docMk/>
            <pc:sldMk cId="1530245482" sldId="260"/>
            <ac:picMk id="2064" creationId="{273B4824-8C42-6902-0FA6-1EC078D57C3F}"/>
          </ac:picMkLst>
        </pc:picChg>
        <pc:picChg chg="add mod">
          <ac:chgData name="Purvish Jajal" userId="73b27bbc9701609e" providerId="LiveId" clId="{FF5C1438-997A-6C4C-8FA0-6E6599F092AB}" dt="2024-09-14T23:33:37.326" v="1810"/>
          <ac:picMkLst>
            <pc:docMk/>
            <pc:sldMk cId="1530245482" sldId="260"/>
            <ac:picMk id="2066" creationId="{03EF4441-DCF0-2BBD-8D9C-82230726AC36}"/>
          </ac:picMkLst>
        </pc:picChg>
        <pc:cxnChg chg="mod">
          <ac:chgData name="Purvish Jajal" userId="73b27bbc9701609e" providerId="LiveId" clId="{FF5C1438-997A-6C4C-8FA0-6E6599F092AB}" dt="2024-09-14T23:11:01.972" v="1571" actId="478"/>
          <ac:cxnSpMkLst>
            <pc:docMk/>
            <pc:sldMk cId="1530245482" sldId="260"/>
            <ac:cxnSpMk id="14" creationId="{9380FAE7-0947-ECAC-F646-3159ECD1EE36}"/>
          </ac:cxnSpMkLst>
        </pc:cxnChg>
      </pc:sldChg>
      <pc:sldChg chg="addSp modSp add mod modAnim modNotesTx">
        <pc:chgData name="Purvish Jajal" userId="73b27bbc9701609e" providerId="LiveId" clId="{FF5C1438-997A-6C4C-8FA0-6E6599F092AB}" dt="2024-09-18T09:49:35.097" v="31918" actId="20577"/>
        <pc:sldMkLst>
          <pc:docMk/>
          <pc:sldMk cId="850007123" sldId="261"/>
        </pc:sldMkLst>
        <pc:spChg chg="mod">
          <ac:chgData name="Purvish Jajal" userId="73b27bbc9701609e" providerId="LiveId" clId="{FF5C1438-997A-6C4C-8FA0-6E6599F092AB}" dt="2024-09-17T21:26:28.158" v="25741" actId="20577"/>
          <ac:spMkLst>
            <pc:docMk/>
            <pc:sldMk cId="850007123" sldId="261"/>
            <ac:spMk id="3" creationId="{C0C301AD-D6C1-5074-B2B5-B7B5B5336E0C}"/>
          </ac:spMkLst>
        </pc:spChg>
        <pc:spChg chg="mod">
          <ac:chgData name="Purvish Jajal" userId="73b27bbc9701609e" providerId="LiveId" clId="{FF5C1438-997A-6C4C-8FA0-6E6599F092AB}" dt="2024-09-17T20:58:42.031" v="25336" actId="404"/>
          <ac:spMkLst>
            <pc:docMk/>
            <pc:sldMk cId="850007123" sldId="261"/>
            <ac:spMk id="6" creationId="{9E35A1B5-BAFF-66CC-7707-4BBE58535C60}"/>
          </ac:spMkLst>
        </pc:spChg>
        <pc:spChg chg="mod">
          <ac:chgData name="Purvish Jajal" userId="73b27bbc9701609e" providerId="LiveId" clId="{FF5C1438-997A-6C4C-8FA0-6E6599F092AB}" dt="2024-09-17T20:58:48.654" v="25337" actId="403"/>
          <ac:spMkLst>
            <pc:docMk/>
            <pc:sldMk cId="850007123" sldId="261"/>
            <ac:spMk id="7" creationId="{4D5E5AF3-5EB7-4290-AD55-26891AA8FCDE}"/>
          </ac:spMkLst>
        </pc:spChg>
        <pc:cxnChg chg="add mod">
          <ac:chgData name="Purvish Jajal" userId="73b27bbc9701609e" providerId="LiveId" clId="{FF5C1438-997A-6C4C-8FA0-6E6599F092AB}" dt="2024-09-15T00:18:37.669" v="3094" actId="14100"/>
          <ac:cxnSpMkLst>
            <pc:docMk/>
            <pc:sldMk cId="850007123" sldId="261"/>
            <ac:cxnSpMk id="2" creationId="{A950C1EA-ABEC-5530-E542-F5AA5CEA83F2}"/>
          </ac:cxnSpMkLst>
        </pc:cxnChg>
        <pc:cxnChg chg="add mod">
          <ac:chgData name="Purvish Jajal" userId="73b27bbc9701609e" providerId="LiveId" clId="{FF5C1438-997A-6C4C-8FA0-6E6599F092AB}" dt="2024-09-15T00:21:12.353" v="3276" actId="208"/>
          <ac:cxnSpMkLst>
            <pc:docMk/>
            <pc:sldMk cId="850007123" sldId="261"/>
            <ac:cxnSpMk id="8" creationId="{30CCF19C-BAD1-CBB6-0154-D296ED7C797E}"/>
          </ac:cxnSpMkLst>
        </pc:cxnChg>
        <pc:cxnChg chg="add mod">
          <ac:chgData name="Purvish Jajal" userId="73b27bbc9701609e" providerId="LiveId" clId="{FF5C1438-997A-6C4C-8FA0-6E6599F092AB}" dt="2024-09-15T00:21:09.712" v="3275" actId="208"/>
          <ac:cxnSpMkLst>
            <pc:docMk/>
            <pc:sldMk cId="850007123" sldId="261"/>
            <ac:cxnSpMk id="13" creationId="{E3133E2C-5A7D-8664-6ED9-EC6D8C26475F}"/>
          </ac:cxnSpMkLst>
        </pc:cxnChg>
        <pc:cxnChg chg="add mod">
          <ac:chgData name="Purvish Jajal" userId="73b27bbc9701609e" providerId="LiveId" clId="{FF5C1438-997A-6C4C-8FA0-6E6599F092AB}" dt="2024-09-15T00:20:57.987" v="3273" actId="208"/>
          <ac:cxnSpMkLst>
            <pc:docMk/>
            <pc:sldMk cId="850007123" sldId="261"/>
            <ac:cxnSpMk id="15" creationId="{2334D0DD-BD7D-4365-BC73-B2D6F49F4ABF}"/>
          </ac:cxnSpMkLst>
        </pc:cxnChg>
        <pc:cxnChg chg="add mod">
          <ac:chgData name="Purvish Jajal" userId="73b27bbc9701609e" providerId="LiveId" clId="{FF5C1438-997A-6C4C-8FA0-6E6599F092AB}" dt="2024-09-15T00:21:20.304" v="3278" actId="208"/>
          <ac:cxnSpMkLst>
            <pc:docMk/>
            <pc:sldMk cId="850007123" sldId="261"/>
            <ac:cxnSpMk id="18" creationId="{00D88EFB-EB27-63BC-2F98-632F1256B8DF}"/>
          </ac:cxnSpMkLst>
        </pc:cxnChg>
        <pc:cxnChg chg="add mod">
          <ac:chgData name="Purvish Jajal" userId="73b27bbc9701609e" providerId="LiveId" clId="{FF5C1438-997A-6C4C-8FA0-6E6599F092AB}" dt="2024-09-15T00:21:17.715" v="3277" actId="208"/>
          <ac:cxnSpMkLst>
            <pc:docMk/>
            <pc:sldMk cId="850007123" sldId="261"/>
            <ac:cxnSpMk id="21" creationId="{03E7A3B3-B9F5-863C-DE88-C00B64E8B67E}"/>
          </ac:cxnSpMkLst>
        </pc:cxnChg>
        <pc:cxnChg chg="add mod">
          <ac:chgData name="Purvish Jajal" userId="73b27bbc9701609e" providerId="LiveId" clId="{FF5C1438-997A-6C4C-8FA0-6E6599F092AB}" dt="2024-09-15T00:20:53.166" v="3272" actId="208"/>
          <ac:cxnSpMkLst>
            <pc:docMk/>
            <pc:sldMk cId="850007123" sldId="261"/>
            <ac:cxnSpMk id="24" creationId="{BA4F77E3-7A7D-F3A0-ACCB-C67605053343}"/>
          </ac:cxnSpMkLst>
        </pc:cxnChg>
        <pc:cxnChg chg="add mod">
          <ac:chgData name="Purvish Jajal" userId="73b27bbc9701609e" providerId="LiveId" clId="{FF5C1438-997A-6C4C-8FA0-6E6599F092AB}" dt="2024-09-15T00:21:29.839" v="3281" actId="14100"/>
          <ac:cxnSpMkLst>
            <pc:docMk/>
            <pc:sldMk cId="850007123" sldId="261"/>
            <ac:cxnSpMk id="27" creationId="{DB4F666F-699A-2336-66B2-833201C605F3}"/>
          </ac:cxnSpMkLst>
        </pc:cxnChg>
      </pc:sldChg>
      <pc:sldChg chg="modSp add del mod">
        <pc:chgData name="Purvish Jajal" userId="73b27bbc9701609e" providerId="LiveId" clId="{FF5C1438-997A-6C4C-8FA0-6E6599F092AB}" dt="2024-09-15T00:12:15.981" v="2547" actId="2696"/>
        <pc:sldMkLst>
          <pc:docMk/>
          <pc:sldMk cId="2942889699" sldId="261"/>
        </pc:sldMkLst>
        <pc:spChg chg="mod">
          <ac:chgData name="Purvish Jajal" userId="73b27bbc9701609e" providerId="LiveId" clId="{FF5C1438-997A-6C4C-8FA0-6E6599F092AB}" dt="2024-09-14T23:36:36.524" v="2091" actId="20577"/>
          <ac:spMkLst>
            <pc:docMk/>
            <pc:sldMk cId="2942889699" sldId="261"/>
            <ac:spMk id="3" creationId="{95EA48F5-270C-F28E-58D6-0F1A621C0E2D}"/>
          </ac:spMkLst>
        </pc:spChg>
        <pc:picChg chg="mod">
          <ac:chgData name="Purvish Jajal" userId="73b27bbc9701609e" providerId="LiveId" clId="{FF5C1438-997A-6C4C-8FA0-6E6599F092AB}" dt="2024-09-14T23:47:34.081" v="2093" actId="1076"/>
          <ac:picMkLst>
            <pc:docMk/>
            <pc:sldMk cId="2942889699" sldId="261"/>
            <ac:picMk id="2054" creationId="{389EA400-8F0C-88BA-FD5E-DA310049F530}"/>
          </ac:picMkLst>
        </pc:picChg>
        <pc:picChg chg="mod">
          <ac:chgData name="Purvish Jajal" userId="73b27bbc9701609e" providerId="LiveId" clId="{FF5C1438-997A-6C4C-8FA0-6E6599F092AB}" dt="2024-09-14T23:47:35.764" v="2094" actId="1076"/>
          <ac:picMkLst>
            <pc:docMk/>
            <pc:sldMk cId="2942889699" sldId="261"/>
            <ac:picMk id="2056" creationId="{B0BBEE4E-2B91-4291-4047-F70C7DEE222C}"/>
          </ac:picMkLst>
        </pc:picChg>
        <pc:picChg chg="mod">
          <ac:chgData name="Purvish Jajal" userId="73b27bbc9701609e" providerId="LiveId" clId="{FF5C1438-997A-6C4C-8FA0-6E6599F092AB}" dt="2024-09-14T23:47:38.080" v="2095" actId="1076"/>
          <ac:picMkLst>
            <pc:docMk/>
            <pc:sldMk cId="2942889699" sldId="261"/>
            <ac:picMk id="2064" creationId="{861A6B75-425B-065B-F2D4-9258006206BB}"/>
          </ac:picMkLst>
        </pc:picChg>
      </pc:sldChg>
      <pc:sldChg chg="addSp delSp modSp add mod ord delAnim modAnim modShow modNotesTx">
        <pc:chgData name="Purvish Jajal" userId="73b27bbc9701609e" providerId="LiveId" clId="{FF5C1438-997A-6C4C-8FA0-6E6599F092AB}" dt="2024-09-16T16:25:36.080" v="14941" actId="20578"/>
        <pc:sldMkLst>
          <pc:docMk/>
          <pc:sldMk cId="1818336179" sldId="262"/>
        </pc:sldMkLst>
        <pc:spChg chg="mod">
          <ac:chgData name="Purvish Jajal" userId="73b27bbc9701609e" providerId="LiveId" clId="{FF5C1438-997A-6C4C-8FA0-6E6599F092AB}" dt="2024-09-15T03:14:45.800" v="7347" actId="20577"/>
          <ac:spMkLst>
            <pc:docMk/>
            <pc:sldMk cId="1818336179" sldId="262"/>
            <ac:spMk id="3" creationId="{A23D38BA-4894-D55C-6B96-5B919A8A8E03}"/>
          </ac:spMkLst>
        </pc:spChg>
        <pc:spChg chg="mod">
          <ac:chgData name="Purvish Jajal" userId="73b27bbc9701609e" providerId="LiveId" clId="{FF5C1438-997A-6C4C-8FA0-6E6599F092AB}" dt="2024-09-15T01:09:50.480" v="4851" actId="1038"/>
          <ac:spMkLst>
            <pc:docMk/>
            <pc:sldMk cId="1818336179" sldId="262"/>
            <ac:spMk id="7" creationId="{7CA34DEF-6A4E-E10E-2D7B-44DDCD87FB7A}"/>
          </ac:spMkLst>
        </pc:spChg>
        <pc:spChg chg="add del mod">
          <ac:chgData name="Purvish Jajal" userId="73b27bbc9701609e" providerId="LiveId" clId="{FF5C1438-997A-6C4C-8FA0-6E6599F092AB}" dt="2024-09-16T16:06:25.141" v="14560" actId="478"/>
          <ac:spMkLst>
            <pc:docMk/>
            <pc:sldMk cId="1818336179" sldId="262"/>
            <ac:spMk id="17" creationId="{2EFC3C63-581D-4507-F2A3-329A63828447}"/>
          </ac:spMkLst>
        </pc:spChg>
        <pc:spChg chg="add del mod">
          <ac:chgData name="Purvish Jajal" userId="73b27bbc9701609e" providerId="LiveId" clId="{FF5C1438-997A-6C4C-8FA0-6E6599F092AB}" dt="2024-09-16T16:06:23.864" v="14559" actId="478"/>
          <ac:spMkLst>
            <pc:docMk/>
            <pc:sldMk cId="1818336179" sldId="262"/>
            <ac:spMk id="19" creationId="{A145922C-1AFE-5ED5-168F-7772F494C1C5}"/>
          </ac:spMkLst>
        </pc:spChg>
        <pc:spChg chg="add del mod">
          <ac:chgData name="Purvish Jajal" userId="73b27bbc9701609e" providerId="LiveId" clId="{FF5C1438-997A-6C4C-8FA0-6E6599F092AB}" dt="2024-09-16T16:06:22.921" v="14558" actId="478"/>
          <ac:spMkLst>
            <pc:docMk/>
            <pc:sldMk cId="1818336179" sldId="262"/>
            <ac:spMk id="21" creationId="{C832C9A5-5EF9-6D0A-7A7B-E4604EDB0480}"/>
          </ac:spMkLst>
        </pc:spChg>
        <pc:spChg chg="add del mod topLvl">
          <ac:chgData name="Purvish Jajal" userId="73b27bbc9701609e" providerId="LiveId" clId="{FF5C1438-997A-6C4C-8FA0-6E6599F092AB}" dt="2024-09-16T16:11:34.813" v="14602" actId="165"/>
          <ac:spMkLst>
            <pc:docMk/>
            <pc:sldMk cId="1818336179" sldId="262"/>
            <ac:spMk id="22" creationId="{DAB06BE7-3463-23B0-C406-3AB66EDE8B56}"/>
          </ac:spMkLst>
        </pc:spChg>
        <pc:spChg chg="add del mod">
          <ac:chgData name="Purvish Jajal" userId="73b27bbc9701609e" providerId="LiveId" clId="{FF5C1438-997A-6C4C-8FA0-6E6599F092AB}" dt="2024-09-16T13:22:01.003" v="13226" actId="478"/>
          <ac:spMkLst>
            <pc:docMk/>
            <pc:sldMk cId="1818336179" sldId="262"/>
            <ac:spMk id="38" creationId="{1E8338F6-CDCE-B8B0-A80B-1B16F1016383}"/>
          </ac:spMkLst>
        </pc:spChg>
        <pc:spChg chg="add del mod">
          <ac:chgData name="Purvish Jajal" userId="73b27bbc9701609e" providerId="LiveId" clId="{FF5C1438-997A-6C4C-8FA0-6E6599F092AB}" dt="2024-09-16T13:21:58.596" v="13224" actId="478"/>
          <ac:spMkLst>
            <pc:docMk/>
            <pc:sldMk cId="1818336179" sldId="262"/>
            <ac:spMk id="39" creationId="{5D5E2D0D-39DC-4FDC-2F82-86516A03EEEF}"/>
          </ac:spMkLst>
        </pc:spChg>
        <pc:spChg chg="add mod">
          <ac:chgData name="Purvish Jajal" userId="73b27bbc9701609e" providerId="LiveId" clId="{FF5C1438-997A-6C4C-8FA0-6E6599F092AB}" dt="2024-09-15T01:24:11.455" v="4920" actId="207"/>
          <ac:spMkLst>
            <pc:docMk/>
            <pc:sldMk cId="1818336179" sldId="262"/>
            <ac:spMk id="40" creationId="{189C79B6-C34F-691D-B352-EF5EA0439FF4}"/>
          </ac:spMkLst>
        </pc:spChg>
        <pc:spChg chg="add mod">
          <ac:chgData name="Purvish Jajal" userId="73b27bbc9701609e" providerId="LiveId" clId="{FF5C1438-997A-6C4C-8FA0-6E6599F092AB}" dt="2024-09-15T01:24:51.581" v="5044" actId="767"/>
          <ac:spMkLst>
            <pc:docMk/>
            <pc:sldMk cId="1818336179" sldId="262"/>
            <ac:spMk id="42" creationId="{4D33993F-4DE6-9296-67EE-CA06756F7312}"/>
          </ac:spMkLst>
        </pc:spChg>
        <pc:spChg chg="add del mod">
          <ac:chgData name="Purvish Jajal" userId="73b27bbc9701609e" providerId="LiveId" clId="{FF5C1438-997A-6C4C-8FA0-6E6599F092AB}" dt="2024-09-16T16:05:13.394" v="14550" actId="478"/>
          <ac:spMkLst>
            <pc:docMk/>
            <pc:sldMk cId="1818336179" sldId="262"/>
            <ac:spMk id="42" creationId="{A855A401-A171-26AA-550C-124D89E12662}"/>
          </ac:spMkLst>
        </pc:spChg>
        <pc:spChg chg="add del mod">
          <ac:chgData name="Purvish Jajal" userId="73b27bbc9701609e" providerId="LiveId" clId="{FF5C1438-997A-6C4C-8FA0-6E6599F092AB}" dt="2024-09-16T16:05:59.531" v="14553" actId="478"/>
          <ac:spMkLst>
            <pc:docMk/>
            <pc:sldMk cId="1818336179" sldId="262"/>
            <ac:spMk id="43" creationId="{E6C68A89-118C-513C-3635-11F0C4832632}"/>
          </ac:spMkLst>
        </pc:spChg>
        <pc:spChg chg="add del mod">
          <ac:chgData name="Purvish Jajal" userId="73b27bbc9701609e" providerId="LiveId" clId="{FF5C1438-997A-6C4C-8FA0-6E6599F092AB}" dt="2024-09-16T16:06:27.918" v="14561" actId="478"/>
          <ac:spMkLst>
            <pc:docMk/>
            <pc:sldMk cId="1818336179" sldId="262"/>
            <ac:spMk id="44" creationId="{E657199C-4675-FAFB-6DAE-117E744ED815}"/>
          </ac:spMkLst>
        </pc:spChg>
        <pc:spChg chg="del">
          <ac:chgData name="Purvish Jajal" userId="73b27bbc9701609e" providerId="LiveId" clId="{FF5C1438-997A-6C4C-8FA0-6E6599F092AB}" dt="2024-09-16T13:19:32.191" v="13073" actId="478"/>
          <ac:spMkLst>
            <pc:docMk/>
            <pc:sldMk cId="1818336179" sldId="262"/>
            <ac:spMk id="56" creationId="{3182EAC8-063D-995C-3FC0-CE4B4815155A}"/>
          </ac:spMkLst>
        </pc:spChg>
        <pc:grpChg chg="mod">
          <ac:chgData name="Purvish Jajal" userId="73b27bbc9701609e" providerId="LiveId" clId="{FF5C1438-997A-6C4C-8FA0-6E6599F092AB}" dt="2024-09-16T16:11:34.119" v="14601" actId="1076"/>
          <ac:grpSpMkLst>
            <pc:docMk/>
            <pc:sldMk cId="1818336179" sldId="262"/>
            <ac:grpSpMk id="55" creationId="{BF0C8454-4094-9391-E6ED-9AA5F8F2FD5C}"/>
          </ac:grpSpMkLst>
        </pc:grpChg>
        <pc:grpChg chg="add del mod">
          <ac:chgData name="Purvish Jajal" userId="73b27bbc9701609e" providerId="LiveId" clId="{FF5C1438-997A-6C4C-8FA0-6E6599F092AB}" dt="2024-09-16T16:11:34.813" v="14602" actId="165"/>
          <ac:grpSpMkLst>
            <pc:docMk/>
            <pc:sldMk cId="1818336179" sldId="262"/>
            <ac:grpSpMk id="1075" creationId="{9A49C2DE-ED33-2421-2F28-E46D12D1133C}"/>
          </ac:grpSpMkLst>
        </pc:grpChg>
        <pc:picChg chg="add mod topLvl">
          <ac:chgData name="Purvish Jajal" userId="73b27bbc9701609e" providerId="LiveId" clId="{FF5C1438-997A-6C4C-8FA0-6E6599F092AB}" dt="2024-09-16T16:11:34.813" v="14602" actId="165"/>
          <ac:picMkLst>
            <pc:docMk/>
            <pc:sldMk cId="1818336179" sldId="262"/>
            <ac:picMk id="16" creationId="{AF3A3A48-F6ED-6606-EDE4-A60D81A146B4}"/>
          </ac:picMkLst>
        </pc:picChg>
        <pc:picChg chg="add del mod">
          <ac:chgData name="Purvish Jajal" userId="73b27bbc9701609e" providerId="LiveId" clId="{FF5C1438-997A-6C4C-8FA0-6E6599F092AB}" dt="2024-09-16T13:25:35.741" v="13493" actId="478"/>
          <ac:picMkLst>
            <pc:docMk/>
            <pc:sldMk cId="1818336179" sldId="262"/>
            <ac:picMk id="1026" creationId="{F8AC21E9-4B9F-B5A9-3FD4-DCDAB11626B6}"/>
          </ac:picMkLst>
        </pc:picChg>
        <pc:picChg chg="add mod topLvl">
          <ac:chgData name="Purvish Jajal" userId="73b27bbc9701609e" providerId="LiveId" clId="{FF5C1438-997A-6C4C-8FA0-6E6599F092AB}" dt="2024-09-16T16:11:34.813" v="14602" actId="165"/>
          <ac:picMkLst>
            <pc:docMk/>
            <pc:sldMk cId="1818336179" sldId="262"/>
            <ac:picMk id="1028" creationId="{49DB0D09-9FC1-F032-890A-7E093D2AD80E}"/>
          </ac:picMkLst>
        </pc:picChg>
        <pc:picChg chg="add mod topLvl">
          <ac:chgData name="Purvish Jajal" userId="73b27bbc9701609e" providerId="LiveId" clId="{FF5C1438-997A-6C4C-8FA0-6E6599F092AB}" dt="2024-09-16T16:11:34.813" v="14602" actId="165"/>
          <ac:picMkLst>
            <pc:docMk/>
            <pc:sldMk cId="1818336179" sldId="262"/>
            <ac:picMk id="1030" creationId="{65E84333-67C4-15C9-B326-31EA514701A2}"/>
          </ac:picMkLst>
        </pc:picChg>
        <pc:picChg chg="add mod topLvl">
          <ac:chgData name="Purvish Jajal" userId="73b27bbc9701609e" providerId="LiveId" clId="{FF5C1438-997A-6C4C-8FA0-6E6599F092AB}" dt="2024-09-16T16:11:34.813" v="14602" actId="165"/>
          <ac:picMkLst>
            <pc:docMk/>
            <pc:sldMk cId="1818336179" sldId="262"/>
            <ac:picMk id="1049" creationId="{631583B3-6392-9BCC-7D08-04E81A4CFA2D}"/>
          </ac:picMkLst>
        </pc:picChg>
        <pc:picChg chg="add">
          <ac:chgData name="Purvish Jajal" userId="73b27bbc9701609e" providerId="LiveId" clId="{FF5C1438-997A-6C4C-8FA0-6E6599F092AB}" dt="2024-09-16T16:04:37.788" v="14543"/>
          <ac:picMkLst>
            <pc:docMk/>
            <pc:sldMk cId="1818336179" sldId="262"/>
            <ac:picMk id="1060" creationId="{895915D8-F300-5EE3-1173-A6991A6A6ECD}"/>
          </ac:picMkLst>
        </pc:picChg>
        <pc:picChg chg="add mod topLvl">
          <ac:chgData name="Purvish Jajal" userId="73b27bbc9701609e" providerId="LiveId" clId="{FF5C1438-997A-6C4C-8FA0-6E6599F092AB}" dt="2024-09-16T16:11:34.813" v="14602" actId="165"/>
          <ac:picMkLst>
            <pc:docMk/>
            <pc:sldMk cId="1818336179" sldId="262"/>
            <ac:picMk id="1061" creationId="{EC949D6C-71FA-683D-DCBF-4140DDD2FE13}"/>
          </ac:picMkLst>
        </pc:picChg>
        <pc:picChg chg="add mod topLvl">
          <ac:chgData name="Purvish Jajal" userId="73b27bbc9701609e" providerId="LiveId" clId="{FF5C1438-997A-6C4C-8FA0-6E6599F092AB}" dt="2024-09-16T16:11:34.813" v="14602" actId="165"/>
          <ac:picMkLst>
            <pc:docMk/>
            <pc:sldMk cId="1818336179" sldId="262"/>
            <ac:picMk id="1065" creationId="{C7848C89-993C-9461-5B9A-3AFC2B842446}"/>
          </ac:picMkLst>
        </pc:picChg>
        <pc:picChg chg="add mod topLvl">
          <ac:chgData name="Purvish Jajal" userId="73b27bbc9701609e" providerId="LiveId" clId="{FF5C1438-997A-6C4C-8FA0-6E6599F092AB}" dt="2024-09-16T16:11:34.813" v="14602" actId="165"/>
          <ac:picMkLst>
            <pc:docMk/>
            <pc:sldMk cId="1818336179" sldId="262"/>
            <ac:picMk id="1071" creationId="{071AF9A6-F879-F8A2-6881-2F7D9F3B99F5}"/>
          </ac:picMkLst>
        </pc:picChg>
        <pc:picChg chg="mod">
          <ac:chgData name="Purvish Jajal" userId="73b27bbc9701609e" providerId="LiveId" clId="{FF5C1438-997A-6C4C-8FA0-6E6599F092AB}" dt="2024-09-16T16:11:34.119" v="14601" actId="1076"/>
          <ac:picMkLst>
            <pc:docMk/>
            <pc:sldMk cId="1818336179" sldId="262"/>
            <ac:picMk id="2050" creationId="{F862AC4E-4919-8142-7DC2-CB50346F95EC}"/>
          </ac:picMkLst>
        </pc:picChg>
        <pc:picChg chg="mod">
          <ac:chgData name="Purvish Jajal" userId="73b27bbc9701609e" providerId="LiveId" clId="{FF5C1438-997A-6C4C-8FA0-6E6599F092AB}" dt="2024-09-16T16:11:34.119" v="14601" actId="1076"/>
          <ac:picMkLst>
            <pc:docMk/>
            <pc:sldMk cId="1818336179" sldId="262"/>
            <ac:picMk id="2052" creationId="{DE774869-4DB2-A511-CF40-48F7AC8D3502}"/>
          </ac:picMkLst>
        </pc:picChg>
        <pc:picChg chg="mod">
          <ac:chgData name="Purvish Jajal" userId="73b27bbc9701609e" providerId="LiveId" clId="{FF5C1438-997A-6C4C-8FA0-6E6599F092AB}" dt="2024-09-16T16:11:34.119" v="14601" actId="1076"/>
          <ac:picMkLst>
            <pc:docMk/>
            <pc:sldMk cId="1818336179" sldId="262"/>
            <ac:picMk id="2054" creationId="{B10E2DD2-18A3-3DAB-2856-DBBFA859EAEE}"/>
          </ac:picMkLst>
        </pc:picChg>
        <pc:picChg chg="mod">
          <ac:chgData name="Purvish Jajal" userId="73b27bbc9701609e" providerId="LiveId" clId="{FF5C1438-997A-6C4C-8FA0-6E6599F092AB}" dt="2024-09-16T16:11:34.119" v="14601" actId="1076"/>
          <ac:picMkLst>
            <pc:docMk/>
            <pc:sldMk cId="1818336179" sldId="262"/>
            <ac:picMk id="2056" creationId="{14CC2F25-E4EE-6595-7FEC-1ED1A6D4D17B}"/>
          </ac:picMkLst>
        </pc:picChg>
        <pc:picChg chg="mod">
          <ac:chgData name="Purvish Jajal" userId="73b27bbc9701609e" providerId="LiveId" clId="{FF5C1438-997A-6C4C-8FA0-6E6599F092AB}" dt="2024-09-16T16:11:34.119" v="14601" actId="1076"/>
          <ac:picMkLst>
            <pc:docMk/>
            <pc:sldMk cId="1818336179" sldId="262"/>
            <ac:picMk id="2058" creationId="{B3F61B6A-F7F3-A8C2-4546-8ECD7DC86464}"/>
          </ac:picMkLst>
        </pc:picChg>
        <pc:picChg chg="mod">
          <ac:chgData name="Purvish Jajal" userId="73b27bbc9701609e" providerId="LiveId" clId="{FF5C1438-997A-6C4C-8FA0-6E6599F092AB}" dt="2024-09-16T16:11:34.119" v="14601" actId="1076"/>
          <ac:picMkLst>
            <pc:docMk/>
            <pc:sldMk cId="1818336179" sldId="262"/>
            <ac:picMk id="2062" creationId="{DC8B26F5-E8BC-5334-60B0-24BB3A61EE38}"/>
          </ac:picMkLst>
        </pc:picChg>
        <pc:picChg chg="mod">
          <ac:chgData name="Purvish Jajal" userId="73b27bbc9701609e" providerId="LiveId" clId="{FF5C1438-997A-6C4C-8FA0-6E6599F092AB}" dt="2024-09-16T16:11:34.119" v="14601" actId="1076"/>
          <ac:picMkLst>
            <pc:docMk/>
            <pc:sldMk cId="1818336179" sldId="262"/>
            <ac:picMk id="2064" creationId="{6CA4BF13-405F-C517-46DA-6CE3F24E0506}"/>
          </ac:picMkLst>
        </pc:picChg>
        <pc:picChg chg="add mod">
          <ac:chgData name="Purvish Jajal" userId="73b27bbc9701609e" providerId="LiveId" clId="{FF5C1438-997A-6C4C-8FA0-6E6599F092AB}" dt="2024-09-16T16:11:34.119" v="14601" actId="1076"/>
          <ac:picMkLst>
            <pc:docMk/>
            <pc:sldMk cId="1818336179" sldId="262"/>
            <ac:picMk id="5122" creationId="{77970C5E-C243-1F4B-90BA-BDEA9C328533}"/>
          </ac:picMkLst>
        </pc:picChg>
        <pc:cxnChg chg="del mod">
          <ac:chgData name="Purvish Jajal" userId="73b27bbc9701609e" providerId="LiveId" clId="{FF5C1438-997A-6C4C-8FA0-6E6599F092AB}" dt="2024-09-15T01:09:45.011" v="4833" actId="478"/>
          <ac:cxnSpMkLst>
            <pc:docMk/>
            <pc:sldMk cId="1818336179" sldId="262"/>
            <ac:cxnSpMk id="2" creationId="{06082C74-9F34-0839-42EE-3A5593A7F45E}"/>
          </ac:cxnSpMkLst>
        </pc:cxnChg>
        <pc:cxnChg chg="add mod">
          <ac:chgData name="Purvish Jajal" userId="73b27bbc9701609e" providerId="LiveId" clId="{FF5C1438-997A-6C4C-8FA0-6E6599F092AB}" dt="2024-09-15T01:22:11.122" v="4860" actId="14100"/>
          <ac:cxnSpMkLst>
            <pc:docMk/>
            <pc:sldMk cId="1818336179" sldId="262"/>
            <ac:cxnSpMk id="4" creationId="{85AF94C2-BB82-84C8-73EE-99C1880A8061}"/>
          </ac:cxnSpMkLst>
        </pc:cxnChg>
        <pc:cxnChg chg="del">
          <ac:chgData name="Purvish Jajal" userId="73b27bbc9701609e" providerId="LiveId" clId="{FF5C1438-997A-6C4C-8FA0-6E6599F092AB}" dt="2024-09-15T01:09:45.011" v="4833" actId="478"/>
          <ac:cxnSpMkLst>
            <pc:docMk/>
            <pc:sldMk cId="1818336179" sldId="262"/>
            <ac:cxnSpMk id="8" creationId="{21CD60EF-2B8C-AAF2-AFF3-AF5833852B87}"/>
          </ac:cxnSpMkLst>
        </pc:cxnChg>
        <pc:cxnChg chg="mod">
          <ac:chgData name="Purvish Jajal" userId="73b27bbc9701609e" providerId="LiveId" clId="{FF5C1438-997A-6C4C-8FA0-6E6599F092AB}" dt="2024-09-16T16:11:34.119" v="14601" actId="1076"/>
          <ac:cxnSpMkLst>
            <pc:docMk/>
            <pc:sldMk cId="1818336179" sldId="262"/>
            <ac:cxnSpMk id="8" creationId="{9610C527-621B-3D0A-312D-73683A7B5510}"/>
          </ac:cxnSpMkLst>
        </pc:cxnChg>
        <pc:cxnChg chg="add mod">
          <ac:chgData name="Purvish Jajal" userId="73b27bbc9701609e" providerId="LiveId" clId="{FF5C1438-997A-6C4C-8FA0-6E6599F092AB}" dt="2024-09-15T01:23:23.438" v="4885" actId="14100"/>
          <ac:cxnSpMkLst>
            <pc:docMk/>
            <pc:sldMk cId="1818336179" sldId="262"/>
            <ac:cxnSpMk id="9" creationId="{29D028AD-E329-DD53-E58B-16EBA6A3579F}"/>
          </ac:cxnSpMkLst>
        </pc:cxnChg>
        <pc:cxnChg chg="del">
          <ac:chgData name="Purvish Jajal" userId="73b27bbc9701609e" providerId="LiveId" clId="{FF5C1438-997A-6C4C-8FA0-6E6599F092AB}" dt="2024-09-15T01:09:45.011" v="4833" actId="478"/>
          <ac:cxnSpMkLst>
            <pc:docMk/>
            <pc:sldMk cId="1818336179" sldId="262"/>
            <ac:cxnSpMk id="13" creationId="{EDD809A3-0A0C-0D79-189E-2B54420EAA27}"/>
          </ac:cxnSpMkLst>
        </pc:cxnChg>
        <pc:cxnChg chg="add mod">
          <ac:chgData name="Purvish Jajal" userId="73b27bbc9701609e" providerId="LiveId" clId="{FF5C1438-997A-6C4C-8FA0-6E6599F092AB}" dt="2024-09-15T01:25:28.406" v="5109" actId="14100"/>
          <ac:cxnSpMkLst>
            <pc:docMk/>
            <pc:sldMk cId="1818336179" sldId="262"/>
            <ac:cxnSpMk id="14" creationId="{FC49C1E0-8443-CADB-245B-0AC624867EA0}"/>
          </ac:cxnSpMkLst>
        </pc:cxnChg>
        <pc:cxnChg chg="mod">
          <ac:chgData name="Purvish Jajal" userId="73b27bbc9701609e" providerId="LiveId" clId="{FF5C1438-997A-6C4C-8FA0-6E6599F092AB}" dt="2024-09-16T16:11:34.119" v="14601" actId="1076"/>
          <ac:cxnSpMkLst>
            <pc:docMk/>
            <pc:sldMk cId="1818336179" sldId="262"/>
            <ac:cxnSpMk id="15" creationId="{1C8329A3-1179-BA61-2375-EAB74D668CC8}"/>
          </ac:cxnSpMkLst>
        </pc:cxnChg>
        <pc:cxnChg chg="del">
          <ac:chgData name="Purvish Jajal" userId="73b27bbc9701609e" providerId="LiveId" clId="{FF5C1438-997A-6C4C-8FA0-6E6599F092AB}" dt="2024-09-15T01:09:45.011" v="4833" actId="478"/>
          <ac:cxnSpMkLst>
            <pc:docMk/>
            <pc:sldMk cId="1818336179" sldId="262"/>
            <ac:cxnSpMk id="15" creationId="{42B58B40-EC4E-50EB-BAEE-36858EFD7AE9}"/>
          </ac:cxnSpMkLst>
        </pc:cxnChg>
        <pc:cxnChg chg="add mod">
          <ac:chgData name="Purvish Jajal" userId="73b27bbc9701609e" providerId="LiveId" clId="{FF5C1438-997A-6C4C-8FA0-6E6599F092AB}" dt="2024-09-15T01:25:31.455" v="5110" actId="14100"/>
          <ac:cxnSpMkLst>
            <pc:docMk/>
            <pc:sldMk cId="1818336179" sldId="262"/>
            <ac:cxnSpMk id="17" creationId="{59A7BC76-7139-C3E0-7165-CDAD80AE4FDB}"/>
          </ac:cxnSpMkLst>
        </pc:cxnChg>
        <pc:cxnChg chg="del mod">
          <ac:chgData name="Purvish Jajal" userId="73b27bbc9701609e" providerId="LiveId" clId="{FF5C1438-997A-6C4C-8FA0-6E6599F092AB}" dt="2024-09-15T01:09:45.011" v="4833" actId="478"/>
          <ac:cxnSpMkLst>
            <pc:docMk/>
            <pc:sldMk cId="1818336179" sldId="262"/>
            <ac:cxnSpMk id="18" creationId="{0BE1E714-335C-51DC-FFA1-2977E9FDDBCC}"/>
          </ac:cxnSpMkLst>
        </pc:cxnChg>
        <pc:cxnChg chg="mod">
          <ac:chgData name="Purvish Jajal" userId="73b27bbc9701609e" providerId="LiveId" clId="{FF5C1438-997A-6C4C-8FA0-6E6599F092AB}" dt="2024-09-16T16:11:34.119" v="14601" actId="1076"/>
          <ac:cxnSpMkLst>
            <pc:docMk/>
            <pc:sldMk cId="1818336179" sldId="262"/>
            <ac:cxnSpMk id="18" creationId="{8F281B25-46A6-9B2B-1210-69F9F9BCB717}"/>
          </ac:cxnSpMkLst>
        </pc:cxnChg>
        <pc:cxnChg chg="mod">
          <ac:chgData name="Purvish Jajal" userId="73b27bbc9701609e" providerId="LiveId" clId="{FF5C1438-997A-6C4C-8FA0-6E6599F092AB}" dt="2024-09-16T16:11:34.119" v="14601" actId="1076"/>
          <ac:cxnSpMkLst>
            <pc:docMk/>
            <pc:sldMk cId="1818336179" sldId="262"/>
            <ac:cxnSpMk id="20" creationId="{C8085843-9E74-35F0-8E9A-C46916A7A9AE}"/>
          </ac:cxnSpMkLst>
        </pc:cxnChg>
        <pc:cxnChg chg="del mod">
          <ac:chgData name="Purvish Jajal" userId="73b27bbc9701609e" providerId="LiveId" clId="{FF5C1438-997A-6C4C-8FA0-6E6599F092AB}" dt="2024-09-15T01:09:45.011" v="4833" actId="478"/>
          <ac:cxnSpMkLst>
            <pc:docMk/>
            <pc:sldMk cId="1818336179" sldId="262"/>
            <ac:cxnSpMk id="21" creationId="{2010AE73-B86B-F8DA-C14E-F60F291ADAF2}"/>
          </ac:cxnSpMkLst>
        </pc:cxnChg>
        <pc:cxnChg chg="add mod topLvl">
          <ac:chgData name="Purvish Jajal" userId="73b27bbc9701609e" providerId="LiveId" clId="{FF5C1438-997A-6C4C-8FA0-6E6599F092AB}" dt="2024-09-16T16:11:34.813" v="14602" actId="165"/>
          <ac:cxnSpMkLst>
            <pc:docMk/>
            <pc:sldMk cId="1818336179" sldId="262"/>
            <ac:cxnSpMk id="23" creationId="{9EF842D2-8A61-73E1-BF29-B07711BF330C}"/>
          </ac:cxnSpMkLst>
        </pc:cxnChg>
        <pc:cxnChg chg="del">
          <ac:chgData name="Purvish Jajal" userId="73b27bbc9701609e" providerId="LiveId" clId="{FF5C1438-997A-6C4C-8FA0-6E6599F092AB}" dt="2024-09-15T01:09:45.011" v="4833" actId="478"/>
          <ac:cxnSpMkLst>
            <pc:docMk/>
            <pc:sldMk cId="1818336179" sldId="262"/>
            <ac:cxnSpMk id="24" creationId="{3CAF7AF4-1C00-D0EC-028E-422D4312D96D}"/>
          </ac:cxnSpMkLst>
        </pc:cxnChg>
        <pc:cxnChg chg="add mod">
          <ac:chgData name="Purvish Jajal" userId="73b27bbc9701609e" providerId="LiveId" clId="{FF5C1438-997A-6C4C-8FA0-6E6599F092AB}" dt="2024-09-15T01:22:43.742" v="4874" actId="14100"/>
          <ac:cxnSpMkLst>
            <pc:docMk/>
            <pc:sldMk cId="1818336179" sldId="262"/>
            <ac:cxnSpMk id="25" creationId="{3DE70F1E-0020-639E-DB3B-370D0554CC7C}"/>
          </ac:cxnSpMkLst>
        </pc:cxnChg>
        <pc:cxnChg chg="add mod topLvl">
          <ac:chgData name="Purvish Jajal" userId="73b27bbc9701609e" providerId="LiveId" clId="{FF5C1438-997A-6C4C-8FA0-6E6599F092AB}" dt="2024-09-16T16:11:34.813" v="14602" actId="165"/>
          <ac:cxnSpMkLst>
            <pc:docMk/>
            <pc:sldMk cId="1818336179" sldId="262"/>
            <ac:cxnSpMk id="26" creationId="{025B8625-73A2-B448-DC04-E160FCBD727D}"/>
          </ac:cxnSpMkLst>
        </pc:cxnChg>
        <pc:cxnChg chg="del">
          <ac:chgData name="Purvish Jajal" userId="73b27bbc9701609e" providerId="LiveId" clId="{FF5C1438-997A-6C4C-8FA0-6E6599F092AB}" dt="2024-09-15T01:09:45.011" v="4833" actId="478"/>
          <ac:cxnSpMkLst>
            <pc:docMk/>
            <pc:sldMk cId="1818336179" sldId="262"/>
            <ac:cxnSpMk id="27" creationId="{AA0C177A-16B3-D83F-7CD4-BFF616FAA63E}"/>
          </ac:cxnSpMkLst>
        </pc:cxnChg>
        <pc:cxnChg chg="add mod">
          <ac:chgData name="Purvish Jajal" userId="73b27bbc9701609e" providerId="LiveId" clId="{FF5C1438-997A-6C4C-8FA0-6E6599F092AB}" dt="2024-09-15T01:23:04.771" v="4879" actId="14100"/>
          <ac:cxnSpMkLst>
            <pc:docMk/>
            <pc:sldMk cId="1818336179" sldId="262"/>
            <ac:cxnSpMk id="30" creationId="{2BC45223-D78A-79BC-9140-3D84B851F396}"/>
          </ac:cxnSpMkLst>
        </pc:cxnChg>
        <pc:cxnChg chg="add mod topLvl">
          <ac:chgData name="Purvish Jajal" userId="73b27bbc9701609e" providerId="LiveId" clId="{FF5C1438-997A-6C4C-8FA0-6E6599F092AB}" dt="2024-09-16T16:11:34.813" v="14602" actId="165"/>
          <ac:cxnSpMkLst>
            <pc:docMk/>
            <pc:sldMk cId="1818336179" sldId="262"/>
            <ac:cxnSpMk id="31" creationId="{AD2C3862-029A-5DFE-1700-E6764C6860D0}"/>
          </ac:cxnSpMkLst>
        </pc:cxnChg>
        <pc:cxnChg chg="add mod">
          <ac:chgData name="Purvish Jajal" userId="73b27bbc9701609e" providerId="LiveId" clId="{FF5C1438-997A-6C4C-8FA0-6E6599F092AB}" dt="2024-09-15T01:23:09.156" v="4882" actId="14100"/>
          <ac:cxnSpMkLst>
            <pc:docMk/>
            <pc:sldMk cId="1818336179" sldId="262"/>
            <ac:cxnSpMk id="33" creationId="{3F78C79F-B052-B1F4-B8CF-89515D0C54F3}"/>
          </ac:cxnSpMkLst>
        </pc:cxnChg>
        <pc:cxnChg chg="mod">
          <ac:chgData name="Purvish Jajal" userId="73b27bbc9701609e" providerId="LiveId" clId="{FF5C1438-997A-6C4C-8FA0-6E6599F092AB}" dt="2024-09-16T16:11:34.119" v="14601" actId="1076"/>
          <ac:cxnSpMkLst>
            <pc:docMk/>
            <pc:sldMk cId="1818336179" sldId="262"/>
            <ac:cxnSpMk id="41" creationId="{AF8F5C82-6876-1F18-CAE6-E987C629D7D7}"/>
          </ac:cxnSpMkLst>
        </pc:cxnChg>
        <pc:cxnChg chg="mod">
          <ac:chgData name="Purvish Jajal" userId="73b27bbc9701609e" providerId="LiveId" clId="{FF5C1438-997A-6C4C-8FA0-6E6599F092AB}" dt="2024-09-16T16:11:34.119" v="14601" actId="1076"/>
          <ac:cxnSpMkLst>
            <pc:docMk/>
            <pc:sldMk cId="1818336179" sldId="262"/>
            <ac:cxnSpMk id="45" creationId="{CD2CC7D4-632B-4392-7793-5C402B723F72}"/>
          </ac:cxnSpMkLst>
        </pc:cxnChg>
        <pc:cxnChg chg="add mod topLvl">
          <ac:chgData name="Purvish Jajal" userId="73b27bbc9701609e" providerId="LiveId" clId="{FF5C1438-997A-6C4C-8FA0-6E6599F092AB}" dt="2024-09-16T16:11:34.813" v="14602" actId="165"/>
          <ac:cxnSpMkLst>
            <pc:docMk/>
            <pc:sldMk cId="1818336179" sldId="262"/>
            <ac:cxnSpMk id="50" creationId="{05C313D1-9183-E674-5254-D0C4F54167B9}"/>
          </ac:cxnSpMkLst>
        </pc:cxnChg>
        <pc:cxnChg chg="mod">
          <ac:chgData name="Purvish Jajal" userId="73b27bbc9701609e" providerId="LiveId" clId="{FF5C1438-997A-6C4C-8FA0-6E6599F092AB}" dt="2024-09-16T16:11:34.119" v="14601" actId="1076"/>
          <ac:cxnSpMkLst>
            <pc:docMk/>
            <pc:sldMk cId="1818336179" sldId="262"/>
            <ac:cxnSpMk id="52" creationId="{7C849E09-BD5E-2B40-C266-7F44E3B4B0E9}"/>
          </ac:cxnSpMkLst>
        </pc:cxnChg>
        <pc:cxnChg chg="add mod topLvl">
          <ac:chgData name="Purvish Jajal" userId="73b27bbc9701609e" providerId="LiveId" clId="{FF5C1438-997A-6C4C-8FA0-6E6599F092AB}" dt="2024-09-16T16:11:34.813" v="14602" actId="165"/>
          <ac:cxnSpMkLst>
            <pc:docMk/>
            <pc:sldMk cId="1818336179" sldId="262"/>
            <ac:cxnSpMk id="59" creationId="{14DAEA3C-E04E-8843-D320-66E0919F206E}"/>
          </ac:cxnSpMkLst>
        </pc:cxnChg>
        <pc:cxnChg chg="add mod topLvl">
          <ac:chgData name="Purvish Jajal" userId="73b27bbc9701609e" providerId="LiveId" clId="{FF5C1438-997A-6C4C-8FA0-6E6599F092AB}" dt="2024-09-16T16:11:34.813" v="14602" actId="165"/>
          <ac:cxnSpMkLst>
            <pc:docMk/>
            <pc:sldMk cId="1818336179" sldId="262"/>
            <ac:cxnSpMk id="62" creationId="{F3CEC6C6-FA93-8D2F-5BB1-32DCE7542986}"/>
          </ac:cxnSpMkLst>
        </pc:cxnChg>
      </pc:sldChg>
      <pc:sldChg chg="modSp new del mod">
        <pc:chgData name="Purvish Jajal" userId="73b27bbc9701609e" providerId="LiveId" clId="{FF5C1438-997A-6C4C-8FA0-6E6599F092AB}" dt="2024-09-15T02:19:32.251" v="5503" actId="2696"/>
        <pc:sldMkLst>
          <pc:docMk/>
          <pc:sldMk cId="330509593" sldId="263"/>
        </pc:sldMkLst>
        <pc:spChg chg="mod">
          <ac:chgData name="Purvish Jajal" userId="73b27bbc9701609e" providerId="LiveId" clId="{FF5C1438-997A-6C4C-8FA0-6E6599F092AB}" dt="2024-09-15T02:19:30.669" v="5502" actId="27636"/>
          <ac:spMkLst>
            <pc:docMk/>
            <pc:sldMk cId="330509593" sldId="263"/>
            <ac:spMk id="3" creationId="{0352C809-2571-06DF-F652-0CF587DDF29D}"/>
          </ac:spMkLst>
        </pc:spChg>
      </pc:sldChg>
      <pc:sldChg chg="addSp delSp modSp add mod delAnim modAnim modNotesTx">
        <pc:chgData name="Purvish Jajal" userId="73b27bbc9701609e" providerId="LiveId" clId="{FF5C1438-997A-6C4C-8FA0-6E6599F092AB}" dt="2024-09-18T09:57:30.566" v="31945" actId="20577"/>
        <pc:sldMkLst>
          <pc:docMk/>
          <pc:sldMk cId="1554550632" sldId="264"/>
        </pc:sldMkLst>
        <pc:spChg chg="mod">
          <ac:chgData name="Purvish Jajal" userId="73b27bbc9701609e" providerId="LiveId" clId="{FF5C1438-997A-6C4C-8FA0-6E6599F092AB}" dt="2024-09-15T04:01:45.096" v="8638" actId="255"/>
          <ac:spMkLst>
            <pc:docMk/>
            <pc:sldMk cId="1554550632" sldId="264"/>
            <ac:spMk id="3" creationId="{B47EEF1D-067B-F51A-CFAB-B667E127B175}"/>
          </ac:spMkLst>
        </pc:spChg>
        <pc:spChg chg="del">
          <ac:chgData name="Purvish Jajal" userId="73b27bbc9701609e" providerId="LiveId" clId="{FF5C1438-997A-6C4C-8FA0-6E6599F092AB}" dt="2024-09-15T02:21:55.133" v="5524" actId="478"/>
          <ac:spMkLst>
            <pc:docMk/>
            <pc:sldMk cId="1554550632" sldId="264"/>
            <ac:spMk id="6" creationId="{1EBAA75A-7E5F-7322-2FFB-C1D3D9CD8FF5}"/>
          </ac:spMkLst>
        </pc:spChg>
        <pc:spChg chg="del">
          <ac:chgData name="Purvish Jajal" userId="73b27bbc9701609e" providerId="LiveId" clId="{FF5C1438-997A-6C4C-8FA0-6E6599F092AB}" dt="2024-09-15T02:21:52.684" v="5523" actId="478"/>
          <ac:spMkLst>
            <pc:docMk/>
            <pc:sldMk cId="1554550632" sldId="264"/>
            <ac:spMk id="7" creationId="{B2362E60-49BD-7431-7B9D-B5A9F6911C0E}"/>
          </ac:spMkLst>
        </pc:spChg>
        <pc:spChg chg="add del mod">
          <ac:chgData name="Purvish Jajal" userId="73b27bbc9701609e" providerId="LiveId" clId="{FF5C1438-997A-6C4C-8FA0-6E6599F092AB}" dt="2024-09-15T03:07:35.847" v="7291" actId="478"/>
          <ac:spMkLst>
            <pc:docMk/>
            <pc:sldMk cId="1554550632" sldId="264"/>
            <ac:spMk id="8" creationId="{D6C4C4B1-051F-7EDD-89D6-450D06C47EBF}"/>
          </ac:spMkLst>
        </pc:spChg>
        <pc:spChg chg="add mod">
          <ac:chgData name="Purvish Jajal" userId="73b27bbc9701609e" providerId="LiveId" clId="{FF5C1438-997A-6C4C-8FA0-6E6599F092AB}" dt="2024-09-15T02:24:25.016" v="5632" actId="1035"/>
          <ac:spMkLst>
            <pc:docMk/>
            <pc:sldMk cId="1554550632" sldId="264"/>
            <ac:spMk id="11" creationId="{6676E71D-69D0-563A-4DDC-279B05E754B4}"/>
          </ac:spMkLst>
        </pc:spChg>
        <pc:spChg chg="add">
          <ac:chgData name="Purvish Jajal" userId="73b27bbc9701609e" providerId="LiveId" clId="{FF5C1438-997A-6C4C-8FA0-6E6599F092AB}" dt="2024-09-15T03:26:25.224" v="7403"/>
          <ac:spMkLst>
            <pc:docMk/>
            <pc:sldMk cId="1554550632" sldId="264"/>
            <ac:spMk id="16" creationId="{45335978-06AF-C6FD-3D10-2F4E72BFE3CA}"/>
          </ac:spMkLst>
        </pc:spChg>
        <pc:spChg chg="add mod">
          <ac:chgData name="Purvish Jajal" userId="73b27bbc9701609e" providerId="LiveId" clId="{FF5C1438-997A-6C4C-8FA0-6E6599F092AB}" dt="2024-09-15T03:26:33.006" v="7406" actId="14100"/>
          <ac:spMkLst>
            <pc:docMk/>
            <pc:sldMk cId="1554550632" sldId="264"/>
            <ac:spMk id="18" creationId="{964C9F0C-398F-2D85-FB50-BF7CD49EFCD7}"/>
          </ac:spMkLst>
        </pc:spChg>
        <pc:spChg chg="add del">
          <ac:chgData name="Purvish Jajal" userId="73b27bbc9701609e" providerId="LiveId" clId="{FF5C1438-997A-6C4C-8FA0-6E6599F092AB}" dt="2024-09-15T03:26:35.996" v="7408" actId="478"/>
          <ac:spMkLst>
            <pc:docMk/>
            <pc:sldMk cId="1554550632" sldId="264"/>
            <ac:spMk id="19" creationId="{71D690B3-483D-1A80-493C-9CB5F61D3E03}"/>
          </ac:spMkLst>
        </pc:spChg>
        <pc:spChg chg="add del mod">
          <ac:chgData name="Purvish Jajal" userId="73b27bbc9701609e" providerId="LiveId" clId="{FF5C1438-997A-6C4C-8FA0-6E6599F092AB}" dt="2024-09-15T03:30:27.528" v="7869"/>
          <ac:spMkLst>
            <pc:docMk/>
            <pc:sldMk cId="1554550632" sldId="264"/>
            <ac:spMk id="22" creationId="{8CE42476-D1EA-C760-59FF-A94100F96C5A}"/>
          </ac:spMkLst>
        </pc:spChg>
        <pc:spChg chg="del">
          <ac:chgData name="Purvish Jajal" userId="73b27bbc9701609e" providerId="LiveId" clId="{FF5C1438-997A-6C4C-8FA0-6E6599F092AB}" dt="2024-09-15T02:20:02.626" v="5521" actId="478"/>
          <ac:spMkLst>
            <pc:docMk/>
            <pc:sldMk cId="1554550632" sldId="264"/>
            <ac:spMk id="40" creationId="{3111A38E-9A9D-0084-262B-88A3C975CF00}"/>
          </ac:spMkLst>
        </pc:spChg>
        <pc:picChg chg="add del mod modCrop">
          <ac:chgData name="Purvish Jajal" userId="73b27bbc9701609e" providerId="LiveId" clId="{FF5C1438-997A-6C4C-8FA0-6E6599F092AB}" dt="2024-09-15T03:07:33.281" v="7289" actId="478"/>
          <ac:picMkLst>
            <pc:docMk/>
            <pc:sldMk cId="1554550632" sldId="264"/>
            <ac:picMk id="5" creationId="{CA5437AF-9D50-076C-891A-2FB6C25F6CCF}"/>
          </ac:picMkLst>
        </pc:picChg>
        <pc:picChg chg="add del mod">
          <ac:chgData name="Purvish Jajal" userId="73b27bbc9701609e" providerId="LiveId" clId="{FF5C1438-997A-6C4C-8FA0-6E6599F092AB}" dt="2024-09-15T03:07:36.860" v="7292" actId="478"/>
          <ac:picMkLst>
            <pc:docMk/>
            <pc:sldMk cId="1554550632" sldId="264"/>
            <ac:picMk id="10" creationId="{46A4CB0D-4546-3600-D1A6-BBC62AC2346F}"/>
          </ac:picMkLst>
        </pc:picChg>
        <pc:picChg chg="add mod">
          <ac:chgData name="Purvish Jajal" userId="73b27bbc9701609e" providerId="LiveId" clId="{FF5C1438-997A-6C4C-8FA0-6E6599F092AB}" dt="2024-09-15T03:27:07.955" v="7412" actId="1076"/>
          <ac:picMkLst>
            <pc:docMk/>
            <pc:sldMk cId="1554550632" sldId="264"/>
            <ac:picMk id="21" creationId="{6ECC4161-6BB5-2A35-922E-B7185C497544}"/>
          </ac:picMkLst>
        </pc:picChg>
        <pc:picChg chg="add del mod">
          <ac:chgData name="Purvish Jajal" userId="73b27bbc9701609e" providerId="LiveId" clId="{FF5C1438-997A-6C4C-8FA0-6E6599F092AB}" dt="2024-09-15T04:29:48.261" v="9153" actId="21"/>
          <ac:picMkLst>
            <pc:docMk/>
            <pc:sldMk cId="1554550632" sldId="264"/>
            <ac:picMk id="23" creationId="{976F5680-2009-BE2F-4578-277C4C1B2066}"/>
          </ac:picMkLst>
        </pc:picChg>
        <pc:picChg chg="del mod">
          <ac:chgData name="Purvish Jajal" userId="73b27bbc9701609e" providerId="LiveId" clId="{FF5C1438-997A-6C4C-8FA0-6E6599F092AB}" dt="2024-09-15T03:07:39.331" v="7294" actId="478"/>
          <ac:picMkLst>
            <pc:docMk/>
            <pc:sldMk cId="1554550632" sldId="264"/>
            <ac:picMk id="2050" creationId="{80658245-597A-A9A9-C04B-2DD891C843E3}"/>
          </ac:picMkLst>
        </pc:picChg>
        <pc:picChg chg="del">
          <ac:chgData name="Purvish Jajal" userId="73b27bbc9701609e" providerId="LiveId" clId="{FF5C1438-997A-6C4C-8FA0-6E6599F092AB}" dt="2024-09-15T02:19:59.618" v="5519" actId="478"/>
          <ac:picMkLst>
            <pc:docMk/>
            <pc:sldMk cId="1554550632" sldId="264"/>
            <ac:picMk id="2052" creationId="{34D11317-7264-D7F5-A1F3-F0575A53B09B}"/>
          </ac:picMkLst>
        </pc:picChg>
        <pc:picChg chg="del">
          <ac:chgData name="Purvish Jajal" userId="73b27bbc9701609e" providerId="LiveId" clId="{FF5C1438-997A-6C4C-8FA0-6E6599F092AB}" dt="2024-09-15T02:19:58.521" v="5518" actId="478"/>
          <ac:picMkLst>
            <pc:docMk/>
            <pc:sldMk cId="1554550632" sldId="264"/>
            <ac:picMk id="2054" creationId="{FF487604-2AF4-6AD9-0558-EEF1319687CB}"/>
          </ac:picMkLst>
        </pc:picChg>
        <pc:picChg chg="del">
          <ac:chgData name="Purvish Jajal" userId="73b27bbc9701609e" providerId="LiveId" clId="{FF5C1438-997A-6C4C-8FA0-6E6599F092AB}" dt="2024-09-15T02:20:00.539" v="5520" actId="478"/>
          <ac:picMkLst>
            <pc:docMk/>
            <pc:sldMk cId="1554550632" sldId="264"/>
            <ac:picMk id="2056" creationId="{0EBBC583-56D2-0FC9-E149-72C41820AA78}"/>
          </ac:picMkLst>
        </pc:picChg>
        <pc:picChg chg="del">
          <ac:chgData name="Purvish Jajal" userId="73b27bbc9701609e" providerId="LiveId" clId="{FF5C1438-997A-6C4C-8FA0-6E6599F092AB}" dt="2024-09-15T02:21:52.684" v="5523" actId="478"/>
          <ac:picMkLst>
            <pc:docMk/>
            <pc:sldMk cId="1554550632" sldId="264"/>
            <ac:picMk id="2058" creationId="{28C9FE3E-4E59-FB00-DB93-CEF5ED737913}"/>
          </ac:picMkLst>
        </pc:picChg>
        <pc:picChg chg="del">
          <ac:chgData name="Purvish Jajal" userId="73b27bbc9701609e" providerId="LiveId" clId="{FF5C1438-997A-6C4C-8FA0-6E6599F092AB}" dt="2024-09-15T02:21:52.684" v="5523" actId="478"/>
          <ac:picMkLst>
            <pc:docMk/>
            <pc:sldMk cId="1554550632" sldId="264"/>
            <ac:picMk id="2062" creationId="{377B0B9F-EEF3-8FC6-B03C-B77A4B758533}"/>
          </ac:picMkLst>
        </pc:picChg>
        <pc:picChg chg="del">
          <ac:chgData name="Purvish Jajal" userId="73b27bbc9701609e" providerId="LiveId" clId="{FF5C1438-997A-6C4C-8FA0-6E6599F092AB}" dt="2024-09-15T02:21:52.684" v="5523" actId="478"/>
          <ac:picMkLst>
            <pc:docMk/>
            <pc:sldMk cId="1554550632" sldId="264"/>
            <ac:picMk id="2064" creationId="{CA7475F1-2FC4-7B91-A5FF-478FB4BA3ADE}"/>
          </ac:picMkLst>
        </pc:picChg>
        <pc:picChg chg="del mod">
          <ac:chgData name="Purvish Jajal" userId="73b27bbc9701609e" providerId="LiveId" clId="{FF5C1438-997A-6C4C-8FA0-6E6599F092AB}" dt="2024-09-15T03:07:34.517" v="7290" actId="478"/>
          <ac:picMkLst>
            <pc:docMk/>
            <pc:sldMk cId="1554550632" sldId="264"/>
            <ac:picMk id="5122" creationId="{57155841-C3A7-8C19-76D7-FFC2D2DA40E2}"/>
          </ac:picMkLst>
        </pc:picChg>
        <pc:cxnChg chg="del">
          <ac:chgData name="Purvish Jajal" userId="73b27bbc9701609e" providerId="LiveId" clId="{FF5C1438-997A-6C4C-8FA0-6E6599F092AB}" dt="2024-09-15T02:21:47.376" v="5522" actId="478"/>
          <ac:cxnSpMkLst>
            <pc:docMk/>
            <pc:sldMk cId="1554550632" sldId="264"/>
            <ac:cxnSpMk id="4" creationId="{DA938420-6A39-65B9-625C-EA836500BAA2}"/>
          </ac:cxnSpMkLst>
        </pc:cxnChg>
        <pc:cxnChg chg="del">
          <ac:chgData name="Purvish Jajal" userId="73b27bbc9701609e" providerId="LiveId" clId="{FF5C1438-997A-6C4C-8FA0-6E6599F092AB}" dt="2024-09-15T02:21:47.376" v="5522" actId="478"/>
          <ac:cxnSpMkLst>
            <pc:docMk/>
            <pc:sldMk cId="1554550632" sldId="264"/>
            <ac:cxnSpMk id="9" creationId="{C32C3249-EEBC-4A53-2378-5AC4B4BC6C68}"/>
          </ac:cxnSpMkLst>
        </pc:cxnChg>
        <pc:cxnChg chg="add del mod">
          <ac:chgData name="Purvish Jajal" userId="73b27bbc9701609e" providerId="LiveId" clId="{FF5C1438-997A-6C4C-8FA0-6E6599F092AB}" dt="2024-09-15T03:07:38.277" v="7293" actId="478"/>
          <ac:cxnSpMkLst>
            <pc:docMk/>
            <pc:sldMk cId="1554550632" sldId="264"/>
            <ac:cxnSpMk id="12" creationId="{9CBEF9D9-73CA-819C-866C-79F283B9A68C}"/>
          </ac:cxnSpMkLst>
        </pc:cxnChg>
        <pc:cxnChg chg="del">
          <ac:chgData name="Purvish Jajal" userId="73b27bbc9701609e" providerId="LiveId" clId="{FF5C1438-997A-6C4C-8FA0-6E6599F092AB}" dt="2024-09-15T02:21:47.376" v="5522" actId="478"/>
          <ac:cxnSpMkLst>
            <pc:docMk/>
            <pc:sldMk cId="1554550632" sldId="264"/>
            <ac:cxnSpMk id="14" creationId="{1D723618-4CBB-D66A-F72C-884856609BCA}"/>
          </ac:cxnSpMkLst>
        </pc:cxnChg>
        <pc:cxnChg chg="del">
          <ac:chgData name="Purvish Jajal" userId="73b27bbc9701609e" providerId="LiveId" clId="{FF5C1438-997A-6C4C-8FA0-6E6599F092AB}" dt="2024-09-15T02:21:47.376" v="5522" actId="478"/>
          <ac:cxnSpMkLst>
            <pc:docMk/>
            <pc:sldMk cId="1554550632" sldId="264"/>
            <ac:cxnSpMk id="17" creationId="{391CC47D-8CEA-1ABC-C4A9-A14024B8BD00}"/>
          </ac:cxnSpMkLst>
        </pc:cxnChg>
        <pc:cxnChg chg="del">
          <ac:chgData name="Purvish Jajal" userId="73b27bbc9701609e" providerId="LiveId" clId="{FF5C1438-997A-6C4C-8FA0-6E6599F092AB}" dt="2024-09-15T02:21:52.684" v="5523" actId="478"/>
          <ac:cxnSpMkLst>
            <pc:docMk/>
            <pc:sldMk cId="1554550632" sldId="264"/>
            <ac:cxnSpMk id="25" creationId="{FC4BE42E-EB4C-E24B-8FC3-95B0BDADE3EF}"/>
          </ac:cxnSpMkLst>
        </pc:cxnChg>
        <pc:cxnChg chg="del">
          <ac:chgData name="Purvish Jajal" userId="73b27bbc9701609e" providerId="LiveId" clId="{FF5C1438-997A-6C4C-8FA0-6E6599F092AB}" dt="2024-09-15T02:21:52.684" v="5523" actId="478"/>
          <ac:cxnSpMkLst>
            <pc:docMk/>
            <pc:sldMk cId="1554550632" sldId="264"/>
            <ac:cxnSpMk id="30" creationId="{6ED89213-6A05-B8FC-E2CB-548CD37A6E62}"/>
          </ac:cxnSpMkLst>
        </pc:cxnChg>
        <pc:cxnChg chg="del">
          <ac:chgData name="Purvish Jajal" userId="73b27bbc9701609e" providerId="LiveId" clId="{FF5C1438-997A-6C4C-8FA0-6E6599F092AB}" dt="2024-09-15T02:21:52.684" v="5523" actId="478"/>
          <ac:cxnSpMkLst>
            <pc:docMk/>
            <pc:sldMk cId="1554550632" sldId="264"/>
            <ac:cxnSpMk id="33" creationId="{2DA55CE9-357A-E7E8-DC59-132893534E6A}"/>
          </ac:cxnSpMkLst>
        </pc:cxnChg>
      </pc:sldChg>
      <pc:sldChg chg="addSp delSp modSp add mod ord modAnim modNotesTx">
        <pc:chgData name="Purvish Jajal" userId="73b27bbc9701609e" providerId="LiveId" clId="{FF5C1438-997A-6C4C-8FA0-6E6599F092AB}" dt="2024-09-17T21:56:44.199" v="26964" actId="20577"/>
        <pc:sldMkLst>
          <pc:docMk/>
          <pc:sldMk cId="2674369820" sldId="265"/>
        </pc:sldMkLst>
        <pc:spChg chg="add del mod">
          <ac:chgData name="Purvish Jajal" userId="73b27bbc9701609e" providerId="LiveId" clId="{FF5C1438-997A-6C4C-8FA0-6E6599F092AB}" dt="2024-09-15T02:43:49.275" v="5697"/>
          <ac:spMkLst>
            <pc:docMk/>
            <pc:sldMk cId="2674369820" sldId="265"/>
            <ac:spMk id="2" creationId="{8C9FB2E6-C3CC-11A2-17A2-A8F41DA2290F}"/>
          </ac:spMkLst>
        </pc:spChg>
        <pc:spChg chg="mod">
          <ac:chgData name="Purvish Jajal" userId="73b27bbc9701609e" providerId="LiveId" clId="{FF5C1438-997A-6C4C-8FA0-6E6599F092AB}" dt="2024-09-15T03:08:38.704" v="7320" actId="20577"/>
          <ac:spMkLst>
            <pc:docMk/>
            <pc:sldMk cId="2674369820" sldId="265"/>
            <ac:spMk id="3" creationId="{99414583-FC4A-98DD-D310-1B9B7F9AA4B8}"/>
          </ac:spMkLst>
        </pc:spChg>
        <pc:spChg chg="add mod topLvl">
          <ac:chgData name="Purvish Jajal" userId="73b27bbc9701609e" providerId="LiveId" clId="{FF5C1438-997A-6C4C-8FA0-6E6599F092AB}" dt="2024-09-17T13:44:02.189" v="23834" actId="1076"/>
          <ac:spMkLst>
            <pc:docMk/>
            <pc:sldMk cId="2674369820" sldId="265"/>
            <ac:spMk id="6" creationId="{99151123-A003-EB65-D507-667E2A64A22B}"/>
          </ac:spMkLst>
        </pc:spChg>
        <pc:spChg chg="mod">
          <ac:chgData name="Purvish Jajal" userId="73b27bbc9701609e" providerId="LiveId" clId="{FF5C1438-997A-6C4C-8FA0-6E6599F092AB}" dt="2024-09-15T03:05:11.056" v="7119" actId="165"/>
          <ac:spMkLst>
            <pc:docMk/>
            <pc:sldMk cId="2674369820" sldId="265"/>
            <ac:spMk id="8" creationId="{80861DBC-8268-3EB2-5945-4FD119A0894D}"/>
          </ac:spMkLst>
        </pc:spChg>
        <pc:spChg chg="mod">
          <ac:chgData name="Purvish Jajal" userId="73b27bbc9701609e" providerId="LiveId" clId="{FF5C1438-997A-6C4C-8FA0-6E6599F092AB}" dt="2024-09-15T03:05:11.056" v="7119" actId="165"/>
          <ac:spMkLst>
            <pc:docMk/>
            <pc:sldMk cId="2674369820" sldId="265"/>
            <ac:spMk id="11" creationId="{A878F315-B7C7-3ED3-896E-A8A30E3999C4}"/>
          </ac:spMkLst>
        </pc:spChg>
        <pc:grpChg chg="add mod topLvl">
          <ac:chgData name="Purvish Jajal" userId="73b27bbc9701609e" providerId="LiveId" clId="{FF5C1438-997A-6C4C-8FA0-6E6599F092AB}" dt="2024-09-15T03:05:11.056" v="7119" actId="165"/>
          <ac:grpSpMkLst>
            <pc:docMk/>
            <pc:sldMk cId="2674369820" sldId="265"/>
            <ac:grpSpMk id="7" creationId="{97DA665C-94EA-59F1-FA58-9D401D90A8B4}"/>
          </ac:grpSpMkLst>
        </pc:grpChg>
        <pc:grpChg chg="add del mod">
          <ac:chgData name="Purvish Jajal" userId="73b27bbc9701609e" providerId="LiveId" clId="{FF5C1438-997A-6C4C-8FA0-6E6599F092AB}" dt="2024-09-15T03:05:11.056" v="7119" actId="165"/>
          <ac:grpSpMkLst>
            <pc:docMk/>
            <pc:sldMk cId="2674369820" sldId="265"/>
            <ac:grpSpMk id="9" creationId="{E7C33EB7-4452-6C00-6B8C-7CB3FAF81108}"/>
          </ac:grpSpMkLst>
        </pc:grpChg>
        <pc:picChg chg="mod">
          <ac:chgData name="Purvish Jajal" userId="73b27bbc9701609e" providerId="LiveId" clId="{FF5C1438-997A-6C4C-8FA0-6E6599F092AB}" dt="2024-09-15T03:05:11.056" v="7119" actId="165"/>
          <ac:picMkLst>
            <pc:docMk/>
            <pc:sldMk cId="2674369820" sldId="265"/>
            <ac:picMk id="5" creationId="{D6C781A2-C794-A716-E887-F4547D7D3E20}"/>
          </ac:picMkLst>
        </pc:picChg>
        <pc:picChg chg="mod">
          <ac:chgData name="Purvish Jajal" userId="73b27bbc9701609e" providerId="LiveId" clId="{FF5C1438-997A-6C4C-8FA0-6E6599F092AB}" dt="2024-09-15T03:05:11.056" v="7119" actId="165"/>
          <ac:picMkLst>
            <pc:docMk/>
            <pc:sldMk cId="2674369820" sldId="265"/>
            <ac:picMk id="10" creationId="{C9E8261C-132A-E698-A203-A711B521394E}"/>
          </ac:picMkLst>
        </pc:picChg>
        <pc:picChg chg="mod topLvl">
          <ac:chgData name="Purvish Jajal" userId="73b27bbc9701609e" providerId="LiveId" clId="{FF5C1438-997A-6C4C-8FA0-6E6599F092AB}" dt="2024-09-15T03:05:11.056" v="7119" actId="165"/>
          <ac:picMkLst>
            <pc:docMk/>
            <pc:sldMk cId="2674369820" sldId="265"/>
            <ac:picMk id="2050" creationId="{8E6F577D-8B3A-9968-4226-869E3CF2E8AB}"/>
          </ac:picMkLst>
        </pc:picChg>
        <pc:picChg chg="mod topLvl">
          <ac:chgData name="Purvish Jajal" userId="73b27bbc9701609e" providerId="LiveId" clId="{FF5C1438-997A-6C4C-8FA0-6E6599F092AB}" dt="2024-09-15T03:05:11.056" v="7119" actId="165"/>
          <ac:picMkLst>
            <pc:docMk/>
            <pc:sldMk cId="2674369820" sldId="265"/>
            <ac:picMk id="5122" creationId="{F6F53893-ED81-678A-2C7B-645E61916D9C}"/>
          </ac:picMkLst>
        </pc:picChg>
        <pc:cxnChg chg="add mod topLvl">
          <ac:chgData name="Purvish Jajal" userId="73b27bbc9701609e" providerId="LiveId" clId="{FF5C1438-997A-6C4C-8FA0-6E6599F092AB}" dt="2024-09-15T03:05:20.957" v="7131" actId="14100"/>
          <ac:cxnSpMkLst>
            <pc:docMk/>
            <pc:sldMk cId="2674369820" sldId="265"/>
            <ac:cxnSpMk id="4" creationId="{B49BCB69-78A9-D8F0-9B0E-9A9F2CA42242}"/>
          </ac:cxnSpMkLst>
        </pc:cxnChg>
        <pc:cxnChg chg="add del mod">
          <ac:chgData name="Purvish Jajal" userId="73b27bbc9701609e" providerId="LiveId" clId="{FF5C1438-997A-6C4C-8FA0-6E6599F092AB}" dt="2024-09-17T13:44:11.573" v="23840" actId="478"/>
          <ac:cxnSpMkLst>
            <pc:docMk/>
            <pc:sldMk cId="2674369820" sldId="265"/>
            <ac:cxnSpMk id="9" creationId="{DCCE1350-694D-FA38-08A1-0A0DE84852EA}"/>
          </ac:cxnSpMkLst>
        </pc:cxnChg>
        <pc:cxnChg chg="add del">
          <ac:chgData name="Purvish Jajal" userId="73b27bbc9701609e" providerId="LiveId" clId="{FF5C1438-997A-6C4C-8FA0-6E6599F092AB}" dt="2024-09-17T13:44:29.804" v="23842" actId="11529"/>
          <ac:cxnSpMkLst>
            <pc:docMk/>
            <pc:sldMk cId="2674369820" sldId="265"/>
            <ac:cxnSpMk id="15" creationId="{69659C44-4D22-EBE4-CF6D-47C9A16084A8}"/>
          </ac:cxnSpMkLst>
        </pc:cxnChg>
        <pc:cxnChg chg="add mod">
          <ac:chgData name="Purvish Jajal" userId="73b27bbc9701609e" providerId="LiveId" clId="{FF5C1438-997A-6C4C-8FA0-6E6599F092AB}" dt="2024-09-17T13:45:42.617" v="23852" actId="14100"/>
          <ac:cxnSpMkLst>
            <pc:docMk/>
            <pc:sldMk cId="2674369820" sldId="265"/>
            <ac:cxnSpMk id="17" creationId="{048F55E1-3443-292F-66F7-F4D5B68B4F13}"/>
          </ac:cxnSpMkLst>
        </pc:cxnChg>
        <pc:cxnChg chg="add mod">
          <ac:chgData name="Purvish Jajal" userId="73b27bbc9701609e" providerId="LiveId" clId="{FF5C1438-997A-6C4C-8FA0-6E6599F092AB}" dt="2024-09-17T13:45:49.956" v="23855" actId="14100"/>
          <ac:cxnSpMkLst>
            <pc:docMk/>
            <pc:sldMk cId="2674369820" sldId="265"/>
            <ac:cxnSpMk id="23" creationId="{27DBCE80-3A62-9154-C9E0-6A48DF3D6414}"/>
          </ac:cxnSpMkLst>
        </pc:cxnChg>
        <pc:cxnChg chg="add mod">
          <ac:chgData name="Purvish Jajal" userId="73b27bbc9701609e" providerId="LiveId" clId="{FF5C1438-997A-6C4C-8FA0-6E6599F092AB}" dt="2024-09-17T13:45:58.770" v="23860" actId="14100"/>
          <ac:cxnSpMkLst>
            <pc:docMk/>
            <pc:sldMk cId="2674369820" sldId="265"/>
            <ac:cxnSpMk id="25" creationId="{BFBF49FD-8304-3A07-431F-67B413A93557}"/>
          </ac:cxnSpMkLst>
        </pc:cxnChg>
      </pc:sldChg>
      <pc:sldChg chg="modSp new mod">
        <pc:chgData name="Purvish Jajal" userId="73b27bbc9701609e" providerId="LiveId" clId="{FF5C1438-997A-6C4C-8FA0-6E6599F092AB}" dt="2024-09-17T08:35:21.090" v="23317" actId="403"/>
        <pc:sldMkLst>
          <pc:docMk/>
          <pc:sldMk cId="2210537691" sldId="266"/>
        </pc:sldMkLst>
        <pc:spChg chg="mod">
          <ac:chgData name="Purvish Jajal" userId="73b27bbc9701609e" providerId="LiveId" clId="{FF5C1438-997A-6C4C-8FA0-6E6599F092AB}" dt="2024-09-17T08:35:21.090" v="23317" actId="403"/>
          <ac:spMkLst>
            <pc:docMk/>
            <pc:sldMk cId="2210537691" sldId="266"/>
            <ac:spMk id="2" creationId="{26DB26E7-0F73-CCD2-9B90-0109B00F7CBD}"/>
          </ac:spMkLst>
        </pc:spChg>
      </pc:sldChg>
      <pc:sldChg chg="addSp modSp add mod">
        <pc:chgData name="Purvish Jajal" userId="73b27bbc9701609e" providerId="LiveId" clId="{FF5C1438-997A-6C4C-8FA0-6E6599F092AB}" dt="2024-09-17T22:02:03.789" v="27001" actId="403"/>
        <pc:sldMkLst>
          <pc:docMk/>
          <pc:sldMk cId="2682924689" sldId="267"/>
        </pc:sldMkLst>
        <pc:spChg chg="mod">
          <ac:chgData name="Purvish Jajal" userId="73b27bbc9701609e" providerId="LiveId" clId="{FF5C1438-997A-6C4C-8FA0-6E6599F092AB}" dt="2024-09-17T22:00:53.924" v="26971" actId="14100"/>
          <ac:spMkLst>
            <pc:docMk/>
            <pc:sldMk cId="2682924689" sldId="267"/>
            <ac:spMk id="2" creationId="{82328441-CFA8-A779-0990-76F07A361FF1}"/>
          </ac:spMkLst>
        </pc:spChg>
        <pc:spChg chg="add mod">
          <ac:chgData name="Purvish Jajal" userId="73b27bbc9701609e" providerId="LiveId" clId="{FF5C1438-997A-6C4C-8FA0-6E6599F092AB}" dt="2024-09-17T22:02:03.789" v="27001" actId="403"/>
          <ac:spMkLst>
            <pc:docMk/>
            <pc:sldMk cId="2682924689" sldId="267"/>
            <ac:spMk id="3" creationId="{58216A9D-6A3F-E7BD-E00A-9EFAEA974C67}"/>
          </ac:spMkLst>
        </pc:spChg>
      </pc:sldChg>
      <pc:sldChg chg="new del">
        <pc:chgData name="Purvish Jajal" userId="73b27bbc9701609e" providerId="LiveId" clId="{FF5C1438-997A-6C4C-8FA0-6E6599F092AB}" dt="2024-09-15T03:30:36.299" v="7871" actId="680"/>
        <pc:sldMkLst>
          <pc:docMk/>
          <pc:sldMk cId="705064092" sldId="268"/>
        </pc:sldMkLst>
      </pc:sldChg>
      <pc:sldChg chg="new del">
        <pc:chgData name="Purvish Jajal" userId="73b27bbc9701609e" providerId="LiveId" clId="{FF5C1438-997A-6C4C-8FA0-6E6599F092AB}" dt="2024-09-15T03:48:37.072" v="8581" actId="2696"/>
        <pc:sldMkLst>
          <pc:docMk/>
          <pc:sldMk cId="901936666" sldId="268"/>
        </pc:sldMkLst>
      </pc:sldChg>
      <pc:sldChg chg="addSp delSp modSp add mod delAnim modAnim modNotesTx">
        <pc:chgData name="Purvish Jajal" userId="73b27bbc9701609e" providerId="LiveId" clId="{FF5C1438-997A-6C4C-8FA0-6E6599F092AB}" dt="2024-09-18T10:28:09.139" v="32253" actId="20577"/>
        <pc:sldMkLst>
          <pc:docMk/>
          <pc:sldMk cId="1980362061" sldId="268"/>
        </pc:sldMkLst>
        <pc:spChg chg="add mod">
          <ac:chgData name="Purvish Jajal" userId="73b27bbc9701609e" providerId="LiveId" clId="{FF5C1438-997A-6C4C-8FA0-6E6599F092AB}" dt="2024-09-17T13:52:08.359" v="24362" actId="20577"/>
          <ac:spMkLst>
            <pc:docMk/>
            <pc:sldMk cId="1980362061" sldId="268"/>
            <ac:spMk id="2" creationId="{8983CF37-C97F-3371-0CCA-02E0870CA848}"/>
          </ac:spMkLst>
        </pc:spChg>
        <pc:spChg chg="mod">
          <ac:chgData name="Purvish Jajal" userId="73b27bbc9701609e" providerId="LiveId" clId="{FF5C1438-997A-6C4C-8FA0-6E6599F092AB}" dt="2024-09-15T04:20:27.328" v="8742" actId="20577"/>
          <ac:spMkLst>
            <pc:docMk/>
            <pc:sldMk cId="1980362061" sldId="268"/>
            <ac:spMk id="3" creationId="{528862D5-299A-CF50-E147-6E1440C80793}"/>
          </ac:spMkLst>
        </pc:spChg>
        <pc:spChg chg="mod">
          <ac:chgData name="Purvish Jajal" userId="73b27bbc9701609e" providerId="LiveId" clId="{FF5C1438-997A-6C4C-8FA0-6E6599F092AB}" dt="2024-09-18T07:16:42.972" v="31238"/>
          <ac:spMkLst>
            <pc:docMk/>
            <pc:sldMk cId="1980362061" sldId="268"/>
            <ac:spMk id="6" creationId="{B410B6A9-2CA9-4B9B-32D9-D20C1244D227}"/>
          </ac:spMkLst>
        </pc:spChg>
        <pc:spChg chg="mod">
          <ac:chgData name="Purvish Jajal" userId="73b27bbc9701609e" providerId="LiveId" clId="{FF5C1438-997A-6C4C-8FA0-6E6599F092AB}" dt="2024-09-18T07:16:42.972" v="31238"/>
          <ac:spMkLst>
            <pc:docMk/>
            <pc:sldMk cId="1980362061" sldId="268"/>
            <ac:spMk id="7" creationId="{E156FF40-B54F-09F2-E02F-7648768C693F}"/>
          </ac:spMkLst>
        </pc:spChg>
        <pc:spChg chg="mod">
          <ac:chgData name="Purvish Jajal" userId="73b27bbc9701609e" providerId="LiveId" clId="{FF5C1438-997A-6C4C-8FA0-6E6599F092AB}" dt="2024-09-18T07:16:42.972" v="31238"/>
          <ac:spMkLst>
            <pc:docMk/>
            <pc:sldMk cId="1980362061" sldId="268"/>
            <ac:spMk id="8" creationId="{7B4F4C07-7472-82F0-B246-3E4684D92375}"/>
          </ac:spMkLst>
        </pc:spChg>
        <pc:spChg chg="mod">
          <ac:chgData name="Purvish Jajal" userId="73b27bbc9701609e" providerId="LiveId" clId="{FF5C1438-997A-6C4C-8FA0-6E6599F092AB}" dt="2024-09-18T07:16:42.972" v="31238"/>
          <ac:spMkLst>
            <pc:docMk/>
            <pc:sldMk cId="1980362061" sldId="268"/>
            <ac:spMk id="12" creationId="{8CF7D8F7-FFD2-B55D-9109-92828F973693}"/>
          </ac:spMkLst>
        </pc:spChg>
        <pc:spChg chg="mod">
          <ac:chgData name="Purvish Jajal" userId="73b27bbc9701609e" providerId="LiveId" clId="{FF5C1438-997A-6C4C-8FA0-6E6599F092AB}" dt="2024-09-18T07:16:42.972" v="31238"/>
          <ac:spMkLst>
            <pc:docMk/>
            <pc:sldMk cId="1980362061" sldId="268"/>
            <ac:spMk id="15" creationId="{850FB8C5-0736-5CA7-E445-FFA29AA47FAB}"/>
          </ac:spMkLst>
        </pc:spChg>
        <pc:spChg chg="mod">
          <ac:chgData name="Purvish Jajal" userId="73b27bbc9701609e" providerId="LiveId" clId="{FF5C1438-997A-6C4C-8FA0-6E6599F092AB}" dt="2024-09-18T07:16:42.972" v="31238"/>
          <ac:spMkLst>
            <pc:docMk/>
            <pc:sldMk cId="1980362061" sldId="268"/>
            <ac:spMk id="17" creationId="{6D01AAB1-6343-06F0-EDEF-0191287FBA78}"/>
          </ac:spMkLst>
        </pc:spChg>
        <pc:spChg chg="mod">
          <ac:chgData name="Purvish Jajal" userId="73b27bbc9701609e" providerId="LiveId" clId="{FF5C1438-997A-6C4C-8FA0-6E6599F092AB}" dt="2024-09-18T07:16:42.972" v="31238"/>
          <ac:spMkLst>
            <pc:docMk/>
            <pc:sldMk cId="1980362061" sldId="268"/>
            <ac:spMk id="20" creationId="{9B878B2C-D27C-0DC0-CA8F-6D57D58098A8}"/>
          </ac:spMkLst>
        </pc:spChg>
        <pc:spChg chg="mod">
          <ac:chgData name="Purvish Jajal" userId="73b27bbc9701609e" providerId="LiveId" clId="{FF5C1438-997A-6C4C-8FA0-6E6599F092AB}" dt="2024-09-18T07:16:42.972" v="31238"/>
          <ac:spMkLst>
            <pc:docMk/>
            <pc:sldMk cId="1980362061" sldId="268"/>
            <ac:spMk id="21" creationId="{3D4803FF-44C2-D7DD-6A9E-BC203B02EF71}"/>
          </ac:spMkLst>
        </pc:spChg>
        <pc:spChg chg="mod">
          <ac:chgData name="Purvish Jajal" userId="73b27bbc9701609e" providerId="LiveId" clId="{FF5C1438-997A-6C4C-8FA0-6E6599F092AB}" dt="2024-09-18T07:16:42.972" v="31238"/>
          <ac:spMkLst>
            <pc:docMk/>
            <pc:sldMk cId="1980362061" sldId="268"/>
            <ac:spMk id="22" creationId="{1DFC484D-A6B8-1C46-EE75-A49ED27AF60A}"/>
          </ac:spMkLst>
        </pc:spChg>
        <pc:spChg chg="mod">
          <ac:chgData name="Purvish Jajal" userId="73b27bbc9701609e" providerId="LiveId" clId="{FF5C1438-997A-6C4C-8FA0-6E6599F092AB}" dt="2024-09-18T07:16:42.972" v="31238"/>
          <ac:spMkLst>
            <pc:docMk/>
            <pc:sldMk cId="1980362061" sldId="268"/>
            <ac:spMk id="24" creationId="{528CFAEA-7D89-BE23-7B8A-BAEC86DB1E51}"/>
          </ac:spMkLst>
        </pc:spChg>
        <pc:spChg chg="add del mod">
          <ac:chgData name="Purvish Jajal" userId="73b27bbc9701609e" providerId="LiveId" clId="{FF5C1438-997A-6C4C-8FA0-6E6599F092AB}" dt="2024-09-17T08:28:25.424" v="23254" actId="478"/>
          <ac:spMkLst>
            <pc:docMk/>
            <pc:sldMk cId="1980362061" sldId="268"/>
            <ac:spMk id="24" creationId="{C683EDD5-04F5-A639-32B8-18770E044C1C}"/>
          </ac:spMkLst>
        </pc:spChg>
        <pc:spChg chg="mod">
          <ac:chgData name="Purvish Jajal" userId="73b27bbc9701609e" providerId="LiveId" clId="{FF5C1438-997A-6C4C-8FA0-6E6599F092AB}" dt="2024-09-18T07:16:42.972" v="31238"/>
          <ac:spMkLst>
            <pc:docMk/>
            <pc:sldMk cId="1980362061" sldId="268"/>
            <ac:spMk id="25" creationId="{E5AA304F-2904-3852-6438-9B285AB0F7F2}"/>
          </ac:spMkLst>
        </pc:spChg>
        <pc:spChg chg="add del mod">
          <ac:chgData name="Purvish Jajal" userId="73b27bbc9701609e" providerId="LiveId" clId="{FF5C1438-997A-6C4C-8FA0-6E6599F092AB}" dt="2024-09-18T06:59:58.752" v="31020" actId="478"/>
          <ac:spMkLst>
            <pc:docMk/>
            <pc:sldMk cId="1980362061" sldId="268"/>
            <ac:spMk id="25" creationId="{E6149E2E-C3F5-4E6B-AB5B-C03A3B11A99B}"/>
          </ac:spMkLst>
        </pc:spChg>
        <pc:spChg chg="mod">
          <ac:chgData name="Purvish Jajal" userId="73b27bbc9701609e" providerId="LiveId" clId="{FF5C1438-997A-6C4C-8FA0-6E6599F092AB}" dt="2024-09-18T07:16:42.972" v="31238"/>
          <ac:spMkLst>
            <pc:docMk/>
            <pc:sldMk cId="1980362061" sldId="268"/>
            <ac:spMk id="26" creationId="{100E281D-6F53-2C68-E234-5FAEE4D03A68}"/>
          </ac:spMkLst>
        </pc:spChg>
        <pc:spChg chg="mod">
          <ac:chgData name="Purvish Jajal" userId="73b27bbc9701609e" providerId="LiveId" clId="{FF5C1438-997A-6C4C-8FA0-6E6599F092AB}" dt="2024-09-18T06:59:55.326" v="31019"/>
          <ac:spMkLst>
            <pc:docMk/>
            <pc:sldMk cId="1980362061" sldId="268"/>
            <ac:spMk id="27" creationId="{505BEE88-52DC-2790-D943-E3D37FA5A594}"/>
          </ac:spMkLst>
        </pc:spChg>
        <pc:spChg chg="mod">
          <ac:chgData name="Purvish Jajal" userId="73b27bbc9701609e" providerId="LiveId" clId="{FF5C1438-997A-6C4C-8FA0-6E6599F092AB}" dt="2024-09-18T07:16:42.972" v="31238"/>
          <ac:spMkLst>
            <pc:docMk/>
            <pc:sldMk cId="1980362061" sldId="268"/>
            <ac:spMk id="27" creationId="{938F002E-ADD9-AD41-8177-A39EE653F240}"/>
          </ac:spMkLst>
        </pc:spChg>
        <pc:spChg chg="mod">
          <ac:chgData name="Purvish Jajal" userId="73b27bbc9701609e" providerId="LiveId" clId="{FF5C1438-997A-6C4C-8FA0-6E6599F092AB}" dt="2024-09-18T07:16:42.972" v="31238"/>
          <ac:spMkLst>
            <pc:docMk/>
            <pc:sldMk cId="1980362061" sldId="268"/>
            <ac:spMk id="28" creationId="{8178100F-360F-4DAC-EABC-45B02A0BA6C6}"/>
          </ac:spMkLst>
        </pc:spChg>
        <pc:spChg chg="mod">
          <ac:chgData name="Purvish Jajal" userId="73b27bbc9701609e" providerId="LiveId" clId="{FF5C1438-997A-6C4C-8FA0-6E6599F092AB}" dt="2024-09-18T06:59:55.326" v="31019"/>
          <ac:spMkLst>
            <pc:docMk/>
            <pc:sldMk cId="1980362061" sldId="268"/>
            <ac:spMk id="28" creationId="{CB5DCBCA-9D19-C359-267E-9291F70DCFD3}"/>
          </ac:spMkLst>
        </pc:spChg>
        <pc:spChg chg="mod">
          <ac:chgData name="Purvish Jajal" userId="73b27bbc9701609e" providerId="LiveId" clId="{FF5C1438-997A-6C4C-8FA0-6E6599F092AB}" dt="2024-09-18T07:16:42.972" v="31238"/>
          <ac:spMkLst>
            <pc:docMk/>
            <pc:sldMk cId="1980362061" sldId="268"/>
            <ac:spMk id="29" creationId="{3227C8AB-2C93-BB73-37E8-458443159077}"/>
          </ac:spMkLst>
        </pc:spChg>
        <pc:spChg chg="mod">
          <ac:chgData name="Purvish Jajal" userId="73b27bbc9701609e" providerId="LiveId" clId="{FF5C1438-997A-6C4C-8FA0-6E6599F092AB}" dt="2024-09-18T06:59:55.326" v="31019"/>
          <ac:spMkLst>
            <pc:docMk/>
            <pc:sldMk cId="1980362061" sldId="268"/>
            <ac:spMk id="29" creationId="{902C3E44-9A4A-4021-B402-6B868BD3DA88}"/>
          </ac:spMkLst>
        </pc:spChg>
        <pc:spChg chg="mod">
          <ac:chgData name="Purvish Jajal" userId="73b27bbc9701609e" providerId="LiveId" clId="{FF5C1438-997A-6C4C-8FA0-6E6599F092AB}" dt="2024-09-18T07:16:42.972" v="31238"/>
          <ac:spMkLst>
            <pc:docMk/>
            <pc:sldMk cId="1980362061" sldId="268"/>
            <ac:spMk id="30" creationId="{96AEE9B8-F0D1-5404-E91D-DBA93402155B}"/>
          </ac:spMkLst>
        </pc:spChg>
        <pc:spChg chg="mod">
          <ac:chgData name="Purvish Jajal" userId="73b27bbc9701609e" providerId="LiveId" clId="{FF5C1438-997A-6C4C-8FA0-6E6599F092AB}" dt="2024-09-18T07:16:42.972" v="31238"/>
          <ac:spMkLst>
            <pc:docMk/>
            <pc:sldMk cId="1980362061" sldId="268"/>
            <ac:spMk id="31" creationId="{2FAAE905-0975-CACA-898B-1BE3C78DB6F9}"/>
          </ac:spMkLst>
        </pc:spChg>
        <pc:spChg chg="mod">
          <ac:chgData name="Purvish Jajal" userId="73b27bbc9701609e" providerId="LiveId" clId="{FF5C1438-997A-6C4C-8FA0-6E6599F092AB}" dt="2024-09-18T06:59:55.326" v="31019"/>
          <ac:spMkLst>
            <pc:docMk/>
            <pc:sldMk cId="1980362061" sldId="268"/>
            <ac:spMk id="32" creationId="{0DAB3BC7-89A9-1F1D-4EC9-00D8064FAF3B}"/>
          </ac:spMkLst>
        </pc:spChg>
        <pc:spChg chg="mod">
          <ac:chgData name="Purvish Jajal" userId="73b27bbc9701609e" providerId="LiveId" clId="{FF5C1438-997A-6C4C-8FA0-6E6599F092AB}" dt="2024-09-18T07:16:42.972" v="31238"/>
          <ac:spMkLst>
            <pc:docMk/>
            <pc:sldMk cId="1980362061" sldId="268"/>
            <ac:spMk id="32" creationId="{FD9BB99D-5A59-1D5D-EEE4-431EDD28C716}"/>
          </ac:spMkLst>
        </pc:spChg>
        <pc:spChg chg="mod">
          <ac:chgData name="Purvish Jajal" userId="73b27bbc9701609e" providerId="LiveId" clId="{FF5C1438-997A-6C4C-8FA0-6E6599F092AB}" dt="2024-09-18T07:16:42.972" v="31238"/>
          <ac:spMkLst>
            <pc:docMk/>
            <pc:sldMk cId="1980362061" sldId="268"/>
            <ac:spMk id="34" creationId="{59A2A788-788F-3D9E-8E39-A8122075B6C1}"/>
          </ac:spMkLst>
        </pc:spChg>
        <pc:spChg chg="mod">
          <ac:chgData name="Purvish Jajal" userId="73b27bbc9701609e" providerId="LiveId" clId="{FF5C1438-997A-6C4C-8FA0-6E6599F092AB}" dt="2024-09-18T06:59:55.326" v="31019"/>
          <ac:spMkLst>
            <pc:docMk/>
            <pc:sldMk cId="1980362061" sldId="268"/>
            <ac:spMk id="35" creationId="{ABB0D693-56A0-481F-D8BC-F38C7D7C5100}"/>
          </ac:spMkLst>
        </pc:spChg>
        <pc:spChg chg="mod">
          <ac:chgData name="Purvish Jajal" userId="73b27bbc9701609e" providerId="LiveId" clId="{FF5C1438-997A-6C4C-8FA0-6E6599F092AB}" dt="2024-09-18T06:59:55.326" v="31019"/>
          <ac:spMkLst>
            <pc:docMk/>
            <pc:sldMk cId="1980362061" sldId="268"/>
            <ac:spMk id="37" creationId="{3AEF7A8A-EA88-2453-56AC-AB0CAE7A70A7}"/>
          </ac:spMkLst>
        </pc:spChg>
        <pc:spChg chg="mod">
          <ac:chgData name="Purvish Jajal" userId="73b27bbc9701609e" providerId="LiveId" clId="{FF5C1438-997A-6C4C-8FA0-6E6599F092AB}" dt="2024-09-18T07:16:44.390" v="31239"/>
          <ac:spMkLst>
            <pc:docMk/>
            <pc:sldMk cId="1980362061" sldId="268"/>
            <ac:spMk id="39" creationId="{DE165B78-D01D-A368-1F41-ED28A4120E48}"/>
          </ac:spMkLst>
        </pc:spChg>
        <pc:spChg chg="mod">
          <ac:chgData name="Purvish Jajal" userId="73b27bbc9701609e" providerId="LiveId" clId="{FF5C1438-997A-6C4C-8FA0-6E6599F092AB}" dt="2024-09-18T07:16:44.390" v="31239"/>
          <ac:spMkLst>
            <pc:docMk/>
            <pc:sldMk cId="1980362061" sldId="268"/>
            <ac:spMk id="40" creationId="{A7D9B314-D6B2-3C83-5C5B-18FB04CF2BE8}"/>
          </ac:spMkLst>
        </pc:spChg>
        <pc:spChg chg="mod">
          <ac:chgData name="Purvish Jajal" userId="73b27bbc9701609e" providerId="LiveId" clId="{FF5C1438-997A-6C4C-8FA0-6E6599F092AB}" dt="2024-09-18T06:59:55.326" v="31019"/>
          <ac:spMkLst>
            <pc:docMk/>
            <pc:sldMk cId="1980362061" sldId="268"/>
            <ac:spMk id="41" creationId="{6F954083-644E-718D-0950-6F8E32ADC594}"/>
          </ac:spMkLst>
        </pc:spChg>
        <pc:spChg chg="mod">
          <ac:chgData name="Purvish Jajal" userId="73b27bbc9701609e" providerId="LiveId" clId="{FF5C1438-997A-6C4C-8FA0-6E6599F092AB}" dt="2024-09-18T07:16:44.390" v="31239"/>
          <ac:spMkLst>
            <pc:docMk/>
            <pc:sldMk cId="1980362061" sldId="268"/>
            <ac:spMk id="41" creationId="{BD28B2D9-5038-B319-09E8-87995A8423AB}"/>
          </ac:spMkLst>
        </pc:spChg>
        <pc:spChg chg="mod">
          <ac:chgData name="Purvish Jajal" userId="73b27bbc9701609e" providerId="LiveId" clId="{FF5C1438-997A-6C4C-8FA0-6E6599F092AB}" dt="2024-09-18T06:59:55.326" v="31019"/>
          <ac:spMkLst>
            <pc:docMk/>
            <pc:sldMk cId="1980362061" sldId="268"/>
            <ac:spMk id="43" creationId="{DBC05AC6-441E-7E47-926D-1A143F7EAD55}"/>
          </ac:spMkLst>
        </pc:spChg>
        <pc:spChg chg="mod">
          <ac:chgData name="Purvish Jajal" userId="73b27bbc9701609e" providerId="LiveId" clId="{FF5C1438-997A-6C4C-8FA0-6E6599F092AB}" dt="2024-09-18T07:16:44.390" v="31239"/>
          <ac:spMkLst>
            <pc:docMk/>
            <pc:sldMk cId="1980362061" sldId="268"/>
            <ac:spMk id="44" creationId="{8B16102B-C52E-3A9F-8EAC-6B7351E5ACC7}"/>
          </ac:spMkLst>
        </pc:spChg>
        <pc:spChg chg="mod">
          <ac:chgData name="Purvish Jajal" userId="73b27bbc9701609e" providerId="LiveId" clId="{FF5C1438-997A-6C4C-8FA0-6E6599F092AB}" dt="2024-09-18T06:59:55.326" v="31019"/>
          <ac:spMkLst>
            <pc:docMk/>
            <pc:sldMk cId="1980362061" sldId="268"/>
            <ac:spMk id="45" creationId="{8425B508-EE2E-DA09-98F1-D3471132F5AF}"/>
          </ac:spMkLst>
        </pc:spChg>
        <pc:spChg chg="mod">
          <ac:chgData name="Purvish Jajal" userId="73b27bbc9701609e" providerId="LiveId" clId="{FF5C1438-997A-6C4C-8FA0-6E6599F092AB}" dt="2024-09-18T06:59:55.326" v="31019"/>
          <ac:spMkLst>
            <pc:docMk/>
            <pc:sldMk cId="1980362061" sldId="268"/>
            <ac:spMk id="46" creationId="{F34F1835-F4C3-6BFA-96CF-46EE80780864}"/>
          </ac:spMkLst>
        </pc:spChg>
        <pc:spChg chg="mod">
          <ac:chgData name="Purvish Jajal" userId="73b27bbc9701609e" providerId="LiveId" clId="{FF5C1438-997A-6C4C-8FA0-6E6599F092AB}" dt="2024-09-18T07:16:44.390" v="31239"/>
          <ac:spMkLst>
            <pc:docMk/>
            <pc:sldMk cId="1980362061" sldId="268"/>
            <ac:spMk id="47" creationId="{00D5D85E-3062-F966-6DD0-4F097FA2E7D7}"/>
          </ac:spMkLst>
        </pc:spChg>
        <pc:spChg chg="mod">
          <ac:chgData name="Purvish Jajal" userId="73b27bbc9701609e" providerId="LiveId" clId="{FF5C1438-997A-6C4C-8FA0-6E6599F092AB}" dt="2024-09-18T06:59:55.326" v="31019"/>
          <ac:spMkLst>
            <pc:docMk/>
            <pc:sldMk cId="1980362061" sldId="268"/>
            <ac:spMk id="48" creationId="{1B271EC3-2765-322D-E2A8-EF4CDF0E0B9F}"/>
          </ac:spMkLst>
        </pc:spChg>
        <pc:spChg chg="mod">
          <ac:chgData name="Purvish Jajal" userId="73b27bbc9701609e" providerId="LiveId" clId="{FF5C1438-997A-6C4C-8FA0-6E6599F092AB}" dt="2024-09-18T07:16:44.390" v="31239"/>
          <ac:spMkLst>
            <pc:docMk/>
            <pc:sldMk cId="1980362061" sldId="268"/>
            <ac:spMk id="49" creationId="{4F21B77E-33EB-CC18-3355-0B7B2E7FD506}"/>
          </ac:spMkLst>
        </pc:spChg>
        <pc:spChg chg="mod">
          <ac:chgData name="Purvish Jajal" userId="73b27bbc9701609e" providerId="LiveId" clId="{FF5C1438-997A-6C4C-8FA0-6E6599F092AB}" dt="2024-09-18T06:59:55.326" v="31019"/>
          <ac:spMkLst>
            <pc:docMk/>
            <pc:sldMk cId="1980362061" sldId="268"/>
            <ac:spMk id="49" creationId="{E8A1778F-C7E5-66B3-EFAA-22BA7FEB63F3}"/>
          </ac:spMkLst>
        </pc:spChg>
        <pc:spChg chg="mod">
          <ac:chgData name="Purvish Jajal" userId="73b27bbc9701609e" providerId="LiveId" clId="{FF5C1438-997A-6C4C-8FA0-6E6599F092AB}" dt="2024-09-18T06:59:55.326" v="31019"/>
          <ac:spMkLst>
            <pc:docMk/>
            <pc:sldMk cId="1980362061" sldId="268"/>
            <ac:spMk id="50" creationId="{2D158B4F-DF49-C005-43FD-132C22F348E8}"/>
          </ac:spMkLst>
        </pc:spChg>
        <pc:spChg chg="mod">
          <ac:chgData name="Purvish Jajal" userId="73b27bbc9701609e" providerId="LiveId" clId="{FF5C1438-997A-6C4C-8FA0-6E6599F092AB}" dt="2024-09-18T06:59:55.326" v="31019"/>
          <ac:spMkLst>
            <pc:docMk/>
            <pc:sldMk cId="1980362061" sldId="268"/>
            <ac:spMk id="51" creationId="{FA19F90A-4EEA-A1BD-C068-22904607D4D8}"/>
          </ac:spMkLst>
        </pc:spChg>
        <pc:spChg chg="mod">
          <ac:chgData name="Purvish Jajal" userId="73b27bbc9701609e" providerId="LiveId" clId="{FF5C1438-997A-6C4C-8FA0-6E6599F092AB}" dt="2024-09-18T07:16:44.390" v="31239"/>
          <ac:spMkLst>
            <pc:docMk/>
            <pc:sldMk cId="1980362061" sldId="268"/>
            <ac:spMk id="52" creationId="{02ECA6B3-6CCB-C820-17AB-D313A7DF0634}"/>
          </ac:spMkLst>
        </pc:spChg>
        <pc:spChg chg="mod">
          <ac:chgData name="Purvish Jajal" userId="73b27bbc9701609e" providerId="LiveId" clId="{FF5C1438-997A-6C4C-8FA0-6E6599F092AB}" dt="2024-09-18T06:59:55.326" v="31019"/>
          <ac:spMkLst>
            <pc:docMk/>
            <pc:sldMk cId="1980362061" sldId="268"/>
            <ac:spMk id="52" creationId="{80221A96-4B18-696C-B847-86C8E3C9F739}"/>
          </ac:spMkLst>
        </pc:spChg>
        <pc:spChg chg="mod">
          <ac:chgData name="Purvish Jajal" userId="73b27bbc9701609e" providerId="LiveId" clId="{FF5C1438-997A-6C4C-8FA0-6E6599F092AB}" dt="2024-09-18T06:59:55.326" v="31019"/>
          <ac:spMkLst>
            <pc:docMk/>
            <pc:sldMk cId="1980362061" sldId="268"/>
            <ac:spMk id="53" creationId="{544F7A9E-2E3C-EFB3-AA63-F69DE94944F7}"/>
          </ac:spMkLst>
        </pc:spChg>
        <pc:spChg chg="mod">
          <ac:chgData name="Purvish Jajal" userId="73b27bbc9701609e" providerId="LiveId" clId="{FF5C1438-997A-6C4C-8FA0-6E6599F092AB}" dt="2024-09-18T07:16:44.390" v="31239"/>
          <ac:spMkLst>
            <pc:docMk/>
            <pc:sldMk cId="1980362061" sldId="268"/>
            <ac:spMk id="53" creationId="{BFB26545-73A9-43EC-F330-F409CFC1BF1F}"/>
          </ac:spMkLst>
        </pc:spChg>
        <pc:spChg chg="mod">
          <ac:chgData name="Purvish Jajal" userId="73b27bbc9701609e" providerId="LiveId" clId="{FF5C1438-997A-6C4C-8FA0-6E6599F092AB}" dt="2024-09-18T06:59:55.326" v="31019"/>
          <ac:spMkLst>
            <pc:docMk/>
            <pc:sldMk cId="1980362061" sldId="268"/>
            <ac:spMk id="54" creationId="{5EFD0E8D-7638-96BC-4B59-58E65DE818C5}"/>
          </ac:spMkLst>
        </pc:spChg>
        <pc:spChg chg="mod">
          <ac:chgData name="Purvish Jajal" userId="73b27bbc9701609e" providerId="LiveId" clId="{FF5C1438-997A-6C4C-8FA0-6E6599F092AB}" dt="2024-09-18T07:16:44.390" v="31239"/>
          <ac:spMkLst>
            <pc:docMk/>
            <pc:sldMk cId="1980362061" sldId="268"/>
            <ac:spMk id="54" creationId="{BF274DE1-668C-6A9A-4A1A-188C45DB4621}"/>
          </ac:spMkLst>
        </pc:spChg>
        <pc:spChg chg="mod">
          <ac:chgData name="Purvish Jajal" userId="73b27bbc9701609e" providerId="LiveId" clId="{FF5C1438-997A-6C4C-8FA0-6E6599F092AB}" dt="2024-09-18T06:59:55.326" v="31019"/>
          <ac:spMkLst>
            <pc:docMk/>
            <pc:sldMk cId="1980362061" sldId="268"/>
            <ac:spMk id="55" creationId="{EA399ABE-7DCF-1B2F-B675-FBCC4004A1EF}"/>
          </ac:spMkLst>
        </pc:spChg>
        <pc:spChg chg="mod">
          <ac:chgData name="Purvish Jajal" userId="73b27bbc9701609e" providerId="LiveId" clId="{FF5C1438-997A-6C4C-8FA0-6E6599F092AB}" dt="2024-09-18T07:16:44.390" v="31239"/>
          <ac:spMkLst>
            <pc:docMk/>
            <pc:sldMk cId="1980362061" sldId="268"/>
            <ac:spMk id="56" creationId="{5D19411B-757B-3606-85E0-89E144E24056}"/>
          </ac:spMkLst>
        </pc:spChg>
        <pc:spChg chg="mod">
          <ac:chgData name="Purvish Jajal" userId="73b27bbc9701609e" providerId="LiveId" clId="{FF5C1438-997A-6C4C-8FA0-6E6599F092AB}" dt="2024-09-18T06:59:55.326" v="31019"/>
          <ac:spMkLst>
            <pc:docMk/>
            <pc:sldMk cId="1980362061" sldId="268"/>
            <ac:spMk id="56" creationId="{DAC5893E-2794-9607-3EFE-08F81B03FC35}"/>
          </ac:spMkLst>
        </pc:spChg>
        <pc:spChg chg="mod">
          <ac:chgData name="Purvish Jajal" userId="73b27bbc9701609e" providerId="LiveId" clId="{FF5C1438-997A-6C4C-8FA0-6E6599F092AB}" dt="2024-09-18T07:16:44.390" v="31239"/>
          <ac:spMkLst>
            <pc:docMk/>
            <pc:sldMk cId="1980362061" sldId="268"/>
            <ac:spMk id="57" creationId="{735118CB-C0B8-6C70-AE0A-AD32282BCB1C}"/>
          </ac:spMkLst>
        </pc:spChg>
        <pc:spChg chg="mod">
          <ac:chgData name="Purvish Jajal" userId="73b27bbc9701609e" providerId="LiveId" clId="{FF5C1438-997A-6C4C-8FA0-6E6599F092AB}" dt="2024-09-18T06:59:55.326" v="31019"/>
          <ac:spMkLst>
            <pc:docMk/>
            <pc:sldMk cId="1980362061" sldId="268"/>
            <ac:spMk id="58" creationId="{53213D2E-6090-6DDA-3E33-389D161351BB}"/>
          </ac:spMkLst>
        </pc:spChg>
        <pc:spChg chg="mod">
          <ac:chgData name="Purvish Jajal" userId="73b27bbc9701609e" providerId="LiveId" clId="{FF5C1438-997A-6C4C-8FA0-6E6599F092AB}" dt="2024-09-18T07:16:44.390" v="31239"/>
          <ac:spMkLst>
            <pc:docMk/>
            <pc:sldMk cId="1980362061" sldId="268"/>
            <ac:spMk id="58" creationId="{995CABD5-3C89-C1F6-903B-0D3505474B8A}"/>
          </ac:spMkLst>
        </pc:spChg>
        <pc:spChg chg="mod">
          <ac:chgData name="Purvish Jajal" userId="73b27bbc9701609e" providerId="LiveId" clId="{FF5C1438-997A-6C4C-8FA0-6E6599F092AB}" dt="2024-09-18T07:16:44.390" v="31239"/>
          <ac:spMkLst>
            <pc:docMk/>
            <pc:sldMk cId="1980362061" sldId="268"/>
            <ac:spMk id="59" creationId="{A14B6CC7-55B0-9642-EA86-E8D9D0DF42FA}"/>
          </ac:spMkLst>
        </pc:spChg>
        <pc:spChg chg="mod">
          <ac:chgData name="Purvish Jajal" userId="73b27bbc9701609e" providerId="LiveId" clId="{FF5C1438-997A-6C4C-8FA0-6E6599F092AB}" dt="2024-09-18T07:16:44.390" v="31239"/>
          <ac:spMkLst>
            <pc:docMk/>
            <pc:sldMk cId="1980362061" sldId="268"/>
            <ac:spMk id="60" creationId="{B62D1F3A-6D77-4980-53A8-91ECA5F4F120}"/>
          </ac:spMkLst>
        </pc:spChg>
        <pc:spChg chg="mod">
          <ac:chgData name="Purvish Jajal" userId="73b27bbc9701609e" providerId="LiveId" clId="{FF5C1438-997A-6C4C-8FA0-6E6599F092AB}" dt="2024-09-18T07:16:44.390" v="31239"/>
          <ac:spMkLst>
            <pc:docMk/>
            <pc:sldMk cId="1980362061" sldId="268"/>
            <ac:spMk id="61" creationId="{786FBDC4-EF0A-F71B-A3FF-8B26AE27B6CE}"/>
          </ac:spMkLst>
        </pc:spChg>
        <pc:spChg chg="mod">
          <ac:chgData name="Purvish Jajal" userId="73b27bbc9701609e" providerId="LiveId" clId="{FF5C1438-997A-6C4C-8FA0-6E6599F092AB}" dt="2024-09-18T07:16:44.390" v="31239"/>
          <ac:spMkLst>
            <pc:docMk/>
            <pc:sldMk cId="1980362061" sldId="268"/>
            <ac:spMk id="62" creationId="{98C48D21-8B77-A0A7-CF0D-6987FAC2246B}"/>
          </ac:spMkLst>
        </pc:spChg>
        <pc:spChg chg="mod">
          <ac:chgData name="Purvish Jajal" userId="73b27bbc9701609e" providerId="LiveId" clId="{FF5C1438-997A-6C4C-8FA0-6E6599F092AB}" dt="2024-09-18T07:00:00.523" v="31021"/>
          <ac:spMkLst>
            <pc:docMk/>
            <pc:sldMk cId="1980362061" sldId="268"/>
            <ac:spMk id="63" creationId="{05618D01-3DB2-9B57-377C-EE887C637EFD}"/>
          </ac:spMkLst>
        </pc:spChg>
        <pc:spChg chg="mod">
          <ac:chgData name="Purvish Jajal" userId="73b27bbc9701609e" providerId="LiveId" clId="{FF5C1438-997A-6C4C-8FA0-6E6599F092AB}" dt="2024-09-18T07:16:44.390" v="31239"/>
          <ac:spMkLst>
            <pc:docMk/>
            <pc:sldMk cId="1980362061" sldId="268"/>
            <ac:spMk id="63" creationId="{290C981C-AECA-3055-BEC7-246DBF6E2BCF}"/>
          </ac:spMkLst>
        </pc:spChg>
        <pc:spChg chg="mod">
          <ac:chgData name="Purvish Jajal" userId="73b27bbc9701609e" providerId="LiveId" clId="{FF5C1438-997A-6C4C-8FA0-6E6599F092AB}" dt="2024-09-18T07:00:00.523" v="31021"/>
          <ac:spMkLst>
            <pc:docMk/>
            <pc:sldMk cId="1980362061" sldId="268"/>
            <ac:spMk id="64" creationId="{3D07754B-C4B8-FE8B-D7E0-E949C37F8A08}"/>
          </ac:spMkLst>
        </pc:spChg>
        <pc:spChg chg="mod">
          <ac:chgData name="Purvish Jajal" userId="73b27bbc9701609e" providerId="LiveId" clId="{FF5C1438-997A-6C4C-8FA0-6E6599F092AB}" dt="2024-09-18T07:00:00.523" v="31021"/>
          <ac:spMkLst>
            <pc:docMk/>
            <pc:sldMk cId="1980362061" sldId="268"/>
            <ac:spMk id="65" creationId="{B857AD30-C233-1296-956D-5FA7D2713201}"/>
          </ac:spMkLst>
        </pc:spChg>
        <pc:spChg chg="mod">
          <ac:chgData name="Purvish Jajal" userId="73b27bbc9701609e" providerId="LiveId" clId="{FF5C1438-997A-6C4C-8FA0-6E6599F092AB}" dt="2024-09-18T07:00:00.523" v="31021"/>
          <ac:spMkLst>
            <pc:docMk/>
            <pc:sldMk cId="1980362061" sldId="268"/>
            <ac:spMk id="68" creationId="{A8991E1D-9F29-76EA-4AAD-FE239071D404}"/>
          </ac:spMkLst>
        </pc:spChg>
        <pc:spChg chg="mod">
          <ac:chgData name="Purvish Jajal" userId="73b27bbc9701609e" providerId="LiveId" clId="{FF5C1438-997A-6C4C-8FA0-6E6599F092AB}" dt="2024-09-18T07:00:00.523" v="31021"/>
          <ac:spMkLst>
            <pc:docMk/>
            <pc:sldMk cId="1980362061" sldId="268"/>
            <ac:spMk id="71" creationId="{03470865-B33E-9D99-0EDD-8076C5F619A1}"/>
          </ac:spMkLst>
        </pc:spChg>
        <pc:spChg chg="mod">
          <ac:chgData name="Purvish Jajal" userId="73b27bbc9701609e" providerId="LiveId" clId="{FF5C1438-997A-6C4C-8FA0-6E6599F092AB}" dt="2024-09-18T07:00:00.523" v="31021"/>
          <ac:spMkLst>
            <pc:docMk/>
            <pc:sldMk cId="1980362061" sldId="268"/>
            <ac:spMk id="73" creationId="{98BDA0F6-B74C-D52C-293B-397D0FD8F555}"/>
          </ac:spMkLst>
        </pc:spChg>
        <pc:spChg chg="mod">
          <ac:chgData name="Purvish Jajal" userId="73b27bbc9701609e" providerId="LiveId" clId="{FF5C1438-997A-6C4C-8FA0-6E6599F092AB}" dt="2024-09-18T07:00:00.523" v="31021"/>
          <ac:spMkLst>
            <pc:docMk/>
            <pc:sldMk cId="1980362061" sldId="268"/>
            <ac:spMk id="77" creationId="{CA16493D-D140-0631-8A1C-E78935DEC7C3}"/>
          </ac:spMkLst>
        </pc:spChg>
        <pc:spChg chg="mod">
          <ac:chgData name="Purvish Jajal" userId="73b27bbc9701609e" providerId="LiveId" clId="{FF5C1438-997A-6C4C-8FA0-6E6599F092AB}" dt="2024-09-18T07:00:00.523" v="31021"/>
          <ac:spMkLst>
            <pc:docMk/>
            <pc:sldMk cId="1980362061" sldId="268"/>
            <ac:spMk id="79" creationId="{D2DB771E-5EFB-BFB8-0BA4-844988C78269}"/>
          </ac:spMkLst>
        </pc:spChg>
        <pc:spChg chg="mod">
          <ac:chgData name="Purvish Jajal" userId="73b27bbc9701609e" providerId="LiveId" clId="{FF5C1438-997A-6C4C-8FA0-6E6599F092AB}" dt="2024-09-18T07:00:00.523" v="31021"/>
          <ac:spMkLst>
            <pc:docMk/>
            <pc:sldMk cId="1980362061" sldId="268"/>
            <ac:spMk id="81" creationId="{19382CE7-1EA8-B48F-7443-2CD09AD75A34}"/>
          </ac:spMkLst>
        </pc:spChg>
        <pc:spChg chg="mod">
          <ac:chgData name="Purvish Jajal" userId="73b27bbc9701609e" providerId="LiveId" clId="{FF5C1438-997A-6C4C-8FA0-6E6599F092AB}" dt="2024-09-18T07:00:00.523" v="31021"/>
          <ac:spMkLst>
            <pc:docMk/>
            <pc:sldMk cId="1980362061" sldId="268"/>
            <ac:spMk id="82" creationId="{A0BE33E3-BA97-68B4-E3C4-BEE9B9357E66}"/>
          </ac:spMkLst>
        </pc:spChg>
        <pc:spChg chg="mod">
          <ac:chgData name="Purvish Jajal" userId="73b27bbc9701609e" providerId="LiveId" clId="{FF5C1438-997A-6C4C-8FA0-6E6599F092AB}" dt="2024-09-18T07:00:00.523" v="31021"/>
          <ac:spMkLst>
            <pc:docMk/>
            <pc:sldMk cId="1980362061" sldId="268"/>
            <ac:spMk id="84" creationId="{A21B8C54-BE75-1122-6DD5-71182680CFC3}"/>
          </ac:spMkLst>
        </pc:spChg>
        <pc:spChg chg="mod">
          <ac:chgData name="Purvish Jajal" userId="73b27bbc9701609e" providerId="LiveId" clId="{FF5C1438-997A-6C4C-8FA0-6E6599F092AB}" dt="2024-09-18T07:00:00.523" v="31021"/>
          <ac:spMkLst>
            <pc:docMk/>
            <pc:sldMk cId="1980362061" sldId="268"/>
            <ac:spMk id="85" creationId="{C2555AE8-93B9-F273-F40A-232FA253022A}"/>
          </ac:spMkLst>
        </pc:spChg>
        <pc:spChg chg="mod">
          <ac:chgData name="Purvish Jajal" userId="73b27bbc9701609e" providerId="LiveId" clId="{FF5C1438-997A-6C4C-8FA0-6E6599F092AB}" dt="2024-09-18T07:00:00.523" v="31021"/>
          <ac:spMkLst>
            <pc:docMk/>
            <pc:sldMk cId="1980362061" sldId="268"/>
            <ac:spMk id="86" creationId="{080EB6D6-E0CD-64E4-343C-300B6AFC4E6D}"/>
          </ac:spMkLst>
        </pc:spChg>
        <pc:spChg chg="mod">
          <ac:chgData name="Purvish Jajal" userId="73b27bbc9701609e" providerId="LiveId" clId="{FF5C1438-997A-6C4C-8FA0-6E6599F092AB}" dt="2024-09-18T07:00:00.523" v="31021"/>
          <ac:spMkLst>
            <pc:docMk/>
            <pc:sldMk cId="1980362061" sldId="268"/>
            <ac:spMk id="87" creationId="{4F147E4C-BC44-6E51-07F6-DF752B6F8352}"/>
          </ac:spMkLst>
        </pc:spChg>
        <pc:spChg chg="mod">
          <ac:chgData name="Purvish Jajal" userId="73b27bbc9701609e" providerId="LiveId" clId="{FF5C1438-997A-6C4C-8FA0-6E6599F092AB}" dt="2024-09-18T07:00:00.523" v="31021"/>
          <ac:spMkLst>
            <pc:docMk/>
            <pc:sldMk cId="1980362061" sldId="268"/>
            <ac:spMk id="88" creationId="{99E63D67-F4E6-D07C-2750-7435CAC59794}"/>
          </ac:spMkLst>
        </pc:spChg>
        <pc:spChg chg="mod">
          <ac:chgData name="Purvish Jajal" userId="73b27bbc9701609e" providerId="LiveId" clId="{FF5C1438-997A-6C4C-8FA0-6E6599F092AB}" dt="2024-09-18T07:00:00.523" v="31021"/>
          <ac:spMkLst>
            <pc:docMk/>
            <pc:sldMk cId="1980362061" sldId="268"/>
            <ac:spMk id="89" creationId="{565B5BBD-D9B1-3272-972B-6DEA7A55766F}"/>
          </ac:spMkLst>
        </pc:spChg>
        <pc:spChg chg="mod">
          <ac:chgData name="Purvish Jajal" userId="73b27bbc9701609e" providerId="LiveId" clId="{FF5C1438-997A-6C4C-8FA0-6E6599F092AB}" dt="2024-09-18T07:00:00.523" v="31021"/>
          <ac:spMkLst>
            <pc:docMk/>
            <pc:sldMk cId="1980362061" sldId="268"/>
            <ac:spMk id="90" creationId="{D61E808A-64CA-ECFB-6647-F05A455C745D}"/>
          </ac:spMkLst>
        </pc:spChg>
        <pc:spChg chg="mod">
          <ac:chgData name="Purvish Jajal" userId="73b27bbc9701609e" providerId="LiveId" clId="{FF5C1438-997A-6C4C-8FA0-6E6599F092AB}" dt="2024-09-18T07:00:00.523" v="31021"/>
          <ac:spMkLst>
            <pc:docMk/>
            <pc:sldMk cId="1980362061" sldId="268"/>
            <ac:spMk id="91" creationId="{013244A7-7E54-3BB0-89DA-09818BC7E4A0}"/>
          </ac:spMkLst>
        </pc:spChg>
        <pc:spChg chg="mod">
          <ac:chgData name="Purvish Jajal" userId="73b27bbc9701609e" providerId="LiveId" clId="{FF5C1438-997A-6C4C-8FA0-6E6599F092AB}" dt="2024-09-18T07:00:00.523" v="31021"/>
          <ac:spMkLst>
            <pc:docMk/>
            <pc:sldMk cId="1980362061" sldId="268"/>
            <ac:spMk id="92" creationId="{8ACB3BAB-C5F0-4463-BF79-139A3E705C52}"/>
          </ac:spMkLst>
        </pc:spChg>
        <pc:spChg chg="mod">
          <ac:chgData name="Purvish Jajal" userId="73b27bbc9701609e" providerId="LiveId" clId="{FF5C1438-997A-6C4C-8FA0-6E6599F092AB}" dt="2024-09-18T07:00:00.523" v="31021"/>
          <ac:spMkLst>
            <pc:docMk/>
            <pc:sldMk cId="1980362061" sldId="268"/>
            <ac:spMk id="94" creationId="{62D05737-64B9-94CC-FA1F-1B00A0E6A6E4}"/>
          </ac:spMkLst>
        </pc:spChg>
        <pc:spChg chg="add mod">
          <ac:chgData name="Purvish Jajal" userId="73b27bbc9701609e" providerId="LiveId" clId="{FF5C1438-997A-6C4C-8FA0-6E6599F092AB}" dt="2024-09-18T07:00:09.106" v="31022"/>
          <ac:spMkLst>
            <pc:docMk/>
            <pc:sldMk cId="1980362061" sldId="268"/>
            <ac:spMk id="98" creationId="{5D59B5DE-7734-2D80-4FD1-2EE8A0B7D8E6}"/>
          </ac:spMkLst>
        </pc:spChg>
        <pc:spChg chg="add mod">
          <ac:chgData name="Purvish Jajal" userId="73b27bbc9701609e" providerId="LiveId" clId="{FF5C1438-997A-6C4C-8FA0-6E6599F092AB}" dt="2024-09-18T07:00:10.693" v="31023"/>
          <ac:spMkLst>
            <pc:docMk/>
            <pc:sldMk cId="1980362061" sldId="268"/>
            <ac:spMk id="99" creationId="{CB40B267-9352-E9E1-AAC1-82ACB53380B3}"/>
          </ac:spMkLst>
        </pc:spChg>
        <pc:spChg chg="mod">
          <ac:chgData name="Purvish Jajal" userId="73b27bbc9701609e" providerId="LiveId" clId="{FF5C1438-997A-6C4C-8FA0-6E6599F092AB}" dt="2024-09-18T07:00:28.733" v="31026" actId="1076"/>
          <ac:spMkLst>
            <pc:docMk/>
            <pc:sldMk cId="1980362061" sldId="268"/>
            <ac:spMk id="101" creationId="{8CC6D26A-AF1E-D717-7965-C4401FDE8C77}"/>
          </ac:spMkLst>
        </pc:spChg>
        <pc:spChg chg="mod">
          <ac:chgData name="Purvish Jajal" userId="73b27bbc9701609e" providerId="LiveId" clId="{FF5C1438-997A-6C4C-8FA0-6E6599F092AB}" dt="2024-09-18T07:00:28.733" v="31026" actId="1076"/>
          <ac:spMkLst>
            <pc:docMk/>
            <pc:sldMk cId="1980362061" sldId="268"/>
            <ac:spMk id="102" creationId="{6757EC0E-96D9-8687-C344-46B832E77E43}"/>
          </ac:spMkLst>
        </pc:spChg>
        <pc:spChg chg="mod">
          <ac:chgData name="Purvish Jajal" userId="73b27bbc9701609e" providerId="LiveId" clId="{FF5C1438-997A-6C4C-8FA0-6E6599F092AB}" dt="2024-09-18T07:00:28.733" v="31026" actId="1076"/>
          <ac:spMkLst>
            <pc:docMk/>
            <pc:sldMk cId="1980362061" sldId="268"/>
            <ac:spMk id="103" creationId="{59F86787-4BFE-C992-B75E-666ED76314C0}"/>
          </ac:spMkLst>
        </pc:spChg>
        <pc:spChg chg="mod">
          <ac:chgData name="Purvish Jajal" userId="73b27bbc9701609e" providerId="LiveId" clId="{FF5C1438-997A-6C4C-8FA0-6E6599F092AB}" dt="2024-09-18T07:00:28.733" v="31026" actId="1076"/>
          <ac:spMkLst>
            <pc:docMk/>
            <pc:sldMk cId="1980362061" sldId="268"/>
            <ac:spMk id="106" creationId="{DD479279-D256-C2A0-F0D6-D23649742423}"/>
          </ac:spMkLst>
        </pc:spChg>
        <pc:spChg chg="mod">
          <ac:chgData name="Purvish Jajal" userId="73b27bbc9701609e" providerId="LiveId" clId="{FF5C1438-997A-6C4C-8FA0-6E6599F092AB}" dt="2024-09-18T07:00:28.733" v="31026" actId="1076"/>
          <ac:spMkLst>
            <pc:docMk/>
            <pc:sldMk cId="1980362061" sldId="268"/>
            <ac:spMk id="109" creationId="{CDC1D9B6-070B-5058-1968-A3CF0E0DFA31}"/>
          </ac:spMkLst>
        </pc:spChg>
        <pc:spChg chg="mod">
          <ac:chgData name="Purvish Jajal" userId="73b27bbc9701609e" providerId="LiveId" clId="{FF5C1438-997A-6C4C-8FA0-6E6599F092AB}" dt="2024-09-18T07:00:28.733" v="31026" actId="1076"/>
          <ac:spMkLst>
            <pc:docMk/>
            <pc:sldMk cId="1980362061" sldId="268"/>
            <ac:spMk id="111" creationId="{D8112905-B59C-8A3C-8F12-69F87EF44114}"/>
          </ac:spMkLst>
        </pc:spChg>
        <pc:spChg chg="mod">
          <ac:chgData name="Purvish Jajal" userId="73b27bbc9701609e" providerId="LiveId" clId="{FF5C1438-997A-6C4C-8FA0-6E6599F092AB}" dt="2024-09-18T07:00:28.733" v="31026" actId="1076"/>
          <ac:spMkLst>
            <pc:docMk/>
            <pc:sldMk cId="1980362061" sldId="268"/>
            <ac:spMk id="115" creationId="{851E272B-D4AA-F9C7-0BEA-DD850844DF0F}"/>
          </ac:spMkLst>
        </pc:spChg>
        <pc:spChg chg="mod">
          <ac:chgData name="Purvish Jajal" userId="73b27bbc9701609e" providerId="LiveId" clId="{FF5C1438-997A-6C4C-8FA0-6E6599F092AB}" dt="2024-09-18T07:00:28.733" v="31026" actId="1076"/>
          <ac:spMkLst>
            <pc:docMk/>
            <pc:sldMk cId="1980362061" sldId="268"/>
            <ac:spMk id="117" creationId="{A5CCD660-87A8-2CF8-FD03-3B9A811738EC}"/>
          </ac:spMkLst>
        </pc:spChg>
        <pc:spChg chg="mod">
          <ac:chgData name="Purvish Jajal" userId="73b27bbc9701609e" providerId="LiveId" clId="{FF5C1438-997A-6C4C-8FA0-6E6599F092AB}" dt="2024-09-18T07:00:28.733" v="31026" actId="1076"/>
          <ac:spMkLst>
            <pc:docMk/>
            <pc:sldMk cId="1980362061" sldId="268"/>
            <ac:spMk id="119" creationId="{188BE25C-FA53-0688-BCCE-9574384A85F1}"/>
          </ac:spMkLst>
        </pc:spChg>
        <pc:spChg chg="mod">
          <ac:chgData name="Purvish Jajal" userId="73b27bbc9701609e" providerId="LiveId" clId="{FF5C1438-997A-6C4C-8FA0-6E6599F092AB}" dt="2024-09-18T07:00:28.733" v="31026" actId="1076"/>
          <ac:spMkLst>
            <pc:docMk/>
            <pc:sldMk cId="1980362061" sldId="268"/>
            <ac:spMk id="120" creationId="{0806F961-B90E-207D-CE5D-991B4384F838}"/>
          </ac:spMkLst>
        </pc:spChg>
        <pc:spChg chg="mod">
          <ac:chgData name="Purvish Jajal" userId="73b27bbc9701609e" providerId="LiveId" clId="{FF5C1438-997A-6C4C-8FA0-6E6599F092AB}" dt="2024-09-18T07:00:28.733" v="31026" actId="1076"/>
          <ac:spMkLst>
            <pc:docMk/>
            <pc:sldMk cId="1980362061" sldId="268"/>
            <ac:spMk id="122" creationId="{DB983A71-F22B-938C-D936-0DB1E8C0FFBF}"/>
          </ac:spMkLst>
        </pc:spChg>
        <pc:spChg chg="mod">
          <ac:chgData name="Purvish Jajal" userId="73b27bbc9701609e" providerId="LiveId" clId="{FF5C1438-997A-6C4C-8FA0-6E6599F092AB}" dt="2024-09-18T07:00:28.733" v="31026" actId="1076"/>
          <ac:spMkLst>
            <pc:docMk/>
            <pc:sldMk cId="1980362061" sldId="268"/>
            <ac:spMk id="123" creationId="{2B33B406-C807-E619-37F7-ABC33FBC20B7}"/>
          </ac:spMkLst>
        </pc:spChg>
        <pc:spChg chg="mod">
          <ac:chgData name="Purvish Jajal" userId="73b27bbc9701609e" providerId="LiveId" clId="{FF5C1438-997A-6C4C-8FA0-6E6599F092AB}" dt="2024-09-18T07:00:28.733" v="31026" actId="1076"/>
          <ac:spMkLst>
            <pc:docMk/>
            <pc:sldMk cId="1980362061" sldId="268"/>
            <ac:spMk id="124" creationId="{CD82CEAA-1D66-A0FF-3A1D-FDE5596B4A56}"/>
          </ac:spMkLst>
        </pc:spChg>
        <pc:spChg chg="mod">
          <ac:chgData name="Purvish Jajal" userId="73b27bbc9701609e" providerId="LiveId" clId="{FF5C1438-997A-6C4C-8FA0-6E6599F092AB}" dt="2024-09-18T07:00:28.733" v="31026" actId="1076"/>
          <ac:spMkLst>
            <pc:docMk/>
            <pc:sldMk cId="1980362061" sldId="268"/>
            <ac:spMk id="125" creationId="{22D600C6-4AB2-6569-332E-242F4FD94E73}"/>
          </ac:spMkLst>
        </pc:spChg>
        <pc:spChg chg="mod">
          <ac:chgData name="Purvish Jajal" userId="73b27bbc9701609e" providerId="LiveId" clId="{FF5C1438-997A-6C4C-8FA0-6E6599F092AB}" dt="2024-09-18T07:00:28.733" v="31026" actId="1076"/>
          <ac:spMkLst>
            <pc:docMk/>
            <pc:sldMk cId="1980362061" sldId="268"/>
            <ac:spMk id="126" creationId="{0CE3F7F4-E700-B6EA-41DB-DA3AD81C03F7}"/>
          </ac:spMkLst>
        </pc:spChg>
        <pc:spChg chg="mod">
          <ac:chgData name="Purvish Jajal" userId="73b27bbc9701609e" providerId="LiveId" clId="{FF5C1438-997A-6C4C-8FA0-6E6599F092AB}" dt="2024-09-18T07:00:28.733" v="31026" actId="1076"/>
          <ac:spMkLst>
            <pc:docMk/>
            <pc:sldMk cId="1980362061" sldId="268"/>
            <ac:spMk id="127" creationId="{CEAB3EEC-BC8F-1A53-DC2E-F4A5FA0A9555}"/>
          </ac:spMkLst>
        </pc:spChg>
        <pc:spChg chg="mod">
          <ac:chgData name="Purvish Jajal" userId="73b27bbc9701609e" providerId="LiveId" clId="{FF5C1438-997A-6C4C-8FA0-6E6599F092AB}" dt="2024-09-18T07:00:28.733" v="31026" actId="1076"/>
          <ac:spMkLst>
            <pc:docMk/>
            <pc:sldMk cId="1980362061" sldId="268"/>
            <ac:spMk id="128" creationId="{03BACC6B-083E-E732-3BEF-641D2C880F2E}"/>
          </ac:spMkLst>
        </pc:spChg>
        <pc:spChg chg="mod">
          <ac:chgData name="Purvish Jajal" userId="73b27bbc9701609e" providerId="LiveId" clId="{FF5C1438-997A-6C4C-8FA0-6E6599F092AB}" dt="2024-09-18T07:16:44.390" v="31239"/>
          <ac:spMkLst>
            <pc:docMk/>
            <pc:sldMk cId="1980362061" sldId="268"/>
            <ac:spMk id="128" creationId="{F69D86AC-BF15-6C55-1AFF-3F8186DE350E}"/>
          </ac:spMkLst>
        </pc:spChg>
        <pc:spChg chg="mod">
          <ac:chgData name="Purvish Jajal" userId="73b27bbc9701609e" providerId="LiveId" clId="{FF5C1438-997A-6C4C-8FA0-6E6599F092AB}" dt="2024-09-18T07:00:28.733" v="31026" actId="1076"/>
          <ac:spMkLst>
            <pc:docMk/>
            <pc:sldMk cId="1980362061" sldId="268"/>
            <ac:spMk id="129" creationId="{50059889-43A3-A76E-02A2-FA5372227D26}"/>
          </ac:spMkLst>
        </pc:spChg>
        <pc:spChg chg="mod">
          <ac:chgData name="Purvish Jajal" userId="73b27bbc9701609e" providerId="LiveId" clId="{FF5C1438-997A-6C4C-8FA0-6E6599F092AB}" dt="2024-09-18T07:16:44.390" v="31239"/>
          <ac:spMkLst>
            <pc:docMk/>
            <pc:sldMk cId="1980362061" sldId="268"/>
            <ac:spMk id="130" creationId="{E3FDF040-2E54-35D0-21CD-66CEF9E4D372}"/>
          </ac:spMkLst>
        </pc:spChg>
        <pc:spChg chg="mod">
          <ac:chgData name="Purvish Jajal" userId="73b27bbc9701609e" providerId="LiveId" clId="{FF5C1438-997A-6C4C-8FA0-6E6599F092AB}" dt="2024-09-18T07:00:28.733" v="31026" actId="1076"/>
          <ac:spMkLst>
            <pc:docMk/>
            <pc:sldMk cId="1980362061" sldId="268"/>
            <ac:spMk id="130" creationId="{E7946BDE-3B01-CB8B-C375-EFC5BE81F5EC}"/>
          </ac:spMkLst>
        </pc:spChg>
        <pc:spChg chg="mod">
          <ac:chgData name="Purvish Jajal" userId="73b27bbc9701609e" providerId="LiveId" clId="{FF5C1438-997A-6C4C-8FA0-6E6599F092AB}" dt="2024-09-18T07:00:28.733" v="31026" actId="1076"/>
          <ac:spMkLst>
            <pc:docMk/>
            <pc:sldMk cId="1980362061" sldId="268"/>
            <ac:spMk id="132" creationId="{56C5C0B9-788A-5B13-4B97-D3D7ED123F78}"/>
          </ac:spMkLst>
        </pc:spChg>
        <pc:spChg chg="mod">
          <ac:chgData name="Purvish Jajal" userId="73b27bbc9701609e" providerId="LiveId" clId="{FF5C1438-997A-6C4C-8FA0-6E6599F092AB}" dt="2024-09-18T07:00:29.911" v="31027"/>
          <ac:spMkLst>
            <pc:docMk/>
            <pc:sldMk cId="1980362061" sldId="268"/>
            <ac:spMk id="137" creationId="{30A2C3A3-3DE9-D37D-FDDA-1D06C5BE79A6}"/>
          </ac:spMkLst>
        </pc:spChg>
        <pc:spChg chg="add mod">
          <ac:chgData name="Purvish Jajal" userId="73b27bbc9701609e" providerId="LiveId" clId="{FF5C1438-997A-6C4C-8FA0-6E6599F092AB}" dt="2024-09-18T07:17:17.874" v="31248" actId="1076"/>
          <ac:spMkLst>
            <pc:docMk/>
            <pc:sldMk cId="1980362061" sldId="268"/>
            <ac:spMk id="137" creationId="{EDF7F055-45BD-B429-9B18-6839CCAEF5D2}"/>
          </ac:spMkLst>
        </pc:spChg>
        <pc:spChg chg="mod">
          <ac:chgData name="Purvish Jajal" userId="73b27bbc9701609e" providerId="LiveId" clId="{FF5C1438-997A-6C4C-8FA0-6E6599F092AB}" dt="2024-09-18T07:00:29.911" v="31027"/>
          <ac:spMkLst>
            <pc:docMk/>
            <pc:sldMk cId="1980362061" sldId="268"/>
            <ac:spMk id="138" creationId="{E2583C78-E438-4713-EAD7-8FCC87C15C39}"/>
          </ac:spMkLst>
        </pc:spChg>
        <pc:spChg chg="mod">
          <ac:chgData name="Purvish Jajal" userId="73b27bbc9701609e" providerId="LiveId" clId="{FF5C1438-997A-6C4C-8FA0-6E6599F092AB}" dt="2024-09-18T07:00:29.911" v="31027"/>
          <ac:spMkLst>
            <pc:docMk/>
            <pc:sldMk cId="1980362061" sldId="268"/>
            <ac:spMk id="139" creationId="{D03BD4F3-7AAA-E458-3AB6-7C37BFABEA2F}"/>
          </ac:spMkLst>
        </pc:spChg>
        <pc:spChg chg="mod">
          <ac:chgData name="Purvish Jajal" userId="73b27bbc9701609e" providerId="LiveId" clId="{FF5C1438-997A-6C4C-8FA0-6E6599F092AB}" dt="2024-09-18T07:17:50.314" v="31252"/>
          <ac:spMkLst>
            <pc:docMk/>
            <pc:sldMk cId="1980362061" sldId="268"/>
            <ac:spMk id="139" creationId="{D2473891-3243-AA75-E2E4-4147BEDD2162}"/>
          </ac:spMkLst>
        </pc:spChg>
        <pc:spChg chg="mod">
          <ac:chgData name="Purvish Jajal" userId="73b27bbc9701609e" providerId="LiveId" clId="{FF5C1438-997A-6C4C-8FA0-6E6599F092AB}" dt="2024-09-18T07:17:50.314" v="31252"/>
          <ac:spMkLst>
            <pc:docMk/>
            <pc:sldMk cId="1980362061" sldId="268"/>
            <ac:spMk id="140" creationId="{F5E5081A-8E8E-00C0-4E4B-56C02CF1631D}"/>
          </ac:spMkLst>
        </pc:spChg>
        <pc:spChg chg="mod">
          <ac:chgData name="Purvish Jajal" userId="73b27bbc9701609e" providerId="LiveId" clId="{FF5C1438-997A-6C4C-8FA0-6E6599F092AB}" dt="2024-09-18T07:17:50.314" v="31252"/>
          <ac:spMkLst>
            <pc:docMk/>
            <pc:sldMk cId="1980362061" sldId="268"/>
            <ac:spMk id="141" creationId="{FC05D476-F36F-A725-BEF3-6412D433F4F1}"/>
          </ac:spMkLst>
        </pc:spChg>
        <pc:spChg chg="mod">
          <ac:chgData name="Purvish Jajal" userId="73b27bbc9701609e" providerId="LiveId" clId="{FF5C1438-997A-6C4C-8FA0-6E6599F092AB}" dt="2024-09-18T07:00:29.911" v="31027"/>
          <ac:spMkLst>
            <pc:docMk/>
            <pc:sldMk cId="1980362061" sldId="268"/>
            <ac:spMk id="142" creationId="{9F248255-C8CF-07A9-9752-2EEEE76E18D2}"/>
          </ac:spMkLst>
        </pc:spChg>
        <pc:spChg chg="mod">
          <ac:chgData name="Purvish Jajal" userId="73b27bbc9701609e" providerId="LiveId" clId="{FF5C1438-997A-6C4C-8FA0-6E6599F092AB}" dt="2024-09-18T07:17:50.314" v="31252"/>
          <ac:spMkLst>
            <pc:docMk/>
            <pc:sldMk cId="1980362061" sldId="268"/>
            <ac:spMk id="144" creationId="{14111F36-64A4-D384-E9E1-D2A563CCE268}"/>
          </ac:spMkLst>
        </pc:spChg>
        <pc:spChg chg="mod">
          <ac:chgData name="Purvish Jajal" userId="73b27bbc9701609e" providerId="LiveId" clId="{FF5C1438-997A-6C4C-8FA0-6E6599F092AB}" dt="2024-09-18T07:00:29.911" v="31027"/>
          <ac:spMkLst>
            <pc:docMk/>
            <pc:sldMk cId="1980362061" sldId="268"/>
            <ac:spMk id="145" creationId="{F9DED125-F442-623C-ED1B-14A6CAC2A94D}"/>
          </ac:spMkLst>
        </pc:spChg>
        <pc:spChg chg="mod">
          <ac:chgData name="Purvish Jajal" userId="73b27bbc9701609e" providerId="LiveId" clId="{FF5C1438-997A-6C4C-8FA0-6E6599F092AB}" dt="2024-09-18T07:17:50.314" v="31252"/>
          <ac:spMkLst>
            <pc:docMk/>
            <pc:sldMk cId="1980362061" sldId="268"/>
            <ac:spMk id="147" creationId="{A2815899-6379-AC59-DF6C-67FDC0A7479A}"/>
          </ac:spMkLst>
        </pc:spChg>
        <pc:spChg chg="mod">
          <ac:chgData name="Purvish Jajal" userId="73b27bbc9701609e" providerId="LiveId" clId="{FF5C1438-997A-6C4C-8FA0-6E6599F092AB}" dt="2024-09-18T07:00:29.911" v="31027"/>
          <ac:spMkLst>
            <pc:docMk/>
            <pc:sldMk cId="1980362061" sldId="268"/>
            <ac:spMk id="147" creationId="{BFC38CA4-7773-C872-961A-98F26AAE29FF}"/>
          </ac:spMkLst>
        </pc:spChg>
        <pc:spChg chg="mod">
          <ac:chgData name="Purvish Jajal" userId="73b27bbc9701609e" providerId="LiveId" clId="{FF5C1438-997A-6C4C-8FA0-6E6599F092AB}" dt="2024-09-18T07:17:50.314" v="31252"/>
          <ac:spMkLst>
            <pc:docMk/>
            <pc:sldMk cId="1980362061" sldId="268"/>
            <ac:spMk id="149" creationId="{0EB814E7-67C2-35CB-8068-77629A8EF218}"/>
          </ac:spMkLst>
        </pc:spChg>
        <pc:spChg chg="mod">
          <ac:chgData name="Purvish Jajal" userId="73b27bbc9701609e" providerId="LiveId" clId="{FF5C1438-997A-6C4C-8FA0-6E6599F092AB}" dt="2024-09-18T07:00:29.911" v="31027"/>
          <ac:spMkLst>
            <pc:docMk/>
            <pc:sldMk cId="1980362061" sldId="268"/>
            <ac:spMk id="151" creationId="{084AD879-59DB-EF5B-1357-52D48E75DBC4}"/>
          </ac:spMkLst>
        </pc:spChg>
        <pc:spChg chg="mod">
          <ac:chgData name="Purvish Jajal" userId="73b27bbc9701609e" providerId="LiveId" clId="{FF5C1438-997A-6C4C-8FA0-6E6599F092AB}" dt="2024-09-18T07:17:50.314" v="31252"/>
          <ac:spMkLst>
            <pc:docMk/>
            <pc:sldMk cId="1980362061" sldId="268"/>
            <ac:spMk id="152" creationId="{39740248-ADE4-A337-0A76-53F915A38AFF}"/>
          </ac:spMkLst>
        </pc:spChg>
        <pc:spChg chg="mod">
          <ac:chgData name="Purvish Jajal" userId="73b27bbc9701609e" providerId="LiveId" clId="{FF5C1438-997A-6C4C-8FA0-6E6599F092AB}" dt="2024-09-18T07:17:50.314" v="31252"/>
          <ac:spMkLst>
            <pc:docMk/>
            <pc:sldMk cId="1980362061" sldId="268"/>
            <ac:spMk id="153" creationId="{258AADEC-330D-11F2-7128-BAE5987294A8}"/>
          </ac:spMkLst>
        </pc:spChg>
        <pc:spChg chg="mod">
          <ac:chgData name="Purvish Jajal" userId="73b27bbc9701609e" providerId="LiveId" clId="{FF5C1438-997A-6C4C-8FA0-6E6599F092AB}" dt="2024-09-18T07:00:29.911" v="31027"/>
          <ac:spMkLst>
            <pc:docMk/>
            <pc:sldMk cId="1980362061" sldId="268"/>
            <ac:spMk id="153" creationId="{8430EE10-8F74-383F-7516-D95FD40E5B03}"/>
          </ac:spMkLst>
        </pc:spChg>
        <pc:spChg chg="mod">
          <ac:chgData name="Purvish Jajal" userId="73b27bbc9701609e" providerId="LiveId" clId="{FF5C1438-997A-6C4C-8FA0-6E6599F092AB}" dt="2024-09-18T07:17:50.314" v="31252"/>
          <ac:spMkLst>
            <pc:docMk/>
            <pc:sldMk cId="1980362061" sldId="268"/>
            <ac:spMk id="154" creationId="{F807A645-0CA2-6D34-24FA-113892887FAB}"/>
          </ac:spMkLst>
        </pc:spChg>
        <pc:spChg chg="mod">
          <ac:chgData name="Purvish Jajal" userId="73b27bbc9701609e" providerId="LiveId" clId="{FF5C1438-997A-6C4C-8FA0-6E6599F092AB}" dt="2024-09-18T07:00:29.911" v="31027"/>
          <ac:spMkLst>
            <pc:docMk/>
            <pc:sldMk cId="1980362061" sldId="268"/>
            <ac:spMk id="155" creationId="{C4FAAFCB-4278-E540-DE4F-2ABA25027D2C}"/>
          </ac:spMkLst>
        </pc:spChg>
        <pc:spChg chg="mod">
          <ac:chgData name="Purvish Jajal" userId="73b27bbc9701609e" providerId="LiveId" clId="{FF5C1438-997A-6C4C-8FA0-6E6599F092AB}" dt="2024-09-18T07:00:29.911" v="31027"/>
          <ac:spMkLst>
            <pc:docMk/>
            <pc:sldMk cId="1980362061" sldId="268"/>
            <ac:spMk id="156" creationId="{202B285F-4AF8-8C63-9E4C-087ABF70416D}"/>
          </ac:spMkLst>
        </pc:spChg>
        <pc:spChg chg="mod">
          <ac:chgData name="Purvish Jajal" userId="73b27bbc9701609e" providerId="LiveId" clId="{FF5C1438-997A-6C4C-8FA0-6E6599F092AB}" dt="2024-09-18T07:17:50.314" v="31252"/>
          <ac:spMkLst>
            <pc:docMk/>
            <pc:sldMk cId="1980362061" sldId="268"/>
            <ac:spMk id="156" creationId="{BCB87D41-FE3A-8AE4-4EC1-11390A62BDDB}"/>
          </ac:spMkLst>
        </pc:spChg>
        <pc:spChg chg="mod">
          <ac:chgData name="Purvish Jajal" userId="73b27bbc9701609e" providerId="LiveId" clId="{FF5C1438-997A-6C4C-8FA0-6E6599F092AB}" dt="2024-09-18T07:17:50.314" v="31252"/>
          <ac:spMkLst>
            <pc:docMk/>
            <pc:sldMk cId="1980362061" sldId="268"/>
            <ac:spMk id="157" creationId="{8324D383-B74E-4BC4-893E-1A621663821C}"/>
          </ac:spMkLst>
        </pc:spChg>
        <pc:spChg chg="mod">
          <ac:chgData name="Purvish Jajal" userId="73b27bbc9701609e" providerId="LiveId" clId="{FF5C1438-997A-6C4C-8FA0-6E6599F092AB}" dt="2024-09-18T07:00:29.911" v="31027"/>
          <ac:spMkLst>
            <pc:docMk/>
            <pc:sldMk cId="1980362061" sldId="268"/>
            <ac:spMk id="158" creationId="{A2F840F2-7683-578D-0A7F-FD70FE4EE0AC}"/>
          </ac:spMkLst>
        </pc:spChg>
        <pc:spChg chg="mod">
          <ac:chgData name="Purvish Jajal" userId="73b27bbc9701609e" providerId="LiveId" clId="{FF5C1438-997A-6C4C-8FA0-6E6599F092AB}" dt="2024-09-18T07:17:50.314" v="31252"/>
          <ac:spMkLst>
            <pc:docMk/>
            <pc:sldMk cId="1980362061" sldId="268"/>
            <ac:spMk id="158" creationId="{E0772177-8935-19BC-704F-61AFBBC109C3}"/>
          </ac:spMkLst>
        </pc:spChg>
        <pc:spChg chg="mod">
          <ac:chgData name="Purvish Jajal" userId="73b27bbc9701609e" providerId="LiveId" clId="{FF5C1438-997A-6C4C-8FA0-6E6599F092AB}" dt="2024-09-18T07:00:29.911" v="31027"/>
          <ac:spMkLst>
            <pc:docMk/>
            <pc:sldMk cId="1980362061" sldId="268"/>
            <ac:spMk id="159" creationId="{1A4FE278-90EC-FBF6-A092-FD41E2536C5F}"/>
          </ac:spMkLst>
        </pc:spChg>
        <pc:spChg chg="mod">
          <ac:chgData name="Purvish Jajal" userId="73b27bbc9701609e" providerId="LiveId" clId="{FF5C1438-997A-6C4C-8FA0-6E6599F092AB}" dt="2024-09-18T07:17:50.314" v="31252"/>
          <ac:spMkLst>
            <pc:docMk/>
            <pc:sldMk cId="1980362061" sldId="268"/>
            <ac:spMk id="159" creationId="{93B41782-A157-6A75-A899-5BCEF37A4240}"/>
          </ac:spMkLst>
        </pc:spChg>
        <pc:spChg chg="mod">
          <ac:chgData name="Purvish Jajal" userId="73b27bbc9701609e" providerId="LiveId" clId="{FF5C1438-997A-6C4C-8FA0-6E6599F092AB}" dt="2024-09-18T07:00:29.911" v="31027"/>
          <ac:spMkLst>
            <pc:docMk/>
            <pc:sldMk cId="1980362061" sldId="268"/>
            <ac:spMk id="160" creationId="{31F20F68-0B87-DD58-32C6-B016E2DBCB67}"/>
          </ac:spMkLst>
        </pc:spChg>
        <pc:spChg chg="mod">
          <ac:chgData name="Purvish Jajal" userId="73b27bbc9701609e" providerId="LiveId" clId="{FF5C1438-997A-6C4C-8FA0-6E6599F092AB}" dt="2024-09-18T07:17:50.314" v="31252"/>
          <ac:spMkLst>
            <pc:docMk/>
            <pc:sldMk cId="1980362061" sldId="268"/>
            <ac:spMk id="160" creationId="{9E28DDD9-7AD7-31AE-5BE1-2A3A3FE88483}"/>
          </ac:spMkLst>
        </pc:spChg>
        <pc:spChg chg="mod">
          <ac:chgData name="Purvish Jajal" userId="73b27bbc9701609e" providerId="LiveId" clId="{FF5C1438-997A-6C4C-8FA0-6E6599F092AB}" dt="2024-09-18T07:00:29.911" v="31027"/>
          <ac:spMkLst>
            <pc:docMk/>
            <pc:sldMk cId="1980362061" sldId="268"/>
            <ac:spMk id="161" creationId="{0C7EB3CC-36FA-A2A8-0363-D7C0B4748FB2}"/>
          </ac:spMkLst>
        </pc:spChg>
        <pc:spChg chg="mod">
          <ac:chgData name="Purvish Jajal" userId="73b27bbc9701609e" providerId="LiveId" clId="{FF5C1438-997A-6C4C-8FA0-6E6599F092AB}" dt="2024-09-18T07:00:29.911" v="31027"/>
          <ac:spMkLst>
            <pc:docMk/>
            <pc:sldMk cId="1980362061" sldId="268"/>
            <ac:spMk id="162" creationId="{86C165C9-A0E6-053E-843F-4569D62D3BDA}"/>
          </ac:spMkLst>
        </pc:spChg>
        <pc:spChg chg="mod">
          <ac:chgData name="Purvish Jajal" userId="73b27bbc9701609e" providerId="LiveId" clId="{FF5C1438-997A-6C4C-8FA0-6E6599F092AB}" dt="2024-09-18T07:17:50.314" v="31252"/>
          <ac:spMkLst>
            <pc:docMk/>
            <pc:sldMk cId="1980362061" sldId="268"/>
            <ac:spMk id="162" creationId="{B0DEEB4E-6FA3-1CA7-52BB-9B9FA4D50B4C}"/>
          </ac:spMkLst>
        </pc:spChg>
        <pc:spChg chg="mod">
          <ac:chgData name="Purvish Jajal" userId="73b27bbc9701609e" providerId="LiveId" clId="{FF5C1438-997A-6C4C-8FA0-6E6599F092AB}" dt="2024-09-18T07:00:29.911" v="31027"/>
          <ac:spMkLst>
            <pc:docMk/>
            <pc:sldMk cId="1980362061" sldId="268"/>
            <ac:spMk id="163" creationId="{8281AFB6-F721-E7B9-EFC2-6904FFAB76AC}"/>
          </ac:spMkLst>
        </pc:spChg>
        <pc:spChg chg="mod">
          <ac:chgData name="Purvish Jajal" userId="73b27bbc9701609e" providerId="LiveId" clId="{FF5C1438-997A-6C4C-8FA0-6E6599F092AB}" dt="2024-09-18T07:00:29.911" v="31027"/>
          <ac:spMkLst>
            <pc:docMk/>
            <pc:sldMk cId="1980362061" sldId="268"/>
            <ac:spMk id="164" creationId="{384DD3A1-4B36-B878-4B8D-EC9265F0D6BB}"/>
          </ac:spMkLst>
        </pc:spChg>
        <pc:spChg chg="mod">
          <ac:chgData name="Purvish Jajal" userId="73b27bbc9701609e" providerId="LiveId" clId="{FF5C1438-997A-6C4C-8FA0-6E6599F092AB}" dt="2024-09-18T07:00:29.911" v="31027"/>
          <ac:spMkLst>
            <pc:docMk/>
            <pc:sldMk cId="1980362061" sldId="268"/>
            <ac:spMk id="165" creationId="{23758A91-3FA9-7D16-CDE8-5AA80D1B9FA3}"/>
          </ac:spMkLst>
        </pc:spChg>
        <pc:spChg chg="mod">
          <ac:chgData name="Purvish Jajal" userId="73b27bbc9701609e" providerId="LiveId" clId="{FF5C1438-997A-6C4C-8FA0-6E6599F092AB}" dt="2024-09-18T07:00:29.911" v="31027"/>
          <ac:spMkLst>
            <pc:docMk/>
            <pc:sldMk cId="1980362061" sldId="268"/>
            <ac:spMk id="166" creationId="{94323946-EF9F-D11E-5268-0BD6B9217086}"/>
          </ac:spMkLst>
        </pc:spChg>
        <pc:spChg chg="mod">
          <ac:chgData name="Purvish Jajal" userId="73b27bbc9701609e" providerId="LiveId" clId="{FF5C1438-997A-6C4C-8FA0-6E6599F092AB}" dt="2024-09-18T07:00:29.911" v="31027"/>
          <ac:spMkLst>
            <pc:docMk/>
            <pc:sldMk cId="1980362061" sldId="268"/>
            <ac:spMk id="168" creationId="{159C228A-A35F-0D1E-DFEF-FEECA4F68371}"/>
          </ac:spMkLst>
        </pc:spChg>
        <pc:spChg chg="add mod">
          <ac:chgData name="Purvish Jajal" userId="73b27bbc9701609e" providerId="LiveId" clId="{FF5C1438-997A-6C4C-8FA0-6E6599F092AB}" dt="2024-09-18T07:18:51.449" v="31255"/>
          <ac:spMkLst>
            <pc:docMk/>
            <pc:sldMk cId="1980362061" sldId="268"/>
            <ac:spMk id="170" creationId="{196697C6-17BD-C062-A2C1-C943DAACB056}"/>
          </ac:spMkLst>
        </pc:spChg>
        <pc:spChg chg="add mod">
          <ac:chgData name="Purvish Jajal" userId="73b27bbc9701609e" providerId="LiveId" clId="{FF5C1438-997A-6C4C-8FA0-6E6599F092AB}" dt="2024-09-18T07:18:51.449" v="31255"/>
          <ac:spMkLst>
            <pc:docMk/>
            <pc:sldMk cId="1980362061" sldId="268"/>
            <ac:spMk id="171" creationId="{80C16877-642B-E437-F9E7-9CF732549C72}"/>
          </ac:spMkLst>
        </pc:spChg>
        <pc:spChg chg="add mod">
          <ac:chgData name="Purvish Jajal" userId="73b27bbc9701609e" providerId="LiveId" clId="{FF5C1438-997A-6C4C-8FA0-6E6599F092AB}" dt="2024-09-18T07:18:51.449" v="31255"/>
          <ac:spMkLst>
            <pc:docMk/>
            <pc:sldMk cId="1980362061" sldId="268"/>
            <ac:spMk id="173" creationId="{6F171225-5866-E67E-E60D-2CB3DF33EE60}"/>
          </ac:spMkLst>
        </pc:spChg>
        <pc:spChg chg="add mod">
          <ac:chgData name="Purvish Jajal" userId="73b27bbc9701609e" providerId="LiveId" clId="{FF5C1438-997A-6C4C-8FA0-6E6599F092AB}" dt="2024-09-18T07:19:32.480" v="31403" actId="1035"/>
          <ac:spMkLst>
            <pc:docMk/>
            <pc:sldMk cId="1980362061" sldId="268"/>
            <ac:spMk id="177" creationId="{534A4894-B307-2437-03AA-C1A969D49D33}"/>
          </ac:spMkLst>
        </pc:spChg>
        <pc:spChg chg="add mod">
          <ac:chgData name="Purvish Jajal" userId="73b27bbc9701609e" providerId="LiveId" clId="{FF5C1438-997A-6C4C-8FA0-6E6599F092AB}" dt="2024-09-18T07:19:09.543" v="31299" actId="1038"/>
          <ac:spMkLst>
            <pc:docMk/>
            <pc:sldMk cId="1980362061" sldId="268"/>
            <ac:spMk id="178" creationId="{437E38D5-5AB7-CD4E-1879-C031BD23507D}"/>
          </ac:spMkLst>
        </pc:spChg>
        <pc:spChg chg="add mod">
          <ac:chgData name="Purvish Jajal" userId="73b27bbc9701609e" providerId="LiveId" clId="{FF5C1438-997A-6C4C-8FA0-6E6599F092AB}" dt="2024-09-18T07:19:21.457" v="31347" actId="1037"/>
          <ac:spMkLst>
            <pc:docMk/>
            <pc:sldMk cId="1980362061" sldId="268"/>
            <ac:spMk id="179" creationId="{82CE03D6-DA0B-E09D-B247-689881DE3F19}"/>
          </ac:spMkLst>
        </pc:spChg>
        <pc:spChg chg="add mod">
          <ac:chgData name="Purvish Jajal" userId="73b27bbc9701609e" providerId="LiveId" clId="{FF5C1438-997A-6C4C-8FA0-6E6599F092AB}" dt="2024-09-18T07:19:52.237" v="31408"/>
          <ac:spMkLst>
            <pc:docMk/>
            <pc:sldMk cId="1980362061" sldId="268"/>
            <ac:spMk id="180" creationId="{A440E5C5-981A-B729-B828-F9569668AA89}"/>
          </ac:spMkLst>
        </pc:spChg>
        <pc:spChg chg="add mod">
          <ac:chgData name="Purvish Jajal" userId="73b27bbc9701609e" providerId="LiveId" clId="{FF5C1438-997A-6C4C-8FA0-6E6599F092AB}" dt="2024-09-18T07:19:52.237" v="31408"/>
          <ac:spMkLst>
            <pc:docMk/>
            <pc:sldMk cId="1980362061" sldId="268"/>
            <ac:spMk id="181" creationId="{3023E144-4D34-6A5E-9C76-9ED890A86863}"/>
          </ac:spMkLst>
        </pc:spChg>
        <pc:spChg chg="add mod">
          <ac:chgData name="Purvish Jajal" userId="73b27bbc9701609e" providerId="LiveId" clId="{FF5C1438-997A-6C4C-8FA0-6E6599F092AB}" dt="2024-09-18T07:20:03.819" v="31410" actId="1076"/>
          <ac:spMkLst>
            <pc:docMk/>
            <pc:sldMk cId="1980362061" sldId="268"/>
            <ac:spMk id="182" creationId="{A7330D81-265D-E053-1B00-E8D3A32788DF}"/>
          </ac:spMkLst>
        </pc:spChg>
        <pc:spChg chg="add mod">
          <ac:chgData name="Purvish Jajal" userId="73b27bbc9701609e" providerId="LiveId" clId="{FF5C1438-997A-6C4C-8FA0-6E6599F092AB}" dt="2024-09-18T07:20:03.819" v="31410" actId="1076"/>
          <ac:spMkLst>
            <pc:docMk/>
            <pc:sldMk cId="1980362061" sldId="268"/>
            <ac:spMk id="183" creationId="{18FF5CCB-5B72-B641-EB48-A685A9D93A5A}"/>
          </ac:spMkLst>
        </pc:spChg>
        <pc:grpChg chg="add mod">
          <ac:chgData name="Purvish Jajal" userId="73b27bbc9701609e" providerId="LiveId" clId="{FF5C1438-997A-6C4C-8FA0-6E6599F092AB}" dt="2024-09-18T07:16:42.972" v="31238"/>
          <ac:grpSpMkLst>
            <pc:docMk/>
            <pc:sldMk cId="1980362061" sldId="268"/>
            <ac:grpSpMk id="4" creationId="{13E23AE3-8A4C-3E9D-C4DD-50C8AB852F5B}"/>
          </ac:grpSpMkLst>
        </pc:grpChg>
        <pc:grpChg chg="mod">
          <ac:chgData name="Purvish Jajal" userId="73b27bbc9701609e" providerId="LiveId" clId="{FF5C1438-997A-6C4C-8FA0-6E6599F092AB}" dt="2024-09-18T07:16:42.972" v="31238"/>
          <ac:grpSpMkLst>
            <pc:docMk/>
            <pc:sldMk cId="1980362061" sldId="268"/>
            <ac:grpSpMk id="14" creationId="{828B32B9-AD13-ED8D-8C8A-25EF7500D73B}"/>
          </ac:grpSpMkLst>
        </pc:grpChg>
        <pc:grpChg chg="mod">
          <ac:chgData name="Purvish Jajal" userId="73b27bbc9701609e" providerId="LiveId" clId="{FF5C1438-997A-6C4C-8FA0-6E6599F092AB}" dt="2024-09-18T07:16:42.972" v="31238"/>
          <ac:grpSpMkLst>
            <pc:docMk/>
            <pc:sldMk cId="1980362061" sldId="268"/>
            <ac:grpSpMk id="16" creationId="{7F1E5F49-88AB-0DFC-898B-04498FCA8090}"/>
          </ac:grpSpMkLst>
        </pc:grpChg>
        <pc:grpChg chg="mod">
          <ac:chgData name="Purvish Jajal" userId="73b27bbc9701609e" providerId="LiveId" clId="{FF5C1438-997A-6C4C-8FA0-6E6599F092AB}" dt="2024-09-18T07:16:42.972" v="31238"/>
          <ac:grpSpMkLst>
            <pc:docMk/>
            <pc:sldMk cId="1980362061" sldId="268"/>
            <ac:grpSpMk id="18" creationId="{1A4F5636-291F-3EBB-7405-A98CFFE10CCA}"/>
          </ac:grpSpMkLst>
        </pc:grpChg>
        <pc:grpChg chg="add mod">
          <ac:chgData name="Purvish Jajal" userId="73b27bbc9701609e" providerId="LiveId" clId="{FF5C1438-997A-6C4C-8FA0-6E6599F092AB}" dt="2024-09-18T06:59:55.326" v="31019"/>
          <ac:grpSpMkLst>
            <pc:docMk/>
            <pc:sldMk cId="1980362061" sldId="268"/>
            <ac:grpSpMk id="26" creationId="{E9A47A9D-9030-B88E-AE51-EA7B003ACFF2}"/>
          </ac:grpSpMkLst>
        </pc:grpChg>
        <pc:grpChg chg="mod">
          <ac:chgData name="Purvish Jajal" userId="73b27bbc9701609e" providerId="LiveId" clId="{FF5C1438-997A-6C4C-8FA0-6E6599F092AB}" dt="2024-09-18T06:59:55.326" v="31019"/>
          <ac:grpSpMkLst>
            <pc:docMk/>
            <pc:sldMk cId="1980362061" sldId="268"/>
            <ac:grpSpMk id="34" creationId="{6B5F8572-50A2-11DE-FCDA-4BE4020E912C}"/>
          </ac:grpSpMkLst>
        </pc:grpChg>
        <pc:grpChg chg="mod">
          <ac:chgData name="Purvish Jajal" userId="73b27bbc9701609e" providerId="LiveId" clId="{FF5C1438-997A-6C4C-8FA0-6E6599F092AB}" dt="2024-09-18T06:59:55.326" v="31019"/>
          <ac:grpSpMkLst>
            <pc:docMk/>
            <pc:sldMk cId="1980362061" sldId="268"/>
            <ac:grpSpMk id="36" creationId="{5EBC1519-03C0-64D8-4000-371C716E9ADD}"/>
          </ac:grpSpMkLst>
        </pc:grpChg>
        <pc:grpChg chg="mod">
          <ac:chgData name="Purvish Jajal" userId="73b27bbc9701609e" providerId="LiveId" clId="{FF5C1438-997A-6C4C-8FA0-6E6599F092AB}" dt="2024-09-18T06:59:55.326" v="31019"/>
          <ac:grpSpMkLst>
            <pc:docMk/>
            <pc:sldMk cId="1980362061" sldId="268"/>
            <ac:grpSpMk id="38" creationId="{88CDCF14-C558-8A08-CF4A-E8F57833F18C}"/>
          </ac:grpSpMkLst>
        </pc:grpChg>
        <pc:grpChg chg="add mod">
          <ac:chgData name="Purvish Jajal" userId="73b27bbc9701609e" providerId="LiveId" clId="{FF5C1438-997A-6C4C-8FA0-6E6599F092AB}" dt="2024-09-18T07:16:44.390" v="31239"/>
          <ac:grpSpMkLst>
            <pc:docMk/>
            <pc:sldMk cId="1980362061" sldId="268"/>
            <ac:grpSpMk id="38" creationId="{D65A5D42-DAF0-71CD-D59C-CDF22CB0A88D}"/>
          </ac:grpSpMkLst>
        </pc:grpChg>
        <pc:grpChg chg="mod">
          <ac:chgData name="Purvish Jajal" userId="73b27bbc9701609e" providerId="LiveId" clId="{FF5C1438-997A-6C4C-8FA0-6E6599F092AB}" dt="2024-09-18T07:16:44.390" v="31239"/>
          <ac:grpSpMkLst>
            <pc:docMk/>
            <pc:sldMk cId="1980362061" sldId="268"/>
            <ac:grpSpMk id="46" creationId="{8BB7439A-B2E2-E018-515F-191A9A4A2775}"/>
          </ac:grpSpMkLst>
        </pc:grpChg>
        <pc:grpChg chg="mod">
          <ac:chgData name="Purvish Jajal" userId="73b27bbc9701609e" providerId="LiveId" clId="{FF5C1438-997A-6C4C-8FA0-6E6599F092AB}" dt="2024-09-18T07:16:44.390" v="31239"/>
          <ac:grpSpMkLst>
            <pc:docMk/>
            <pc:sldMk cId="1980362061" sldId="268"/>
            <ac:grpSpMk id="48" creationId="{25C4F122-771F-813A-439E-6C78DB753308}"/>
          </ac:grpSpMkLst>
        </pc:grpChg>
        <pc:grpChg chg="mod">
          <ac:chgData name="Purvish Jajal" userId="73b27bbc9701609e" providerId="LiveId" clId="{FF5C1438-997A-6C4C-8FA0-6E6599F092AB}" dt="2024-09-18T07:16:44.390" v="31239"/>
          <ac:grpSpMkLst>
            <pc:docMk/>
            <pc:sldMk cId="1980362061" sldId="268"/>
            <ac:grpSpMk id="50" creationId="{87D48B82-7FD6-3B33-8E75-FBCD2AB93DDA}"/>
          </ac:grpSpMkLst>
        </pc:grpChg>
        <pc:grpChg chg="add mod">
          <ac:chgData name="Purvish Jajal" userId="73b27bbc9701609e" providerId="LiveId" clId="{FF5C1438-997A-6C4C-8FA0-6E6599F092AB}" dt="2024-09-18T07:00:00.523" v="31021"/>
          <ac:grpSpMkLst>
            <pc:docMk/>
            <pc:sldMk cId="1980362061" sldId="268"/>
            <ac:grpSpMk id="62" creationId="{FD7E8D6E-0FAC-6FF9-2632-83B9AD9747C9}"/>
          </ac:grpSpMkLst>
        </pc:grpChg>
        <pc:grpChg chg="mod">
          <ac:chgData name="Purvish Jajal" userId="73b27bbc9701609e" providerId="LiveId" clId="{FF5C1438-997A-6C4C-8FA0-6E6599F092AB}" dt="2024-09-18T07:00:00.523" v="31021"/>
          <ac:grpSpMkLst>
            <pc:docMk/>
            <pc:sldMk cId="1980362061" sldId="268"/>
            <ac:grpSpMk id="70" creationId="{F2472605-1C9C-F2E3-F239-8558A62D323A}"/>
          </ac:grpSpMkLst>
        </pc:grpChg>
        <pc:grpChg chg="mod">
          <ac:chgData name="Purvish Jajal" userId="73b27bbc9701609e" providerId="LiveId" clId="{FF5C1438-997A-6C4C-8FA0-6E6599F092AB}" dt="2024-09-18T07:00:00.523" v="31021"/>
          <ac:grpSpMkLst>
            <pc:docMk/>
            <pc:sldMk cId="1980362061" sldId="268"/>
            <ac:grpSpMk id="72" creationId="{52A8F753-1963-378E-312E-2318FE32726D}"/>
          </ac:grpSpMkLst>
        </pc:grpChg>
        <pc:grpChg chg="mod">
          <ac:chgData name="Purvish Jajal" userId="73b27bbc9701609e" providerId="LiveId" clId="{FF5C1438-997A-6C4C-8FA0-6E6599F092AB}" dt="2024-09-18T07:00:00.523" v="31021"/>
          <ac:grpSpMkLst>
            <pc:docMk/>
            <pc:sldMk cId="1980362061" sldId="268"/>
            <ac:grpSpMk id="74" creationId="{9E18B521-0AB2-490F-1157-3D3AFB4E937F}"/>
          </ac:grpSpMkLst>
        </pc:grpChg>
        <pc:grpChg chg="add mod">
          <ac:chgData name="Purvish Jajal" userId="73b27bbc9701609e" providerId="LiveId" clId="{FF5C1438-997A-6C4C-8FA0-6E6599F092AB}" dt="2024-09-18T07:00:28.733" v="31026" actId="1076"/>
          <ac:grpSpMkLst>
            <pc:docMk/>
            <pc:sldMk cId="1980362061" sldId="268"/>
            <ac:grpSpMk id="100" creationId="{23A0DF52-4EA9-6EA5-FA88-F85851538FF6}"/>
          </ac:grpSpMkLst>
        </pc:grpChg>
        <pc:grpChg chg="mod">
          <ac:chgData name="Purvish Jajal" userId="73b27bbc9701609e" providerId="LiveId" clId="{FF5C1438-997A-6C4C-8FA0-6E6599F092AB}" dt="2024-09-18T07:00:28.733" v="31026" actId="1076"/>
          <ac:grpSpMkLst>
            <pc:docMk/>
            <pc:sldMk cId="1980362061" sldId="268"/>
            <ac:grpSpMk id="108" creationId="{7FD10787-9C9E-3825-087B-94A69E40E1E6}"/>
          </ac:grpSpMkLst>
        </pc:grpChg>
        <pc:grpChg chg="mod">
          <ac:chgData name="Purvish Jajal" userId="73b27bbc9701609e" providerId="LiveId" clId="{FF5C1438-997A-6C4C-8FA0-6E6599F092AB}" dt="2024-09-18T07:00:28.733" v="31026" actId="1076"/>
          <ac:grpSpMkLst>
            <pc:docMk/>
            <pc:sldMk cId="1980362061" sldId="268"/>
            <ac:grpSpMk id="110" creationId="{7B8EF3C1-C5FA-1620-4EC7-72A193D2891D}"/>
          </ac:grpSpMkLst>
        </pc:grpChg>
        <pc:grpChg chg="mod">
          <ac:chgData name="Purvish Jajal" userId="73b27bbc9701609e" providerId="LiveId" clId="{FF5C1438-997A-6C4C-8FA0-6E6599F092AB}" dt="2024-09-18T07:00:28.733" v="31026" actId="1076"/>
          <ac:grpSpMkLst>
            <pc:docMk/>
            <pc:sldMk cId="1980362061" sldId="268"/>
            <ac:grpSpMk id="112" creationId="{CA1688C5-215D-FA92-8351-01D8D557783B}"/>
          </ac:grpSpMkLst>
        </pc:grpChg>
        <pc:grpChg chg="add mod">
          <ac:chgData name="Purvish Jajal" userId="73b27bbc9701609e" providerId="LiveId" clId="{FF5C1438-997A-6C4C-8FA0-6E6599F092AB}" dt="2024-09-18T07:00:29.911" v="31027"/>
          <ac:grpSpMkLst>
            <pc:docMk/>
            <pc:sldMk cId="1980362061" sldId="268"/>
            <ac:grpSpMk id="136" creationId="{56492766-A01D-D2E8-05C6-1D5C43BCF833}"/>
          </ac:grpSpMkLst>
        </pc:grpChg>
        <pc:grpChg chg="add mod">
          <ac:chgData name="Purvish Jajal" userId="73b27bbc9701609e" providerId="LiveId" clId="{FF5C1438-997A-6C4C-8FA0-6E6599F092AB}" dt="2024-09-18T07:17:50.314" v="31252"/>
          <ac:grpSpMkLst>
            <pc:docMk/>
            <pc:sldMk cId="1980362061" sldId="268"/>
            <ac:grpSpMk id="138" creationId="{8C77114E-0BAD-939F-5EDA-114E416961B9}"/>
          </ac:grpSpMkLst>
        </pc:grpChg>
        <pc:grpChg chg="mod">
          <ac:chgData name="Purvish Jajal" userId="73b27bbc9701609e" providerId="LiveId" clId="{FF5C1438-997A-6C4C-8FA0-6E6599F092AB}" dt="2024-09-18T07:00:29.911" v="31027"/>
          <ac:grpSpMkLst>
            <pc:docMk/>
            <pc:sldMk cId="1980362061" sldId="268"/>
            <ac:grpSpMk id="144" creationId="{CBEEE934-FE5C-B3F9-10BF-5330A0992C18}"/>
          </ac:grpSpMkLst>
        </pc:grpChg>
        <pc:grpChg chg="mod">
          <ac:chgData name="Purvish Jajal" userId="73b27bbc9701609e" providerId="LiveId" clId="{FF5C1438-997A-6C4C-8FA0-6E6599F092AB}" dt="2024-09-18T07:17:50.314" v="31252"/>
          <ac:grpSpMkLst>
            <pc:docMk/>
            <pc:sldMk cId="1980362061" sldId="268"/>
            <ac:grpSpMk id="146" creationId="{A4AF66BA-352A-3E14-34F5-AFC2C4DE8CFE}"/>
          </ac:grpSpMkLst>
        </pc:grpChg>
        <pc:grpChg chg="mod">
          <ac:chgData name="Purvish Jajal" userId="73b27bbc9701609e" providerId="LiveId" clId="{FF5C1438-997A-6C4C-8FA0-6E6599F092AB}" dt="2024-09-18T07:00:29.911" v="31027"/>
          <ac:grpSpMkLst>
            <pc:docMk/>
            <pc:sldMk cId="1980362061" sldId="268"/>
            <ac:grpSpMk id="146" creationId="{AC03EFF4-F92C-3BDD-D1D9-50D8340FCB9F}"/>
          </ac:grpSpMkLst>
        </pc:grpChg>
        <pc:grpChg chg="mod">
          <ac:chgData name="Purvish Jajal" userId="73b27bbc9701609e" providerId="LiveId" clId="{FF5C1438-997A-6C4C-8FA0-6E6599F092AB}" dt="2024-09-18T07:00:29.911" v="31027"/>
          <ac:grpSpMkLst>
            <pc:docMk/>
            <pc:sldMk cId="1980362061" sldId="268"/>
            <ac:grpSpMk id="148" creationId="{321D3C85-74C1-25CE-9AB9-81D83F5DE29B}"/>
          </ac:grpSpMkLst>
        </pc:grpChg>
        <pc:grpChg chg="mod">
          <ac:chgData name="Purvish Jajal" userId="73b27bbc9701609e" providerId="LiveId" clId="{FF5C1438-997A-6C4C-8FA0-6E6599F092AB}" dt="2024-09-18T07:17:50.314" v="31252"/>
          <ac:grpSpMkLst>
            <pc:docMk/>
            <pc:sldMk cId="1980362061" sldId="268"/>
            <ac:grpSpMk id="148" creationId="{69A36399-5751-87AA-615A-D4F5B3A63BEF}"/>
          </ac:grpSpMkLst>
        </pc:grpChg>
        <pc:grpChg chg="mod">
          <ac:chgData name="Purvish Jajal" userId="73b27bbc9701609e" providerId="LiveId" clId="{FF5C1438-997A-6C4C-8FA0-6E6599F092AB}" dt="2024-09-18T07:17:50.314" v="31252"/>
          <ac:grpSpMkLst>
            <pc:docMk/>
            <pc:sldMk cId="1980362061" sldId="268"/>
            <ac:grpSpMk id="150" creationId="{0BC4F33C-E596-4D57-32C8-67C92182E292}"/>
          </ac:grpSpMkLst>
        </pc:grpChg>
        <pc:picChg chg="add del mod">
          <ac:chgData name="Purvish Jajal" userId="73b27bbc9701609e" providerId="LiveId" clId="{FF5C1438-997A-6C4C-8FA0-6E6599F092AB}" dt="2024-09-18T06:59:55.039" v="31018" actId="478"/>
          <ac:picMkLst>
            <pc:docMk/>
            <pc:sldMk cId="1980362061" sldId="268"/>
            <ac:picMk id="4" creationId="{563D1D4C-CD71-0DE5-76F0-C714D48897F8}"/>
          </ac:picMkLst>
        </pc:picChg>
        <pc:picChg chg="mod">
          <ac:chgData name="Purvish Jajal" userId="73b27bbc9701609e" providerId="LiveId" clId="{FF5C1438-997A-6C4C-8FA0-6E6599F092AB}" dt="2024-09-18T07:16:42.972" v="31238"/>
          <ac:picMkLst>
            <pc:docMk/>
            <pc:sldMk cId="1980362061" sldId="268"/>
            <ac:picMk id="9" creationId="{EE9E8982-1DF4-381D-ADD0-B7977B79954D}"/>
          </ac:picMkLst>
        </pc:picChg>
        <pc:picChg chg="mod">
          <ac:chgData name="Purvish Jajal" userId="73b27bbc9701609e" providerId="LiveId" clId="{FF5C1438-997A-6C4C-8FA0-6E6599F092AB}" dt="2024-09-18T07:16:42.972" v="31238"/>
          <ac:picMkLst>
            <pc:docMk/>
            <pc:sldMk cId="1980362061" sldId="268"/>
            <ac:picMk id="10" creationId="{D2960E30-2899-9668-B896-3C2B3E6D25F9}"/>
          </ac:picMkLst>
        </pc:picChg>
        <pc:picChg chg="mod">
          <ac:chgData name="Purvish Jajal" userId="73b27bbc9701609e" providerId="LiveId" clId="{FF5C1438-997A-6C4C-8FA0-6E6599F092AB}" dt="2024-09-18T07:16:42.972" v="31238"/>
          <ac:picMkLst>
            <pc:docMk/>
            <pc:sldMk cId="1980362061" sldId="268"/>
            <ac:picMk id="13" creationId="{647D9BA4-6786-99FB-E8F7-D6B61ED2BC62}"/>
          </ac:picMkLst>
        </pc:picChg>
        <pc:picChg chg="del mod">
          <ac:chgData name="Purvish Jajal" userId="73b27bbc9701609e" providerId="LiveId" clId="{FF5C1438-997A-6C4C-8FA0-6E6599F092AB}" dt="2024-09-15T03:51:47.963" v="8625" actId="478"/>
          <ac:picMkLst>
            <pc:docMk/>
            <pc:sldMk cId="1980362061" sldId="268"/>
            <ac:picMk id="21" creationId="{C9D64E7F-EA0E-A26D-F5E2-23ECC4DA5A17}"/>
          </ac:picMkLst>
        </pc:picChg>
        <pc:picChg chg="mod">
          <ac:chgData name="Purvish Jajal" userId="73b27bbc9701609e" providerId="LiveId" clId="{FF5C1438-997A-6C4C-8FA0-6E6599F092AB}" dt="2024-09-18T07:16:42.972" v="31238"/>
          <ac:picMkLst>
            <pc:docMk/>
            <pc:sldMk cId="1980362061" sldId="268"/>
            <ac:picMk id="23" creationId="{968F73C9-3697-1869-92BD-884D1B4524E9}"/>
          </ac:picMkLst>
        </pc:picChg>
        <pc:picChg chg="mod">
          <ac:chgData name="Purvish Jajal" userId="73b27bbc9701609e" providerId="LiveId" clId="{FF5C1438-997A-6C4C-8FA0-6E6599F092AB}" dt="2024-09-18T06:59:55.326" v="31019"/>
          <ac:picMkLst>
            <pc:docMk/>
            <pc:sldMk cId="1980362061" sldId="268"/>
            <ac:picMk id="30" creationId="{C5BBDCED-5318-2FB1-C726-26A7C1D68F35}"/>
          </ac:picMkLst>
        </pc:picChg>
        <pc:picChg chg="mod">
          <ac:chgData name="Purvish Jajal" userId="73b27bbc9701609e" providerId="LiveId" clId="{FF5C1438-997A-6C4C-8FA0-6E6599F092AB}" dt="2024-09-18T06:59:55.326" v="31019"/>
          <ac:picMkLst>
            <pc:docMk/>
            <pc:sldMk cId="1980362061" sldId="268"/>
            <ac:picMk id="31" creationId="{4CC42A14-8AD9-75DE-06F3-43BAC6578790}"/>
          </ac:picMkLst>
        </pc:picChg>
        <pc:picChg chg="mod">
          <ac:chgData name="Purvish Jajal" userId="73b27bbc9701609e" providerId="LiveId" clId="{FF5C1438-997A-6C4C-8FA0-6E6599F092AB}" dt="2024-09-18T06:59:55.326" v="31019"/>
          <ac:picMkLst>
            <pc:docMk/>
            <pc:sldMk cId="1980362061" sldId="268"/>
            <ac:picMk id="33" creationId="{93F05EC8-C127-BE45-F9B1-1868AA181D70}"/>
          </ac:picMkLst>
        </pc:picChg>
        <pc:picChg chg="mod">
          <ac:chgData name="Purvish Jajal" userId="73b27bbc9701609e" providerId="LiveId" clId="{FF5C1438-997A-6C4C-8FA0-6E6599F092AB}" dt="2024-09-18T07:16:42.972" v="31238"/>
          <ac:picMkLst>
            <pc:docMk/>
            <pc:sldMk cId="1980362061" sldId="268"/>
            <ac:picMk id="33" creationId="{EE013E71-4009-0695-4678-8654DCB3414E}"/>
          </ac:picMkLst>
        </pc:picChg>
        <pc:picChg chg="mod">
          <ac:chgData name="Purvish Jajal" userId="73b27bbc9701609e" providerId="LiveId" clId="{FF5C1438-997A-6C4C-8FA0-6E6599F092AB}" dt="2024-09-18T07:16:42.972" v="31238"/>
          <ac:picMkLst>
            <pc:docMk/>
            <pc:sldMk cId="1980362061" sldId="268"/>
            <ac:picMk id="35" creationId="{C0516BEA-1C8F-DFE8-9C4B-B40308654961}"/>
          </ac:picMkLst>
        </pc:picChg>
        <pc:picChg chg="mod">
          <ac:chgData name="Purvish Jajal" userId="73b27bbc9701609e" providerId="LiveId" clId="{FF5C1438-997A-6C4C-8FA0-6E6599F092AB}" dt="2024-09-18T07:16:42.972" v="31238"/>
          <ac:picMkLst>
            <pc:docMk/>
            <pc:sldMk cId="1980362061" sldId="268"/>
            <ac:picMk id="36" creationId="{FCAFCA54-CE9A-D32E-E574-EC644478961A}"/>
          </ac:picMkLst>
        </pc:picChg>
        <pc:picChg chg="mod">
          <ac:chgData name="Purvish Jajal" userId="73b27bbc9701609e" providerId="LiveId" clId="{FF5C1438-997A-6C4C-8FA0-6E6599F092AB}" dt="2024-09-18T07:16:42.972" v="31238"/>
          <ac:picMkLst>
            <pc:docMk/>
            <pc:sldMk cId="1980362061" sldId="268"/>
            <ac:picMk id="37" creationId="{F27D9983-8197-4B2F-0118-6FAB40F017E7}"/>
          </ac:picMkLst>
        </pc:picChg>
        <pc:picChg chg="mod">
          <ac:chgData name="Purvish Jajal" userId="73b27bbc9701609e" providerId="LiveId" clId="{FF5C1438-997A-6C4C-8FA0-6E6599F092AB}" dt="2024-09-18T07:16:44.390" v="31239"/>
          <ac:picMkLst>
            <pc:docMk/>
            <pc:sldMk cId="1980362061" sldId="268"/>
            <ac:picMk id="42" creationId="{9CF23206-F282-CBEE-B2E7-C2BD6214D314}"/>
          </ac:picMkLst>
        </pc:picChg>
        <pc:picChg chg="mod">
          <ac:chgData name="Purvish Jajal" userId="73b27bbc9701609e" providerId="LiveId" clId="{FF5C1438-997A-6C4C-8FA0-6E6599F092AB}" dt="2024-09-18T07:16:44.390" v="31239"/>
          <ac:picMkLst>
            <pc:docMk/>
            <pc:sldMk cId="1980362061" sldId="268"/>
            <ac:picMk id="43" creationId="{D68F7666-1AEE-DD8B-12D6-C13C607E0985}"/>
          </ac:picMkLst>
        </pc:picChg>
        <pc:picChg chg="mod">
          <ac:chgData name="Purvish Jajal" userId="73b27bbc9701609e" providerId="LiveId" clId="{FF5C1438-997A-6C4C-8FA0-6E6599F092AB}" dt="2024-09-18T07:16:44.390" v="31239"/>
          <ac:picMkLst>
            <pc:docMk/>
            <pc:sldMk cId="1980362061" sldId="268"/>
            <ac:picMk id="45" creationId="{E92927D2-EB5A-8D14-D6E8-C65F5376FECB}"/>
          </ac:picMkLst>
        </pc:picChg>
        <pc:picChg chg="mod">
          <ac:chgData name="Purvish Jajal" userId="73b27bbc9701609e" providerId="LiveId" clId="{FF5C1438-997A-6C4C-8FA0-6E6599F092AB}" dt="2024-09-18T06:59:55.326" v="31019"/>
          <ac:picMkLst>
            <pc:docMk/>
            <pc:sldMk cId="1980362061" sldId="268"/>
            <ac:picMk id="47" creationId="{E87FA0BC-232A-E489-4067-DF7358E5BDF0}"/>
          </ac:picMkLst>
        </pc:picChg>
        <pc:picChg chg="mod">
          <ac:chgData name="Purvish Jajal" userId="73b27bbc9701609e" providerId="LiveId" clId="{FF5C1438-997A-6C4C-8FA0-6E6599F092AB}" dt="2024-09-18T07:16:44.390" v="31239"/>
          <ac:picMkLst>
            <pc:docMk/>
            <pc:sldMk cId="1980362061" sldId="268"/>
            <ac:picMk id="55" creationId="{90A4BDC0-6C58-EB60-F977-B7DE48B3E014}"/>
          </ac:picMkLst>
        </pc:picChg>
        <pc:picChg chg="mod">
          <ac:chgData name="Purvish Jajal" userId="73b27bbc9701609e" providerId="LiveId" clId="{FF5C1438-997A-6C4C-8FA0-6E6599F092AB}" dt="2024-09-18T06:59:55.326" v="31019"/>
          <ac:picMkLst>
            <pc:docMk/>
            <pc:sldMk cId="1980362061" sldId="268"/>
            <ac:picMk id="57" creationId="{01E1848D-246C-F95D-69A5-EC814102DE20}"/>
          </ac:picMkLst>
        </pc:picChg>
        <pc:picChg chg="mod">
          <ac:chgData name="Purvish Jajal" userId="73b27bbc9701609e" providerId="LiveId" clId="{FF5C1438-997A-6C4C-8FA0-6E6599F092AB}" dt="2024-09-18T06:59:55.326" v="31019"/>
          <ac:picMkLst>
            <pc:docMk/>
            <pc:sldMk cId="1980362061" sldId="268"/>
            <ac:picMk id="59" creationId="{B6B2F5BC-C5BA-C802-CBF4-D2B8C3935377}"/>
          </ac:picMkLst>
        </pc:picChg>
        <pc:picChg chg="mod">
          <ac:chgData name="Purvish Jajal" userId="73b27bbc9701609e" providerId="LiveId" clId="{FF5C1438-997A-6C4C-8FA0-6E6599F092AB}" dt="2024-09-18T06:59:55.326" v="31019"/>
          <ac:picMkLst>
            <pc:docMk/>
            <pc:sldMk cId="1980362061" sldId="268"/>
            <ac:picMk id="60" creationId="{8FC9607B-F121-F781-DD8B-4BA31AAAF79B}"/>
          </ac:picMkLst>
        </pc:picChg>
        <pc:picChg chg="mod">
          <ac:chgData name="Purvish Jajal" userId="73b27bbc9701609e" providerId="LiveId" clId="{FF5C1438-997A-6C4C-8FA0-6E6599F092AB}" dt="2024-09-18T06:59:55.326" v="31019"/>
          <ac:picMkLst>
            <pc:docMk/>
            <pc:sldMk cId="1980362061" sldId="268"/>
            <ac:picMk id="61" creationId="{96826FC0-D236-64BD-23AE-C31186843D1B}"/>
          </ac:picMkLst>
        </pc:picChg>
        <pc:picChg chg="mod">
          <ac:chgData name="Purvish Jajal" userId="73b27bbc9701609e" providerId="LiveId" clId="{FF5C1438-997A-6C4C-8FA0-6E6599F092AB}" dt="2024-09-18T07:00:00.523" v="31021"/>
          <ac:picMkLst>
            <pc:docMk/>
            <pc:sldMk cId="1980362061" sldId="268"/>
            <ac:picMk id="66" creationId="{01C0D747-3F7E-D06F-ADF1-1D12E02B1658}"/>
          </ac:picMkLst>
        </pc:picChg>
        <pc:picChg chg="mod">
          <ac:chgData name="Purvish Jajal" userId="73b27bbc9701609e" providerId="LiveId" clId="{FF5C1438-997A-6C4C-8FA0-6E6599F092AB}" dt="2024-09-18T07:00:00.523" v="31021"/>
          <ac:picMkLst>
            <pc:docMk/>
            <pc:sldMk cId="1980362061" sldId="268"/>
            <ac:picMk id="67" creationId="{A6557A3B-13B6-0054-3A95-4167E1A6BA2B}"/>
          </ac:picMkLst>
        </pc:picChg>
        <pc:picChg chg="mod">
          <ac:chgData name="Purvish Jajal" userId="73b27bbc9701609e" providerId="LiveId" clId="{FF5C1438-997A-6C4C-8FA0-6E6599F092AB}" dt="2024-09-18T07:00:00.523" v="31021"/>
          <ac:picMkLst>
            <pc:docMk/>
            <pc:sldMk cId="1980362061" sldId="268"/>
            <ac:picMk id="69" creationId="{29367FAD-B0DC-E8E8-8DCB-3B8826D895BD}"/>
          </ac:picMkLst>
        </pc:picChg>
        <pc:picChg chg="mod">
          <ac:chgData name="Purvish Jajal" userId="73b27bbc9701609e" providerId="LiveId" clId="{FF5C1438-997A-6C4C-8FA0-6E6599F092AB}" dt="2024-09-18T07:00:00.523" v="31021"/>
          <ac:picMkLst>
            <pc:docMk/>
            <pc:sldMk cId="1980362061" sldId="268"/>
            <ac:picMk id="83" creationId="{8C41B7D3-5045-B66E-68B1-A44B3651785C}"/>
          </ac:picMkLst>
        </pc:picChg>
        <pc:picChg chg="mod">
          <ac:chgData name="Purvish Jajal" userId="73b27bbc9701609e" providerId="LiveId" clId="{FF5C1438-997A-6C4C-8FA0-6E6599F092AB}" dt="2024-09-18T07:00:00.523" v="31021"/>
          <ac:picMkLst>
            <pc:docMk/>
            <pc:sldMk cId="1980362061" sldId="268"/>
            <ac:picMk id="93" creationId="{68A47B2D-A200-C2E4-04BB-B1D6BACD5608}"/>
          </ac:picMkLst>
        </pc:picChg>
        <pc:picChg chg="mod">
          <ac:chgData name="Purvish Jajal" userId="73b27bbc9701609e" providerId="LiveId" clId="{FF5C1438-997A-6C4C-8FA0-6E6599F092AB}" dt="2024-09-18T07:00:00.523" v="31021"/>
          <ac:picMkLst>
            <pc:docMk/>
            <pc:sldMk cId="1980362061" sldId="268"/>
            <ac:picMk id="95" creationId="{F980D3D9-E441-37E2-6965-F2C8B2BBAD8B}"/>
          </ac:picMkLst>
        </pc:picChg>
        <pc:picChg chg="mod">
          <ac:chgData name="Purvish Jajal" userId="73b27bbc9701609e" providerId="LiveId" clId="{FF5C1438-997A-6C4C-8FA0-6E6599F092AB}" dt="2024-09-18T07:00:00.523" v="31021"/>
          <ac:picMkLst>
            <pc:docMk/>
            <pc:sldMk cId="1980362061" sldId="268"/>
            <ac:picMk id="96" creationId="{88EB637A-82E1-DF61-65C0-27A5C0DE5447}"/>
          </ac:picMkLst>
        </pc:picChg>
        <pc:picChg chg="mod">
          <ac:chgData name="Purvish Jajal" userId="73b27bbc9701609e" providerId="LiveId" clId="{FF5C1438-997A-6C4C-8FA0-6E6599F092AB}" dt="2024-09-18T07:00:00.523" v="31021"/>
          <ac:picMkLst>
            <pc:docMk/>
            <pc:sldMk cId="1980362061" sldId="268"/>
            <ac:picMk id="97" creationId="{5791599E-C77D-1D95-C8EE-5820BBD00296}"/>
          </ac:picMkLst>
        </pc:picChg>
        <pc:picChg chg="mod">
          <ac:chgData name="Purvish Jajal" userId="73b27bbc9701609e" providerId="LiveId" clId="{FF5C1438-997A-6C4C-8FA0-6E6599F092AB}" dt="2024-09-18T07:00:28.733" v="31026" actId="1076"/>
          <ac:picMkLst>
            <pc:docMk/>
            <pc:sldMk cId="1980362061" sldId="268"/>
            <ac:picMk id="104" creationId="{D45E43D5-C164-3AD1-CC36-CDC0C1BAD87E}"/>
          </ac:picMkLst>
        </pc:picChg>
        <pc:picChg chg="mod">
          <ac:chgData name="Purvish Jajal" userId="73b27bbc9701609e" providerId="LiveId" clId="{FF5C1438-997A-6C4C-8FA0-6E6599F092AB}" dt="2024-09-18T07:00:28.733" v="31026" actId="1076"/>
          <ac:picMkLst>
            <pc:docMk/>
            <pc:sldMk cId="1980362061" sldId="268"/>
            <ac:picMk id="105" creationId="{14081F07-AC6B-A7DD-D1D7-32088EF9B0F6}"/>
          </ac:picMkLst>
        </pc:picChg>
        <pc:picChg chg="mod">
          <ac:chgData name="Purvish Jajal" userId="73b27bbc9701609e" providerId="LiveId" clId="{FF5C1438-997A-6C4C-8FA0-6E6599F092AB}" dt="2024-09-18T07:00:28.733" v="31026" actId="1076"/>
          <ac:picMkLst>
            <pc:docMk/>
            <pc:sldMk cId="1980362061" sldId="268"/>
            <ac:picMk id="107" creationId="{3002AA24-32AD-DA04-45C7-CE8444EF6D7E}"/>
          </ac:picMkLst>
        </pc:picChg>
        <pc:picChg chg="mod">
          <ac:chgData name="Purvish Jajal" userId="73b27bbc9701609e" providerId="LiveId" clId="{FF5C1438-997A-6C4C-8FA0-6E6599F092AB}" dt="2024-09-18T07:00:28.733" v="31026" actId="1076"/>
          <ac:picMkLst>
            <pc:docMk/>
            <pc:sldMk cId="1980362061" sldId="268"/>
            <ac:picMk id="121" creationId="{719BF8DC-4F2B-2848-E082-1BB0D9903AED}"/>
          </ac:picMkLst>
        </pc:picChg>
        <pc:picChg chg="mod">
          <ac:chgData name="Purvish Jajal" userId="73b27bbc9701609e" providerId="LiveId" clId="{FF5C1438-997A-6C4C-8FA0-6E6599F092AB}" dt="2024-09-18T07:16:44.390" v="31239"/>
          <ac:picMkLst>
            <pc:docMk/>
            <pc:sldMk cId="1980362061" sldId="268"/>
            <ac:picMk id="129" creationId="{9A6613EE-05BF-57F2-876B-2BD454BBF64B}"/>
          </ac:picMkLst>
        </pc:picChg>
        <pc:picChg chg="mod">
          <ac:chgData name="Purvish Jajal" userId="73b27bbc9701609e" providerId="LiveId" clId="{FF5C1438-997A-6C4C-8FA0-6E6599F092AB}" dt="2024-09-18T07:16:44.390" v="31239"/>
          <ac:picMkLst>
            <pc:docMk/>
            <pc:sldMk cId="1980362061" sldId="268"/>
            <ac:picMk id="131" creationId="{D4A2258E-5FD8-FE12-DB7F-182EE9D32A8A}"/>
          </ac:picMkLst>
        </pc:picChg>
        <pc:picChg chg="mod">
          <ac:chgData name="Purvish Jajal" userId="73b27bbc9701609e" providerId="LiveId" clId="{FF5C1438-997A-6C4C-8FA0-6E6599F092AB}" dt="2024-09-18T07:00:28.733" v="31026" actId="1076"/>
          <ac:picMkLst>
            <pc:docMk/>
            <pc:sldMk cId="1980362061" sldId="268"/>
            <ac:picMk id="131" creationId="{F5A3C3CA-6F56-B4DC-C67E-E56B74059AAB}"/>
          </ac:picMkLst>
        </pc:picChg>
        <pc:picChg chg="mod">
          <ac:chgData name="Purvish Jajal" userId="73b27bbc9701609e" providerId="LiveId" clId="{FF5C1438-997A-6C4C-8FA0-6E6599F092AB}" dt="2024-09-18T07:16:44.390" v="31239"/>
          <ac:picMkLst>
            <pc:docMk/>
            <pc:sldMk cId="1980362061" sldId="268"/>
            <ac:picMk id="132" creationId="{7C31F251-E9A8-089F-E849-F83D23B8F8B1}"/>
          </ac:picMkLst>
        </pc:picChg>
        <pc:picChg chg="mod">
          <ac:chgData name="Purvish Jajal" userId="73b27bbc9701609e" providerId="LiveId" clId="{FF5C1438-997A-6C4C-8FA0-6E6599F092AB}" dt="2024-09-18T07:00:28.733" v="31026" actId="1076"/>
          <ac:picMkLst>
            <pc:docMk/>
            <pc:sldMk cId="1980362061" sldId="268"/>
            <ac:picMk id="133" creationId="{953628A1-E54D-4221-3B64-7B1AF6A4F6F7}"/>
          </ac:picMkLst>
        </pc:picChg>
        <pc:picChg chg="mod">
          <ac:chgData name="Purvish Jajal" userId="73b27bbc9701609e" providerId="LiveId" clId="{FF5C1438-997A-6C4C-8FA0-6E6599F092AB}" dt="2024-09-18T07:16:44.390" v="31239"/>
          <ac:picMkLst>
            <pc:docMk/>
            <pc:sldMk cId="1980362061" sldId="268"/>
            <ac:picMk id="133" creationId="{D7BC1297-91A3-7EB6-FF34-8D870DDCB6F1}"/>
          </ac:picMkLst>
        </pc:picChg>
        <pc:picChg chg="mod">
          <ac:chgData name="Purvish Jajal" userId="73b27bbc9701609e" providerId="LiveId" clId="{FF5C1438-997A-6C4C-8FA0-6E6599F092AB}" dt="2024-09-18T07:00:28.733" v="31026" actId="1076"/>
          <ac:picMkLst>
            <pc:docMk/>
            <pc:sldMk cId="1980362061" sldId="268"/>
            <ac:picMk id="134" creationId="{4B83BAB5-C45F-5A30-546C-76CF3D3F3C7A}"/>
          </ac:picMkLst>
        </pc:picChg>
        <pc:picChg chg="add del mod">
          <ac:chgData name="Purvish Jajal" userId="73b27bbc9701609e" providerId="LiveId" clId="{FF5C1438-997A-6C4C-8FA0-6E6599F092AB}" dt="2024-09-18T07:17:47.261" v="31249" actId="478"/>
          <ac:picMkLst>
            <pc:docMk/>
            <pc:sldMk cId="1980362061" sldId="268"/>
            <ac:picMk id="134" creationId="{AF2CACDE-BB71-58DA-0BF2-DAC73BA62B6E}"/>
          </ac:picMkLst>
        </pc:picChg>
        <pc:picChg chg="mod">
          <ac:chgData name="Purvish Jajal" userId="73b27bbc9701609e" providerId="LiveId" clId="{FF5C1438-997A-6C4C-8FA0-6E6599F092AB}" dt="2024-09-18T07:00:28.733" v="31026" actId="1076"/>
          <ac:picMkLst>
            <pc:docMk/>
            <pc:sldMk cId="1980362061" sldId="268"/>
            <ac:picMk id="135" creationId="{E37B3DC6-17E6-E8F0-79D0-3722AADE0218}"/>
          </ac:picMkLst>
        </pc:picChg>
        <pc:picChg chg="mod">
          <ac:chgData name="Purvish Jajal" userId="73b27bbc9701609e" providerId="LiveId" clId="{FF5C1438-997A-6C4C-8FA0-6E6599F092AB}" dt="2024-09-18T07:00:29.911" v="31027"/>
          <ac:picMkLst>
            <pc:docMk/>
            <pc:sldMk cId="1980362061" sldId="268"/>
            <ac:picMk id="140" creationId="{939378B8-98C9-119F-2822-7B7A12321833}"/>
          </ac:picMkLst>
        </pc:picChg>
        <pc:picChg chg="mod">
          <ac:chgData name="Purvish Jajal" userId="73b27bbc9701609e" providerId="LiveId" clId="{FF5C1438-997A-6C4C-8FA0-6E6599F092AB}" dt="2024-09-18T07:00:29.911" v="31027"/>
          <ac:picMkLst>
            <pc:docMk/>
            <pc:sldMk cId="1980362061" sldId="268"/>
            <ac:picMk id="141" creationId="{12984674-6C7B-ED77-6483-B6AE7190A07E}"/>
          </ac:picMkLst>
        </pc:picChg>
        <pc:picChg chg="mod">
          <ac:chgData name="Purvish Jajal" userId="73b27bbc9701609e" providerId="LiveId" clId="{FF5C1438-997A-6C4C-8FA0-6E6599F092AB}" dt="2024-09-18T07:17:50.314" v="31252"/>
          <ac:picMkLst>
            <pc:docMk/>
            <pc:sldMk cId="1980362061" sldId="268"/>
            <ac:picMk id="142" creationId="{460A845C-FCCE-6401-8AB3-8C8C14DCDFE6}"/>
          </ac:picMkLst>
        </pc:picChg>
        <pc:picChg chg="mod">
          <ac:chgData name="Purvish Jajal" userId="73b27bbc9701609e" providerId="LiveId" clId="{FF5C1438-997A-6C4C-8FA0-6E6599F092AB}" dt="2024-09-18T07:00:29.911" v="31027"/>
          <ac:picMkLst>
            <pc:docMk/>
            <pc:sldMk cId="1980362061" sldId="268"/>
            <ac:picMk id="143" creationId="{2088899D-FDC5-3AE9-B969-785A7BE62F4A}"/>
          </ac:picMkLst>
        </pc:picChg>
        <pc:picChg chg="mod">
          <ac:chgData name="Purvish Jajal" userId="73b27bbc9701609e" providerId="LiveId" clId="{FF5C1438-997A-6C4C-8FA0-6E6599F092AB}" dt="2024-09-18T07:17:50.314" v="31252"/>
          <ac:picMkLst>
            <pc:docMk/>
            <pc:sldMk cId="1980362061" sldId="268"/>
            <ac:picMk id="143" creationId="{DAE91B8B-2794-107D-D349-340AA97C52A5}"/>
          </ac:picMkLst>
        </pc:picChg>
        <pc:picChg chg="mod">
          <ac:chgData name="Purvish Jajal" userId="73b27bbc9701609e" providerId="LiveId" clId="{FF5C1438-997A-6C4C-8FA0-6E6599F092AB}" dt="2024-09-18T07:17:50.314" v="31252"/>
          <ac:picMkLst>
            <pc:docMk/>
            <pc:sldMk cId="1980362061" sldId="268"/>
            <ac:picMk id="145" creationId="{BC81A496-EBB5-0B10-2776-08063D1B0C53}"/>
          </ac:picMkLst>
        </pc:picChg>
        <pc:picChg chg="mod">
          <ac:chgData name="Purvish Jajal" userId="73b27bbc9701609e" providerId="LiveId" clId="{FF5C1438-997A-6C4C-8FA0-6E6599F092AB}" dt="2024-09-18T07:17:50.314" v="31252"/>
          <ac:picMkLst>
            <pc:docMk/>
            <pc:sldMk cId="1980362061" sldId="268"/>
            <ac:picMk id="155" creationId="{E4B5D074-B7E4-A72E-D420-06B20CE16D29}"/>
          </ac:picMkLst>
        </pc:picChg>
        <pc:picChg chg="mod">
          <ac:chgData name="Purvish Jajal" userId="73b27bbc9701609e" providerId="LiveId" clId="{FF5C1438-997A-6C4C-8FA0-6E6599F092AB}" dt="2024-09-18T07:00:29.911" v="31027"/>
          <ac:picMkLst>
            <pc:docMk/>
            <pc:sldMk cId="1980362061" sldId="268"/>
            <ac:picMk id="157" creationId="{A8F23092-6ED0-6133-337F-D43D460B38EE}"/>
          </ac:picMkLst>
        </pc:picChg>
        <pc:picChg chg="mod">
          <ac:chgData name="Purvish Jajal" userId="73b27bbc9701609e" providerId="LiveId" clId="{FF5C1438-997A-6C4C-8FA0-6E6599F092AB}" dt="2024-09-18T07:17:50.314" v="31252"/>
          <ac:picMkLst>
            <pc:docMk/>
            <pc:sldMk cId="1980362061" sldId="268"/>
            <ac:picMk id="161" creationId="{365ADF3E-F931-7B1A-F39D-E12CAA40A657}"/>
          </ac:picMkLst>
        </pc:picChg>
        <pc:picChg chg="mod">
          <ac:chgData name="Purvish Jajal" userId="73b27bbc9701609e" providerId="LiveId" clId="{FF5C1438-997A-6C4C-8FA0-6E6599F092AB}" dt="2024-09-18T07:17:50.314" v="31252"/>
          <ac:picMkLst>
            <pc:docMk/>
            <pc:sldMk cId="1980362061" sldId="268"/>
            <ac:picMk id="163" creationId="{9341B979-2925-EF17-063A-7B352EC6BB34}"/>
          </ac:picMkLst>
        </pc:picChg>
        <pc:picChg chg="mod">
          <ac:chgData name="Purvish Jajal" userId="73b27bbc9701609e" providerId="LiveId" clId="{FF5C1438-997A-6C4C-8FA0-6E6599F092AB}" dt="2024-09-18T07:17:50.314" v="31252"/>
          <ac:picMkLst>
            <pc:docMk/>
            <pc:sldMk cId="1980362061" sldId="268"/>
            <ac:picMk id="164" creationId="{4CFD1DF2-9DF3-7CD1-7830-B8D608139424}"/>
          </ac:picMkLst>
        </pc:picChg>
        <pc:picChg chg="mod">
          <ac:chgData name="Purvish Jajal" userId="73b27bbc9701609e" providerId="LiveId" clId="{FF5C1438-997A-6C4C-8FA0-6E6599F092AB}" dt="2024-09-18T07:17:50.314" v="31252"/>
          <ac:picMkLst>
            <pc:docMk/>
            <pc:sldMk cId="1980362061" sldId="268"/>
            <ac:picMk id="165" creationId="{BD0FB208-73ED-FCA2-2DD3-E3A656621E7F}"/>
          </ac:picMkLst>
        </pc:picChg>
        <pc:picChg chg="add mod">
          <ac:chgData name="Purvish Jajal" userId="73b27bbc9701609e" providerId="LiveId" clId="{FF5C1438-997A-6C4C-8FA0-6E6599F092AB}" dt="2024-09-18T07:17:56.455" v="31254" actId="1076"/>
          <ac:picMkLst>
            <pc:docMk/>
            <pc:sldMk cId="1980362061" sldId="268"/>
            <ac:picMk id="166" creationId="{4D5D48F8-5125-7836-58C5-C9EA007B4516}"/>
          </ac:picMkLst>
        </pc:picChg>
        <pc:picChg chg="mod">
          <ac:chgData name="Purvish Jajal" userId="73b27bbc9701609e" providerId="LiveId" clId="{FF5C1438-997A-6C4C-8FA0-6E6599F092AB}" dt="2024-09-18T07:00:29.911" v="31027"/>
          <ac:picMkLst>
            <pc:docMk/>
            <pc:sldMk cId="1980362061" sldId="268"/>
            <ac:picMk id="167" creationId="{91CFF725-64A3-0944-7692-74FFE6B2B594}"/>
          </ac:picMkLst>
        </pc:picChg>
        <pc:picChg chg="mod">
          <ac:chgData name="Purvish Jajal" userId="73b27bbc9701609e" providerId="LiveId" clId="{FF5C1438-997A-6C4C-8FA0-6E6599F092AB}" dt="2024-09-18T07:00:29.911" v="31027"/>
          <ac:picMkLst>
            <pc:docMk/>
            <pc:sldMk cId="1980362061" sldId="268"/>
            <ac:picMk id="169" creationId="{0D4B130D-95F8-11EE-35FF-4E0071001DD0}"/>
          </ac:picMkLst>
        </pc:picChg>
        <pc:picChg chg="mod">
          <ac:chgData name="Purvish Jajal" userId="73b27bbc9701609e" providerId="LiveId" clId="{FF5C1438-997A-6C4C-8FA0-6E6599F092AB}" dt="2024-09-18T07:00:29.911" v="31027"/>
          <ac:picMkLst>
            <pc:docMk/>
            <pc:sldMk cId="1980362061" sldId="268"/>
            <ac:picMk id="170" creationId="{07EE3C30-776E-B52F-257F-7664E5AD789B}"/>
          </ac:picMkLst>
        </pc:picChg>
        <pc:picChg chg="mod">
          <ac:chgData name="Purvish Jajal" userId="73b27bbc9701609e" providerId="LiveId" clId="{FF5C1438-997A-6C4C-8FA0-6E6599F092AB}" dt="2024-09-18T07:00:29.911" v="31027"/>
          <ac:picMkLst>
            <pc:docMk/>
            <pc:sldMk cId="1980362061" sldId="268"/>
            <ac:picMk id="171" creationId="{1DA31B25-7688-BE82-8154-8102DC32AE57}"/>
          </ac:picMkLst>
        </pc:picChg>
        <pc:picChg chg="add del mod">
          <ac:chgData name="Purvish Jajal" userId="73b27bbc9701609e" providerId="LiveId" clId="{FF5C1438-997A-6C4C-8FA0-6E6599F092AB}" dt="2024-09-18T07:16:42.583" v="31237" actId="478"/>
          <ac:picMkLst>
            <pc:docMk/>
            <pc:sldMk cId="1980362061" sldId="268"/>
            <ac:picMk id="172" creationId="{CDC87A9A-C6CC-4C13-6607-5896C8D479FB}"/>
          </ac:picMkLst>
        </pc:picChg>
        <pc:cxnChg chg="add del mod">
          <ac:chgData name="Purvish Jajal" userId="73b27bbc9701609e" providerId="LiveId" clId="{FF5C1438-997A-6C4C-8FA0-6E6599F092AB}" dt="2024-09-18T06:59:58.752" v="31020" actId="478"/>
          <ac:cxnSpMkLst>
            <pc:docMk/>
            <pc:sldMk cId="1980362061" sldId="268"/>
            <ac:cxnSpMk id="6" creationId="{12C3B43C-AAB1-6D93-0802-2577B35D72F2}"/>
          </ac:cxnSpMkLst>
        </pc:cxnChg>
        <pc:cxnChg chg="add del mod">
          <ac:chgData name="Purvish Jajal" userId="73b27bbc9701609e" providerId="LiveId" clId="{FF5C1438-997A-6C4C-8FA0-6E6599F092AB}" dt="2024-09-18T06:59:58.752" v="31020" actId="478"/>
          <ac:cxnSpMkLst>
            <pc:docMk/>
            <pc:sldMk cId="1980362061" sldId="268"/>
            <ac:cxnSpMk id="9" creationId="{CC395DE5-D64C-6BA7-347C-55654D06B172}"/>
          </ac:cxnSpMkLst>
        </pc:cxnChg>
        <pc:cxnChg chg="add del mod">
          <ac:chgData name="Purvish Jajal" userId="73b27bbc9701609e" providerId="LiveId" clId="{FF5C1438-997A-6C4C-8FA0-6E6599F092AB}" dt="2024-09-18T06:59:58.752" v="31020" actId="478"/>
          <ac:cxnSpMkLst>
            <pc:docMk/>
            <pc:sldMk cId="1980362061" sldId="268"/>
            <ac:cxnSpMk id="12" creationId="{114BAF2B-2090-EC2F-2B9A-F976DE9C9A3D}"/>
          </ac:cxnSpMkLst>
        </pc:cxnChg>
        <pc:cxnChg chg="add del mod">
          <ac:chgData name="Purvish Jajal" userId="73b27bbc9701609e" providerId="LiveId" clId="{FF5C1438-997A-6C4C-8FA0-6E6599F092AB}" dt="2024-09-17T08:27:29.517" v="23245" actId="478"/>
          <ac:cxnSpMkLst>
            <pc:docMk/>
            <pc:sldMk cId="1980362061" sldId="268"/>
            <ac:cxnSpMk id="17" creationId="{D730EDE6-BDC9-E308-C103-1181709D2CEE}"/>
          </ac:cxnSpMkLst>
        </pc:cxnChg>
        <pc:cxnChg chg="mod">
          <ac:chgData name="Purvish Jajal" userId="73b27bbc9701609e" providerId="LiveId" clId="{FF5C1438-997A-6C4C-8FA0-6E6599F092AB}" dt="2024-09-18T07:16:42.972" v="31238"/>
          <ac:cxnSpMkLst>
            <pc:docMk/>
            <pc:sldMk cId="1980362061" sldId="268"/>
            <ac:cxnSpMk id="19" creationId="{4B55A563-9698-0B40-DB94-31F3ED3D9DEF}"/>
          </ac:cxnSpMkLst>
        </pc:cxnChg>
        <pc:cxnChg chg="mod">
          <ac:chgData name="Purvish Jajal" userId="73b27bbc9701609e" providerId="LiveId" clId="{FF5C1438-997A-6C4C-8FA0-6E6599F092AB}" dt="2024-09-18T06:59:55.326" v="31019"/>
          <ac:cxnSpMkLst>
            <pc:docMk/>
            <pc:sldMk cId="1980362061" sldId="268"/>
            <ac:cxnSpMk id="39" creationId="{34A1110A-6E54-BC91-919B-F146E72DDD42}"/>
          </ac:cxnSpMkLst>
        </pc:cxnChg>
        <pc:cxnChg chg="mod">
          <ac:chgData name="Purvish Jajal" userId="73b27bbc9701609e" providerId="LiveId" clId="{FF5C1438-997A-6C4C-8FA0-6E6599F092AB}" dt="2024-09-18T06:59:55.326" v="31019"/>
          <ac:cxnSpMkLst>
            <pc:docMk/>
            <pc:sldMk cId="1980362061" sldId="268"/>
            <ac:cxnSpMk id="40" creationId="{098257EF-11E1-FFCB-48F1-22E011028147}"/>
          </ac:cxnSpMkLst>
        </pc:cxnChg>
        <pc:cxnChg chg="mod">
          <ac:chgData name="Purvish Jajal" userId="73b27bbc9701609e" providerId="LiveId" clId="{FF5C1438-997A-6C4C-8FA0-6E6599F092AB}" dt="2024-09-18T06:59:55.326" v="31019"/>
          <ac:cxnSpMkLst>
            <pc:docMk/>
            <pc:sldMk cId="1980362061" sldId="268"/>
            <ac:cxnSpMk id="42" creationId="{AA0A5964-6CB5-10D4-EC0D-B4844DBB06B5}"/>
          </ac:cxnSpMkLst>
        </pc:cxnChg>
        <pc:cxnChg chg="mod">
          <ac:chgData name="Purvish Jajal" userId="73b27bbc9701609e" providerId="LiveId" clId="{FF5C1438-997A-6C4C-8FA0-6E6599F092AB}" dt="2024-09-18T06:59:55.326" v="31019"/>
          <ac:cxnSpMkLst>
            <pc:docMk/>
            <pc:sldMk cId="1980362061" sldId="268"/>
            <ac:cxnSpMk id="44" creationId="{3A49E6F5-2901-AB28-3DC4-BB17FB6B3A3F}"/>
          </ac:cxnSpMkLst>
        </pc:cxnChg>
        <pc:cxnChg chg="mod">
          <ac:chgData name="Purvish Jajal" userId="73b27bbc9701609e" providerId="LiveId" clId="{FF5C1438-997A-6C4C-8FA0-6E6599F092AB}" dt="2024-09-18T07:16:44.390" v="31239"/>
          <ac:cxnSpMkLst>
            <pc:docMk/>
            <pc:sldMk cId="1980362061" sldId="268"/>
            <ac:cxnSpMk id="51" creationId="{BB9A3A63-41F5-124B-7267-5FB9BBB95D1E}"/>
          </ac:cxnSpMkLst>
        </pc:cxnChg>
        <pc:cxnChg chg="mod">
          <ac:chgData name="Purvish Jajal" userId="73b27bbc9701609e" providerId="LiveId" clId="{FF5C1438-997A-6C4C-8FA0-6E6599F092AB}" dt="2024-09-18T07:00:00.523" v="31021"/>
          <ac:cxnSpMkLst>
            <pc:docMk/>
            <pc:sldMk cId="1980362061" sldId="268"/>
            <ac:cxnSpMk id="75" creationId="{95AE3744-7D2C-D3F4-DB95-CAABB5C16307}"/>
          </ac:cxnSpMkLst>
        </pc:cxnChg>
        <pc:cxnChg chg="mod">
          <ac:chgData name="Purvish Jajal" userId="73b27bbc9701609e" providerId="LiveId" clId="{FF5C1438-997A-6C4C-8FA0-6E6599F092AB}" dt="2024-09-18T07:00:00.523" v="31021"/>
          <ac:cxnSpMkLst>
            <pc:docMk/>
            <pc:sldMk cId="1980362061" sldId="268"/>
            <ac:cxnSpMk id="76" creationId="{CD07D55A-11C8-6CC9-12D1-886E084C36B2}"/>
          </ac:cxnSpMkLst>
        </pc:cxnChg>
        <pc:cxnChg chg="mod">
          <ac:chgData name="Purvish Jajal" userId="73b27bbc9701609e" providerId="LiveId" clId="{FF5C1438-997A-6C4C-8FA0-6E6599F092AB}" dt="2024-09-18T07:00:00.523" v="31021"/>
          <ac:cxnSpMkLst>
            <pc:docMk/>
            <pc:sldMk cId="1980362061" sldId="268"/>
            <ac:cxnSpMk id="78" creationId="{B03EF15E-1C90-3D03-DBDF-D3772C479C04}"/>
          </ac:cxnSpMkLst>
        </pc:cxnChg>
        <pc:cxnChg chg="mod">
          <ac:chgData name="Purvish Jajal" userId="73b27bbc9701609e" providerId="LiveId" clId="{FF5C1438-997A-6C4C-8FA0-6E6599F092AB}" dt="2024-09-18T07:00:00.523" v="31021"/>
          <ac:cxnSpMkLst>
            <pc:docMk/>
            <pc:sldMk cId="1980362061" sldId="268"/>
            <ac:cxnSpMk id="80" creationId="{1E5D07E9-8416-632D-60F2-17014046437D}"/>
          </ac:cxnSpMkLst>
        </pc:cxnChg>
        <pc:cxnChg chg="mod">
          <ac:chgData name="Purvish Jajal" userId="73b27bbc9701609e" providerId="LiveId" clId="{FF5C1438-997A-6C4C-8FA0-6E6599F092AB}" dt="2024-09-18T07:00:28.733" v="31026" actId="1076"/>
          <ac:cxnSpMkLst>
            <pc:docMk/>
            <pc:sldMk cId="1980362061" sldId="268"/>
            <ac:cxnSpMk id="113" creationId="{C8A235E8-7A3E-1FDB-DC39-5E572E3A095C}"/>
          </ac:cxnSpMkLst>
        </pc:cxnChg>
        <pc:cxnChg chg="mod">
          <ac:chgData name="Purvish Jajal" userId="73b27bbc9701609e" providerId="LiveId" clId="{FF5C1438-997A-6C4C-8FA0-6E6599F092AB}" dt="2024-09-18T07:00:28.733" v="31026" actId="1076"/>
          <ac:cxnSpMkLst>
            <pc:docMk/>
            <pc:sldMk cId="1980362061" sldId="268"/>
            <ac:cxnSpMk id="114" creationId="{361AB3D5-3DFE-91CD-7A98-55F257EA5030}"/>
          </ac:cxnSpMkLst>
        </pc:cxnChg>
        <pc:cxnChg chg="mod">
          <ac:chgData name="Purvish Jajal" userId="73b27bbc9701609e" providerId="LiveId" clId="{FF5C1438-997A-6C4C-8FA0-6E6599F092AB}" dt="2024-09-18T07:00:28.733" v="31026" actId="1076"/>
          <ac:cxnSpMkLst>
            <pc:docMk/>
            <pc:sldMk cId="1980362061" sldId="268"/>
            <ac:cxnSpMk id="116" creationId="{11D8B5DF-B913-577A-71F9-D97C42B168A4}"/>
          </ac:cxnSpMkLst>
        </pc:cxnChg>
        <pc:cxnChg chg="mod">
          <ac:chgData name="Purvish Jajal" userId="73b27bbc9701609e" providerId="LiveId" clId="{FF5C1438-997A-6C4C-8FA0-6E6599F092AB}" dt="2024-09-18T07:00:28.733" v="31026" actId="1076"/>
          <ac:cxnSpMkLst>
            <pc:docMk/>
            <pc:sldMk cId="1980362061" sldId="268"/>
            <ac:cxnSpMk id="118" creationId="{14E682D5-AB8A-2DFC-CA4D-1E20CBB83600}"/>
          </ac:cxnSpMkLst>
        </pc:cxnChg>
        <pc:cxnChg chg="add del mod">
          <ac:chgData name="Purvish Jajal" userId="73b27bbc9701609e" providerId="LiveId" clId="{FF5C1438-997A-6C4C-8FA0-6E6599F092AB}" dt="2024-09-18T07:17:48.889" v="31250" actId="478"/>
          <ac:cxnSpMkLst>
            <pc:docMk/>
            <pc:sldMk cId="1980362061" sldId="268"/>
            <ac:cxnSpMk id="135" creationId="{78A12474-A13A-3279-43B3-11690CF5888D}"/>
          </ac:cxnSpMkLst>
        </pc:cxnChg>
        <pc:cxnChg chg="add del mod">
          <ac:chgData name="Purvish Jajal" userId="73b27bbc9701609e" providerId="LiveId" clId="{FF5C1438-997A-6C4C-8FA0-6E6599F092AB}" dt="2024-09-18T07:17:49.966" v="31251" actId="478"/>
          <ac:cxnSpMkLst>
            <pc:docMk/>
            <pc:sldMk cId="1980362061" sldId="268"/>
            <ac:cxnSpMk id="136" creationId="{10EDB297-5A0C-79FE-FCFB-3215055A5B4D}"/>
          </ac:cxnSpMkLst>
        </pc:cxnChg>
        <pc:cxnChg chg="mod">
          <ac:chgData name="Purvish Jajal" userId="73b27bbc9701609e" providerId="LiveId" clId="{FF5C1438-997A-6C4C-8FA0-6E6599F092AB}" dt="2024-09-18T07:00:29.911" v="31027"/>
          <ac:cxnSpMkLst>
            <pc:docMk/>
            <pc:sldMk cId="1980362061" sldId="268"/>
            <ac:cxnSpMk id="149" creationId="{53FBD6FA-B327-60A2-DAD7-805CDDA03191}"/>
          </ac:cxnSpMkLst>
        </pc:cxnChg>
        <pc:cxnChg chg="mod">
          <ac:chgData name="Purvish Jajal" userId="73b27bbc9701609e" providerId="LiveId" clId="{FF5C1438-997A-6C4C-8FA0-6E6599F092AB}" dt="2024-09-18T07:00:29.911" v="31027"/>
          <ac:cxnSpMkLst>
            <pc:docMk/>
            <pc:sldMk cId="1980362061" sldId="268"/>
            <ac:cxnSpMk id="150" creationId="{F43A6791-030C-EAB7-8288-E4416AD3F062}"/>
          </ac:cxnSpMkLst>
        </pc:cxnChg>
        <pc:cxnChg chg="mod">
          <ac:chgData name="Purvish Jajal" userId="73b27bbc9701609e" providerId="LiveId" clId="{FF5C1438-997A-6C4C-8FA0-6E6599F092AB}" dt="2024-09-18T07:17:50.314" v="31252"/>
          <ac:cxnSpMkLst>
            <pc:docMk/>
            <pc:sldMk cId="1980362061" sldId="268"/>
            <ac:cxnSpMk id="151" creationId="{A4B67AC3-3785-36BC-FD3E-364868ED2D0C}"/>
          </ac:cxnSpMkLst>
        </pc:cxnChg>
        <pc:cxnChg chg="mod">
          <ac:chgData name="Purvish Jajal" userId="73b27bbc9701609e" providerId="LiveId" clId="{FF5C1438-997A-6C4C-8FA0-6E6599F092AB}" dt="2024-09-18T07:00:29.911" v="31027"/>
          <ac:cxnSpMkLst>
            <pc:docMk/>
            <pc:sldMk cId="1980362061" sldId="268"/>
            <ac:cxnSpMk id="152" creationId="{7170B027-2BC1-C066-B6A8-E909396B0C19}"/>
          </ac:cxnSpMkLst>
        </pc:cxnChg>
        <pc:cxnChg chg="mod">
          <ac:chgData name="Purvish Jajal" userId="73b27bbc9701609e" providerId="LiveId" clId="{FF5C1438-997A-6C4C-8FA0-6E6599F092AB}" dt="2024-09-18T07:00:29.911" v="31027"/>
          <ac:cxnSpMkLst>
            <pc:docMk/>
            <pc:sldMk cId="1980362061" sldId="268"/>
            <ac:cxnSpMk id="154" creationId="{6D613FD2-41CD-B432-49B8-934D6C4B2283}"/>
          </ac:cxnSpMkLst>
        </pc:cxnChg>
        <pc:cxnChg chg="add mod">
          <ac:chgData name="Purvish Jajal" userId="73b27bbc9701609e" providerId="LiveId" clId="{FF5C1438-997A-6C4C-8FA0-6E6599F092AB}" dt="2024-09-18T07:18:51.449" v="31255"/>
          <ac:cxnSpMkLst>
            <pc:docMk/>
            <pc:sldMk cId="1980362061" sldId="268"/>
            <ac:cxnSpMk id="167" creationId="{8A9B051C-E9E6-4CD8-A041-6C497D7086BF}"/>
          </ac:cxnSpMkLst>
        </pc:cxnChg>
        <pc:cxnChg chg="add mod">
          <ac:chgData name="Purvish Jajal" userId="73b27bbc9701609e" providerId="LiveId" clId="{FF5C1438-997A-6C4C-8FA0-6E6599F092AB}" dt="2024-09-18T07:18:51.449" v="31255"/>
          <ac:cxnSpMkLst>
            <pc:docMk/>
            <pc:sldMk cId="1980362061" sldId="268"/>
            <ac:cxnSpMk id="168" creationId="{F2A9ECBE-812C-55B9-388F-D1EB31B724AB}"/>
          </ac:cxnSpMkLst>
        </pc:cxnChg>
        <pc:cxnChg chg="add mod">
          <ac:chgData name="Purvish Jajal" userId="73b27bbc9701609e" providerId="LiveId" clId="{FF5C1438-997A-6C4C-8FA0-6E6599F092AB}" dt="2024-09-18T07:18:51.449" v="31255"/>
          <ac:cxnSpMkLst>
            <pc:docMk/>
            <pc:sldMk cId="1980362061" sldId="268"/>
            <ac:cxnSpMk id="169" creationId="{97B083A9-4D58-17C3-65EA-83064CAF1447}"/>
          </ac:cxnSpMkLst>
        </pc:cxnChg>
        <pc:cxnChg chg="add mod">
          <ac:chgData name="Purvish Jajal" userId="73b27bbc9701609e" providerId="LiveId" clId="{FF5C1438-997A-6C4C-8FA0-6E6599F092AB}" dt="2024-09-18T07:21:06.753" v="31421" actId="1038"/>
          <ac:cxnSpMkLst>
            <pc:docMk/>
            <pc:sldMk cId="1980362061" sldId="268"/>
            <ac:cxnSpMk id="174" creationId="{5849CCFC-9630-2CE4-C0DB-9AB8CBA2FDA6}"/>
          </ac:cxnSpMkLst>
        </pc:cxnChg>
        <pc:cxnChg chg="add mod">
          <ac:chgData name="Purvish Jajal" userId="73b27bbc9701609e" providerId="LiveId" clId="{FF5C1438-997A-6C4C-8FA0-6E6599F092AB}" dt="2024-09-18T07:19:09.543" v="31299" actId="1038"/>
          <ac:cxnSpMkLst>
            <pc:docMk/>
            <pc:sldMk cId="1980362061" sldId="268"/>
            <ac:cxnSpMk id="175" creationId="{431B9907-C0F0-8B1E-3EDD-B1E4D1636A73}"/>
          </ac:cxnSpMkLst>
        </pc:cxnChg>
        <pc:cxnChg chg="add mod">
          <ac:chgData name="Purvish Jajal" userId="73b27bbc9701609e" providerId="LiveId" clId="{FF5C1438-997A-6C4C-8FA0-6E6599F092AB}" dt="2024-09-18T07:19:37.420" v="31407" actId="1037"/>
          <ac:cxnSpMkLst>
            <pc:docMk/>
            <pc:sldMk cId="1980362061" sldId="268"/>
            <ac:cxnSpMk id="176" creationId="{5C53FCE9-725E-FF82-D805-8D4304CA001A}"/>
          </ac:cxnSpMkLst>
        </pc:cxnChg>
      </pc:sldChg>
      <pc:sldChg chg="new del">
        <pc:chgData name="Purvish Jajal" userId="73b27bbc9701609e" providerId="LiveId" clId="{FF5C1438-997A-6C4C-8FA0-6E6599F092AB}" dt="2024-09-15T03:30:54.776" v="7875" actId="680"/>
        <pc:sldMkLst>
          <pc:docMk/>
          <pc:sldMk cId="3560597496" sldId="268"/>
        </pc:sldMkLst>
      </pc:sldChg>
      <pc:sldChg chg="modSp new del mod">
        <pc:chgData name="Purvish Jajal" userId="73b27bbc9701609e" providerId="LiveId" clId="{FF5C1438-997A-6C4C-8FA0-6E6599F092AB}" dt="2024-09-15T03:51:59.198" v="8629" actId="2696"/>
        <pc:sldMkLst>
          <pc:docMk/>
          <pc:sldMk cId="1765036072" sldId="269"/>
        </pc:sldMkLst>
        <pc:spChg chg="mod">
          <ac:chgData name="Purvish Jajal" userId="73b27bbc9701609e" providerId="LiveId" clId="{FF5C1438-997A-6C4C-8FA0-6E6599F092AB}" dt="2024-09-15T03:51:56.908" v="8628" actId="27636"/>
          <ac:spMkLst>
            <pc:docMk/>
            <pc:sldMk cId="1765036072" sldId="269"/>
            <ac:spMk id="3" creationId="{D9A75323-9691-64A6-9108-F0684042D836}"/>
          </ac:spMkLst>
        </pc:spChg>
      </pc:sldChg>
      <pc:sldChg chg="new del">
        <pc:chgData name="Purvish Jajal" userId="73b27bbc9701609e" providerId="LiveId" clId="{FF5C1438-997A-6C4C-8FA0-6E6599F092AB}" dt="2024-09-15T03:30:54.477" v="7874" actId="680"/>
        <pc:sldMkLst>
          <pc:docMk/>
          <pc:sldMk cId="2619373847" sldId="269"/>
        </pc:sldMkLst>
      </pc:sldChg>
      <pc:sldChg chg="modSp new del mod">
        <pc:chgData name="Purvish Jajal" userId="73b27bbc9701609e" providerId="LiveId" clId="{FF5C1438-997A-6C4C-8FA0-6E6599F092AB}" dt="2024-09-15T04:50:49.448" v="10587" actId="2696"/>
        <pc:sldMkLst>
          <pc:docMk/>
          <pc:sldMk cId="3309357587" sldId="269"/>
        </pc:sldMkLst>
        <pc:spChg chg="mod">
          <ac:chgData name="Purvish Jajal" userId="73b27bbc9701609e" providerId="LiveId" clId="{FF5C1438-997A-6C4C-8FA0-6E6599F092AB}" dt="2024-09-15T04:50:47.529" v="10586" actId="27636"/>
          <ac:spMkLst>
            <pc:docMk/>
            <pc:sldMk cId="3309357587" sldId="269"/>
            <ac:spMk id="3" creationId="{3883E246-F18E-A081-85A5-5F15528F319F}"/>
          </ac:spMkLst>
        </pc:spChg>
      </pc:sldChg>
      <pc:sldChg chg="addSp modSp add mod">
        <pc:chgData name="Purvish Jajal" userId="73b27bbc9701609e" providerId="LiveId" clId="{FF5C1438-997A-6C4C-8FA0-6E6599F092AB}" dt="2024-09-17T22:29:19.159" v="27425" actId="122"/>
        <pc:sldMkLst>
          <pc:docMk/>
          <pc:sldMk cId="3682156299" sldId="270"/>
        </pc:sldMkLst>
        <pc:spChg chg="mod">
          <ac:chgData name="Purvish Jajal" userId="73b27bbc9701609e" providerId="LiveId" clId="{FF5C1438-997A-6C4C-8FA0-6E6599F092AB}" dt="2024-09-17T08:35:36.862" v="23325" actId="404"/>
          <ac:spMkLst>
            <pc:docMk/>
            <pc:sldMk cId="3682156299" sldId="270"/>
            <ac:spMk id="2" creationId="{79DE9E1A-DB4D-188A-D464-05EBE6E7872C}"/>
          </ac:spMkLst>
        </pc:spChg>
        <pc:spChg chg="add mod">
          <ac:chgData name="Purvish Jajal" userId="73b27bbc9701609e" providerId="LiveId" clId="{FF5C1438-997A-6C4C-8FA0-6E6599F092AB}" dt="2024-09-17T22:29:19.159" v="27425" actId="122"/>
          <ac:spMkLst>
            <pc:docMk/>
            <pc:sldMk cId="3682156299" sldId="270"/>
            <ac:spMk id="3" creationId="{BF930182-5C6E-7804-9052-902E416390A6}"/>
          </ac:spMkLst>
        </pc:spChg>
      </pc:sldChg>
      <pc:sldChg chg="addSp delSp modSp add mod delAnim modAnim modNotesTx">
        <pc:chgData name="Purvish Jajal" userId="73b27bbc9701609e" providerId="LiveId" clId="{FF5C1438-997A-6C4C-8FA0-6E6599F092AB}" dt="2024-09-18T11:03:57.823" v="32270"/>
        <pc:sldMkLst>
          <pc:docMk/>
          <pc:sldMk cId="3394498468" sldId="271"/>
        </pc:sldMkLst>
        <pc:spChg chg="mod">
          <ac:chgData name="Purvish Jajal" userId="73b27bbc9701609e" providerId="LiveId" clId="{FF5C1438-997A-6C4C-8FA0-6E6599F092AB}" dt="2024-09-16T17:23:46.696" v="15328" actId="14100"/>
          <ac:spMkLst>
            <pc:docMk/>
            <pc:sldMk cId="3394498468" sldId="271"/>
            <ac:spMk id="2" creationId="{DF392E80-D193-4A4A-4C85-B0FE256EF5A6}"/>
          </ac:spMkLst>
        </pc:spChg>
        <pc:spChg chg="mod">
          <ac:chgData name="Purvish Jajal" userId="73b27bbc9701609e" providerId="LiveId" clId="{FF5C1438-997A-6C4C-8FA0-6E6599F092AB}" dt="2024-09-15T05:27:39.906" v="10669" actId="20577"/>
          <ac:spMkLst>
            <pc:docMk/>
            <pc:sldMk cId="3394498468" sldId="271"/>
            <ac:spMk id="3" creationId="{38F02CCC-9176-3DE7-23FB-80069F502A37}"/>
          </ac:spMkLst>
        </pc:spChg>
        <pc:spChg chg="add del mod">
          <ac:chgData name="Purvish Jajal" userId="73b27bbc9701609e" providerId="LiveId" clId="{FF5C1438-997A-6C4C-8FA0-6E6599F092AB}" dt="2024-09-17T13:58:01.483" v="24427" actId="478"/>
          <ac:spMkLst>
            <pc:docMk/>
            <pc:sldMk cId="3394498468" sldId="271"/>
            <ac:spMk id="6" creationId="{463B074C-180F-D67F-039B-0ED7D45E4C19}"/>
          </ac:spMkLst>
        </pc:spChg>
        <pc:spChg chg="add mod">
          <ac:chgData name="Purvish Jajal" userId="73b27bbc9701609e" providerId="LiveId" clId="{FF5C1438-997A-6C4C-8FA0-6E6599F092AB}" dt="2024-09-18T07:08:32.555" v="31233" actId="1076"/>
          <ac:spMkLst>
            <pc:docMk/>
            <pc:sldMk cId="3394498468" sldId="271"/>
            <ac:spMk id="6" creationId="{FA8F3053-B959-5FAD-8A04-835E6C9482B7}"/>
          </ac:spMkLst>
        </pc:spChg>
        <pc:spChg chg="add del mod">
          <ac:chgData name="Purvish Jajal" userId="73b27bbc9701609e" providerId="LiveId" clId="{FF5C1438-997A-6C4C-8FA0-6E6599F092AB}" dt="2024-09-18T05:46:03.297" v="29228"/>
          <ac:spMkLst>
            <pc:docMk/>
            <pc:sldMk cId="3394498468" sldId="271"/>
            <ac:spMk id="15" creationId="{2DA48EF1-2CB8-FA81-F6E3-28FEA7AF26AA}"/>
          </ac:spMkLst>
        </pc:spChg>
        <pc:spChg chg="add mod">
          <ac:chgData name="Purvish Jajal" userId="73b27bbc9701609e" providerId="LiveId" clId="{FF5C1438-997A-6C4C-8FA0-6E6599F092AB}" dt="2024-09-18T05:45:36.710" v="29220" actId="1076"/>
          <ac:spMkLst>
            <pc:docMk/>
            <pc:sldMk cId="3394498468" sldId="271"/>
            <ac:spMk id="16" creationId="{8D4F5A40-5E16-46DC-AE21-678E4FCFEC80}"/>
          </ac:spMkLst>
        </pc:spChg>
        <pc:picChg chg="del mod">
          <ac:chgData name="Purvish Jajal" userId="73b27bbc9701609e" providerId="LiveId" clId="{FF5C1438-997A-6C4C-8FA0-6E6599F092AB}" dt="2024-09-15T05:27:40.887" v="10671" actId="478"/>
          <ac:picMkLst>
            <pc:docMk/>
            <pc:sldMk cId="3394498468" sldId="271"/>
            <ac:picMk id="4" creationId="{8E07D33A-3070-752E-E615-B537EDAFF3C0}"/>
          </ac:picMkLst>
        </pc:picChg>
        <pc:picChg chg="add mod">
          <ac:chgData name="Purvish Jajal" userId="73b27bbc9701609e" providerId="LiveId" clId="{FF5C1438-997A-6C4C-8FA0-6E6599F092AB}" dt="2024-09-17T13:58:07.766" v="24429" actId="1076"/>
          <ac:picMkLst>
            <pc:docMk/>
            <pc:sldMk cId="3394498468" sldId="271"/>
            <ac:picMk id="5" creationId="{81FB673E-53E4-8D74-1393-6F786E41B9A1}"/>
          </ac:picMkLst>
        </pc:picChg>
        <pc:cxnChg chg="add mod">
          <ac:chgData name="Purvish Jajal" userId="73b27bbc9701609e" providerId="LiveId" clId="{FF5C1438-997A-6C4C-8FA0-6E6599F092AB}" dt="2024-09-18T05:45:44.297" v="29222" actId="14100"/>
          <ac:cxnSpMkLst>
            <pc:docMk/>
            <pc:sldMk cId="3394498468" sldId="271"/>
            <ac:cxnSpMk id="7" creationId="{D87A1D81-A574-CB32-1F5C-CEDF9A738615}"/>
          </ac:cxnSpMkLst>
        </pc:cxnChg>
        <pc:cxnChg chg="add mod">
          <ac:chgData name="Purvish Jajal" userId="73b27bbc9701609e" providerId="LiveId" clId="{FF5C1438-997A-6C4C-8FA0-6E6599F092AB}" dt="2024-09-18T05:45:39.281" v="29221" actId="14100"/>
          <ac:cxnSpMkLst>
            <pc:docMk/>
            <pc:sldMk cId="3394498468" sldId="271"/>
            <ac:cxnSpMk id="10" creationId="{0A58E8CF-DB9E-779E-A40C-50539E1503D6}"/>
          </ac:cxnSpMkLst>
        </pc:cxnChg>
      </pc:sldChg>
      <pc:sldChg chg="modSp new del mod">
        <pc:chgData name="Purvish Jajal" userId="73b27bbc9701609e" providerId="LiveId" clId="{FF5C1438-997A-6C4C-8FA0-6E6599F092AB}" dt="2024-09-15T05:32:01.221" v="10860" actId="680"/>
        <pc:sldMkLst>
          <pc:docMk/>
          <pc:sldMk cId="197595107" sldId="272"/>
        </pc:sldMkLst>
        <pc:spChg chg="mod">
          <ac:chgData name="Purvish Jajal" userId="73b27bbc9701609e" providerId="LiveId" clId="{FF5C1438-997A-6C4C-8FA0-6E6599F092AB}" dt="2024-09-15T05:32:00.401" v="10859" actId="20577"/>
          <ac:spMkLst>
            <pc:docMk/>
            <pc:sldMk cId="197595107" sldId="272"/>
            <ac:spMk id="2" creationId="{98D7EC10-7C46-81EB-D89D-E4AB6472926D}"/>
          </ac:spMkLst>
        </pc:spChg>
      </pc:sldChg>
      <pc:sldChg chg="addSp delSp modSp add mod modAnim modNotesTx">
        <pc:chgData name="Purvish Jajal" userId="73b27bbc9701609e" providerId="LiveId" clId="{FF5C1438-997A-6C4C-8FA0-6E6599F092AB}" dt="2024-09-17T08:59:51.771" v="23710" actId="20577"/>
        <pc:sldMkLst>
          <pc:docMk/>
          <pc:sldMk cId="1683813386" sldId="272"/>
        </pc:sldMkLst>
        <pc:spChg chg="mod">
          <ac:chgData name="Purvish Jajal" userId="73b27bbc9701609e" providerId="LiveId" clId="{FF5C1438-997A-6C4C-8FA0-6E6599F092AB}" dt="2024-09-17T00:51:12.600" v="17145" actId="20577"/>
          <ac:spMkLst>
            <pc:docMk/>
            <pc:sldMk cId="1683813386" sldId="272"/>
            <ac:spMk id="2" creationId="{1939FAA5-3E59-2E7F-6AA5-646573E9C104}"/>
          </ac:spMkLst>
        </pc:spChg>
        <pc:spChg chg="mod">
          <ac:chgData name="Purvish Jajal" userId="73b27bbc9701609e" providerId="LiveId" clId="{FF5C1438-997A-6C4C-8FA0-6E6599F092AB}" dt="2024-09-15T05:32:08.996" v="10876" actId="20577"/>
          <ac:spMkLst>
            <pc:docMk/>
            <pc:sldMk cId="1683813386" sldId="272"/>
            <ac:spMk id="3" creationId="{DDF84AAC-F571-1310-1D79-CFEED4EA6F18}"/>
          </ac:spMkLst>
        </pc:spChg>
        <pc:spChg chg="add mod">
          <ac:chgData name="Purvish Jajal" userId="73b27bbc9701609e" providerId="LiveId" clId="{FF5C1438-997A-6C4C-8FA0-6E6599F092AB}" dt="2024-09-17T08:53:44.228" v="23573" actId="1076"/>
          <ac:spMkLst>
            <pc:docMk/>
            <pc:sldMk cId="1683813386" sldId="272"/>
            <ac:spMk id="6" creationId="{BAB8A062-4A9C-3E6D-62EC-582EFC85602F}"/>
          </ac:spMkLst>
        </pc:spChg>
        <pc:picChg chg="add mod modCrop">
          <ac:chgData name="Purvish Jajal" userId="73b27bbc9701609e" providerId="LiveId" clId="{FF5C1438-997A-6C4C-8FA0-6E6599F092AB}" dt="2024-09-17T08:53:39.177" v="23572" actId="14100"/>
          <ac:picMkLst>
            <pc:docMk/>
            <pc:sldMk cId="1683813386" sldId="272"/>
            <ac:picMk id="4" creationId="{E8F2AE21-F6DE-1B5B-E620-685845BCCA3B}"/>
          </ac:picMkLst>
        </pc:picChg>
        <pc:picChg chg="del">
          <ac:chgData name="Purvish Jajal" userId="73b27bbc9701609e" providerId="LiveId" clId="{FF5C1438-997A-6C4C-8FA0-6E6599F092AB}" dt="2024-09-15T05:36:10.433" v="11159" actId="478"/>
          <ac:picMkLst>
            <pc:docMk/>
            <pc:sldMk cId="1683813386" sldId="272"/>
            <ac:picMk id="5" creationId="{9A9DF94E-EAA2-73B5-A72F-93EFA1527053}"/>
          </ac:picMkLst>
        </pc:picChg>
      </pc:sldChg>
      <pc:sldChg chg="addSp delSp modSp add mod ord modNotesTx">
        <pc:chgData name="Purvish Jajal" userId="73b27bbc9701609e" providerId="LiveId" clId="{FF5C1438-997A-6C4C-8FA0-6E6599F092AB}" dt="2024-09-17T13:59:35.079" v="24465" actId="20578"/>
        <pc:sldMkLst>
          <pc:docMk/>
          <pc:sldMk cId="263596184" sldId="273"/>
        </pc:sldMkLst>
        <pc:spChg chg="mod">
          <ac:chgData name="Purvish Jajal" userId="73b27bbc9701609e" providerId="LiveId" clId="{FF5C1438-997A-6C4C-8FA0-6E6599F092AB}" dt="2024-09-17T01:37:51.992" v="21251" actId="20577"/>
          <ac:spMkLst>
            <pc:docMk/>
            <pc:sldMk cId="263596184" sldId="273"/>
            <ac:spMk id="2" creationId="{19F141E9-B8DC-833F-64E3-DAA877334225}"/>
          </ac:spMkLst>
        </pc:spChg>
        <pc:spChg chg="mod">
          <ac:chgData name="Purvish Jajal" userId="73b27bbc9701609e" providerId="LiveId" clId="{FF5C1438-997A-6C4C-8FA0-6E6599F092AB}" dt="2024-09-15T05:45:03.831" v="11913" actId="20577"/>
          <ac:spMkLst>
            <pc:docMk/>
            <pc:sldMk cId="263596184" sldId="273"/>
            <ac:spMk id="3" creationId="{323A1B45-6C39-F89B-EBC5-FD9EA574E283}"/>
          </ac:spMkLst>
        </pc:spChg>
        <pc:picChg chg="del">
          <ac:chgData name="Purvish Jajal" userId="73b27bbc9701609e" providerId="LiveId" clId="{FF5C1438-997A-6C4C-8FA0-6E6599F092AB}" dt="2024-09-15T05:47:09.434" v="11995" actId="478"/>
          <ac:picMkLst>
            <pc:docMk/>
            <pc:sldMk cId="263596184" sldId="273"/>
            <ac:picMk id="4" creationId="{9B5C29DF-8C25-F22F-8A09-420F24B8F30A}"/>
          </ac:picMkLst>
        </pc:picChg>
        <pc:picChg chg="add mod">
          <ac:chgData name="Purvish Jajal" userId="73b27bbc9701609e" providerId="LiveId" clId="{FF5C1438-997A-6C4C-8FA0-6E6599F092AB}" dt="2024-09-15T05:52:04.363" v="11997" actId="1076"/>
          <ac:picMkLst>
            <pc:docMk/>
            <pc:sldMk cId="263596184" sldId="273"/>
            <ac:picMk id="5" creationId="{B06B4A60-DF12-C70C-F910-E19FCE77C58D}"/>
          </ac:picMkLst>
        </pc:picChg>
      </pc:sldChg>
      <pc:sldChg chg="delSp modSp add mod modAnim modNotesTx">
        <pc:chgData name="Purvish Jajal" userId="73b27bbc9701609e" providerId="LiveId" clId="{FF5C1438-997A-6C4C-8FA0-6E6599F092AB}" dt="2024-09-18T10:35:34.140" v="32263" actId="20577"/>
        <pc:sldMkLst>
          <pc:docMk/>
          <pc:sldMk cId="2149438865" sldId="274"/>
        </pc:sldMkLst>
        <pc:spChg chg="mod">
          <ac:chgData name="Purvish Jajal" userId="73b27bbc9701609e" providerId="LiveId" clId="{FF5C1438-997A-6C4C-8FA0-6E6599F092AB}" dt="2024-09-18T06:00:37.222" v="30872" actId="20577"/>
          <ac:spMkLst>
            <pc:docMk/>
            <pc:sldMk cId="2149438865" sldId="274"/>
            <ac:spMk id="2" creationId="{1D549369-DD0D-0484-360E-873D4560B2AE}"/>
          </ac:spMkLst>
        </pc:spChg>
        <pc:spChg chg="mod">
          <ac:chgData name="Purvish Jajal" userId="73b27bbc9701609e" providerId="LiveId" clId="{FF5C1438-997A-6C4C-8FA0-6E6599F092AB}" dt="2024-09-17T22:36:30.244" v="27708" actId="313"/>
          <ac:spMkLst>
            <pc:docMk/>
            <pc:sldMk cId="2149438865" sldId="274"/>
            <ac:spMk id="3" creationId="{79EF3793-17A1-CA90-3247-4D814855D72B}"/>
          </ac:spMkLst>
        </pc:spChg>
        <pc:picChg chg="del">
          <ac:chgData name="Purvish Jajal" userId="73b27bbc9701609e" providerId="LiveId" clId="{FF5C1438-997A-6C4C-8FA0-6E6599F092AB}" dt="2024-09-15T05:38:55.947" v="11200" actId="478"/>
          <ac:picMkLst>
            <pc:docMk/>
            <pc:sldMk cId="2149438865" sldId="274"/>
            <ac:picMk id="5" creationId="{5F6A459E-624A-DDD4-81FC-78C00AC991F8}"/>
          </ac:picMkLst>
        </pc:picChg>
      </pc:sldChg>
      <pc:sldChg chg="addSp delSp modSp add mod ord modAnim modNotesTx">
        <pc:chgData name="Purvish Jajal" userId="73b27bbc9701609e" providerId="LiveId" clId="{FF5C1438-997A-6C4C-8FA0-6E6599F092AB}" dt="2024-09-17T13:59:35.079" v="24465" actId="20578"/>
        <pc:sldMkLst>
          <pc:docMk/>
          <pc:sldMk cId="2444878472" sldId="275"/>
        </pc:sldMkLst>
        <pc:spChg chg="mod">
          <ac:chgData name="Purvish Jajal" userId="73b27bbc9701609e" providerId="LiveId" clId="{FF5C1438-997A-6C4C-8FA0-6E6599F092AB}" dt="2024-09-15T06:28:26.270" v="12592" actId="113"/>
          <ac:spMkLst>
            <pc:docMk/>
            <pc:sldMk cId="2444878472" sldId="275"/>
            <ac:spMk id="2" creationId="{8535DE15-A5B6-0123-6688-902DD828D07F}"/>
          </ac:spMkLst>
        </pc:spChg>
        <pc:spChg chg="mod">
          <ac:chgData name="Purvish Jajal" userId="73b27bbc9701609e" providerId="LiveId" clId="{FF5C1438-997A-6C4C-8FA0-6E6599F092AB}" dt="2024-09-15T06:31:20.296" v="12777" actId="20577"/>
          <ac:spMkLst>
            <pc:docMk/>
            <pc:sldMk cId="2444878472" sldId="275"/>
            <ac:spMk id="3" creationId="{1EC2A225-2C6C-30B2-320B-B23535ACFFA4}"/>
          </ac:spMkLst>
        </pc:spChg>
        <pc:spChg chg="add mod">
          <ac:chgData name="Purvish Jajal" userId="73b27bbc9701609e" providerId="LiveId" clId="{FF5C1438-997A-6C4C-8FA0-6E6599F092AB}" dt="2024-09-17T08:54:39.224" v="23579" actId="14100"/>
          <ac:spMkLst>
            <pc:docMk/>
            <pc:sldMk cId="2444878472" sldId="275"/>
            <ac:spMk id="6" creationId="{3C835D0B-C24E-09D6-4141-8BC741C0E638}"/>
          </ac:spMkLst>
        </pc:spChg>
        <pc:picChg chg="add mod">
          <ac:chgData name="Purvish Jajal" userId="73b27bbc9701609e" providerId="LiveId" clId="{FF5C1438-997A-6C4C-8FA0-6E6599F092AB}" dt="2024-09-17T08:54:25.698" v="23575" actId="1076"/>
          <ac:picMkLst>
            <pc:docMk/>
            <pc:sldMk cId="2444878472" sldId="275"/>
            <ac:picMk id="4" creationId="{520FCF3D-0341-50DB-2239-FC8D03123BA3}"/>
          </ac:picMkLst>
        </pc:picChg>
        <pc:picChg chg="del">
          <ac:chgData name="Purvish Jajal" userId="73b27bbc9701609e" providerId="LiveId" clId="{FF5C1438-997A-6C4C-8FA0-6E6599F092AB}" dt="2024-09-15T05:52:51.131" v="12013" actId="478"/>
          <ac:picMkLst>
            <pc:docMk/>
            <pc:sldMk cId="2444878472" sldId="275"/>
            <ac:picMk id="5" creationId="{1DE2EF90-472F-3386-4860-43E2310ED025}"/>
          </ac:picMkLst>
        </pc:picChg>
      </pc:sldChg>
      <pc:sldChg chg="addSp delSp modSp add mod modShow modNotesTx">
        <pc:chgData name="Purvish Jajal" userId="73b27bbc9701609e" providerId="LiveId" clId="{FF5C1438-997A-6C4C-8FA0-6E6599F092AB}" dt="2024-09-17T08:57:50.343" v="23625" actId="729"/>
        <pc:sldMkLst>
          <pc:docMk/>
          <pc:sldMk cId="1562780139" sldId="276"/>
        </pc:sldMkLst>
        <pc:spChg chg="mod">
          <ac:chgData name="Purvish Jajal" userId="73b27bbc9701609e" providerId="LiveId" clId="{FF5C1438-997A-6C4C-8FA0-6E6599F092AB}" dt="2024-09-17T08:56:50.215" v="23623" actId="14100"/>
          <ac:spMkLst>
            <pc:docMk/>
            <pc:sldMk cId="1562780139" sldId="276"/>
            <ac:spMk id="2" creationId="{75D3A2FD-B8ED-33F5-3BAC-9BC4469DB14B}"/>
          </ac:spMkLst>
        </pc:spChg>
        <pc:spChg chg="mod">
          <ac:chgData name="Purvish Jajal" userId="73b27bbc9701609e" providerId="LiveId" clId="{FF5C1438-997A-6C4C-8FA0-6E6599F092AB}" dt="2024-09-15T05:54:40.802" v="12080" actId="20577"/>
          <ac:spMkLst>
            <pc:docMk/>
            <pc:sldMk cId="1562780139" sldId="276"/>
            <ac:spMk id="3" creationId="{E6101A82-D26A-F70E-A364-0C9089136624}"/>
          </ac:spMkLst>
        </pc:spChg>
        <pc:picChg chg="add mod">
          <ac:chgData name="Purvish Jajal" userId="73b27bbc9701609e" providerId="LiveId" clId="{FF5C1438-997A-6C4C-8FA0-6E6599F092AB}" dt="2024-09-17T08:56:53.442" v="23624" actId="1076"/>
          <ac:picMkLst>
            <pc:docMk/>
            <pc:sldMk cId="1562780139" sldId="276"/>
            <ac:picMk id="4" creationId="{8D7202AF-B0B6-06C0-8D7B-84F54FB36A9C}"/>
          </ac:picMkLst>
        </pc:picChg>
        <pc:picChg chg="del mod">
          <ac:chgData name="Purvish Jajal" userId="73b27bbc9701609e" providerId="LiveId" clId="{FF5C1438-997A-6C4C-8FA0-6E6599F092AB}" dt="2024-09-15T05:54:43.646" v="12082" actId="478"/>
          <ac:picMkLst>
            <pc:docMk/>
            <pc:sldMk cId="1562780139" sldId="276"/>
            <ac:picMk id="5" creationId="{497DCC00-CE0A-3547-71F7-1BAB04CC588D}"/>
          </ac:picMkLst>
        </pc:picChg>
      </pc:sldChg>
      <pc:sldChg chg="add del">
        <pc:chgData name="Purvish Jajal" userId="73b27bbc9701609e" providerId="LiveId" clId="{FF5C1438-997A-6C4C-8FA0-6E6599F092AB}" dt="2024-09-15T05:54:08.476" v="12018" actId="2696"/>
        <pc:sldMkLst>
          <pc:docMk/>
          <pc:sldMk cId="1946838562" sldId="276"/>
        </pc:sldMkLst>
      </pc:sldChg>
      <pc:sldChg chg="addSp delSp modSp add mod modShow modNotesTx">
        <pc:chgData name="Purvish Jajal" userId="73b27bbc9701609e" providerId="LiveId" clId="{FF5C1438-997A-6C4C-8FA0-6E6599F092AB}" dt="2024-09-17T08:57:50.343" v="23625" actId="729"/>
        <pc:sldMkLst>
          <pc:docMk/>
          <pc:sldMk cId="1093916928" sldId="277"/>
        </pc:sldMkLst>
        <pc:spChg chg="del">
          <ac:chgData name="Purvish Jajal" userId="73b27bbc9701609e" providerId="LiveId" clId="{FF5C1438-997A-6C4C-8FA0-6E6599F092AB}" dt="2024-09-15T06:32:38.748" v="12788" actId="478"/>
          <ac:spMkLst>
            <pc:docMk/>
            <pc:sldMk cId="1093916928" sldId="277"/>
            <ac:spMk id="2" creationId="{24E33929-FD33-7D7A-E8B6-BF90683CAA30}"/>
          </ac:spMkLst>
        </pc:spChg>
        <pc:spChg chg="mod">
          <ac:chgData name="Purvish Jajal" userId="73b27bbc9701609e" providerId="LiveId" clId="{FF5C1438-997A-6C4C-8FA0-6E6599F092AB}" dt="2024-09-17T08:43:23.364" v="23528" actId="20577"/>
          <ac:spMkLst>
            <pc:docMk/>
            <pc:sldMk cId="1093916928" sldId="277"/>
            <ac:spMk id="3" creationId="{23F3926C-332B-32E7-694C-763EF0A85091}"/>
          </ac:spMkLst>
        </pc:spChg>
        <pc:spChg chg="add del mod">
          <ac:chgData name="Purvish Jajal" userId="73b27bbc9701609e" providerId="LiveId" clId="{FF5C1438-997A-6C4C-8FA0-6E6599F092AB}" dt="2024-09-15T06:32:41.144" v="12789" actId="478"/>
          <ac:spMkLst>
            <pc:docMk/>
            <pc:sldMk cId="1093916928" sldId="277"/>
            <ac:spMk id="6" creationId="{5AFF7354-A07B-ECA2-E65F-8773D42339D8}"/>
          </ac:spMkLst>
        </pc:spChg>
        <pc:picChg chg="add del mod">
          <ac:chgData name="Purvish Jajal" userId="73b27bbc9701609e" providerId="LiveId" clId="{FF5C1438-997A-6C4C-8FA0-6E6599F092AB}" dt="2024-09-15T06:33:16.605" v="12801" actId="1076"/>
          <ac:picMkLst>
            <pc:docMk/>
            <pc:sldMk cId="1093916928" sldId="277"/>
            <ac:picMk id="4" creationId="{C6D7F60F-E757-81D9-08C8-3C5523806569}"/>
          </ac:picMkLst>
        </pc:picChg>
        <pc:picChg chg="add mod modCrop">
          <ac:chgData name="Purvish Jajal" userId="73b27bbc9701609e" providerId="LiveId" clId="{FF5C1438-997A-6C4C-8FA0-6E6599F092AB}" dt="2024-09-15T06:33:09.099" v="12799" actId="1076"/>
          <ac:picMkLst>
            <pc:docMk/>
            <pc:sldMk cId="1093916928" sldId="277"/>
            <ac:picMk id="7" creationId="{798D1EC5-7149-5152-3251-19FBA268B245}"/>
          </ac:picMkLst>
        </pc:picChg>
      </pc:sldChg>
      <pc:sldChg chg="addSp modSp mod modNotesTx">
        <pc:chgData name="Purvish Jajal" userId="73b27bbc9701609e" providerId="LiveId" clId="{FF5C1438-997A-6C4C-8FA0-6E6599F092AB}" dt="2024-09-18T10:10:08.342" v="32236" actId="20577"/>
        <pc:sldMkLst>
          <pc:docMk/>
          <pc:sldMk cId="1926398972" sldId="278"/>
        </pc:sldMkLst>
        <pc:spChg chg="mod">
          <ac:chgData name="Purvish Jajal" userId="73b27bbc9701609e" providerId="LiveId" clId="{FF5C1438-997A-6C4C-8FA0-6E6599F092AB}" dt="2024-09-17T08:35:43.209" v="23330" actId="404"/>
          <ac:spMkLst>
            <pc:docMk/>
            <pc:sldMk cId="1926398972" sldId="278"/>
            <ac:spMk id="2" creationId="{79DE9E1A-DB4D-188A-D464-05EBE6E7872C}"/>
          </ac:spMkLst>
        </pc:spChg>
        <pc:spChg chg="add mod">
          <ac:chgData name="Purvish Jajal" userId="73b27bbc9701609e" providerId="LiveId" clId="{FF5C1438-997A-6C4C-8FA0-6E6599F092AB}" dt="2024-09-17T22:31:09.682" v="27438" actId="20577"/>
          <ac:spMkLst>
            <pc:docMk/>
            <pc:sldMk cId="1926398972" sldId="278"/>
            <ac:spMk id="3" creationId="{B243203A-59AE-6B97-DA7B-91003D8BF5E0}"/>
          </ac:spMkLst>
        </pc:spChg>
        <pc:spChg chg="add mod">
          <ac:chgData name="Purvish Jajal" userId="73b27bbc9701609e" providerId="LiveId" clId="{FF5C1438-997A-6C4C-8FA0-6E6599F092AB}" dt="2024-09-17T22:31:04.481" v="27437" actId="20577"/>
          <ac:spMkLst>
            <pc:docMk/>
            <pc:sldMk cId="1926398972" sldId="278"/>
            <ac:spMk id="5" creationId="{EF965A7E-EA96-CD63-C135-ECEBBD362F7B}"/>
          </ac:spMkLst>
        </pc:spChg>
      </pc:sldChg>
      <pc:sldChg chg="addSp modSp mod modNotesTx">
        <pc:chgData name="Purvish Jajal" userId="73b27bbc9701609e" providerId="LiveId" clId="{FF5C1438-997A-6C4C-8FA0-6E6599F092AB}" dt="2024-09-18T09:53:29.261" v="31921" actId="20577"/>
        <pc:sldMkLst>
          <pc:docMk/>
          <pc:sldMk cId="362912391" sldId="279"/>
        </pc:sldMkLst>
        <pc:spChg chg="mod">
          <ac:chgData name="Purvish Jajal" userId="73b27bbc9701609e" providerId="LiveId" clId="{FF5C1438-997A-6C4C-8FA0-6E6599F092AB}" dt="2024-09-17T13:06:09.481" v="23741" actId="20577"/>
          <ac:spMkLst>
            <pc:docMk/>
            <pc:sldMk cId="362912391" sldId="279"/>
            <ac:spMk id="2" creationId="{19F141E9-B8DC-833F-64E3-DAA877334225}"/>
          </ac:spMkLst>
        </pc:spChg>
        <pc:picChg chg="add">
          <ac:chgData name="Purvish Jajal" userId="73b27bbc9701609e" providerId="LiveId" clId="{FF5C1438-997A-6C4C-8FA0-6E6599F092AB}" dt="2024-09-16T17:07:26.056" v="15230"/>
          <ac:picMkLst>
            <pc:docMk/>
            <pc:sldMk cId="362912391" sldId="279"/>
            <ac:picMk id="5" creationId="{AB5FB693-413F-17F8-CC67-579A755B818B}"/>
          </ac:picMkLst>
        </pc:picChg>
      </pc:sldChg>
      <pc:sldChg chg="addSp delSp modSp add mod modAnim modNotesTx">
        <pc:chgData name="Purvish Jajal" userId="73b27bbc9701609e" providerId="LiveId" clId="{FF5C1438-997A-6C4C-8FA0-6E6599F092AB}" dt="2024-09-18T07:32:14" v="31530" actId="20577"/>
        <pc:sldMkLst>
          <pc:docMk/>
          <pc:sldMk cId="3859700416" sldId="280"/>
        </pc:sldMkLst>
        <pc:spChg chg="mod">
          <ac:chgData name="Purvish Jajal" userId="73b27bbc9701609e" providerId="LiveId" clId="{FF5C1438-997A-6C4C-8FA0-6E6599F092AB}" dt="2024-09-17T21:00:33.368" v="25424" actId="20577"/>
          <ac:spMkLst>
            <pc:docMk/>
            <pc:sldMk cId="3859700416" sldId="280"/>
            <ac:spMk id="3" creationId="{43EF2BB9-6508-F154-50B6-2BD4D1D269BF}"/>
          </ac:spMkLst>
        </pc:spChg>
        <pc:spChg chg="mod topLvl">
          <ac:chgData name="Purvish Jajal" userId="73b27bbc9701609e" providerId="LiveId" clId="{FF5C1438-997A-6C4C-8FA0-6E6599F092AB}" dt="2024-09-17T21:00:48.953" v="25448" actId="1037"/>
          <ac:spMkLst>
            <pc:docMk/>
            <pc:sldMk cId="3859700416" sldId="280"/>
            <ac:spMk id="22" creationId="{485212F8-810C-E7AC-4993-896D097B5F79}"/>
          </ac:spMkLst>
        </pc:spChg>
        <pc:spChg chg="add mod">
          <ac:chgData name="Purvish Jajal" userId="73b27bbc9701609e" providerId="LiveId" clId="{FF5C1438-997A-6C4C-8FA0-6E6599F092AB}" dt="2024-09-17T21:00:42.288" v="25435" actId="1037"/>
          <ac:spMkLst>
            <pc:docMk/>
            <pc:sldMk cId="3859700416" sldId="280"/>
            <ac:spMk id="1069" creationId="{21E11120-443D-AF8B-BD05-86647B0AD08C}"/>
          </ac:spMkLst>
        </pc:spChg>
        <pc:spChg chg="add mod">
          <ac:chgData name="Purvish Jajal" userId="73b27bbc9701609e" providerId="LiveId" clId="{FF5C1438-997A-6C4C-8FA0-6E6599F092AB}" dt="2024-09-16T16:24:47.318" v="14921"/>
          <ac:spMkLst>
            <pc:docMk/>
            <pc:sldMk cId="3859700416" sldId="280"/>
            <ac:spMk id="1070" creationId="{6643C050-1E00-1C9B-C03C-1EFA1E2A2A28}"/>
          </ac:spMkLst>
        </pc:spChg>
        <pc:spChg chg="add mod">
          <ac:chgData name="Purvish Jajal" userId="73b27bbc9701609e" providerId="LiveId" clId="{FF5C1438-997A-6C4C-8FA0-6E6599F092AB}" dt="2024-09-17T08:11:15.068" v="22931" actId="1076"/>
          <ac:spMkLst>
            <pc:docMk/>
            <pc:sldMk cId="3859700416" sldId="280"/>
            <ac:spMk id="1072" creationId="{9EE35805-3E85-3D61-EAB5-94436CD9F878}"/>
          </ac:spMkLst>
        </pc:spChg>
        <pc:grpChg chg="del mod">
          <ac:chgData name="Purvish Jajal" userId="73b27bbc9701609e" providerId="LiveId" clId="{FF5C1438-997A-6C4C-8FA0-6E6599F092AB}" dt="2024-09-16T16:17:18.938" v="14718" actId="165"/>
          <ac:grpSpMkLst>
            <pc:docMk/>
            <pc:sldMk cId="3859700416" sldId="280"/>
            <ac:grpSpMk id="55" creationId="{3F024D2C-6EE1-C118-CFBA-173A01DC07C0}"/>
          </ac:grpSpMkLst>
        </pc:grpChg>
        <pc:grpChg chg="add mod">
          <ac:chgData name="Purvish Jajal" userId="73b27bbc9701609e" providerId="LiveId" clId="{FF5C1438-997A-6C4C-8FA0-6E6599F092AB}" dt="2024-09-17T21:00:48.953" v="25448" actId="1037"/>
          <ac:grpSpMkLst>
            <pc:docMk/>
            <pc:sldMk cId="3859700416" sldId="280"/>
            <ac:grpSpMk id="1034" creationId="{C11A5A00-18CE-2C11-6C51-0F67B87B3947}"/>
          </ac:grpSpMkLst>
        </pc:grpChg>
        <pc:grpChg chg="add mod">
          <ac:chgData name="Purvish Jajal" userId="73b27bbc9701609e" providerId="LiveId" clId="{FF5C1438-997A-6C4C-8FA0-6E6599F092AB}" dt="2024-09-16T16:22:56.448" v="14864" actId="338"/>
          <ac:grpSpMkLst>
            <pc:docMk/>
            <pc:sldMk cId="3859700416" sldId="280"/>
            <ac:grpSpMk id="1063" creationId="{83D63A26-61BD-BDE1-E5AB-36943A9554AD}"/>
          </ac:grpSpMkLst>
        </pc:grpChg>
        <pc:grpChg chg="add mod">
          <ac:chgData name="Purvish Jajal" userId="73b27bbc9701609e" providerId="LiveId" clId="{FF5C1438-997A-6C4C-8FA0-6E6599F092AB}" dt="2024-09-16T16:23:04.300" v="14868" actId="338"/>
          <ac:grpSpMkLst>
            <pc:docMk/>
            <pc:sldMk cId="3859700416" sldId="280"/>
            <ac:grpSpMk id="1064" creationId="{78D57B4A-D667-10BB-AD01-FF791485B97D}"/>
          </ac:grpSpMkLst>
        </pc:grpChg>
        <pc:grpChg chg="add del mod">
          <ac:chgData name="Purvish Jajal" userId="73b27bbc9701609e" providerId="LiveId" clId="{FF5C1438-997A-6C4C-8FA0-6E6599F092AB}" dt="2024-09-16T16:23:26.909" v="14872" actId="165"/>
          <ac:grpSpMkLst>
            <pc:docMk/>
            <pc:sldMk cId="3859700416" sldId="280"/>
            <ac:grpSpMk id="1066" creationId="{2AFE88C0-C167-D54A-AAFA-997D95A4ECC3}"/>
          </ac:grpSpMkLst>
        </pc:grpChg>
        <pc:grpChg chg="add del mod">
          <ac:chgData name="Purvish Jajal" userId="73b27bbc9701609e" providerId="LiveId" clId="{FF5C1438-997A-6C4C-8FA0-6E6599F092AB}" dt="2024-09-16T16:23:37.975" v="14878" actId="165"/>
          <ac:grpSpMkLst>
            <pc:docMk/>
            <pc:sldMk cId="3859700416" sldId="280"/>
            <ac:grpSpMk id="1067" creationId="{23CDD9A9-C1EF-00D3-770F-6171EA410CCB}"/>
          </ac:grpSpMkLst>
        </pc:grpChg>
        <pc:grpChg chg="add mod">
          <ac:chgData name="Purvish Jajal" userId="73b27bbc9701609e" providerId="LiveId" clId="{FF5C1438-997A-6C4C-8FA0-6E6599F092AB}" dt="2024-09-17T08:10:21.734" v="22910" actId="1076"/>
          <ac:grpSpMkLst>
            <pc:docMk/>
            <pc:sldMk cId="3859700416" sldId="280"/>
            <ac:grpSpMk id="1068" creationId="{3F87336A-6736-7493-D36B-EFD549833588}"/>
          </ac:grpSpMkLst>
        </pc:grpChg>
        <pc:grpChg chg="del mod">
          <ac:chgData name="Purvish Jajal" userId="73b27bbc9701609e" providerId="LiveId" clId="{FF5C1438-997A-6C4C-8FA0-6E6599F092AB}" dt="2024-09-16T16:11:45.864" v="14607" actId="165"/>
          <ac:grpSpMkLst>
            <pc:docMk/>
            <pc:sldMk cId="3859700416" sldId="280"/>
            <ac:grpSpMk id="1075" creationId="{D7B8D1EE-D4E9-84C3-6EFC-7CF891181172}"/>
          </ac:grpSpMkLst>
        </pc:grpChg>
        <pc:picChg chg="mod topLvl">
          <ac:chgData name="Purvish Jajal" userId="73b27bbc9701609e" providerId="LiveId" clId="{FF5C1438-997A-6C4C-8FA0-6E6599F092AB}" dt="2024-09-17T21:00:48.953" v="25448" actId="1037"/>
          <ac:picMkLst>
            <pc:docMk/>
            <pc:sldMk cId="3859700416" sldId="280"/>
            <ac:picMk id="16" creationId="{7FE00560-9663-9099-BACD-9EF431ABEE48}"/>
          </ac:picMkLst>
        </pc:picChg>
        <pc:picChg chg="mod topLvl">
          <ac:chgData name="Purvish Jajal" userId="73b27bbc9701609e" providerId="LiveId" clId="{FF5C1438-997A-6C4C-8FA0-6E6599F092AB}" dt="2024-09-17T21:00:48.953" v="25448" actId="1037"/>
          <ac:picMkLst>
            <pc:docMk/>
            <pc:sldMk cId="3859700416" sldId="280"/>
            <ac:picMk id="1028" creationId="{6E641264-5E3A-9DC6-34BD-99735628F890}"/>
          </ac:picMkLst>
        </pc:picChg>
        <pc:picChg chg="mod topLvl">
          <ac:chgData name="Purvish Jajal" userId="73b27bbc9701609e" providerId="LiveId" clId="{FF5C1438-997A-6C4C-8FA0-6E6599F092AB}" dt="2024-09-17T21:00:48.953" v="25448" actId="1037"/>
          <ac:picMkLst>
            <pc:docMk/>
            <pc:sldMk cId="3859700416" sldId="280"/>
            <ac:picMk id="1030" creationId="{2E21D7DB-E3D1-0181-B045-C3E4980D76C2}"/>
          </ac:picMkLst>
        </pc:picChg>
        <pc:picChg chg="mod topLvl">
          <ac:chgData name="Purvish Jajal" userId="73b27bbc9701609e" providerId="LiveId" clId="{FF5C1438-997A-6C4C-8FA0-6E6599F092AB}" dt="2024-09-17T21:00:48.953" v="25448" actId="1037"/>
          <ac:picMkLst>
            <pc:docMk/>
            <pc:sldMk cId="3859700416" sldId="280"/>
            <ac:picMk id="1049" creationId="{F9D8A4FA-5FFA-40E9-03E5-87F8B40284BA}"/>
          </ac:picMkLst>
        </pc:picChg>
        <pc:picChg chg="add mod">
          <ac:chgData name="Purvish Jajal" userId="73b27bbc9701609e" providerId="LiveId" clId="{FF5C1438-997A-6C4C-8FA0-6E6599F092AB}" dt="2024-09-17T08:10:21.734" v="22910" actId="1076"/>
          <ac:picMkLst>
            <pc:docMk/>
            <pc:sldMk cId="3859700416" sldId="280"/>
            <ac:picMk id="1056" creationId="{BB6E5C48-A8E4-2AA7-6454-978416C1D02B}"/>
          </ac:picMkLst>
        </pc:picChg>
        <pc:picChg chg="add mod">
          <ac:chgData name="Purvish Jajal" userId="73b27bbc9701609e" providerId="LiveId" clId="{FF5C1438-997A-6C4C-8FA0-6E6599F092AB}" dt="2024-09-17T08:10:21.734" v="22910" actId="1076"/>
          <ac:picMkLst>
            <pc:docMk/>
            <pc:sldMk cId="3859700416" sldId="280"/>
            <ac:picMk id="1057" creationId="{E6BBA406-9733-0E80-8C58-587D43A8B6CA}"/>
          </ac:picMkLst>
        </pc:picChg>
        <pc:picChg chg="mod topLvl">
          <ac:chgData name="Purvish Jajal" userId="73b27bbc9701609e" providerId="LiveId" clId="{FF5C1438-997A-6C4C-8FA0-6E6599F092AB}" dt="2024-09-17T21:00:48.953" v="25448" actId="1037"/>
          <ac:picMkLst>
            <pc:docMk/>
            <pc:sldMk cId="3859700416" sldId="280"/>
            <ac:picMk id="1061" creationId="{95D0A037-688A-89BF-DAAF-71B32A7E1148}"/>
          </ac:picMkLst>
        </pc:picChg>
        <pc:picChg chg="mod topLvl">
          <ac:chgData name="Purvish Jajal" userId="73b27bbc9701609e" providerId="LiveId" clId="{FF5C1438-997A-6C4C-8FA0-6E6599F092AB}" dt="2024-09-17T21:00:48.953" v="25448" actId="1037"/>
          <ac:picMkLst>
            <pc:docMk/>
            <pc:sldMk cId="3859700416" sldId="280"/>
            <ac:picMk id="1065" creationId="{1C8178C6-288D-6785-A311-8B3D9A26DD3E}"/>
          </ac:picMkLst>
        </pc:picChg>
        <pc:picChg chg="mod topLvl">
          <ac:chgData name="Purvish Jajal" userId="73b27bbc9701609e" providerId="LiveId" clId="{FF5C1438-997A-6C4C-8FA0-6E6599F092AB}" dt="2024-09-17T21:00:48.953" v="25448" actId="1037"/>
          <ac:picMkLst>
            <pc:docMk/>
            <pc:sldMk cId="3859700416" sldId="280"/>
            <ac:picMk id="1071" creationId="{AD84B2E6-1174-B044-FCD7-0BE25C54340D}"/>
          </ac:picMkLst>
        </pc:picChg>
        <pc:picChg chg="del mod topLvl">
          <ac:chgData name="Purvish Jajal" userId="73b27bbc9701609e" providerId="LiveId" clId="{FF5C1438-997A-6C4C-8FA0-6E6599F092AB}" dt="2024-09-16T16:21:34.387" v="14837" actId="478"/>
          <ac:picMkLst>
            <pc:docMk/>
            <pc:sldMk cId="3859700416" sldId="280"/>
            <ac:picMk id="2050" creationId="{DE18B447-AD1D-BE5D-2DF4-3E957EE0152C}"/>
          </ac:picMkLst>
        </pc:picChg>
        <pc:picChg chg="add del mod topLvl">
          <ac:chgData name="Purvish Jajal" userId="73b27bbc9701609e" providerId="LiveId" clId="{FF5C1438-997A-6C4C-8FA0-6E6599F092AB}" dt="2024-09-16T16:21:42.403" v="14843" actId="478"/>
          <ac:picMkLst>
            <pc:docMk/>
            <pc:sldMk cId="3859700416" sldId="280"/>
            <ac:picMk id="2052" creationId="{2FF7F2EF-1344-2AA5-7B17-B7EA899A6F44}"/>
          </ac:picMkLst>
        </pc:picChg>
        <pc:picChg chg="mod topLvl">
          <ac:chgData name="Purvish Jajal" userId="73b27bbc9701609e" providerId="LiveId" clId="{FF5C1438-997A-6C4C-8FA0-6E6599F092AB}" dt="2024-09-17T08:10:21.734" v="22910" actId="1076"/>
          <ac:picMkLst>
            <pc:docMk/>
            <pc:sldMk cId="3859700416" sldId="280"/>
            <ac:picMk id="2054" creationId="{40DC30EA-1F20-8230-BE08-642AF7D3CEB0}"/>
          </ac:picMkLst>
        </pc:picChg>
        <pc:picChg chg="del mod topLvl">
          <ac:chgData name="Purvish Jajal" userId="73b27bbc9701609e" providerId="LiveId" clId="{FF5C1438-997A-6C4C-8FA0-6E6599F092AB}" dt="2024-09-16T16:20:06.281" v="14807" actId="478"/>
          <ac:picMkLst>
            <pc:docMk/>
            <pc:sldMk cId="3859700416" sldId="280"/>
            <ac:picMk id="2056" creationId="{0FE7A9C9-6D81-F762-2548-05B8426ED620}"/>
          </ac:picMkLst>
        </pc:picChg>
        <pc:picChg chg="mod topLvl">
          <ac:chgData name="Purvish Jajal" userId="73b27bbc9701609e" providerId="LiveId" clId="{FF5C1438-997A-6C4C-8FA0-6E6599F092AB}" dt="2024-09-17T08:10:21.734" v="22910" actId="1076"/>
          <ac:picMkLst>
            <pc:docMk/>
            <pc:sldMk cId="3859700416" sldId="280"/>
            <ac:picMk id="2058" creationId="{00295F72-67D7-CBB4-D3AE-F1BA0A547B2F}"/>
          </ac:picMkLst>
        </pc:picChg>
        <pc:picChg chg="mod topLvl">
          <ac:chgData name="Purvish Jajal" userId="73b27bbc9701609e" providerId="LiveId" clId="{FF5C1438-997A-6C4C-8FA0-6E6599F092AB}" dt="2024-09-17T08:10:21.734" v="22910" actId="1076"/>
          <ac:picMkLst>
            <pc:docMk/>
            <pc:sldMk cId="3859700416" sldId="280"/>
            <ac:picMk id="2062" creationId="{E700EB82-890F-556A-2A1E-E68E2777803A}"/>
          </ac:picMkLst>
        </pc:picChg>
        <pc:picChg chg="mod topLvl">
          <ac:chgData name="Purvish Jajal" userId="73b27bbc9701609e" providerId="LiveId" clId="{FF5C1438-997A-6C4C-8FA0-6E6599F092AB}" dt="2024-09-17T08:10:21.734" v="22910" actId="1076"/>
          <ac:picMkLst>
            <pc:docMk/>
            <pc:sldMk cId="3859700416" sldId="280"/>
            <ac:picMk id="2064" creationId="{0FFC5FE6-8ECC-9B02-9431-304377EDB061}"/>
          </ac:picMkLst>
        </pc:picChg>
        <pc:picChg chg="mod topLvl">
          <ac:chgData name="Purvish Jajal" userId="73b27bbc9701609e" providerId="LiveId" clId="{FF5C1438-997A-6C4C-8FA0-6E6599F092AB}" dt="2024-09-17T08:10:21.734" v="22910" actId="1076"/>
          <ac:picMkLst>
            <pc:docMk/>
            <pc:sldMk cId="3859700416" sldId="280"/>
            <ac:picMk id="5122" creationId="{FDD8BB54-7E89-1A95-6ECC-522A88367074}"/>
          </ac:picMkLst>
        </pc:picChg>
        <pc:cxnChg chg="del mod topLvl">
          <ac:chgData name="Purvish Jajal" userId="73b27bbc9701609e" providerId="LiveId" clId="{FF5C1438-997A-6C4C-8FA0-6E6599F092AB}" dt="2024-09-16T16:17:45.573" v="14730" actId="478"/>
          <ac:cxnSpMkLst>
            <pc:docMk/>
            <pc:sldMk cId="3859700416" sldId="280"/>
            <ac:cxnSpMk id="8" creationId="{B1C05215-8979-1590-A6AB-B636753A8395}"/>
          </ac:cxnSpMkLst>
        </pc:cxnChg>
        <pc:cxnChg chg="del mod topLvl">
          <ac:chgData name="Purvish Jajal" userId="73b27bbc9701609e" providerId="LiveId" clId="{FF5C1438-997A-6C4C-8FA0-6E6599F092AB}" dt="2024-09-16T16:17:44.444" v="14729" actId="478"/>
          <ac:cxnSpMkLst>
            <pc:docMk/>
            <pc:sldMk cId="3859700416" sldId="280"/>
            <ac:cxnSpMk id="15" creationId="{E7D5C29D-7ABC-022B-DFE6-9541303147F7}"/>
          </ac:cxnSpMkLst>
        </pc:cxnChg>
        <pc:cxnChg chg="del mod topLvl">
          <ac:chgData name="Purvish Jajal" userId="73b27bbc9701609e" providerId="LiveId" clId="{FF5C1438-997A-6C4C-8FA0-6E6599F092AB}" dt="2024-09-16T16:17:46.455" v="14731" actId="478"/>
          <ac:cxnSpMkLst>
            <pc:docMk/>
            <pc:sldMk cId="3859700416" sldId="280"/>
            <ac:cxnSpMk id="18" creationId="{F082EC55-01D4-D9EE-3880-F63642A6C00F}"/>
          </ac:cxnSpMkLst>
        </pc:cxnChg>
        <pc:cxnChg chg="del mod topLvl">
          <ac:chgData name="Purvish Jajal" userId="73b27bbc9701609e" providerId="LiveId" clId="{FF5C1438-997A-6C4C-8FA0-6E6599F092AB}" dt="2024-09-16T16:17:47.825" v="14732" actId="478"/>
          <ac:cxnSpMkLst>
            <pc:docMk/>
            <pc:sldMk cId="3859700416" sldId="280"/>
            <ac:cxnSpMk id="20" creationId="{961456E7-F2A6-0986-3881-A484D9A53B07}"/>
          </ac:cxnSpMkLst>
        </pc:cxnChg>
        <pc:cxnChg chg="mod topLvl">
          <ac:chgData name="Purvish Jajal" userId="73b27bbc9701609e" providerId="LiveId" clId="{FF5C1438-997A-6C4C-8FA0-6E6599F092AB}" dt="2024-09-17T21:00:48.953" v="25448" actId="1037"/>
          <ac:cxnSpMkLst>
            <pc:docMk/>
            <pc:sldMk cId="3859700416" sldId="280"/>
            <ac:cxnSpMk id="23" creationId="{71EF5E7F-51C5-91A7-0660-053D17A8EE89}"/>
          </ac:cxnSpMkLst>
        </pc:cxnChg>
        <pc:cxnChg chg="mod topLvl">
          <ac:chgData name="Purvish Jajal" userId="73b27bbc9701609e" providerId="LiveId" clId="{FF5C1438-997A-6C4C-8FA0-6E6599F092AB}" dt="2024-09-17T21:00:48.953" v="25448" actId="1037"/>
          <ac:cxnSpMkLst>
            <pc:docMk/>
            <pc:sldMk cId="3859700416" sldId="280"/>
            <ac:cxnSpMk id="26" creationId="{0A3A66F5-D6B4-1BA6-F3AD-16C787609903}"/>
          </ac:cxnSpMkLst>
        </pc:cxnChg>
        <pc:cxnChg chg="mod topLvl">
          <ac:chgData name="Purvish Jajal" userId="73b27bbc9701609e" providerId="LiveId" clId="{FF5C1438-997A-6C4C-8FA0-6E6599F092AB}" dt="2024-09-17T21:00:48.953" v="25448" actId="1037"/>
          <ac:cxnSpMkLst>
            <pc:docMk/>
            <pc:sldMk cId="3859700416" sldId="280"/>
            <ac:cxnSpMk id="31" creationId="{D79EA26A-770F-0601-F0BC-B461980D94FA}"/>
          </ac:cxnSpMkLst>
        </pc:cxnChg>
        <pc:cxnChg chg="del mod topLvl">
          <ac:chgData name="Purvish Jajal" userId="73b27bbc9701609e" providerId="LiveId" clId="{FF5C1438-997A-6C4C-8FA0-6E6599F092AB}" dt="2024-09-16T16:18:00.229" v="14738" actId="478"/>
          <ac:cxnSpMkLst>
            <pc:docMk/>
            <pc:sldMk cId="3859700416" sldId="280"/>
            <ac:cxnSpMk id="41" creationId="{279B87DB-0762-4E3B-2D8A-EBF1EE23831F}"/>
          </ac:cxnSpMkLst>
        </pc:cxnChg>
        <pc:cxnChg chg="del mod topLvl">
          <ac:chgData name="Purvish Jajal" userId="73b27bbc9701609e" providerId="LiveId" clId="{FF5C1438-997A-6C4C-8FA0-6E6599F092AB}" dt="2024-09-16T16:17:58.907" v="14737" actId="478"/>
          <ac:cxnSpMkLst>
            <pc:docMk/>
            <pc:sldMk cId="3859700416" sldId="280"/>
            <ac:cxnSpMk id="45" creationId="{3FB27508-0F2F-3349-2737-EF5A68E2FCDB}"/>
          </ac:cxnSpMkLst>
        </pc:cxnChg>
        <pc:cxnChg chg="mod topLvl">
          <ac:chgData name="Purvish Jajal" userId="73b27bbc9701609e" providerId="LiveId" clId="{FF5C1438-997A-6C4C-8FA0-6E6599F092AB}" dt="2024-09-17T21:00:48.953" v="25448" actId="1037"/>
          <ac:cxnSpMkLst>
            <pc:docMk/>
            <pc:sldMk cId="3859700416" sldId="280"/>
            <ac:cxnSpMk id="50" creationId="{3C3832AA-D62A-CDE4-5ACB-F3801FA8303D}"/>
          </ac:cxnSpMkLst>
        </pc:cxnChg>
        <pc:cxnChg chg="del mod topLvl">
          <ac:chgData name="Purvish Jajal" userId="73b27bbc9701609e" providerId="LiveId" clId="{FF5C1438-997A-6C4C-8FA0-6E6599F092AB}" dt="2024-09-16T16:17:55.468" v="14736" actId="478"/>
          <ac:cxnSpMkLst>
            <pc:docMk/>
            <pc:sldMk cId="3859700416" sldId="280"/>
            <ac:cxnSpMk id="52" creationId="{1A61C74C-5E65-D742-43A0-406D8D098C55}"/>
          </ac:cxnSpMkLst>
        </pc:cxnChg>
        <pc:cxnChg chg="mod topLvl">
          <ac:chgData name="Purvish Jajal" userId="73b27bbc9701609e" providerId="LiveId" clId="{FF5C1438-997A-6C4C-8FA0-6E6599F092AB}" dt="2024-09-17T21:00:48.953" v="25448" actId="1037"/>
          <ac:cxnSpMkLst>
            <pc:docMk/>
            <pc:sldMk cId="3859700416" sldId="280"/>
            <ac:cxnSpMk id="59" creationId="{7C590E82-3CBB-0EA4-8F91-9052C9BBC8FB}"/>
          </ac:cxnSpMkLst>
        </pc:cxnChg>
        <pc:cxnChg chg="mod topLvl">
          <ac:chgData name="Purvish Jajal" userId="73b27bbc9701609e" providerId="LiveId" clId="{FF5C1438-997A-6C4C-8FA0-6E6599F092AB}" dt="2024-09-17T21:00:48.953" v="25448" actId="1037"/>
          <ac:cxnSpMkLst>
            <pc:docMk/>
            <pc:sldMk cId="3859700416" sldId="280"/>
            <ac:cxnSpMk id="62" creationId="{26D5188B-1DAF-CD98-BC5E-EDC41D504A8F}"/>
          </ac:cxnSpMkLst>
        </pc:cxnChg>
        <pc:cxnChg chg="add mod">
          <ac:chgData name="Purvish Jajal" userId="73b27bbc9701609e" providerId="LiveId" clId="{FF5C1438-997A-6C4C-8FA0-6E6599F092AB}" dt="2024-09-17T08:10:21.734" v="22910" actId="1076"/>
          <ac:cxnSpMkLst>
            <pc:docMk/>
            <pc:sldMk cId="3859700416" sldId="280"/>
            <ac:cxnSpMk id="1035" creationId="{B46960BB-5282-36D7-7529-821208DBE6A3}"/>
          </ac:cxnSpMkLst>
        </pc:cxnChg>
        <pc:cxnChg chg="add mod">
          <ac:chgData name="Purvish Jajal" userId="73b27bbc9701609e" providerId="LiveId" clId="{FF5C1438-997A-6C4C-8FA0-6E6599F092AB}" dt="2024-09-17T08:10:21.734" v="22910" actId="1076"/>
          <ac:cxnSpMkLst>
            <pc:docMk/>
            <pc:sldMk cId="3859700416" sldId="280"/>
            <ac:cxnSpMk id="1036" creationId="{59B024DF-3EC4-99EC-862A-79D3B7BCB562}"/>
          </ac:cxnSpMkLst>
        </pc:cxnChg>
        <pc:cxnChg chg="add mod">
          <ac:chgData name="Purvish Jajal" userId="73b27bbc9701609e" providerId="LiveId" clId="{FF5C1438-997A-6C4C-8FA0-6E6599F092AB}" dt="2024-09-17T08:10:21.734" v="22910" actId="1076"/>
          <ac:cxnSpMkLst>
            <pc:docMk/>
            <pc:sldMk cId="3859700416" sldId="280"/>
            <ac:cxnSpMk id="1039" creationId="{D88C9BFB-B955-FFA2-42E8-45FD54846274}"/>
          </ac:cxnSpMkLst>
        </pc:cxnChg>
        <pc:cxnChg chg="add mod">
          <ac:chgData name="Purvish Jajal" userId="73b27bbc9701609e" providerId="LiveId" clId="{FF5C1438-997A-6C4C-8FA0-6E6599F092AB}" dt="2024-09-17T08:10:21.734" v="22910" actId="1076"/>
          <ac:cxnSpMkLst>
            <pc:docMk/>
            <pc:sldMk cId="3859700416" sldId="280"/>
            <ac:cxnSpMk id="1045" creationId="{C919B580-E3D4-D886-9E13-E84506675FB2}"/>
          </ac:cxnSpMkLst>
        </pc:cxnChg>
        <pc:cxnChg chg="add mod">
          <ac:chgData name="Purvish Jajal" userId="73b27bbc9701609e" providerId="LiveId" clId="{FF5C1438-997A-6C4C-8FA0-6E6599F092AB}" dt="2024-09-17T08:10:21.734" v="22910" actId="1076"/>
          <ac:cxnSpMkLst>
            <pc:docMk/>
            <pc:sldMk cId="3859700416" sldId="280"/>
            <ac:cxnSpMk id="1048" creationId="{2AB1C379-14D2-2B72-406A-0B2ECA2BA526}"/>
          </ac:cxnSpMkLst>
        </pc:cxnChg>
        <pc:cxnChg chg="add mod">
          <ac:chgData name="Purvish Jajal" userId="73b27bbc9701609e" providerId="LiveId" clId="{FF5C1438-997A-6C4C-8FA0-6E6599F092AB}" dt="2024-09-17T08:10:21.734" v="22910" actId="1076"/>
          <ac:cxnSpMkLst>
            <pc:docMk/>
            <pc:sldMk cId="3859700416" sldId="280"/>
            <ac:cxnSpMk id="1053" creationId="{97FA126E-E19B-6E5F-F780-81477EBFCB46}"/>
          </ac:cxnSpMkLst>
        </pc:cxnChg>
      </pc:sldChg>
      <pc:sldChg chg="addSp delSp modSp add mod modAnim modShow modNotesTx">
        <pc:chgData name="Purvish Jajal" userId="73b27bbc9701609e" providerId="LiveId" clId="{FF5C1438-997A-6C4C-8FA0-6E6599F092AB}" dt="2024-09-17T08:18:30.769" v="23019" actId="729"/>
        <pc:sldMkLst>
          <pc:docMk/>
          <pc:sldMk cId="65843198" sldId="281"/>
        </pc:sldMkLst>
        <pc:spChg chg="mod">
          <ac:chgData name="Purvish Jajal" userId="73b27bbc9701609e" providerId="LiveId" clId="{FF5C1438-997A-6C4C-8FA0-6E6599F092AB}" dt="2024-09-16T16:34:46.121" v="15068" actId="20577"/>
          <ac:spMkLst>
            <pc:docMk/>
            <pc:sldMk cId="65843198" sldId="281"/>
            <ac:spMk id="2" creationId="{C904A072-EAD3-BD35-B7DC-872CEB4908A4}"/>
          </ac:spMkLst>
        </pc:spChg>
        <pc:spChg chg="mod">
          <ac:chgData name="Purvish Jajal" userId="73b27bbc9701609e" providerId="LiveId" clId="{FF5C1438-997A-6C4C-8FA0-6E6599F092AB}" dt="2024-09-16T16:30:28.959" v="14962" actId="20577"/>
          <ac:spMkLst>
            <pc:docMk/>
            <pc:sldMk cId="65843198" sldId="281"/>
            <ac:spMk id="3" creationId="{C0705ADC-B931-8D9B-86B0-9710F8D47E2F}"/>
          </ac:spMkLst>
        </pc:spChg>
        <pc:spChg chg="add mod">
          <ac:chgData name="Purvish Jajal" userId="73b27bbc9701609e" providerId="LiveId" clId="{FF5C1438-997A-6C4C-8FA0-6E6599F092AB}" dt="2024-09-16T17:17:29.109" v="15263" actId="14100"/>
          <ac:spMkLst>
            <pc:docMk/>
            <pc:sldMk cId="65843198" sldId="281"/>
            <ac:spMk id="8" creationId="{716307E9-737A-2437-53C5-BFA3271C0840}"/>
          </ac:spMkLst>
        </pc:spChg>
        <pc:spChg chg="add mod">
          <ac:chgData name="Purvish Jajal" userId="73b27bbc9701609e" providerId="LiveId" clId="{FF5C1438-997A-6C4C-8FA0-6E6599F092AB}" dt="2024-09-16T17:17:35.577" v="15266" actId="14100"/>
          <ac:spMkLst>
            <pc:docMk/>
            <pc:sldMk cId="65843198" sldId="281"/>
            <ac:spMk id="9" creationId="{2B1EB0F0-4384-FEC8-2C7E-1299FB9A7827}"/>
          </ac:spMkLst>
        </pc:spChg>
        <pc:spChg chg="add mod">
          <ac:chgData name="Purvish Jajal" userId="73b27bbc9701609e" providerId="LiveId" clId="{FF5C1438-997A-6C4C-8FA0-6E6599F092AB}" dt="2024-09-16T17:17:43.594" v="15268" actId="1076"/>
          <ac:spMkLst>
            <pc:docMk/>
            <pc:sldMk cId="65843198" sldId="281"/>
            <ac:spMk id="10" creationId="{81A6549D-A40F-A0E6-6F97-92A7A84BC524}"/>
          </ac:spMkLst>
        </pc:spChg>
        <pc:spChg chg="add mod">
          <ac:chgData name="Purvish Jajal" userId="73b27bbc9701609e" providerId="LiveId" clId="{FF5C1438-997A-6C4C-8FA0-6E6599F092AB}" dt="2024-09-16T18:09:32.476" v="15564" actId="14100"/>
          <ac:spMkLst>
            <pc:docMk/>
            <pc:sldMk cId="65843198" sldId="281"/>
            <ac:spMk id="12" creationId="{BEFE54AF-C945-7C8A-BF1A-8CE86C2A13CE}"/>
          </ac:spMkLst>
        </pc:spChg>
        <pc:spChg chg="add mod">
          <ac:chgData name="Purvish Jajal" userId="73b27bbc9701609e" providerId="LiveId" clId="{FF5C1438-997A-6C4C-8FA0-6E6599F092AB}" dt="2024-09-16T18:09:21.743" v="15563" actId="14100"/>
          <ac:spMkLst>
            <pc:docMk/>
            <pc:sldMk cId="65843198" sldId="281"/>
            <ac:spMk id="13" creationId="{CA63DBD4-17AD-C48E-A705-D8AF817CB82B}"/>
          </ac:spMkLst>
        </pc:spChg>
        <pc:picChg chg="del mod">
          <ac:chgData name="Purvish Jajal" userId="73b27bbc9701609e" providerId="LiveId" clId="{FF5C1438-997A-6C4C-8FA0-6E6599F092AB}" dt="2024-09-16T16:31:18.398" v="14964" actId="478"/>
          <ac:picMkLst>
            <pc:docMk/>
            <pc:sldMk cId="65843198" sldId="281"/>
            <ac:picMk id="4" creationId="{B327A973-55A3-8933-E48F-2C34C7668A6E}"/>
          </ac:picMkLst>
        </pc:picChg>
        <pc:picChg chg="add mod">
          <ac:chgData name="Purvish Jajal" userId="73b27bbc9701609e" providerId="LiveId" clId="{FF5C1438-997A-6C4C-8FA0-6E6599F092AB}" dt="2024-09-16T16:32:46.302" v="15035" actId="1076"/>
          <ac:picMkLst>
            <pc:docMk/>
            <pc:sldMk cId="65843198" sldId="281"/>
            <ac:picMk id="6" creationId="{9BC092C3-0E2D-74C8-3F2B-C5273A1FE294}"/>
          </ac:picMkLst>
        </pc:picChg>
        <pc:picChg chg="add mod">
          <ac:chgData name="Purvish Jajal" userId="73b27bbc9701609e" providerId="LiveId" clId="{FF5C1438-997A-6C4C-8FA0-6E6599F092AB}" dt="2024-09-16T17:19:25.083" v="15283" actId="1038"/>
          <ac:picMkLst>
            <pc:docMk/>
            <pc:sldMk cId="65843198" sldId="281"/>
            <ac:picMk id="7" creationId="{4B4AB878-11D3-8069-D15F-CD64757C2111}"/>
          </ac:picMkLst>
        </pc:picChg>
      </pc:sldChg>
      <pc:sldChg chg="new del">
        <pc:chgData name="Purvish Jajal" userId="73b27bbc9701609e" providerId="LiveId" clId="{FF5C1438-997A-6C4C-8FA0-6E6599F092AB}" dt="2024-09-16T16:29:04.622" v="14943" actId="2696"/>
        <pc:sldMkLst>
          <pc:docMk/>
          <pc:sldMk cId="1919299733" sldId="281"/>
        </pc:sldMkLst>
      </pc:sldChg>
      <pc:sldChg chg="addSp delSp modSp add mod ord modAnim modNotesTx">
        <pc:chgData name="Purvish Jajal" userId="73b27bbc9701609e" providerId="LiveId" clId="{FF5C1438-997A-6C4C-8FA0-6E6599F092AB}" dt="2024-09-18T10:08:44.892" v="32234" actId="20577"/>
        <pc:sldMkLst>
          <pc:docMk/>
          <pc:sldMk cId="1044929432" sldId="282"/>
        </pc:sldMkLst>
        <pc:spChg chg="del">
          <ac:chgData name="Purvish Jajal" userId="73b27bbc9701609e" providerId="LiveId" clId="{FF5C1438-997A-6C4C-8FA0-6E6599F092AB}" dt="2024-09-16T17:23:54.254" v="15330" actId="478"/>
          <ac:spMkLst>
            <pc:docMk/>
            <pc:sldMk cId="1044929432" sldId="282"/>
            <ac:spMk id="2" creationId="{7C295539-44E7-67C6-702C-555AE2794BA1}"/>
          </ac:spMkLst>
        </pc:spChg>
        <pc:spChg chg="mod">
          <ac:chgData name="Purvish Jajal" userId="73b27bbc9701609e" providerId="LiveId" clId="{FF5C1438-997A-6C4C-8FA0-6E6599F092AB}" dt="2024-09-16T18:33:37.422" v="16127" actId="20577"/>
          <ac:spMkLst>
            <pc:docMk/>
            <pc:sldMk cId="1044929432" sldId="282"/>
            <ac:spMk id="3" creationId="{099B84CD-E261-D5E3-3E11-34C4EBAFF5F2}"/>
          </ac:spMkLst>
        </pc:spChg>
        <pc:spChg chg="add del mod">
          <ac:chgData name="Purvish Jajal" userId="73b27bbc9701609e" providerId="LiveId" clId="{FF5C1438-997A-6C4C-8FA0-6E6599F092AB}" dt="2024-09-16T18:19:09.264" v="15639" actId="478"/>
          <ac:spMkLst>
            <pc:docMk/>
            <pc:sldMk cId="1044929432" sldId="282"/>
            <ac:spMk id="7" creationId="{CFFCA523-0799-30C1-C7EB-6A16E5A9BA68}"/>
          </ac:spMkLst>
        </pc:spChg>
        <pc:spChg chg="add mod">
          <ac:chgData name="Purvish Jajal" userId="73b27bbc9701609e" providerId="LiveId" clId="{FF5C1438-997A-6C4C-8FA0-6E6599F092AB}" dt="2024-09-16T18:12:08.923" v="15572" actId="164"/>
          <ac:spMkLst>
            <pc:docMk/>
            <pc:sldMk cId="1044929432" sldId="282"/>
            <ac:spMk id="8" creationId="{5B8DB3A2-C31F-F101-B3C5-47516C04639B}"/>
          </ac:spMkLst>
        </pc:spChg>
        <pc:spChg chg="add mod">
          <ac:chgData name="Purvish Jajal" userId="73b27bbc9701609e" providerId="LiveId" clId="{FF5C1438-997A-6C4C-8FA0-6E6599F092AB}" dt="2024-09-16T18:12:08.923" v="15572" actId="164"/>
          <ac:spMkLst>
            <pc:docMk/>
            <pc:sldMk cId="1044929432" sldId="282"/>
            <ac:spMk id="9" creationId="{58A5D52D-F995-4EEA-2189-511F31CCBE6E}"/>
          </ac:spMkLst>
        </pc:spChg>
        <pc:spChg chg="add mod">
          <ac:chgData name="Purvish Jajal" userId="73b27bbc9701609e" providerId="LiveId" clId="{FF5C1438-997A-6C4C-8FA0-6E6599F092AB}" dt="2024-09-16T18:12:08.923" v="15572" actId="164"/>
          <ac:spMkLst>
            <pc:docMk/>
            <pc:sldMk cId="1044929432" sldId="282"/>
            <ac:spMk id="10" creationId="{2AD73CC8-0B24-1C42-7162-73EF6516146F}"/>
          </ac:spMkLst>
        </pc:spChg>
        <pc:spChg chg="del mod">
          <ac:chgData name="Purvish Jajal" userId="73b27bbc9701609e" providerId="LiveId" clId="{FF5C1438-997A-6C4C-8FA0-6E6599F092AB}" dt="2024-09-16T18:00:52.942" v="15436" actId="478"/>
          <ac:spMkLst>
            <pc:docMk/>
            <pc:sldMk cId="1044929432" sldId="282"/>
            <ac:spMk id="11" creationId="{DB791416-EEE6-A9E9-5D5F-9FED17E923EE}"/>
          </ac:spMkLst>
        </pc:spChg>
        <pc:spChg chg="add mod">
          <ac:chgData name="Purvish Jajal" userId="73b27bbc9701609e" providerId="LiveId" clId="{FF5C1438-997A-6C4C-8FA0-6E6599F092AB}" dt="2024-09-16T18:12:08.923" v="15572" actId="164"/>
          <ac:spMkLst>
            <pc:docMk/>
            <pc:sldMk cId="1044929432" sldId="282"/>
            <ac:spMk id="12" creationId="{5DD16B85-3111-BF5E-9BFE-4C0562131AB4}"/>
          </ac:spMkLst>
        </pc:spChg>
        <pc:spChg chg="add mod">
          <ac:chgData name="Purvish Jajal" userId="73b27bbc9701609e" providerId="LiveId" clId="{FF5C1438-997A-6C4C-8FA0-6E6599F092AB}" dt="2024-09-16T18:12:08.923" v="15572" actId="164"/>
          <ac:spMkLst>
            <pc:docMk/>
            <pc:sldMk cId="1044929432" sldId="282"/>
            <ac:spMk id="13" creationId="{96E2ED84-A9B4-40B7-5389-45098177F625}"/>
          </ac:spMkLst>
        </pc:spChg>
        <pc:spChg chg="add mod">
          <ac:chgData name="Purvish Jajal" userId="73b27bbc9701609e" providerId="LiveId" clId="{FF5C1438-997A-6C4C-8FA0-6E6599F092AB}" dt="2024-09-16T18:12:08.923" v="15572" actId="164"/>
          <ac:spMkLst>
            <pc:docMk/>
            <pc:sldMk cId="1044929432" sldId="282"/>
            <ac:spMk id="40" creationId="{C4B9CD27-ABC1-89BE-6C75-38B5D443F44A}"/>
          </ac:spMkLst>
        </pc:spChg>
        <pc:spChg chg="add mod">
          <ac:chgData name="Purvish Jajal" userId="73b27bbc9701609e" providerId="LiveId" clId="{FF5C1438-997A-6C4C-8FA0-6E6599F092AB}" dt="2024-09-16T18:12:08.923" v="15572" actId="164"/>
          <ac:spMkLst>
            <pc:docMk/>
            <pc:sldMk cId="1044929432" sldId="282"/>
            <ac:spMk id="49" creationId="{9D72BB0C-0C3E-8A6A-DB56-6ECEF004A0A3}"/>
          </ac:spMkLst>
        </pc:spChg>
        <pc:spChg chg="add mod">
          <ac:chgData name="Purvish Jajal" userId="73b27bbc9701609e" providerId="LiveId" clId="{FF5C1438-997A-6C4C-8FA0-6E6599F092AB}" dt="2024-09-16T18:15:06.759" v="15634" actId="1076"/>
          <ac:spMkLst>
            <pc:docMk/>
            <pc:sldMk cId="1044929432" sldId="282"/>
            <ac:spMk id="50" creationId="{485038FC-300D-9570-6578-FCE4E682E045}"/>
          </ac:spMkLst>
        </pc:spChg>
        <pc:spChg chg="add mod">
          <ac:chgData name="Purvish Jajal" userId="73b27bbc9701609e" providerId="LiveId" clId="{FF5C1438-997A-6C4C-8FA0-6E6599F092AB}" dt="2024-09-16T18:15:13.793" v="15635" actId="113"/>
          <ac:spMkLst>
            <pc:docMk/>
            <pc:sldMk cId="1044929432" sldId="282"/>
            <ac:spMk id="52" creationId="{2AA971EF-E654-CB63-5BB6-5B07DBA6E549}"/>
          </ac:spMkLst>
        </pc:spChg>
        <pc:spChg chg="add mod">
          <ac:chgData name="Purvish Jajal" userId="73b27bbc9701609e" providerId="LiveId" clId="{FF5C1438-997A-6C4C-8FA0-6E6599F092AB}" dt="2024-09-16T18:15:18.148" v="15638" actId="113"/>
          <ac:spMkLst>
            <pc:docMk/>
            <pc:sldMk cId="1044929432" sldId="282"/>
            <ac:spMk id="53" creationId="{7E8DB114-BA91-D8FB-7A05-2AA9E1306D22}"/>
          </ac:spMkLst>
        </pc:spChg>
        <pc:spChg chg="add mod">
          <ac:chgData name="Purvish Jajal" userId="73b27bbc9701609e" providerId="LiveId" clId="{FF5C1438-997A-6C4C-8FA0-6E6599F092AB}" dt="2024-09-16T18:14:52.856" v="15630" actId="1076"/>
          <ac:spMkLst>
            <pc:docMk/>
            <pc:sldMk cId="1044929432" sldId="282"/>
            <ac:spMk id="54" creationId="{2219AC0C-23F0-3EB5-EFE0-4C2A99D225AD}"/>
          </ac:spMkLst>
        </pc:spChg>
        <pc:spChg chg="add mod">
          <ac:chgData name="Purvish Jajal" userId="73b27bbc9701609e" providerId="LiveId" clId="{FF5C1438-997A-6C4C-8FA0-6E6599F092AB}" dt="2024-09-16T18:14:47.458" v="15629" actId="1076"/>
          <ac:spMkLst>
            <pc:docMk/>
            <pc:sldMk cId="1044929432" sldId="282"/>
            <ac:spMk id="55" creationId="{A4AFD1AB-B05A-8901-D1F0-DB430B2CF331}"/>
          </ac:spMkLst>
        </pc:spChg>
        <pc:spChg chg="add mod">
          <ac:chgData name="Purvish Jajal" userId="73b27bbc9701609e" providerId="LiveId" clId="{FF5C1438-997A-6C4C-8FA0-6E6599F092AB}" dt="2024-09-16T18:22:47.020" v="16067" actId="113"/>
          <ac:spMkLst>
            <pc:docMk/>
            <pc:sldMk cId="1044929432" sldId="282"/>
            <ac:spMk id="56" creationId="{33CCA8AC-929E-7F2E-C34B-6ED40E84BC16}"/>
          </ac:spMkLst>
        </pc:spChg>
        <pc:grpChg chg="add mod">
          <ac:chgData name="Purvish Jajal" userId="73b27bbc9701609e" providerId="LiveId" clId="{FF5C1438-997A-6C4C-8FA0-6E6599F092AB}" dt="2024-09-16T18:15:16.145" v="15637" actId="1076"/>
          <ac:grpSpMkLst>
            <pc:docMk/>
            <pc:sldMk cId="1044929432" sldId="282"/>
            <ac:grpSpMk id="51" creationId="{9E762BCA-BF33-7522-1FE2-36E3E388ABEC}"/>
          </ac:grpSpMkLst>
        </pc:grpChg>
        <pc:picChg chg="del">
          <ac:chgData name="Purvish Jajal" userId="73b27bbc9701609e" providerId="LiveId" clId="{FF5C1438-997A-6C4C-8FA0-6E6599F092AB}" dt="2024-09-16T17:23:57.088" v="15332" actId="478"/>
          <ac:picMkLst>
            <pc:docMk/>
            <pc:sldMk cId="1044929432" sldId="282"/>
            <ac:picMk id="5" creationId="{4A1B1887-09CA-A28E-B563-9863251C2100}"/>
          </ac:picMkLst>
        </pc:picChg>
        <pc:cxnChg chg="add mod">
          <ac:chgData name="Purvish Jajal" userId="73b27bbc9701609e" providerId="LiveId" clId="{FF5C1438-997A-6C4C-8FA0-6E6599F092AB}" dt="2024-09-16T18:12:08.923" v="15572" actId="164"/>
          <ac:cxnSpMkLst>
            <pc:docMk/>
            <pc:sldMk cId="1044929432" sldId="282"/>
            <ac:cxnSpMk id="14" creationId="{B60AFD46-1F83-3717-1E0E-E3D23AF5C43E}"/>
          </ac:cxnSpMkLst>
        </pc:cxnChg>
        <pc:cxnChg chg="add mod">
          <ac:chgData name="Purvish Jajal" userId="73b27bbc9701609e" providerId="LiveId" clId="{FF5C1438-997A-6C4C-8FA0-6E6599F092AB}" dt="2024-09-16T18:12:08.923" v="15572" actId="164"/>
          <ac:cxnSpMkLst>
            <pc:docMk/>
            <pc:sldMk cId="1044929432" sldId="282"/>
            <ac:cxnSpMk id="18" creationId="{E522D9B1-B273-C2FC-D71B-54B62CDC6B60}"/>
          </ac:cxnSpMkLst>
        </pc:cxnChg>
        <pc:cxnChg chg="add mod">
          <ac:chgData name="Purvish Jajal" userId="73b27bbc9701609e" providerId="LiveId" clId="{FF5C1438-997A-6C4C-8FA0-6E6599F092AB}" dt="2024-09-16T18:12:08.923" v="15572" actId="164"/>
          <ac:cxnSpMkLst>
            <pc:docMk/>
            <pc:sldMk cId="1044929432" sldId="282"/>
            <ac:cxnSpMk id="21" creationId="{614E8D3E-6A63-C82E-28FC-D6BEEF0793E0}"/>
          </ac:cxnSpMkLst>
        </pc:cxnChg>
        <pc:cxnChg chg="add mod">
          <ac:chgData name="Purvish Jajal" userId="73b27bbc9701609e" providerId="LiveId" clId="{FF5C1438-997A-6C4C-8FA0-6E6599F092AB}" dt="2024-09-16T18:12:08.923" v="15572" actId="164"/>
          <ac:cxnSpMkLst>
            <pc:docMk/>
            <pc:sldMk cId="1044929432" sldId="282"/>
            <ac:cxnSpMk id="24" creationId="{C2D3CFFE-C046-B674-9239-557D8A34AA58}"/>
          </ac:cxnSpMkLst>
        </pc:cxnChg>
        <pc:cxnChg chg="add mod">
          <ac:chgData name="Purvish Jajal" userId="73b27bbc9701609e" providerId="LiveId" clId="{FF5C1438-997A-6C4C-8FA0-6E6599F092AB}" dt="2024-09-16T18:12:08.923" v="15572" actId="164"/>
          <ac:cxnSpMkLst>
            <pc:docMk/>
            <pc:sldMk cId="1044929432" sldId="282"/>
            <ac:cxnSpMk id="27" creationId="{A80492A5-1B3C-85F6-CF8B-492F1F60A824}"/>
          </ac:cxnSpMkLst>
        </pc:cxnChg>
        <pc:cxnChg chg="add mod">
          <ac:chgData name="Purvish Jajal" userId="73b27bbc9701609e" providerId="LiveId" clId="{FF5C1438-997A-6C4C-8FA0-6E6599F092AB}" dt="2024-09-16T18:12:08.923" v="15572" actId="164"/>
          <ac:cxnSpMkLst>
            <pc:docMk/>
            <pc:sldMk cId="1044929432" sldId="282"/>
            <ac:cxnSpMk id="30" creationId="{E03D261B-A969-B039-AF35-F83ACFBEFC8F}"/>
          </ac:cxnSpMkLst>
        </pc:cxnChg>
      </pc:sldChg>
      <pc:sldChg chg="addSp delSp modSp add mod modShow modNotesTx">
        <pc:chgData name="Purvish Jajal" userId="73b27bbc9701609e" providerId="LiveId" clId="{FF5C1438-997A-6C4C-8FA0-6E6599F092AB}" dt="2024-09-17T08:51:22.681" v="23550" actId="729"/>
        <pc:sldMkLst>
          <pc:docMk/>
          <pc:sldMk cId="3008376218" sldId="283"/>
        </pc:sldMkLst>
        <pc:spChg chg="del">
          <ac:chgData name="Purvish Jajal" userId="73b27bbc9701609e" providerId="LiveId" clId="{FF5C1438-997A-6C4C-8FA0-6E6599F092AB}" dt="2024-09-16T18:34:03.571" v="16207" actId="478"/>
          <ac:spMkLst>
            <pc:docMk/>
            <pc:sldMk cId="3008376218" sldId="283"/>
            <ac:spMk id="2" creationId="{8670B8B6-6030-C58F-85FE-81083DCEE6BD}"/>
          </ac:spMkLst>
        </pc:spChg>
        <pc:spChg chg="mod">
          <ac:chgData name="Purvish Jajal" userId="73b27bbc9701609e" providerId="LiveId" clId="{FF5C1438-997A-6C4C-8FA0-6E6599F092AB}" dt="2024-09-16T18:33:59.941" v="16205" actId="20577"/>
          <ac:spMkLst>
            <pc:docMk/>
            <pc:sldMk cId="3008376218" sldId="283"/>
            <ac:spMk id="3" creationId="{29856CC4-C1A7-2C56-FD6C-7DAD4AB106D2}"/>
          </ac:spMkLst>
        </pc:spChg>
        <pc:spChg chg="add del mod">
          <ac:chgData name="Purvish Jajal" userId="73b27bbc9701609e" providerId="LiveId" clId="{FF5C1438-997A-6C4C-8FA0-6E6599F092AB}" dt="2024-09-16T18:34:05.771" v="16208" actId="478"/>
          <ac:spMkLst>
            <pc:docMk/>
            <pc:sldMk cId="3008376218" sldId="283"/>
            <ac:spMk id="7" creationId="{C7689F98-4775-91CD-EC73-CBAA5DF5C530}"/>
          </ac:spMkLst>
        </pc:spChg>
        <pc:picChg chg="del">
          <ac:chgData name="Purvish Jajal" userId="73b27bbc9701609e" providerId="LiveId" clId="{FF5C1438-997A-6C4C-8FA0-6E6599F092AB}" dt="2024-09-16T18:34:01.213" v="16206" actId="478"/>
          <ac:picMkLst>
            <pc:docMk/>
            <pc:sldMk cId="3008376218" sldId="283"/>
            <ac:picMk id="5" creationId="{B1978903-5986-CBD4-ED06-8058F791BEF2}"/>
          </ac:picMkLst>
        </pc:picChg>
        <pc:picChg chg="add mod">
          <ac:chgData name="Purvish Jajal" userId="73b27bbc9701609e" providerId="LiveId" clId="{FF5C1438-997A-6C4C-8FA0-6E6599F092AB}" dt="2024-09-16T18:48:49.362" v="16216" actId="1076"/>
          <ac:picMkLst>
            <pc:docMk/>
            <pc:sldMk cId="3008376218" sldId="283"/>
            <ac:picMk id="8" creationId="{61AF130D-F52F-BF0A-74DA-459143EE7FB0}"/>
          </ac:picMkLst>
        </pc:picChg>
        <pc:picChg chg="add mod">
          <ac:chgData name="Purvish Jajal" userId="73b27bbc9701609e" providerId="LiveId" clId="{FF5C1438-997A-6C4C-8FA0-6E6599F092AB}" dt="2024-09-16T18:48:51.247" v="16217" actId="1076"/>
          <ac:picMkLst>
            <pc:docMk/>
            <pc:sldMk cId="3008376218" sldId="283"/>
            <ac:picMk id="9" creationId="{223DB35A-B32D-5D31-6F25-BF64B2B9128E}"/>
          </ac:picMkLst>
        </pc:picChg>
      </pc:sldChg>
      <pc:sldChg chg="addSp delSp modSp add mod addAnim delAnim modNotesTx">
        <pc:chgData name="Purvish Jajal" userId="73b27bbc9701609e" providerId="LiveId" clId="{FF5C1438-997A-6C4C-8FA0-6E6599F092AB}" dt="2024-09-17T21:06:00.004" v="25635" actId="20577"/>
        <pc:sldMkLst>
          <pc:docMk/>
          <pc:sldMk cId="835468116" sldId="284"/>
        </pc:sldMkLst>
        <pc:spChg chg="mod">
          <ac:chgData name="Purvish Jajal" userId="73b27bbc9701609e" providerId="LiveId" clId="{FF5C1438-997A-6C4C-8FA0-6E6599F092AB}" dt="2024-09-17T21:04:53.650" v="25526" actId="20577"/>
          <ac:spMkLst>
            <pc:docMk/>
            <pc:sldMk cId="835468116" sldId="284"/>
            <ac:spMk id="2" creationId="{192FF39C-3112-43D7-984A-84AD1103E361}"/>
          </ac:spMkLst>
        </pc:spChg>
        <pc:spChg chg="add del mod">
          <ac:chgData name="Purvish Jajal" userId="73b27bbc9701609e" providerId="LiveId" clId="{FF5C1438-997A-6C4C-8FA0-6E6599F092AB}" dt="2024-09-17T08:20:24.432" v="23054" actId="478"/>
          <ac:spMkLst>
            <pc:docMk/>
            <pc:sldMk cId="835468116" sldId="284"/>
            <ac:spMk id="8" creationId="{BE7526E0-73B9-1815-720C-B7EFABF75AF0}"/>
          </ac:spMkLst>
        </pc:spChg>
        <pc:spChg chg="add del mod">
          <ac:chgData name="Purvish Jajal" userId="73b27bbc9701609e" providerId="LiveId" clId="{FF5C1438-997A-6C4C-8FA0-6E6599F092AB}" dt="2024-09-17T08:20:23.245" v="23053" actId="478"/>
          <ac:spMkLst>
            <pc:docMk/>
            <pc:sldMk cId="835468116" sldId="284"/>
            <ac:spMk id="9" creationId="{6D725979-CE75-D04B-5863-B025D027DFEA}"/>
          </ac:spMkLst>
        </pc:spChg>
        <pc:spChg chg="add del mod">
          <ac:chgData name="Purvish Jajal" userId="73b27bbc9701609e" providerId="LiveId" clId="{FF5C1438-997A-6C4C-8FA0-6E6599F092AB}" dt="2024-09-17T08:20:25.509" v="23055" actId="478"/>
          <ac:spMkLst>
            <pc:docMk/>
            <pc:sldMk cId="835468116" sldId="284"/>
            <ac:spMk id="10" creationId="{249E42C9-2F6B-1FA2-E0C1-C3F826A42CC1}"/>
          </ac:spMkLst>
        </pc:spChg>
        <pc:spChg chg="mod">
          <ac:chgData name="Purvish Jajal" userId="73b27bbc9701609e" providerId="LiveId" clId="{FF5C1438-997A-6C4C-8FA0-6E6599F092AB}" dt="2024-09-17T08:19:08.473" v="23031" actId="1076"/>
          <ac:spMkLst>
            <pc:docMk/>
            <pc:sldMk cId="835468116" sldId="284"/>
            <ac:spMk id="11" creationId="{F44DD654-B831-4DC4-13F8-BA76EC96C34E}"/>
          </ac:spMkLst>
        </pc:spChg>
        <pc:spChg chg="mod">
          <ac:chgData name="Purvish Jajal" userId="73b27bbc9701609e" providerId="LiveId" clId="{FF5C1438-997A-6C4C-8FA0-6E6599F092AB}" dt="2024-09-17T08:22:15.746" v="23193" actId="14100"/>
          <ac:spMkLst>
            <pc:docMk/>
            <pc:sldMk cId="835468116" sldId="284"/>
            <ac:spMk id="12" creationId="{43F7E847-6E2E-1D23-1C88-95A024AB6CC7}"/>
          </ac:spMkLst>
        </pc:spChg>
        <pc:spChg chg="mod">
          <ac:chgData name="Purvish Jajal" userId="73b27bbc9701609e" providerId="LiveId" clId="{FF5C1438-997A-6C4C-8FA0-6E6599F092AB}" dt="2024-09-17T08:22:05.949" v="23189" actId="14100"/>
          <ac:spMkLst>
            <pc:docMk/>
            <pc:sldMk cId="835468116" sldId="284"/>
            <ac:spMk id="13" creationId="{E9F26227-16E8-CD43-6DE0-497B8D83EA20}"/>
          </ac:spMkLst>
        </pc:spChg>
        <pc:picChg chg="add del mod modCrop">
          <ac:chgData name="Purvish Jajal" userId="73b27bbc9701609e" providerId="LiveId" clId="{FF5C1438-997A-6C4C-8FA0-6E6599F092AB}" dt="2024-09-17T08:20:21.091" v="23052" actId="478"/>
          <ac:picMkLst>
            <pc:docMk/>
            <pc:sldMk cId="835468116" sldId="284"/>
            <ac:picMk id="6" creationId="{52A95727-D583-4DB2-D987-85A99CBBD4F4}"/>
          </ac:picMkLst>
        </pc:picChg>
        <pc:picChg chg="mod modCrop">
          <ac:chgData name="Purvish Jajal" userId="73b27bbc9701609e" providerId="LiveId" clId="{FF5C1438-997A-6C4C-8FA0-6E6599F092AB}" dt="2024-09-17T08:21:55.999" v="23184" actId="732"/>
          <ac:picMkLst>
            <pc:docMk/>
            <pc:sldMk cId="835468116" sldId="284"/>
            <ac:picMk id="7" creationId="{A06C241C-1070-BEAE-215D-718785486172}"/>
          </ac:picMkLst>
        </pc:picChg>
      </pc:sldChg>
      <pc:sldChg chg="modSp add mod ord">
        <pc:chgData name="Purvish Jajal" userId="73b27bbc9701609e" providerId="LiveId" clId="{FF5C1438-997A-6C4C-8FA0-6E6599F092AB}" dt="2024-09-17T21:06:43.296" v="25636" actId="313"/>
        <pc:sldMkLst>
          <pc:docMk/>
          <pc:sldMk cId="2783715106" sldId="285"/>
        </pc:sldMkLst>
        <pc:spChg chg="mod">
          <ac:chgData name="Purvish Jajal" userId="73b27bbc9701609e" providerId="LiveId" clId="{FF5C1438-997A-6C4C-8FA0-6E6599F092AB}" dt="2024-09-17T21:06:43.296" v="25636" actId="313"/>
          <ac:spMkLst>
            <pc:docMk/>
            <pc:sldMk cId="2783715106" sldId="285"/>
            <ac:spMk id="2" creationId="{1E9DAB3C-EF39-2A1C-D7AB-285A1BA4DD2A}"/>
          </ac:spMkLst>
        </pc:spChg>
      </pc:sldChg>
      <pc:sldChg chg="addSp delSp modSp add del mod modAnim">
        <pc:chgData name="Purvish Jajal" userId="73b27bbc9701609e" providerId="LiveId" clId="{FF5C1438-997A-6C4C-8FA0-6E6599F092AB}" dt="2024-09-17T08:37:33.197" v="23374"/>
        <pc:sldMkLst>
          <pc:docMk/>
          <pc:sldMk cId="1133620978" sldId="286"/>
        </pc:sldMkLst>
        <pc:spChg chg="mod">
          <ac:chgData name="Purvish Jajal" userId="73b27bbc9701609e" providerId="LiveId" clId="{FF5C1438-997A-6C4C-8FA0-6E6599F092AB}" dt="2024-09-17T08:37:26.960" v="23369" actId="20577"/>
          <ac:spMkLst>
            <pc:docMk/>
            <pc:sldMk cId="1133620978" sldId="286"/>
            <ac:spMk id="3" creationId="{2E6DD484-4C98-53AC-984C-4F1E90873DA0}"/>
          </ac:spMkLst>
        </pc:spChg>
        <pc:spChg chg="add del">
          <ac:chgData name="Purvish Jajal" userId="73b27bbc9701609e" providerId="LiveId" clId="{FF5C1438-997A-6C4C-8FA0-6E6599F092AB}" dt="2024-09-17T08:37:31.829" v="23370" actId="478"/>
          <ac:spMkLst>
            <pc:docMk/>
            <pc:sldMk cId="1133620978" sldId="286"/>
            <ac:spMk id="12" creationId="{44B8470D-22D2-9177-99AC-7BC123450221}"/>
          </ac:spMkLst>
        </pc:spChg>
        <pc:spChg chg="add del">
          <ac:chgData name="Purvish Jajal" userId="73b27bbc9701609e" providerId="LiveId" clId="{FF5C1438-997A-6C4C-8FA0-6E6599F092AB}" dt="2024-09-17T08:37:32.092" v="23371" actId="478"/>
          <ac:spMkLst>
            <pc:docMk/>
            <pc:sldMk cId="1133620978" sldId="286"/>
            <ac:spMk id="13" creationId="{70E5A718-1CB2-3071-7B59-E10ADB084F50}"/>
          </ac:spMkLst>
        </pc:spChg>
        <pc:picChg chg="add del">
          <ac:chgData name="Purvish Jajal" userId="73b27bbc9701609e" providerId="LiveId" clId="{FF5C1438-997A-6C4C-8FA0-6E6599F092AB}" dt="2024-09-17T08:37:32.229" v="23372" actId="478"/>
          <ac:picMkLst>
            <pc:docMk/>
            <pc:sldMk cId="1133620978" sldId="286"/>
            <ac:picMk id="7" creationId="{ED04B760-5218-2BB4-E113-221437FAFF0E}"/>
          </ac:picMkLst>
        </pc:picChg>
      </pc:sldChg>
      <pc:sldChg chg="addSp delSp modSp add mod modAnim modNotesTx">
        <pc:chgData name="Purvish Jajal" userId="73b27bbc9701609e" providerId="LiveId" clId="{FF5C1438-997A-6C4C-8FA0-6E6599F092AB}" dt="2024-09-17T22:35:19.835" v="27695" actId="20577"/>
        <pc:sldMkLst>
          <pc:docMk/>
          <pc:sldMk cId="4145688790" sldId="286"/>
        </pc:sldMkLst>
        <pc:spChg chg="del mod">
          <ac:chgData name="Purvish Jajal" userId="73b27bbc9701609e" providerId="LiveId" clId="{FF5C1438-997A-6C4C-8FA0-6E6599F092AB}" dt="2024-09-17T13:46:57.850" v="23863" actId="478"/>
          <ac:spMkLst>
            <pc:docMk/>
            <pc:sldMk cId="4145688790" sldId="286"/>
            <ac:spMk id="2" creationId="{0F3F46A2-1ADB-2590-5B13-AD421588CEF0}"/>
          </ac:spMkLst>
        </pc:spChg>
        <pc:spChg chg="mod">
          <ac:chgData name="Purvish Jajal" userId="73b27bbc9701609e" providerId="LiveId" clId="{FF5C1438-997A-6C4C-8FA0-6E6599F092AB}" dt="2024-09-17T13:47:08.204" v="23881" actId="20577"/>
          <ac:spMkLst>
            <pc:docMk/>
            <pc:sldMk cId="4145688790" sldId="286"/>
            <ac:spMk id="3" creationId="{E7E704DB-A63F-FF5F-5CA0-A3E6A1AECF13}"/>
          </ac:spMkLst>
        </pc:spChg>
        <pc:spChg chg="add del mod">
          <ac:chgData name="Purvish Jajal" userId="73b27bbc9701609e" providerId="LiveId" clId="{FF5C1438-997A-6C4C-8FA0-6E6599F092AB}" dt="2024-09-17T13:46:59.739" v="23864" actId="478"/>
          <ac:spMkLst>
            <pc:docMk/>
            <pc:sldMk cId="4145688790" sldId="286"/>
            <ac:spMk id="8" creationId="{F2275C3A-FC7A-ED6E-31E6-7334142E675A}"/>
          </ac:spMkLst>
        </pc:spChg>
        <pc:spChg chg="del">
          <ac:chgData name="Purvish Jajal" userId="73b27bbc9701609e" providerId="LiveId" clId="{FF5C1438-997A-6C4C-8FA0-6E6599F092AB}" dt="2024-09-17T08:37:47.292" v="23377" actId="478"/>
          <ac:spMkLst>
            <pc:docMk/>
            <pc:sldMk cId="4145688790" sldId="286"/>
            <ac:spMk id="12" creationId="{9AF59925-8B03-2E05-203F-81111CF8760A}"/>
          </ac:spMkLst>
        </pc:spChg>
        <pc:spChg chg="del">
          <ac:chgData name="Purvish Jajal" userId="73b27bbc9701609e" providerId="LiveId" clId="{FF5C1438-997A-6C4C-8FA0-6E6599F092AB}" dt="2024-09-17T08:37:47.292" v="23377" actId="478"/>
          <ac:spMkLst>
            <pc:docMk/>
            <pc:sldMk cId="4145688790" sldId="286"/>
            <ac:spMk id="13" creationId="{D8B605FB-C14A-03C3-0406-B1524BAFD3E1}"/>
          </ac:spMkLst>
        </pc:spChg>
        <pc:picChg chg="add mod">
          <ac:chgData name="Purvish Jajal" userId="73b27bbc9701609e" providerId="LiveId" clId="{FF5C1438-997A-6C4C-8FA0-6E6599F092AB}" dt="2024-09-17T13:47:04.719" v="23866" actId="1076"/>
          <ac:picMkLst>
            <pc:docMk/>
            <pc:sldMk cId="4145688790" sldId="286"/>
            <ac:picMk id="4" creationId="{86D40E48-5EA9-1A96-712E-7991CEB7BD7C}"/>
          </ac:picMkLst>
        </pc:picChg>
        <pc:picChg chg="del">
          <ac:chgData name="Purvish Jajal" userId="73b27bbc9701609e" providerId="LiveId" clId="{FF5C1438-997A-6C4C-8FA0-6E6599F092AB}" dt="2024-09-17T08:37:47.292" v="23377" actId="478"/>
          <ac:picMkLst>
            <pc:docMk/>
            <pc:sldMk cId="4145688790" sldId="286"/>
            <ac:picMk id="7" creationId="{3C55C4A5-C39B-4B37-67CB-859952E1722A}"/>
          </ac:picMkLst>
        </pc:picChg>
        <pc:cxnChg chg="add mod">
          <ac:chgData name="Purvish Jajal" userId="73b27bbc9701609e" providerId="LiveId" clId="{FF5C1438-997A-6C4C-8FA0-6E6599F092AB}" dt="2024-09-17T22:08:47.718" v="27245" actId="208"/>
          <ac:cxnSpMkLst>
            <pc:docMk/>
            <pc:sldMk cId="4145688790" sldId="286"/>
            <ac:cxnSpMk id="10" creationId="{49269E99-4F8B-B17D-41F8-7749C658C141}"/>
          </ac:cxnSpMkLst>
        </pc:cxnChg>
        <pc:cxnChg chg="add mod">
          <ac:chgData name="Purvish Jajal" userId="73b27bbc9701609e" providerId="LiveId" clId="{FF5C1438-997A-6C4C-8FA0-6E6599F092AB}" dt="2024-09-17T22:08:47.718" v="27245" actId="208"/>
          <ac:cxnSpMkLst>
            <pc:docMk/>
            <pc:sldMk cId="4145688790" sldId="286"/>
            <ac:cxnSpMk id="16" creationId="{D3B53764-AB7B-6458-E6B5-B086428CB230}"/>
          </ac:cxnSpMkLst>
        </pc:cxnChg>
      </pc:sldChg>
      <pc:sldChg chg="add del">
        <pc:chgData name="Purvish Jajal" userId="73b27bbc9701609e" providerId="LiveId" clId="{FF5C1438-997A-6C4C-8FA0-6E6599F092AB}" dt="2024-09-17T08:51:02.981" v="23534"/>
        <pc:sldMkLst>
          <pc:docMk/>
          <pc:sldMk cId="749019971" sldId="287"/>
        </pc:sldMkLst>
      </pc:sldChg>
      <pc:sldChg chg="new del">
        <pc:chgData name="Purvish Jajal" userId="73b27bbc9701609e" providerId="LiveId" clId="{FF5C1438-997A-6C4C-8FA0-6E6599F092AB}" dt="2024-09-17T08:50:59.578" v="23532" actId="680"/>
        <pc:sldMkLst>
          <pc:docMk/>
          <pc:sldMk cId="3943589438" sldId="287"/>
        </pc:sldMkLst>
      </pc:sldChg>
      <pc:sldChg chg="modSp add mod modNotesTx">
        <pc:chgData name="Purvish Jajal" userId="73b27bbc9701609e" providerId="LiveId" clId="{FF5C1438-997A-6C4C-8FA0-6E6599F092AB}" dt="2024-09-17T08:51:12.150" v="23548" actId="20577"/>
        <pc:sldMkLst>
          <pc:docMk/>
          <pc:sldMk cId="4098453093" sldId="287"/>
        </pc:sldMkLst>
        <pc:spChg chg="mod">
          <ac:chgData name="Purvish Jajal" userId="73b27bbc9701609e" providerId="LiveId" clId="{FF5C1438-997A-6C4C-8FA0-6E6599F092AB}" dt="2024-09-17T08:51:10.933" v="23547" actId="20577"/>
          <ac:spMkLst>
            <pc:docMk/>
            <pc:sldMk cId="4098453093" sldId="287"/>
            <ac:spMk id="2" creationId="{6AA8562D-E5D5-A276-E3D0-D404EFF9900B}"/>
          </ac:spMkLst>
        </pc:spChg>
      </pc:sldChg>
      <pc:sldChg chg="modSp add mod">
        <pc:chgData name="Purvish Jajal" userId="73b27bbc9701609e" providerId="LiveId" clId="{FF5C1438-997A-6C4C-8FA0-6E6599F092AB}" dt="2024-09-17T08:51:36.672" v="23558" actId="20577"/>
        <pc:sldMkLst>
          <pc:docMk/>
          <pc:sldMk cId="3251692099" sldId="288"/>
        </pc:sldMkLst>
        <pc:spChg chg="mod">
          <ac:chgData name="Purvish Jajal" userId="73b27bbc9701609e" providerId="LiveId" clId="{FF5C1438-997A-6C4C-8FA0-6E6599F092AB}" dt="2024-09-17T08:51:36.672" v="23558" actId="20577"/>
          <ac:spMkLst>
            <pc:docMk/>
            <pc:sldMk cId="3251692099" sldId="288"/>
            <ac:spMk id="3" creationId="{1E1D57C9-8A2E-756F-2D4E-5B57A09B465D}"/>
          </ac:spMkLst>
        </pc:spChg>
      </pc:sldChg>
      <pc:sldChg chg="addSp modSp add mod modAnim modNotesTx">
        <pc:chgData name="Purvish Jajal" userId="73b27bbc9701609e" providerId="LiveId" clId="{FF5C1438-997A-6C4C-8FA0-6E6599F092AB}" dt="2024-09-18T10:35:45.134" v="32269" actId="20577"/>
        <pc:sldMkLst>
          <pc:docMk/>
          <pc:sldMk cId="3608357294" sldId="289"/>
        </pc:sldMkLst>
        <pc:spChg chg="mod">
          <ac:chgData name="Purvish Jajal" userId="73b27bbc9701609e" providerId="LiveId" clId="{FF5C1438-997A-6C4C-8FA0-6E6599F092AB}" dt="2024-09-17T22:33:06.744" v="27496" actId="14100"/>
          <ac:spMkLst>
            <pc:docMk/>
            <pc:sldMk cId="3608357294" sldId="289"/>
            <ac:spMk id="2" creationId="{CBDBEA04-4450-5EC6-149C-DB2F1EE2D4D7}"/>
          </ac:spMkLst>
        </pc:spChg>
        <pc:picChg chg="mod">
          <ac:chgData name="Purvish Jajal" userId="73b27bbc9701609e" providerId="LiveId" clId="{FF5C1438-997A-6C4C-8FA0-6E6599F092AB}" dt="2024-09-17T22:39:19.312" v="27738" actId="1076"/>
          <ac:picMkLst>
            <pc:docMk/>
            <pc:sldMk cId="3608357294" sldId="289"/>
            <ac:picMk id="5" creationId="{6FCB67F8-6B5C-1E3C-0632-E0351ED56B1C}"/>
          </ac:picMkLst>
        </pc:picChg>
        <pc:picChg chg="add mod">
          <ac:chgData name="Purvish Jajal" userId="73b27bbc9701609e" providerId="LiveId" clId="{FF5C1438-997A-6C4C-8FA0-6E6599F092AB}" dt="2024-09-17T22:39:38.296" v="27744" actId="1076"/>
          <ac:picMkLst>
            <pc:docMk/>
            <pc:sldMk cId="3608357294" sldId="289"/>
            <ac:picMk id="7" creationId="{95B6B608-0D89-425B-B02C-65AFDA9E9D74}"/>
          </ac:picMkLst>
        </pc:picChg>
        <pc:picChg chg="add mod">
          <ac:chgData name="Purvish Jajal" userId="73b27bbc9701609e" providerId="LiveId" clId="{FF5C1438-997A-6C4C-8FA0-6E6599F092AB}" dt="2024-09-17T22:40:09.577" v="27750" actId="1076"/>
          <ac:picMkLst>
            <pc:docMk/>
            <pc:sldMk cId="3608357294" sldId="289"/>
            <ac:picMk id="9" creationId="{271FB8C0-2830-1D5D-97F2-5D99517BFED5}"/>
          </ac:picMkLst>
        </pc:picChg>
      </pc:sldChg>
      <pc:sldChg chg="delSp modSp add del mod">
        <pc:chgData name="Purvish Jajal" userId="73b27bbc9701609e" providerId="LiveId" clId="{FF5C1438-997A-6C4C-8FA0-6E6599F092AB}" dt="2024-09-18T05:27:31.954" v="28217" actId="2696"/>
        <pc:sldMkLst>
          <pc:docMk/>
          <pc:sldMk cId="0" sldId="290"/>
        </pc:sldMkLst>
        <pc:spChg chg="mod">
          <ac:chgData name="Purvish Jajal" userId="73b27bbc9701609e" providerId="LiveId" clId="{FF5C1438-997A-6C4C-8FA0-6E6599F092AB}" dt="2024-09-18T05:26:44.314" v="28178" actId="1076"/>
          <ac:spMkLst>
            <pc:docMk/>
            <pc:sldMk cId="0" sldId="290"/>
            <ac:spMk id="11" creationId="{0C484082-7550-7248-B860-A2850742189D}"/>
          </ac:spMkLst>
        </pc:spChg>
        <pc:spChg chg="del">
          <ac:chgData name="Purvish Jajal" userId="73b27bbc9701609e" providerId="LiveId" clId="{FF5C1438-997A-6C4C-8FA0-6E6599F092AB}" dt="2024-09-18T05:25:22.340" v="28134" actId="478"/>
          <ac:spMkLst>
            <pc:docMk/>
            <pc:sldMk cId="0" sldId="290"/>
            <ac:spMk id="13" creationId="{BA8509C9-847E-B34E-A963-02ECA57000E9}"/>
          </ac:spMkLst>
        </pc:spChg>
        <pc:spChg chg="mod">
          <ac:chgData name="Purvish Jajal" userId="73b27bbc9701609e" providerId="LiveId" clId="{FF5C1438-997A-6C4C-8FA0-6E6599F092AB}" dt="2024-09-18T05:25:45.507" v="28170" actId="1076"/>
          <ac:spMkLst>
            <pc:docMk/>
            <pc:sldMk cId="0" sldId="290"/>
            <ac:spMk id="572" creationId="{00000000-0000-0000-0000-000000000000}"/>
          </ac:spMkLst>
        </pc:spChg>
        <pc:spChg chg="del mod">
          <ac:chgData name="Purvish Jajal" userId="73b27bbc9701609e" providerId="LiveId" clId="{FF5C1438-997A-6C4C-8FA0-6E6599F092AB}" dt="2024-09-18T05:25:47.696" v="28171" actId="478"/>
          <ac:spMkLst>
            <pc:docMk/>
            <pc:sldMk cId="0" sldId="290"/>
            <ac:spMk id="573" creationId="{00000000-0000-0000-0000-000000000000}"/>
          </ac:spMkLst>
        </pc:spChg>
        <pc:spChg chg="del">
          <ac:chgData name="Purvish Jajal" userId="73b27bbc9701609e" providerId="LiveId" clId="{FF5C1438-997A-6C4C-8FA0-6E6599F092AB}" dt="2024-09-18T05:25:25.041" v="28135" actId="478"/>
          <ac:spMkLst>
            <pc:docMk/>
            <pc:sldMk cId="0" sldId="290"/>
            <ac:spMk id="574" creationId="{00000000-0000-0000-0000-000000000000}"/>
          </ac:spMkLst>
        </pc:spChg>
        <pc:spChg chg="del">
          <ac:chgData name="Purvish Jajal" userId="73b27bbc9701609e" providerId="LiveId" clId="{FF5C1438-997A-6C4C-8FA0-6E6599F092AB}" dt="2024-09-18T05:25:26.561" v="28136" actId="478"/>
          <ac:spMkLst>
            <pc:docMk/>
            <pc:sldMk cId="0" sldId="290"/>
            <ac:spMk id="575" creationId="{00000000-0000-0000-0000-000000000000}"/>
          </ac:spMkLst>
        </pc:spChg>
        <pc:spChg chg="mod">
          <ac:chgData name="Purvish Jajal" userId="73b27bbc9701609e" providerId="LiveId" clId="{FF5C1438-997A-6C4C-8FA0-6E6599F092AB}" dt="2024-09-18T05:27:08.860" v="28181" actId="1076"/>
          <ac:spMkLst>
            <pc:docMk/>
            <pc:sldMk cId="0" sldId="290"/>
            <ac:spMk id="576" creationId="{00000000-0000-0000-0000-000000000000}"/>
          </ac:spMkLst>
        </pc:spChg>
        <pc:grpChg chg="mod">
          <ac:chgData name="Purvish Jajal" userId="73b27bbc9701609e" providerId="LiveId" clId="{FF5C1438-997A-6C4C-8FA0-6E6599F092AB}" dt="2024-09-18T05:26:44.314" v="28178" actId="1076"/>
          <ac:grpSpMkLst>
            <pc:docMk/>
            <pc:sldMk cId="0" sldId="290"/>
            <ac:grpSpMk id="7" creationId="{35B2FE67-BF37-6F4C-9A20-F3F21FCA72D3}"/>
          </ac:grpSpMkLst>
        </pc:grpChg>
        <pc:picChg chg="mod">
          <ac:chgData name="Purvish Jajal" userId="73b27bbc9701609e" providerId="LiveId" clId="{FF5C1438-997A-6C4C-8FA0-6E6599F092AB}" dt="2024-09-18T05:26:56.196" v="28179" actId="1076"/>
          <ac:picMkLst>
            <pc:docMk/>
            <pc:sldMk cId="0" sldId="290"/>
            <ac:picMk id="3" creationId="{C80D5B79-FB6A-DD45-AFAA-1D36F0BD998A}"/>
          </ac:picMkLst>
        </pc:picChg>
        <pc:picChg chg="del">
          <ac:chgData name="Purvish Jajal" userId="73b27bbc9701609e" providerId="LiveId" clId="{FF5C1438-997A-6C4C-8FA0-6E6599F092AB}" dt="2024-09-18T05:25:27.743" v="28137" actId="478"/>
          <ac:picMkLst>
            <pc:docMk/>
            <pc:sldMk cId="0" sldId="290"/>
            <ac:picMk id="571" creationId="{00000000-0000-0000-0000-000000000000}"/>
          </ac:picMkLst>
        </pc:picChg>
        <pc:picChg chg="mod">
          <ac:chgData name="Purvish Jajal" userId="73b27bbc9701609e" providerId="LiveId" clId="{FF5C1438-997A-6C4C-8FA0-6E6599F092AB}" dt="2024-09-18T05:26:44.314" v="28178" actId="1076"/>
          <ac:picMkLst>
            <pc:docMk/>
            <pc:sldMk cId="0" sldId="290"/>
            <ac:picMk id="4098" creationId="{33EEC138-0DB6-0545-AB78-8F702A1EAECE}"/>
          </ac:picMkLst>
        </pc:picChg>
      </pc:sldChg>
      <pc:sldChg chg="addSp delSp modSp add mod">
        <pc:chgData name="Purvish Jajal" userId="73b27bbc9701609e" providerId="LiveId" clId="{FF5C1438-997A-6C4C-8FA0-6E6599F092AB}" dt="2024-09-18T05:30:16.742" v="28240" actId="1076"/>
        <pc:sldMkLst>
          <pc:docMk/>
          <pc:sldMk cId="3962685518" sldId="291"/>
        </pc:sldMkLst>
        <pc:spChg chg="mod">
          <ac:chgData name="Purvish Jajal" userId="73b27bbc9701609e" providerId="LiveId" clId="{FF5C1438-997A-6C4C-8FA0-6E6599F092AB}" dt="2024-09-18T05:27:53.897" v="28221" actId="113"/>
          <ac:spMkLst>
            <pc:docMk/>
            <pc:sldMk cId="3962685518" sldId="291"/>
            <ac:spMk id="2" creationId="{066F57E0-26A0-0C6A-94B7-D286690D9395}"/>
          </ac:spMkLst>
        </pc:spChg>
        <pc:spChg chg="del">
          <ac:chgData name="Purvish Jajal" userId="73b27bbc9701609e" providerId="LiveId" clId="{FF5C1438-997A-6C4C-8FA0-6E6599F092AB}" dt="2024-09-18T05:27:28.864" v="28216" actId="478"/>
          <ac:spMkLst>
            <pc:docMk/>
            <pc:sldMk cId="3962685518" sldId="291"/>
            <ac:spMk id="3" creationId="{FA74AE3D-00EC-4BBB-AEA9-1A6CF8F50B35}"/>
          </ac:spMkLst>
        </pc:spChg>
        <pc:spChg chg="del">
          <ac:chgData name="Purvish Jajal" userId="73b27bbc9701609e" providerId="LiveId" clId="{FF5C1438-997A-6C4C-8FA0-6E6599F092AB}" dt="2024-09-18T05:27:26.769" v="28215" actId="478"/>
          <ac:spMkLst>
            <pc:docMk/>
            <pc:sldMk cId="3962685518" sldId="291"/>
            <ac:spMk id="5" creationId="{24CA1132-BA2F-31E0-03AE-CE3A337FBC03}"/>
          </ac:spMkLst>
        </pc:spChg>
        <pc:spChg chg="add mod">
          <ac:chgData name="Purvish Jajal" userId="73b27bbc9701609e" providerId="LiveId" clId="{FF5C1438-997A-6C4C-8FA0-6E6599F092AB}" dt="2024-09-18T05:30:14.075" v="28239" actId="1076"/>
          <ac:spMkLst>
            <pc:docMk/>
            <pc:sldMk cId="3962685518" sldId="291"/>
            <ac:spMk id="9" creationId="{6A6CD961-57A0-9E2D-908A-D628CB79F474}"/>
          </ac:spMkLst>
        </pc:spChg>
        <pc:picChg chg="add mod">
          <ac:chgData name="Purvish Jajal" userId="73b27bbc9701609e" providerId="LiveId" clId="{FF5C1438-997A-6C4C-8FA0-6E6599F092AB}" dt="2024-09-18T05:29:41.829" v="28232" actId="1076"/>
          <ac:picMkLst>
            <pc:docMk/>
            <pc:sldMk cId="3962685518" sldId="291"/>
            <ac:picMk id="4" creationId="{368EA5BC-0F3C-5D8F-D0D7-48E3F6D22D13}"/>
          </ac:picMkLst>
        </pc:picChg>
        <pc:picChg chg="add mod">
          <ac:chgData name="Purvish Jajal" userId="73b27bbc9701609e" providerId="LiveId" clId="{FF5C1438-997A-6C4C-8FA0-6E6599F092AB}" dt="2024-09-18T05:29:39.926" v="28231" actId="1076"/>
          <ac:picMkLst>
            <pc:docMk/>
            <pc:sldMk cId="3962685518" sldId="291"/>
            <ac:picMk id="6" creationId="{906C0BF6-49DB-39BF-B9EB-A8DF405E35F4}"/>
          </ac:picMkLst>
        </pc:picChg>
        <pc:picChg chg="add mod">
          <ac:chgData name="Purvish Jajal" userId="73b27bbc9701609e" providerId="LiveId" clId="{FF5C1438-997A-6C4C-8FA0-6E6599F092AB}" dt="2024-09-18T05:27:45.314" v="28219" actId="1076"/>
          <ac:picMkLst>
            <pc:docMk/>
            <pc:sldMk cId="3962685518" sldId="291"/>
            <ac:picMk id="7" creationId="{29B0D17B-55D6-D2BA-34A2-DA425896D6F4}"/>
          </ac:picMkLst>
        </pc:picChg>
        <pc:picChg chg="add mod">
          <ac:chgData name="Purvish Jajal" userId="73b27bbc9701609e" providerId="LiveId" clId="{FF5C1438-997A-6C4C-8FA0-6E6599F092AB}" dt="2024-09-18T05:29:21.108" v="28227" actId="1076"/>
          <ac:picMkLst>
            <pc:docMk/>
            <pc:sldMk cId="3962685518" sldId="291"/>
            <ac:picMk id="8" creationId="{EA9C4FF7-1731-09A7-57A9-8D4390F2AFFE}"/>
          </ac:picMkLst>
        </pc:picChg>
        <pc:picChg chg="add mod">
          <ac:chgData name="Purvish Jajal" userId="73b27bbc9701609e" providerId="LiveId" clId="{FF5C1438-997A-6C4C-8FA0-6E6599F092AB}" dt="2024-09-18T05:30:16.742" v="28240" actId="1076"/>
          <ac:picMkLst>
            <pc:docMk/>
            <pc:sldMk cId="3962685518" sldId="291"/>
            <ac:picMk id="10" creationId="{1BA095DE-9060-46B8-45E7-2CDF1D59DD65}"/>
          </ac:picMkLst>
        </pc:picChg>
      </pc:sldChg>
    </pc:docChg>
  </pc:docChgLst>
  <pc:docChgLst>
    <pc:chgData name="Purvish Jajal" userId="73b27bbc9701609e" providerId="LiveId" clId="{14DF6B59-F074-43F5-922E-7A1917980D06}"/>
    <pc:docChg chg="undo redo custSel addSld delSld modSld sldOrd">
      <pc:chgData name="Purvish Jajal" userId="73b27bbc9701609e" providerId="LiveId" clId="{14DF6B59-F074-43F5-922E-7A1917980D06}" dt="2024-09-16T02:35:07.102" v="1592" actId="20577"/>
      <pc:docMkLst>
        <pc:docMk/>
      </pc:docMkLst>
      <pc:sldChg chg="modSp mod">
        <pc:chgData name="Purvish Jajal" userId="73b27bbc9701609e" providerId="LiveId" clId="{14DF6B59-F074-43F5-922E-7A1917980D06}" dt="2024-09-16T01:48:03.099" v="486" actId="113"/>
        <pc:sldMkLst>
          <pc:docMk/>
          <pc:sldMk cId="3026985876" sldId="258"/>
        </pc:sldMkLst>
        <pc:spChg chg="mod">
          <ac:chgData name="Purvish Jajal" userId="73b27bbc9701609e" providerId="LiveId" clId="{14DF6B59-F074-43F5-922E-7A1917980D06}" dt="2024-09-16T01:48:03.099" v="486" actId="113"/>
          <ac:spMkLst>
            <pc:docMk/>
            <pc:sldMk cId="3026985876" sldId="258"/>
            <ac:spMk id="3" creationId="{B13B8113-630E-93C4-3B0F-FDD8D4D3EA1C}"/>
          </ac:spMkLst>
        </pc:spChg>
      </pc:sldChg>
      <pc:sldChg chg="modNotesTx">
        <pc:chgData name="Purvish Jajal" userId="73b27bbc9701609e" providerId="LiveId" clId="{14DF6B59-F074-43F5-922E-7A1917980D06}" dt="2024-09-16T02:05:48.399" v="855" actId="113"/>
        <pc:sldMkLst>
          <pc:docMk/>
          <pc:sldMk cId="850007123" sldId="261"/>
        </pc:sldMkLst>
      </pc:sldChg>
      <pc:sldChg chg="addSp delSp modSp mod delAnim modAnim modNotesTx">
        <pc:chgData name="Purvish Jajal" userId="73b27bbc9701609e" providerId="LiveId" clId="{14DF6B59-F074-43F5-922E-7A1917980D06}" dt="2024-09-16T02:06:02.092" v="857" actId="33524"/>
        <pc:sldMkLst>
          <pc:docMk/>
          <pc:sldMk cId="1818336179" sldId="262"/>
        </pc:sldMkLst>
        <pc:spChg chg="add del mod">
          <ac:chgData name="Purvish Jajal" userId="73b27bbc9701609e" providerId="LiveId" clId="{14DF6B59-F074-43F5-922E-7A1917980D06}" dt="2024-09-16T02:00:07.897" v="700" actId="478"/>
          <ac:spMkLst>
            <pc:docMk/>
            <pc:sldMk cId="1818336179" sldId="262"/>
            <ac:spMk id="6" creationId="{62DFD552-228E-5FBD-F336-C8DA70C1B911}"/>
          </ac:spMkLst>
        </pc:spChg>
        <pc:spChg chg="add del mod">
          <ac:chgData name="Purvish Jajal" userId="73b27bbc9701609e" providerId="LiveId" clId="{14DF6B59-F074-43F5-922E-7A1917980D06}" dt="2024-09-16T02:00:08.796" v="701" actId="478"/>
          <ac:spMkLst>
            <pc:docMk/>
            <pc:sldMk cId="1818336179" sldId="262"/>
            <ac:spMk id="7" creationId="{7CA34DEF-6A4E-E10E-2D7B-44DDCD87FB7A}"/>
          </ac:spMkLst>
        </pc:spChg>
        <pc:spChg chg="add del mod">
          <ac:chgData name="Purvish Jajal" userId="73b27bbc9701609e" providerId="LiveId" clId="{14DF6B59-F074-43F5-922E-7A1917980D06}" dt="2024-09-16T02:00:04.368" v="698" actId="478"/>
          <ac:spMkLst>
            <pc:docMk/>
            <pc:sldMk cId="1818336179" sldId="262"/>
            <ac:spMk id="40" creationId="{189C79B6-C34F-691D-B352-EF5EA0439FF4}"/>
          </ac:spMkLst>
        </pc:spChg>
        <pc:spChg chg="add mod">
          <ac:chgData name="Purvish Jajal" userId="73b27bbc9701609e" providerId="LiveId" clId="{14DF6B59-F074-43F5-922E-7A1917980D06}" dt="2024-09-16T02:06:02.092" v="857" actId="33524"/>
          <ac:spMkLst>
            <pc:docMk/>
            <pc:sldMk cId="1818336179" sldId="262"/>
            <ac:spMk id="56" creationId="{3182EAC8-063D-995C-3FC0-CE4B4815155A}"/>
          </ac:spMkLst>
        </pc:spChg>
        <pc:grpChg chg="add mod">
          <ac:chgData name="Purvish Jajal" userId="73b27bbc9701609e" providerId="LiveId" clId="{14DF6B59-F074-43F5-922E-7A1917980D06}" dt="2024-09-16T02:00:23.989" v="709" actId="1076"/>
          <ac:grpSpMkLst>
            <pc:docMk/>
            <pc:sldMk cId="1818336179" sldId="262"/>
            <ac:grpSpMk id="55" creationId="{BF0C8454-4094-9391-E6ED-9AA5F8F2FD5C}"/>
          </ac:grpSpMkLst>
        </pc:grpChg>
        <pc:picChg chg="add mod">
          <ac:chgData name="Purvish Jajal" userId="73b27bbc9701609e" providerId="LiveId" clId="{14DF6B59-F074-43F5-922E-7A1917980D06}" dt="2024-09-16T02:00:25.297" v="710" actId="1076"/>
          <ac:picMkLst>
            <pc:docMk/>
            <pc:sldMk cId="1818336179" sldId="262"/>
            <ac:picMk id="1026" creationId="{F8AC21E9-4B9F-B5A9-3FD4-DCDAB11626B6}"/>
          </ac:picMkLst>
        </pc:picChg>
        <pc:picChg chg="mod">
          <ac:chgData name="Purvish Jajal" userId="73b27bbc9701609e" providerId="LiveId" clId="{14DF6B59-F074-43F5-922E-7A1917980D06}" dt="2024-09-16T02:00:23.989" v="709" actId="1076"/>
          <ac:picMkLst>
            <pc:docMk/>
            <pc:sldMk cId="1818336179" sldId="262"/>
            <ac:picMk id="2050" creationId="{F862AC4E-4919-8142-7DC2-CB50346F95EC}"/>
          </ac:picMkLst>
        </pc:picChg>
        <pc:picChg chg="mod">
          <ac:chgData name="Purvish Jajal" userId="73b27bbc9701609e" providerId="LiveId" clId="{14DF6B59-F074-43F5-922E-7A1917980D06}" dt="2024-09-16T02:00:23.989" v="709" actId="1076"/>
          <ac:picMkLst>
            <pc:docMk/>
            <pc:sldMk cId="1818336179" sldId="262"/>
            <ac:picMk id="2052" creationId="{DE774869-4DB2-A511-CF40-48F7AC8D3502}"/>
          </ac:picMkLst>
        </pc:picChg>
        <pc:picChg chg="mod">
          <ac:chgData name="Purvish Jajal" userId="73b27bbc9701609e" providerId="LiveId" clId="{14DF6B59-F074-43F5-922E-7A1917980D06}" dt="2024-09-16T02:00:23.989" v="709" actId="1076"/>
          <ac:picMkLst>
            <pc:docMk/>
            <pc:sldMk cId="1818336179" sldId="262"/>
            <ac:picMk id="2054" creationId="{B10E2DD2-18A3-3DAB-2856-DBBFA859EAEE}"/>
          </ac:picMkLst>
        </pc:picChg>
        <pc:picChg chg="mod">
          <ac:chgData name="Purvish Jajal" userId="73b27bbc9701609e" providerId="LiveId" clId="{14DF6B59-F074-43F5-922E-7A1917980D06}" dt="2024-09-16T02:00:23.989" v="709" actId="1076"/>
          <ac:picMkLst>
            <pc:docMk/>
            <pc:sldMk cId="1818336179" sldId="262"/>
            <ac:picMk id="2056" creationId="{14CC2F25-E4EE-6595-7FEC-1ED1A6D4D17B}"/>
          </ac:picMkLst>
        </pc:picChg>
        <pc:picChg chg="mod">
          <ac:chgData name="Purvish Jajal" userId="73b27bbc9701609e" providerId="LiveId" clId="{14DF6B59-F074-43F5-922E-7A1917980D06}" dt="2024-09-16T02:00:23.989" v="709" actId="1076"/>
          <ac:picMkLst>
            <pc:docMk/>
            <pc:sldMk cId="1818336179" sldId="262"/>
            <ac:picMk id="2058" creationId="{B3F61B6A-F7F3-A8C2-4546-8ECD7DC86464}"/>
          </ac:picMkLst>
        </pc:picChg>
        <pc:picChg chg="mod">
          <ac:chgData name="Purvish Jajal" userId="73b27bbc9701609e" providerId="LiveId" clId="{14DF6B59-F074-43F5-922E-7A1917980D06}" dt="2024-09-16T02:00:23.989" v="709" actId="1076"/>
          <ac:picMkLst>
            <pc:docMk/>
            <pc:sldMk cId="1818336179" sldId="262"/>
            <ac:picMk id="2062" creationId="{DC8B26F5-E8BC-5334-60B0-24BB3A61EE38}"/>
          </ac:picMkLst>
        </pc:picChg>
        <pc:picChg chg="mod">
          <ac:chgData name="Purvish Jajal" userId="73b27bbc9701609e" providerId="LiveId" clId="{14DF6B59-F074-43F5-922E-7A1917980D06}" dt="2024-09-16T02:00:23.989" v="709" actId="1076"/>
          <ac:picMkLst>
            <pc:docMk/>
            <pc:sldMk cId="1818336179" sldId="262"/>
            <ac:picMk id="2064" creationId="{6CA4BF13-405F-C517-46DA-6CE3F24E0506}"/>
          </ac:picMkLst>
        </pc:picChg>
        <pc:picChg chg="mod">
          <ac:chgData name="Purvish Jajal" userId="73b27bbc9701609e" providerId="LiveId" clId="{14DF6B59-F074-43F5-922E-7A1917980D06}" dt="2024-09-16T02:00:23.989" v="709" actId="1076"/>
          <ac:picMkLst>
            <pc:docMk/>
            <pc:sldMk cId="1818336179" sldId="262"/>
            <ac:picMk id="5122" creationId="{77970C5E-C243-1F4B-90BA-BDEA9C328533}"/>
          </ac:picMkLst>
        </pc:picChg>
        <pc:cxnChg chg="del">
          <ac:chgData name="Purvish Jajal" userId="73b27bbc9701609e" providerId="LiveId" clId="{14DF6B59-F074-43F5-922E-7A1917980D06}" dt="2024-09-16T01:47:20.768" v="465" actId="478"/>
          <ac:cxnSpMkLst>
            <pc:docMk/>
            <pc:sldMk cId="1818336179" sldId="262"/>
            <ac:cxnSpMk id="4" creationId="{85AF94C2-BB82-84C8-73EE-99C1880A8061}"/>
          </ac:cxnSpMkLst>
        </pc:cxnChg>
        <pc:cxnChg chg="add mod">
          <ac:chgData name="Purvish Jajal" userId="73b27bbc9701609e" providerId="LiveId" clId="{14DF6B59-F074-43F5-922E-7A1917980D06}" dt="2024-09-16T02:00:23.989" v="709" actId="1076"/>
          <ac:cxnSpMkLst>
            <pc:docMk/>
            <pc:sldMk cId="1818336179" sldId="262"/>
            <ac:cxnSpMk id="8" creationId="{9610C527-621B-3D0A-312D-73683A7B5510}"/>
          </ac:cxnSpMkLst>
        </pc:cxnChg>
        <pc:cxnChg chg="del">
          <ac:chgData name="Purvish Jajal" userId="73b27bbc9701609e" providerId="LiveId" clId="{14DF6B59-F074-43F5-922E-7A1917980D06}" dt="2024-09-16T01:47:20.328" v="464" actId="478"/>
          <ac:cxnSpMkLst>
            <pc:docMk/>
            <pc:sldMk cId="1818336179" sldId="262"/>
            <ac:cxnSpMk id="9" creationId="{29D028AD-E329-DD53-E58B-16EBA6A3579F}"/>
          </ac:cxnSpMkLst>
        </pc:cxnChg>
        <pc:cxnChg chg="add del mod">
          <ac:chgData name="Purvish Jajal" userId="73b27bbc9701609e" providerId="LiveId" clId="{14DF6B59-F074-43F5-922E-7A1917980D06}" dt="2024-09-16T01:54:48.627" v="560" actId="478"/>
          <ac:cxnSpMkLst>
            <pc:docMk/>
            <pc:sldMk cId="1818336179" sldId="262"/>
            <ac:cxnSpMk id="12" creationId="{425DBACE-C682-352F-E408-80094094806A}"/>
          </ac:cxnSpMkLst>
        </pc:cxnChg>
        <pc:cxnChg chg="del">
          <ac:chgData name="Purvish Jajal" userId="73b27bbc9701609e" providerId="LiveId" clId="{14DF6B59-F074-43F5-922E-7A1917980D06}" dt="2024-09-16T01:47:21.247" v="466" actId="478"/>
          <ac:cxnSpMkLst>
            <pc:docMk/>
            <pc:sldMk cId="1818336179" sldId="262"/>
            <ac:cxnSpMk id="14" creationId="{FC49C1E0-8443-CADB-245B-0AC624867EA0}"/>
          </ac:cxnSpMkLst>
        </pc:cxnChg>
        <pc:cxnChg chg="add mod">
          <ac:chgData name="Purvish Jajal" userId="73b27bbc9701609e" providerId="LiveId" clId="{14DF6B59-F074-43F5-922E-7A1917980D06}" dt="2024-09-16T02:00:23.989" v="709" actId="1076"/>
          <ac:cxnSpMkLst>
            <pc:docMk/>
            <pc:sldMk cId="1818336179" sldId="262"/>
            <ac:cxnSpMk id="15" creationId="{1C8329A3-1179-BA61-2375-EAB74D668CC8}"/>
          </ac:cxnSpMkLst>
        </pc:cxnChg>
        <pc:cxnChg chg="del">
          <ac:chgData name="Purvish Jajal" userId="73b27bbc9701609e" providerId="LiveId" clId="{14DF6B59-F074-43F5-922E-7A1917980D06}" dt="2024-09-16T01:47:24.650" v="469" actId="478"/>
          <ac:cxnSpMkLst>
            <pc:docMk/>
            <pc:sldMk cId="1818336179" sldId="262"/>
            <ac:cxnSpMk id="17" creationId="{59A7BC76-7139-C3E0-7165-CDAD80AE4FDB}"/>
          </ac:cxnSpMkLst>
        </pc:cxnChg>
        <pc:cxnChg chg="add mod">
          <ac:chgData name="Purvish Jajal" userId="73b27bbc9701609e" providerId="LiveId" clId="{14DF6B59-F074-43F5-922E-7A1917980D06}" dt="2024-09-16T02:00:23.989" v="709" actId="1076"/>
          <ac:cxnSpMkLst>
            <pc:docMk/>
            <pc:sldMk cId="1818336179" sldId="262"/>
            <ac:cxnSpMk id="18" creationId="{8F281B25-46A6-9B2B-1210-69F9F9BCB717}"/>
          </ac:cxnSpMkLst>
        </pc:cxnChg>
        <pc:cxnChg chg="add mod">
          <ac:chgData name="Purvish Jajal" userId="73b27bbc9701609e" providerId="LiveId" clId="{14DF6B59-F074-43F5-922E-7A1917980D06}" dt="2024-09-16T02:00:23.989" v="709" actId="1076"/>
          <ac:cxnSpMkLst>
            <pc:docMk/>
            <pc:sldMk cId="1818336179" sldId="262"/>
            <ac:cxnSpMk id="20" creationId="{C8085843-9E74-35F0-8E9A-C46916A7A9AE}"/>
          </ac:cxnSpMkLst>
        </pc:cxnChg>
        <pc:cxnChg chg="del mod">
          <ac:chgData name="Purvish Jajal" userId="73b27bbc9701609e" providerId="LiveId" clId="{14DF6B59-F074-43F5-922E-7A1917980D06}" dt="2024-09-16T01:47:26.772" v="470" actId="478"/>
          <ac:cxnSpMkLst>
            <pc:docMk/>
            <pc:sldMk cId="1818336179" sldId="262"/>
            <ac:cxnSpMk id="25" creationId="{3DE70F1E-0020-639E-DB3B-370D0554CC7C}"/>
          </ac:cxnSpMkLst>
        </pc:cxnChg>
        <pc:cxnChg chg="del">
          <ac:chgData name="Purvish Jajal" userId="73b27bbc9701609e" providerId="LiveId" clId="{14DF6B59-F074-43F5-922E-7A1917980D06}" dt="2024-09-16T01:47:27.311" v="471" actId="478"/>
          <ac:cxnSpMkLst>
            <pc:docMk/>
            <pc:sldMk cId="1818336179" sldId="262"/>
            <ac:cxnSpMk id="30" creationId="{2BC45223-D78A-79BC-9140-3D84B851F396}"/>
          </ac:cxnSpMkLst>
        </pc:cxnChg>
        <pc:cxnChg chg="del mod">
          <ac:chgData name="Purvish Jajal" userId="73b27bbc9701609e" providerId="LiveId" clId="{14DF6B59-F074-43F5-922E-7A1917980D06}" dt="2024-09-16T01:47:28.051" v="472" actId="478"/>
          <ac:cxnSpMkLst>
            <pc:docMk/>
            <pc:sldMk cId="1818336179" sldId="262"/>
            <ac:cxnSpMk id="33" creationId="{3F78C79F-B052-B1F4-B8CF-89515D0C54F3}"/>
          </ac:cxnSpMkLst>
        </pc:cxnChg>
        <pc:cxnChg chg="add mod">
          <ac:chgData name="Purvish Jajal" userId="73b27bbc9701609e" providerId="LiveId" clId="{14DF6B59-F074-43F5-922E-7A1917980D06}" dt="2024-09-16T02:00:23.989" v="709" actId="1076"/>
          <ac:cxnSpMkLst>
            <pc:docMk/>
            <pc:sldMk cId="1818336179" sldId="262"/>
            <ac:cxnSpMk id="41" creationId="{AF8F5C82-6876-1F18-CAE6-E987C629D7D7}"/>
          </ac:cxnSpMkLst>
        </pc:cxnChg>
        <pc:cxnChg chg="add mod">
          <ac:chgData name="Purvish Jajal" userId="73b27bbc9701609e" providerId="LiveId" clId="{14DF6B59-F074-43F5-922E-7A1917980D06}" dt="2024-09-16T02:00:23.989" v="709" actId="1076"/>
          <ac:cxnSpMkLst>
            <pc:docMk/>
            <pc:sldMk cId="1818336179" sldId="262"/>
            <ac:cxnSpMk id="45" creationId="{CD2CC7D4-632B-4392-7793-5C402B723F72}"/>
          </ac:cxnSpMkLst>
        </pc:cxnChg>
        <pc:cxnChg chg="add mod">
          <ac:chgData name="Purvish Jajal" userId="73b27bbc9701609e" providerId="LiveId" clId="{14DF6B59-F074-43F5-922E-7A1917980D06}" dt="2024-09-16T02:00:23.989" v="709" actId="1076"/>
          <ac:cxnSpMkLst>
            <pc:docMk/>
            <pc:sldMk cId="1818336179" sldId="262"/>
            <ac:cxnSpMk id="52" creationId="{7C849E09-BD5E-2B40-C266-7F44E3B4B0E9}"/>
          </ac:cxnSpMkLst>
        </pc:cxnChg>
      </pc:sldChg>
      <pc:sldChg chg="ord modNotesTx">
        <pc:chgData name="Purvish Jajal" userId="73b27bbc9701609e" providerId="LiveId" clId="{14DF6B59-F074-43F5-922E-7A1917980D06}" dt="2024-09-16T02:08:04.541" v="1043" actId="20577"/>
        <pc:sldMkLst>
          <pc:docMk/>
          <pc:sldMk cId="1554550632" sldId="264"/>
        </pc:sldMkLst>
      </pc:sldChg>
      <pc:sldChg chg="modNotesTx">
        <pc:chgData name="Purvish Jajal" userId="73b27bbc9701609e" providerId="LiveId" clId="{14DF6B59-F074-43F5-922E-7A1917980D06}" dt="2024-09-16T02:06:53.582" v="858" actId="113"/>
        <pc:sldMkLst>
          <pc:docMk/>
          <pc:sldMk cId="2674369820" sldId="265"/>
        </pc:sldMkLst>
      </pc:sldChg>
      <pc:sldChg chg="modSp mod">
        <pc:chgData name="Purvish Jajal" userId="73b27bbc9701609e" providerId="LiveId" clId="{14DF6B59-F074-43F5-922E-7A1917980D06}" dt="2024-09-16T01:45:46.350" v="460" actId="20577"/>
        <pc:sldMkLst>
          <pc:docMk/>
          <pc:sldMk cId="2682924689" sldId="267"/>
        </pc:sldMkLst>
        <pc:spChg chg="mod">
          <ac:chgData name="Purvish Jajal" userId="73b27bbc9701609e" providerId="LiveId" clId="{14DF6B59-F074-43F5-922E-7A1917980D06}" dt="2024-09-16T01:45:46.350" v="460" actId="20577"/>
          <ac:spMkLst>
            <pc:docMk/>
            <pc:sldMk cId="2682924689" sldId="267"/>
            <ac:spMk id="2" creationId="{82328441-CFA8-A779-0990-76F07A361FF1}"/>
          </ac:spMkLst>
        </pc:spChg>
      </pc:sldChg>
      <pc:sldChg chg="add del">
        <pc:chgData name="Purvish Jajal" userId="73b27bbc9701609e" providerId="LiveId" clId="{14DF6B59-F074-43F5-922E-7A1917980D06}" dt="2024-09-16T02:13:17.022" v="1093" actId="2696"/>
        <pc:sldMkLst>
          <pc:docMk/>
          <pc:sldMk cId="1980362061" sldId="268"/>
        </pc:sldMkLst>
      </pc:sldChg>
      <pc:sldChg chg="modSp add del mod">
        <pc:chgData name="Purvish Jajal" userId="73b27bbc9701609e" providerId="LiveId" clId="{14DF6B59-F074-43F5-922E-7A1917980D06}" dt="2024-09-16T02:13:16.778" v="1092" actId="2696"/>
        <pc:sldMkLst>
          <pc:docMk/>
          <pc:sldMk cId="3682156299" sldId="270"/>
        </pc:sldMkLst>
        <pc:spChg chg="mod">
          <ac:chgData name="Purvish Jajal" userId="73b27bbc9701609e" providerId="LiveId" clId="{14DF6B59-F074-43F5-922E-7A1917980D06}" dt="2024-09-16T02:08:46.264" v="1073" actId="20577"/>
          <ac:spMkLst>
            <pc:docMk/>
            <pc:sldMk cId="3682156299" sldId="270"/>
            <ac:spMk id="2" creationId="{79DE9E1A-DB4D-188A-D464-05EBE6E7872C}"/>
          </ac:spMkLst>
        </pc:spChg>
      </pc:sldChg>
      <pc:sldChg chg="modSp mod">
        <pc:chgData name="Purvish Jajal" userId="73b27bbc9701609e" providerId="LiveId" clId="{14DF6B59-F074-43F5-922E-7A1917980D06}" dt="2024-09-15T21:15:36.255" v="158" actId="6549"/>
        <pc:sldMkLst>
          <pc:docMk/>
          <pc:sldMk cId="3394498468" sldId="271"/>
        </pc:sldMkLst>
        <pc:spChg chg="mod">
          <ac:chgData name="Purvish Jajal" userId="73b27bbc9701609e" providerId="LiveId" clId="{14DF6B59-F074-43F5-922E-7A1917980D06}" dt="2024-09-15T21:15:36.255" v="158" actId="6549"/>
          <ac:spMkLst>
            <pc:docMk/>
            <pc:sldMk cId="3394498468" sldId="271"/>
            <ac:spMk id="2" creationId="{DF392E80-D193-4A4A-4C85-B0FE256EF5A6}"/>
          </ac:spMkLst>
        </pc:spChg>
      </pc:sldChg>
      <pc:sldChg chg="modSp mod">
        <pc:chgData name="Purvish Jajal" userId="73b27bbc9701609e" providerId="LiveId" clId="{14DF6B59-F074-43F5-922E-7A1917980D06}" dt="2024-09-16T01:51:20.254" v="494" actId="403"/>
        <pc:sldMkLst>
          <pc:docMk/>
          <pc:sldMk cId="1683813386" sldId="272"/>
        </pc:sldMkLst>
        <pc:spChg chg="mod">
          <ac:chgData name="Purvish Jajal" userId="73b27bbc9701609e" providerId="LiveId" clId="{14DF6B59-F074-43F5-922E-7A1917980D06}" dt="2024-09-16T01:51:20.254" v="494" actId="403"/>
          <ac:spMkLst>
            <pc:docMk/>
            <pc:sldMk cId="1683813386" sldId="272"/>
            <ac:spMk id="5" creationId="{D273ADDB-C5A6-49E6-19E3-2B15A8BA868C}"/>
          </ac:spMkLst>
        </pc:spChg>
      </pc:sldChg>
      <pc:sldChg chg="modSp mod">
        <pc:chgData name="Purvish Jajal" userId="73b27bbc9701609e" providerId="LiveId" clId="{14DF6B59-F074-43F5-922E-7A1917980D06}" dt="2024-09-15T21:19:45.839" v="424" actId="20577"/>
        <pc:sldMkLst>
          <pc:docMk/>
          <pc:sldMk cId="2149438865" sldId="274"/>
        </pc:sldMkLst>
        <pc:spChg chg="mod">
          <ac:chgData name="Purvish Jajal" userId="73b27bbc9701609e" providerId="LiveId" clId="{14DF6B59-F074-43F5-922E-7A1917980D06}" dt="2024-09-15T21:19:45.839" v="424" actId="20577"/>
          <ac:spMkLst>
            <pc:docMk/>
            <pc:sldMk cId="2149438865" sldId="274"/>
            <ac:spMk id="2" creationId="{1D549369-DD0D-0484-360E-873D4560B2AE}"/>
          </ac:spMkLst>
        </pc:spChg>
      </pc:sldChg>
      <pc:sldChg chg="new del">
        <pc:chgData name="Purvish Jajal" userId="73b27bbc9701609e" providerId="LiveId" clId="{14DF6B59-F074-43F5-922E-7A1917980D06}" dt="2024-09-16T01:48:16.736" v="488" actId="680"/>
        <pc:sldMkLst>
          <pc:docMk/>
          <pc:sldMk cId="156288713" sldId="278"/>
        </pc:sldMkLst>
      </pc:sldChg>
      <pc:sldChg chg="modSp add mod">
        <pc:chgData name="Purvish Jajal" userId="73b27bbc9701609e" providerId="LiveId" clId="{14DF6B59-F074-43F5-922E-7A1917980D06}" dt="2024-09-16T02:13:58.611" v="1132" actId="20577"/>
        <pc:sldMkLst>
          <pc:docMk/>
          <pc:sldMk cId="1926398972" sldId="278"/>
        </pc:sldMkLst>
        <pc:spChg chg="mod">
          <ac:chgData name="Purvish Jajal" userId="73b27bbc9701609e" providerId="LiveId" clId="{14DF6B59-F074-43F5-922E-7A1917980D06}" dt="2024-09-16T02:13:58.611" v="1132" actId="20577"/>
          <ac:spMkLst>
            <pc:docMk/>
            <pc:sldMk cId="1926398972" sldId="278"/>
            <ac:spMk id="2" creationId="{79DE9E1A-DB4D-188A-D464-05EBE6E7872C}"/>
          </ac:spMkLst>
        </pc:spChg>
      </pc:sldChg>
      <pc:sldChg chg="delSp modSp add mod modNotesTx">
        <pc:chgData name="Purvish Jajal" userId="73b27bbc9701609e" providerId="LiveId" clId="{14DF6B59-F074-43F5-922E-7A1917980D06}" dt="2024-09-16T02:35:07.102" v="1592" actId="20577"/>
        <pc:sldMkLst>
          <pc:docMk/>
          <pc:sldMk cId="362912391" sldId="279"/>
        </pc:sldMkLst>
        <pc:spChg chg="mod">
          <ac:chgData name="Purvish Jajal" userId="73b27bbc9701609e" providerId="LiveId" clId="{14DF6B59-F074-43F5-922E-7A1917980D06}" dt="2024-09-16T02:35:07.102" v="1592" actId="20577"/>
          <ac:spMkLst>
            <pc:docMk/>
            <pc:sldMk cId="362912391" sldId="279"/>
            <ac:spMk id="2" creationId="{19F141E9-B8DC-833F-64E3-DAA877334225}"/>
          </ac:spMkLst>
        </pc:spChg>
        <pc:spChg chg="mod">
          <ac:chgData name="Purvish Jajal" userId="73b27bbc9701609e" providerId="LiveId" clId="{14DF6B59-F074-43F5-922E-7A1917980D06}" dt="2024-09-16T02:14:18.721" v="1142" actId="20577"/>
          <ac:spMkLst>
            <pc:docMk/>
            <pc:sldMk cId="362912391" sldId="279"/>
            <ac:spMk id="3" creationId="{323A1B45-6C39-F89B-EBC5-FD9EA574E283}"/>
          </ac:spMkLst>
        </pc:spChg>
        <pc:picChg chg="del">
          <ac:chgData name="Purvish Jajal" userId="73b27bbc9701609e" providerId="LiveId" clId="{14DF6B59-F074-43F5-922E-7A1917980D06}" dt="2024-09-16T02:14:20.702" v="1143" actId="478"/>
          <ac:picMkLst>
            <pc:docMk/>
            <pc:sldMk cId="362912391" sldId="279"/>
            <ac:picMk id="5" creationId="{B06B4A60-DF12-C70C-F910-E19FCE77C58D}"/>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3795C6-1091-EB45-AB37-D48E53269254}" type="datetimeFigureOut">
              <a:rPr lang="en-CA" smtClean="0"/>
              <a:t>2024-09-18</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422CEA-D4A9-BB44-AB63-C031BC8BB6F4}" type="slidenum">
              <a:rPr lang="en-CA" smtClean="0"/>
              <a:t>‹#›</a:t>
            </a:fld>
            <a:endParaRPr lang="en-CA"/>
          </a:p>
        </p:txBody>
      </p:sp>
    </p:spTree>
    <p:extLst>
      <p:ext uri="{BB962C8B-B14F-4D97-AF65-F5344CB8AC3E}">
        <p14:creationId xmlns:p14="http://schemas.microsoft.com/office/powerpoint/2010/main" val="30708629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Hello, my name is …</a:t>
            </a:r>
          </a:p>
          <a:p>
            <a:r>
              <a:rPr lang="en-CA" dirty="0"/>
              <a:t>And I am going to be presenting our work </a:t>
            </a:r>
            <a:r>
              <a:rPr lang="en-CA" dirty="0" err="1"/>
              <a:t>Interope</a:t>
            </a:r>
            <a:endParaRPr lang="en-CA" dirty="0"/>
          </a:p>
          <a:p>
            <a:endParaRPr lang="en-CA" dirty="0"/>
          </a:p>
        </p:txBody>
      </p:sp>
      <p:sp>
        <p:nvSpPr>
          <p:cNvPr id="4" name="Slide Number Placeholder 3"/>
          <p:cNvSpPr>
            <a:spLocks noGrp="1"/>
          </p:cNvSpPr>
          <p:nvPr>
            <p:ph type="sldNum" sz="quarter" idx="5"/>
          </p:nvPr>
        </p:nvSpPr>
        <p:spPr/>
        <p:txBody>
          <a:bodyPr/>
          <a:lstStyle/>
          <a:p>
            <a:fld id="{AE422CEA-D4A9-BB44-AB63-C031BC8BB6F4}" type="slidenum">
              <a:rPr lang="en-CA" smtClean="0"/>
              <a:t>1</a:t>
            </a:fld>
            <a:endParaRPr lang="en-CA"/>
          </a:p>
        </p:txBody>
      </p:sp>
    </p:spTree>
    <p:extLst>
      <p:ext uri="{BB962C8B-B14F-4D97-AF65-F5344CB8AC3E}">
        <p14:creationId xmlns:p14="http://schemas.microsoft.com/office/powerpoint/2010/main" val="29351052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0EEF38-404F-E063-B692-A2DE15EE2D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E48F5B-26D4-EC39-CE95-9F77C4A03E9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35728F-64A2-18D1-3DFE-3239C6243CA6}"/>
              </a:ext>
            </a:extLst>
          </p:cNvPr>
          <p:cNvSpPr>
            <a:spLocks noGrp="1"/>
          </p:cNvSpPr>
          <p:nvPr>
            <p:ph type="body" idx="1"/>
          </p:nvPr>
        </p:nvSpPr>
        <p:spPr/>
        <p:txBody>
          <a:bodyPr/>
          <a:lstStyle/>
          <a:p>
            <a:r>
              <a:rPr lang="en-CA" b="0" dirty="0">
                <a:sym typeface="Wingdings" pitchFamily="2" charset="2"/>
              </a:rPr>
              <a:t>We want to know about deep learning interoperability. </a:t>
            </a:r>
          </a:p>
          <a:p>
            <a:r>
              <a:rPr lang="en-CA" b="0" dirty="0">
                <a:sym typeface="Wingdings" pitchFamily="2" charset="2"/>
              </a:rPr>
              <a:t>Specifically: </a:t>
            </a:r>
            <a:r>
              <a:rPr lang="en-CA" b="1" dirty="0">
                <a:sym typeface="Wingdings" pitchFamily="2" charset="2"/>
              </a:rPr>
              <a:t>Tools</a:t>
            </a:r>
            <a:r>
              <a:rPr lang="en-CA" b="0" dirty="0">
                <a:sym typeface="Wingdings" pitchFamily="2" charset="2"/>
              </a:rPr>
              <a:t>, </a:t>
            </a:r>
            <a:r>
              <a:rPr lang="en-CA" b="1" dirty="0">
                <a:sym typeface="Wingdings" pitchFamily="2" charset="2"/>
              </a:rPr>
              <a:t>Use Cases</a:t>
            </a:r>
            <a:r>
              <a:rPr lang="en-CA" b="0" dirty="0">
                <a:sym typeface="Wingdings" pitchFamily="2" charset="2"/>
              </a:rPr>
              <a:t>, </a:t>
            </a:r>
            <a:r>
              <a:rPr lang="en-CA" b="1" dirty="0">
                <a:sym typeface="Wingdings" pitchFamily="2" charset="2"/>
              </a:rPr>
              <a:t>Failure Modes, where do engineers need help. We conduct a survey to answer this.</a:t>
            </a:r>
          </a:p>
          <a:p>
            <a:r>
              <a:rPr lang="en-CA" b="0" dirty="0">
                <a:sym typeface="Wingdings" pitchFamily="2" charset="2"/>
              </a:rPr>
              <a:t>We use the results from our survey to guide and motivate a failure analysis and hypothesis test.</a:t>
            </a:r>
          </a:p>
          <a:p>
            <a:endParaRPr lang="en-CA" b="0" dirty="0">
              <a:sym typeface="Wingdings" pitchFamily="2" charset="2"/>
            </a:endParaRPr>
          </a:p>
          <a:p>
            <a:r>
              <a:rPr lang="en-CA" b="0" dirty="0">
                <a:sym typeface="Wingdings" pitchFamily="2" charset="2"/>
              </a:rPr>
              <a:t>Today, I will only mainly present results from the Interop. Study, Failure Analysis. For all the results I refer you to the paper.</a:t>
            </a:r>
          </a:p>
          <a:p>
            <a:endParaRPr lang="en-CA" b="1" dirty="0">
              <a:sym typeface="Wingdings" pitchFamily="2" charset="2"/>
            </a:endParaRPr>
          </a:p>
          <a:p>
            <a:endParaRPr lang="en-CA" b="1" dirty="0">
              <a:sym typeface="Wingdings" pitchFamily="2" charset="2"/>
            </a:endParaRPr>
          </a:p>
        </p:txBody>
      </p:sp>
      <p:sp>
        <p:nvSpPr>
          <p:cNvPr id="4" name="Slide Number Placeholder 3">
            <a:extLst>
              <a:ext uri="{FF2B5EF4-FFF2-40B4-BE49-F238E27FC236}">
                <a16:creationId xmlns:a16="http://schemas.microsoft.com/office/drawing/2014/main" id="{AB3DA4D3-EE53-EDE7-29A8-DDCAF9B06789}"/>
              </a:ext>
            </a:extLst>
          </p:cNvPr>
          <p:cNvSpPr>
            <a:spLocks noGrp="1"/>
          </p:cNvSpPr>
          <p:nvPr>
            <p:ph type="sldNum" sz="quarter" idx="5"/>
          </p:nvPr>
        </p:nvSpPr>
        <p:spPr/>
        <p:txBody>
          <a:bodyPr/>
          <a:lstStyle/>
          <a:p>
            <a:fld id="{AE422CEA-D4A9-BB44-AB63-C031BC8BB6F4}" type="slidenum">
              <a:rPr lang="en-CA" smtClean="0"/>
              <a:t>12</a:t>
            </a:fld>
            <a:endParaRPr lang="en-CA"/>
          </a:p>
        </p:txBody>
      </p:sp>
    </p:spTree>
    <p:extLst>
      <p:ext uri="{BB962C8B-B14F-4D97-AF65-F5344CB8AC3E}">
        <p14:creationId xmlns:p14="http://schemas.microsoft.com/office/powerpoint/2010/main" val="41922939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E422CEA-D4A9-BB44-AB63-C031BC8BB6F4}" type="slidenum">
              <a:rPr lang="en-CA" smtClean="0"/>
              <a:t>13</a:t>
            </a:fld>
            <a:endParaRPr lang="en-CA"/>
          </a:p>
        </p:txBody>
      </p:sp>
    </p:spTree>
    <p:extLst>
      <p:ext uri="{BB962C8B-B14F-4D97-AF65-F5344CB8AC3E}">
        <p14:creationId xmlns:p14="http://schemas.microsoft.com/office/powerpoint/2010/main" val="13712296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18D498-1436-47F2-66A1-30FC66C62E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C456D2-3D8F-0885-07F1-3945C3FBE1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2CB8BD0-95CD-EADB-AF9A-31C672CAB773}"/>
              </a:ext>
            </a:extLst>
          </p:cNvPr>
          <p:cNvSpPr>
            <a:spLocks noGrp="1"/>
          </p:cNvSpPr>
          <p:nvPr>
            <p:ph type="body" idx="1"/>
          </p:nvPr>
        </p:nvSpPr>
        <p:spPr/>
        <p:txBody>
          <a:bodyPr/>
          <a:lstStyle/>
          <a:p>
            <a:r>
              <a:rPr lang="en-CA" b="0" dirty="0">
                <a:sym typeface="Wingdings" pitchFamily="2" charset="2"/>
              </a:rPr>
              <a:t>In this work we conduct a survey of HuggingFace users to understand how engineers use interoperability tools.</a:t>
            </a:r>
          </a:p>
          <a:p>
            <a:endParaRPr lang="en-CA" b="0" dirty="0">
              <a:sym typeface="Wingdings" pitchFamily="2" charset="2"/>
            </a:endParaRPr>
          </a:p>
          <a:p>
            <a:r>
              <a:rPr lang="en-CA" b="0" dirty="0">
                <a:sym typeface="Wingdings" pitchFamily="2" charset="2"/>
              </a:rPr>
              <a:t>We received 92 valid responses with a 4% response rate.</a:t>
            </a:r>
          </a:p>
          <a:p>
            <a:endParaRPr lang="en-CA" b="0" dirty="0">
              <a:sym typeface="Wingdings" pitchFamily="2" charset="2"/>
            </a:endParaRPr>
          </a:p>
          <a:p>
            <a:r>
              <a:rPr lang="en-CA" b="0" dirty="0">
                <a:sym typeface="Wingdings" pitchFamily="2" charset="2"/>
              </a:rPr>
              <a:t>A large portion of respondents had more than 3 years of experience as SWEs or MLEs. </a:t>
            </a:r>
          </a:p>
          <a:p>
            <a:r>
              <a:rPr lang="en-CA" b="0" dirty="0">
                <a:sym typeface="Wingdings" pitchFamily="2" charset="2"/>
              </a:rPr>
              <a:t>Our respondents typically work on Web Applications or Cloud and Data Center</a:t>
            </a:r>
          </a:p>
          <a:p>
            <a:endParaRPr lang="en-CA" b="0" dirty="0">
              <a:sym typeface="Wingdings" pitchFamily="2" charset="2"/>
            </a:endParaRPr>
          </a:p>
          <a:p>
            <a:r>
              <a:rPr lang="en-CA" b="0" dirty="0">
                <a:sym typeface="Wingdings" pitchFamily="2" charset="2"/>
              </a:rPr>
              <a:t>We ask questions related to their use of interop tools: why choose </a:t>
            </a:r>
            <a:r>
              <a:rPr lang="en-CA" b="0" dirty="0" err="1">
                <a:sym typeface="Wingdings" pitchFamily="2" charset="2"/>
              </a:rPr>
              <a:t>onnx</a:t>
            </a:r>
            <a:r>
              <a:rPr lang="en-CA" b="0" dirty="0">
                <a:sym typeface="Wingdings" pitchFamily="2" charset="2"/>
              </a:rPr>
              <a:t>? How do they use it?</a:t>
            </a:r>
          </a:p>
          <a:p>
            <a:r>
              <a:rPr lang="en-CA" b="0" dirty="0">
                <a:sym typeface="Wingdings" pitchFamily="2" charset="2"/>
              </a:rPr>
              <a:t>We ask about their use cases? Which type of conversion do they typically do?</a:t>
            </a:r>
          </a:p>
          <a:p>
            <a:r>
              <a:rPr lang="en-CA" b="0" dirty="0">
                <a:sym typeface="Wingdings" pitchFamily="2" charset="2"/>
              </a:rPr>
              <a:t>We ask about what failure modes they encounter</a:t>
            </a:r>
          </a:p>
        </p:txBody>
      </p:sp>
      <p:sp>
        <p:nvSpPr>
          <p:cNvPr id="4" name="Slide Number Placeholder 3">
            <a:extLst>
              <a:ext uri="{FF2B5EF4-FFF2-40B4-BE49-F238E27FC236}">
                <a16:creationId xmlns:a16="http://schemas.microsoft.com/office/drawing/2014/main" id="{AE3DF798-84E3-2E04-18B8-E86815D092BC}"/>
              </a:ext>
            </a:extLst>
          </p:cNvPr>
          <p:cNvSpPr>
            <a:spLocks noGrp="1"/>
          </p:cNvSpPr>
          <p:nvPr>
            <p:ph type="sldNum" sz="quarter" idx="5"/>
          </p:nvPr>
        </p:nvSpPr>
        <p:spPr/>
        <p:txBody>
          <a:bodyPr/>
          <a:lstStyle/>
          <a:p>
            <a:fld id="{AE422CEA-D4A9-BB44-AB63-C031BC8BB6F4}" type="slidenum">
              <a:rPr lang="en-CA" smtClean="0"/>
              <a:t>14</a:t>
            </a:fld>
            <a:endParaRPr lang="en-CA"/>
          </a:p>
        </p:txBody>
      </p:sp>
    </p:spTree>
    <p:extLst>
      <p:ext uri="{BB962C8B-B14F-4D97-AF65-F5344CB8AC3E}">
        <p14:creationId xmlns:p14="http://schemas.microsoft.com/office/powerpoint/2010/main" val="37179300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07CFC5-B322-4EBD-BAFA-450C4EA2DF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A1AD34-867D-2A1E-7DC6-142FEA6765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E764AE-B4DD-9173-EE4E-A87FFCC08CBE}"/>
              </a:ext>
            </a:extLst>
          </p:cNvPr>
          <p:cNvSpPr>
            <a:spLocks noGrp="1"/>
          </p:cNvSpPr>
          <p:nvPr>
            <p:ph type="body" idx="1"/>
          </p:nvPr>
        </p:nvSpPr>
        <p:spPr/>
        <p:txBody>
          <a:bodyPr/>
          <a:lstStyle/>
          <a:p>
            <a:r>
              <a:rPr lang="en-CA" b="0" dirty="0">
                <a:sym typeface="Wingdings" pitchFamily="2" charset="2"/>
              </a:rPr>
              <a:t>Population of study: </a:t>
            </a:r>
            <a:r>
              <a:rPr lang="en-CA" b="0" dirty="0" err="1">
                <a:sym typeface="Wingdings" pitchFamily="2" charset="2"/>
              </a:rPr>
              <a:t>HuggingFace</a:t>
            </a:r>
            <a:r>
              <a:rPr lang="en-CA" b="0" dirty="0">
                <a:sym typeface="Wingdings" pitchFamily="2" charset="2"/>
              </a:rPr>
              <a:t> users</a:t>
            </a:r>
          </a:p>
          <a:p>
            <a:r>
              <a:rPr lang="en-CA" b="0" dirty="0">
                <a:sym typeface="Wingdings" pitchFamily="2" charset="2"/>
              </a:rPr>
              <a:t>Contact 228 Pro users and 1,985 organization members</a:t>
            </a:r>
          </a:p>
          <a:p>
            <a:r>
              <a:rPr lang="en-CA" b="0" dirty="0">
                <a:sym typeface="Wingdings" pitchFamily="2" charset="2"/>
              </a:rPr>
              <a:t>92 valid responses with a 4% response rate.</a:t>
            </a:r>
          </a:p>
          <a:p>
            <a:endParaRPr lang="en-CA" b="0" dirty="0">
              <a:sym typeface="Wingdings" pitchFamily="2" charset="2"/>
            </a:endParaRPr>
          </a:p>
          <a:p>
            <a:r>
              <a:rPr lang="en-CA" b="0" dirty="0">
                <a:sym typeface="Wingdings" pitchFamily="2" charset="2"/>
              </a:rPr>
              <a:t>A large portion of respondents had more than 3 years of experience as SWEs or MLEs. </a:t>
            </a:r>
          </a:p>
          <a:p>
            <a:r>
              <a:rPr lang="en-CA" b="0" dirty="0">
                <a:sym typeface="Wingdings" pitchFamily="2" charset="2"/>
              </a:rPr>
              <a:t>Our respondents typically work on Web Applications or Cloud and Data Center</a:t>
            </a:r>
          </a:p>
          <a:p>
            <a:endParaRPr lang="en-CA" b="0" dirty="0">
              <a:sym typeface="Wingdings" pitchFamily="2" charset="2"/>
            </a:endParaRPr>
          </a:p>
          <a:p>
            <a:r>
              <a:rPr lang="en-CA" b="0" dirty="0">
                <a:sym typeface="Wingdings" pitchFamily="2" charset="2"/>
              </a:rPr>
              <a:t>We have a good spread of organization sizes.</a:t>
            </a:r>
          </a:p>
          <a:p>
            <a:endParaRPr lang="en-CA" b="0" dirty="0">
              <a:sym typeface="Wingdings" pitchFamily="2" charset="2"/>
            </a:endParaRPr>
          </a:p>
          <a:p>
            <a:r>
              <a:rPr lang="en-CA" b="0" dirty="0">
                <a:sym typeface="Wingdings" pitchFamily="2" charset="2"/>
              </a:rPr>
              <a:t>We ask questions related to their use of interop tools: why choose </a:t>
            </a:r>
            <a:r>
              <a:rPr lang="en-CA" b="0" dirty="0" err="1">
                <a:sym typeface="Wingdings" pitchFamily="2" charset="2"/>
              </a:rPr>
              <a:t>onnx</a:t>
            </a:r>
            <a:r>
              <a:rPr lang="en-CA" b="0" dirty="0">
                <a:sym typeface="Wingdings" pitchFamily="2" charset="2"/>
              </a:rPr>
              <a:t>? How do they use it?</a:t>
            </a:r>
          </a:p>
          <a:p>
            <a:r>
              <a:rPr lang="en-CA" b="0" dirty="0">
                <a:sym typeface="Wingdings" pitchFamily="2" charset="2"/>
              </a:rPr>
              <a:t>We ask about their use cases? Which type of conversion do they typically do?</a:t>
            </a:r>
          </a:p>
          <a:p>
            <a:r>
              <a:rPr lang="en-CA" b="0" dirty="0">
                <a:sym typeface="Wingdings" pitchFamily="2" charset="2"/>
              </a:rPr>
              <a:t>We ask about what failure modes they encounter</a:t>
            </a:r>
          </a:p>
        </p:txBody>
      </p:sp>
      <p:sp>
        <p:nvSpPr>
          <p:cNvPr id="4" name="Slide Number Placeholder 3">
            <a:extLst>
              <a:ext uri="{FF2B5EF4-FFF2-40B4-BE49-F238E27FC236}">
                <a16:creationId xmlns:a16="http://schemas.microsoft.com/office/drawing/2014/main" id="{03F033BA-7BAE-F657-2752-A988A24500B7}"/>
              </a:ext>
            </a:extLst>
          </p:cNvPr>
          <p:cNvSpPr>
            <a:spLocks noGrp="1"/>
          </p:cNvSpPr>
          <p:nvPr>
            <p:ph type="sldNum" sz="quarter" idx="5"/>
          </p:nvPr>
        </p:nvSpPr>
        <p:spPr/>
        <p:txBody>
          <a:bodyPr/>
          <a:lstStyle/>
          <a:p>
            <a:fld id="{AE422CEA-D4A9-BB44-AB63-C031BC8BB6F4}" type="slidenum">
              <a:rPr lang="en-CA" smtClean="0"/>
              <a:t>15</a:t>
            </a:fld>
            <a:endParaRPr lang="en-CA"/>
          </a:p>
        </p:txBody>
      </p:sp>
    </p:spTree>
    <p:extLst>
      <p:ext uri="{BB962C8B-B14F-4D97-AF65-F5344CB8AC3E}">
        <p14:creationId xmlns:p14="http://schemas.microsoft.com/office/powerpoint/2010/main" val="36041762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52AD95-5C13-2762-F284-622143C63A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257D28-9143-60D7-EA52-330DBC84DF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F2BB29-AEB2-176B-E664-7A4648F3D176}"/>
              </a:ext>
            </a:extLst>
          </p:cNvPr>
          <p:cNvSpPr>
            <a:spLocks noGrp="1"/>
          </p:cNvSpPr>
          <p:nvPr>
            <p:ph type="body" idx="1"/>
          </p:nvPr>
        </p:nvSpPr>
        <p:spPr/>
        <p:txBody>
          <a:bodyPr/>
          <a:lstStyle/>
          <a:p>
            <a:r>
              <a:rPr lang="en-CA" b="0" dirty="0">
                <a:sym typeface="Wingdings" pitchFamily="2" charset="2"/>
              </a:rPr>
              <a:t>We find of the respondents, 42% (39/92) report using ONNX.</a:t>
            </a:r>
          </a:p>
          <a:p>
            <a:r>
              <a:rPr lang="en-CA" b="0" dirty="0">
                <a:sym typeface="Wingdings" pitchFamily="2" charset="2"/>
              </a:rPr>
              <a:t>41% do not use any interoperability tool.</a:t>
            </a:r>
          </a:p>
          <a:p>
            <a:endParaRPr lang="en-CA" b="0" dirty="0">
              <a:sym typeface="Wingdings" pitchFamily="2" charset="2"/>
            </a:endParaRPr>
          </a:p>
          <a:p>
            <a:r>
              <a:rPr lang="en-CA" b="0" dirty="0">
                <a:sym typeface="Wingdings" pitchFamily="2" charset="2"/>
              </a:rPr>
              <a:t>We also asked users how they used these tools. </a:t>
            </a:r>
          </a:p>
          <a:p>
            <a:r>
              <a:rPr lang="en-CA" b="0" dirty="0">
                <a:sym typeface="Wingdings" pitchFamily="2" charset="2"/>
              </a:rPr>
              <a:t>69% of respondents report using interoperability tools for </a:t>
            </a:r>
            <a:r>
              <a:rPr lang="en-CA" b="1" dirty="0">
                <a:sym typeface="Wingdings" pitchFamily="2" charset="2"/>
              </a:rPr>
              <a:t>deployment!</a:t>
            </a:r>
            <a:r>
              <a:rPr lang="en-CA" b="0" dirty="0">
                <a:sym typeface="Wingdings" pitchFamily="2" charset="2"/>
              </a:rPr>
              <a:t> (A --&gt; B  C).</a:t>
            </a:r>
          </a:p>
          <a:p>
            <a:r>
              <a:rPr lang="en-CA" b="0" dirty="0">
                <a:sym typeface="Wingdings" pitchFamily="2" charset="2"/>
              </a:rPr>
              <a:t>52% use interoperability tools to convert between frameworks (A  D). </a:t>
            </a:r>
          </a:p>
          <a:p>
            <a:r>
              <a:rPr lang="en-CA" b="0" dirty="0">
                <a:sym typeface="Wingdings" pitchFamily="2" charset="2"/>
              </a:rPr>
              <a:t>One respondent reports using ONNX to convert pre-trained models into another DL framework which lacks native PTMs.</a:t>
            </a:r>
          </a:p>
          <a:p>
            <a:endParaRPr lang="en-CA" b="0" dirty="0">
              <a:sym typeface="Wingdings" pitchFamily="2" charset="2"/>
            </a:endParaRPr>
          </a:p>
          <a:p>
            <a:r>
              <a:rPr lang="en-CA" b="0" dirty="0">
                <a:sym typeface="Wingdings" pitchFamily="2" charset="2"/>
              </a:rPr>
              <a:t>Users report that interoperability tools have pain points:</a:t>
            </a:r>
          </a:p>
          <a:p>
            <a:pPr marL="171450" indent="-171450">
              <a:buFontTx/>
              <a:buChar char="-"/>
            </a:pPr>
            <a:r>
              <a:rPr lang="en-CA" b="0" dirty="0">
                <a:sym typeface="Wingdings" pitchFamily="2" charset="2"/>
              </a:rPr>
              <a:t>Don’t convert</a:t>
            </a:r>
          </a:p>
          <a:p>
            <a:pPr marL="171450" indent="-171450">
              <a:buFontTx/>
              <a:buChar char="-"/>
            </a:pPr>
            <a:r>
              <a:rPr lang="en-CA" b="0" dirty="0">
                <a:sym typeface="Wingdings" pitchFamily="2" charset="2"/>
              </a:rPr>
              <a:t>Behavioural differences between original models and converted</a:t>
            </a:r>
          </a:p>
        </p:txBody>
      </p:sp>
      <p:sp>
        <p:nvSpPr>
          <p:cNvPr id="4" name="Slide Number Placeholder 3">
            <a:extLst>
              <a:ext uri="{FF2B5EF4-FFF2-40B4-BE49-F238E27FC236}">
                <a16:creationId xmlns:a16="http://schemas.microsoft.com/office/drawing/2014/main" id="{D021A1F1-F0C1-EFDC-9E31-9118B2324528}"/>
              </a:ext>
            </a:extLst>
          </p:cNvPr>
          <p:cNvSpPr>
            <a:spLocks noGrp="1"/>
          </p:cNvSpPr>
          <p:nvPr>
            <p:ph type="sldNum" sz="quarter" idx="5"/>
          </p:nvPr>
        </p:nvSpPr>
        <p:spPr/>
        <p:txBody>
          <a:bodyPr/>
          <a:lstStyle/>
          <a:p>
            <a:fld id="{AE422CEA-D4A9-BB44-AB63-C031BC8BB6F4}" type="slidenum">
              <a:rPr lang="en-CA" smtClean="0"/>
              <a:t>16</a:t>
            </a:fld>
            <a:endParaRPr lang="en-CA"/>
          </a:p>
        </p:txBody>
      </p:sp>
    </p:spTree>
    <p:extLst>
      <p:ext uri="{BB962C8B-B14F-4D97-AF65-F5344CB8AC3E}">
        <p14:creationId xmlns:p14="http://schemas.microsoft.com/office/powerpoint/2010/main" val="28178137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E422CEA-D4A9-BB44-AB63-C031BC8BB6F4}" type="slidenum">
              <a:rPr lang="en-CA" smtClean="0"/>
              <a:t>17</a:t>
            </a:fld>
            <a:endParaRPr lang="en-CA"/>
          </a:p>
        </p:txBody>
      </p:sp>
    </p:spTree>
    <p:extLst>
      <p:ext uri="{BB962C8B-B14F-4D97-AF65-F5344CB8AC3E}">
        <p14:creationId xmlns:p14="http://schemas.microsoft.com/office/powerpoint/2010/main" val="26332995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61E5E3-C852-5828-2B69-32A7C44519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CB73D9-9501-B51D-054F-14949C15DF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83AD47-4A2D-ECD3-7F08-BA3D0000049B}"/>
              </a:ext>
            </a:extLst>
          </p:cNvPr>
          <p:cNvSpPr>
            <a:spLocks noGrp="1"/>
          </p:cNvSpPr>
          <p:nvPr>
            <p:ph type="body" idx="1"/>
          </p:nvPr>
        </p:nvSpPr>
        <p:spPr/>
        <p:txBody>
          <a:bodyPr/>
          <a:lstStyle/>
          <a:p>
            <a:r>
              <a:rPr lang="en-CA" b="0" dirty="0">
                <a:sym typeface="Wingdings" pitchFamily="2" charset="2"/>
              </a:rPr>
              <a:t>We conduct a failure analysis to understand what the </a:t>
            </a:r>
            <a:r>
              <a:rPr lang="en-CA" b="1" dirty="0">
                <a:sym typeface="Wingdings" pitchFamily="2" charset="2"/>
              </a:rPr>
              <a:t>symptoms</a:t>
            </a:r>
            <a:r>
              <a:rPr lang="en-CA" b="0" dirty="0">
                <a:sym typeface="Wingdings" pitchFamily="2" charset="2"/>
              </a:rPr>
              <a:t>, </a:t>
            </a:r>
            <a:r>
              <a:rPr lang="en-CA" b="1" dirty="0">
                <a:sym typeface="Wingdings" pitchFamily="2" charset="2"/>
              </a:rPr>
              <a:t>causes</a:t>
            </a:r>
            <a:r>
              <a:rPr lang="en-CA" b="0" dirty="0">
                <a:sym typeface="Wingdings" pitchFamily="2" charset="2"/>
              </a:rPr>
              <a:t>, and </a:t>
            </a:r>
            <a:r>
              <a:rPr lang="en-CA" b="1" dirty="0">
                <a:sym typeface="Wingdings" pitchFamily="2" charset="2"/>
              </a:rPr>
              <a:t>locations</a:t>
            </a:r>
            <a:r>
              <a:rPr lang="en-CA" b="0" dirty="0">
                <a:sym typeface="Wingdings" pitchFamily="2" charset="2"/>
              </a:rPr>
              <a:t> of failures are.</a:t>
            </a:r>
          </a:p>
          <a:p>
            <a:endParaRPr lang="en-CA" b="0" dirty="0">
              <a:sym typeface="Wingdings" pitchFamily="2" charset="2"/>
            </a:endParaRPr>
          </a:p>
          <a:p>
            <a:r>
              <a:rPr lang="en-CA" b="0" dirty="0">
                <a:sym typeface="Wingdings" pitchFamily="2" charset="2"/>
              </a:rPr>
              <a:t>We collect 200 issues from the tf2onnx and </a:t>
            </a:r>
            <a:r>
              <a:rPr lang="en-CA" b="0" dirty="0" err="1">
                <a:sym typeface="Wingdings" pitchFamily="2" charset="2"/>
              </a:rPr>
              <a:t>pytorch</a:t>
            </a:r>
            <a:r>
              <a:rPr lang="en-CA" b="0" dirty="0">
                <a:sym typeface="Wingdings" pitchFamily="2" charset="2"/>
              </a:rPr>
              <a:t> repositories, as these are the largest converters with the most available data.</a:t>
            </a:r>
          </a:p>
          <a:p>
            <a:r>
              <a:rPr lang="en-CA" b="0" dirty="0">
                <a:sym typeface="Wingdings" pitchFamily="2" charset="2"/>
              </a:rPr>
              <a:t>our survey found PyTorch and TensorFlow are the most used frameworks.</a:t>
            </a:r>
          </a:p>
        </p:txBody>
      </p:sp>
      <p:sp>
        <p:nvSpPr>
          <p:cNvPr id="4" name="Slide Number Placeholder 3">
            <a:extLst>
              <a:ext uri="{FF2B5EF4-FFF2-40B4-BE49-F238E27FC236}">
                <a16:creationId xmlns:a16="http://schemas.microsoft.com/office/drawing/2014/main" id="{070D2550-A702-9DF6-6185-5F3A8D768730}"/>
              </a:ext>
            </a:extLst>
          </p:cNvPr>
          <p:cNvSpPr>
            <a:spLocks noGrp="1"/>
          </p:cNvSpPr>
          <p:nvPr>
            <p:ph type="sldNum" sz="quarter" idx="5"/>
          </p:nvPr>
        </p:nvSpPr>
        <p:spPr/>
        <p:txBody>
          <a:bodyPr/>
          <a:lstStyle/>
          <a:p>
            <a:fld id="{AE422CEA-D4A9-BB44-AB63-C031BC8BB6F4}" type="slidenum">
              <a:rPr lang="en-CA" smtClean="0"/>
              <a:t>18</a:t>
            </a:fld>
            <a:endParaRPr lang="en-CA"/>
          </a:p>
        </p:txBody>
      </p:sp>
    </p:spTree>
    <p:extLst>
      <p:ext uri="{BB962C8B-B14F-4D97-AF65-F5344CB8AC3E}">
        <p14:creationId xmlns:p14="http://schemas.microsoft.com/office/powerpoint/2010/main" val="7913201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8DB81E-BB7C-AB05-0FC2-73B309AF5F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9A000A-D5EC-E30E-30B1-DDF29745E7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8183B2-BBF6-E955-8AEA-119B8C0B7F99}"/>
              </a:ext>
            </a:extLst>
          </p:cNvPr>
          <p:cNvSpPr>
            <a:spLocks noGrp="1"/>
          </p:cNvSpPr>
          <p:nvPr>
            <p:ph type="body" idx="1"/>
          </p:nvPr>
        </p:nvSpPr>
        <p:spPr/>
        <p:txBody>
          <a:bodyPr/>
          <a:lstStyle/>
          <a:p>
            <a:r>
              <a:rPr lang="en-CA" b="0" dirty="0">
                <a:sym typeface="Wingdings" pitchFamily="2" charset="2"/>
              </a:rPr>
              <a:t>So where in the conversion process do failures typically occur?</a:t>
            </a:r>
          </a:p>
          <a:p>
            <a:endParaRPr lang="en-CA" b="0" dirty="0">
              <a:sym typeface="Wingdings" pitchFamily="2" charset="2"/>
            </a:endParaRPr>
          </a:p>
          <a:p>
            <a:r>
              <a:rPr lang="en-CA" b="0" dirty="0">
                <a:sym typeface="Wingdings" pitchFamily="2" charset="2"/>
              </a:rPr>
              <a:t>On the right you can see the typical conversion process from PyTorch/TensorFlow to an ONNX model.</a:t>
            </a:r>
          </a:p>
          <a:p>
            <a:endParaRPr lang="en-CA" b="0" dirty="0">
              <a:sym typeface="Wingdings"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b="0" dirty="0">
                <a:sym typeface="Wingdings" pitchFamily="2" charset="2"/>
              </a:rPr>
              <a:t>Failures typically occur in the </a:t>
            </a:r>
            <a:r>
              <a:rPr lang="en-CA" b="1" dirty="0">
                <a:sym typeface="Wingdings" pitchFamily="2" charset="2"/>
              </a:rPr>
              <a:t>Node Conversion (74%) </a:t>
            </a:r>
            <a:r>
              <a:rPr lang="en-CA" b="0" dirty="0">
                <a:sym typeface="Wingdings" pitchFamily="2" charset="2"/>
              </a:rPr>
              <a:t>and </a:t>
            </a:r>
            <a:r>
              <a:rPr lang="en-CA" b="1" dirty="0">
                <a:sym typeface="Wingdings" pitchFamily="2" charset="2"/>
              </a:rPr>
              <a:t>Optimization (10%) steps. </a:t>
            </a:r>
            <a:r>
              <a:rPr lang="en-CA" b="0" dirty="0">
                <a:sym typeface="Wingdings" pitchFamily="2" charset="2"/>
              </a:rPr>
              <a:t>We note that the </a:t>
            </a:r>
            <a:r>
              <a:rPr lang="en-CA" b="0" dirty="0" err="1">
                <a:sym typeface="Wingdings" pitchFamily="2" charset="2"/>
              </a:rPr>
              <a:t>tensorflow</a:t>
            </a:r>
            <a:r>
              <a:rPr lang="en-CA" b="0" dirty="0">
                <a:sym typeface="Wingdings" pitchFamily="2" charset="2"/>
              </a:rPr>
              <a:t> converter actually failed more often than the PyTorch at the optimization step.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b="0" dirty="0">
              <a:sym typeface="Wingdings"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b="0" dirty="0">
                <a:sym typeface="Wingdings" pitchFamily="2" charset="2"/>
              </a:rPr>
              <a:t>What do these failures look like</a:t>
            </a:r>
          </a:p>
          <a:p>
            <a:endParaRPr lang="en-CA" b="0" dirty="0">
              <a:sym typeface="Wingdings" pitchFamily="2" charset="2"/>
            </a:endParaRPr>
          </a:p>
          <a:p>
            <a:r>
              <a:rPr lang="en-CA" b="1" dirty="0"/>
              <a:t>Node conversion: </a:t>
            </a:r>
            <a:r>
              <a:rPr lang="en-CA" dirty="0"/>
              <a:t>Graph nodes replaced by ONNX equivalents. </a:t>
            </a:r>
          </a:p>
          <a:p>
            <a:r>
              <a:rPr lang="en-CA" dirty="0"/>
              <a:t>This type of failure can occur in state-of-the-art models where new operations may not be entirely supported by ONNX and conversion fails. </a:t>
            </a:r>
          </a:p>
          <a:p>
            <a:r>
              <a:rPr lang="en-CA" dirty="0"/>
              <a:t>Or when the converters incorrectly convert a node. </a:t>
            </a:r>
          </a:p>
          <a:p>
            <a:r>
              <a:rPr lang="en-CA" b="1" dirty="0"/>
              <a:t>Optimization:</a:t>
            </a:r>
            <a:r>
              <a:rPr lang="en-CA" dirty="0"/>
              <a:t> Nodes (e.g., operator fusion), dataflows (e.g., DCE). As is common with IRs you can optimize them, the optimization step typically involves looking at the converted model and rewriting parts of it in a more optimal way. </a:t>
            </a:r>
          </a:p>
          <a:p>
            <a:r>
              <a:rPr lang="en-CA" dirty="0"/>
              <a:t>The optimization results in a model that is not equivalent (even though it previously was).</a:t>
            </a:r>
          </a:p>
          <a:p>
            <a:endParaRPr lang="en-CA" b="1" dirty="0">
              <a:sym typeface="Wingdings" pitchFamily="2" charset="2"/>
            </a:endParaRPr>
          </a:p>
          <a:p>
            <a:endParaRPr lang="en-CA" b="1" dirty="0">
              <a:sym typeface="Wingdings" pitchFamily="2" charset="2"/>
            </a:endParaRPr>
          </a:p>
          <a:p>
            <a:endParaRPr lang="en-CA" b="1" dirty="0">
              <a:sym typeface="Wingdings" pitchFamily="2" charset="2"/>
            </a:endParaRPr>
          </a:p>
          <a:p>
            <a:r>
              <a:rPr lang="en-CA" b="1" dirty="0"/>
              <a:t>Load Model:</a:t>
            </a:r>
            <a:r>
              <a:rPr lang="en-CA" dirty="0"/>
              <a:t> Framework representation → ONNX graph. Tracing used for dynamic graphs (e.g., PyTorch).  </a:t>
            </a:r>
            <a:endParaRPr lang="en-CA" b="1" dirty="0"/>
          </a:p>
          <a:p>
            <a:r>
              <a:rPr lang="en-CA" b="1" dirty="0"/>
              <a:t>Export Model:</a:t>
            </a:r>
            <a:r>
              <a:rPr lang="en-CA" dirty="0"/>
              <a:t> serialized into protocol buffer (</a:t>
            </a:r>
            <a:r>
              <a:rPr lang="en-CA" dirty="0" err="1"/>
              <a:t>protobuf</a:t>
            </a:r>
            <a:r>
              <a:rPr lang="en-CA" dirty="0"/>
              <a:t>). </a:t>
            </a:r>
          </a:p>
          <a:p>
            <a:r>
              <a:rPr lang="en-CA" b="1" dirty="0"/>
              <a:t>Validate:</a:t>
            </a:r>
            <a:r>
              <a:rPr lang="en-CA" dirty="0"/>
              <a:t> Syntactic checks (compliance with spec) and semantic checks (behavioral changes).</a:t>
            </a:r>
          </a:p>
          <a:p>
            <a:endParaRPr lang="en-CA" b="0" dirty="0">
              <a:sym typeface="Wingdings" pitchFamily="2" charset="2"/>
            </a:endParaRPr>
          </a:p>
          <a:p>
            <a:endParaRPr lang="en-CA" b="0" dirty="0">
              <a:sym typeface="Wingdings" pitchFamily="2" charset="2"/>
            </a:endParaRPr>
          </a:p>
        </p:txBody>
      </p:sp>
      <p:sp>
        <p:nvSpPr>
          <p:cNvPr id="4" name="Slide Number Placeholder 3">
            <a:extLst>
              <a:ext uri="{FF2B5EF4-FFF2-40B4-BE49-F238E27FC236}">
                <a16:creationId xmlns:a16="http://schemas.microsoft.com/office/drawing/2014/main" id="{BD04EE85-FE70-E964-DD83-CDC8E5319195}"/>
              </a:ext>
            </a:extLst>
          </p:cNvPr>
          <p:cNvSpPr>
            <a:spLocks noGrp="1"/>
          </p:cNvSpPr>
          <p:nvPr>
            <p:ph type="sldNum" sz="quarter" idx="5"/>
          </p:nvPr>
        </p:nvSpPr>
        <p:spPr/>
        <p:txBody>
          <a:bodyPr/>
          <a:lstStyle/>
          <a:p>
            <a:fld id="{AE422CEA-D4A9-BB44-AB63-C031BC8BB6F4}" type="slidenum">
              <a:rPr lang="en-CA" smtClean="0"/>
              <a:t>19</a:t>
            </a:fld>
            <a:endParaRPr lang="en-CA"/>
          </a:p>
        </p:txBody>
      </p:sp>
    </p:spTree>
    <p:extLst>
      <p:ext uri="{BB962C8B-B14F-4D97-AF65-F5344CB8AC3E}">
        <p14:creationId xmlns:p14="http://schemas.microsoft.com/office/powerpoint/2010/main" val="21155089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EC9A89-0721-6ECA-0CDF-1C57E39F57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AB3003-DA02-6C94-1AC4-905AA51BD9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C19125-437B-8D05-6ABC-A14E70B452CA}"/>
              </a:ext>
            </a:extLst>
          </p:cNvPr>
          <p:cNvSpPr>
            <a:spLocks noGrp="1"/>
          </p:cNvSpPr>
          <p:nvPr>
            <p:ph type="body" idx="1"/>
          </p:nvPr>
        </p:nvSpPr>
        <p:spPr/>
        <p:txBody>
          <a:bodyPr/>
          <a:lstStyle/>
          <a:p>
            <a:r>
              <a:rPr lang="en-CA" b="0" dirty="0">
                <a:sym typeface="Wingdings" pitchFamily="2" charset="2"/>
              </a:rPr>
              <a:t>We analyze failure symptoms.  </a:t>
            </a:r>
          </a:p>
          <a:p>
            <a:endParaRPr lang="en-CA" b="0" dirty="0">
              <a:sym typeface="Wingdings" pitchFamily="2" charset="2"/>
            </a:endParaRPr>
          </a:p>
          <a:p>
            <a:r>
              <a:rPr lang="en-CA" b="0" dirty="0">
                <a:sym typeface="Wingdings" pitchFamily="2" charset="2"/>
              </a:rPr>
              <a:t>There are two symptoms that are most common:</a:t>
            </a:r>
          </a:p>
          <a:p>
            <a:pPr marL="228600" indent="-228600">
              <a:buAutoNum type="arabicPeriod"/>
            </a:pPr>
            <a:r>
              <a:rPr lang="en-CA" b="0" dirty="0">
                <a:sym typeface="Wingdings" pitchFamily="2" charset="2"/>
              </a:rPr>
              <a:t>Crashes: The converter errors out (typically gracefully). This one is not necessarily bad, but this does affect the experience of users. Often engineers are unable to convert certain models due to the operations within their model not being supported. This can hinder the efficacy of ONNX as an interoperability tool.</a:t>
            </a:r>
          </a:p>
          <a:p>
            <a:pPr marL="228600" indent="-228600">
              <a:buAutoNum type="arabicPeriod"/>
            </a:pPr>
            <a:r>
              <a:rPr lang="en-CA" b="0" dirty="0">
                <a:sym typeface="Wingdings" pitchFamily="2" charset="2"/>
              </a:rPr>
              <a:t>Wrong Model: The converter produces a syntactically correct yet semantically incorrect model. This is very bad, and the second most common. Engineers can convert a model, but the converted model is not equivalent to the original. Sometimes, even though there is a ”proper conversion” i.e., the nodes are converted correctly, the model may not behave the same and may exhibit differences in output..</a:t>
            </a:r>
          </a:p>
        </p:txBody>
      </p:sp>
      <p:sp>
        <p:nvSpPr>
          <p:cNvPr id="4" name="Slide Number Placeholder 3">
            <a:extLst>
              <a:ext uri="{FF2B5EF4-FFF2-40B4-BE49-F238E27FC236}">
                <a16:creationId xmlns:a16="http://schemas.microsoft.com/office/drawing/2014/main" id="{3C236002-45BE-3E30-463A-FF39C325FC02}"/>
              </a:ext>
            </a:extLst>
          </p:cNvPr>
          <p:cNvSpPr>
            <a:spLocks noGrp="1"/>
          </p:cNvSpPr>
          <p:nvPr>
            <p:ph type="sldNum" sz="quarter" idx="5"/>
          </p:nvPr>
        </p:nvSpPr>
        <p:spPr/>
        <p:txBody>
          <a:bodyPr/>
          <a:lstStyle/>
          <a:p>
            <a:fld id="{AE422CEA-D4A9-BB44-AB63-C031BC8BB6F4}" type="slidenum">
              <a:rPr lang="en-CA" smtClean="0"/>
              <a:t>20</a:t>
            </a:fld>
            <a:endParaRPr lang="en-CA"/>
          </a:p>
        </p:txBody>
      </p:sp>
    </p:spTree>
    <p:extLst>
      <p:ext uri="{BB962C8B-B14F-4D97-AF65-F5344CB8AC3E}">
        <p14:creationId xmlns:p14="http://schemas.microsoft.com/office/powerpoint/2010/main" val="20854510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1FD91C-0291-3E0F-B02D-A5018410AB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D03451-FC00-277C-271D-9DCEE3AB45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F4BA33-41DB-A09D-C7ED-492F576DD731}"/>
              </a:ext>
            </a:extLst>
          </p:cNvPr>
          <p:cNvSpPr>
            <a:spLocks noGrp="1"/>
          </p:cNvSpPr>
          <p:nvPr>
            <p:ph type="body" idx="1"/>
          </p:nvPr>
        </p:nvSpPr>
        <p:spPr/>
        <p:txBody>
          <a:bodyPr/>
          <a:lstStyle/>
          <a:p>
            <a:r>
              <a:rPr lang="en-CA" b="0" dirty="0">
                <a:sym typeface="Wingdings" pitchFamily="2" charset="2"/>
              </a:rPr>
              <a:t>To try to understand how fragile ONNX converters are to changes in the ONNX specification we measure how the number of failures change with each </a:t>
            </a:r>
            <a:r>
              <a:rPr lang="en-CA" b="0" dirty="0" err="1">
                <a:sym typeface="Wingdings" pitchFamily="2" charset="2"/>
              </a:rPr>
              <a:t>opset</a:t>
            </a:r>
            <a:r>
              <a:rPr lang="en-CA" b="0" dirty="0">
                <a:sym typeface="Wingdings" pitchFamily="2" charset="2"/>
              </a:rPr>
              <a:t> release.</a:t>
            </a:r>
          </a:p>
          <a:p>
            <a:endParaRPr lang="en-CA" b="0" dirty="0">
              <a:sym typeface="Wingdings" pitchFamily="2" charset="2"/>
            </a:endParaRPr>
          </a:p>
          <a:p>
            <a:r>
              <a:rPr lang="en-CA" b="0" dirty="0">
                <a:sym typeface="Wingdings" pitchFamily="2" charset="2"/>
              </a:rPr>
              <a:t>On the left you can see the number of operators added/changed in a release. If converters were fragile we would measure failure spikes following a release. On the right you see the cumulative number of failures as measured since the release of ONNX. </a:t>
            </a:r>
          </a:p>
          <a:p>
            <a:r>
              <a:rPr lang="en-CA" b="0" dirty="0">
                <a:sym typeface="Wingdings" pitchFamily="2" charset="2"/>
              </a:rPr>
              <a:t>We don’t really see any drastic increases.</a:t>
            </a:r>
          </a:p>
          <a:p>
            <a:r>
              <a:rPr lang="en-CA" b="0" dirty="0">
                <a:sym typeface="Wingdings" pitchFamily="2" charset="2"/>
              </a:rPr>
              <a:t>Quantitatively, we don’t really measure any strong correlations between </a:t>
            </a:r>
            <a:r>
              <a:rPr lang="en-CA" b="0" dirty="0" err="1">
                <a:sym typeface="Wingdings" pitchFamily="2" charset="2"/>
              </a:rPr>
              <a:t>opset</a:t>
            </a:r>
            <a:r>
              <a:rPr lang="en-CA" b="0" dirty="0">
                <a:sym typeface="Wingdings" pitchFamily="2" charset="2"/>
              </a:rPr>
              <a:t> releases and measured failures. We measure a Spearman correlation of 0.34 (a weak positive correlation). </a:t>
            </a:r>
          </a:p>
          <a:p>
            <a:endParaRPr lang="en-CA" b="0" dirty="0">
              <a:sym typeface="Wingdings" pitchFamily="2" charset="2"/>
            </a:endParaRPr>
          </a:p>
          <a:p>
            <a:r>
              <a:rPr lang="en-CA" b="0" dirty="0">
                <a:sym typeface="Wingdings" pitchFamily="2" charset="2"/>
              </a:rPr>
              <a:t>Something that can explain this is the fact that converters typically support multiple </a:t>
            </a:r>
            <a:r>
              <a:rPr lang="en-CA" b="0" dirty="0" err="1">
                <a:sym typeface="Wingdings" pitchFamily="2" charset="2"/>
              </a:rPr>
              <a:t>opsets</a:t>
            </a:r>
            <a:r>
              <a:rPr lang="en-CA" b="0" dirty="0">
                <a:sym typeface="Wingdings" pitchFamily="2" charset="2"/>
              </a:rPr>
              <a:t>, and as such if there is a breaking change typically engineers can convert using an older </a:t>
            </a:r>
            <a:r>
              <a:rPr lang="en-CA" b="0" dirty="0" err="1">
                <a:sym typeface="Wingdings" pitchFamily="2" charset="2"/>
              </a:rPr>
              <a:t>opset</a:t>
            </a:r>
            <a:r>
              <a:rPr lang="en-CA" b="0" dirty="0">
                <a:sym typeface="Wingdings" pitchFamily="2" charset="2"/>
              </a:rPr>
              <a:t>. This is actually one of the solutions users report in our User Study. When they cannot convert they typically attempt to change the </a:t>
            </a:r>
            <a:r>
              <a:rPr lang="en-CA" b="0" dirty="0" err="1">
                <a:sym typeface="Wingdings" pitchFamily="2" charset="2"/>
              </a:rPr>
              <a:t>opset</a:t>
            </a:r>
            <a:r>
              <a:rPr lang="en-CA" b="0" dirty="0">
                <a:sym typeface="Wingdings" pitchFamily="2" charset="2"/>
              </a:rPr>
              <a:t> version.</a:t>
            </a:r>
          </a:p>
          <a:p>
            <a:endParaRPr lang="en-CA" b="0" dirty="0">
              <a:sym typeface="Wingdings" pitchFamily="2" charset="2"/>
            </a:endParaRPr>
          </a:p>
        </p:txBody>
      </p:sp>
      <p:sp>
        <p:nvSpPr>
          <p:cNvPr id="4" name="Slide Number Placeholder 3">
            <a:extLst>
              <a:ext uri="{FF2B5EF4-FFF2-40B4-BE49-F238E27FC236}">
                <a16:creationId xmlns:a16="http://schemas.microsoft.com/office/drawing/2014/main" id="{9AE16804-2B70-3E4F-EB7C-D4B517C7D8E4}"/>
              </a:ext>
            </a:extLst>
          </p:cNvPr>
          <p:cNvSpPr>
            <a:spLocks noGrp="1"/>
          </p:cNvSpPr>
          <p:nvPr>
            <p:ph type="sldNum" sz="quarter" idx="5"/>
          </p:nvPr>
        </p:nvSpPr>
        <p:spPr/>
        <p:txBody>
          <a:bodyPr/>
          <a:lstStyle/>
          <a:p>
            <a:fld id="{AE422CEA-D4A9-BB44-AB63-C031BC8BB6F4}" type="slidenum">
              <a:rPr lang="en-CA" smtClean="0"/>
              <a:t>21</a:t>
            </a:fld>
            <a:endParaRPr lang="en-CA"/>
          </a:p>
        </p:txBody>
      </p:sp>
    </p:spTree>
    <p:extLst>
      <p:ext uri="{BB962C8B-B14F-4D97-AF65-F5344CB8AC3E}">
        <p14:creationId xmlns:p14="http://schemas.microsoft.com/office/powerpoint/2010/main" val="38854787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9AD9E9-F12C-C49F-C82F-9D3F8B64B8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FDE7B0-051D-40E1-1825-896829EB29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45268A-5A3C-50D2-4A7D-20CB8C84BACD}"/>
              </a:ext>
            </a:extLst>
          </p:cNvPr>
          <p:cNvSpPr>
            <a:spLocks noGrp="1"/>
          </p:cNvSpPr>
          <p:nvPr>
            <p:ph type="body" idx="1"/>
          </p:nvPr>
        </p:nvSpPr>
        <p:spPr/>
        <p:txBody>
          <a:bodyPr/>
          <a:lstStyle/>
          <a:p>
            <a:r>
              <a:rPr lang="en-CA" b="0" dirty="0">
                <a:sym typeface="Wingdings" pitchFamily="2" charset="2"/>
              </a:rPr>
              <a:t>In this paper we study interoperability in the context of deep learning software, specifically ONNX.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b="0" dirty="0">
                <a:sym typeface="Wingdings" pitchFamily="2" charset="2"/>
              </a:rPr>
              <a:t>There is a variety of DL software: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CA" b="0" dirty="0">
                <a:sym typeface="Wingdings" pitchFamily="2" charset="2"/>
              </a:rPr>
              <a:t>frameworks to build and train models,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CA" b="0" dirty="0">
                <a:sym typeface="Wingdings" pitchFamily="2" charset="2"/>
              </a:rPr>
              <a:t>compilers and runtimes to deploy them (run them in an optimized way)</a:t>
            </a:r>
          </a:p>
          <a:p>
            <a:r>
              <a:rPr lang="en-CA" b="0" dirty="0">
                <a:sym typeface="Wingdings" pitchFamily="2" charset="2"/>
              </a:rPr>
              <a:t>ONNX is a format for DL models, that allows models to be used across this software.</a:t>
            </a:r>
          </a:p>
          <a:p>
            <a:endParaRPr lang="en-CA" b="0" dirty="0">
              <a:sym typeface="Wingdings" pitchFamily="2" charset="2"/>
            </a:endParaRPr>
          </a:p>
          <a:p>
            <a:r>
              <a:rPr lang="en-CA" b="0" dirty="0">
                <a:sym typeface="Wingdings" pitchFamily="2" charset="2"/>
              </a:rPr>
              <a:t>We do three things in this work: User Survey, Failure Analysis, and Hypothesis Test</a:t>
            </a:r>
          </a:p>
          <a:p>
            <a:endParaRPr lang="en-CA" b="0" dirty="0">
              <a:sym typeface="Wingdings" pitchFamily="2" charset="2"/>
            </a:endParaRPr>
          </a:p>
          <a:p>
            <a:r>
              <a:rPr lang="en-CA" b="0" dirty="0">
                <a:sym typeface="Wingdings" pitchFamily="2" charset="2"/>
              </a:rPr>
              <a:t>What do we find?</a:t>
            </a:r>
          </a:p>
          <a:p>
            <a:r>
              <a:rPr lang="en-CA" b="0" dirty="0">
                <a:sym typeface="Wingdings" pitchFamily="2" charset="2"/>
              </a:rPr>
              <a:t>From our user survey</a:t>
            </a:r>
          </a:p>
          <a:p>
            <a:r>
              <a:rPr lang="en-CA" b="0" dirty="0">
                <a:sym typeface="Wingdings" pitchFamily="2" charset="2"/>
              </a:rPr>
              <a:t>We find that ONNX use is common (42% of respondents use it).</a:t>
            </a:r>
          </a:p>
          <a:p>
            <a:r>
              <a:rPr lang="en-CA" b="0" dirty="0">
                <a:sym typeface="Wingdings" pitchFamily="2" charset="2"/>
              </a:rPr>
              <a:t>The main use cases are deployment (using ONNX to run a model) and model development (using ONNX to convert a model to your framework).</a:t>
            </a:r>
          </a:p>
          <a:p>
            <a:r>
              <a:rPr lang="en-CA" b="0" dirty="0">
                <a:sym typeface="Wingdings" pitchFamily="2" charset="2"/>
              </a:rPr>
              <a:t>ONNX is not painless to use. 59% of respondents encounter problems.</a:t>
            </a:r>
          </a:p>
          <a:p>
            <a:r>
              <a:rPr lang="en-CA" b="0" dirty="0">
                <a:sym typeface="Wingdings" pitchFamily="2" charset="2"/>
              </a:rPr>
              <a:t>The major reported problems are crashes and performance differences.</a:t>
            </a:r>
          </a:p>
          <a:p>
            <a:endParaRPr lang="en-CA" b="0" dirty="0">
              <a:sym typeface="Wingdings" pitchFamily="2" charset="2"/>
            </a:endParaRPr>
          </a:p>
          <a:p>
            <a:r>
              <a:rPr lang="en-CA" b="0" dirty="0">
                <a:sym typeface="Wingdings" pitchFamily="2" charset="2"/>
              </a:rPr>
              <a:t>From our failure analysis</a:t>
            </a:r>
          </a:p>
          <a:p>
            <a:r>
              <a:rPr lang="en-CA" b="0" dirty="0">
                <a:sym typeface="Wingdings" pitchFamily="2" charset="2"/>
              </a:rPr>
              <a:t>Failures commonly occur during a single stage, the Node Conversion stage.</a:t>
            </a:r>
          </a:p>
          <a:p>
            <a:r>
              <a:rPr lang="en-CA" b="0" dirty="0">
                <a:sym typeface="Wingdings" pitchFamily="2" charset="2"/>
              </a:rPr>
              <a:t>Conversions failing or being incorrect is common</a:t>
            </a:r>
          </a:p>
          <a:p>
            <a:r>
              <a:rPr lang="en-CA" b="0" dirty="0">
                <a:sym typeface="Wingdings" pitchFamily="2" charset="2"/>
              </a:rPr>
              <a:t>A great way to cause converters to fail is just by generating random models</a:t>
            </a:r>
          </a:p>
          <a:p>
            <a:endParaRPr lang="en-CA" b="0" dirty="0">
              <a:sym typeface="Wingdings" pitchFamily="2" charset="2"/>
            </a:endParaRPr>
          </a:p>
          <a:p>
            <a:r>
              <a:rPr lang="en-CA" b="0" dirty="0">
                <a:sym typeface="Wingdings" pitchFamily="2" charset="2"/>
              </a:rPr>
              <a:t>I will now provide a bit of background go further in depth</a:t>
            </a:r>
          </a:p>
          <a:p>
            <a:endParaRPr lang="en-CA" b="0" dirty="0">
              <a:sym typeface="Wingdings" pitchFamily="2" charset="2"/>
            </a:endParaRPr>
          </a:p>
          <a:p>
            <a:endParaRPr lang="en-CA" b="0" dirty="0">
              <a:sym typeface="Wingdings" pitchFamily="2" charset="2"/>
            </a:endParaRPr>
          </a:p>
          <a:p>
            <a:endParaRPr lang="en-CA" b="0" dirty="0">
              <a:sym typeface="Wingdings" pitchFamily="2" charset="2"/>
            </a:endParaRPr>
          </a:p>
          <a:p>
            <a:endParaRPr lang="en-CA" b="0" dirty="0">
              <a:sym typeface="Wingdings" pitchFamily="2" charset="2"/>
            </a:endParaRPr>
          </a:p>
          <a:p>
            <a:endParaRPr lang="en-CA" b="0" dirty="0">
              <a:sym typeface="Wingdings" pitchFamily="2" charset="2"/>
            </a:endParaRPr>
          </a:p>
        </p:txBody>
      </p:sp>
      <p:sp>
        <p:nvSpPr>
          <p:cNvPr id="4" name="Slide Number Placeholder 3">
            <a:extLst>
              <a:ext uri="{FF2B5EF4-FFF2-40B4-BE49-F238E27FC236}">
                <a16:creationId xmlns:a16="http://schemas.microsoft.com/office/drawing/2014/main" id="{42954E12-601E-B758-F07C-E6BBE3AC32B7}"/>
              </a:ext>
            </a:extLst>
          </p:cNvPr>
          <p:cNvSpPr>
            <a:spLocks noGrp="1"/>
          </p:cNvSpPr>
          <p:nvPr>
            <p:ph type="sldNum" sz="quarter" idx="5"/>
          </p:nvPr>
        </p:nvSpPr>
        <p:spPr/>
        <p:txBody>
          <a:bodyPr/>
          <a:lstStyle/>
          <a:p>
            <a:fld id="{AE422CEA-D4A9-BB44-AB63-C031BC8BB6F4}" type="slidenum">
              <a:rPr lang="en-CA" smtClean="0"/>
              <a:t>2</a:t>
            </a:fld>
            <a:endParaRPr lang="en-CA"/>
          </a:p>
        </p:txBody>
      </p:sp>
    </p:spTree>
    <p:extLst>
      <p:ext uri="{BB962C8B-B14F-4D97-AF65-F5344CB8AC3E}">
        <p14:creationId xmlns:p14="http://schemas.microsoft.com/office/powerpoint/2010/main" val="34460426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third part of our study focuses upon so-called “deeper cause”.</a:t>
            </a:r>
          </a:p>
          <a:p>
            <a:endParaRPr lang="en-CA" dirty="0"/>
          </a:p>
        </p:txBody>
      </p:sp>
      <p:sp>
        <p:nvSpPr>
          <p:cNvPr id="4" name="Slide Number Placeholder 3"/>
          <p:cNvSpPr>
            <a:spLocks noGrp="1"/>
          </p:cNvSpPr>
          <p:nvPr>
            <p:ph type="sldNum" sz="quarter" idx="5"/>
          </p:nvPr>
        </p:nvSpPr>
        <p:spPr/>
        <p:txBody>
          <a:bodyPr/>
          <a:lstStyle/>
          <a:p>
            <a:fld id="{AE422CEA-D4A9-BB44-AB63-C031BC8BB6F4}" type="slidenum">
              <a:rPr lang="en-CA" smtClean="0"/>
              <a:t>22</a:t>
            </a:fld>
            <a:endParaRPr lang="en-CA"/>
          </a:p>
        </p:txBody>
      </p:sp>
    </p:spTree>
    <p:extLst>
      <p:ext uri="{BB962C8B-B14F-4D97-AF65-F5344CB8AC3E}">
        <p14:creationId xmlns:p14="http://schemas.microsoft.com/office/powerpoint/2010/main" val="41392199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6CE6CD-5210-3D1B-F534-E4CF452A68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0D33B2-D688-28D8-4BB4-9423B153AC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2B4928-476D-1DE9-1E3A-FC9C13B6B9D6}"/>
              </a:ext>
            </a:extLst>
          </p:cNvPr>
          <p:cNvSpPr>
            <a:spLocks noGrp="1"/>
          </p:cNvSpPr>
          <p:nvPr>
            <p:ph type="body" idx="1"/>
          </p:nvPr>
        </p:nvSpPr>
        <p:spPr/>
        <p:txBody>
          <a:bodyPr/>
          <a:lstStyle/>
          <a:p>
            <a:r>
              <a:rPr lang="en-CA" b="0" dirty="0">
                <a:sym typeface="Wingdings" pitchFamily="2" charset="2"/>
              </a:rPr>
              <a:t>To answer our two prior research questions, we conduct a hypothesis test.</a:t>
            </a:r>
          </a:p>
          <a:p>
            <a:r>
              <a:rPr lang="en-CA" b="0" dirty="0">
                <a:sym typeface="Wingdings" pitchFamily="2" charset="2"/>
              </a:rPr>
              <a:t>For RQ3: We hypothesize that failures are related with changes in the ONNX operator set, correlated with increased defects. </a:t>
            </a:r>
          </a:p>
          <a:p>
            <a:r>
              <a:rPr lang="en-CA" b="0" dirty="0">
                <a:sym typeface="Wingdings" pitchFamily="2" charset="2"/>
              </a:rPr>
              <a:t>For RQ4: we hypothesize that failures are caused by model structure, maybe individual layers (nodes) or layer sequences are more prone to defects.</a:t>
            </a:r>
          </a:p>
          <a:p>
            <a:r>
              <a:rPr lang="en-CA" b="0" dirty="0">
                <a:sym typeface="Wingdings" pitchFamily="2" charset="2"/>
              </a:rPr>
              <a:t>For RQ4: we conduct a differential test using two classes of models and analyze failing models. For brevity I won’t cover this today.</a:t>
            </a:r>
          </a:p>
          <a:p>
            <a:endParaRPr lang="en-CA" b="0" dirty="0">
              <a:sym typeface="Wingdings" pitchFamily="2" charset="2"/>
            </a:endParaRPr>
          </a:p>
          <a:p>
            <a:r>
              <a:rPr lang="en-CA" b="0" dirty="0">
                <a:sym typeface="Wingdings" pitchFamily="2" charset="2"/>
              </a:rPr>
              <a:t>We do not find evidence to support our first hypothesis and reject it.</a:t>
            </a:r>
          </a:p>
          <a:p>
            <a:r>
              <a:rPr lang="en-CA" b="0" dirty="0">
                <a:sym typeface="Wingdings" pitchFamily="2" charset="2"/>
              </a:rPr>
              <a:t>We do find evidence to support our second hypothesis, there are classes of models that cause converter failure disproportionately, namely unnatural or synthetic models. </a:t>
            </a:r>
          </a:p>
          <a:p>
            <a:r>
              <a:rPr lang="en-CA" b="0" dirty="0">
                <a:sym typeface="Wingdings" pitchFamily="2" charset="2"/>
              </a:rPr>
              <a:t>We do not find individual layers that cause failure, but we do find unique layer sequences shared between failing models that are not in correct ones.</a:t>
            </a:r>
          </a:p>
        </p:txBody>
      </p:sp>
      <p:sp>
        <p:nvSpPr>
          <p:cNvPr id="4" name="Slide Number Placeholder 3">
            <a:extLst>
              <a:ext uri="{FF2B5EF4-FFF2-40B4-BE49-F238E27FC236}">
                <a16:creationId xmlns:a16="http://schemas.microsoft.com/office/drawing/2014/main" id="{AC7EA9C0-EC13-39C9-6347-20206CF9E8F8}"/>
              </a:ext>
            </a:extLst>
          </p:cNvPr>
          <p:cNvSpPr>
            <a:spLocks noGrp="1"/>
          </p:cNvSpPr>
          <p:nvPr>
            <p:ph type="sldNum" sz="quarter" idx="5"/>
          </p:nvPr>
        </p:nvSpPr>
        <p:spPr/>
        <p:txBody>
          <a:bodyPr/>
          <a:lstStyle/>
          <a:p>
            <a:fld id="{AE422CEA-D4A9-BB44-AB63-C031BC8BB6F4}" type="slidenum">
              <a:rPr lang="en-CA" smtClean="0"/>
              <a:t>23</a:t>
            </a:fld>
            <a:endParaRPr lang="en-CA"/>
          </a:p>
        </p:txBody>
      </p:sp>
    </p:spTree>
    <p:extLst>
      <p:ext uri="{BB962C8B-B14F-4D97-AF65-F5344CB8AC3E}">
        <p14:creationId xmlns:p14="http://schemas.microsoft.com/office/powerpoint/2010/main" val="17236301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698765-275D-B732-72B4-AED2D6A98A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186CD4-32D0-FD47-E43F-BE343CC82A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ACB9DB-183D-AC0D-E57C-48ECD661382A}"/>
              </a:ext>
            </a:extLst>
          </p:cNvPr>
          <p:cNvSpPr>
            <a:spLocks noGrp="1"/>
          </p:cNvSpPr>
          <p:nvPr>
            <p:ph type="body" idx="1"/>
          </p:nvPr>
        </p:nvSpPr>
        <p:spPr/>
        <p:txBody>
          <a:bodyPr/>
          <a:lstStyle/>
          <a:p>
            <a:endParaRPr lang="en-CA" b="0" dirty="0">
              <a:sym typeface="Wingdings" pitchFamily="2" charset="2"/>
            </a:endParaRPr>
          </a:p>
        </p:txBody>
      </p:sp>
      <p:sp>
        <p:nvSpPr>
          <p:cNvPr id="4" name="Slide Number Placeholder 3">
            <a:extLst>
              <a:ext uri="{FF2B5EF4-FFF2-40B4-BE49-F238E27FC236}">
                <a16:creationId xmlns:a16="http://schemas.microsoft.com/office/drawing/2014/main" id="{EE6DBA4A-9463-1FAA-C6AF-28733D69F278}"/>
              </a:ext>
            </a:extLst>
          </p:cNvPr>
          <p:cNvSpPr>
            <a:spLocks noGrp="1"/>
          </p:cNvSpPr>
          <p:nvPr>
            <p:ph type="sldNum" sz="quarter" idx="5"/>
          </p:nvPr>
        </p:nvSpPr>
        <p:spPr/>
        <p:txBody>
          <a:bodyPr/>
          <a:lstStyle/>
          <a:p>
            <a:fld id="{AE422CEA-D4A9-BB44-AB63-C031BC8BB6F4}" type="slidenum">
              <a:rPr lang="en-CA" smtClean="0"/>
              <a:t>24</a:t>
            </a:fld>
            <a:endParaRPr lang="en-CA"/>
          </a:p>
        </p:txBody>
      </p:sp>
    </p:spTree>
    <p:extLst>
      <p:ext uri="{BB962C8B-B14F-4D97-AF65-F5344CB8AC3E}">
        <p14:creationId xmlns:p14="http://schemas.microsoft.com/office/powerpoint/2010/main" val="30303418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BCEAB0-A806-FB0F-4165-72B14D6168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F250E1-E631-849E-A73D-D95F90ED7F7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F8381A-93AE-24ED-28C4-3ABB4B282EE4}"/>
              </a:ext>
            </a:extLst>
          </p:cNvPr>
          <p:cNvSpPr>
            <a:spLocks noGrp="1"/>
          </p:cNvSpPr>
          <p:nvPr>
            <p:ph type="body" idx="1"/>
          </p:nvPr>
        </p:nvSpPr>
        <p:spPr/>
        <p:txBody>
          <a:bodyPr/>
          <a:lstStyle/>
          <a:p>
            <a:endParaRPr lang="en-CA" b="0" dirty="0">
              <a:sym typeface="Wingdings" pitchFamily="2" charset="2"/>
            </a:endParaRPr>
          </a:p>
        </p:txBody>
      </p:sp>
      <p:sp>
        <p:nvSpPr>
          <p:cNvPr id="4" name="Slide Number Placeholder 3">
            <a:extLst>
              <a:ext uri="{FF2B5EF4-FFF2-40B4-BE49-F238E27FC236}">
                <a16:creationId xmlns:a16="http://schemas.microsoft.com/office/drawing/2014/main" id="{7A71B2B4-7FA7-6FC4-7323-003380E18C95}"/>
              </a:ext>
            </a:extLst>
          </p:cNvPr>
          <p:cNvSpPr>
            <a:spLocks noGrp="1"/>
          </p:cNvSpPr>
          <p:nvPr>
            <p:ph type="sldNum" sz="quarter" idx="5"/>
          </p:nvPr>
        </p:nvSpPr>
        <p:spPr/>
        <p:txBody>
          <a:bodyPr/>
          <a:lstStyle/>
          <a:p>
            <a:fld id="{AE422CEA-D4A9-BB44-AB63-C031BC8BB6F4}" type="slidenum">
              <a:rPr lang="en-CA" smtClean="0"/>
              <a:t>25</a:t>
            </a:fld>
            <a:endParaRPr lang="en-CA"/>
          </a:p>
        </p:txBody>
      </p:sp>
    </p:spTree>
    <p:extLst>
      <p:ext uri="{BB962C8B-B14F-4D97-AF65-F5344CB8AC3E}">
        <p14:creationId xmlns:p14="http://schemas.microsoft.com/office/powerpoint/2010/main" val="1131725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DF0430-AC97-6612-6DC2-72E8B7E039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C99886-FB98-698B-F233-316A183A62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BF94F99-29DF-E232-CD69-F582C9700629}"/>
              </a:ext>
            </a:extLst>
          </p:cNvPr>
          <p:cNvSpPr>
            <a:spLocks noGrp="1"/>
          </p:cNvSpPr>
          <p:nvPr>
            <p:ph type="body" idx="1"/>
          </p:nvPr>
        </p:nvSpPr>
        <p:spPr/>
        <p:txBody>
          <a:bodyPr/>
          <a:lstStyle/>
          <a:p>
            <a:r>
              <a:rPr lang="en-CA" b="0" dirty="0">
                <a:sym typeface="Wingdings" pitchFamily="2" charset="2"/>
              </a:rPr>
              <a:t>In conclusion: </a:t>
            </a:r>
          </a:p>
          <a:p>
            <a:pPr marL="171450" indent="-171450">
              <a:buFontTx/>
              <a:buChar char="-"/>
            </a:pPr>
            <a:r>
              <a:rPr lang="en-CA" b="0" dirty="0">
                <a:sym typeface="Wingdings" pitchFamily="2" charset="2"/>
              </a:rPr>
              <a:t>We study ONNX model converter using a user survey, failure analysis, and hypothesis test</a:t>
            </a:r>
          </a:p>
          <a:p>
            <a:pPr marL="171450" indent="-171450">
              <a:buFontTx/>
              <a:buChar char="-"/>
            </a:pPr>
            <a:r>
              <a:rPr lang="en-CA" b="0" dirty="0">
                <a:sym typeface="Wingdings" pitchFamily="2" charset="2"/>
              </a:rPr>
              <a:t>What do we find:</a:t>
            </a:r>
          </a:p>
          <a:p>
            <a:pPr marL="628650" lvl="1" indent="-171450">
              <a:buFontTx/>
              <a:buChar char="-"/>
            </a:pPr>
            <a:r>
              <a:rPr lang="en-CA" b="0" dirty="0">
                <a:sym typeface="Wingdings" pitchFamily="2" charset="2"/>
              </a:rPr>
              <a:t>Common failure symptoms are crashes and semantically incorrect models</a:t>
            </a:r>
          </a:p>
          <a:p>
            <a:pPr marL="628650" lvl="1" indent="-171450">
              <a:buFontTx/>
              <a:buChar char="-"/>
            </a:pPr>
            <a:r>
              <a:rPr lang="en-CA" b="0" dirty="0">
                <a:sym typeface="Wingdings" pitchFamily="2" charset="2"/>
              </a:rPr>
              <a:t>One stage of conversion accounts for the majority of defects</a:t>
            </a:r>
          </a:p>
          <a:p>
            <a:pPr marL="628650" lvl="1" indent="-171450">
              <a:buFontTx/>
              <a:buChar char="-"/>
            </a:pPr>
            <a:r>
              <a:rPr lang="en-CA" b="0" dirty="0">
                <a:sym typeface="Wingdings" pitchFamily="2" charset="2"/>
              </a:rPr>
              <a:t>We are unable to find deductive causes: operators are not predictive, but sequences of operators are.</a:t>
            </a:r>
          </a:p>
          <a:p>
            <a:pPr marL="171450" lvl="0" indent="-171450">
              <a:buFontTx/>
              <a:buChar char="-"/>
            </a:pPr>
            <a:r>
              <a:rPr lang="en-CA" b="0" dirty="0">
                <a:sym typeface="Wingdings" pitchFamily="2" charset="2"/>
              </a:rPr>
              <a:t>Engineers should trust but verify, validation of behavioural consistency is important.</a:t>
            </a:r>
          </a:p>
          <a:p>
            <a:pPr marL="171450" lvl="0" indent="-171450">
              <a:buFontTx/>
              <a:buChar char="-"/>
            </a:pPr>
            <a:r>
              <a:rPr lang="en-CA" b="0" dirty="0">
                <a:sym typeface="Wingdings" pitchFamily="2" charset="2"/>
              </a:rPr>
              <a:t>Future work:</a:t>
            </a:r>
          </a:p>
          <a:p>
            <a:pPr marL="628650" lvl="1" indent="-171450">
              <a:buFontTx/>
              <a:buChar char="-"/>
            </a:pPr>
            <a:r>
              <a:rPr lang="en-CA" b="0" dirty="0">
                <a:sym typeface="Wingdings" pitchFamily="2" charset="2"/>
              </a:rPr>
              <a:t>Coverage measures</a:t>
            </a:r>
          </a:p>
          <a:p>
            <a:pPr marL="628650" lvl="1" indent="-171450">
              <a:buFontTx/>
              <a:buChar char="-"/>
            </a:pPr>
            <a:r>
              <a:rPr lang="en-CA" b="0" dirty="0">
                <a:sym typeface="Wingdings" pitchFamily="2" charset="2"/>
              </a:rPr>
              <a:t>Tolerances for validation</a:t>
            </a:r>
          </a:p>
        </p:txBody>
      </p:sp>
      <p:sp>
        <p:nvSpPr>
          <p:cNvPr id="4" name="Slide Number Placeholder 3">
            <a:extLst>
              <a:ext uri="{FF2B5EF4-FFF2-40B4-BE49-F238E27FC236}">
                <a16:creationId xmlns:a16="http://schemas.microsoft.com/office/drawing/2014/main" id="{1415ADFE-5321-BDA5-9F51-353FB932F9C4}"/>
              </a:ext>
            </a:extLst>
          </p:cNvPr>
          <p:cNvSpPr>
            <a:spLocks noGrp="1"/>
          </p:cNvSpPr>
          <p:nvPr>
            <p:ph type="sldNum" sz="quarter" idx="5"/>
          </p:nvPr>
        </p:nvSpPr>
        <p:spPr/>
        <p:txBody>
          <a:bodyPr/>
          <a:lstStyle/>
          <a:p>
            <a:fld id="{AE422CEA-D4A9-BB44-AB63-C031BC8BB6F4}" type="slidenum">
              <a:rPr lang="en-CA" smtClean="0"/>
              <a:t>26</a:t>
            </a:fld>
            <a:endParaRPr lang="en-CA"/>
          </a:p>
        </p:txBody>
      </p:sp>
    </p:spTree>
    <p:extLst>
      <p:ext uri="{BB962C8B-B14F-4D97-AF65-F5344CB8AC3E}">
        <p14:creationId xmlns:p14="http://schemas.microsoft.com/office/powerpoint/2010/main" val="4797649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B2C4E2-C4B0-3035-530F-29F9CB3DD0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1A2EE8-28E2-ABBC-1C88-6A65C9D2CA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E6314C-997A-9E17-DDCB-1F4E0C500134}"/>
              </a:ext>
            </a:extLst>
          </p:cNvPr>
          <p:cNvSpPr>
            <a:spLocks noGrp="1"/>
          </p:cNvSpPr>
          <p:nvPr>
            <p:ph type="body" idx="1"/>
          </p:nvPr>
        </p:nvSpPr>
        <p:spPr/>
        <p:txBody>
          <a:bodyPr/>
          <a:lstStyle/>
          <a:p>
            <a:r>
              <a:rPr lang="en-CA" dirty="0"/>
              <a:t>The third part of our study focuses upon so-called “deeper cause”.</a:t>
            </a:r>
          </a:p>
          <a:p>
            <a:endParaRPr lang="en-CA" dirty="0"/>
          </a:p>
          <a:p>
            <a:r>
              <a:rPr lang="en-CA" dirty="0"/>
              <a:t>In summary, we attempt to study converters by attempting to convert different types of models, and by analyzing characteristics of ”failing” models.</a:t>
            </a:r>
          </a:p>
        </p:txBody>
      </p:sp>
      <p:sp>
        <p:nvSpPr>
          <p:cNvPr id="4" name="Slide Number Placeholder 3">
            <a:extLst>
              <a:ext uri="{FF2B5EF4-FFF2-40B4-BE49-F238E27FC236}">
                <a16:creationId xmlns:a16="http://schemas.microsoft.com/office/drawing/2014/main" id="{51C1FCE7-1C38-AECA-FDF4-8E2A7EF377C4}"/>
              </a:ext>
            </a:extLst>
          </p:cNvPr>
          <p:cNvSpPr>
            <a:spLocks noGrp="1"/>
          </p:cNvSpPr>
          <p:nvPr>
            <p:ph type="sldNum" sz="quarter" idx="5"/>
          </p:nvPr>
        </p:nvSpPr>
        <p:spPr/>
        <p:txBody>
          <a:bodyPr/>
          <a:lstStyle/>
          <a:p>
            <a:fld id="{AE422CEA-D4A9-BB44-AB63-C031BC8BB6F4}" type="slidenum">
              <a:rPr lang="en-CA" smtClean="0"/>
              <a:t>27</a:t>
            </a:fld>
            <a:endParaRPr lang="en-CA"/>
          </a:p>
        </p:txBody>
      </p:sp>
    </p:spTree>
    <p:extLst>
      <p:ext uri="{BB962C8B-B14F-4D97-AF65-F5344CB8AC3E}">
        <p14:creationId xmlns:p14="http://schemas.microsoft.com/office/powerpoint/2010/main" val="3936768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E55FE9-4E19-53A6-B2F9-2F58F8266C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3042DA-6A44-0F19-08A1-76C8C53092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DC7FEF-47D8-7632-A522-B2DC0AD7687A}"/>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5D2BF86A-C321-1603-7766-AC2A426A0E69}"/>
              </a:ext>
            </a:extLst>
          </p:cNvPr>
          <p:cNvSpPr>
            <a:spLocks noGrp="1"/>
          </p:cNvSpPr>
          <p:nvPr>
            <p:ph type="sldNum" sz="quarter" idx="5"/>
          </p:nvPr>
        </p:nvSpPr>
        <p:spPr/>
        <p:txBody>
          <a:bodyPr/>
          <a:lstStyle/>
          <a:p>
            <a:fld id="{AE422CEA-D4A9-BB44-AB63-C031BC8BB6F4}" type="slidenum">
              <a:rPr lang="en-CA" smtClean="0"/>
              <a:t>28</a:t>
            </a:fld>
            <a:endParaRPr lang="en-CA"/>
          </a:p>
        </p:txBody>
      </p:sp>
    </p:spTree>
    <p:extLst>
      <p:ext uri="{BB962C8B-B14F-4D97-AF65-F5344CB8AC3E}">
        <p14:creationId xmlns:p14="http://schemas.microsoft.com/office/powerpoint/2010/main" val="6726030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1F256A-552D-CE25-D508-B10CC756B5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CDA694-3BB8-7BF3-7D51-2A6580D835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9E8A1D-A28F-774D-4360-CBB6201BB707}"/>
              </a:ext>
            </a:extLst>
          </p:cNvPr>
          <p:cNvSpPr>
            <a:spLocks noGrp="1"/>
          </p:cNvSpPr>
          <p:nvPr>
            <p:ph type="body" idx="1"/>
          </p:nvPr>
        </p:nvSpPr>
        <p:spPr/>
        <p:txBody>
          <a:bodyPr/>
          <a:lstStyle/>
          <a:p>
            <a:r>
              <a:rPr lang="en-CA" b="0" dirty="0">
                <a:sym typeface="Wingdings" pitchFamily="2" charset="2"/>
              </a:rPr>
              <a:t>To try to understand how fragile ONNX converters are to changes in the ONNX specification we measure how the number of failures change with each </a:t>
            </a:r>
            <a:r>
              <a:rPr lang="en-CA" b="0" dirty="0" err="1">
                <a:sym typeface="Wingdings" pitchFamily="2" charset="2"/>
              </a:rPr>
              <a:t>opset</a:t>
            </a:r>
            <a:r>
              <a:rPr lang="en-CA" b="0" dirty="0">
                <a:sym typeface="Wingdings" pitchFamily="2" charset="2"/>
              </a:rPr>
              <a:t> release.</a:t>
            </a:r>
          </a:p>
          <a:p>
            <a:endParaRPr lang="en-CA" b="0" dirty="0">
              <a:sym typeface="Wingdings" pitchFamily="2" charset="2"/>
            </a:endParaRPr>
          </a:p>
          <a:p>
            <a:r>
              <a:rPr lang="en-CA" b="0" dirty="0">
                <a:sym typeface="Wingdings" pitchFamily="2" charset="2"/>
              </a:rPr>
              <a:t>On the left you can see the number of operators added/changed in a release. If converters were fragile we would measure failure spikes following a release. On the right you see the cumulative number of failures as measured since the release of ONNX. </a:t>
            </a:r>
          </a:p>
          <a:p>
            <a:r>
              <a:rPr lang="en-CA" b="0" dirty="0">
                <a:sym typeface="Wingdings" pitchFamily="2" charset="2"/>
              </a:rPr>
              <a:t>We don’t really see any drastic increases.</a:t>
            </a:r>
          </a:p>
          <a:p>
            <a:r>
              <a:rPr lang="en-CA" b="0" dirty="0">
                <a:sym typeface="Wingdings" pitchFamily="2" charset="2"/>
              </a:rPr>
              <a:t>Quantitatively, we don’t really measure any strong correlations between </a:t>
            </a:r>
            <a:r>
              <a:rPr lang="en-CA" b="0" dirty="0" err="1">
                <a:sym typeface="Wingdings" pitchFamily="2" charset="2"/>
              </a:rPr>
              <a:t>opset</a:t>
            </a:r>
            <a:r>
              <a:rPr lang="en-CA" b="0" dirty="0">
                <a:sym typeface="Wingdings" pitchFamily="2" charset="2"/>
              </a:rPr>
              <a:t> releases and measured failures. We measure a Spearman correlation of 0.34 (a weak positive correlation). </a:t>
            </a:r>
          </a:p>
          <a:p>
            <a:endParaRPr lang="en-CA" b="0" dirty="0">
              <a:sym typeface="Wingdings" pitchFamily="2" charset="2"/>
            </a:endParaRPr>
          </a:p>
          <a:p>
            <a:r>
              <a:rPr lang="en-CA" b="0" dirty="0">
                <a:sym typeface="Wingdings" pitchFamily="2" charset="2"/>
              </a:rPr>
              <a:t>Something that can explain this is the fact that converters typically support multiple </a:t>
            </a:r>
            <a:r>
              <a:rPr lang="en-CA" b="0" dirty="0" err="1">
                <a:sym typeface="Wingdings" pitchFamily="2" charset="2"/>
              </a:rPr>
              <a:t>opsets</a:t>
            </a:r>
            <a:r>
              <a:rPr lang="en-CA" b="0" dirty="0">
                <a:sym typeface="Wingdings" pitchFamily="2" charset="2"/>
              </a:rPr>
              <a:t>, and as such if there is a breaking change typically engineers can convert using an older </a:t>
            </a:r>
            <a:r>
              <a:rPr lang="en-CA" b="0" dirty="0" err="1">
                <a:sym typeface="Wingdings" pitchFamily="2" charset="2"/>
              </a:rPr>
              <a:t>opset</a:t>
            </a:r>
            <a:r>
              <a:rPr lang="en-CA" b="0" dirty="0">
                <a:sym typeface="Wingdings" pitchFamily="2" charset="2"/>
              </a:rPr>
              <a:t>. This is actually one of the solutions users report in our User Study. When they cannot convert they typically attempt to change the </a:t>
            </a:r>
            <a:r>
              <a:rPr lang="en-CA" b="0" dirty="0" err="1">
                <a:sym typeface="Wingdings" pitchFamily="2" charset="2"/>
              </a:rPr>
              <a:t>opset</a:t>
            </a:r>
            <a:r>
              <a:rPr lang="en-CA" b="0" dirty="0">
                <a:sym typeface="Wingdings" pitchFamily="2" charset="2"/>
              </a:rPr>
              <a:t> version.</a:t>
            </a:r>
          </a:p>
          <a:p>
            <a:endParaRPr lang="en-CA" b="0" dirty="0">
              <a:sym typeface="Wingdings" pitchFamily="2" charset="2"/>
            </a:endParaRPr>
          </a:p>
        </p:txBody>
      </p:sp>
      <p:sp>
        <p:nvSpPr>
          <p:cNvPr id="4" name="Slide Number Placeholder 3">
            <a:extLst>
              <a:ext uri="{FF2B5EF4-FFF2-40B4-BE49-F238E27FC236}">
                <a16:creationId xmlns:a16="http://schemas.microsoft.com/office/drawing/2014/main" id="{54D5F01E-A98C-8316-6C7C-427F0FF4C280}"/>
              </a:ext>
            </a:extLst>
          </p:cNvPr>
          <p:cNvSpPr>
            <a:spLocks noGrp="1"/>
          </p:cNvSpPr>
          <p:nvPr>
            <p:ph type="sldNum" sz="quarter" idx="5"/>
          </p:nvPr>
        </p:nvSpPr>
        <p:spPr/>
        <p:txBody>
          <a:bodyPr/>
          <a:lstStyle/>
          <a:p>
            <a:fld id="{AE422CEA-D4A9-BB44-AB63-C031BC8BB6F4}" type="slidenum">
              <a:rPr lang="en-CA" smtClean="0"/>
              <a:t>29</a:t>
            </a:fld>
            <a:endParaRPr lang="en-CA"/>
          </a:p>
        </p:txBody>
      </p:sp>
    </p:spTree>
    <p:extLst>
      <p:ext uri="{BB962C8B-B14F-4D97-AF65-F5344CB8AC3E}">
        <p14:creationId xmlns:p14="http://schemas.microsoft.com/office/powerpoint/2010/main" val="34507564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9AD9E9-F12C-C49F-C82F-9D3F8B64B8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FDE7B0-051D-40E1-1825-896829EB29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45268A-5A3C-50D2-4A7D-20CB8C84BACD}"/>
              </a:ext>
            </a:extLst>
          </p:cNvPr>
          <p:cNvSpPr>
            <a:spLocks noGrp="1"/>
          </p:cNvSpPr>
          <p:nvPr>
            <p:ph type="body" idx="1"/>
          </p:nvPr>
        </p:nvSpPr>
        <p:spPr/>
        <p:txBody>
          <a:bodyPr/>
          <a:lstStyle/>
          <a:p>
            <a:r>
              <a:rPr lang="en-CA" b="0" dirty="0">
                <a:sym typeface="Wingdings" pitchFamily="2" charset="2"/>
              </a:rPr>
              <a:t>We conduct a differential test on two types of models.</a:t>
            </a:r>
          </a:p>
          <a:p>
            <a:pPr marL="228600" indent="-228600">
              <a:buAutoNum type="arabicPeriod"/>
            </a:pPr>
            <a:r>
              <a:rPr lang="en-CA" b="0" dirty="0">
                <a:sym typeface="Wingdings" pitchFamily="2" charset="2"/>
              </a:rPr>
              <a:t>What we call </a:t>
            </a:r>
            <a:r>
              <a:rPr lang="en-CA" b="1" dirty="0">
                <a:sym typeface="Wingdings" pitchFamily="2" charset="2"/>
              </a:rPr>
              <a:t>real  models</a:t>
            </a:r>
            <a:r>
              <a:rPr lang="en-CA" b="0" dirty="0">
                <a:sym typeface="Wingdings" pitchFamily="2" charset="2"/>
              </a:rPr>
              <a:t> these are almost exactly as they sound. These models are actual models people use/made. We source them from the </a:t>
            </a:r>
            <a:r>
              <a:rPr lang="en-CA" b="0" dirty="0" err="1">
                <a:sym typeface="Wingdings" pitchFamily="2" charset="2"/>
              </a:rPr>
              <a:t>HFTorrent</a:t>
            </a:r>
            <a:r>
              <a:rPr lang="en-CA" b="0" dirty="0">
                <a:sym typeface="Wingdings" pitchFamily="2" charset="2"/>
              </a:rPr>
              <a:t> dataset, is a collection of repositories from </a:t>
            </a:r>
            <a:r>
              <a:rPr lang="en-CA" b="0" dirty="0" err="1">
                <a:sym typeface="Wingdings" pitchFamily="2" charset="2"/>
              </a:rPr>
              <a:t>HuggingFace</a:t>
            </a:r>
            <a:r>
              <a:rPr lang="en-CA" b="0" dirty="0">
                <a:sym typeface="Wingdings" pitchFamily="2" charset="2"/>
              </a:rPr>
              <a:t>, including models and weights.</a:t>
            </a:r>
          </a:p>
          <a:p>
            <a:pPr marL="228600" indent="-228600">
              <a:buAutoNum type="arabicPeriod"/>
            </a:pPr>
            <a:r>
              <a:rPr lang="en-CA" b="0" dirty="0">
                <a:sym typeface="Wingdings" pitchFamily="2" charset="2"/>
              </a:rPr>
              <a:t>So-called </a:t>
            </a:r>
            <a:r>
              <a:rPr lang="en-CA" b="1" dirty="0">
                <a:sym typeface="Wingdings" pitchFamily="2" charset="2"/>
              </a:rPr>
              <a:t>synthetic models</a:t>
            </a:r>
            <a:r>
              <a:rPr lang="en-CA" b="0" dirty="0">
                <a:sym typeface="Wingdings" pitchFamily="2" charset="2"/>
              </a:rPr>
              <a:t> are models that are created through some model generator (in this case </a:t>
            </a:r>
            <a:r>
              <a:rPr lang="en-CA" b="0" dirty="0" err="1">
                <a:sym typeface="Wingdings" pitchFamily="2" charset="2"/>
              </a:rPr>
              <a:t>NNSmith</a:t>
            </a:r>
            <a:r>
              <a:rPr lang="en-CA" b="0" dirty="0">
                <a:sym typeface="Wingdings" pitchFamily="2" charset="2"/>
              </a:rPr>
              <a:t> which was made for fuzzing DL compilers). These models do not have a structure that is use-able for any task. For example, you could not train an image classifier using them because, frankly the architectures are non-sensical.</a:t>
            </a:r>
          </a:p>
          <a:p>
            <a:pPr marL="228600" indent="-228600">
              <a:buAutoNum type="arabicPeriod"/>
            </a:pPr>
            <a:endParaRPr lang="en-CA" b="0" dirty="0">
              <a:sym typeface="Wingdings" pitchFamily="2" charset="2"/>
            </a:endParaRPr>
          </a:p>
          <a:p>
            <a:pPr marL="0" indent="0">
              <a:buNone/>
            </a:pPr>
            <a:r>
              <a:rPr lang="en-CA" b="0" dirty="0">
                <a:sym typeface="Wingdings" pitchFamily="2" charset="2"/>
              </a:rPr>
              <a:t>For each type of model we first convert it to ONNX and then pass some random inputs into to the model and compare the outputs of the original model with the ONNX model. When the difference is too great we flag that model as “mismatching”. We study these in depth further.</a:t>
            </a:r>
          </a:p>
        </p:txBody>
      </p:sp>
      <p:sp>
        <p:nvSpPr>
          <p:cNvPr id="4" name="Slide Number Placeholder 3">
            <a:extLst>
              <a:ext uri="{FF2B5EF4-FFF2-40B4-BE49-F238E27FC236}">
                <a16:creationId xmlns:a16="http://schemas.microsoft.com/office/drawing/2014/main" id="{42954E12-601E-B758-F07C-E6BBE3AC32B7}"/>
              </a:ext>
            </a:extLst>
          </p:cNvPr>
          <p:cNvSpPr>
            <a:spLocks noGrp="1"/>
          </p:cNvSpPr>
          <p:nvPr>
            <p:ph type="sldNum" sz="quarter" idx="5"/>
          </p:nvPr>
        </p:nvSpPr>
        <p:spPr/>
        <p:txBody>
          <a:bodyPr/>
          <a:lstStyle/>
          <a:p>
            <a:fld id="{AE422CEA-D4A9-BB44-AB63-C031BC8BB6F4}" type="slidenum">
              <a:rPr lang="en-CA" smtClean="0"/>
              <a:t>30</a:t>
            </a:fld>
            <a:endParaRPr lang="en-CA"/>
          </a:p>
        </p:txBody>
      </p:sp>
    </p:spTree>
    <p:extLst>
      <p:ext uri="{BB962C8B-B14F-4D97-AF65-F5344CB8AC3E}">
        <p14:creationId xmlns:p14="http://schemas.microsoft.com/office/powerpoint/2010/main" val="8259959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EC95CF-2463-3708-0C0F-46FD48ACDC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667116-54B0-6B23-3100-B3BCFAA72E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80143B-2855-3860-75BB-3D232AC14657}"/>
              </a:ext>
            </a:extLst>
          </p:cNvPr>
          <p:cNvSpPr>
            <a:spLocks noGrp="1"/>
          </p:cNvSpPr>
          <p:nvPr>
            <p:ph type="body" idx="1"/>
          </p:nvPr>
        </p:nvSpPr>
        <p:spPr/>
        <p:txBody>
          <a:bodyPr/>
          <a:lstStyle/>
          <a:p>
            <a:r>
              <a:rPr lang="en-CA" b="0" dirty="0">
                <a:sym typeface="Wingdings" pitchFamily="2" charset="2"/>
              </a:rPr>
              <a:t>Here are our results. First, note that for real models these converters are relatively robust. Incorrect behaviour (mismatches) and crashes only affect 5% of models. This indicates that at least for the “happy path” converters are pretty well designed.</a:t>
            </a:r>
          </a:p>
          <a:p>
            <a:endParaRPr lang="en-CA" b="0" dirty="0">
              <a:sym typeface="Wingdings" pitchFamily="2" charset="2"/>
            </a:endParaRPr>
          </a:p>
          <a:p>
            <a:r>
              <a:rPr lang="en-CA" b="0" dirty="0">
                <a:sym typeface="Wingdings" pitchFamily="2" charset="2"/>
              </a:rPr>
              <a:t>When we </a:t>
            </a:r>
          </a:p>
        </p:txBody>
      </p:sp>
      <p:sp>
        <p:nvSpPr>
          <p:cNvPr id="4" name="Slide Number Placeholder 3">
            <a:extLst>
              <a:ext uri="{FF2B5EF4-FFF2-40B4-BE49-F238E27FC236}">
                <a16:creationId xmlns:a16="http://schemas.microsoft.com/office/drawing/2014/main" id="{2C3E8A15-51E2-DB06-1FE8-F1F655479474}"/>
              </a:ext>
            </a:extLst>
          </p:cNvPr>
          <p:cNvSpPr>
            <a:spLocks noGrp="1"/>
          </p:cNvSpPr>
          <p:nvPr>
            <p:ph type="sldNum" sz="quarter" idx="5"/>
          </p:nvPr>
        </p:nvSpPr>
        <p:spPr/>
        <p:txBody>
          <a:bodyPr/>
          <a:lstStyle/>
          <a:p>
            <a:fld id="{AE422CEA-D4A9-BB44-AB63-C031BC8BB6F4}" type="slidenum">
              <a:rPr lang="en-CA" smtClean="0"/>
              <a:t>31</a:t>
            </a:fld>
            <a:endParaRPr lang="en-CA"/>
          </a:p>
        </p:txBody>
      </p:sp>
    </p:spTree>
    <p:extLst>
      <p:ext uri="{BB962C8B-B14F-4D97-AF65-F5344CB8AC3E}">
        <p14:creationId xmlns:p14="http://schemas.microsoft.com/office/powerpoint/2010/main" val="3758508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What are deep learning models -&gt; neural networks</a:t>
            </a:r>
          </a:p>
          <a:p>
            <a:r>
              <a:rPr lang="en-CA" dirty="0"/>
              <a:t>There are lots of examples: transformer, convolutional neural networks, recurrent neural networks.</a:t>
            </a:r>
          </a:p>
          <a:p>
            <a:endParaRPr lang="en-CA" dirty="0"/>
          </a:p>
          <a:p>
            <a:r>
              <a:rPr lang="en-CA" dirty="0"/>
              <a:t>A deep learning model is really two things:</a:t>
            </a:r>
          </a:p>
          <a:p>
            <a:r>
              <a:rPr lang="en-CA" dirty="0"/>
              <a:t>1. An “architecture” i.e., a series of mathematical operations (in some order)</a:t>
            </a:r>
          </a:p>
          <a:p>
            <a:r>
              <a:rPr lang="en-CA" dirty="0"/>
              <a:t>2. Weights, which are the parameters used in these mathematical operations </a:t>
            </a:r>
          </a:p>
          <a:p>
            <a:endParaRPr lang="en-CA" dirty="0"/>
          </a:p>
          <a:p>
            <a:r>
              <a:rPr lang="en-CA" dirty="0"/>
              <a:t>Training scripts are not included, we only care about architecture + weights.</a:t>
            </a:r>
          </a:p>
          <a:p>
            <a:endParaRPr lang="en-CA" dirty="0"/>
          </a:p>
          <a:p>
            <a:r>
              <a:rPr lang="en-CA" dirty="0"/>
              <a:t>So how do people create and use these models? </a:t>
            </a:r>
          </a:p>
        </p:txBody>
      </p:sp>
      <p:sp>
        <p:nvSpPr>
          <p:cNvPr id="4" name="Slide Number Placeholder 3"/>
          <p:cNvSpPr>
            <a:spLocks noGrp="1"/>
          </p:cNvSpPr>
          <p:nvPr>
            <p:ph type="sldNum" sz="quarter" idx="5"/>
          </p:nvPr>
        </p:nvSpPr>
        <p:spPr/>
        <p:txBody>
          <a:bodyPr/>
          <a:lstStyle/>
          <a:p>
            <a:fld id="{AE422CEA-D4A9-BB44-AB63-C031BC8BB6F4}" type="slidenum">
              <a:rPr lang="en-CA" smtClean="0"/>
              <a:t>4</a:t>
            </a:fld>
            <a:endParaRPr lang="en-CA"/>
          </a:p>
        </p:txBody>
      </p:sp>
    </p:spTree>
    <p:extLst>
      <p:ext uri="{BB962C8B-B14F-4D97-AF65-F5344CB8AC3E}">
        <p14:creationId xmlns:p14="http://schemas.microsoft.com/office/powerpoint/2010/main" val="9848842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8A7D4D-A3AD-5999-AE57-2D1F5A954A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840163-926A-2EBA-489F-7BB8EEB216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8287C0-3AE9-53D5-630A-2CAF3E724DE5}"/>
              </a:ext>
            </a:extLst>
          </p:cNvPr>
          <p:cNvSpPr>
            <a:spLocks noGrp="1"/>
          </p:cNvSpPr>
          <p:nvPr>
            <p:ph type="body" idx="1"/>
          </p:nvPr>
        </p:nvSpPr>
        <p:spPr/>
        <p:txBody>
          <a:bodyPr/>
          <a:lstStyle/>
          <a:p>
            <a:r>
              <a:rPr lang="en-CA" dirty="0"/>
              <a:t>Deep Learning Software -&gt; used to design, train, and deploy models, it is diverse and it is growing</a:t>
            </a:r>
          </a:p>
          <a:p>
            <a:endParaRPr lang="en-CA" dirty="0"/>
          </a:p>
          <a:p>
            <a:r>
              <a:rPr lang="en-CA" dirty="0"/>
              <a:t>DL Frameworks: </a:t>
            </a:r>
            <a:r>
              <a:rPr lang="en-CA" b="1" dirty="0"/>
              <a:t>design and train models, e.g., PyTorch, TensorFlow, JAX, MLX (if you have Apple Silicon)</a:t>
            </a:r>
            <a:endParaRPr lang="en-CA" b="0" dirty="0"/>
          </a:p>
          <a:p>
            <a:endParaRPr lang="en-CA" b="0" dirty="0"/>
          </a:p>
          <a:p>
            <a:r>
              <a:rPr lang="en-CA" dirty="0"/>
              <a:t>DL Compilers: </a:t>
            </a:r>
            <a:r>
              <a:rPr lang="en-CA" b="1" dirty="0"/>
              <a:t>deployment, e.g., </a:t>
            </a:r>
            <a:r>
              <a:rPr lang="en-CA" b="1" dirty="0" err="1"/>
              <a:t>TensorRT</a:t>
            </a:r>
            <a:r>
              <a:rPr lang="en-CA" b="1" dirty="0"/>
              <a:t>, TVM, </a:t>
            </a:r>
            <a:r>
              <a:rPr lang="en-CA" b="1" dirty="0" err="1"/>
              <a:t>ONNXRuntime</a:t>
            </a:r>
            <a:endParaRPr lang="en-CA" b="1" dirty="0"/>
          </a:p>
        </p:txBody>
      </p:sp>
      <p:sp>
        <p:nvSpPr>
          <p:cNvPr id="4" name="Slide Number Placeholder 3">
            <a:extLst>
              <a:ext uri="{FF2B5EF4-FFF2-40B4-BE49-F238E27FC236}">
                <a16:creationId xmlns:a16="http://schemas.microsoft.com/office/drawing/2014/main" id="{62C34EAF-FDB6-ED76-4CE2-7FB45E9A467B}"/>
              </a:ext>
            </a:extLst>
          </p:cNvPr>
          <p:cNvSpPr>
            <a:spLocks noGrp="1"/>
          </p:cNvSpPr>
          <p:nvPr>
            <p:ph type="sldNum" sz="quarter" idx="5"/>
          </p:nvPr>
        </p:nvSpPr>
        <p:spPr/>
        <p:txBody>
          <a:bodyPr/>
          <a:lstStyle/>
          <a:p>
            <a:fld id="{AE422CEA-D4A9-BB44-AB63-C031BC8BB6F4}" type="slidenum">
              <a:rPr lang="en-CA" smtClean="0"/>
              <a:t>5</a:t>
            </a:fld>
            <a:endParaRPr lang="en-CA"/>
          </a:p>
        </p:txBody>
      </p:sp>
    </p:spTree>
    <p:extLst>
      <p:ext uri="{BB962C8B-B14F-4D97-AF65-F5344CB8AC3E}">
        <p14:creationId xmlns:p14="http://schemas.microsoft.com/office/powerpoint/2010/main" val="30674654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AA4151-7682-AFEC-614F-E2956730AA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31AE10-6C27-BB2F-90BF-D2696C5558C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22D21F-ECE5-734F-E167-CFA35EC4A56F}"/>
              </a:ext>
            </a:extLst>
          </p:cNvPr>
          <p:cNvSpPr>
            <a:spLocks noGrp="1"/>
          </p:cNvSpPr>
          <p:nvPr>
            <p:ph type="body" idx="1"/>
          </p:nvPr>
        </p:nvSpPr>
        <p:spPr/>
        <p:txBody>
          <a:bodyPr/>
          <a:lstStyle/>
          <a:p>
            <a:r>
              <a:rPr lang="en-CA" dirty="0"/>
              <a:t>DL Frameworks: </a:t>
            </a:r>
            <a:r>
              <a:rPr lang="en-CA" b="1" dirty="0"/>
              <a:t>design and train models</a:t>
            </a:r>
            <a:r>
              <a:rPr lang="en-CA" b="0" dirty="0"/>
              <a:t>, e.g., PyTorch, TensorFlow, JAX, MLX (if you have Apple Silicon)</a:t>
            </a:r>
          </a:p>
          <a:p>
            <a:endParaRPr lang="en-CA" b="0" dirty="0"/>
          </a:p>
          <a:p>
            <a:r>
              <a:rPr lang="en-CA" dirty="0"/>
              <a:t>DL Compilers: </a:t>
            </a:r>
            <a:r>
              <a:rPr lang="en-CA" b="1" dirty="0"/>
              <a:t>deployment (you want to run a model in an optimized fashion</a:t>
            </a:r>
            <a:r>
              <a:rPr lang="en-CA" b="0" dirty="0"/>
              <a:t>), e.g., </a:t>
            </a:r>
            <a:r>
              <a:rPr lang="en-CA" b="0" dirty="0" err="1"/>
              <a:t>TensorRT</a:t>
            </a:r>
            <a:r>
              <a:rPr lang="en-CA" b="0" dirty="0"/>
              <a:t>, TVM, </a:t>
            </a:r>
            <a:r>
              <a:rPr lang="en-CA" b="0" dirty="0" err="1"/>
              <a:t>ONNXRuntime</a:t>
            </a:r>
            <a:endParaRPr lang="en-CA" b="0" dirty="0"/>
          </a:p>
          <a:p>
            <a:endParaRPr lang="en-CA" b="0" dirty="0"/>
          </a:p>
          <a:p>
            <a:r>
              <a:rPr lang="en-CA" b="0" dirty="0"/>
              <a:t>all this software of typically has their own format for models</a:t>
            </a:r>
          </a:p>
          <a:p>
            <a:r>
              <a:rPr lang="en-CA" b="0" dirty="0">
                <a:sym typeface="Wingdings" pitchFamily="2" charset="2"/>
              </a:rPr>
              <a:t>PyTorch does not represent a model in the same way as TensorFlow </a:t>
            </a:r>
          </a:p>
          <a:p>
            <a:endParaRPr lang="en-CA" b="0" dirty="0">
              <a:sym typeface="Wingdings" pitchFamily="2" charset="2"/>
            </a:endParaRPr>
          </a:p>
          <a:p>
            <a:r>
              <a:rPr lang="en-CA" b="0" dirty="0">
                <a:sym typeface="Wingdings" pitchFamily="2" charset="2"/>
              </a:rPr>
              <a:t>This is important because these model should be able to be exchanged</a:t>
            </a:r>
          </a:p>
          <a:p>
            <a:r>
              <a:rPr lang="en-CA" b="0" dirty="0">
                <a:sym typeface="Wingdings" pitchFamily="2" charset="2"/>
              </a:rPr>
              <a:t>For </a:t>
            </a:r>
            <a:r>
              <a:rPr lang="en-CA" b="0" dirty="0" err="1">
                <a:sym typeface="Wingdings" pitchFamily="2" charset="2"/>
              </a:rPr>
              <a:t>TensorRT</a:t>
            </a:r>
            <a:r>
              <a:rPr lang="en-CA" b="0" dirty="0">
                <a:sym typeface="Wingdings" pitchFamily="2" charset="2"/>
              </a:rPr>
              <a:t> and TVM to support PyTorch models they need to be able to convert the PyTorch format to </a:t>
            </a:r>
            <a:r>
              <a:rPr lang="en-CA" b="0" dirty="0" err="1">
                <a:sym typeface="Wingdings" pitchFamily="2" charset="2"/>
              </a:rPr>
              <a:t>TensorRT</a:t>
            </a:r>
            <a:r>
              <a:rPr lang="en-CA" b="0" dirty="0">
                <a:sym typeface="Wingdings" pitchFamily="2" charset="2"/>
              </a:rPr>
              <a:t> and TVM format.</a:t>
            </a:r>
          </a:p>
          <a:p>
            <a:r>
              <a:rPr lang="en-CA" b="0" dirty="0">
                <a:sym typeface="Wingdings" pitchFamily="2" charset="2"/>
              </a:rPr>
              <a:t>And similarly for all the other pieces of software.</a:t>
            </a:r>
          </a:p>
          <a:p>
            <a:r>
              <a:rPr lang="en-CA" b="0" dirty="0">
                <a:sym typeface="Wingdings" pitchFamily="2" charset="2"/>
              </a:rPr>
              <a:t>This creates a pairwise mapping between software.</a:t>
            </a:r>
          </a:p>
          <a:p>
            <a:r>
              <a:rPr lang="en-CA" b="0" dirty="0">
                <a:sym typeface="Wingdings" pitchFamily="2" charset="2"/>
              </a:rPr>
              <a:t>This </a:t>
            </a:r>
            <a:r>
              <a:rPr lang="en-CA" b="1" dirty="0">
                <a:sym typeface="Wingdings" pitchFamily="2" charset="2"/>
              </a:rPr>
              <a:t>pairwise mapping </a:t>
            </a:r>
            <a:r>
              <a:rPr lang="en-CA" b="0" dirty="0">
                <a:sym typeface="Wingdings" pitchFamily="2" charset="2"/>
              </a:rPr>
              <a:t>is </a:t>
            </a:r>
            <a:r>
              <a:rPr lang="en-CA" b="1" dirty="0">
                <a:sym typeface="Wingdings" pitchFamily="2" charset="2"/>
              </a:rPr>
              <a:t>hard to scale as ecosystem grows</a:t>
            </a:r>
          </a:p>
          <a:p>
            <a:endParaRPr lang="en-CA" b="0" dirty="0">
              <a:sym typeface="Wingdings" pitchFamily="2" charset="2"/>
            </a:endParaRPr>
          </a:p>
        </p:txBody>
      </p:sp>
      <p:sp>
        <p:nvSpPr>
          <p:cNvPr id="4" name="Slide Number Placeholder 3">
            <a:extLst>
              <a:ext uri="{FF2B5EF4-FFF2-40B4-BE49-F238E27FC236}">
                <a16:creationId xmlns:a16="http://schemas.microsoft.com/office/drawing/2014/main" id="{0A420659-86E9-B828-E694-67B2348937AE}"/>
              </a:ext>
            </a:extLst>
          </p:cNvPr>
          <p:cNvSpPr>
            <a:spLocks noGrp="1"/>
          </p:cNvSpPr>
          <p:nvPr>
            <p:ph type="sldNum" sz="quarter" idx="5"/>
          </p:nvPr>
        </p:nvSpPr>
        <p:spPr/>
        <p:txBody>
          <a:bodyPr/>
          <a:lstStyle/>
          <a:p>
            <a:fld id="{AE422CEA-D4A9-BB44-AB63-C031BC8BB6F4}" type="slidenum">
              <a:rPr lang="en-CA" smtClean="0"/>
              <a:t>6</a:t>
            </a:fld>
            <a:endParaRPr lang="en-CA"/>
          </a:p>
        </p:txBody>
      </p:sp>
    </p:spTree>
    <p:extLst>
      <p:ext uri="{BB962C8B-B14F-4D97-AF65-F5344CB8AC3E}">
        <p14:creationId xmlns:p14="http://schemas.microsoft.com/office/powerpoint/2010/main" val="29385733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35555A-90F5-033E-301C-589553F310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227DF6-0C57-C64F-791A-84F1EF050C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E6EDAA-E53D-ADB7-7ADB-3DBB97D7569E}"/>
              </a:ext>
            </a:extLst>
          </p:cNvPr>
          <p:cNvSpPr>
            <a:spLocks noGrp="1"/>
          </p:cNvSpPr>
          <p:nvPr>
            <p:ph type="body" idx="1"/>
          </p:nvPr>
        </p:nvSpPr>
        <p:spPr/>
        <p:txBody>
          <a:bodyPr/>
          <a:lstStyle/>
          <a:p>
            <a:r>
              <a:rPr lang="en-CA" b="0" dirty="0">
                <a:sym typeface="Wingdings" pitchFamily="2" charset="2"/>
              </a:rPr>
              <a:t>As a solution common intermediaries such as ONNX act as a common format that is understood by different DL software</a:t>
            </a:r>
          </a:p>
          <a:p>
            <a:r>
              <a:rPr lang="en-CA" b="0" dirty="0">
                <a:sym typeface="Wingdings" pitchFamily="2" charset="2"/>
              </a:rPr>
              <a:t>Models from different frameworks just need to be converted to ONNX and compilers only need to learn to read ONNX.</a:t>
            </a:r>
          </a:p>
          <a:p>
            <a:r>
              <a:rPr lang="en-CA" b="0" dirty="0">
                <a:sym typeface="Wingdings" pitchFamily="2" charset="2"/>
              </a:rPr>
              <a:t>This is analogous to LLVM IR. You can have front-ends that compile your program to the LLVM IR.</a:t>
            </a:r>
          </a:p>
          <a:p>
            <a:r>
              <a:rPr lang="en-CA" b="0" dirty="0">
                <a:sym typeface="Wingdings" pitchFamily="2" charset="2"/>
              </a:rPr>
              <a:t>This IR can then be optimized and used to create binaries for a target machine. </a:t>
            </a:r>
          </a:p>
          <a:p>
            <a:endParaRPr lang="en-CA" b="0" dirty="0">
              <a:sym typeface="Wingdings" pitchFamily="2" charset="2"/>
            </a:endParaRPr>
          </a:p>
          <a:p>
            <a:endParaRPr lang="en-CA" b="0" dirty="0">
              <a:sym typeface="Wingdings" pitchFamily="2" charset="2"/>
            </a:endParaRPr>
          </a:p>
          <a:p>
            <a:endParaRPr lang="en-CA" b="0" dirty="0">
              <a:sym typeface="Wingdings" pitchFamily="2" charset="2"/>
            </a:endParaRPr>
          </a:p>
        </p:txBody>
      </p:sp>
      <p:sp>
        <p:nvSpPr>
          <p:cNvPr id="4" name="Slide Number Placeholder 3">
            <a:extLst>
              <a:ext uri="{FF2B5EF4-FFF2-40B4-BE49-F238E27FC236}">
                <a16:creationId xmlns:a16="http://schemas.microsoft.com/office/drawing/2014/main" id="{6A33BA34-42CB-1F6C-B62C-F15675181FB4}"/>
              </a:ext>
            </a:extLst>
          </p:cNvPr>
          <p:cNvSpPr>
            <a:spLocks noGrp="1"/>
          </p:cNvSpPr>
          <p:nvPr>
            <p:ph type="sldNum" sz="quarter" idx="5"/>
          </p:nvPr>
        </p:nvSpPr>
        <p:spPr/>
        <p:txBody>
          <a:bodyPr/>
          <a:lstStyle/>
          <a:p>
            <a:fld id="{AE422CEA-D4A9-BB44-AB63-C031BC8BB6F4}" type="slidenum">
              <a:rPr lang="en-CA" smtClean="0"/>
              <a:t>7</a:t>
            </a:fld>
            <a:endParaRPr lang="en-CA"/>
          </a:p>
        </p:txBody>
      </p:sp>
    </p:spTree>
    <p:extLst>
      <p:ext uri="{BB962C8B-B14F-4D97-AF65-F5344CB8AC3E}">
        <p14:creationId xmlns:p14="http://schemas.microsoft.com/office/powerpoint/2010/main" val="18968104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2844AA-B9FA-EBD7-821A-BE9D6D985B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B2F42B-170C-4438-F5F3-F3058A042C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CBE19F-6652-C9B4-EFD8-E63A3E5B07AE}"/>
              </a:ext>
            </a:extLst>
          </p:cNvPr>
          <p:cNvSpPr>
            <a:spLocks noGrp="1"/>
          </p:cNvSpPr>
          <p:nvPr>
            <p:ph type="body" idx="1"/>
          </p:nvPr>
        </p:nvSpPr>
        <p:spPr/>
        <p:txBody>
          <a:bodyPr/>
          <a:lstStyle/>
          <a:p>
            <a:r>
              <a:rPr lang="en-CA" b="0" dirty="0">
                <a:sym typeface="Wingdings" pitchFamily="2" charset="2"/>
              </a:rPr>
              <a:t>As a solution to the complexity in the DL ecosystem, common intermediaries such as ONNX act as a common format that is understood by different DL software</a:t>
            </a:r>
          </a:p>
          <a:p>
            <a:r>
              <a:rPr lang="en-CA" b="0" dirty="0">
                <a:sym typeface="Wingdings" pitchFamily="2" charset="2"/>
              </a:rPr>
              <a:t>Models from different software are converted to and from ONNX format.</a:t>
            </a:r>
          </a:p>
          <a:p>
            <a:endParaRPr lang="en-CA" b="0" dirty="0">
              <a:sym typeface="Wingdings" pitchFamily="2" charset="2"/>
            </a:endParaRPr>
          </a:p>
          <a:p>
            <a:r>
              <a:rPr lang="en-CA" b="0" dirty="0">
                <a:sym typeface="Wingdings" pitchFamily="2" charset="2"/>
              </a:rPr>
              <a:t>This is analogous to LLVM IR. You can have front-ends that compile your program to the LLVM IR.</a:t>
            </a:r>
          </a:p>
          <a:p>
            <a:r>
              <a:rPr lang="en-CA" b="0" dirty="0">
                <a:sym typeface="Wingdings" pitchFamily="2" charset="2"/>
              </a:rPr>
              <a:t>This IR can then be optimized and used to create binaries for a target machine. </a:t>
            </a:r>
          </a:p>
        </p:txBody>
      </p:sp>
      <p:sp>
        <p:nvSpPr>
          <p:cNvPr id="4" name="Slide Number Placeholder 3">
            <a:extLst>
              <a:ext uri="{FF2B5EF4-FFF2-40B4-BE49-F238E27FC236}">
                <a16:creationId xmlns:a16="http://schemas.microsoft.com/office/drawing/2014/main" id="{06705C68-8D4C-0C4C-E899-91E46FA7BD5E}"/>
              </a:ext>
            </a:extLst>
          </p:cNvPr>
          <p:cNvSpPr>
            <a:spLocks noGrp="1"/>
          </p:cNvSpPr>
          <p:nvPr>
            <p:ph type="sldNum" sz="quarter" idx="5"/>
          </p:nvPr>
        </p:nvSpPr>
        <p:spPr/>
        <p:txBody>
          <a:bodyPr/>
          <a:lstStyle/>
          <a:p>
            <a:fld id="{AE422CEA-D4A9-BB44-AB63-C031BC8BB6F4}" type="slidenum">
              <a:rPr lang="en-CA" smtClean="0"/>
              <a:t>8</a:t>
            </a:fld>
            <a:endParaRPr lang="en-CA"/>
          </a:p>
        </p:txBody>
      </p:sp>
    </p:spTree>
    <p:extLst>
      <p:ext uri="{BB962C8B-B14F-4D97-AF65-F5344CB8AC3E}">
        <p14:creationId xmlns:p14="http://schemas.microsoft.com/office/powerpoint/2010/main" val="2613279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ACEB26-62EF-B062-E66E-7981C44461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A713A4-C79A-E6D2-01EF-9A0967F7A9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65DFFF-B38E-5F8D-A056-80C7AD3C12F5}"/>
              </a:ext>
            </a:extLst>
          </p:cNvPr>
          <p:cNvSpPr>
            <a:spLocks noGrp="1"/>
          </p:cNvSpPr>
          <p:nvPr>
            <p:ph type="body" idx="1"/>
          </p:nvPr>
        </p:nvSpPr>
        <p:spPr/>
        <p:txBody>
          <a:bodyPr/>
          <a:lstStyle/>
          <a:p>
            <a:r>
              <a:rPr lang="en-CA" b="0" dirty="0">
                <a:sym typeface="Wingdings" pitchFamily="2" charset="2"/>
              </a:rPr>
              <a:t>So, what is ONNX?</a:t>
            </a:r>
          </a:p>
          <a:p>
            <a:endParaRPr lang="en-CA" b="0" dirty="0">
              <a:sym typeface="Wingdings" pitchFamily="2" charset="2"/>
            </a:endParaRPr>
          </a:p>
          <a:p>
            <a:r>
              <a:rPr lang="en-CA" b="0" dirty="0">
                <a:sym typeface="Wingdings" pitchFamily="2" charset="2"/>
              </a:rPr>
              <a:t>ONNX is a specification for DL models. It specifies how to represent models using a finite set of operators in the ONNX </a:t>
            </a:r>
            <a:r>
              <a:rPr lang="en-CA" b="0" dirty="0" err="1">
                <a:sym typeface="Wingdings" pitchFamily="2" charset="2"/>
              </a:rPr>
              <a:t>Opset</a:t>
            </a:r>
            <a:r>
              <a:rPr lang="en-CA" b="0" dirty="0">
                <a:sym typeface="Wingdings" pitchFamily="2" charset="2"/>
              </a:rPr>
              <a:t>.</a:t>
            </a:r>
          </a:p>
          <a:p>
            <a:endParaRPr lang="en-CA" b="0" dirty="0">
              <a:sym typeface="Wingdings" pitchFamily="2" charset="2"/>
            </a:endParaRPr>
          </a:p>
          <a:p>
            <a:r>
              <a:rPr lang="en-CA" b="0" dirty="0">
                <a:sym typeface="Wingdings" pitchFamily="2" charset="2"/>
              </a:rPr>
              <a:t>A model is converted from one format to another using a model converter.</a:t>
            </a:r>
          </a:p>
          <a:p>
            <a:endParaRPr lang="en-CA" b="0" dirty="0">
              <a:sym typeface="Wingdings" pitchFamily="2" charset="2"/>
            </a:endParaRPr>
          </a:p>
          <a:p>
            <a:r>
              <a:rPr lang="en-CA" b="0" dirty="0">
                <a:sym typeface="Wingdings" pitchFamily="2" charset="2"/>
              </a:rPr>
              <a:t>Here is an example of this:</a:t>
            </a:r>
          </a:p>
          <a:p>
            <a:r>
              <a:rPr lang="en-CA" b="0" dirty="0">
                <a:sym typeface="Wingdings" pitchFamily="2" charset="2"/>
              </a:rPr>
              <a:t>A model in PyTorch can be represented as an equivalent (hopefully) ONNX model.</a:t>
            </a:r>
          </a:p>
          <a:p>
            <a:r>
              <a:rPr lang="en-CA" b="0" dirty="0">
                <a:sym typeface="Wingdings" pitchFamily="2" charset="2"/>
              </a:rPr>
              <a:t>In this example, we have a simple PyTorch model that applies the `max` operation on an input, this returns two outputs. </a:t>
            </a:r>
          </a:p>
          <a:p>
            <a:r>
              <a:rPr lang="en-CA" b="0" dirty="0">
                <a:sym typeface="Wingdings" pitchFamily="2" charset="2"/>
              </a:rPr>
              <a:t>The ONNX equivalent is on the right.</a:t>
            </a:r>
          </a:p>
          <a:p>
            <a:r>
              <a:rPr lang="en-CA" b="0" dirty="0">
                <a:sym typeface="Wingdings" pitchFamily="2" charset="2"/>
              </a:rPr>
              <a:t>The ONNX applies two operations on the input  </a:t>
            </a:r>
            <a:r>
              <a:rPr lang="en-CA" b="0" dirty="0" err="1">
                <a:sym typeface="Wingdings" pitchFamily="2" charset="2"/>
              </a:rPr>
              <a:t>ArgMax</a:t>
            </a:r>
            <a:r>
              <a:rPr lang="en-CA" b="0" dirty="0">
                <a:sym typeface="Wingdings" pitchFamily="2" charset="2"/>
              </a:rPr>
              <a:t> and </a:t>
            </a:r>
            <a:r>
              <a:rPr lang="en-CA" b="0" dirty="0" err="1">
                <a:sym typeface="Wingdings" pitchFamily="2" charset="2"/>
              </a:rPr>
              <a:t>ReduceMax</a:t>
            </a:r>
            <a:r>
              <a:rPr lang="en-CA" b="0" dirty="0">
                <a:sym typeface="Wingdings" pitchFamily="2" charset="2"/>
              </a:rPr>
              <a:t>, this is equivalent to PyTorch.</a:t>
            </a:r>
          </a:p>
          <a:p>
            <a:endParaRPr lang="en-CA" b="1" dirty="0">
              <a:sym typeface="Wingdings" pitchFamily="2" charset="2"/>
            </a:endParaRPr>
          </a:p>
          <a:p>
            <a:endParaRPr lang="en-CA" b="1" dirty="0">
              <a:sym typeface="Wingdings" pitchFamily="2" charset="2"/>
            </a:endParaRPr>
          </a:p>
        </p:txBody>
      </p:sp>
      <p:sp>
        <p:nvSpPr>
          <p:cNvPr id="4" name="Slide Number Placeholder 3">
            <a:extLst>
              <a:ext uri="{FF2B5EF4-FFF2-40B4-BE49-F238E27FC236}">
                <a16:creationId xmlns:a16="http://schemas.microsoft.com/office/drawing/2014/main" id="{7339D04D-360D-51B3-26EF-DD877A64253C}"/>
              </a:ext>
            </a:extLst>
          </p:cNvPr>
          <p:cNvSpPr>
            <a:spLocks noGrp="1"/>
          </p:cNvSpPr>
          <p:nvPr>
            <p:ph type="sldNum" sz="quarter" idx="5"/>
          </p:nvPr>
        </p:nvSpPr>
        <p:spPr/>
        <p:txBody>
          <a:bodyPr/>
          <a:lstStyle/>
          <a:p>
            <a:fld id="{AE422CEA-D4A9-BB44-AB63-C031BC8BB6F4}" type="slidenum">
              <a:rPr lang="en-CA" smtClean="0"/>
              <a:t>9</a:t>
            </a:fld>
            <a:endParaRPr lang="en-CA"/>
          </a:p>
        </p:txBody>
      </p:sp>
    </p:spTree>
    <p:extLst>
      <p:ext uri="{BB962C8B-B14F-4D97-AF65-F5344CB8AC3E}">
        <p14:creationId xmlns:p14="http://schemas.microsoft.com/office/powerpoint/2010/main" val="7549939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DBDC1E-B35F-5CF6-F861-1948342C9B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8A9A2C-972E-0955-3BD2-37A648D688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46B5E0-CB04-91B4-0889-BBB4C9354797}"/>
              </a:ext>
            </a:extLst>
          </p:cNvPr>
          <p:cNvSpPr>
            <a:spLocks noGrp="1"/>
          </p:cNvSpPr>
          <p:nvPr>
            <p:ph type="body" idx="1"/>
          </p:nvPr>
        </p:nvSpPr>
        <p:spPr/>
        <p:txBody>
          <a:bodyPr/>
          <a:lstStyle/>
          <a:p>
            <a:r>
              <a:rPr lang="en-CA" b="0" dirty="0">
                <a:sym typeface="Wingdings" pitchFamily="2" charset="2"/>
              </a:rPr>
              <a:t>How do converters fit in? You can see that converters can act as intermediaries between frameworks and compilers.</a:t>
            </a:r>
          </a:p>
          <a:p>
            <a:endParaRPr lang="en-CA" b="0" dirty="0">
              <a:sym typeface="Wingdings" pitchFamily="2" charset="2"/>
            </a:endParaRPr>
          </a:p>
          <a:p>
            <a:r>
              <a:rPr lang="en-CA" b="0" dirty="0">
                <a:sym typeface="Wingdings" pitchFamily="2" charset="2"/>
              </a:rPr>
              <a:t>The DL ecosystem is complex.</a:t>
            </a:r>
          </a:p>
          <a:p>
            <a:r>
              <a:rPr lang="en-CA" b="0" dirty="0">
                <a:sym typeface="Wingdings" pitchFamily="2" charset="2"/>
              </a:rPr>
              <a:t>Framework are used for model development. </a:t>
            </a:r>
          </a:p>
          <a:p>
            <a:r>
              <a:rPr lang="en-CA" b="0" dirty="0">
                <a:sym typeface="Wingdings" pitchFamily="2" charset="2"/>
              </a:rPr>
              <a:t>Compilers which are used for deployment.</a:t>
            </a:r>
          </a:p>
          <a:p>
            <a:r>
              <a:rPr lang="en-CA" b="0" dirty="0">
                <a:sym typeface="Wingdings" pitchFamily="2" charset="2"/>
              </a:rPr>
              <a:t>And converters and common intermediaries are used to allow these various pieces of software to interoperate with each other.</a:t>
            </a:r>
          </a:p>
          <a:p>
            <a:r>
              <a:rPr lang="en-CA" b="0" dirty="0">
                <a:sym typeface="Wingdings" pitchFamily="2" charset="2"/>
              </a:rPr>
              <a:t>They play a key role in the ecosystem and can affect deployment and development!</a:t>
            </a:r>
          </a:p>
          <a:p>
            <a:endParaRPr lang="en-CA" b="0" dirty="0">
              <a:sym typeface="Wingdings" pitchFamily="2" charset="2"/>
            </a:endParaRPr>
          </a:p>
          <a:p>
            <a:r>
              <a:rPr lang="en-CA" b="0" dirty="0">
                <a:sym typeface="Wingdings" pitchFamily="2" charset="2"/>
              </a:rPr>
              <a:t>A represents model conversion to a common intermediary. </a:t>
            </a:r>
          </a:p>
          <a:p>
            <a:r>
              <a:rPr lang="en-CA" b="0" dirty="0">
                <a:sym typeface="Wingdings" pitchFamily="2" charset="2"/>
              </a:rPr>
              <a:t>B represents compilation.</a:t>
            </a:r>
          </a:p>
          <a:p>
            <a:r>
              <a:rPr lang="en-CA" b="0" dirty="0">
                <a:sym typeface="Wingdings" pitchFamily="2" charset="2"/>
              </a:rPr>
              <a:t>C represents model deployment. (From FW or Compiler)</a:t>
            </a:r>
          </a:p>
          <a:p>
            <a:r>
              <a:rPr lang="en-CA" b="0" dirty="0">
                <a:sym typeface="Wingdings" pitchFamily="2" charset="2"/>
              </a:rPr>
              <a:t>D represents model conversion to a framework.</a:t>
            </a:r>
          </a:p>
        </p:txBody>
      </p:sp>
      <p:sp>
        <p:nvSpPr>
          <p:cNvPr id="4" name="Slide Number Placeholder 3">
            <a:extLst>
              <a:ext uri="{FF2B5EF4-FFF2-40B4-BE49-F238E27FC236}">
                <a16:creationId xmlns:a16="http://schemas.microsoft.com/office/drawing/2014/main" id="{B4AE964F-7077-663B-BD8F-7B17A4A18B64}"/>
              </a:ext>
            </a:extLst>
          </p:cNvPr>
          <p:cNvSpPr>
            <a:spLocks noGrp="1"/>
          </p:cNvSpPr>
          <p:nvPr>
            <p:ph type="sldNum" sz="quarter" idx="5"/>
          </p:nvPr>
        </p:nvSpPr>
        <p:spPr/>
        <p:txBody>
          <a:bodyPr/>
          <a:lstStyle/>
          <a:p>
            <a:fld id="{AE422CEA-D4A9-BB44-AB63-C031BC8BB6F4}" type="slidenum">
              <a:rPr lang="en-CA" smtClean="0"/>
              <a:t>10</a:t>
            </a:fld>
            <a:endParaRPr lang="en-CA"/>
          </a:p>
        </p:txBody>
      </p:sp>
    </p:spTree>
    <p:extLst>
      <p:ext uri="{BB962C8B-B14F-4D97-AF65-F5344CB8AC3E}">
        <p14:creationId xmlns:p14="http://schemas.microsoft.com/office/powerpoint/2010/main" val="31306662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 simple">
    <p:spTree>
      <p:nvGrpSpPr>
        <p:cNvPr id="1" name=""/>
        <p:cNvGrpSpPr/>
        <p:nvPr/>
      </p:nvGrpSpPr>
      <p:grpSpPr>
        <a:xfrm>
          <a:off x="0" y="0"/>
          <a:ext cx="0" cy="0"/>
          <a:chOff x="0" y="0"/>
          <a:chExt cx="0" cy="0"/>
        </a:xfrm>
      </p:grpSpPr>
      <p:sp>
        <p:nvSpPr>
          <p:cNvPr id="251918" name="Rectangle 14"/>
          <p:cNvSpPr>
            <a:spLocks noGrp="1" noChangeArrowheads="1"/>
          </p:cNvSpPr>
          <p:nvPr>
            <p:ph type="subTitle" idx="1"/>
          </p:nvPr>
        </p:nvSpPr>
        <p:spPr>
          <a:xfrm>
            <a:off x="1744133" y="3235325"/>
            <a:ext cx="8534400" cy="1881188"/>
          </a:xfrm>
        </p:spPr>
        <p:txBody>
          <a:bodyPr/>
          <a:lstStyle>
            <a:lvl1pPr marL="0" indent="0" algn="ctr">
              <a:buFont typeface="Times" pitchFamily="18" charset="0"/>
              <a:buNone/>
              <a:defRPr>
                <a:solidFill>
                  <a:srgbClr val="000000"/>
                </a:solidFill>
                <a:latin typeface="Calibri" panose="020F0502020204030204" pitchFamily="34" charset="0"/>
                <a:cs typeface="Calibri" panose="020F0502020204030204" pitchFamily="34" charset="0"/>
              </a:defRPr>
            </a:lvl1pPr>
          </a:lstStyle>
          <a:p>
            <a:r>
              <a:rPr lang="en-US" altLang="ko-KR"/>
              <a:t>Click to edit Master subtitle style</a:t>
            </a:r>
            <a:endParaRPr lang="en-US" altLang="ko-KR" dirty="0"/>
          </a:p>
        </p:txBody>
      </p:sp>
      <p:sp>
        <p:nvSpPr>
          <p:cNvPr id="251914" name="Rectangle 10"/>
          <p:cNvSpPr>
            <a:spLocks noGrp="1" noChangeArrowheads="1"/>
          </p:cNvSpPr>
          <p:nvPr>
            <p:ph type="ctrTitle" hasCustomPrompt="1"/>
          </p:nvPr>
        </p:nvSpPr>
        <p:spPr>
          <a:xfrm>
            <a:off x="1502834" y="2078038"/>
            <a:ext cx="9374717" cy="874712"/>
          </a:xfrm>
          <a:ln>
            <a:noFill/>
          </a:ln>
        </p:spPr>
        <p:txBody>
          <a:bodyPr/>
          <a:lstStyle>
            <a:lvl1pPr algn="ctr">
              <a:defRPr sz="3600" cap="none">
                <a:solidFill>
                  <a:srgbClr val="000000"/>
                </a:solidFill>
                <a:latin typeface="Calibri" panose="020F0502020204030204" pitchFamily="34" charset="0"/>
                <a:cs typeface="Calibri" panose="020F0502020204030204" pitchFamily="34" charset="0"/>
              </a:defRPr>
            </a:lvl1pPr>
          </a:lstStyle>
          <a:p>
            <a:r>
              <a:rPr lang="en-US" altLang="ko-KR" dirty="0"/>
              <a:t>Click to edit master title style</a:t>
            </a:r>
          </a:p>
        </p:txBody>
      </p:sp>
      <p:sp>
        <p:nvSpPr>
          <p:cNvPr id="8" name="Line 66">
            <a:extLst>
              <a:ext uri="{FF2B5EF4-FFF2-40B4-BE49-F238E27FC236}">
                <a16:creationId xmlns:a16="http://schemas.microsoft.com/office/drawing/2014/main" id="{9629C0A1-FA46-974B-8B59-DAFA34D587F5}"/>
              </a:ext>
            </a:extLst>
          </p:cNvPr>
          <p:cNvSpPr>
            <a:spLocks noChangeShapeType="1"/>
          </p:cNvSpPr>
          <p:nvPr/>
        </p:nvSpPr>
        <p:spPr bwMode="auto">
          <a:xfrm flipV="1">
            <a:off x="-22347" y="0"/>
            <a:ext cx="12192000" cy="0"/>
          </a:xfrm>
          <a:prstGeom prst="line">
            <a:avLst/>
          </a:prstGeom>
          <a:noFill/>
          <a:ln w="38100">
            <a:solidFill>
              <a:schemeClr val="accent1"/>
            </a:solidFill>
            <a:miter lim="800000"/>
            <a:headEnd/>
            <a:tailEnd/>
          </a:ln>
          <a:effectLst/>
        </p:spPr>
        <p:txBody>
          <a:bodyPr wrap="none"/>
          <a:lstStyle/>
          <a:p>
            <a:endParaRPr lang="ko-KR" altLang="en-US" sz="1800"/>
          </a:p>
        </p:txBody>
      </p:sp>
      <p:sp>
        <p:nvSpPr>
          <p:cNvPr id="11" name="Line 66">
            <a:extLst>
              <a:ext uri="{FF2B5EF4-FFF2-40B4-BE49-F238E27FC236}">
                <a16:creationId xmlns:a16="http://schemas.microsoft.com/office/drawing/2014/main" id="{F21F285B-3B58-4149-B959-9010CE636448}"/>
              </a:ext>
            </a:extLst>
          </p:cNvPr>
          <p:cNvSpPr>
            <a:spLocks noChangeShapeType="1"/>
          </p:cNvSpPr>
          <p:nvPr/>
        </p:nvSpPr>
        <p:spPr bwMode="auto">
          <a:xfrm flipV="1">
            <a:off x="0" y="6858000"/>
            <a:ext cx="12192000" cy="0"/>
          </a:xfrm>
          <a:prstGeom prst="line">
            <a:avLst/>
          </a:prstGeom>
          <a:noFill/>
          <a:ln w="38100">
            <a:solidFill>
              <a:schemeClr val="accent1"/>
            </a:solidFill>
            <a:miter lim="800000"/>
            <a:headEnd/>
            <a:tailEnd/>
          </a:ln>
          <a:effectLst/>
        </p:spPr>
        <p:txBody>
          <a:bodyPr wrap="none"/>
          <a:lstStyle/>
          <a:p>
            <a:endParaRPr lang="ko-KR" altLang="en-US" sz="1800"/>
          </a:p>
        </p:txBody>
      </p:sp>
      <p:sp>
        <p:nvSpPr>
          <p:cNvPr id="16" name="Slide Number Placeholder 15">
            <a:extLst>
              <a:ext uri="{FF2B5EF4-FFF2-40B4-BE49-F238E27FC236}">
                <a16:creationId xmlns:a16="http://schemas.microsoft.com/office/drawing/2014/main" id="{1991DBEA-463E-0543-8703-1617F14E9D1E}"/>
              </a:ext>
            </a:extLst>
          </p:cNvPr>
          <p:cNvSpPr>
            <a:spLocks noGrp="1"/>
          </p:cNvSpPr>
          <p:nvPr>
            <p:ph type="sldNum" sz="quarter" idx="10"/>
          </p:nvPr>
        </p:nvSpPr>
        <p:spPr/>
        <p:txBody>
          <a:bodyPr/>
          <a:lstStyle/>
          <a:p>
            <a:fld id="{05ACA1E6-7496-4027-B79E-938CB706228E}" type="slidenum">
              <a:rPr lang="en-CA" smtClean="0"/>
              <a:t>‹#›</a:t>
            </a:fld>
            <a:endParaRPr lang="en-CA"/>
          </a:p>
        </p:txBody>
      </p:sp>
      <p:pic>
        <p:nvPicPr>
          <p:cNvPr id="2" name="Picture 2" descr="Electrical and Computer Engineering Black and Gold Co-Brand Logo">
            <a:extLst>
              <a:ext uri="{FF2B5EF4-FFF2-40B4-BE49-F238E27FC236}">
                <a16:creationId xmlns:a16="http://schemas.microsoft.com/office/drawing/2014/main" id="{45BCA04C-AE02-9444-8D2B-A447DC57E019}"/>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729225" y="5151247"/>
            <a:ext cx="2688856" cy="1593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9898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ributions">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93A8F23-A2CA-264E-8907-B0144A7D91AF}"/>
              </a:ext>
            </a:extLst>
          </p:cNvPr>
          <p:cNvSpPr>
            <a:spLocks noGrp="1"/>
          </p:cNvSpPr>
          <p:nvPr>
            <p:ph type="body" sz="quarter" idx="10" hasCustomPrompt="1"/>
          </p:nvPr>
        </p:nvSpPr>
        <p:spPr>
          <a:xfrm>
            <a:off x="793601" y="1060231"/>
            <a:ext cx="8085356" cy="1838037"/>
          </a:xfrm>
        </p:spPr>
        <p:txBody>
          <a:bodyPr/>
          <a:lstStyle>
            <a:lvl1pPr marL="0" marR="0" indent="0" algn="l" defTabSz="914400" rtl="0" eaLnBrk="1" fontAlgn="base" latinLnBrk="0" hangingPunct="1">
              <a:lnSpc>
                <a:spcPct val="100000"/>
              </a:lnSpc>
              <a:spcBef>
                <a:spcPct val="20000"/>
              </a:spcBef>
              <a:spcAft>
                <a:spcPct val="0"/>
              </a:spcAft>
              <a:buClr>
                <a:srgbClr val="000000"/>
              </a:buClr>
              <a:buSzPct val="120000"/>
              <a:buFont typeface="+mj-lt"/>
              <a:buNone/>
              <a:tabLst/>
              <a:defRPr sz="2600" b="0" u="sng">
                <a:effectLst/>
              </a:defRPr>
            </a:lvl1pPr>
          </a:lstStyle>
          <a:p>
            <a:pPr lvl="0"/>
            <a:r>
              <a:rPr lang="en-US" dirty="0"/>
              <a:t>Contribution 1</a:t>
            </a:r>
            <a:r>
              <a:rPr lang="en-US" b="1" u="none" dirty="0"/>
              <a:t>		Details</a:t>
            </a:r>
          </a:p>
          <a:p>
            <a:pPr lvl="0"/>
            <a:endParaRPr lang="en-US" b="1" u="none" dirty="0"/>
          </a:p>
          <a:p>
            <a:pPr lvl="0"/>
            <a:endParaRPr lang="en-US" b="1" u="none" dirty="0"/>
          </a:p>
          <a:p>
            <a:pPr lvl="0"/>
            <a:endParaRPr lang="en-US" b="1" u="none" dirty="0"/>
          </a:p>
          <a:p>
            <a:pPr lvl="0"/>
            <a:endParaRPr lang="en-US" dirty="0"/>
          </a:p>
        </p:txBody>
      </p:sp>
      <p:sp>
        <p:nvSpPr>
          <p:cNvPr id="5" name="Line 66">
            <a:extLst>
              <a:ext uri="{FF2B5EF4-FFF2-40B4-BE49-F238E27FC236}">
                <a16:creationId xmlns:a16="http://schemas.microsoft.com/office/drawing/2014/main" id="{86516E46-FEB4-8747-ABDB-067B42ABF68D}"/>
              </a:ext>
            </a:extLst>
          </p:cNvPr>
          <p:cNvSpPr>
            <a:spLocks noChangeShapeType="1"/>
          </p:cNvSpPr>
          <p:nvPr/>
        </p:nvSpPr>
        <p:spPr bwMode="auto">
          <a:xfrm flipV="1">
            <a:off x="369532" y="756603"/>
            <a:ext cx="11436289" cy="0"/>
          </a:xfrm>
          <a:prstGeom prst="line">
            <a:avLst/>
          </a:prstGeom>
          <a:noFill/>
          <a:ln w="38100">
            <a:solidFill>
              <a:schemeClr val="accent1"/>
            </a:solidFill>
            <a:miter lim="800000"/>
            <a:headEnd/>
            <a:tailEnd/>
          </a:ln>
          <a:effectLst/>
        </p:spPr>
        <p:txBody>
          <a:bodyPr wrap="none"/>
          <a:lstStyle/>
          <a:p>
            <a:endParaRPr lang="ko-KR" altLang="en-US" sz="1800"/>
          </a:p>
        </p:txBody>
      </p:sp>
      <p:sp>
        <p:nvSpPr>
          <p:cNvPr id="8" name="Picture Placeholder 7">
            <a:extLst>
              <a:ext uri="{FF2B5EF4-FFF2-40B4-BE49-F238E27FC236}">
                <a16:creationId xmlns:a16="http://schemas.microsoft.com/office/drawing/2014/main" id="{21898EFD-2916-7E45-875E-EDC4A17C4091}"/>
              </a:ext>
            </a:extLst>
          </p:cNvPr>
          <p:cNvSpPr>
            <a:spLocks noGrp="1"/>
          </p:cNvSpPr>
          <p:nvPr>
            <p:ph type="pic" sz="quarter" idx="11"/>
          </p:nvPr>
        </p:nvSpPr>
        <p:spPr>
          <a:xfrm>
            <a:off x="2348089" y="1749288"/>
            <a:ext cx="1941689" cy="914400"/>
          </a:xfrm>
        </p:spPr>
        <p:txBody>
          <a:bodyPr/>
          <a:lstStyle/>
          <a:p>
            <a:r>
              <a:rPr lang="en-US"/>
              <a:t>Click icon to add picture</a:t>
            </a:r>
          </a:p>
        </p:txBody>
      </p:sp>
      <p:sp>
        <p:nvSpPr>
          <p:cNvPr id="9" name="Picture Placeholder 7">
            <a:extLst>
              <a:ext uri="{FF2B5EF4-FFF2-40B4-BE49-F238E27FC236}">
                <a16:creationId xmlns:a16="http://schemas.microsoft.com/office/drawing/2014/main" id="{1F72ABDE-5179-AD48-8D9D-B12289E15BEC}"/>
              </a:ext>
            </a:extLst>
          </p:cNvPr>
          <p:cNvSpPr>
            <a:spLocks noGrp="1"/>
          </p:cNvSpPr>
          <p:nvPr>
            <p:ph type="pic" sz="quarter" idx="12"/>
          </p:nvPr>
        </p:nvSpPr>
        <p:spPr>
          <a:xfrm>
            <a:off x="5125156" y="1749288"/>
            <a:ext cx="1941689" cy="914400"/>
          </a:xfrm>
        </p:spPr>
        <p:txBody>
          <a:bodyPr/>
          <a:lstStyle/>
          <a:p>
            <a:r>
              <a:rPr lang="en-US"/>
              <a:t>Click icon to add picture</a:t>
            </a:r>
          </a:p>
        </p:txBody>
      </p:sp>
      <p:sp>
        <p:nvSpPr>
          <p:cNvPr id="22" name="Text Placeholder 3">
            <a:extLst>
              <a:ext uri="{FF2B5EF4-FFF2-40B4-BE49-F238E27FC236}">
                <a16:creationId xmlns:a16="http://schemas.microsoft.com/office/drawing/2014/main" id="{B91A572F-A890-4245-9D69-1E7986ADF746}"/>
              </a:ext>
            </a:extLst>
          </p:cNvPr>
          <p:cNvSpPr>
            <a:spLocks noGrp="1"/>
          </p:cNvSpPr>
          <p:nvPr>
            <p:ph type="body" sz="quarter" idx="13" hasCustomPrompt="1"/>
          </p:nvPr>
        </p:nvSpPr>
        <p:spPr>
          <a:xfrm>
            <a:off x="793601" y="3129881"/>
            <a:ext cx="8085356" cy="1838037"/>
          </a:xfrm>
        </p:spPr>
        <p:txBody>
          <a:bodyPr/>
          <a:lstStyle>
            <a:lvl1pPr marL="0" marR="0" indent="0" algn="l" defTabSz="914400" rtl="0" eaLnBrk="1" fontAlgn="base" latinLnBrk="0" hangingPunct="1">
              <a:lnSpc>
                <a:spcPct val="100000"/>
              </a:lnSpc>
              <a:spcBef>
                <a:spcPct val="20000"/>
              </a:spcBef>
              <a:spcAft>
                <a:spcPct val="0"/>
              </a:spcAft>
              <a:buClr>
                <a:srgbClr val="000000"/>
              </a:buClr>
              <a:buSzPct val="120000"/>
              <a:buFont typeface="+mj-lt"/>
              <a:buNone/>
              <a:tabLst/>
              <a:defRPr sz="2600" b="0" u="sng">
                <a:effectLst/>
              </a:defRPr>
            </a:lvl1pPr>
          </a:lstStyle>
          <a:p>
            <a:pPr lvl="0"/>
            <a:r>
              <a:rPr lang="en-US" dirty="0"/>
              <a:t>Contribution 2</a:t>
            </a:r>
            <a:r>
              <a:rPr lang="en-US" b="1" u="none" dirty="0"/>
              <a:t>		Details</a:t>
            </a:r>
          </a:p>
          <a:p>
            <a:pPr lvl="0"/>
            <a:endParaRPr lang="en-US" b="1" u="none" dirty="0"/>
          </a:p>
          <a:p>
            <a:pPr lvl="0"/>
            <a:endParaRPr lang="en-US" b="1" u="none" dirty="0"/>
          </a:p>
          <a:p>
            <a:pPr lvl="0"/>
            <a:endParaRPr lang="en-US" b="1" u="none" dirty="0"/>
          </a:p>
          <a:p>
            <a:pPr lvl="0"/>
            <a:endParaRPr lang="en-US" dirty="0"/>
          </a:p>
        </p:txBody>
      </p:sp>
      <p:sp>
        <p:nvSpPr>
          <p:cNvPr id="23" name="Picture Placeholder 7">
            <a:extLst>
              <a:ext uri="{FF2B5EF4-FFF2-40B4-BE49-F238E27FC236}">
                <a16:creationId xmlns:a16="http://schemas.microsoft.com/office/drawing/2014/main" id="{15D737B2-4D4D-4242-8E23-8DE607338BCE}"/>
              </a:ext>
            </a:extLst>
          </p:cNvPr>
          <p:cNvSpPr>
            <a:spLocks noGrp="1"/>
          </p:cNvSpPr>
          <p:nvPr>
            <p:ph type="pic" sz="quarter" idx="14"/>
          </p:nvPr>
        </p:nvSpPr>
        <p:spPr>
          <a:xfrm>
            <a:off x="2348089" y="3818938"/>
            <a:ext cx="1941689" cy="914400"/>
          </a:xfrm>
        </p:spPr>
        <p:txBody>
          <a:bodyPr/>
          <a:lstStyle/>
          <a:p>
            <a:r>
              <a:rPr lang="en-US"/>
              <a:t>Click icon to add picture</a:t>
            </a:r>
          </a:p>
        </p:txBody>
      </p:sp>
      <p:sp>
        <p:nvSpPr>
          <p:cNvPr id="24" name="Picture Placeholder 7">
            <a:extLst>
              <a:ext uri="{FF2B5EF4-FFF2-40B4-BE49-F238E27FC236}">
                <a16:creationId xmlns:a16="http://schemas.microsoft.com/office/drawing/2014/main" id="{96C1B088-3A02-5945-975E-54F1F9D0E5EF}"/>
              </a:ext>
            </a:extLst>
          </p:cNvPr>
          <p:cNvSpPr>
            <a:spLocks noGrp="1"/>
          </p:cNvSpPr>
          <p:nvPr>
            <p:ph type="pic" sz="quarter" idx="15"/>
          </p:nvPr>
        </p:nvSpPr>
        <p:spPr>
          <a:xfrm>
            <a:off x="5125156" y="3818938"/>
            <a:ext cx="1941689" cy="914400"/>
          </a:xfrm>
        </p:spPr>
        <p:txBody>
          <a:bodyPr/>
          <a:lstStyle/>
          <a:p>
            <a:r>
              <a:rPr lang="en-US"/>
              <a:t>Click icon to add picture</a:t>
            </a:r>
          </a:p>
        </p:txBody>
      </p:sp>
      <p:sp>
        <p:nvSpPr>
          <p:cNvPr id="2" name="Slide Number Placeholder 1">
            <a:extLst>
              <a:ext uri="{FF2B5EF4-FFF2-40B4-BE49-F238E27FC236}">
                <a16:creationId xmlns:a16="http://schemas.microsoft.com/office/drawing/2014/main" id="{3DEA9EA1-F1A5-094D-9902-BECC17F58D5D}"/>
              </a:ext>
            </a:extLst>
          </p:cNvPr>
          <p:cNvSpPr>
            <a:spLocks noGrp="1"/>
          </p:cNvSpPr>
          <p:nvPr>
            <p:ph type="sldNum" sz="quarter" idx="16"/>
          </p:nvPr>
        </p:nvSpPr>
        <p:spPr/>
        <p:txBody>
          <a:bodyPr/>
          <a:lstStyle/>
          <a:p>
            <a:fld id="{05ACA1E6-7496-4027-B79E-938CB706228E}" type="slidenum">
              <a:rPr lang="en-CA" smtClean="0"/>
              <a:t>‹#›</a:t>
            </a:fld>
            <a:endParaRPr lang="en-CA"/>
          </a:p>
        </p:txBody>
      </p:sp>
      <p:sp>
        <p:nvSpPr>
          <p:cNvPr id="11" name="제목 1">
            <a:extLst>
              <a:ext uri="{FF2B5EF4-FFF2-40B4-BE49-F238E27FC236}">
                <a16:creationId xmlns:a16="http://schemas.microsoft.com/office/drawing/2014/main" id="{763F7E14-41AB-9449-929A-4F43668AF032}"/>
              </a:ext>
            </a:extLst>
          </p:cNvPr>
          <p:cNvSpPr>
            <a:spLocks noGrp="1"/>
          </p:cNvSpPr>
          <p:nvPr>
            <p:ph type="title" hasCustomPrompt="1"/>
          </p:nvPr>
        </p:nvSpPr>
        <p:spPr>
          <a:xfrm>
            <a:off x="369531" y="118429"/>
            <a:ext cx="10725149" cy="638175"/>
          </a:xfrm>
          <a:noFill/>
          <a:ln>
            <a:noFill/>
          </a:ln>
        </p:spPr>
        <p:txBody>
          <a:bodyPr/>
          <a:lstStyle>
            <a:lvl1pPr algn="l">
              <a:defRPr b="0"/>
            </a:lvl1pPr>
          </a:lstStyle>
          <a:p>
            <a:r>
              <a:rPr lang="en-US" altLang="ko-KR" dirty="0"/>
              <a:t>Summary of contributions</a:t>
            </a:r>
            <a:endParaRPr lang="ko-KR" altLang="en-US" dirty="0"/>
          </a:p>
        </p:txBody>
      </p:sp>
    </p:spTree>
    <p:extLst>
      <p:ext uri="{BB962C8B-B14F-4D97-AF65-F5344CB8AC3E}">
        <p14:creationId xmlns:p14="http://schemas.microsoft.com/office/powerpoint/2010/main" val="14942475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Accessibility Statement">
    <p:bg>
      <p:bgPr>
        <a:solidFill>
          <a:schemeClr val="accent4"/>
        </a:solidFill>
        <a:effectLst/>
      </p:bgPr>
    </p:bg>
    <p:spTree>
      <p:nvGrpSpPr>
        <p:cNvPr id="1" name=""/>
        <p:cNvGrpSpPr/>
        <p:nvPr/>
      </p:nvGrpSpPr>
      <p:grpSpPr>
        <a:xfrm>
          <a:off x="0" y="0"/>
          <a:ext cx="0" cy="0"/>
          <a:chOff x="0" y="0"/>
          <a:chExt cx="0" cy="0"/>
        </a:xfrm>
      </p:grpSpPr>
      <p:sp>
        <p:nvSpPr>
          <p:cNvPr id="11" name="PPT Accessibility">
            <a:extLst>
              <a:ext uri="{FF2B5EF4-FFF2-40B4-BE49-F238E27FC236}">
                <a16:creationId xmlns:a16="http://schemas.microsoft.com/office/drawing/2014/main" id="{7218C6A0-FE47-3C49-9974-F3CABE12FB6E}"/>
              </a:ext>
            </a:extLst>
          </p:cNvPr>
          <p:cNvSpPr txBox="1"/>
          <p:nvPr/>
        </p:nvSpPr>
        <p:spPr>
          <a:xfrm>
            <a:off x="1481118" y="1877220"/>
            <a:ext cx="8171677" cy="1661993"/>
          </a:xfrm>
          <a:prstGeom prst="rect">
            <a:avLst/>
          </a:prstGeom>
          <a:noFill/>
        </p:spPr>
        <p:txBody>
          <a:bodyPr wrap="square" lIns="0" tIns="0" rIns="0" bIns="0" rtlCol="0">
            <a:spAutoFit/>
          </a:bodyPr>
          <a:lstStyle/>
          <a:p>
            <a:r>
              <a:rPr lang="en-US" sz="1800" dirty="0">
                <a:solidFill>
                  <a:schemeClr val="bg1"/>
                </a:solidFill>
                <a:effectLst/>
                <a:latin typeface="Calibri" panose="020F0502020204030204" pitchFamily="34" charset="0"/>
                <a:cs typeface="Calibri" panose="020F0502020204030204" pitchFamily="34" charset="0"/>
              </a:rPr>
              <a:t>Support the Purdue University brand in your presentations by using a brand-friendly template. This template uses an accessible master layout. Please note that some changes </a:t>
            </a:r>
            <a:br>
              <a:rPr lang="en-US" sz="1800" dirty="0">
                <a:solidFill>
                  <a:schemeClr val="bg1"/>
                </a:solidFill>
                <a:effectLst/>
                <a:latin typeface="Calibri" panose="020F0502020204030204" pitchFamily="34" charset="0"/>
                <a:cs typeface="Calibri" panose="020F0502020204030204" pitchFamily="34" charset="0"/>
              </a:rPr>
            </a:br>
            <a:r>
              <a:rPr lang="en-US" sz="1800" dirty="0">
                <a:solidFill>
                  <a:schemeClr val="bg1"/>
                </a:solidFill>
                <a:effectLst/>
                <a:latin typeface="Calibri" panose="020F0502020204030204" pitchFamily="34" charset="0"/>
                <a:cs typeface="Calibri" panose="020F0502020204030204" pitchFamily="34" charset="0"/>
              </a:rPr>
              <a:t>to the PowerPoint template could impact accessibility by those with disabilities. Follow the instructions provided by Microsoft Office to ensure that your PowerPoint presentations are accessible to all users:</a:t>
            </a:r>
            <a:endParaRPr lang="en-US" sz="1800" dirty="0">
              <a:solidFill>
                <a:schemeClr val="bg1"/>
              </a:solidFill>
              <a:latin typeface="Calibri" panose="020F0502020204030204" pitchFamily="34" charset="0"/>
              <a:cs typeface="Calibri" panose="020F0502020204030204" pitchFamily="34" charset="0"/>
            </a:endParaRPr>
          </a:p>
        </p:txBody>
      </p:sp>
      <p:sp>
        <p:nvSpPr>
          <p:cNvPr id="15" name="PPT Accessibility URL" descr="PPT Accessibility URL">
            <a:extLst>
              <a:ext uri="{FF2B5EF4-FFF2-40B4-BE49-F238E27FC236}">
                <a16:creationId xmlns:a16="http://schemas.microsoft.com/office/drawing/2014/main" id="{BA1A708E-CC6F-5046-B62E-67EF72C8345F}"/>
              </a:ext>
            </a:extLst>
          </p:cNvPr>
          <p:cNvSpPr>
            <a:spLocks noGrp="1"/>
          </p:cNvSpPr>
          <p:nvPr>
            <p:ph type="ctrTitle" hasCustomPrompt="1"/>
          </p:nvPr>
        </p:nvSpPr>
        <p:spPr bwMode="blackWhite">
          <a:xfrm>
            <a:off x="1481117" y="4133385"/>
            <a:ext cx="7687663" cy="498598"/>
          </a:xfrm>
          <a:prstGeom prst="rect">
            <a:avLst/>
          </a:prstGeom>
          <a:noFill/>
          <a:ln w="38100">
            <a:noFill/>
          </a:ln>
        </p:spPr>
        <p:txBody>
          <a:bodyPr wrap="square" lIns="0" tIns="0" rIns="0" bIns="0" anchor="t" anchorCtr="0">
            <a:spAutoFit/>
          </a:bodyPr>
          <a:lstStyle>
            <a:lvl1pPr algn="l">
              <a:defRPr sz="1800" b="0" i="0" cap="none" spc="0">
                <a:solidFill>
                  <a:schemeClr val="bg1"/>
                </a:solidFill>
                <a:latin typeface="Acumin Pro" panose="020B0504020202020204" pitchFamily="34" charset="77"/>
              </a:defRPr>
            </a:lvl1pPr>
          </a:lstStyle>
          <a:p>
            <a:r>
              <a:rPr lang="en-US" dirty="0">
                <a:solidFill>
                  <a:schemeClr val="accent1"/>
                </a:solidFill>
              </a:rPr>
              <a:t>https://</a:t>
            </a:r>
            <a:r>
              <a:rPr lang="en-US" dirty="0" err="1">
                <a:solidFill>
                  <a:schemeClr val="accent1"/>
                </a:solidFill>
              </a:rPr>
              <a:t>support.office.com</a:t>
            </a:r>
            <a:r>
              <a:rPr lang="en-US" dirty="0">
                <a:solidFill>
                  <a:schemeClr val="accent1"/>
                </a:solidFill>
              </a:rPr>
              <a:t>/</a:t>
            </a:r>
            <a:r>
              <a:rPr lang="en-US" dirty="0" err="1">
                <a:solidFill>
                  <a:schemeClr val="accent1"/>
                </a:solidFill>
              </a:rPr>
              <a:t>en</a:t>
            </a:r>
            <a:r>
              <a:rPr lang="en-US" dirty="0">
                <a:solidFill>
                  <a:schemeClr val="accent1"/>
                </a:solidFill>
              </a:rPr>
              <a:t>-us/article/Make-your-PowerPoint-presentations-accessible-6f7772b2-2f33-4bd2-8ca7-dae3b2b3ef25</a:t>
            </a:r>
          </a:p>
        </p:txBody>
      </p:sp>
      <p:pic>
        <p:nvPicPr>
          <p:cNvPr id="31" name="Purdue Logo" descr="Purdue Logo">
            <a:extLst>
              <a:ext uri="{FF2B5EF4-FFF2-40B4-BE49-F238E27FC236}">
                <a16:creationId xmlns:a16="http://schemas.microsoft.com/office/drawing/2014/main" id="{5776162E-C11B-0945-A3D0-13135D39C15E}"/>
              </a:ext>
            </a:extLst>
          </p:cNvPr>
          <p:cNvPicPr>
            <a:picLocks noChangeAspect="1"/>
          </p:cNvPicPr>
          <p:nvPr/>
        </p:nvPicPr>
        <p:blipFill>
          <a:blip r:embed="rId2"/>
          <a:stretch>
            <a:fillRect/>
          </a:stretch>
        </p:blipFill>
        <p:spPr>
          <a:xfrm>
            <a:off x="511824" y="6059043"/>
            <a:ext cx="2544533" cy="341599"/>
          </a:xfrm>
          <a:prstGeom prst="rect">
            <a:avLst/>
          </a:prstGeom>
        </p:spPr>
      </p:pic>
      <p:pic>
        <p:nvPicPr>
          <p:cNvPr id="29" name="Gold Triangle">
            <a:extLst>
              <a:ext uri="{FF2B5EF4-FFF2-40B4-BE49-F238E27FC236}">
                <a16:creationId xmlns:a16="http://schemas.microsoft.com/office/drawing/2014/main" id="{6C3B8210-1510-C644-9CE9-0E6E1BA9961F}"/>
              </a:ext>
            </a:extLst>
          </p:cNvPr>
          <p:cNvPicPr>
            <a:picLocks noChangeAspect="1"/>
          </p:cNvPicPr>
          <p:nvPr/>
        </p:nvPicPr>
        <p:blipFill>
          <a:blip r:embed="rId3"/>
          <a:stretch>
            <a:fillRect/>
          </a:stretch>
        </p:blipFill>
        <p:spPr>
          <a:xfrm>
            <a:off x="9821333" y="0"/>
            <a:ext cx="2370667" cy="6858000"/>
          </a:xfrm>
          <a:prstGeom prst="rect">
            <a:avLst/>
          </a:prstGeom>
        </p:spPr>
      </p:pic>
      <p:cxnSp>
        <p:nvCxnSpPr>
          <p:cNvPr id="22" name="Line">
            <a:extLst>
              <a:ext uri="{FF2B5EF4-FFF2-40B4-BE49-F238E27FC236}">
                <a16:creationId xmlns:a16="http://schemas.microsoft.com/office/drawing/2014/main" id="{6E05FCF8-5823-9D4D-B7F3-412E5BDD4E01}"/>
              </a:ext>
            </a:extLst>
          </p:cNvPr>
          <p:cNvCxnSpPr>
            <a:cxnSpLocks/>
          </p:cNvCxnSpPr>
          <p:nvPr/>
        </p:nvCxnSpPr>
        <p:spPr>
          <a:xfrm>
            <a:off x="11200667" y="6270568"/>
            <a:ext cx="0" cy="1600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1" name="Slide Number">
            <a:extLst>
              <a:ext uri="{FF2B5EF4-FFF2-40B4-BE49-F238E27FC236}">
                <a16:creationId xmlns:a16="http://schemas.microsoft.com/office/drawing/2014/main" id="{14A543BD-A296-7346-B649-5BA64898AF2C}"/>
              </a:ext>
            </a:extLst>
          </p:cNvPr>
          <p:cNvSpPr>
            <a:spLocks noGrp="1"/>
          </p:cNvSpPr>
          <p:nvPr>
            <p:ph type="sldNum" sz="quarter" idx="12"/>
          </p:nvPr>
        </p:nvSpPr>
        <p:spPr>
          <a:xfrm>
            <a:off x="11217832" y="6181281"/>
            <a:ext cx="487680" cy="365760"/>
          </a:xfrm>
        </p:spPr>
        <p:txBody>
          <a:bodyPr/>
          <a:lstStyle>
            <a:lvl1pPr>
              <a:defRPr>
                <a:solidFill>
                  <a:schemeClr val="accent4"/>
                </a:solidFill>
              </a:defRPr>
            </a:lvl1pPr>
          </a:lstStyle>
          <a:p>
            <a:fld id="{05ACA1E6-7496-4027-B79E-938CB706228E}" type="slidenum">
              <a:rPr lang="en-CA" smtClean="0"/>
              <a:t>‹#›</a:t>
            </a:fld>
            <a:endParaRPr lang="en-CA"/>
          </a:p>
        </p:txBody>
      </p:sp>
    </p:spTree>
    <p:extLst>
      <p:ext uri="{BB962C8B-B14F-4D97-AF65-F5344CB8AC3E}">
        <p14:creationId xmlns:p14="http://schemas.microsoft.com/office/powerpoint/2010/main" val="417925959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7" pos="264">
          <p15:clr>
            <a:srgbClr val="FBAE40"/>
          </p15:clr>
        </p15:guide>
        <p15:guide id="8" orient="horz" pos="192">
          <p15:clr>
            <a:srgbClr val="FBAE40"/>
          </p15:clr>
        </p15:guide>
        <p15:guide id="9" pos="696">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Slide - Colorful">
    <p:bg>
      <p:bgPr>
        <a:solidFill>
          <a:schemeClr val="accent2"/>
        </a:solidFill>
        <a:effectLst/>
      </p:bgPr>
    </p:bg>
    <p:spTree>
      <p:nvGrpSpPr>
        <p:cNvPr id="1" name=""/>
        <p:cNvGrpSpPr/>
        <p:nvPr/>
      </p:nvGrpSpPr>
      <p:grpSpPr>
        <a:xfrm>
          <a:off x="0" y="0"/>
          <a:ext cx="0" cy="0"/>
          <a:chOff x="0" y="0"/>
          <a:chExt cx="0" cy="0"/>
        </a:xfrm>
      </p:grpSpPr>
      <p:sp>
        <p:nvSpPr>
          <p:cNvPr id="20" name="Gold Background">
            <a:extLst>
              <a:ext uri="{FF2B5EF4-FFF2-40B4-BE49-F238E27FC236}">
                <a16:creationId xmlns:a16="http://schemas.microsoft.com/office/drawing/2014/main" id="{EACB2F0C-1C3D-CD48-AD13-7B5AD683F7C7}"/>
              </a:ext>
            </a:extLst>
          </p:cNvPr>
          <p:cNvSpPr/>
          <p:nvPr/>
        </p:nvSpPr>
        <p:spPr>
          <a:xfrm>
            <a:off x="0" y="0"/>
            <a:ext cx="12192000" cy="6858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cNvSpPr>
            <a:spLocks noGrp="1"/>
          </p:cNvSpPr>
          <p:nvPr>
            <p:ph type="ctrTitle" hasCustomPrompt="1"/>
          </p:nvPr>
        </p:nvSpPr>
        <p:spPr bwMode="blackWhite">
          <a:xfrm>
            <a:off x="1488155" y="1626244"/>
            <a:ext cx="9935217" cy="757130"/>
          </a:xfrm>
          <a:prstGeom prst="rect">
            <a:avLst/>
          </a:prstGeom>
          <a:noFill/>
          <a:ln w="38100">
            <a:noFill/>
          </a:ln>
        </p:spPr>
        <p:txBody>
          <a:bodyPr wrap="square" lIns="0" tIns="0" rIns="0" bIns="0" anchor="t" anchorCtr="0">
            <a:spAutoFit/>
          </a:bodyPr>
          <a:lstStyle>
            <a:lvl1pPr algn="l">
              <a:lnSpc>
                <a:spcPct val="80000"/>
              </a:lnSpc>
              <a:defRPr sz="6000" b="1" i="1" spc="0">
                <a:solidFill>
                  <a:schemeClr val="bg1"/>
                </a:solidFill>
                <a:latin typeface="Calibri" panose="020F0502020204030204" pitchFamily="34" charset="0"/>
                <a:cs typeface="Calibri" panose="020F0502020204030204" pitchFamily="34" charset="0"/>
              </a:defRPr>
            </a:lvl1pPr>
          </a:lstStyle>
          <a:p>
            <a:r>
              <a:rPr lang="en-US" dirty="0"/>
              <a:t>Title</a:t>
            </a:r>
          </a:p>
        </p:txBody>
      </p:sp>
      <p:sp>
        <p:nvSpPr>
          <p:cNvPr id="3" name="Subtitle"/>
          <p:cNvSpPr>
            <a:spLocks noGrp="1"/>
          </p:cNvSpPr>
          <p:nvPr>
            <p:ph type="subTitle" idx="1" hasCustomPrompt="1"/>
          </p:nvPr>
        </p:nvSpPr>
        <p:spPr>
          <a:xfrm>
            <a:off x="1495680" y="3990085"/>
            <a:ext cx="7096269" cy="336015"/>
          </a:xfrm>
          <a:noFill/>
        </p:spPr>
        <p:txBody>
          <a:bodyPr wrap="square" lIns="0" tIns="0" rIns="0" bIns="0" anchor="t" anchorCtr="0">
            <a:spAutoFit/>
          </a:bodyPr>
          <a:lstStyle>
            <a:lvl1pPr marL="0" indent="0" algn="l">
              <a:buNone/>
              <a:defRPr sz="2200" b="1" i="0">
                <a:solidFill>
                  <a:schemeClr val="accent2"/>
                </a:solidFill>
                <a:latin typeface="Calibri" panose="020F0502020204030204" pitchFamily="34" charset="0"/>
                <a:cs typeface="Calibri" panose="020F0502020204030204" pitchFamily="34" charset="0"/>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pic>
        <p:nvPicPr>
          <p:cNvPr id="25" name="Black Triangle">
            <a:extLst>
              <a:ext uri="{FF2B5EF4-FFF2-40B4-BE49-F238E27FC236}">
                <a16:creationId xmlns:a16="http://schemas.microsoft.com/office/drawing/2014/main" id="{B39FD579-3334-AA49-8C7F-768033BE0C6B}"/>
              </a:ext>
            </a:extLst>
          </p:cNvPr>
          <p:cNvPicPr>
            <a:picLocks noChangeAspect="1"/>
          </p:cNvPicPr>
          <p:nvPr/>
        </p:nvPicPr>
        <p:blipFill>
          <a:blip r:embed="rId2"/>
          <a:stretch>
            <a:fillRect/>
          </a:stretch>
        </p:blipFill>
        <p:spPr>
          <a:xfrm>
            <a:off x="9821333" y="0"/>
            <a:ext cx="2370667" cy="6858000"/>
          </a:xfrm>
          <a:prstGeom prst="rect">
            <a:avLst/>
          </a:prstGeom>
        </p:spPr>
      </p:pic>
      <p:cxnSp>
        <p:nvCxnSpPr>
          <p:cNvPr id="33" name="Line">
            <a:extLst>
              <a:ext uri="{FF2B5EF4-FFF2-40B4-BE49-F238E27FC236}">
                <a16:creationId xmlns:a16="http://schemas.microsoft.com/office/drawing/2014/main" id="{E61121D3-034C-A148-89AD-C240C1E7F6F7}"/>
              </a:ext>
            </a:extLst>
          </p:cNvPr>
          <p:cNvCxnSpPr>
            <a:cxnSpLocks/>
          </p:cNvCxnSpPr>
          <p:nvPr/>
        </p:nvCxnSpPr>
        <p:spPr>
          <a:xfrm>
            <a:off x="11200667" y="6270568"/>
            <a:ext cx="0" cy="1600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9" name="Slide Number"/>
          <p:cNvSpPr>
            <a:spLocks noGrp="1"/>
          </p:cNvSpPr>
          <p:nvPr>
            <p:ph type="sldNum" sz="quarter" idx="12"/>
          </p:nvPr>
        </p:nvSpPr>
        <p:spPr>
          <a:xfrm>
            <a:off x="11214213" y="6181281"/>
            <a:ext cx="487680" cy="365760"/>
          </a:xfrm>
        </p:spPr>
        <p:txBody>
          <a:bodyPr/>
          <a:lstStyle>
            <a:lvl1pPr>
              <a:defRPr>
                <a:solidFill>
                  <a:schemeClr val="accent4"/>
                </a:solidFill>
              </a:defRPr>
            </a:lvl1pPr>
          </a:lstStyle>
          <a:p>
            <a:fld id="{05ACA1E6-7496-4027-B79E-938CB706228E}" type="slidenum">
              <a:rPr lang="en-CA" smtClean="0"/>
              <a:t>‹#›</a:t>
            </a:fld>
            <a:endParaRPr lang="en-CA"/>
          </a:p>
        </p:txBody>
      </p:sp>
    </p:spTree>
    <p:extLst>
      <p:ext uri="{BB962C8B-B14F-4D97-AF65-F5344CB8AC3E}">
        <p14:creationId xmlns:p14="http://schemas.microsoft.com/office/powerpoint/2010/main" val="10455726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8" pos="69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tent Slide - Copy">
    <p:bg>
      <p:bgPr>
        <a:solidFill>
          <a:schemeClr val="accent4"/>
        </a:solidFill>
        <a:effectLst/>
      </p:bgPr>
    </p:bg>
    <p:spTree>
      <p:nvGrpSpPr>
        <p:cNvPr id="1" name=""/>
        <p:cNvGrpSpPr/>
        <p:nvPr/>
      </p:nvGrpSpPr>
      <p:grpSpPr>
        <a:xfrm>
          <a:off x="0" y="0"/>
          <a:ext cx="0" cy="0"/>
          <a:chOff x="0" y="0"/>
          <a:chExt cx="0" cy="0"/>
        </a:xfrm>
      </p:grpSpPr>
      <p:pic>
        <p:nvPicPr>
          <p:cNvPr id="27" name="Black Bar">
            <a:extLst>
              <a:ext uri="{FF2B5EF4-FFF2-40B4-BE49-F238E27FC236}">
                <a16:creationId xmlns:a16="http://schemas.microsoft.com/office/drawing/2014/main" id="{6283C7A5-FA96-634B-82F6-99BF44D20F7C}"/>
              </a:ext>
            </a:extLst>
          </p:cNvPr>
          <p:cNvPicPr>
            <a:picLocks noChangeAspect="1"/>
          </p:cNvPicPr>
          <p:nvPr/>
        </p:nvPicPr>
        <p:blipFill>
          <a:blip r:embed="rId2"/>
          <a:stretch>
            <a:fillRect/>
          </a:stretch>
        </p:blipFill>
        <p:spPr>
          <a:xfrm>
            <a:off x="7009" y="0"/>
            <a:ext cx="11514667" cy="914400"/>
          </a:xfrm>
          <a:prstGeom prst="rect">
            <a:avLst/>
          </a:prstGeom>
        </p:spPr>
      </p:pic>
      <p:sp>
        <p:nvSpPr>
          <p:cNvPr id="2" name="Title"/>
          <p:cNvSpPr>
            <a:spLocks noGrp="1"/>
          </p:cNvSpPr>
          <p:nvPr>
            <p:ph type="ctrTitle" hasCustomPrompt="1"/>
          </p:nvPr>
        </p:nvSpPr>
        <p:spPr bwMode="blackWhite">
          <a:xfrm>
            <a:off x="1489619" y="442674"/>
            <a:ext cx="9234309" cy="498598"/>
          </a:xfrm>
          <a:prstGeom prst="rect">
            <a:avLst/>
          </a:prstGeom>
          <a:noFill/>
          <a:ln w="38100">
            <a:noFill/>
          </a:ln>
        </p:spPr>
        <p:txBody>
          <a:bodyPr wrap="square" lIns="0" tIns="0" rIns="0" bIns="0" anchor="t" anchorCtr="0">
            <a:spAutoFit/>
          </a:bodyPr>
          <a:lstStyle>
            <a:lvl1pPr algn="l">
              <a:defRPr sz="3600" b="1" i="1" cap="none" spc="0">
                <a:solidFill>
                  <a:schemeClr val="tx2"/>
                </a:solidFill>
                <a:latin typeface="Calibri" panose="020F0502020204030204" pitchFamily="34" charset="0"/>
                <a:cs typeface="Calibri" panose="020F0502020204030204" pitchFamily="34" charset="0"/>
              </a:defRPr>
            </a:lvl1pPr>
          </a:lstStyle>
          <a:p>
            <a:r>
              <a:rPr lang="en-US" dirty="0"/>
              <a:t>Title</a:t>
            </a:r>
          </a:p>
        </p:txBody>
      </p:sp>
      <p:sp>
        <p:nvSpPr>
          <p:cNvPr id="3" name="Subhead"/>
          <p:cNvSpPr>
            <a:spLocks noGrp="1"/>
          </p:cNvSpPr>
          <p:nvPr>
            <p:ph type="subTitle" idx="1" hasCustomPrompt="1"/>
          </p:nvPr>
        </p:nvSpPr>
        <p:spPr>
          <a:xfrm>
            <a:off x="1489618" y="1345167"/>
            <a:ext cx="7321993" cy="341599"/>
          </a:xfrm>
          <a:noFill/>
        </p:spPr>
        <p:txBody>
          <a:bodyPr wrap="square" lIns="0" tIns="0" rIns="0" bIns="0" anchor="t" anchorCtr="0">
            <a:spAutoFit/>
          </a:bodyPr>
          <a:lstStyle>
            <a:lvl1pPr marL="0" indent="0" algn="l">
              <a:buNone/>
              <a:defRPr sz="2200" b="1" i="0">
                <a:solidFill>
                  <a:schemeClr val="accent2"/>
                </a:solidFill>
                <a:latin typeface="Calibri" panose="020F0502020204030204" pitchFamily="34" charset="0"/>
                <a:cs typeface="Calibri" panose="020F0502020204030204" pitchFamily="34" charset="0"/>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a:t>
            </a:r>
          </a:p>
        </p:txBody>
      </p:sp>
      <p:sp>
        <p:nvSpPr>
          <p:cNvPr id="25" name="Body Text">
            <a:extLst>
              <a:ext uri="{FF2B5EF4-FFF2-40B4-BE49-F238E27FC236}">
                <a16:creationId xmlns:a16="http://schemas.microsoft.com/office/drawing/2014/main" id="{9F798712-4535-8340-942F-27FFD5E3FE9B}"/>
              </a:ext>
            </a:extLst>
          </p:cNvPr>
          <p:cNvSpPr>
            <a:spLocks noGrp="1"/>
          </p:cNvSpPr>
          <p:nvPr>
            <p:ph type="body" sz="quarter" idx="14" hasCustomPrompt="1"/>
          </p:nvPr>
        </p:nvSpPr>
        <p:spPr>
          <a:xfrm>
            <a:off x="2428620" y="1962540"/>
            <a:ext cx="7366000" cy="3411537"/>
          </a:xfrm>
        </p:spPr>
        <p:txBody>
          <a:bodyPr lIns="0" tIns="0" rIns="0" bIns="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normalizeH="0" baseline="0">
                <a:solidFill>
                  <a:schemeClr val="bg1"/>
                </a:solidFill>
                <a:latin typeface="Calibri" panose="020F0502020204030204" pitchFamily="34" charset="0"/>
                <a:cs typeface="Calibri" panose="020F0502020204030204" pitchFamily="34" charset="0"/>
              </a:defRPr>
            </a:lvl1pPr>
          </a:lstStyle>
          <a:p>
            <a:pPr lvl="0"/>
            <a:r>
              <a:rPr lang="en-US" dirty="0"/>
              <a:t>Bulleted copy. </a:t>
            </a:r>
            <a:r>
              <a:rPr lang="en-US" dirty="0" err="1"/>
              <a:t>Acumin</a:t>
            </a:r>
            <a:r>
              <a:rPr lang="en-US" dirty="0"/>
              <a:t> Pro Reg 18 pt. Keep it short with bite-size chunks of information.</a:t>
            </a:r>
          </a:p>
          <a:p>
            <a:pPr lvl="0"/>
            <a:endParaRPr lang="en-US" dirty="0"/>
          </a:p>
          <a:p>
            <a:pPr lvl="0"/>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p:txBody>
      </p:sp>
      <p:cxnSp>
        <p:nvCxnSpPr>
          <p:cNvPr id="30" name="Line">
            <a:extLst>
              <a:ext uri="{FF2B5EF4-FFF2-40B4-BE49-F238E27FC236}">
                <a16:creationId xmlns:a16="http://schemas.microsoft.com/office/drawing/2014/main" id="{58350E96-57A4-414B-9B8B-1430C2B4D38E}"/>
              </a:ext>
            </a:extLst>
          </p:cNvPr>
          <p:cNvCxnSpPr>
            <a:cxnSpLocks/>
          </p:cNvCxnSpPr>
          <p:nvPr/>
        </p:nvCxnSpPr>
        <p:spPr>
          <a:xfrm>
            <a:off x="11200667" y="6270568"/>
            <a:ext cx="0" cy="16002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Slide Number">
            <a:extLst>
              <a:ext uri="{FF2B5EF4-FFF2-40B4-BE49-F238E27FC236}">
                <a16:creationId xmlns:a16="http://schemas.microsoft.com/office/drawing/2014/main" id="{49E8753C-A442-034F-B0F4-92D22B3247FE}"/>
              </a:ext>
            </a:extLst>
          </p:cNvPr>
          <p:cNvSpPr>
            <a:spLocks noGrp="1"/>
          </p:cNvSpPr>
          <p:nvPr>
            <p:ph type="sldNum" sz="quarter" idx="4"/>
          </p:nvPr>
        </p:nvSpPr>
        <p:spPr>
          <a:xfrm>
            <a:off x="11217832" y="6181281"/>
            <a:ext cx="487680" cy="365760"/>
          </a:xfrm>
          <a:prstGeom prst="ellipse">
            <a:avLst/>
          </a:prstGeom>
          <a:noFill/>
        </p:spPr>
        <p:txBody>
          <a:bodyPr vert="horz" lIns="18288" tIns="45720" rIns="18288" bIns="45720" rtlCol="0" anchor="ctr">
            <a:noAutofit/>
          </a:bodyPr>
          <a:lstStyle>
            <a:lvl1pPr algn="ctr">
              <a:defRPr sz="1000" b="1" i="0" spc="0" baseline="0">
                <a:solidFill>
                  <a:schemeClr val="bg1"/>
                </a:solidFill>
                <a:latin typeface="Calibri" panose="020F0502020204030204" pitchFamily="34" charset="0"/>
                <a:cs typeface="Calibri" panose="020F0502020204030204" pitchFamily="34" charset="0"/>
              </a:defRPr>
            </a:lvl1pPr>
          </a:lstStyle>
          <a:p>
            <a:fld id="{05ACA1E6-7496-4027-B79E-938CB706228E}" type="slidenum">
              <a:rPr lang="en-CA" smtClean="0"/>
              <a:t>‹#›</a:t>
            </a:fld>
            <a:endParaRPr lang="en-CA"/>
          </a:p>
        </p:txBody>
      </p:sp>
    </p:spTree>
    <p:extLst>
      <p:ext uri="{BB962C8B-B14F-4D97-AF65-F5344CB8AC3E}">
        <p14:creationId xmlns:p14="http://schemas.microsoft.com/office/powerpoint/2010/main" val="54371189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32">
          <p15:clr>
            <a:srgbClr val="FBAE40"/>
          </p15:clr>
        </p15:guide>
        <p15:guide id="7" pos="984">
          <p15:clr>
            <a:srgbClr val="FBAE40"/>
          </p15:clr>
        </p15:guide>
        <p15:guide id="8" pos="696">
          <p15:clr>
            <a:srgbClr val="FBAE40"/>
          </p15:clr>
        </p15:guide>
        <p15:guide id="9" pos="115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ntent Slide - Copy &amp; Pic/Chart">
    <p:bg>
      <p:bgPr>
        <a:solidFill>
          <a:schemeClr val="accent4"/>
        </a:solidFill>
        <a:effectLst/>
      </p:bgPr>
    </p:bg>
    <p:spTree>
      <p:nvGrpSpPr>
        <p:cNvPr id="1" name=""/>
        <p:cNvGrpSpPr/>
        <p:nvPr/>
      </p:nvGrpSpPr>
      <p:grpSpPr>
        <a:xfrm>
          <a:off x="0" y="0"/>
          <a:ext cx="0" cy="0"/>
          <a:chOff x="0" y="0"/>
          <a:chExt cx="0" cy="0"/>
        </a:xfrm>
      </p:grpSpPr>
      <p:pic>
        <p:nvPicPr>
          <p:cNvPr id="21" name="Black Bar">
            <a:extLst>
              <a:ext uri="{FF2B5EF4-FFF2-40B4-BE49-F238E27FC236}">
                <a16:creationId xmlns:a16="http://schemas.microsoft.com/office/drawing/2014/main" id="{87C91AFD-CCD5-AA40-82FE-4B69C6151917}"/>
              </a:ext>
            </a:extLst>
          </p:cNvPr>
          <p:cNvPicPr>
            <a:picLocks noChangeAspect="1"/>
          </p:cNvPicPr>
          <p:nvPr/>
        </p:nvPicPr>
        <p:blipFill>
          <a:blip r:embed="rId2"/>
          <a:stretch>
            <a:fillRect/>
          </a:stretch>
        </p:blipFill>
        <p:spPr>
          <a:xfrm>
            <a:off x="7009" y="0"/>
            <a:ext cx="11514667" cy="914400"/>
          </a:xfrm>
          <a:prstGeom prst="rect">
            <a:avLst/>
          </a:prstGeom>
        </p:spPr>
      </p:pic>
      <p:sp>
        <p:nvSpPr>
          <p:cNvPr id="22" name="Title">
            <a:extLst>
              <a:ext uri="{FF2B5EF4-FFF2-40B4-BE49-F238E27FC236}">
                <a16:creationId xmlns:a16="http://schemas.microsoft.com/office/drawing/2014/main" id="{73768DE6-FB80-874D-8DE0-986B46F1FD05}"/>
              </a:ext>
            </a:extLst>
          </p:cNvPr>
          <p:cNvSpPr>
            <a:spLocks noGrp="1"/>
          </p:cNvSpPr>
          <p:nvPr>
            <p:ph type="ctrTitle" hasCustomPrompt="1"/>
          </p:nvPr>
        </p:nvSpPr>
        <p:spPr bwMode="blackWhite">
          <a:xfrm>
            <a:off x="1489619" y="442674"/>
            <a:ext cx="9234309" cy="498598"/>
          </a:xfrm>
          <a:prstGeom prst="rect">
            <a:avLst/>
          </a:prstGeom>
          <a:noFill/>
          <a:ln w="38100">
            <a:noFill/>
          </a:ln>
        </p:spPr>
        <p:txBody>
          <a:bodyPr wrap="square" lIns="0" tIns="0" rIns="0" bIns="0" anchor="t" anchorCtr="0">
            <a:spAutoFit/>
          </a:bodyPr>
          <a:lstStyle>
            <a:lvl1pPr algn="l">
              <a:defRPr sz="3600" b="1" i="1" cap="none" spc="0">
                <a:solidFill>
                  <a:schemeClr val="tx2"/>
                </a:solidFill>
                <a:latin typeface="Calibri" panose="020F0502020204030204" pitchFamily="34" charset="0"/>
                <a:cs typeface="Calibri" panose="020F0502020204030204" pitchFamily="34" charset="0"/>
              </a:defRPr>
            </a:lvl1pPr>
          </a:lstStyle>
          <a:p>
            <a:r>
              <a:rPr lang="en-US" dirty="0"/>
              <a:t>Title</a:t>
            </a:r>
          </a:p>
        </p:txBody>
      </p:sp>
      <p:sp>
        <p:nvSpPr>
          <p:cNvPr id="3" name="Subhead"/>
          <p:cNvSpPr>
            <a:spLocks noGrp="1"/>
          </p:cNvSpPr>
          <p:nvPr>
            <p:ph type="subTitle" idx="1" hasCustomPrompt="1"/>
          </p:nvPr>
        </p:nvSpPr>
        <p:spPr>
          <a:xfrm>
            <a:off x="1490239" y="1345166"/>
            <a:ext cx="7288495" cy="338554"/>
          </a:xfrm>
          <a:noFill/>
        </p:spPr>
        <p:txBody>
          <a:bodyPr wrap="square" lIns="0" tIns="0" rIns="0" bIns="0" anchor="t" anchorCtr="0">
            <a:spAutoFit/>
          </a:bodyPr>
          <a:lstStyle>
            <a:lvl1pPr marL="0" indent="0" algn="l">
              <a:buNone/>
              <a:defRPr sz="2200" b="1" i="0">
                <a:solidFill>
                  <a:schemeClr val="accent2"/>
                </a:solidFill>
                <a:latin typeface="Calibri" panose="020F0502020204030204" pitchFamily="34" charset="0"/>
                <a:cs typeface="Calibri" panose="020F0502020204030204" pitchFamily="34" charset="0"/>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
        <p:nvSpPr>
          <p:cNvPr id="19" name="Body Text">
            <a:extLst>
              <a:ext uri="{FF2B5EF4-FFF2-40B4-BE49-F238E27FC236}">
                <a16:creationId xmlns:a16="http://schemas.microsoft.com/office/drawing/2014/main" id="{4B5CCD19-DE21-294C-8B0B-3103725AE082}"/>
              </a:ext>
            </a:extLst>
          </p:cNvPr>
          <p:cNvSpPr>
            <a:spLocks noGrp="1"/>
          </p:cNvSpPr>
          <p:nvPr>
            <p:ph type="body" sz="quarter" idx="14" hasCustomPrompt="1"/>
          </p:nvPr>
        </p:nvSpPr>
        <p:spPr>
          <a:xfrm>
            <a:off x="1504669" y="1917389"/>
            <a:ext cx="4591332" cy="3411537"/>
          </a:xfrm>
        </p:spPr>
        <p:txBody>
          <a:bodyPr lIns="0" tIns="0" rIns="0" bIns="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normalizeH="0" baseline="0">
                <a:solidFill>
                  <a:schemeClr val="bg1"/>
                </a:solidFill>
                <a:latin typeface="Calibri" panose="020F0502020204030204" pitchFamily="34" charset="0"/>
                <a:cs typeface="Calibri" panose="020F0502020204030204" pitchFamily="34" charset="0"/>
              </a:defRPr>
            </a:lvl1pPr>
          </a:lstStyle>
          <a:p>
            <a:pPr lvl="0"/>
            <a:r>
              <a:rPr lang="en-US" dirty="0"/>
              <a:t>Bulleted copy. </a:t>
            </a:r>
            <a:r>
              <a:rPr lang="en-US" dirty="0" err="1"/>
              <a:t>Acumin</a:t>
            </a:r>
            <a:r>
              <a:rPr lang="en-US" dirty="0"/>
              <a:t> Pro Reg 18 pt. Keep it short with bite-size chunks of information.</a:t>
            </a:r>
          </a:p>
          <a:p>
            <a:pPr lvl="0"/>
            <a:endParaRPr lang="en-US" dirty="0"/>
          </a:p>
          <a:p>
            <a:pPr lvl="0"/>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a:p>
            <a:pPr lvl="0"/>
            <a:endParaRPr lang="en-US" dirty="0"/>
          </a:p>
        </p:txBody>
      </p:sp>
      <p:sp>
        <p:nvSpPr>
          <p:cNvPr id="10" name="Picture or Chart" descr="Picture or Chart">
            <a:extLst>
              <a:ext uri="{FF2B5EF4-FFF2-40B4-BE49-F238E27FC236}">
                <a16:creationId xmlns:a16="http://schemas.microsoft.com/office/drawing/2014/main" id="{699BD747-48B6-2547-8F7C-25A44594F612}"/>
              </a:ext>
            </a:extLst>
          </p:cNvPr>
          <p:cNvSpPr>
            <a:spLocks noGrp="1"/>
          </p:cNvSpPr>
          <p:nvPr>
            <p:ph sz="quarter" idx="13" hasCustomPrompt="1"/>
          </p:nvPr>
        </p:nvSpPr>
        <p:spPr>
          <a:xfrm>
            <a:off x="6354234" y="1920876"/>
            <a:ext cx="5287433" cy="2982913"/>
          </a:xfrm>
        </p:spPr>
        <p:txBody>
          <a:bodyPr lIns="0" tIns="0" rIns="0" bIns="0" anchor="ctr" anchorCtr="0"/>
          <a:lstStyle>
            <a:lvl1pPr algn="ctr">
              <a:defRPr b="0" i="0">
                <a:solidFill>
                  <a:schemeClr val="bg1"/>
                </a:solidFill>
                <a:latin typeface="Calibri" panose="020F0502020204030204" pitchFamily="34" charset="0"/>
                <a:cs typeface="Calibri" panose="020F0502020204030204" pitchFamily="34" charset="0"/>
              </a:defRPr>
            </a:lvl1pPr>
            <a:lvl4pPr marL="685800" indent="0" algn="ctr">
              <a:buNone/>
              <a:defRPr>
                <a:solidFill>
                  <a:schemeClr val="bg1"/>
                </a:solidFill>
              </a:defRPr>
            </a:lvl4pPr>
          </a:lstStyle>
          <a:p>
            <a:pPr lvl="0"/>
            <a:r>
              <a:rPr lang="en-US" dirty="0"/>
              <a:t>Insert picture or chart here</a:t>
            </a:r>
          </a:p>
        </p:txBody>
      </p:sp>
      <p:cxnSp>
        <p:nvCxnSpPr>
          <p:cNvPr id="25" name="Line">
            <a:extLst>
              <a:ext uri="{FF2B5EF4-FFF2-40B4-BE49-F238E27FC236}">
                <a16:creationId xmlns:a16="http://schemas.microsoft.com/office/drawing/2014/main" id="{BCC405A1-23C8-8E4E-940E-49CA3B709385}"/>
              </a:ext>
            </a:extLst>
          </p:cNvPr>
          <p:cNvCxnSpPr>
            <a:cxnSpLocks/>
          </p:cNvCxnSpPr>
          <p:nvPr/>
        </p:nvCxnSpPr>
        <p:spPr>
          <a:xfrm>
            <a:off x="11200667" y="6270568"/>
            <a:ext cx="0" cy="16002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Slide Number">
            <a:extLst>
              <a:ext uri="{FF2B5EF4-FFF2-40B4-BE49-F238E27FC236}">
                <a16:creationId xmlns:a16="http://schemas.microsoft.com/office/drawing/2014/main" id="{50D54855-2B56-7D4D-BC1F-BBB8B58B9663}"/>
              </a:ext>
            </a:extLst>
          </p:cNvPr>
          <p:cNvSpPr>
            <a:spLocks noGrp="1"/>
          </p:cNvSpPr>
          <p:nvPr>
            <p:ph type="sldNum" sz="quarter" idx="4"/>
          </p:nvPr>
        </p:nvSpPr>
        <p:spPr>
          <a:xfrm>
            <a:off x="11217832" y="6181281"/>
            <a:ext cx="487680" cy="365760"/>
          </a:xfrm>
          <a:prstGeom prst="ellipse">
            <a:avLst/>
          </a:prstGeom>
          <a:noFill/>
        </p:spPr>
        <p:txBody>
          <a:bodyPr vert="horz" lIns="18288" tIns="45720" rIns="18288" bIns="45720" rtlCol="0" anchor="ctr">
            <a:noAutofit/>
          </a:bodyPr>
          <a:lstStyle>
            <a:lvl1pPr algn="ctr">
              <a:defRPr sz="1000" b="1" i="0" spc="0" baseline="0">
                <a:solidFill>
                  <a:schemeClr val="bg1"/>
                </a:solidFill>
                <a:latin typeface="Calibri" panose="020F0502020204030204" pitchFamily="34" charset="0"/>
                <a:cs typeface="Calibri" panose="020F0502020204030204" pitchFamily="34" charset="0"/>
              </a:defRPr>
            </a:lvl1pPr>
          </a:lstStyle>
          <a:p>
            <a:fld id="{05ACA1E6-7496-4027-B79E-938CB706228E}" type="slidenum">
              <a:rPr lang="en-CA" smtClean="0"/>
              <a:t>‹#›</a:t>
            </a:fld>
            <a:endParaRPr lang="en-CA"/>
          </a:p>
        </p:txBody>
      </p:sp>
    </p:spTree>
    <p:extLst>
      <p:ext uri="{BB962C8B-B14F-4D97-AF65-F5344CB8AC3E}">
        <p14:creationId xmlns:p14="http://schemas.microsoft.com/office/powerpoint/2010/main" val="268836030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7" pos="696">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tent Slide - Picture">
    <p:bg>
      <p:bgPr>
        <a:solidFill>
          <a:schemeClr val="accent4"/>
        </a:solidFill>
        <a:effectLst/>
      </p:bgPr>
    </p:bg>
    <p:spTree>
      <p:nvGrpSpPr>
        <p:cNvPr id="1" name=""/>
        <p:cNvGrpSpPr/>
        <p:nvPr/>
      </p:nvGrpSpPr>
      <p:grpSpPr>
        <a:xfrm>
          <a:off x="0" y="0"/>
          <a:ext cx="0" cy="0"/>
          <a:chOff x="0" y="0"/>
          <a:chExt cx="0" cy="0"/>
        </a:xfrm>
      </p:grpSpPr>
      <p:sp>
        <p:nvSpPr>
          <p:cNvPr id="17" name="Picture" descr="Description of Picture">
            <a:extLst>
              <a:ext uri="{FF2B5EF4-FFF2-40B4-BE49-F238E27FC236}">
                <a16:creationId xmlns:a16="http://schemas.microsoft.com/office/drawing/2014/main" id="{B6A7C9B5-3617-0144-A4ED-16186741E8C3}"/>
              </a:ext>
            </a:extLst>
          </p:cNvPr>
          <p:cNvSpPr>
            <a:spLocks noGrp="1"/>
          </p:cNvSpPr>
          <p:nvPr>
            <p:ph type="pic" sz="quarter" idx="13"/>
          </p:nvPr>
        </p:nvSpPr>
        <p:spPr>
          <a:xfrm>
            <a:off x="0" y="0"/>
            <a:ext cx="12192000" cy="6858000"/>
          </a:xfrm>
        </p:spPr>
        <p:txBody>
          <a:bodyPr anchor="ctr" anchorCtr="1"/>
          <a:lstStyle>
            <a:lvl1pPr marL="0" indent="0" algn="ctr">
              <a:buFontTx/>
              <a:buNone/>
              <a:defRPr baseline="0">
                <a:solidFill>
                  <a:schemeClr val="bg1"/>
                </a:solidFill>
                <a:latin typeface="Calibri" panose="020F0502020204030204" pitchFamily="34" charset="0"/>
                <a:cs typeface="Calibri" panose="020F0502020204030204" pitchFamily="34" charset="0"/>
              </a:defRPr>
            </a:lvl1pPr>
          </a:lstStyle>
          <a:p>
            <a:r>
              <a:rPr lang="en-US"/>
              <a:t>Click icon to add picture</a:t>
            </a:r>
            <a:endParaRPr lang="en-US" dirty="0"/>
          </a:p>
        </p:txBody>
      </p:sp>
      <p:sp>
        <p:nvSpPr>
          <p:cNvPr id="14" name="Photo Caption">
            <a:extLst>
              <a:ext uri="{FF2B5EF4-FFF2-40B4-BE49-F238E27FC236}">
                <a16:creationId xmlns:a16="http://schemas.microsoft.com/office/drawing/2014/main" id="{0D6DAF39-EE35-6843-807B-FF770BE21293}"/>
              </a:ext>
            </a:extLst>
          </p:cNvPr>
          <p:cNvSpPr>
            <a:spLocks noGrp="1"/>
          </p:cNvSpPr>
          <p:nvPr>
            <p:ph type="ctrTitle" hasCustomPrompt="1"/>
          </p:nvPr>
        </p:nvSpPr>
        <p:spPr bwMode="blackWhite">
          <a:xfrm>
            <a:off x="508000" y="304800"/>
            <a:ext cx="3838891" cy="747897"/>
          </a:xfrm>
          <a:prstGeom prst="rect">
            <a:avLst/>
          </a:prstGeom>
          <a:noFill/>
          <a:ln w="38100">
            <a:noFill/>
          </a:ln>
        </p:spPr>
        <p:txBody>
          <a:bodyPr wrap="square" lIns="0" tIns="0" rIns="0" bIns="0" anchor="t" anchorCtr="0">
            <a:spAutoFit/>
          </a:bodyPr>
          <a:lstStyle>
            <a:lvl1pPr algn="l">
              <a:defRPr sz="1800" b="1" i="0" cap="none" spc="0">
                <a:solidFill>
                  <a:schemeClr val="bg1"/>
                </a:solidFill>
                <a:latin typeface="Calibri" panose="020F0502020204030204" pitchFamily="34" charset="0"/>
                <a:cs typeface="Calibri" panose="020F0502020204030204" pitchFamily="34" charset="0"/>
              </a:defRPr>
            </a:lvl1pPr>
          </a:lstStyle>
          <a:p>
            <a:r>
              <a:rPr lang="en-US" dirty="0"/>
              <a:t>Brief photo caption. Place in top left or right corner. </a:t>
            </a:r>
            <a:r>
              <a:rPr lang="en-US" dirty="0" err="1"/>
              <a:t>Acumin</a:t>
            </a:r>
            <a:r>
              <a:rPr lang="en-US" dirty="0"/>
              <a:t> Pro Bold 18 pt. Make text black or white for legibility.</a:t>
            </a:r>
          </a:p>
        </p:txBody>
      </p:sp>
      <p:pic>
        <p:nvPicPr>
          <p:cNvPr id="29" name="Gold Triangle">
            <a:extLst>
              <a:ext uri="{FF2B5EF4-FFF2-40B4-BE49-F238E27FC236}">
                <a16:creationId xmlns:a16="http://schemas.microsoft.com/office/drawing/2014/main" id="{6C3B8210-1510-C644-9CE9-0E6E1BA9961F}"/>
              </a:ext>
            </a:extLst>
          </p:cNvPr>
          <p:cNvPicPr>
            <a:picLocks noChangeAspect="1"/>
          </p:cNvPicPr>
          <p:nvPr/>
        </p:nvPicPr>
        <p:blipFill>
          <a:blip r:embed="rId2"/>
          <a:stretch>
            <a:fillRect/>
          </a:stretch>
        </p:blipFill>
        <p:spPr>
          <a:xfrm>
            <a:off x="9821333" y="0"/>
            <a:ext cx="2370667" cy="6858000"/>
          </a:xfrm>
          <a:prstGeom prst="rect">
            <a:avLst/>
          </a:prstGeom>
        </p:spPr>
      </p:pic>
      <p:cxnSp>
        <p:nvCxnSpPr>
          <p:cNvPr id="22" name="Line">
            <a:extLst>
              <a:ext uri="{FF2B5EF4-FFF2-40B4-BE49-F238E27FC236}">
                <a16:creationId xmlns:a16="http://schemas.microsoft.com/office/drawing/2014/main" id="{6E05FCF8-5823-9D4D-B7F3-412E5BDD4E01}"/>
              </a:ext>
            </a:extLst>
          </p:cNvPr>
          <p:cNvCxnSpPr>
            <a:cxnSpLocks/>
          </p:cNvCxnSpPr>
          <p:nvPr/>
        </p:nvCxnSpPr>
        <p:spPr>
          <a:xfrm>
            <a:off x="11200667" y="6270568"/>
            <a:ext cx="0" cy="1600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1" name="Slide Number">
            <a:extLst>
              <a:ext uri="{FF2B5EF4-FFF2-40B4-BE49-F238E27FC236}">
                <a16:creationId xmlns:a16="http://schemas.microsoft.com/office/drawing/2014/main" id="{14A543BD-A296-7346-B649-5BA64898AF2C}"/>
              </a:ext>
            </a:extLst>
          </p:cNvPr>
          <p:cNvSpPr>
            <a:spLocks noGrp="1"/>
          </p:cNvSpPr>
          <p:nvPr>
            <p:ph type="sldNum" sz="quarter" idx="12"/>
          </p:nvPr>
        </p:nvSpPr>
        <p:spPr>
          <a:xfrm>
            <a:off x="11217832" y="6181281"/>
            <a:ext cx="487680" cy="365760"/>
          </a:xfrm>
        </p:spPr>
        <p:txBody>
          <a:bodyPr/>
          <a:lstStyle>
            <a:lvl1pPr>
              <a:defRPr>
                <a:solidFill>
                  <a:schemeClr val="accent4"/>
                </a:solidFill>
              </a:defRPr>
            </a:lvl1pPr>
          </a:lstStyle>
          <a:p>
            <a:fld id="{05ACA1E6-7496-4027-B79E-938CB706228E}" type="slidenum">
              <a:rPr lang="en-CA" smtClean="0"/>
              <a:t>‹#›</a:t>
            </a:fld>
            <a:endParaRPr lang="en-CA"/>
          </a:p>
        </p:txBody>
      </p:sp>
    </p:spTree>
    <p:extLst>
      <p:ext uri="{BB962C8B-B14F-4D97-AF65-F5344CB8AC3E}">
        <p14:creationId xmlns:p14="http://schemas.microsoft.com/office/powerpoint/2010/main" val="242128333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7" pos="264">
          <p15:clr>
            <a:srgbClr val="FBAE40"/>
          </p15:clr>
        </p15:guide>
        <p15:guide id="8" orient="horz" pos="192">
          <p15:clr>
            <a:srgbClr val="FBAE40"/>
          </p15:clr>
        </p15:guide>
        <p15:guide id="9" pos="2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ntent Slide - Fact/Highlight">
    <p:bg>
      <p:bgPr>
        <a:solidFill>
          <a:schemeClr val="accent2"/>
        </a:solidFill>
        <a:effectLst/>
      </p:bgPr>
    </p:bg>
    <p:spTree>
      <p:nvGrpSpPr>
        <p:cNvPr id="1" name=""/>
        <p:cNvGrpSpPr/>
        <p:nvPr/>
      </p:nvGrpSpPr>
      <p:grpSpPr>
        <a:xfrm>
          <a:off x="0" y="0"/>
          <a:ext cx="0" cy="0"/>
          <a:chOff x="0" y="0"/>
          <a:chExt cx="0" cy="0"/>
        </a:xfrm>
      </p:grpSpPr>
      <p:sp>
        <p:nvSpPr>
          <p:cNvPr id="6" name="Gold Background">
            <a:extLst>
              <a:ext uri="{FF2B5EF4-FFF2-40B4-BE49-F238E27FC236}">
                <a16:creationId xmlns:a16="http://schemas.microsoft.com/office/drawing/2014/main" id="{5CCAEC11-865D-CB4B-88E8-5AF51FB37FBE}"/>
              </a:ext>
            </a:extLst>
          </p:cNvPr>
          <p:cNvSpPr/>
          <p:nvPr/>
        </p:nvSpPr>
        <p:spPr>
          <a:xfrm>
            <a:off x="1" y="0"/>
            <a:ext cx="12191999" cy="68522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Calibri" panose="020F0502020204030204" pitchFamily="34" charset="0"/>
              <a:cs typeface="Calibri" panose="020F0502020204030204" pitchFamily="34" charset="0"/>
            </a:endParaRPr>
          </a:p>
        </p:txBody>
      </p:sp>
      <p:sp>
        <p:nvSpPr>
          <p:cNvPr id="15" name="Heading">
            <a:extLst>
              <a:ext uri="{FF2B5EF4-FFF2-40B4-BE49-F238E27FC236}">
                <a16:creationId xmlns:a16="http://schemas.microsoft.com/office/drawing/2014/main" id="{4D7D7E43-151C-6148-8D70-1135C4C4B705}"/>
              </a:ext>
            </a:extLst>
          </p:cNvPr>
          <p:cNvSpPr>
            <a:spLocks noGrp="1"/>
          </p:cNvSpPr>
          <p:nvPr>
            <p:ph type="ctrTitle" hasCustomPrompt="1"/>
          </p:nvPr>
        </p:nvSpPr>
        <p:spPr bwMode="blackWhite">
          <a:xfrm>
            <a:off x="2893545" y="1466567"/>
            <a:ext cx="6419331" cy="1210973"/>
          </a:xfrm>
          <a:prstGeom prst="rect">
            <a:avLst/>
          </a:prstGeom>
          <a:noFill/>
          <a:ln w="38100">
            <a:noFill/>
          </a:ln>
        </p:spPr>
        <p:txBody>
          <a:bodyPr wrap="square" lIns="0" tIns="0" rIns="0" bIns="0" anchor="t" anchorCtr="0">
            <a:spAutoFit/>
          </a:bodyPr>
          <a:lstStyle>
            <a:lvl1pPr algn="ctr">
              <a:defRPr sz="8600" b="0" i="0" cap="none" spc="0">
                <a:solidFill>
                  <a:schemeClr val="accent2"/>
                </a:solidFill>
                <a:latin typeface="Calibri" panose="020F0502020204030204" pitchFamily="34" charset="0"/>
                <a:cs typeface="Calibri" panose="020F0502020204030204" pitchFamily="34" charset="0"/>
              </a:defRPr>
            </a:lvl1pPr>
          </a:lstStyle>
          <a:p>
            <a:r>
              <a:rPr lang="en-US" dirty="0"/>
              <a:t>123</a:t>
            </a:r>
          </a:p>
        </p:txBody>
      </p:sp>
      <p:sp>
        <p:nvSpPr>
          <p:cNvPr id="20" name="Black Bar">
            <a:extLst>
              <a:ext uri="{FF2B5EF4-FFF2-40B4-BE49-F238E27FC236}">
                <a16:creationId xmlns:a16="http://schemas.microsoft.com/office/drawing/2014/main" id="{EACB2F0C-1C3D-CD48-AD13-7B5AD683F7C7}"/>
              </a:ext>
            </a:extLst>
          </p:cNvPr>
          <p:cNvSpPr/>
          <p:nvPr/>
        </p:nvSpPr>
        <p:spPr>
          <a:xfrm>
            <a:off x="2648277" y="2744421"/>
            <a:ext cx="6905456" cy="4409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Calibri" panose="020F0502020204030204" pitchFamily="34" charset="0"/>
              <a:cs typeface="Calibri" panose="020F0502020204030204" pitchFamily="34" charset="0"/>
            </a:endParaRPr>
          </a:p>
        </p:txBody>
      </p:sp>
      <p:sp>
        <p:nvSpPr>
          <p:cNvPr id="16" name="Subhead">
            <a:extLst>
              <a:ext uri="{FF2B5EF4-FFF2-40B4-BE49-F238E27FC236}">
                <a16:creationId xmlns:a16="http://schemas.microsoft.com/office/drawing/2014/main" id="{0B79470A-88E7-9241-9D11-9A69D762338C}"/>
              </a:ext>
            </a:extLst>
          </p:cNvPr>
          <p:cNvSpPr>
            <a:spLocks noGrp="1"/>
          </p:cNvSpPr>
          <p:nvPr>
            <p:ph type="subTitle" idx="1" hasCustomPrompt="1"/>
          </p:nvPr>
        </p:nvSpPr>
        <p:spPr>
          <a:xfrm>
            <a:off x="2648276" y="2706475"/>
            <a:ext cx="6895463" cy="553998"/>
          </a:xfrm>
          <a:noFill/>
        </p:spPr>
        <p:txBody>
          <a:bodyPr wrap="square" lIns="0" tIns="0" rIns="0" bIns="0" anchor="t" anchorCtr="0">
            <a:spAutoFit/>
          </a:bodyPr>
          <a:lstStyle>
            <a:lvl1pPr marL="0" indent="0" algn="ctr">
              <a:buNone/>
              <a:defRPr sz="3600" b="1" i="0" spc="300">
                <a:solidFill>
                  <a:schemeClr val="accent4"/>
                </a:solidFill>
                <a:latin typeface="Calibri" panose="020F0502020204030204" pitchFamily="34" charset="0"/>
                <a:cs typeface="Calibri" panose="020F0502020204030204" pitchFamily="34" charset="0"/>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TOPIC OR TITLE</a:t>
            </a:r>
          </a:p>
        </p:txBody>
      </p:sp>
      <p:sp>
        <p:nvSpPr>
          <p:cNvPr id="23" name="Body Text">
            <a:extLst>
              <a:ext uri="{FF2B5EF4-FFF2-40B4-BE49-F238E27FC236}">
                <a16:creationId xmlns:a16="http://schemas.microsoft.com/office/drawing/2014/main" id="{BD416322-CF1A-F143-B2A9-844B608C50DA}"/>
              </a:ext>
            </a:extLst>
          </p:cNvPr>
          <p:cNvSpPr>
            <a:spLocks noGrp="1"/>
          </p:cNvSpPr>
          <p:nvPr>
            <p:ph type="body" sz="quarter" idx="14" hasCustomPrompt="1"/>
          </p:nvPr>
        </p:nvSpPr>
        <p:spPr>
          <a:xfrm>
            <a:off x="2875268" y="3540352"/>
            <a:ext cx="6678467" cy="1122744"/>
          </a:xfrm>
        </p:spPr>
        <p:txBody>
          <a:bodyPr lIns="0" tIns="0" rIns="0" bIns="0">
            <a:noAutofit/>
          </a:bodyPr>
          <a:lstStyle>
            <a:lvl1pPr marL="0" marR="0" indent="0" algn="l" defTabSz="457200" rtl="0" eaLnBrk="1" fontAlgn="auto" latinLnBrk="0" hangingPunct="1">
              <a:lnSpc>
                <a:spcPct val="100000"/>
              </a:lnSpc>
              <a:spcBef>
                <a:spcPts val="0"/>
              </a:spcBef>
              <a:spcAft>
                <a:spcPts val="0"/>
              </a:spcAft>
              <a:buClrTx/>
              <a:buSzTx/>
              <a:buFontTx/>
              <a:buNone/>
              <a:tabLst/>
              <a:defRPr sz="2400" b="0" i="0" normalizeH="0" baseline="0">
                <a:solidFill>
                  <a:schemeClr val="bg1"/>
                </a:solidFill>
                <a:latin typeface="Calibri" panose="020F0502020204030204" pitchFamily="34" charset="0"/>
                <a:cs typeface="Calibri" panose="020F0502020204030204" pitchFamily="34" charset="0"/>
              </a:defRPr>
            </a:lvl1pPr>
          </a:lstStyle>
          <a:p>
            <a:pPr lvl="0"/>
            <a:r>
              <a:rPr lang="en-US" dirty="0"/>
              <a:t>Fact or highlight. </a:t>
            </a:r>
            <a:r>
              <a:rPr lang="en-US" dirty="0" err="1"/>
              <a:t>Acumin</a:t>
            </a:r>
            <a:r>
              <a:rPr lang="en-US" dirty="0"/>
              <a:t> Pro Medium 24 pt. Keep it short with bite-size chunks of information.</a:t>
            </a:r>
          </a:p>
        </p:txBody>
      </p:sp>
      <p:pic>
        <p:nvPicPr>
          <p:cNvPr id="24" name="Gold Triangle">
            <a:extLst>
              <a:ext uri="{FF2B5EF4-FFF2-40B4-BE49-F238E27FC236}">
                <a16:creationId xmlns:a16="http://schemas.microsoft.com/office/drawing/2014/main" id="{4DC803D7-BDE8-2740-B36D-EB98236EB729}"/>
              </a:ext>
            </a:extLst>
          </p:cNvPr>
          <p:cNvPicPr>
            <a:picLocks noChangeAspect="1"/>
          </p:cNvPicPr>
          <p:nvPr/>
        </p:nvPicPr>
        <p:blipFill>
          <a:blip r:embed="rId2"/>
          <a:stretch>
            <a:fillRect/>
          </a:stretch>
        </p:blipFill>
        <p:spPr>
          <a:xfrm>
            <a:off x="9821333" y="0"/>
            <a:ext cx="2370667" cy="6858000"/>
          </a:xfrm>
          <a:prstGeom prst="rect">
            <a:avLst/>
          </a:prstGeom>
        </p:spPr>
      </p:pic>
      <p:cxnSp>
        <p:nvCxnSpPr>
          <p:cNvPr id="27" name="Line">
            <a:extLst>
              <a:ext uri="{FF2B5EF4-FFF2-40B4-BE49-F238E27FC236}">
                <a16:creationId xmlns:a16="http://schemas.microsoft.com/office/drawing/2014/main" id="{8F96F97C-D2D6-7949-BDC5-C0B91FB918BD}"/>
              </a:ext>
            </a:extLst>
          </p:cNvPr>
          <p:cNvCxnSpPr>
            <a:cxnSpLocks/>
          </p:cNvCxnSpPr>
          <p:nvPr/>
        </p:nvCxnSpPr>
        <p:spPr>
          <a:xfrm>
            <a:off x="11200667" y="6270568"/>
            <a:ext cx="0" cy="1600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6" name="Slide Number">
            <a:extLst>
              <a:ext uri="{FF2B5EF4-FFF2-40B4-BE49-F238E27FC236}">
                <a16:creationId xmlns:a16="http://schemas.microsoft.com/office/drawing/2014/main" id="{8E13B548-F076-CF46-A887-15D7D4869738}"/>
              </a:ext>
            </a:extLst>
          </p:cNvPr>
          <p:cNvSpPr>
            <a:spLocks noGrp="1"/>
          </p:cNvSpPr>
          <p:nvPr>
            <p:ph type="sldNum" sz="quarter" idx="12"/>
          </p:nvPr>
        </p:nvSpPr>
        <p:spPr>
          <a:xfrm>
            <a:off x="11217832" y="6181281"/>
            <a:ext cx="487680" cy="365760"/>
          </a:xfrm>
        </p:spPr>
        <p:txBody>
          <a:bodyPr/>
          <a:lstStyle>
            <a:lvl1pPr>
              <a:defRPr>
                <a:solidFill>
                  <a:schemeClr val="accent4"/>
                </a:solidFill>
                <a:latin typeface="Calibri" panose="020F0502020204030204" pitchFamily="34" charset="0"/>
                <a:cs typeface="Calibri" panose="020F0502020204030204" pitchFamily="34" charset="0"/>
              </a:defRPr>
            </a:lvl1pPr>
          </a:lstStyle>
          <a:p>
            <a:fld id="{05ACA1E6-7496-4027-B79E-938CB706228E}" type="slidenum">
              <a:rPr lang="en-CA" smtClean="0"/>
              <a:t>‹#›</a:t>
            </a:fld>
            <a:endParaRPr lang="en-CA"/>
          </a:p>
        </p:txBody>
      </p:sp>
    </p:spTree>
    <p:extLst>
      <p:ext uri="{BB962C8B-B14F-4D97-AF65-F5344CB8AC3E}">
        <p14:creationId xmlns:p14="http://schemas.microsoft.com/office/powerpoint/2010/main" val="378125856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7" orient="horz" pos="1008">
          <p15:clr>
            <a:srgbClr val="FBAE40"/>
          </p15:clr>
        </p15:guide>
        <p15:guide id="8" orient="horz" pos="1488">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544734"/>
          </a:xfrm>
          <a:prstGeom prst="rect">
            <a:avLst/>
          </a:prstGeom>
        </p:spPr>
        <p:txBody>
          <a:bodyPr spcFirstLastPara="1" wrap="square" lIns="91425" tIns="91425" rIns="91425" bIns="91425" anchor="t" anchorCtr="0">
            <a:sp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US"/>
              <a:t>Click to edit Master title style</a:t>
            </a:r>
            <a:endParaRPr/>
          </a:p>
        </p:txBody>
      </p:sp>
      <p:sp>
        <p:nvSpPr>
          <p:cNvPr id="18" name="Google Shape;18;p4"/>
          <p:cNvSpPr txBox="1">
            <a:spLocks noGrp="1"/>
          </p:cNvSpPr>
          <p:nvPr>
            <p:ph type="body" idx="1"/>
          </p:nvPr>
        </p:nvSpPr>
        <p:spPr>
          <a:xfrm>
            <a:off x="415600" y="1536634"/>
            <a:ext cx="11360800" cy="461635"/>
          </a:xfrm>
          <a:prstGeom prst="rect">
            <a:avLst/>
          </a:prstGeom>
        </p:spPr>
        <p:txBody>
          <a:bodyPr spcFirstLastPara="1" wrap="square" lIns="91425" tIns="91425" rIns="91425" bIns="91425" anchor="t" anchorCtr="0">
            <a:sp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pPr lvl="0"/>
            <a:r>
              <a:rPr lang="en-US"/>
              <a:t>Click to edit Master text styles</a:t>
            </a:r>
          </a:p>
        </p:txBody>
      </p:sp>
      <p:sp>
        <p:nvSpPr>
          <p:cNvPr id="19" name="Google Shape;19;p4"/>
          <p:cNvSpPr txBox="1">
            <a:spLocks noGrp="1"/>
          </p:cNvSpPr>
          <p:nvPr>
            <p:ph type="sldNum" idx="12"/>
          </p:nvPr>
        </p:nvSpPr>
        <p:spPr>
          <a:xfrm>
            <a:off x="11296611" y="6310760"/>
            <a:ext cx="731600" cy="338524"/>
          </a:xfrm>
          <a:prstGeom prst="rect">
            <a:avLst/>
          </a:prstGeom>
        </p:spPr>
        <p:txBody>
          <a:bodyPr spcFirstLastPara="1" wrap="square" lIns="91425" tIns="91425" rIns="91425" bIns="91425" anchor="ctr" anchorCtr="0">
            <a:sp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5ACA1E6-7496-4027-B79E-938CB706228E}" type="slidenum">
              <a:rPr lang="en-CA" smtClean="0"/>
              <a:t>‹#›</a:t>
            </a:fld>
            <a:endParaRPr lang="en-CA"/>
          </a:p>
        </p:txBody>
      </p:sp>
    </p:spTree>
    <p:extLst>
      <p:ext uri="{BB962C8B-B14F-4D97-AF65-F5344CB8AC3E}">
        <p14:creationId xmlns:p14="http://schemas.microsoft.com/office/powerpoint/2010/main" val="26099705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48D3E-C60C-463E-9090-54A195CF18A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35E42290-1AF9-358A-FED4-1FC1CEF3AE6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B7AF3BED-8C53-DAD2-3610-2BE612A51EF8}"/>
              </a:ext>
            </a:extLst>
          </p:cNvPr>
          <p:cNvSpPr>
            <a:spLocks noGrp="1"/>
          </p:cNvSpPr>
          <p:nvPr>
            <p:ph type="dt" sz="half" idx="10"/>
          </p:nvPr>
        </p:nvSpPr>
        <p:spPr/>
        <p:txBody>
          <a:bodyPr/>
          <a:lstStyle/>
          <a:p>
            <a:endParaRPr lang="en-CA"/>
          </a:p>
        </p:txBody>
      </p:sp>
      <p:sp>
        <p:nvSpPr>
          <p:cNvPr id="5" name="Footer Placeholder 4">
            <a:extLst>
              <a:ext uri="{FF2B5EF4-FFF2-40B4-BE49-F238E27FC236}">
                <a16:creationId xmlns:a16="http://schemas.microsoft.com/office/drawing/2014/main" id="{4BFB538C-47B4-3BD0-BFD9-9DA0E6BEADEF}"/>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9BB1DA84-A7FD-952F-2085-97009A0F3271}"/>
              </a:ext>
            </a:extLst>
          </p:cNvPr>
          <p:cNvSpPr>
            <a:spLocks noGrp="1"/>
          </p:cNvSpPr>
          <p:nvPr>
            <p:ph type="sldNum" sz="quarter" idx="12"/>
          </p:nvPr>
        </p:nvSpPr>
        <p:spPr/>
        <p:txBody>
          <a:bodyPr/>
          <a:lstStyle/>
          <a:p>
            <a:fld id="{05ACA1E6-7496-4027-B79E-938CB706228E}" type="slidenum">
              <a:rPr lang="en-CA" smtClean="0"/>
              <a:t>‹#›</a:t>
            </a:fld>
            <a:endParaRPr lang="en-CA"/>
          </a:p>
        </p:txBody>
      </p:sp>
    </p:spTree>
    <p:extLst>
      <p:ext uri="{BB962C8B-B14F-4D97-AF65-F5344CB8AC3E}">
        <p14:creationId xmlns:p14="http://schemas.microsoft.com/office/powerpoint/2010/main" val="32612491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Closing">
    <p:spTree>
      <p:nvGrpSpPr>
        <p:cNvPr id="1" name=""/>
        <p:cNvGrpSpPr/>
        <p:nvPr/>
      </p:nvGrpSpPr>
      <p:grpSpPr>
        <a:xfrm>
          <a:off x="0" y="0"/>
          <a:ext cx="0" cy="0"/>
          <a:chOff x="0" y="0"/>
          <a:chExt cx="0" cy="0"/>
        </a:xfrm>
      </p:grpSpPr>
      <p:sp>
        <p:nvSpPr>
          <p:cNvPr id="8" name="Line 66">
            <a:extLst>
              <a:ext uri="{FF2B5EF4-FFF2-40B4-BE49-F238E27FC236}">
                <a16:creationId xmlns:a16="http://schemas.microsoft.com/office/drawing/2014/main" id="{9629C0A1-FA46-974B-8B59-DAFA34D587F5}"/>
              </a:ext>
            </a:extLst>
          </p:cNvPr>
          <p:cNvSpPr>
            <a:spLocks noChangeShapeType="1"/>
          </p:cNvSpPr>
          <p:nvPr/>
        </p:nvSpPr>
        <p:spPr bwMode="auto">
          <a:xfrm flipV="1">
            <a:off x="-22347" y="0"/>
            <a:ext cx="12192000" cy="0"/>
          </a:xfrm>
          <a:prstGeom prst="line">
            <a:avLst/>
          </a:prstGeom>
          <a:noFill/>
          <a:ln w="38100">
            <a:solidFill>
              <a:schemeClr val="accent1"/>
            </a:solidFill>
            <a:miter lim="800000"/>
            <a:headEnd/>
            <a:tailEnd/>
          </a:ln>
          <a:effectLst/>
        </p:spPr>
        <p:txBody>
          <a:bodyPr wrap="none"/>
          <a:lstStyle/>
          <a:p>
            <a:endParaRPr lang="ko-KR" altLang="en-US" sz="1800"/>
          </a:p>
        </p:txBody>
      </p:sp>
      <p:sp>
        <p:nvSpPr>
          <p:cNvPr id="11" name="Line 66">
            <a:extLst>
              <a:ext uri="{FF2B5EF4-FFF2-40B4-BE49-F238E27FC236}">
                <a16:creationId xmlns:a16="http://schemas.microsoft.com/office/drawing/2014/main" id="{F21F285B-3B58-4149-B959-9010CE636448}"/>
              </a:ext>
            </a:extLst>
          </p:cNvPr>
          <p:cNvSpPr>
            <a:spLocks noChangeShapeType="1"/>
          </p:cNvSpPr>
          <p:nvPr/>
        </p:nvSpPr>
        <p:spPr bwMode="auto">
          <a:xfrm flipV="1">
            <a:off x="0" y="6858000"/>
            <a:ext cx="12192000" cy="0"/>
          </a:xfrm>
          <a:prstGeom prst="line">
            <a:avLst/>
          </a:prstGeom>
          <a:noFill/>
          <a:ln w="38100">
            <a:solidFill>
              <a:schemeClr val="accent1"/>
            </a:solidFill>
            <a:miter lim="800000"/>
            <a:headEnd/>
            <a:tailEnd/>
          </a:ln>
          <a:effectLst/>
        </p:spPr>
        <p:txBody>
          <a:bodyPr wrap="none"/>
          <a:lstStyle/>
          <a:p>
            <a:endParaRPr lang="ko-KR" altLang="en-US" sz="1800"/>
          </a:p>
        </p:txBody>
      </p:sp>
      <p:pic>
        <p:nvPicPr>
          <p:cNvPr id="12" name="Purdue CoBrand">
            <a:extLst>
              <a:ext uri="{FF2B5EF4-FFF2-40B4-BE49-F238E27FC236}">
                <a16:creationId xmlns:a16="http://schemas.microsoft.com/office/drawing/2014/main" id="{BCBD89D8-43BD-5D41-99C6-91B0B6A51904}"/>
              </a:ext>
            </a:extLst>
          </p:cNvPr>
          <p:cNvPicPr>
            <a:picLocks noChangeAspect="1"/>
          </p:cNvPicPr>
          <p:nvPr/>
        </p:nvPicPr>
        <p:blipFill rotWithShape="1">
          <a:blip r:embed="rId2"/>
          <a:srcRect l="-1" t="1" r="44430" b="-2140"/>
          <a:stretch/>
        </p:blipFill>
        <p:spPr>
          <a:xfrm>
            <a:off x="7738670" y="6140099"/>
            <a:ext cx="3772177" cy="554197"/>
          </a:xfrm>
          <a:prstGeom prst="rect">
            <a:avLst/>
          </a:prstGeom>
        </p:spPr>
      </p:pic>
      <p:sp>
        <p:nvSpPr>
          <p:cNvPr id="2" name="TextBox 1">
            <a:extLst>
              <a:ext uri="{FF2B5EF4-FFF2-40B4-BE49-F238E27FC236}">
                <a16:creationId xmlns:a16="http://schemas.microsoft.com/office/drawing/2014/main" id="{9D40ABC9-8673-5842-AB6C-97E21CAE77DF}"/>
              </a:ext>
            </a:extLst>
          </p:cNvPr>
          <p:cNvSpPr txBox="1"/>
          <p:nvPr/>
        </p:nvSpPr>
        <p:spPr>
          <a:xfrm>
            <a:off x="7035171" y="5586268"/>
            <a:ext cx="3850862" cy="461665"/>
          </a:xfrm>
          <a:prstGeom prst="rect">
            <a:avLst/>
          </a:prstGeom>
          <a:noFill/>
        </p:spPr>
        <p:txBody>
          <a:bodyPr wrap="none" rtlCol="0">
            <a:spAutoFit/>
          </a:bodyPr>
          <a:lstStyle/>
          <a:p>
            <a:r>
              <a:rPr lang="en-US" sz="2400" i="1"/>
              <a:t>Thank you for your attention!</a:t>
            </a:r>
          </a:p>
        </p:txBody>
      </p:sp>
    </p:spTree>
    <p:extLst>
      <p:ext uri="{BB962C8B-B14F-4D97-AF65-F5344CB8AC3E}">
        <p14:creationId xmlns:p14="http://schemas.microsoft.com/office/powerpoint/2010/main" val="691858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p:spTree>
      <p:nvGrpSpPr>
        <p:cNvPr id="1" name=""/>
        <p:cNvGrpSpPr/>
        <p:nvPr/>
      </p:nvGrpSpPr>
      <p:grpSpPr>
        <a:xfrm>
          <a:off x="0" y="0"/>
          <a:ext cx="0" cy="0"/>
          <a:chOff x="0" y="0"/>
          <a:chExt cx="0" cy="0"/>
        </a:xfrm>
      </p:grpSpPr>
      <p:sp>
        <p:nvSpPr>
          <p:cNvPr id="3" name="내용 개체 틀 2"/>
          <p:cNvSpPr>
            <a:spLocks noGrp="1"/>
          </p:cNvSpPr>
          <p:nvPr>
            <p:ph idx="1" hasCustomPrompt="1"/>
          </p:nvPr>
        </p:nvSpPr>
        <p:spPr>
          <a:xfrm>
            <a:off x="369531" y="1305004"/>
            <a:ext cx="11410357" cy="5166916"/>
          </a:xfrm>
        </p:spPr>
        <p:txBody>
          <a:bodyPr/>
          <a:lstStyle>
            <a:lvl2pPr>
              <a:defRPr/>
            </a:lvl2pPr>
            <a:lvl3pPr>
              <a:defRPr/>
            </a:lvl3pPr>
          </a:lstStyle>
          <a:p>
            <a:pPr lvl="0"/>
            <a:r>
              <a:rPr lang="en-US" altLang="ko-KR" dirty="0"/>
              <a:t>Words</a:t>
            </a:r>
            <a:endParaRPr lang="ko-KR" altLang="en-US" dirty="0"/>
          </a:p>
          <a:p>
            <a:pPr lvl="1"/>
            <a:r>
              <a:rPr lang="en-US" altLang="ko-KR" dirty="0"/>
              <a:t>Words</a:t>
            </a:r>
            <a:endParaRPr lang="ko-KR" altLang="en-US" dirty="0"/>
          </a:p>
          <a:p>
            <a:pPr lvl="2"/>
            <a:r>
              <a:rPr lang="en-US" altLang="ko-KR" dirty="0"/>
              <a:t>Words</a:t>
            </a:r>
          </a:p>
          <a:p>
            <a:pPr lvl="3"/>
            <a:r>
              <a:rPr lang="en-US" altLang="ko-KR" dirty="0"/>
              <a:t>Words</a:t>
            </a:r>
          </a:p>
          <a:p>
            <a:pPr lvl="4"/>
            <a:r>
              <a:rPr lang="en-US" altLang="ko-KR" dirty="0"/>
              <a:t>Words</a:t>
            </a:r>
            <a:endParaRPr lang="ko-KR" altLang="en-US" dirty="0"/>
          </a:p>
        </p:txBody>
      </p:sp>
      <p:sp>
        <p:nvSpPr>
          <p:cNvPr id="5" name="제목 1"/>
          <p:cNvSpPr>
            <a:spLocks noGrp="1"/>
          </p:cNvSpPr>
          <p:nvPr>
            <p:ph type="title" hasCustomPrompt="1"/>
          </p:nvPr>
        </p:nvSpPr>
        <p:spPr>
          <a:xfrm>
            <a:off x="369531" y="118429"/>
            <a:ext cx="10725149" cy="638175"/>
          </a:xfrm>
          <a:noFill/>
          <a:ln>
            <a:noFill/>
          </a:ln>
        </p:spPr>
        <p:txBody>
          <a:bodyPr/>
          <a:lstStyle>
            <a:lvl1pPr algn="l">
              <a:defRPr b="0"/>
            </a:lvl1pPr>
          </a:lstStyle>
          <a:p>
            <a:r>
              <a:rPr lang="en-US" altLang="ko-KR" dirty="0"/>
              <a:t>Title</a:t>
            </a:r>
            <a:endParaRPr lang="ko-KR" altLang="en-US" dirty="0"/>
          </a:p>
        </p:txBody>
      </p:sp>
      <p:sp>
        <p:nvSpPr>
          <p:cNvPr id="4" name="Line 66">
            <a:extLst>
              <a:ext uri="{FF2B5EF4-FFF2-40B4-BE49-F238E27FC236}">
                <a16:creationId xmlns:a16="http://schemas.microsoft.com/office/drawing/2014/main" id="{67B3E873-1394-3543-8BD2-2C910090ECBD}"/>
              </a:ext>
            </a:extLst>
          </p:cNvPr>
          <p:cNvSpPr>
            <a:spLocks noChangeShapeType="1"/>
          </p:cNvSpPr>
          <p:nvPr/>
        </p:nvSpPr>
        <p:spPr bwMode="auto">
          <a:xfrm flipV="1">
            <a:off x="369531" y="756603"/>
            <a:ext cx="11410359" cy="0"/>
          </a:xfrm>
          <a:prstGeom prst="line">
            <a:avLst/>
          </a:prstGeom>
          <a:noFill/>
          <a:ln w="38100">
            <a:solidFill>
              <a:schemeClr val="accent1"/>
            </a:solidFill>
            <a:miter lim="800000"/>
            <a:headEnd/>
            <a:tailEnd/>
          </a:ln>
          <a:effectLst/>
        </p:spPr>
        <p:txBody>
          <a:bodyPr wrap="none"/>
          <a:lstStyle/>
          <a:p>
            <a:endParaRPr lang="ko-KR" altLang="en-US" sz="1800"/>
          </a:p>
        </p:txBody>
      </p:sp>
      <p:sp>
        <p:nvSpPr>
          <p:cNvPr id="9" name="Slide Number Placeholder 8">
            <a:extLst>
              <a:ext uri="{FF2B5EF4-FFF2-40B4-BE49-F238E27FC236}">
                <a16:creationId xmlns:a16="http://schemas.microsoft.com/office/drawing/2014/main" id="{4403002C-B894-EA4E-9F9C-C47945496723}"/>
              </a:ext>
            </a:extLst>
          </p:cNvPr>
          <p:cNvSpPr>
            <a:spLocks noGrp="1"/>
          </p:cNvSpPr>
          <p:nvPr>
            <p:ph type="sldNum" sz="quarter" idx="12"/>
          </p:nvPr>
        </p:nvSpPr>
        <p:spPr/>
        <p:txBody>
          <a:bodyPr/>
          <a:lstStyle/>
          <a:p>
            <a:fld id="{05ACA1E6-7496-4027-B79E-938CB706228E}" type="slidenum">
              <a:rPr lang="en-CA" smtClean="0"/>
              <a:t>‹#›</a:t>
            </a:fld>
            <a:endParaRPr lang="en-CA"/>
          </a:p>
        </p:txBody>
      </p:sp>
    </p:spTree>
    <p:extLst>
      <p:ext uri="{BB962C8B-B14F-4D97-AF65-F5344CB8AC3E}">
        <p14:creationId xmlns:p14="http://schemas.microsoft.com/office/powerpoint/2010/main" val="214375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Double content">
    <p:spTree>
      <p:nvGrpSpPr>
        <p:cNvPr id="1" name=""/>
        <p:cNvGrpSpPr/>
        <p:nvPr/>
      </p:nvGrpSpPr>
      <p:grpSpPr>
        <a:xfrm>
          <a:off x="0" y="0"/>
          <a:ext cx="0" cy="0"/>
          <a:chOff x="0" y="0"/>
          <a:chExt cx="0" cy="0"/>
        </a:xfrm>
      </p:grpSpPr>
      <p:sp>
        <p:nvSpPr>
          <p:cNvPr id="3" name="내용 개체 틀 2"/>
          <p:cNvSpPr>
            <a:spLocks noGrp="1"/>
          </p:cNvSpPr>
          <p:nvPr>
            <p:ph sz="half" idx="1" hasCustomPrompt="1"/>
          </p:nvPr>
        </p:nvSpPr>
        <p:spPr>
          <a:xfrm>
            <a:off x="645825" y="1250206"/>
            <a:ext cx="5384800" cy="4525963"/>
          </a:xfrm>
        </p:spPr>
        <p:txBody>
          <a:bodyPr/>
          <a:lstStyle>
            <a:lvl1pPr>
              <a:defRPr sz="3200"/>
            </a:lvl1pPr>
            <a:lvl2pPr>
              <a:defRPr sz="2800"/>
            </a:lvl2pPr>
            <a:lvl3pPr>
              <a:defRPr sz="2400"/>
            </a:lvl3pPr>
            <a:lvl4pPr>
              <a:defRPr sz="2000"/>
            </a:lvl4pPr>
            <a:lvl5pPr>
              <a:defRPr sz="2000"/>
            </a:lvl5pPr>
            <a:lvl6pPr>
              <a:defRPr sz="1800"/>
            </a:lvl6pPr>
            <a:lvl7pPr>
              <a:defRPr sz="1800"/>
            </a:lvl7pPr>
            <a:lvl8pPr>
              <a:defRPr sz="1800"/>
            </a:lvl8pPr>
            <a:lvl9pPr>
              <a:defRPr sz="1800"/>
            </a:lvl9pPr>
          </a:lstStyle>
          <a:p>
            <a:pPr lvl="0"/>
            <a:r>
              <a:rPr lang="en-US" altLang="ko-KR" dirty="0"/>
              <a:t>Words</a:t>
            </a:r>
          </a:p>
          <a:p>
            <a:pPr lvl="1"/>
            <a:r>
              <a:rPr lang="en-US" altLang="ko-KR" dirty="0"/>
              <a:t>Words</a:t>
            </a:r>
          </a:p>
          <a:p>
            <a:pPr lvl="2"/>
            <a:r>
              <a:rPr lang="en-US" altLang="ko-KR" dirty="0"/>
              <a:t>Words</a:t>
            </a:r>
          </a:p>
          <a:p>
            <a:pPr lvl="3"/>
            <a:r>
              <a:rPr lang="en-US" altLang="ko-KR" dirty="0"/>
              <a:t>Words</a:t>
            </a:r>
          </a:p>
          <a:p>
            <a:pPr lvl="4"/>
            <a:r>
              <a:rPr lang="en-US" altLang="ko-KR" dirty="0"/>
              <a:t>Words</a:t>
            </a:r>
            <a:endParaRPr lang="ko-KR" altLang="en-US" dirty="0"/>
          </a:p>
        </p:txBody>
      </p:sp>
      <p:sp>
        <p:nvSpPr>
          <p:cNvPr id="4" name="내용 개체 틀 3"/>
          <p:cNvSpPr>
            <a:spLocks noGrp="1"/>
          </p:cNvSpPr>
          <p:nvPr>
            <p:ph sz="half" idx="2" hasCustomPrompt="1"/>
          </p:nvPr>
        </p:nvSpPr>
        <p:spPr>
          <a:xfrm>
            <a:off x="6233825" y="1250206"/>
            <a:ext cx="5384800" cy="4525963"/>
          </a:xfrm>
        </p:spPr>
        <p:txBody>
          <a:bodyPr/>
          <a:lstStyle>
            <a:lvl1pPr>
              <a:defRPr sz="3200"/>
            </a:lvl1pPr>
            <a:lvl2pPr>
              <a:defRPr sz="2800"/>
            </a:lvl2pPr>
            <a:lvl3pPr>
              <a:defRPr sz="2400"/>
            </a:lvl3pPr>
            <a:lvl4pPr>
              <a:defRPr sz="2000"/>
            </a:lvl4pPr>
            <a:lvl5pPr>
              <a:defRPr sz="2000"/>
            </a:lvl5pPr>
            <a:lvl6pPr>
              <a:defRPr sz="1800"/>
            </a:lvl6pPr>
            <a:lvl7pPr>
              <a:defRPr sz="1800"/>
            </a:lvl7pPr>
            <a:lvl8pPr>
              <a:defRPr sz="1800"/>
            </a:lvl8pPr>
            <a:lvl9pPr>
              <a:defRPr sz="1800"/>
            </a:lvl9pPr>
          </a:lstStyle>
          <a:p>
            <a:pPr lvl="0"/>
            <a:r>
              <a:rPr lang="en-US" altLang="ko-KR" dirty="0"/>
              <a:t>Words</a:t>
            </a:r>
          </a:p>
          <a:p>
            <a:pPr lvl="1"/>
            <a:r>
              <a:rPr lang="en-US" altLang="ko-KR" dirty="0"/>
              <a:t>Words</a:t>
            </a:r>
          </a:p>
          <a:p>
            <a:pPr lvl="2"/>
            <a:r>
              <a:rPr lang="en-US" altLang="ko-KR" dirty="0"/>
              <a:t>Words</a:t>
            </a:r>
          </a:p>
          <a:p>
            <a:pPr lvl="3"/>
            <a:r>
              <a:rPr lang="en-US" altLang="ko-KR" dirty="0"/>
              <a:t>Words</a:t>
            </a:r>
          </a:p>
          <a:p>
            <a:pPr lvl="4"/>
            <a:r>
              <a:rPr lang="en-US" altLang="ko-KR" dirty="0"/>
              <a:t>Words</a:t>
            </a:r>
            <a:endParaRPr lang="ko-KR" altLang="en-US" dirty="0"/>
          </a:p>
        </p:txBody>
      </p:sp>
      <p:sp>
        <p:nvSpPr>
          <p:cNvPr id="7" name="Line 66">
            <a:extLst>
              <a:ext uri="{FF2B5EF4-FFF2-40B4-BE49-F238E27FC236}">
                <a16:creationId xmlns:a16="http://schemas.microsoft.com/office/drawing/2014/main" id="{43238AEC-E676-EF48-A1EE-CE1856C5DB86}"/>
              </a:ext>
            </a:extLst>
          </p:cNvPr>
          <p:cNvSpPr>
            <a:spLocks noChangeShapeType="1"/>
          </p:cNvSpPr>
          <p:nvPr/>
        </p:nvSpPr>
        <p:spPr bwMode="auto">
          <a:xfrm flipV="1">
            <a:off x="369532" y="756603"/>
            <a:ext cx="11436289" cy="0"/>
          </a:xfrm>
          <a:prstGeom prst="line">
            <a:avLst/>
          </a:prstGeom>
          <a:noFill/>
          <a:ln w="38100">
            <a:solidFill>
              <a:schemeClr val="accent1"/>
            </a:solidFill>
            <a:miter lim="800000"/>
            <a:headEnd/>
            <a:tailEnd/>
          </a:ln>
          <a:effectLst/>
        </p:spPr>
        <p:txBody>
          <a:bodyPr wrap="none"/>
          <a:lstStyle/>
          <a:p>
            <a:endParaRPr lang="ko-KR" altLang="en-US" sz="1800"/>
          </a:p>
        </p:txBody>
      </p:sp>
      <p:sp>
        <p:nvSpPr>
          <p:cNvPr id="2" name="Slide Number Placeholder 1">
            <a:extLst>
              <a:ext uri="{FF2B5EF4-FFF2-40B4-BE49-F238E27FC236}">
                <a16:creationId xmlns:a16="http://schemas.microsoft.com/office/drawing/2014/main" id="{63EE7B0E-2C93-BA42-B420-3285D7F3E908}"/>
              </a:ext>
            </a:extLst>
          </p:cNvPr>
          <p:cNvSpPr>
            <a:spLocks noGrp="1"/>
          </p:cNvSpPr>
          <p:nvPr>
            <p:ph type="sldNum" sz="quarter" idx="10"/>
          </p:nvPr>
        </p:nvSpPr>
        <p:spPr/>
        <p:txBody>
          <a:bodyPr/>
          <a:lstStyle/>
          <a:p>
            <a:fld id="{05ACA1E6-7496-4027-B79E-938CB706228E}" type="slidenum">
              <a:rPr lang="en-CA" smtClean="0"/>
              <a:t>‹#›</a:t>
            </a:fld>
            <a:endParaRPr lang="en-CA"/>
          </a:p>
        </p:txBody>
      </p:sp>
      <p:sp>
        <p:nvSpPr>
          <p:cNvPr id="12" name="제목 1">
            <a:extLst>
              <a:ext uri="{FF2B5EF4-FFF2-40B4-BE49-F238E27FC236}">
                <a16:creationId xmlns:a16="http://schemas.microsoft.com/office/drawing/2014/main" id="{4EEA1B3E-FF6B-734D-830E-C9FC203C0A8A}"/>
              </a:ext>
            </a:extLst>
          </p:cNvPr>
          <p:cNvSpPr>
            <a:spLocks noGrp="1"/>
          </p:cNvSpPr>
          <p:nvPr>
            <p:ph type="title" hasCustomPrompt="1"/>
          </p:nvPr>
        </p:nvSpPr>
        <p:spPr>
          <a:xfrm>
            <a:off x="369531" y="118429"/>
            <a:ext cx="10725149" cy="638175"/>
          </a:xfrm>
          <a:noFill/>
          <a:ln>
            <a:noFill/>
          </a:ln>
        </p:spPr>
        <p:txBody>
          <a:bodyPr/>
          <a:lstStyle>
            <a:lvl1pPr algn="l">
              <a:defRPr b="0"/>
            </a:lvl1pPr>
          </a:lstStyle>
          <a:p>
            <a:r>
              <a:rPr lang="en-US" altLang="ko-KR" dirty="0"/>
              <a:t>Title</a:t>
            </a:r>
            <a:endParaRPr lang="ko-KR" altLang="en-US" dirty="0"/>
          </a:p>
        </p:txBody>
      </p:sp>
    </p:spTree>
    <p:extLst>
      <p:ext uri="{BB962C8B-B14F-4D97-AF65-F5344CB8AC3E}">
        <p14:creationId xmlns:p14="http://schemas.microsoft.com/office/powerpoint/2010/main" val="292348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p:spTree>
      <p:nvGrpSpPr>
        <p:cNvPr id="1" name=""/>
        <p:cNvGrpSpPr/>
        <p:nvPr/>
      </p:nvGrpSpPr>
      <p:grpSpPr>
        <a:xfrm>
          <a:off x="0" y="0"/>
          <a:ext cx="0" cy="0"/>
          <a:chOff x="0" y="0"/>
          <a:chExt cx="0" cy="0"/>
        </a:xfrm>
      </p:grpSpPr>
      <p:sp>
        <p:nvSpPr>
          <p:cNvPr id="2" name="제목 1"/>
          <p:cNvSpPr>
            <a:spLocks noGrp="1"/>
          </p:cNvSpPr>
          <p:nvPr>
            <p:ph type="title" hasCustomPrompt="1"/>
          </p:nvPr>
        </p:nvSpPr>
        <p:spPr>
          <a:xfrm>
            <a:off x="914400" y="2747964"/>
            <a:ext cx="10363200" cy="1362075"/>
          </a:xfrm>
          <a:ln>
            <a:noFill/>
          </a:ln>
        </p:spPr>
        <p:txBody>
          <a:bodyPr anchor="t"/>
          <a:lstStyle>
            <a:lvl1pPr algn="ctr">
              <a:defRPr sz="4000" b="0" cap="none"/>
            </a:lvl1pPr>
          </a:lstStyle>
          <a:p>
            <a:r>
              <a:rPr lang="en-US" altLang="ko-KR" dirty="0"/>
              <a:t>Section heading</a:t>
            </a:r>
            <a:endParaRPr lang="ko-KR" altLang="en-US" dirty="0"/>
          </a:p>
        </p:txBody>
      </p:sp>
      <p:sp>
        <p:nvSpPr>
          <p:cNvPr id="5" name="Line 66">
            <a:extLst>
              <a:ext uri="{FF2B5EF4-FFF2-40B4-BE49-F238E27FC236}">
                <a16:creationId xmlns:a16="http://schemas.microsoft.com/office/drawing/2014/main" id="{5A7CBECB-F891-1E49-A038-D12E9EBD544E}"/>
              </a:ext>
            </a:extLst>
          </p:cNvPr>
          <p:cNvSpPr>
            <a:spLocks noChangeShapeType="1"/>
          </p:cNvSpPr>
          <p:nvPr/>
        </p:nvSpPr>
        <p:spPr bwMode="auto">
          <a:xfrm flipV="1">
            <a:off x="-77058" y="0"/>
            <a:ext cx="12346116" cy="0"/>
          </a:xfrm>
          <a:prstGeom prst="line">
            <a:avLst/>
          </a:prstGeom>
          <a:noFill/>
          <a:ln w="76200">
            <a:solidFill>
              <a:schemeClr val="accent1"/>
            </a:solidFill>
            <a:miter lim="800000"/>
            <a:headEnd/>
            <a:tailEnd/>
          </a:ln>
          <a:effectLst/>
        </p:spPr>
        <p:txBody>
          <a:bodyPr wrap="none"/>
          <a:lstStyle/>
          <a:p>
            <a:endParaRPr lang="ko-KR" altLang="en-US" sz="1800"/>
          </a:p>
        </p:txBody>
      </p:sp>
      <p:sp>
        <p:nvSpPr>
          <p:cNvPr id="6" name="Line 66">
            <a:extLst>
              <a:ext uri="{FF2B5EF4-FFF2-40B4-BE49-F238E27FC236}">
                <a16:creationId xmlns:a16="http://schemas.microsoft.com/office/drawing/2014/main" id="{A0F4931F-670B-5345-A445-E4A05AED83C7}"/>
              </a:ext>
            </a:extLst>
          </p:cNvPr>
          <p:cNvSpPr>
            <a:spLocks noChangeShapeType="1"/>
          </p:cNvSpPr>
          <p:nvPr/>
        </p:nvSpPr>
        <p:spPr bwMode="auto">
          <a:xfrm flipV="1">
            <a:off x="-104689" y="6858000"/>
            <a:ext cx="12346116" cy="0"/>
          </a:xfrm>
          <a:prstGeom prst="line">
            <a:avLst/>
          </a:prstGeom>
          <a:noFill/>
          <a:ln w="76200">
            <a:solidFill>
              <a:schemeClr val="accent1"/>
            </a:solidFill>
            <a:miter lim="800000"/>
            <a:headEnd/>
            <a:tailEnd/>
          </a:ln>
          <a:effectLst/>
        </p:spPr>
        <p:txBody>
          <a:bodyPr wrap="none"/>
          <a:lstStyle/>
          <a:p>
            <a:endParaRPr lang="ko-KR" altLang="en-US" sz="1800"/>
          </a:p>
        </p:txBody>
      </p:sp>
    </p:spTree>
    <p:extLst>
      <p:ext uri="{BB962C8B-B14F-4D97-AF65-F5344CB8AC3E}">
        <p14:creationId xmlns:p14="http://schemas.microsoft.com/office/powerpoint/2010/main" val="3124079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Double content - titled">
    <p:spTree>
      <p:nvGrpSpPr>
        <p:cNvPr id="1" name=""/>
        <p:cNvGrpSpPr/>
        <p:nvPr/>
      </p:nvGrpSpPr>
      <p:grpSpPr>
        <a:xfrm>
          <a:off x="0" y="0"/>
          <a:ext cx="0" cy="0"/>
          <a:chOff x="0" y="0"/>
          <a:chExt cx="0" cy="0"/>
        </a:xfrm>
      </p:grpSpPr>
      <p:sp>
        <p:nvSpPr>
          <p:cNvPr id="3" name="텍스트 개체 틀 2"/>
          <p:cNvSpPr>
            <a:spLocks noGrp="1"/>
          </p:cNvSpPr>
          <p:nvPr>
            <p:ph type="body" idx="1" hasCustomPrompt="1"/>
          </p:nvPr>
        </p:nvSpPr>
        <p:spPr>
          <a:xfrm>
            <a:off x="609600" y="1258655"/>
            <a:ext cx="5386917" cy="63976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ko-KR" dirty="0"/>
              <a:t>Left title</a:t>
            </a:r>
            <a:endParaRPr lang="ko-KR" altLang="en-US" dirty="0"/>
          </a:p>
        </p:txBody>
      </p:sp>
      <p:sp>
        <p:nvSpPr>
          <p:cNvPr id="4" name="내용 개체 틀 3"/>
          <p:cNvSpPr>
            <a:spLocks noGrp="1"/>
          </p:cNvSpPr>
          <p:nvPr>
            <p:ph sz="half" idx="2" hasCustomPrompt="1"/>
          </p:nvPr>
        </p:nvSpPr>
        <p:spPr>
          <a:xfrm>
            <a:off x="609600" y="1898417"/>
            <a:ext cx="5386917" cy="3951288"/>
          </a:xfrm>
        </p:spPr>
        <p:txBody>
          <a:bodyPr/>
          <a:lstStyle>
            <a:lvl1pPr>
              <a:defRPr sz="3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ko-KR" dirty="0"/>
              <a:t>Words</a:t>
            </a:r>
            <a:endParaRPr lang="ko-KR" altLang="en-US" dirty="0"/>
          </a:p>
        </p:txBody>
      </p:sp>
      <p:sp>
        <p:nvSpPr>
          <p:cNvPr id="5" name="텍스트 개체 틀 4"/>
          <p:cNvSpPr>
            <a:spLocks noGrp="1"/>
          </p:cNvSpPr>
          <p:nvPr>
            <p:ph type="body" sz="quarter" idx="3" hasCustomPrompt="1"/>
          </p:nvPr>
        </p:nvSpPr>
        <p:spPr>
          <a:xfrm>
            <a:off x="6193368" y="1258655"/>
            <a:ext cx="5389033" cy="63976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ko-KR" dirty="0"/>
              <a:t>Right title</a:t>
            </a:r>
            <a:endParaRPr lang="ko-KR" altLang="en-US" dirty="0"/>
          </a:p>
        </p:txBody>
      </p:sp>
      <p:sp>
        <p:nvSpPr>
          <p:cNvPr id="6" name="내용 개체 틀 5"/>
          <p:cNvSpPr>
            <a:spLocks noGrp="1"/>
          </p:cNvSpPr>
          <p:nvPr>
            <p:ph sz="quarter" idx="4" hasCustomPrompt="1"/>
          </p:nvPr>
        </p:nvSpPr>
        <p:spPr>
          <a:xfrm>
            <a:off x="6193368" y="1898417"/>
            <a:ext cx="5389033" cy="3951288"/>
          </a:xfrm>
        </p:spPr>
        <p:txBody>
          <a:bodyPr/>
          <a:lstStyle>
            <a:lvl1pPr>
              <a:defRPr sz="3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ko-KR" dirty="0"/>
              <a:t>Words</a:t>
            </a:r>
            <a:endParaRPr lang="ko-KR" altLang="en-US" dirty="0"/>
          </a:p>
        </p:txBody>
      </p:sp>
      <p:sp>
        <p:nvSpPr>
          <p:cNvPr id="9" name="Line 66">
            <a:extLst>
              <a:ext uri="{FF2B5EF4-FFF2-40B4-BE49-F238E27FC236}">
                <a16:creationId xmlns:a16="http://schemas.microsoft.com/office/drawing/2014/main" id="{2473502F-33E0-294C-B0A7-D634CB781736}"/>
              </a:ext>
            </a:extLst>
          </p:cNvPr>
          <p:cNvSpPr>
            <a:spLocks noChangeShapeType="1"/>
          </p:cNvSpPr>
          <p:nvPr/>
        </p:nvSpPr>
        <p:spPr bwMode="auto">
          <a:xfrm flipV="1">
            <a:off x="369532" y="756603"/>
            <a:ext cx="11436289" cy="0"/>
          </a:xfrm>
          <a:prstGeom prst="line">
            <a:avLst/>
          </a:prstGeom>
          <a:noFill/>
          <a:ln w="38100">
            <a:solidFill>
              <a:schemeClr val="accent1"/>
            </a:solidFill>
            <a:miter lim="800000"/>
            <a:headEnd/>
            <a:tailEnd/>
          </a:ln>
          <a:effectLst/>
        </p:spPr>
        <p:txBody>
          <a:bodyPr wrap="none"/>
          <a:lstStyle/>
          <a:p>
            <a:endParaRPr lang="ko-KR" altLang="en-US" sz="1800"/>
          </a:p>
        </p:txBody>
      </p:sp>
      <p:sp>
        <p:nvSpPr>
          <p:cNvPr id="2" name="Slide Number Placeholder 1">
            <a:extLst>
              <a:ext uri="{FF2B5EF4-FFF2-40B4-BE49-F238E27FC236}">
                <a16:creationId xmlns:a16="http://schemas.microsoft.com/office/drawing/2014/main" id="{62769056-9B24-3340-82FF-6C6B5739D9BC}"/>
              </a:ext>
            </a:extLst>
          </p:cNvPr>
          <p:cNvSpPr>
            <a:spLocks noGrp="1"/>
          </p:cNvSpPr>
          <p:nvPr>
            <p:ph type="sldNum" sz="quarter" idx="10"/>
          </p:nvPr>
        </p:nvSpPr>
        <p:spPr/>
        <p:txBody>
          <a:bodyPr/>
          <a:lstStyle/>
          <a:p>
            <a:fld id="{05ACA1E6-7496-4027-B79E-938CB706228E}" type="slidenum">
              <a:rPr lang="en-CA" smtClean="0"/>
              <a:t>‹#›</a:t>
            </a:fld>
            <a:endParaRPr lang="en-CA"/>
          </a:p>
        </p:txBody>
      </p:sp>
      <p:sp>
        <p:nvSpPr>
          <p:cNvPr id="13" name="제목 1">
            <a:extLst>
              <a:ext uri="{FF2B5EF4-FFF2-40B4-BE49-F238E27FC236}">
                <a16:creationId xmlns:a16="http://schemas.microsoft.com/office/drawing/2014/main" id="{AA231EA3-1A2F-1844-B410-74339C343F3B}"/>
              </a:ext>
            </a:extLst>
          </p:cNvPr>
          <p:cNvSpPr>
            <a:spLocks noGrp="1"/>
          </p:cNvSpPr>
          <p:nvPr>
            <p:ph type="title" hasCustomPrompt="1"/>
          </p:nvPr>
        </p:nvSpPr>
        <p:spPr>
          <a:xfrm>
            <a:off x="369531" y="118429"/>
            <a:ext cx="10725149" cy="638175"/>
          </a:xfrm>
          <a:noFill/>
          <a:ln>
            <a:noFill/>
          </a:ln>
        </p:spPr>
        <p:txBody>
          <a:bodyPr/>
          <a:lstStyle>
            <a:lvl1pPr algn="l">
              <a:defRPr b="0"/>
            </a:lvl1pPr>
          </a:lstStyle>
          <a:p>
            <a:r>
              <a:rPr lang="en-US" altLang="ko-KR" dirty="0"/>
              <a:t>Title</a:t>
            </a:r>
            <a:endParaRPr lang="ko-KR" altLang="en-US" dirty="0"/>
          </a:p>
        </p:txBody>
      </p:sp>
    </p:spTree>
    <p:extLst>
      <p:ext uri="{BB962C8B-B14F-4D97-AF65-F5344CB8AC3E}">
        <p14:creationId xmlns:p14="http://schemas.microsoft.com/office/powerpoint/2010/main" val="1569419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Just borders">
    <p:spTree>
      <p:nvGrpSpPr>
        <p:cNvPr id="1" name=""/>
        <p:cNvGrpSpPr/>
        <p:nvPr/>
      </p:nvGrpSpPr>
      <p:grpSpPr>
        <a:xfrm>
          <a:off x="0" y="0"/>
          <a:ext cx="0" cy="0"/>
          <a:chOff x="0" y="0"/>
          <a:chExt cx="0" cy="0"/>
        </a:xfrm>
      </p:grpSpPr>
      <p:sp>
        <p:nvSpPr>
          <p:cNvPr id="6" name="Line 66">
            <a:extLst>
              <a:ext uri="{FF2B5EF4-FFF2-40B4-BE49-F238E27FC236}">
                <a16:creationId xmlns:a16="http://schemas.microsoft.com/office/drawing/2014/main" id="{5FBB5167-3962-F644-A1B0-164B48533467}"/>
              </a:ext>
            </a:extLst>
          </p:cNvPr>
          <p:cNvSpPr>
            <a:spLocks noChangeShapeType="1"/>
          </p:cNvSpPr>
          <p:nvPr/>
        </p:nvSpPr>
        <p:spPr bwMode="auto">
          <a:xfrm flipV="1">
            <a:off x="-49427" y="0"/>
            <a:ext cx="12346116" cy="0"/>
          </a:xfrm>
          <a:prstGeom prst="line">
            <a:avLst/>
          </a:prstGeom>
          <a:noFill/>
          <a:ln w="76200">
            <a:solidFill>
              <a:schemeClr val="accent1"/>
            </a:solidFill>
            <a:miter lim="800000"/>
            <a:headEnd/>
            <a:tailEnd/>
          </a:ln>
          <a:effectLst/>
        </p:spPr>
        <p:txBody>
          <a:bodyPr wrap="none"/>
          <a:lstStyle/>
          <a:p>
            <a:endParaRPr lang="ko-KR" altLang="en-US" sz="1800"/>
          </a:p>
        </p:txBody>
      </p:sp>
      <p:sp>
        <p:nvSpPr>
          <p:cNvPr id="4" name="Line 66">
            <a:extLst>
              <a:ext uri="{FF2B5EF4-FFF2-40B4-BE49-F238E27FC236}">
                <a16:creationId xmlns:a16="http://schemas.microsoft.com/office/drawing/2014/main" id="{E355375E-B5F3-774A-87F7-3A95BA8BDF7B}"/>
              </a:ext>
            </a:extLst>
          </p:cNvPr>
          <p:cNvSpPr>
            <a:spLocks noChangeShapeType="1"/>
          </p:cNvSpPr>
          <p:nvPr/>
        </p:nvSpPr>
        <p:spPr bwMode="auto">
          <a:xfrm flipV="1">
            <a:off x="-77058" y="6858000"/>
            <a:ext cx="12346116" cy="0"/>
          </a:xfrm>
          <a:prstGeom prst="line">
            <a:avLst/>
          </a:prstGeom>
          <a:noFill/>
          <a:ln w="76200">
            <a:solidFill>
              <a:schemeClr val="accent1"/>
            </a:solidFill>
            <a:miter lim="800000"/>
            <a:headEnd/>
            <a:tailEnd/>
          </a:ln>
          <a:effectLst/>
        </p:spPr>
        <p:txBody>
          <a:bodyPr wrap="none"/>
          <a:lstStyle/>
          <a:p>
            <a:endParaRPr lang="ko-KR" altLang="en-US" sz="1800"/>
          </a:p>
        </p:txBody>
      </p:sp>
      <p:sp>
        <p:nvSpPr>
          <p:cNvPr id="2" name="Slide Number Placeholder 1">
            <a:extLst>
              <a:ext uri="{FF2B5EF4-FFF2-40B4-BE49-F238E27FC236}">
                <a16:creationId xmlns:a16="http://schemas.microsoft.com/office/drawing/2014/main" id="{CE36F63A-CE5C-9B40-933E-022B0D8B1C6B}"/>
              </a:ext>
            </a:extLst>
          </p:cNvPr>
          <p:cNvSpPr>
            <a:spLocks noGrp="1"/>
          </p:cNvSpPr>
          <p:nvPr>
            <p:ph type="sldNum" sz="quarter" idx="10"/>
          </p:nvPr>
        </p:nvSpPr>
        <p:spPr/>
        <p:txBody>
          <a:bodyPr/>
          <a:lstStyle/>
          <a:p>
            <a:fld id="{05ACA1E6-7496-4027-B79E-938CB706228E}" type="slidenum">
              <a:rPr lang="en-CA" smtClean="0"/>
              <a:t>‹#›</a:t>
            </a:fld>
            <a:endParaRPr lang="en-CA"/>
          </a:p>
        </p:txBody>
      </p:sp>
    </p:spTree>
    <p:extLst>
      <p:ext uri="{BB962C8B-B14F-4D97-AF65-F5344CB8AC3E}">
        <p14:creationId xmlns:p14="http://schemas.microsoft.com/office/powerpoint/2010/main" val="3673907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Quadrants">
    <p:spTree>
      <p:nvGrpSpPr>
        <p:cNvPr id="1" name=""/>
        <p:cNvGrpSpPr/>
        <p:nvPr/>
      </p:nvGrpSpPr>
      <p:grpSpPr>
        <a:xfrm>
          <a:off x="0" y="0"/>
          <a:ext cx="0" cy="0"/>
          <a:chOff x="0" y="0"/>
          <a:chExt cx="0" cy="0"/>
        </a:xfrm>
      </p:grpSpPr>
      <p:sp>
        <p:nvSpPr>
          <p:cNvPr id="6" name="Line 66">
            <a:extLst>
              <a:ext uri="{FF2B5EF4-FFF2-40B4-BE49-F238E27FC236}">
                <a16:creationId xmlns:a16="http://schemas.microsoft.com/office/drawing/2014/main" id="{5FBB5167-3962-F644-A1B0-164B48533467}"/>
              </a:ext>
            </a:extLst>
          </p:cNvPr>
          <p:cNvSpPr>
            <a:spLocks noChangeShapeType="1"/>
          </p:cNvSpPr>
          <p:nvPr/>
        </p:nvSpPr>
        <p:spPr bwMode="auto">
          <a:xfrm flipV="1">
            <a:off x="-49427" y="0"/>
            <a:ext cx="12346116" cy="0"/>
          </a:xfrm>
          <a:prstGeom prst="line">
            <a:avLst/>
          </a:prstGeom>
          <a:noFill/>
          <a:ln w="76200">
            <a:solidFill>
              <a:schemeClr val="accent1"/>
            </a:solidFill>
            <a:miter lim="800000"/>
            <a:headEnd/>
            <a:tailEnd/>
          </a:ln>
          <a:effectLst/>
        </p:spPr>
        <p:txBody>
          <a:bodyPr wrap="none"/>
          <a:lstStyle/>
          <a:p>
            <a:endParaRPr lang="ko-KR" altLang="en-US" sz="1800"/>
          </a:p>
        </p:txBody>
      </p:sp>
      <p:sp>
        <p:nvSpPr>
          <p:cNvPr id="4" name="Line 66">
            <a:extLst>
              <a:ext uri="{FF2B5EF4-FFF2-40B4-BE49-F238E27FC236}">
                <a16:creationId xmlns:a16="http://schemas.microsoft.com/office/drawing/2014/main" id="{E355375E-B5F3-774A-87F7-3A95BA8BDF7B}"/>
              </a:ext>
            </a:extLst>
          </p:cNvPr>
          <p:cNvSpPr>
            <a:spLocks noChangeShapeType="1"/>
          </p:cNvSpPr>
          <p:nvPr/>
        </p:nvSpPr>
        <p:spPr bwMode="auto">
          <a:xfrm flipV="1">
            <a:off x="-77058" y="6858000"/>
            <a:ext cx="12346116" cy="0"/>
          </a:xfrm>
          <a:prstGeom prst="line">
            <a:avLst/>
          </a:prstGeom>
          <a:noFill/>
          <a:ln w="76200">
            <a:solidFill>
              <a:schemeClr val="accent1"/>
            </a:solidFill>
            <a:miter lim="800000"/>
            <a:headEnd/>
            <a:tailEnd/>
          </a:ln>
          <a:effectLst/>
        </p:spPr>
        <p:txBody>
          <a:bodyPr wrap="none"/>
          <a:lstStyle/>
          <a:p>
            <a:endParaRPr lang="ko-KR" altLang="en-US" sz="1800"/>
          </a:p>
        </p:txBody>
      </p:sp>
      <p:sp>
        <p:nvSpPr>
          <p:cNvPr id="5" name="그림 개체 틀 2">
            <a:extLst>
              <a:ext uri="{FF2B5EF4-FFF2-40B4-BE49-F238E27FC236}">
                <a16:creationId xmlns:a16="http://schemas.microsoft.com/office/drawing/2014/main" id="{672F7B82-6823-A344-B297-9A5CC48E1F13}"/>
              </a:ext>
            </a:extLst>
          </p:cNvPr>
          <p:cNvSpPr>
            <a:spLocks noGrp="1"/>
          </p:cNvSpPr>
          <p:nvPr>
            <p:ph type="pic" idx="1"/>
          </p:nvPr>
        </p:nvSpPr>
        <p:spPr>
          <a:xfrm>
            <a:off x="1170518" y="765141"/>
            <a:ext cx="4183361" cy="246833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a:t>Click icon to add picture</a:t>
            </a:r>
            <a:endParaRPr lang="ko-KR" altLang="en-US"/>
          </a:p>
        </p:txBody>
      </p:sp>
      <p:sp>
        <p:nvSpPr>
          <p:cNvPr id="7" name="그림 개체 틀 2">
            <a:extLst>
              <a:ext uri="{FF2B5EF4-FFF2-40B4-BE49-F238E27FC236}">
                <a16:creationId xmlns:a16="http://schemas.microsoft.com/office/drawing/2014/main" id="{07CA502D-41E1-4240-B817-57AFD70BC6F0}"/>
              </a:ext>
            </a:extLst>
          </p:cNvPr>
          <p:cNvSpPr>
            <a:spLocks noGrp="1"/>
          </p:cNvSpPr>
          <p:nvPr>
            <p:ph type="pic" idx="10"/>
          </p:nvPr>
        </p:nvSpPr>
        <p:spPr>
          <a:xfrm>
            <a:off x="6939632" y="765141"/>
            <a:ext cx="4183361" cy="246833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a:t>Click icon to add picture</a:t>
            </a:r>
            <a:endParaRPr lang="ko-KR" altLang="en-US"/>
          </a:p>
        </p:txBody>
      </p:sp>
      <p:sp>
        <p:nvSpPr>
          <p:cNvPr id="12" name="그림 개체 틀 2">
            <a:extLst>
              <a:ext uri="{FF2B5EF4-FFF2-40B4-BE49-F238E27FC236}">
                <a16:creationId xmlns:a16="http://schemas.microsoft.com/office/drawing/2014/main" id="{D1C72364-3DC9-604F-9514-883DF7EEBE18}"/>
              </a:ext>
            </a:extLst>
          </p:cNvPr>
          <p:cNvSpPr>
            <a:spLocks noGrp="1"/>
          </p:cNvSpPr>
          <p:nvPr>
            <p:ph type="pic" idx="11"/>
          </p:nvPr>
        </p:nvSpPr>
        <p:spPr>
          <a:xfrm>
            <a:off x="1170517" y="3596648"/>
            <a:ext cx="4183361" cy="246833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a:t>Click icon to add picture</a:t>
            </a:r>
            <a:endParaRPr lang="ko-KR" altLang="en-US"/>
          </a:p>
        </p:txBody>
      </p:sp>
      <p:sp>
        <p:nvSpPr>
          <p:cNvPr id="16" name="그림 개체 틀 2">
            <a:extLst>
              <a:ext uri="{FF2B5EF4-FFF2-40B4-BE49-F238E27FC236}">
                <a16:creationId xmlns:a16="http://schemas.microsoft.com/office/drawing/2014/main" id="{4193784B-AAFC-0447-AC84-915471C69183}"/>
              </a:ext>
            </a:extLst>
          </p:cNvPr>
          <p:cNvSpPr>
            <a:spLocks noGrp="1"/>
          </p:cNvSpPr>
          <p:nvPr>
            <p:ph type="pic" idx="12"/>
          </p:nvPr>
        </p:nvSpPr>
        <p:spPr>
          <a:xfrm>
            <a:off x="6939632" y="3616526"/>
            <a:ext cx="4183361" cy="246833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a:t>Click icon to add picture</a:t>
            </a:r>
            <a:endParaRPr lang="ko-KR" altLang="en-US"/>
          </a:p>
        </p:txBody>
      </p:sp>
      <p:sp>
        <p:nvSpPr>
          <p:cNvPr id="32" name="Text Placeholder 31">
            <a:extLst>
              <a:ext uri="{FF2B5EF4-FFF2-40B4-BE49-F238E27FC236}">
                <a16:creationId xmlns:a16="http://schemas.microsoft.com/office/drawing/2014/main" id="{4036BF46-3CC3-FB43-A785-15DF5595B707}"/>
              </a:ext>
            </a:extLst>
          </p:cNvPr>
          <p:cNvSpPr>
            <a:spLocks noGrp="1"/>
          </p:cNvSpPr>
          <p:nvPr>
            <p:ph type="body" sz="quarter" idx="13" hasCustomPrompt="1"/>
          </p:nvPr>
        </p:nvSpPr>
        <p:spPr>
          <a:xfrm>
            <a:off x="1170426" y="213988"/>
            <a:ext cx="4182533" cy="550603"/>
          </a:xfrm>
        </p:spPr>
        <p:txBody>
          <a:bodyPr/>
          <a:lstStyle>
            <a:lvl1pPr marL="0" indent="0" algn="ctr">
              <a:buNone/>
              <a:defRPr sz="3200"/>
            </a:lvl1pPr>
          </a:lstStyle>
          <a:p>
            <a:pPr lvl="0"/>
            <a:r>
              <a:rPr lang="en-US" dirty="0"/>
              <a:t>Title</a:t>
            </a:r>
          </a:p>
        </p:txBody>
      </p:sp>
      <p:sp>
        <p:nvSpPr>
          <p:cNvPr id="36" name="Text Placeholder 31">
            <a:extLst>
              <a:ext uri="{FF2B5EF4-FFF2-40B4-BE49-F238E27FC236}">
                <a16:creationId xmlns:a16="http://schemas.microsoft.com/office/drawing/2014/main" id="{8484378F-A4EB-7845-937E-05F967178942}"/>
              </a:ext>
            </a:extLst>
          </p:cNvPr>
          <p:cNvSpPr>
            <a:spLocks noGrp="1"/>
          </p:cNvSpPr>
          <p:nvPr>
            <p:ph type="body" sz="quarter" idx="14" hasCustomPrompt="1"/>
          </p:nvPr>
        </p:nvSpPr>
        <p:spPr>
          <a:xfrm>
            <a:off x="6940459" y="213988"/>
            <a:ext cx="4182533" cy="550603"/>
          </a:xfrm>
        </p:spPr>
        <p:txBody>
          <a:bodyPr/>
          <a:lstStyle>
            <a:lvl1pPr marL="0" indent="0" algn="ctr">
              <a:buNone/>
              <a:defRPr sz="3200"/>
            </a:lvl1pPr>
          </a:lstStyle>
          <a:p>
            <a:pPr lvl="0"/>
            <a:r>
              <a:rPr lang="en-US" dirty="0"/>
              <a:t>Title</a:t>
            </a:r>
          </a:p>
        </p:txBody>
      </p:sp>
      <p:sp>
        <p:nvSpPr>
          <p:cNvPr id="37" name="Text Placeholder 31">
            <a:extLst>
              <a:ext uri="{FF2B5EF4-FFF2-40B4-BE49-F238E27FC236}">
                <a16:creationId xmlns:a16="http://schemas.microsoft.com/office/drawing/2014/main" id="{1EB6C479-EE50-B041-BED8-613EFA5D95F7}"/>
              </a:ext>
            </a:extLst>
          </p:cNvPr>
          <p:cNvSpPr>
            <a:spLocks noGrp="1"/>
          </p:cNvSpPr>
          <p:nvPr>
            <p:ph type="body" sz="quarter" idx="15" hasCustomPrompt="1"/>
          </p:nvPr>
        </p:nvSpPr>
        <p:spPr>
          <a:xfrm>
            <a:off x="1170426" y="6093411"/>
            <a:ext cx="4182533" cy="550603"/>
          </a:xfrm>
        </p:spPr>
        <p:txBody>
          <a:bodyPr/>
          <a:lstStyle>
            <a:lvl1pPr marL="0" indent="0" algn="ctr">
              <a:buNone/>
              <a:defRPr sz="3200"/>
            </a:lvl1pPr>
          </a:lstStyle>
          <a:p>
            <a:pPr lvl="0"/>
            <a:r>
              <a:rPr lang="en-US" dirty="0"/>
              <a:t>Title</a:t>
            </a:r>
          </a:p>
        </p:txBody>
      </p:sp>
      <p:sp>
        <p:nvSpPr>
          <p:cNvPr id="38" name="Text Placeholder 31">
            <a:extLst>
              <a:ext uri="{FF2B5EF4-FFF2-40B4-BE49-F238E27FC236}">
                <a16:creationId xmlns:a16="http://schemas.microsoft.com/office/drawing/2014/main" id="{7D0CA80B-F16F-FF48-80A3-27652129D326}"/>
              </a:ext>
            </a:extLst>
          </p:cNvPr>
          <p:cNvSpPr>
            <a:spLocks noGrp="1"/>
          </p:cNvSpPr>
          <p:nvPr>
            <p:ph type="body" sz="quarter" idx="16" hasCustomPrompt="1"/>
          </p:nvPr>
        </p:nvSpPr>
        <p:spPr>
          <a:xfrm>
            <a:off x="6940459" y="6093411"/>
            <a:ext cx="4182533" cy="550603"/>
          </a:xfrm>
        </p:spPr>
        <p:txBody>
          <a:bodyPr/>
          <a:lstStyle>
            <a:lvl1pPr marL="0" indent="0" algn="ctr">
              <a:buNone/>
              <a:defRPr sz="3200"/>
            </a:lvl1pPr>
          </a:lstStyle>
          <a:p>
            <a:pPr lvl="0"/>
            <a:r>
              <a:rPr lang="en-US" dirty="0"/>
              <a:t>Title</a:t>
            </a:r>
          </a:p>
        </p:txBody>
      </p:sp>
      <p:sp>
        <p:nvSpPr>
          <p:cNvPr id="2" name="Slide Number Placeholder 1">
            <a:extLst>
              <a:ext uri="{FF2B5EF4-FFF2-40B4-BE49-F238E27FC236}">
                <a16:creationId xmlns:a16="http://schemas.microsoft.com/office/drawing/2014/main" id="{67FB7F21-D986-DE48-8D0B-E206BB744136}"/>
              </a:ext>
            </a:extLst>
          </p:cNvPr>
          <p:cNvSpPr>
            <a:spLocks noGrp="1"/>
          </p:cNvSpPr>
          <p:nvPr>
            <p:ph type="sldNum" sz="quarter" idx="17"/>
          </p:nvPr>
        </p:nvSpPr>
        <p:spPr/>
        <p:txBody>
          <a:bodyPr/>
          <a:lstStyle/>
          <a:p>
            <a:fld id="{05ACA1E6-7496-4027-B79E-938CB706228E}" type="slidenum">
              <a:rPr lang="en-CA" smtClean="0"/>
              <a:t>‹#›</a:t>
            </a:fld>
            <a:endParaRPr lang="en-CA"/>
          </a:p>
        </p:txBody>
      </p:sp>
    </p:spTree>
    <p:extLst>
      <p:ext uri="{BB962C8B-B14F-4D97-AF65-F5344CB8AC3E}">
        <p14:creationId xmlns:p14="http://schemas.microsoft.com/office/powerpoint/2010/main" val="3066520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p:spTree>
      <p:nvGrpSpPr>
        <p:cNvPr id="1" name=""/>
        <p:cNvGrpSpPr/>
        <p:nvPr/>
      </p:nvGrpSpPr>
      <p:grpSpPr>
        <a:xfrm>
          <a:off x="0" y="0"/>
          <a:ext cx="0" cy="0"/>
          <a:chOff x="0" y="0"/>
          <a:chExt cx="0" cy="0"/>
        </a:xfrm>
      </p:grpSpPr>
      <p:sp>
        <p:nvSpPr>
          <p:cNvPr id="2" name="제목 1"/>
          <p:cNvSpPr>
            <a:spLocks noGrp="1"/>
          </p:cNvSpPr>
          <p:nvPr>
            <p:ph type="title" hasCustomPrompt="1"/>
          </p:nvPr>
        </p:nvSpPr>
        <p:spPr>
          <a:xfrm>
            <a:off x="2389717" y="4800600"/>
            <a:ext cx="7315200" cy="566738"/>
          </a:xfrm>
        </p:spPr>
        <p:txBody>
          <a:bodyPr/>
          <a:lstStyle>
            <a:lvl1pPr algn="l">
              <a:defRPr sz="2000" b="1">
                <a:latin typeface="Calibri" panose="020F0502020204030204" pitchFamily="34" charset="0"/>
                <a:cs typeface="Calibri" panose="020F0502020204030204" pitchFamily="34" charset="0"/>
              </a:defRPr>
            </a:lvl1pPr>
          </a:lstStyle>
          <a:p>
            <a:r>
              <a:rPr lang="en-US" altLang="ko-KR" dirty="0"/>
              <a:t>Title</a:t>
            </a:r>
            <a:endParaRPr lang="ko-KR" altLang="en-US" dirty="0"/>
          </a:p>
        </p:txBody>
      </p:sp>
      <p:sp>
        <p:nvSpPr>
          <p:cNvPr id="3" name="그림 개체 틀 2"/>
          <p:cNvSpPr>
            <a:spLocks noGrp="1"/>
          </p:cNvSpPr>
          <p:nvPr>
            <p:ph type="pic" idx="1"/>
          </p:nvPr>
        </p:nvSpPr>
        <p:spPr>
          <a:xfrm>
            <a:off x="2389717" y="612775"/>
            <a:ext cx="7315200" cy="4114800"/>
          </a:xfrm>
        </p:spPr>
        <p:txBody>
          <a:bodyPr/>
          <a:lstStyle>
            <a:lvl1pPr marL="0" indent="0">
              <a:buNone/>
              <a:defRPr sz="3200">
                <a:latin typeface="Calibri" panose="020F0502020204030204" pitchFamily="34"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a:t>Click icon to add picture</a:t>
            </a:r>
            <a:endParaRPr lang="ko-KR" altLang="en-US" dirty="0"/>
          </a:p>
        </p:txBody>
      </p:sp>
      <p:sp>
        <p:nvSpPr>
          <p:cNvPr id="4" name="텍스트 개체 틀 3"/>
          <p:cNvSpPr>
            <a:spLocks noGrp="1"/>
          </p:cNvSpPr>
          <p:nvPr>
            <p:ph type="body" sz="half" idx="2" hasCustomPrompt="1"/>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ko-KR" dirty="0"/>
              <a:t>Remarks</a:t>
            </a:r>
            <a:endParaRPr lang="ko-KR" altLang="en-US" dirty="0"/>
          </a:p>
        </p:txBody>
      </p:sp>
      <p:sp>
        <p:nvSpPr>
          <p:cNvPr id="7" name="Line 66">
            <a:extLst>
              <a:ext uri="{FF2B5EF4-FFF2-40B4-BE49-F238E27FC236}">
                <a16:creationId xmlns:a16="http://schemas.microsoft.com/office/drawing/2014/main" id="{00379C94-9660-514E-8573-54286DE89411}"/>
              </a:ext>
            </a:extLst>
          </p:cNvPr>
          <p:cNvSpPr>
            <a:spLocks noChangeShapeType="1"/>
          </p:cNvSpPr>
          <p:nvPr/>
        </p:nvSpPr>
        <p:spPr bwMode="auto">
          <a:xfrm flipV="1">
            <a:off x="-49427" y="0"/>
            <a:ext cx="12346116" cy="0"/>
          </a:xfrm>
          <a:prstGeom prst="line">
            <a:avLst/>
          </a:prstGeom>
          <a:noFill/>
          <a:ln w="76200">
            <a:solidFill>
              <a:schemeClr val="accent1"/>
            </a:solidFill>
            <a:miter lim="800000"/>
            <a:headEnd/>
            <a:tailEnd/>
          </a:ln>
          <a:effectLst/>
        </p:spPr>
        <p:txBody>
          <a:bodyPr wrap="none"/>
          <a:lstStyle/>
          <a:p>
            <a:endParaRPr lang="ko-KR" altLang="en-US" sz="1800"/>
          </a:p>
        </p:txBody>
      </p:sp>
      <p:sp>
        <p:nvSpPr>
          <p:cNvPr id="8" name="Line 66">
            <a:extLst>
              <a:ext uri="{FF2B5EF4-FFF2-40B4-BE49-F238E27FC236}">
                <a16:creationId xmlns:a16="http://schemas.microsoft.com/office/drawing/2014/main" id="{D15DDF22-1F41-F644-A1F1-7ADD56BDE3A3}"/>
              </a:ext>
            </a:extLst>
          </p:cNvPr>
          <p:cNvSpPr>
            <a:spLocks noChangeShapeType="1"/>
          </p:cNvSpPr>
          <p:nvPr/>
        </p:nvSpPr>
        <p:spPr bwMode="auto">
          <a:xfrm flipV="1">
            <a:off x="-77058" y="6858000"/>
            <a:ext cx="12346116" cy="0"/>
          </a:xfrm>
          <a:prstGeom prst="line">
            <a:avLst/>
          </a:prstGeom>
          <a:noFill/>
          <a:ln w="76200">
            <a:solidFill>
              <a:schemeClr val="accent1"/>
            </a:solidFill>
            <a:miter lim="800000"/>
            <a:headEnd/>
            <a:tailEnd/>
          </a:ln>
          <a:effectLst/>
        </p:spPr>
        <p:txBody>
          <a:bodyPr wrap="none"/>
          <a:lstStyle/>
          <a:p>
            <a:endParaRPr lang="ko-KR" altLang="en-US" sz="1800"/>
          </a:p>
        </p:txBody>
      </p:sp>
      <p:sp>
        <p:nvSpPr>
          <p:cNvPr id="9" name="Slide Number Placeholder 8">
            <a:extLst>
              <a:ext uri="{FF2B5EF4-FFF2-40B4-BE49-F238E27FC236}">
                <a16:creationId xmlns:a16="http://schemas.microsoft.com/office/drawing/2014/main" id="{0A566D20-E8C7-904C-94FE-895061C60765}"/>
              </a:ext>
            </a:extLst>
          </p:cNvPr>
          <p:cNvSpPr>
            <a:spLocks noGrp="1"/>
          </p:cNvSpPr>
          <p:nvPr>
            <p:ph type="sldNum" sz="quarter" idx="10"/>
          </p:nvPr>
        </p:nvSpPr>
        <p:spPr/>
        <p:txBody>
          <a:bodyPr/>
          <a:lstStyle/>
          <a:p>
            <a:fld id="{05ACA1E6-7496-4027-B79E-938CB706228E}" type="slidenum">
              <a:rPr lang="en-CA" smtClean="0"/>
              <a:t>‹#›</a:t>
            </a:fld>
            <a:endParaRPr lang="en-CA"/>
          </a:p>
        </p:txBody>
      </p:sp>
    </p:spTree>
    <p:extLst>
      <p:ext uri="{BB962C8B-B14F-4D97-AF65-F5344CB8AC3E}">
        <p14:creationId xmlns:p14="http://schemas.microsoft.com/office/powerpoint/2010/main" val="20934904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141394" y="964692"/>
            <a:ext cx="7917007"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141394" y="2638046"/>
            <a:ext cx="7917007"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11149147" y="6457506"/>
            <a:ext cx="487680" cy="365760"/>
          </a:xfrm>
          <a:prstGeom prst="ellipse">
            <a:avLst/>
          </a:prstGeom>
          <a:noFill/>
        </p:spPr>
        <p:txBody>
          <a:bodyPr vert="horz" lIns="18288" tIns="45720" rIns="18288" bIns="45720" rtlCol="0" anchor="ctr">
            <a:noAutofit/>
          </a:bodyPr>
          <a:lstStyle>
            <a:lvl1pPr algn="ctr">
              <a:defRPr sz="1000" b="1" i="0" spc="0" baseline="0">
                <a:solidFill>
                  <a:schemeClr val="bg1"/>
                </a:solidFill>
                <a:latin typeface="Calibri" panose="020F0502020204030204" pitchFamily="34" charset="0"/>
                <a:cs typeface="Calibri" panose="020F0502020204030204" pitchFamily="34" charset="0"/>
              </a:defRPr>
            </a:lvl1pPr>
          </a:lstStyle>
          <a:p>
            <a:fld id="{05ACA1E6-7496-4027-B79E-938CB706228E}" type="slidenum">
              <a:rPr lang="en-CA" smtClean="0"/>
              <a:t>‹#›</a:t>
            </a:fld>
            <a:endParaRPr lang="en-CA"/>
          </a:p>
        </p:txBody>
      </p:sp>
      <p:pic>
        <p:nvPicPr>
          <p:cNvPr id="8" name="Picture 7" descr="A close up of a sign&#10;&#10;Description automatically generated">
            <a:extLst>
              <a:ext uri="{FF2B5EF4-FFF2-40B4-BE49-F238E27FC236}">
                <a16:creationId xmlns:a16="http://schemas.microsoft.com/office/drawing/2014/main" id="{C6965342-B6F4-4E4D-AE27-465DB42B2B52}"/>
              </a:ext>
            </a:extLst>
          </p:cNvPr>
          <p:cNvPicPr>
            <a:picLocks noChangeAspect="1"/>
          </p:cNvPicPr>
          <p:nvPr/>
        </p:nvPicPr>
        <p:blipFill>
          <a:blip r:embed="rId20"/>
          <a:stretch>
            <a:fillRect/>
          </a:stretch>
        </p:blipFill>
        <p:spPr>
          <a:xfrm>
            <a:off x="11662228" y="6562250"/>
            <a:ext cx="390073" cy="156273"/>
          </a:xfrm>
          <a:prstGeom prst="rect">
            <a:avLst/>
          </a:prstGeom>
        </p:spPr>
      </p:pic>
    </p:spTree>
    <p:extLst>
      <p:ext uri="{BB962C8B-B14F-4D97-AF65-F5344CB8AC3E}">
        <p14:creationId xmlns:p14="http://schemas.microsoft.com/office/powerpoint/2010/main" val="2279793323"/>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 id="2147483697" r:id="rId18"/>
  </p:sldLayoutIdLst>
  <p:hf hdr="0" ftr="0" dt="0"/>
  <p:txStyles>
    <p:titleStyle>
      <a:lvl1pPr algn="ctr" defTabSz="914400" rtl="0" eaLnBrk="1" latinLnBrk="0" hangingPunct="1">
        <a:lnSpc>
          <a:spcPct val="90000"/>
        </a:lnSpc>
        <a:spcBef>
          <a:spcPct val="0"/>
        </a:spcBef>
        <a:buNone/>
        <a:defRPr sz="2600" kern="1200" cap="none" spc="200" baseline="0">
          <a:solidFill>
            <a:srgbClr val="262626"/>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Calibri" panose="020F0502020204030204" pitchFamily="34" charset="0"/>
          <a:ea typeface="+mn-ea"/>
          <a:cs typeface="Calibri" panose="020F0502020204030204" pitchFamily="34" charset="0"/>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Calibri" panose="020F0502020204030204" pitchFamily="34" charset="0"/>
          <a:ea typeface="+mn-ea"/>
          <a:cs typeface="Calibri" panose="020F0502020204030204" pitchFamily="34" charset="0"/>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Calibri" panose="020F0502020204030204" pitchFamily="34" charset="0"/>
          <a:ea typeface="+mn-ea"/>
          <a:cs typeface="Calibri" panose="020F0502020204030204" pitchFamily="34" charset="0"/>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Calibri" panose="020F0502020204030204" pitchFamily="34" charset="0"/>
          <a:ea typeface="+mn-ea"/>
          <a:cs typeface="Calibri" panose="020F0502020204030204" pitchFamily="34" charset="0"/>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Calibri" panose="020F0502020204030204" pitchFamily="34" charset="0"/>
          <a:ea typeface="+mn-ea"/>
          <a:cs typeface="Calibri" panose="020F0502020204030204" pitchFamily="34" charset="0"/>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guide id="3" orient="horz" pos="4056">
          <p15:clr>
            <a:srgbClr val="F26B43"/>
          </p15:clr>
        </p15:guide>
        <p15:guide id="4" orient="horz" pos="393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8.xml"/><Relationship Id="rId5" Type="http://schemas.openxmlformats.org/officeDocument/2006/relationships/image" Target="../media/image10.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40.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5.sv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44.png"/><Relationship Id="rId5" Type="http://schemas.openxmlformats.org/officeDocument/2006/relationships/image" Target="../media/image43.svg"/><Relationship Id="rId4" Type="http://schemas.openxmlformats.org/officeDocument/2006/relationships/image" Target="../media/image42.png"/></Relationships>
</file>

<file path=ppt/slides/_rels/slide2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47.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49.jpeg"/><Relationship Id="rId2" Type="http://schemas.openxmlformats.org/officeDocument/2006/relationships/notesSlide" Target="../notesSlides/notesSlide25.xml"/><Relationship Id="rId1" Type="http://schemas.openxmlformats.org/officeDocument/2006/relationships/slideLayout" Target="../slideLayouts/slideLayout5.xml"/><Relationship Id="rId6" Type="http://schemas.openxmlformats.org/officeDocument/2006/relationships/image" Target="../media/image48.png"/><Relationship Id="rId5" Type="http://schemas.openxmlformats.org/officeDocument/2006/relationships/image" Target="../media/image10.png"/><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png"/></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png"/></Relationships>
</file>

<file path=ppt/slides/_rels/slide7.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19.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18.png"/><Relationship Id="rId2" Type="http://schemas.openxmlformats.org/officeDocument/2006/relationships/notesSlide" Target="../notesSlides/notesSlide6.xml"/><Relationship Id="rId16" Type="http://schemas.openxmlformats.org/officeDocument/2006/relationships/image" Target="../media/image29.png"/><Relationship Id="rId1" Type="http://schemas.openxmlformats.org/officeDocument/2006/relationships/slideLayout" Target="../slideLayouts/slideLayout3.xml"/><Relationship Id="rId6" Type="http://schemas.openxmlformats.org/officeDocument/2006/relationships/image" Target="../media/image23.png"/><Relationship Id="rId11" Type="http://schemas.openxmlformats.org/officeDocument/2006/relationships/image" Target="../media/image17.png"/><Relationship Id="rId5" Type="http://schemas.openxmlformats.org/officeDocument/2006/relationships/image" Target="../media/image22.png"/><Relationship Id="rId15" Type="http://schemas.openxmlformats.org/officeDocument/2006/relationships/image" Target="../media/image28.png"/><Relationship Id="rId10" Type="http://schemas.openxmlformats.org/officeDocument/2006/relationships/image" Target="../media/image15.png"/><Relationship Id="rId4" Type="http://schemas.openxmlformats.org/officeDocument/2006/relationships/image" Target="../media/image21.png"/><Relationship Id="rId9" Type="http://schemas.openxmlformats.org/officeDocument/2006/relationships/image" Target="../media/image26.png"/><Relationship Id="rId14" Type="http://schemas.openxmlformats.org/officeDocument/2006/relationships/image" Target="../media/image27.png"/></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2.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1.png"/><Relationship Id="rId17" Type="http://schemas.openxmlformats.org/officeDocument/2006/relationships/image" Target="../media/image26.png"/><Relationship Id="rId2" Type="http://schemas.openxmlformats.org/officeDocument/2006/relationships/notesSlide" Target="../notesSlides/notesSlide7.xml"/><Relationship Id="rId16" Type="http://schemas.openxmlformats.org/officeDocument/2006/relationships/image" Target="../media/image25.png"/><Relationship Id="rId1" Type="http://schemas.openxmlformats.org/officeDocument/2006/relationships/slideLayout" Target="../slideLayouts/slideLayout3.xml"/><Relationship Id="rId6" Type="http://schemas.openxmlformats.org/officeDocument/2006/relationships/image" Target="../media/image16.png"/><Relationship Id="rId11" Type="http://schemas.openxmlformats.org/officeDocument/2006/relationships/image" Target="../media/image20.png"/><Relationship Id="rId5" Type="http://schemas.openxmlformats.org/officeDocument/2006/relationships/image" Target="../media/image15.png"/><Relationship Id="rId15" Type="http://schemas.openxmlformats.org/officeDocument/2006/relationships/image" Target="../media/image24.png"/><Relationship Id="rId10" Type="http://schemas.openxmlformats.org/officeDocument/2006/relationships/image" Target="../media/image27.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31.png"/><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95117-1FCB-5C9B-6CD6-9E0D59F44B6B}"/>
              </a:ext>
            </a:extLst>
          </p:cNvPr>
          <p:cNvSpPr>
            <a:spLocks noGrp="1"/>
          </p:cNvSpPr>
          <p:nvPr>
            <p:ph type="ctrTitle"/>
          </p:nvPr>
        </p:nvSpPr>
        <p:spPr>
          <a:xfrm>
            <a:off x="208547" y="1082091"/>
            <a:ext cx="11774905" cy="2387600"/>
          </a:xfrm>
          <a:ln>
            <a:noFill/>
          </a:ln>
        </p:spPr>
        <p:txBody>
          <a:bodyPr>
            <a:noAutofit/>
          </a:bodyPr>
          <a:lstStyle/>
          <a:p>
            <a:r>
              <a:rPr lang="en-US" sz="4000" dirty="0"/>
              <a:t>Interoperability in Deep Learning: A User Survey and Failure Analysis of ONNX Model Converters </a:t>
            </a:r>
            <a:endParaRPr lang="en-CA" sz="4000" dirty="0"/>
          </a:p>
        </p:txBody>
      </p:sp>
      <p:sp>
        <p:nvSpPr>
          <p:cNvPr id="3" name="Subtitle 2">
            <a:extLst>
              <a:ext uri="{FF2B5EF4-FFF2-40B4-BE49-F238E27FC236}">
                <a16:creationId xmlns:a16="http://schemas.microsoft.com/office/drawing/2014/main" id="{B13B8113-630E-93C4-3B0F-FDD8D4D3EA1C}"/>
              </a:ext>
            </a:extLst>
          </p:cNvPr>
          <p:cNvSpPr>
            <a:spLocks noGrp="1"/>
          </p:cNvSpPr>
          <p:nvPr>
            <p:ph type="subTitle" idx="1"/>
          </p:nvPr>
        </p:nvSpPr>
        <p:spPr/>
        <p:txBody>
          <a:bodyPr/>
          <a:lstStyle/>
          <a:p>
            <a:r>
              <a:rPr lang="en-CA" b="1" dirty="0"/>
              <a:t>Purvish Jajal</a:t>
            </a:r>
            <a:r>
              <a:rPr lang="en-CA" dirty="0"/>
              <a:t>, Wenxin Jiang, Arav Tewari, Erik Kocinare, Joseph Woo, Anusha Sarraf, Yung-Hsiang Lu, George K. Thiruvathukal, James C. Davis</a:t>
            </a:r>
          </a:p>
        </p:txBody>
      </p:sp>
      <p:pic>
        <p:nvPicPr>
          <p:cNvPr id="4" name="Google Shape;312;p50">
            <a:extLst>
              <a:ext uri="{FF2B5EF4-FFF2-40B4-BE49-F238E27FC236}">
                <a16:creationId xmlns:a16="http://schemas.microsoft.com/office/drawing/2014/main" id="{648EF065-6550-B346-14E2-08DDF1C64D77}"/>
              </a:ext>
            </a:extLst>
          </p:cNvPr>
          <p:cNvPicPr preferRelativeResize="0"/>
          <p:nvPr/>
        </p:nvPicPr>
        <p:blipFill rotWithShape="1">
          <a:blip r:embed="rId3">
            <a:alphaModFix/>
          </a:blip>
          <a:srcRect/>
          <a:stretch/>
        </p:blipFill>
        <p:spPr>
          <a:xfrm>
            <a:off x="3635666" y="4736770"/>
            <a:ext cx="4920666" cy="521030"/>
          </a:xfrm>
          <a:prstGeom prst="rect">
            <a:avLst/>
          </a:prstGeom>
          <a:noFill/>
          <a:ln>
            <a:noFill/>
          </a:ln>
        </p:spPr>
      </p:pic>
      <p:pic>
        <p:nvPicPr>
          <p:cNvPr id="5" name="Google Shape;314;p50">
            <a:extLst>
              <a:ext uri="{FF2B5EF4-FFF2-40B4-BE49-F238E27FC236}">
                <a16:creationId xmlns:a16="http://schemas.microsoft.com/office/drawing/2014/main" id="{C870B7EC-C7BD-231B-35BF-A313BBDD0855}"/>
              </a:ext>
            </a:extLst>
          </p:cNvPr>
          <p:cNvPicPr preferRelativeResize="0"/>
          <p:nvPr/>
        </p:nvPicPr>
        <p:blipFill rotWithShape="1">
          <a:blip r:embed="rId4">
            <a:alphaModFix/>
          </a:blip>
          <a:srcRect/>
          <a:stretch/>
        </p:blipFill>
        <p:spPr>
          <a:xfrm>
            <a:off x="3635666" y="5478827"/>
            <a:ext cx="2700767" cy="594163"/>
          </a:xfrm>
          <a:prstGeom prst="rect">
            <a:avLst/>
          </a:prstGeom>
          <a:noFill/>
          <a:ln>
            <a:noFill/>
          </a:ln>
        </p:spPr>
      </p:pic>
      <p:pic>
        <p:nvPicPr>
          <p:cNvPr id="6" name="Google Shape;342;p50" descr="Cisco - Wikipedia">
            <a:extLst>
              <a:ext uri="{FF2B5EF4-FFF2-40B4-BE49-F238E27FC236}">
                <a16:creationId xmlns:a16="http://schemas.microsoft.com/office/drawing/2014/main" id="{52880F06-3811-188F-8AE7-C12199D2326E}"/>
              </a:ext>
            </a:extLst>
          </p:cNvPr>
          <p:cNvPicPr preferRelativeResize="0"/>
          <p:nvPr/>
        </p:nvPicPr>
        <p:blipFill rotWithShape="1">
          <a:blip r:embed="rId5">
            <a:alphaModFix/>
          </a:blip>
          <a:srcRect/>
          <a:stretch/>
        </p:blipFill>
        <p:spPr>
          <a:xfrm>
            <a:off x="10148791" y="6251936"/>
            <a:ext cx="1000356" cy="411140"/>
          </a:xfrm>
          <a:prstGeom prst="rect">
            <a:avLst/>
          </a:prstGeom>
          <a:noFill/>
          <a:ln>
            <a:noFill/>
          </a:ln>
        </p:spPr>
      </p:pic>
      <p:sp>
        <p:nvSpPr>
          <p:cNvPr id="7" name="Slide Number Placeholder 6">
            <a:extLst>
              <a:ext uri="{FF2B5EF4-FFF2-40B4-BE49-F238E27FC236}">
                <a16:creationId xmlns:a16="http://schemas.microsoft.com/office/drawing/2014/main" id="{0EB3F4F8-293B-5384-4612-93BB4F05D40A}"/>
              </a:ext>
            </a:extLst>
          </p:cNvPr>
          <p:cNvSpPr>
            <a:spLocks noGrp="1"/>
          </p:cNvSpPr>
          <p:nvPr>
            <p:ph type="sldNum" sz="quarter" idx="12"/>
          </p:nvPr>
        </p:nvSpPr>
        <p:spPr/>
        <p:txBody>
          <a:bodyPr/>
          <a:lstStyle/>
          <a:p>
            <a:fld id="{05ACA1E6-7496-4027-B79E-938CB706228E}" type="slidenum">
              <a:rPr lang="en-CA" smtClean="0"/>
              <a:t>1</a:t>
            </a:fld>
            <a:endParaRPr lang="en-CA"/>
          </a:p>
        </p:txBody>
      </p:sp>
    </p:spTree>
    <p:extLst>
      <p:ext uri="{BB962C8B-B14F-4D97-AF65-F5344CB8AC3E}">
        <p14:creationId xmlns:p14="http://schemas.microsoft.com/office/powerpoint/2010/main" val="30269858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DB0AF6-06BD-F96D-9238-8283336694C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47EEF1D-067B-F51A-CFAB-B667E127B175}"/>
              </a:ext>
            </a:extLst>
          </p:cNvPr>
          <p:cNvSpPr>
            <a:spLocks noGrp="1"/>
          </p:cNvSpPr>
          <p:nvPr>
            <p:ph type="title"/>
          </p:nvPr>
        </p:nvSpPr>
        <p:spPr>
          <a:xfrm>
            <a:off x="369531" y="118429"/>
            <a:ext cx="11280602" cy="638175"/>
          </a:xfrm>
        </p:spPr>
        <p:txBody>
          <a:bodyPr>
            <a:noAutofit/>
          </a:bodyPr>
          <a:lstStyle/>
          <a:p>
            <a:r>
              <a:rPr lang="en-CA" sz="3400" dirty="0"/>
              <a:t>Model Converters Play a Key Role in the DL Ecosystem</a:t>
            </a:r>
          </a:p>
        </p:txBody>
      </p:sp>
      <p:sp>
        <p:nvSpPr>
          <p:cNvPr id="11" name="Rectangle 10">
            <a:extLst>
              <a:ext uri="{FF2B5EF4-FFF2-40B4-BE49-F238E27FC236}">
                <a16:creationId xmlns:a16="http://schemas.microsoft.com/office/drawing/2014/main" id="{6676E71D-69D0-563A-4DDC-279B05E754B4}"/>
              </a:ext>
            </a:extLst>
          </p:cNvPr>
          <p:cNvSpPr/>
          <p:nvPr/>
        </p:nvSpPr>
        <p:spPr>
          <a:xfrm>
            <a:off x="8878711" y="5345289"/>
            <a:ext cx="688622" cy="530577"/>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21" name="Picture 20" descr="A diagram of a model conversion&#10;&#10;Description automatically generated">
            <a:extLst>
              <a:ext uri="{FF2B5EF4-FFF2-40B4-BE49-F238E27FC236}">
                <a16:creationId xmlns:a16="http://schemas.microsoft.com/office/drawing/2014/main" id="{6ECC4161-6BB5-2A35-922E-B7185C4975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9800" y="982134"/>
            <a:ext cx="7772400" cy="5782665"/>
          </a:xfrm>
          <a:prstGeom prst="rect">
            <a:avLst/>
          </a:prstGeom>
        </p:spPr>
      </p:pic>
      <p:sp>
        <p:nvSpPr>
          <p:cNvPr id="2" name="Slide Number Placeholder 1">
            <a:extLst>
              <a:ext uri="{FF2B5EF4-FFF2-40B4-BE49-F238E27FC236}">
                <a16:creationId xmlns:a16="http://schemas.microsoft.com/office/drawing/2014/main" id="{AB3225A1-6D3B-5FD2-D5F4-4F1ACA8F536A}"/>
              </a:ext>
            </a:extLst>
          </p:cNvPr>
          <p:cNvSpPr>
            <a:spLocks noGrp="1"/>
          </p:cNvSpPr>
          <p:nvPr>
            <p:ph type="sldNum" sz="quarter" idx="12"/>
          </p:nvPr>
        </p:nvSpPr>
        <p:spPr/>
        <p:txBody>
          <a:bodyPr/>
          <a:lstStyle/>
          <a:p>
            <a:fld id="{05ACA1E6-7496-4027-B79E-938CB706228E}" type="slidenum">
              <a:rPr lang="en-CA" smtClean="0"/>
              <a:t>10</a:t>
            </a:fld>
            <a:endParaRPr lang="en-CA"/>
          </a:p>
        </p:txBody>
      </p:sp>
    </p:spTree>
    <p:extLst>
      <p:ext uri="{BB962C8B-B14F-4D97-AF65-F5344CB8AC3E}">
        <p14:creationId xmlns:p14="http://schemas.microsoft.com/office/powerpoint/2010/main" val="15545506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AB52F1-DA7C-82BF-2799-4735A9EE2F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E9DAB3C-EF39-2A1C-D7AB-285A1BA4DD2A}"/>
              </a:ext>
            </a:extLst>
          </p:cNvPr>
          <p:cNvSpPr>
            <a:spLocks noGrp="1"/>
          </p:cNvSpPr>
          <p:nvPr>
            <p:ph type="title"/>
          </p:nvPr>
        </p:nvSpPr>
        <p:spPr/>
        <p:txBody>
          <a:bodyPr>
            <a:normAutofit/>
          </a:bodyPr>
          <a:lstStyle/>
          <a:p>
            <a:r>
              <a:rPr lang="en-CA" sz="5400" dirty="0"/>
              <a:t>Study Structure</a:t>
            </a:r>
          </a:p>
        </p:txBody>
      </p:sp>
    </p:spTree>
    <p:extLst>
      <p:ext uri="{BB962C8B-B14F-4D97-AF65-F5344CB8AC3E}">
        <p14:creationId xmlns:p14="http://schemas.microsoft.com/office/powerpoint/2010/main" val="27837151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01170C-72D2-AE68-47D5-CB11BEBFB78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7E704DB-A63F-FF5F-5CA0-A3E6A1AECF13}"/>
              </a:ext>
            </a:extLst>
          </p:cNvPr>
          <p:cNvSpPr>
            <a:spLocks noGrp="1"/>
          </p:cNvSpPr>
          <p:nvPr>
            <p:ph type="title"/>
          </p:nvPr>
        </p:nvSpPr>
        <p:spPr>
          <a:xfrm>
            <a:off x="369531" y="118429"/>
            <a:ext cx="11280602" cy="638175"/>
          </a:xfrm>
        </p:spPr>
        <p:txBody>
          <a:bodyPr>
            <a:noAutofit/>
          </a:bodyPr>
          <a:lstStyle/>
          <a:p>
            <a:r>
              <a:rPr lang="en-CA" sz="3600" dirty="0"/>
              <a:t>Study Structure</a:t>
            </a:r>
          </a:p>
        </p:txBody>
      </p:sp>
      <p:sp>
        <p:nvSpPr>
          <p:cNvPr id="11" name="Rectangle 10">
            <a:extLst>
              <a:ext uri="{FF2B5EF4-FFF2-40B4-BE49-F238E27FC236}">
                <a16:creationId xmlns:a16="http://schemas.microsoft.com/office/drawing/2014/main" id="{89312D75-87D6-E31A-37D2-A8B809454B37}"/>
              </a:ext>
            </a:extLst>
          </p:cNvPr>
          <p:cNvSpPr/>
          <p:nvPr/>
        </p:nvSpPr>
        <p:spPr>
          <a:xfrm>
            <a:off x="8878711" y="5345289"/>
            <a:ext cx="688622" cy="530577"/>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Slide Number Placeholder 4">
            <a:extLst>
              <a:ext uri="{FF2B5EF4-FFF2-40B4-BE49-F238E27FC236}">
                <a16:creationId xmlns:a16="http://schemas.microsoft.com/office/drawing/2014/main" id="{8CE67994-B1CB-538D-680D-8754438B33C7}"/>
              </a:ext>
            </a:extLst>
          </p:cNvPr>
          <p:cNvSpPr>
            <a:spLocks noGrp="1"/>
          </p:cNvSpPr>
          <p:nvPr>
            <p:ph type="sldNum" sz="quarter" idx="12"/>
          </p:nvPr>
        </p:nvSpPr>
        <p:spPr/>
        <p:txBody>
          <a:bodyPr/>
          <a:lstStyle/>
          <a:p>
            <a:fld id="{05ACA1E6-7496-4027-B79E-938CB706228E}" type="slidenum">
              <a:rPr lang="en-CA" smtClean="0"/>
              <a:t>12</a:t>
            </a:fld>
            <a:endParaRPr lang="en-CA"/>
          </a:p>
        </p:txBody>
      </p:sp>
      <p:pic>
        <p:nvPicPr>
          <p:cNvPr id="4" name="Picture 3">
            <a:extLst>
              <a:ext uri="{FF2B5EF4-FFF2-40B4-BE49-F238E27FC236}">
                <a16:creationId xmlns:a16="http://schemas.microsoft.com/office/drawing/2014/main" id="{86D40E48-5EA9-1A96-712E-7991CEB7BD7C}"/>
              </a:ext>
            </a:extLst>
          </p:cNvPr>
          <p:cNvPicPr>
            <a:picLocks noChangeAspect="1"/>
          </p:cNvPicPr>
          <p:nvPr/>
        </p:nvPicPr>
        <p:blipFill>
          <a:blip r:embed="rId3"/>
          <a:stretch>
            <a:fillRect/>
          </a:stretch>
        </p:blipFill>
        <p:spPr>
          <a:xfrm>
            <a:off x="1474798" y="1123699"/>
            <a:ext cx="9242403" cy="4966712"/>
          </a:xfrm>
          <a:prstGeom prst="rect">
            <a:avLst/>
          </a:prstGeom>
        </p:spPr>
      </p:pic>
      <p:cxnSp>
        <p:nvCxnSpPr>
          <p:cNvPr id="10" name="Straight Connector 9">
            <a:extLst>
              <a:ext uri="{FF2B5EF4-FFF2-40B4-BE49-F238E27FC236}">
                <a16:creationId xmlns:a16="http://schemas.microsoft.com/office/drawing/2014/main" id="{49269E99-4F8B-B17D-41F8-7749C658C141}"/>
              </a:ext>
            </a:extLst>
          </p:cNvPr>
          <p:cNvCxnSpPr>
            <a:cxnSpLocks/>
          </p:cNvCxnSpPr>
          <p:nvPr/>
        </p:nvCxnSpPr>
        <p:spPr>
          <a:xfrm flipH="1">
            <a:off x="3589020" y="4331970"/>
            <a:ext cx="628650" cy="24003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6" name="Straight Connector 15">
            <a:extLst>
              <a:ext uri="{FF2B5EF4-FFF2-40B4-BE49-F238E27FC236}">
                <a16:creationId xmlns:a16="http://schemas.microsoft.com/office/drawing/2014/main" id="{D3B53764-AB7B-6458-E6B5-B086428CB230}"/>
              </a:ext>
            </a:extLst>
          </p:cNvPr>
          <p:cNvCxnSpPr>
            <a:cxnSpLocks/>
          </p:cNvCxnSpPr>
          <p:nvPr/>
        </p:nvCxnSpPr>
        <p:spPr>
          <a:xfrm flipH="1">
            <a:off x="6423332" y="4046220"/>
            <a:ext cx="4149418" cy="57150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145688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CA747B-424F-2FDE-DE89-3B272071F1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328441-CFA8-A779-0990-76F07A361FF1}"/>
              </a:ext>
            </a:extLst>
          </p:cNvPr>
          <p:cNvSpPr>
            <a:spLocks noGrp="1"/>
          </p:cNvSpPr>
          <p:nvPr>
            <p:ph type="title"/>
          </p:nvPr>
        </p:nvSpPr>
        <p:spPr>
          <a:xfrm>
            <a:off x="914400" y="2747965"/>
            <a:ext cx="10363200" cy="1145610"/>
          </a:xfrm>
        </p:spPr>
        <p:txBody>
          <a:bodyPr>
            <a:normAutofit fontScale="90000"/>
          </a:bodyPr>
          <a:lstStyle/>
          <a:p>
            <a:r>
              <a:rPr lang="en-CA" sz="5400" dirty="0"/>
              <a:t>Study Part 1: Interoperability Study</a:t>
            </a:r>
          </a:p>
        </p:txBody>
      </p:sp>
      <p:sp>
        <p:nvSpPr>
          <p:cNvPr id="3" name="Title 1">
            <a:extLst>
              <a:ext uri="{FF2B5EF4-FFF2-40B4-BE49-F238E27FC236}">
                <a16:creationId xmlns:a16="http://schemas.microsoft.com/office/drawing/2014/main" id="{58216A9D-6A3F-E7BD-E00A-9EFAEA974C67}"/>
              </a:ext>
            </a:extLst>
          </p:cNvPr>
          <p:cNvSpPr txBox="1">
            <a:spLocks/>
          </p:cNvSpPr>
          <p:nvPr/>
        </p:nvSpPr>
        <p:spPr bwMode="black">
          <a:xfrm>
            <a:off x="1524000" y="3755771"/>
            <a:ext cx="9144000" cy="1145610"/>
          </a:xfrm>
          <a:prstGeom prst="rect">
            <a:avLst/>
          </a:prstGeom>
          <a:solidFill>
            <a:srgbClr val="FFFFFF"/>
          </a:solidFill>
          <a:ln w="31750" cap="sq">
            <a:noFill/>
            <a:miter lim="800000"/>
          </a:ln>
        </p:spPr>
        <p:txBody>
          <a:bodyPr vert="horz" lIns="182880" tIns="182880" rIns="182880" bIns="182880" rtlCol="0" anchor="t">
            <a:noAutofit/>
          </a:bodyPr>
          <a:lstStyle>
            <a:lvl1pPr algn="ctr" defTabSz="914400" rtl="0" eaLnBrk="1" latinLnBrk="0" hangingPunct="1">
              <a:lnSpc>
                <a:spcPct val="90000"/>
              </a:lnSpc>
              <a:spcBef>
                <a:spcPct val="0"/>
              </a:spcBef>
              <a:buNone/>
              <a:defRPr sz="4000" b="0" kern="1200" cap="none" spc="200" baseline="0">
                <a:solidFill>
                  <a:srgbClr val="262626"/>
                </a:solidFill>
                <a:latin typeface="Calibri" panose="020F0502020204030204" pitchFamily="34" charset="0"/>
                <a:ea typeface="+mj-ea"/>
                <a:cs typeface="Calibri" panose="020F0502020204030204" pitchFamily="34" charset="0"/>
              </a:defRPr>
            </a:lvl1pPr>
          </a:lstStyle>
          <a:p>
            <a:r>
              <a:rPr lang="en-CA" sz="3600" i="1" dirty="0"/>
              <a:t>RQ1: How and why do engineers use interoperability tools? </a:t>
            </a:r>
          </a:p>
        </p:txBody>
      </p:sp>
    </p:spTree>
    <p:extLst>
      <p:ext uri="{BB962C8B-B14F-4D97-AF65-F5344CB8AC3E}">
        <p14:creationId xmlns:p14="http://schemas.microsoft.com/office/powerpoint/2010/main" val="26829246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5081195F-E5FC-7CAD-5C1C-14D3C4F041A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0705ADC-B931-8D9B-86B0-9710F8D47E2F}"/>
              </a:ext>
            </a:extLst>
          </p:cNvPr>
          <p:cNvSpPr>
            <a:spLocks noGrp="1"/>
          </p:cNvSpPr>
          <p:nvPr>
            <p:ph type="title"/>
          </p:nvPr>
        </p:nvSpPr>
        <p:spPr>
          <a:xfrm>
            <a:off x="369531" y="118429"/>
            <a:ext cx="11280602" cy="638175"/>
          </a:xfrm>
        </p:spPr>
        <p:txBody>
          <a:bodyPr>
            <a:noAutofit/>
          </a:bodyPr>
          <a:lstStyle/>
          <a:p>
            <a:r>
              <a:rPr lang="en-CA" sz="3600" dirty="0"/>
              <a:t>Survey Methodology</a:t>
            </a:r>
          </a:p>
        </p:txBody>
      </p:sp>
      <p:sp>
        <p:nvSpPr>
          <p:cNvPr id="11" name="Rectangle 10">
            <a:extLst>
              <a:ext uri="{FF2B5EF4-FFF2-40B4-BE49-F238E27FC236}">
                <a16:creationId xmlns:a16="http://schemas.microsoft.com/office/drawing/2014/main" id="{548B84E3-5CB9-158D-E898-038D4FB71D2A}"/>
              </a:ext>
            </a:extLst>
          </p:cNvPr>
          <p:cNvSpPr/>
          <p:nvPr/>
        </p:nvSpPr>
        <p:spPr>
          <a:xfrm>
            <a:off x="8878711" y="5345289"/>
            <a:ext cx="688622" cy="530577"/>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Content Placeholder 1">
            <a:extLst>
              <a:ext uri="{FF2B5EF4-FFF2-40B4-BE49-F238E27FC236}">
                <a16:creationId xmlns:a16="http://schemas.microsoft.com/office/drawing/2014/main" id="{C904A072-EAD3-BD35-B7DC-872CEB4908A4}"/>
              </a:ext>
            </a:extLst>
          </p:cNvPr>
          <p:cNvSpPr>
            <a:spLocks noGrp="1"/>
          </p:cNvSpPr>
          <p:nvPr>
            <p:ph idx="1"/>
          </p:nvPr>
        </p:nvSpPr>
        <p:spPr>
          <a:xfrm>
            <a:off x="369530" y="982133"/>
            <a:ext cx="10993014" cy="5875867"/>
          </a:xfrm>
        </p:spPr>
        <p:txBody>
          <a:bodyPr>
            <a:normAutofit/>
          </a:bodyPr>
          <a:lstStyle/>
          <a:p>
            <a:r>
              <a:rPr lang="en-CA" sz="3200" dirty="0"/>
              <a:t>HuggingFace Users </a:t>
            </a:r>
            <a:r>
              <a:rPr lang="en-CA" sz="3200" dirty="0">
                <a:sym typeface="Wingdings" pitchFamily="2" charset="2"/>
              </a:rPr>
              <a:t> Surveyed </a:t>
            </a:r>
            <a:r>
              <a:rPr lang="en-CA" sz="3200" dirty="0"/>
              <a:t>228 PRO users and 1,985 organization members.</a:t>
            </a:r>
          </a:p>
          <a:p>
            <a:pPr lvl="1"/>
            <a:r>
              <a:rPr lang="en-CA" sz="3000" b="1" i="1" dirty="0"/>
              <a:t>92 </a:t>
            </a:r>
            <a:r>
              <a:rPr lang="en-CA" sz="3000" dirty="0"/>
              <a:t>valid responses (4% response rate).</a:t>
            </a:r>
          </a:p>
        </p:txBody>
      </p:sp>
      <p:sp>
        <p:nvSpPr>
          <p:cNvPr id="5" name="Slide Number Placeholder 4">
            <a:extLst>
              <a:ext uri="{FF2B5EF4-FFF2-40B4-BE49-F238E27FC236}">
                <a16:creationId xmlns:a16="http://schemas.microsoft.com/office/drawing/2014/main" id="{63AE13CB-32D6-460A-1641-4811A9E49F72}"/>
              </a:ext>
            </a:extLst>
          </p:cNvPr>
          <p:cNvSpPr>
            <a:spLocks noGrp="1"/>
          </p:cNvSpPr>
          <p:nvPr>
            <p:ph type="sldNum" sz="quarter" idx="12"/>
          </p:nvPr>
        </p:nvSpPr>
        <p:spPr/>
        <p:txBody>
          <a:bodyPr/>
          <a:lstStyle/>
          <a:p>
            <a:fld id="{05ACA1E6-7496-4027-B79E-938CB706228E}" type="slidenum">
              <a:rPr lang="en-CA" smtClean="0"/>
              <a:t>14</a:t>
            </a:fld>
            <a:endParaRPr lang="en-CA"/>
          </a:p>
        </p:txBody>
      </p:sp>
      <p:pic>
        <p:nvPicPr>
          <p:cNvPr id="6" name="Picture 5">
            <a:extLst>
              <a:ext uri="{FF2B5EF4-FFF2-40B4-BE49-F238E27FC236}">
                <a16:creationId xmlns:a16="http://schemas.microsoft.com/office/drawing/2014/main" id="{9BC092C3-0E2D-74C8-3F2B-C5273A1FE294}"/>
              </a:ext>
            </a:extLst>
          </p:cNvPr>
          <p:cNvPicPr>
            <a:picLocks noChangeAspect="1"/>
          </p:cNvPicPr>
          <p:nvPr/>
        </p:nvPicPr>
        <p:blipFill>
          <a:blip r:embed="rId3"/>
          <a:stretch>
            <a:fillRect/>
          </a:stretch>
        </p:blipFill>
        <p:spPr>
          <a:xfrm>
            <a:off x="95247" y="3215292"/>
            <a:ext cx="5911062" cy="3642708"/>
          </a:xfrm>
          <a:prstGeom prst="rect">
            <a:avLst/>
          </a:prstGeom>
        </p:spPr>
      </p:pic>
      <p:pic>
        <p:nvPicPr>
          <p:cNvPr id="7" name="Picture 6">
            <a:extLst>
              <a:ext uri="{FF2B5EF4-FFF2-40B4-BE49-F238E27FC236}">
                <a16:creationId xmlns:a16="http://schemas.microsoft.com/office/drawing/2014/main" id="{4B4AB878-11D3-8069-D15F-CD64757C2111}"/>
              </a:ext>
            </a:extLst>
          </p:cNvPr>
          <p:cNvPicPr>
            <a:picLocks noChangeAspect="1"/>
          </p:cNvPicPr>
          <p:nvPr/>
        </p:nvPicPr>
        <p:blipFill>
          <a:blip r:embed="rId4"/>
          <a:stretch>
            <a:fillRect/>
          </a:stretch>
        </p:blipFill>
        <p:spPr>
          <a:xfrm>
            <a:off x="5947317" y="3706354"/>
            <a:ext cx="6325963" cy="2660584"/>
          </a:xfrm>
          <a:prstGeom prst="rect">
            <a:avLst/>
          </a:prstGeom>
        </p:spPr>
      </p:pic>
      <p:sp>
        <p:nvSpPr>
          <p:cNvPr id="8" name="Rectangle 7">
            <a:extLst>
              <a:ext uri="{FF2B5EF4-FFF2-40B4-BE49-F238E27FC236}">
                <a16:creationId xmlns:a16="http://schemas.microsoft.com/office/drawing/2014/main" id="{716307E9-737A-2437-53C5-BFA3271C0840}"/>
              </a:ext>
            </a:extLst>
          </p:cNvPr>
          <p:cNvSpPr/>
          <p:nvPr/>
        </p:nvSpPr>
        <p:spPr>
          <a:xfrm>
            <a:off x="176981" y="4085303"/>
            <a:ext cx="5707625" cy="1061884"/>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ectangle 8">
            <a:extLst>
              <a:ext uri="{FF2B5EF4-FFF2-40B4-BE49-F238E27FC236}">
                <a16:creationId xmlns:a16="http://schemas.microsoft.com/office/drawing/2014/main" id="{2B1EB0F0-4384-FEC8-2C7E-1299FB9A7827}"/>
              </a:ext>
            </a:extLst>
          </p:cNvPr>
          <p:cNvSpPr/>
          <p:nvPr/>
        </p:nvSpPr>
        <p:spPr>
          <a:xfrm>
            <a:off x="161542" y="5147187"/>
            <a:ext cx="5707625" cy="729044"/>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ectangle 9">
            <a:extLst>
              <a:ext uri="{FF2B5EF4-FFF2-40B4-BE49-F238E27FC236}">
                <a16:creationId xmlns:a16="http://schemas.microsoft.com/office/drawing/2014/main" id="{81A6549D-A40F-A0E6-6F97-92A7A84BC524}"/>
              </a:ext>
            </a:extLst>
          </p:cNvPr>
          <p:cNvSpPr/>
          <p:nvPr/>
        </p:nvSpPr>
        <p:spPr>
          <a:xfrm>
            <a:off x="158412" y="5907883"/>
            <a:ext cx="5707625" cy="729044"/>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Rectangle 11">
            <a:extLst>
              <a:ext uri="{FF2B5EF4-FFF2-40B4-BE49-F238E27FC236}">
                <a16:creationId xmlns:a16="http://schemas.microsoft.com/office/drawing/2014/main" id="{BEFE54AF-C945-7C8A-BF1A-8CE86C2A13CE}"/>
              </a:ext>
            </a:extLst>
          </p:cNvPr>
          <p:cNvSpPr/>
          <p:nvPr/>
        </p:nvSpPr>
        <p:spPr>
          <a:xfrm>
            <a:off x="9483212" y="4085303"/>
            <a:ext cx="2071881" cy="634181"/>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Rectangle 12">
            <a:extLst>
              <a:ext uri="{FF2B5EF4-FFF2-40B4-BE49-F238E27FC236}">
                <a16:creationId xmlns:a16="http://schemas.microsoft.com/office/drawing/2014/main" id="{CA63DBD4-17AD-C48E-A705-D8AF817CB82B}"/>
              </a:ext>
            </a:extLst>
          </p:cNvPr>
          <p:cNvSpPr/>
          <p:nvPr/>
        </p:nvSpPr>
        <p:spPr>
          <a:xfrm>
            <a:off x="7504917" y="5263871"/>
            <a:ext cx="4050176" cy="311020"/>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65843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10"/>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12"/>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10" grpId="0" animBg="1"/>
      <p:bldP spid="10" grpId="1" animBg="1"/>
      <p:bldP spid="12" grpId="0" animBg="1"/>
      <p:bldP spid="12" grpId="1" animBg="1"/>
      <p:bldP spid="13" grpId="0" animBg="1"/>
      <p:bldP spid="13"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30149F-3530-01EA-C9E2-6652B9AA818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E076295-D4BD-4807-7CFB-D836352A4BEF}"/>
              </a:ext>
            </a:extLst>
          </p:cNvPr>
          <p:cNvSpPr>
            <a:spLocks noGrp="1"/>
          </p:cNvSpPr>
          <p:nvPr>
            <p:ph type="title"/>
          </p:nvPr>
        </p:nvSpPr>
        <p:spPr>
          <a:xfrm>
            <a:off x="369531" y="118429"/>
            <a:ext cx="11280602" cy="638175"/>
          </a:xfrm>
        </p:spPr>
        <p:txBody>
          <a:bodyPr>
            <a:noAutofit/>
          </a:bodyPr>
          <a:lstStyle/>
          <a:p>
            <a:r>
              <a:rPr lang="en-CA" sz="3600" dirty="0"/>
              <a:t>Survey Methodology</a:t>
            </a:r>
          </a:p>
        </p:txBody>
      </p:sp>
      <p:sp>
        <p:nvSpPr>
          <p:cNvPr id="11" name="Rectangle 10">
            <a:extLst>
              <a:ext uri="{FF2B5EF4-FFF2-40B4-BE49-F238E27FC236}">
                <a16:creationId xmlns:a16="http://schemas.microsoft.com/office/drawing/2014/main" id="{F44DD654-B831-4DC4-13F8-BA76EC96C34E}"/>
              </a:ext>
            </a:extLst>
          </p:cNvPr>
          <p:cNvSpPr/>
          <p:nvPr/>
        </p:nvSpPr>
        <p:spPr>
          <a:xfrm>
            <a:off x="8878711" y="5345289"/>
            <a:ext cx="688622" cy="530577"/>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Content Placeholder 1">
            <a:extLst>
              <a:ext uri="{FF2B5EF4-FFF2-40B4-BE49-F238E27FC236}">
                <a16:creationId xmlns:a16="http://schemas.microsoft.com/office/drawing/2014/main" id="{192FF39C-3112-43D7-984A-84AD1103E361}"/>
              </a:ext>
            </a:extLst>
          </p:cNvPr>
          <p:cNvSpPr>
            <a:spLocks noGrp="1"/>
          </p:cNvSpPr>
          <p:nvPr>
            <p:ph idx="1"/>
          </p:nvPr>
        </p:nvSpPr>
        <p:spPr>
          <a:xfrm>
            <a:off x="369530" y="982133"/>
            <a:ext cx="10993014" cy="5875867"/>
          </a:xfrm>
        </p:spPr>
        <p:txBody>
          <a:bodyPr>
            <a:normAutofit/>
          </a:bodyPr>
          <a:lstStyle/>
          <a:p>
            <a:r>
              <a:rPr lang="en-CA" sz="3200" dirty="0"/>
              <a:t>HuggingFace Users </a:t>
            </a:r>
            <a:r>
              <a:rPr lang="en-CA" sz="3200" dirty="0">
                <a:sym typeface="Wingdings" pitchFamily="2" charset="2"/>
              </a:rPr>
              <a:t> we contacted </a:t>
            </a:r>
            <a:r>
              <a:rPr lang="en-CA" sz="3200" dirty="0"/>
              <a:t>228 PRO users and 1,985 organization members.</a:t>
            </a:r>
          </a:p>
          <a:p>
            <a:pPr lvl="1"/>
            <a:r>
              <a:rPr lang="en-CA" sz="3000" b="1" i="1" dirty="0"/>
              <a:t>92 </a:t>
            </a:r>
            <a:r>
              <a:rPr lang="en-CA" sz="3000" dirty="0"/>
              <a:t>valid responses (4% response rate).</a:t>
            </a:r>
          </a:p>
          <a:p>
            <a:r>
              <a:rPr lang="en-CA" sz="3200" dirty="0"/>
              <a:t>Question Topics: </a:t>
            </a:r>
            <a:r>
              <a:rPr lang="en-CA" sz="3200" i="1" dirty="0"/>
              <a:t>demographics</a:t>
            </a:r>
            <a:r>
              <a:rPr lang="en-CA" sz="3200" dirty="0"/>
              <a:t>, </a:t>
            </a:r>
            <a:r>
              <a:rPr lang="en-CA" sz="3200" i="1" dirty="0"/>
              <a:t>interoperability tool usage</a:t>
            </a:r>
            <a:r>
              <a:rPr lang="en-CA" sz="3200" dirty="0"/>
              <a:t>, </a:t>
            </a:r>
            <a:r>
              <a:rPr lang="en-CA" sz="3200" i="1" dirty="0"/>
              <a:t>use cases</a:t>
            </a:r>
            <a:r>
              <a:rPr lang="en-CA" sz="3200" dirty="0"/>
              <a:t>, </a:t>
            </a:r>
            <a:r>
              <a:rPr lang="en-CA" sz="3200" i="1" dirty="0"/>
              <a:t>failure modes.</a:t>
            </a:r>
            <a:endParaRPr lang="en-CA" sz="3000" dirty="0"/>
          </a:p>
        </p:txBody>
      </p:sp>
      <p:sp>
        <p:nvSpPr>
          <p:cNvPr id="5" name="Slide Number Placeholder 4">
            <a:extLst>
              <a:ext uri="{FF2B5EF4-FFF2-40B4-BE49-F238E27FC236}">
                <a16:creationId xmlns:a16="http://schemas.microsoft.com/office/drawing/2014/main" id="{B72E13D0-F5F9-C415-239B-44F3C863A3A6}"/>
              </a:ext>
            </a:extLst>
          </p:cNvPr>
          <p:cNvSpPr>
            <a:spLocks noGrp="1"/>
          </p:cNvSpPr>
          <p:nvPr>
            <p:ph type="sldNum" sz="quarter" idx="12"/>
          </p:nvPr>
        </p:nvSpPr>
        <p:spPr/>
        <p:txBody>
          <a:bodyPr/>
          <a:lstStyle/>
          <a:p>
            <a:fld id="{05ACA1E6-7496-4027-B79E-938CB706228E}" type="slidenum">
              <a:rPr lang="en-CA" smtClean="0"/>
              <a:t>15</a:t>
            </a:fld>
            <a:endParaRPr lang="en-CA"/>
          </a:p>
        </p:txBody>
      </p:sp>
      <p:pic>
        <p:nvPicPr>
          <p:cNvPr id="7" name="Picture 6">
            <a:extLst>
              <a:ext uri="{FF2B5EF4-FFF2-40B4-BE49-F238E27FC236}">
                <a16:creationId xmlns:a16="http://schemas.microsoft.com/office/drawing/2014/main" id="{A06C241C-1070-BEAE-215D-718785486172}"/>
              </a:ext>
            </a:extLst>
          </p:cNvPr>
          <p:cNvPicPr>
            <a:picLocks noChangeAspect="1"/>
          </p:cNvPicPr>
          <p:nvPr/>
        </p:nvPicPr>
        <p:blipFill>
          <a:blip r:embed="rId3"/>
          <a:srcRect b="9830"/>
          <a:stretch/>
        </p:blipFill>
        <p:spPr>
          <a:xfrm>
            <a:off x="1934183" y="3839129"/>
            <a:ext cx="7868793" cy="2984137"/>
          </a:xfrm>
          <a:prstGeom prst="rect">
            <a:avLst/>
          </a:prstGeom>
        </p:spPr>
      </p:pic>
      <p:sp>
        <p:nvSpPr>
          <p:cNvPr id="12" name="Rectangle 11">
            <a:extLst>
              <a:ext uri="{FF2B5EF4-FFF2-40B4-BE49-F238E27FC236}">
                <a16:creationId xmlns:a16="http://schemas.microsoft.com/office/drawing/2014/main" id="{43F7E847-6E2E-1D23-1C88-95A024AB6CC7}"/>
              </a:ext>
            </a:extLst>
          </p:cNvPr>
          <p:cNvSpPr/>
          <p:nvPr/>
        </p:nvSpPr>
        <p:spPr>
          <a:xfrm>
            <a:off x="6336632" y="4363453"/>
            <a:ext cx="2422357" cy="697395"/>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Rectangle 12">
            <a:extLst>
              <a:ext uri="{FF2B5EF4-FFF2-40B4-BE49-F238E27FC236}">
                <a16:creationId xmlns:a16="http://schemas.microsoft.com/office/drawing/2014/main" id="{E9F26227-16E8-CD43-6DE0-497B8D83EA20}"/>
              </a:ext>
            </a:extLst>
          </p:cNvPr>
          <p:cNvSpPr/>
          <p:nvPr/>
        </p:nvSpPr>
        <p:spPr>
          <a:xfrm>
            <a:off x="3864853" y="5827740"/>
            <a:ext cx="5013857" cy="273655"/>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835468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3" grpId="0" animBg="1"/>
      <p:bldP spid="13"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16C477-9721-4EDF-F264-BA35A4E24B2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28862D5-299A-CF50-E147-6E1440C80793}"/>
              </a:ext>
            </a:extLst>
          </p:cNvPr>
          <p:cNvSpPr>
            <a:spLocks noGrp="1"/>
          </p:cNvSpPr>
          <p:nvPr>
            <p:ph type="title"/>
          </p:nvPr>
        </p:nvSpPr>
        <p:spPr>
          <a:xfrm>
            <a:off x="369531" y="118429"/>
            <a:ext cx="11280602" cy="638175"/>
          </a:xfrm>
        </p:spPr>
        <p:txBody>
          <a:bodyPr>
            <a:noAutofit/>
          </a:bodyPr>
          <a:lstStyle/>
          <a:p>
            <a:r>
              <a:rPr lang="en-CA" sz="3600" dirty="0"/>
              <a:t>Converter Use is Common and a Pain Point</a:t>
            </a:r>
          </a:p>
        </p:txBody>
      </p:sp>
      <p:sp>
        <p:nvSpPr>
          <p:cNvPr id="11" name="Rectangle 10">
            <a:extLst>
              <a:ext uri="{FF2B5EF4-FFF2-40B4-BE49-F238E27FC236}">
                <a16:creationId xmlns:a16="http://schemas.microsoft.com/office/drawing/2014/main" id="{A8EB2482-F4BF-D49C-65F7-85D0DA557122}"/>
              </a:ext>
            </a:extLst>
          </p:cNvPr>
          <p:cNvSpPr/>
          <p:nvPr/>
        </p:nvSpPr>
        <p:spPr>
          <a:xfrm>
            <a:off x="8878711" y="5345289"/>
            <a:ext cx="688622" cy="530577"/>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Content Placeholder 1">
            <a:extLst>
              <a:ext uri="{FF2B5EF4-FFF2-40B4-BE49-F238E27FC236}">
                <a16:creationId xmlns:a16="http://schemas.microsoft.com/office/drawing/2014/main" id="{8983CF37-C97F-3371-0CCA-02E0870CA848}"/>
              </a:ext>
            </a:extLst>
          </p:cNvPr>
          <p:cNvSpPr>
            <a:spLocks noGrp="1"/>
          </p:cNvSpPr>
          <p:nvPr>
            <p:ph idx="1"/>
          </p:nvPr>
        </p:nvSpPr>
        <p:spPr>
          <a:xfrm>
            <a:off x="369530" y="756605"/>
            <a:ext cx="5061425" cy="6101396"/>
          </a:xfrm>
        </p:spPr>
        <p:txBody>
          <a:bodyPr>
            <a:normAutofit lnSpcReduction="10000"/>
          </a:bodyPr>
          <a:lstStyle/>
          <a:p>
            <a:r>
              <a:rPr lang="en-CA" sz="2800" b="1" dirty="0"/>
              <a:t>42% </a:t>
            </a:r>
            <a:r>
              <a:rPr lang="en-CA" sz="2800" dirty="0"/>
              <a:t>use</a:t>
            </a:r>
            <a:r>
              <a:rPr lang="en-CA" sz="2800" b="1" dirty="0"/>
              <a:t> ONNX</a:t>
            </a:r>
            <a:r>
              <a:rPr lang="en-CA" sz="2800" dirty="0"/>
              <a:t>.</a:t>
            </a:r>
            <a:r>
              <a:rPr lang="en-CA" sz="2800" b="1" dirty="0"/>
              <a:t> </a:t>
            </a:r>
          </a:p>
          <a:p>
            <a:r>
              <a:rPr lang="en-CA" sz="2800" b="1" dirty="0"/>
              <a:t>41% </a:t>
            </a:r>
            <a:r>
              <a:rPr lang="en-CA" sz="2800" dirty="0"/>
              <a:t>don’t use </a:t>
            </a:r>
            <a:r>
              <a:rPr lang="en-CA" sz="2800" b="1" dirty="0"/>
              <a:t>any interoperability tool</a:t>
            </a:r>
            <a:r>
              <a:rPr lang="en-CA" sz="2800" dirty="0"/>
              <a:t>.</a:t>
            </a:r>
          </a:p>
          <a:p>
            <a:r>
              <a:rPr lang="en-CA" sz="2800" dirty="0"/>
              <a:t>Common Use Cases:</a:t>
            </a:r>
          </a:p>
          <a:p>
            <a:pPr lvl="1"/>
            <a:r>
              <a:rPr lang="en-CA" sz="2800" i="1" dirty="0"/>
              <a:t>(A </a:t>
            </a:r>
            <a:r>
              <a:rPr lang="en-CA" sz="2800" i="1" dirty="0">
                <a:sym typeface="Wingdings" pitchFamily="2" charset="2"/>
              </a:rPr>
              <a:t> B  C)</a:t>
            </a:r>
            <a:r>
              <a:rPr lang="en-CA" sz="2800" dirty="0">
                <a:sym typeface="Wingdings" pitchFamily="2" charset="2"/>
              </a:rPr>
              <a:t> – 69% (37/54)</a:t>
            </a:r>
          </a:p>
          <a:p>
            <a:pPr lvl="1"/>
            <a:r>
              <a:rPr lang="en-CA" sz="2800" i="1" dirty="0">
                <a:sym typeface="Wingdings" pitchFamily="2" charset="2"/>
              </a:rPr>
              <a:t>(A  D) </a:t>
            </a:r>
            <a:r>
              <a:rPr lang="en-CA" sz="2800" dirty="0">
                <a:sym typeface="Wingdings" pitchFamily="2" charset="2"/>
              </a:rPr>
              <a:t>– 52% (28/54)</a:t>
            </a:r>
          </a:p>
          <a:p>
            <a:pPr lvl="1"/>
            <a:r>
              <a:rPr lang="en-CA" sz="2400" i="1" dirty="0">
                <a:solidFill>
                  <a:schemeClr val="tx1">
                    <a:lumMod val="65000"/>
                    <a:lumOff val="35000"/>
                  </a:schemeClr>
                </a:solidFill>
              </a:rPr>
              <a:t>“exports [pre-trained models] to ONNX for import into Axon, an Elixir/</a:t>
            </a:r>
            <a:r>
              <a:rPr lang="en-CA" sz="2400" i="1" dirty="0" err="1">
                <a:solidFill>
                  <a:schemeClr val="tx1">
                    <a:lumMod val="65000"/>
                    <a:lumOff val="35000"/>
                  </a:schemeClr>
                </a:solidFill>
              </a:rPr>
              <a:t>Nx</a:t>
            </a:r>
            <a:r>
              <a:rPr lang="en-CA" sz="2400" i="1" dirty="0">
                <a:solidFill>
                  <a:schemeClr val="tx1">
                    <a:lumMod val="65000"/>
                    <a:lumOff val="35000"/>
                  </a:schemeClr>
                </a:solidFill>
              </a:rPr>
              <a:t> based DL framework that often [lacks] native pre-trained models”</a:t>
            </a:r>
            <a:endParaRPr lang="en-CA" sz="2400" i="1" dirty="0">
              <a:solidFill>
                <a:schemeClr val="tx1">
                  <a:lumMod val="65000"/>
                  <a:lumOff val="35000"/>
                </a:schemeClr>
              </a:solidFill>
              <a:sym typeface="Wingdings" pitchFamily="2" charset="2"/>
            </a:endParaRPr>
          </a:p>
          <a:p>
            <a:r>
              <a:rPr lang="en-CA" sz="2800" dirty="0"/>
              <a:t>Users report models </a:t>
            </a:r>
            <a:r>
              <a:rPr lang="en-CA" sz="2800" b="1" dirty="0"/>
              <a:t>don’t convert </a:t>
            </a:r>
            <a:r>
              <a:rPr lang="en-CA" sz="2800" dirty="0"/>
              <a:t>or </a:t>
            </a:r>
            <a:r>
              <a:rPr lang="en-CA" sz="2800" b="1" dirty="0"/>
              <a:t>have behavioural differences (35% each)</a:t>
            </a:r>
            <a:r>
              <a:rPr lang="en-CA" sz="2800" dirty="0"/>
              <a:t>.</a:t>
            </a:r>
          </a:p>
          <a:p>
            <a:endParaRPr lang="en-CA" sz="3000" dirty="0"/>
          </a:p>
          <a:p>
            <a:pPr lvl="1"/>
            <a:endParaRPr lang="en-CA" sz="3000" dirty="0"/>
          </a:p>
        </p:txBody>
      </p:sp>
      <p:sp>
        <p:nvSpPr>
          <p:cNvPr id="5" name="Slide Number Placeholder 4">
            <a:extLst>
              <a:ext uri="{FF2B5EF4-FFF2-40B4-BE49-F238E27FC236}">
                <a16:creationId xmlns:a16="http://schemas.microsoft.com/office/drawing/2014/main" id="{FFCE68E0-66FC-A148-5437-FC1ED347359D}"/>
              </a:ext>
            </a:extLst>
          </p:cNvPr>
          <p:cNvSpPr>
            <a:spLocks noGrp="1"/>
          </p:cNvSpPr>
          <p:nvPr>
            <p:ph type="sldNum" sz="quarter" idx="12"/>
          </p:nvPr>
        </p:nvSpPr>
        <p:spPr/>
        <p:txBody>
          <a:bodyPr/>
          <a:lstStyle/>
          <a:p>
            <a:fld id="{05ACA1E6-7496-4027-B79E-938CB706228E}" type="slidenum">
              <a:rPr lang="en-CA" smtClean="0"/>
              <a:t>16</a:t>
            </a:fld>
            <a:endParaRPr lang="en-CA"/>
          </a:p>
        </p:txBody>
      </p:sp>
      <p:pic>
        <p:nvPicPr>
          <p:cNvPr id="166" name="Picture 165">
            <a:extLst>
              <a:ext uri="{FF2B5EF4-FFF2-40B4-BE49-F238E27FC236}">
                <a16:creationId xmlns:a16="http://schemas.microsoft.com/office/drawing/2014/main" id="{4D5D48F8-5125-7836-58C5-C9EA007B4516}"/>
              </a:ext>
            </a:extLst>
          </p:cNvPr>
          <p:cNvPicPr>
            <a:picLocks noChangeAspect="1"/>
          </p:cNvPicPr>
          <p:nvPr/>
        </p:nvPicPr>
        <p:blipFill>
          <a:blip r:embed="rId3"/>
          <a:stretch>
            <a:fillRect/>
          </a:stretch>
        </p:blipFill>
        <p:spPr>
          <a:xfrm>
            <a:off x="4914694" y="1175005"/>
            <a:ext cx="7251700" cy="4864100"/>
          </a:xfrm>
          <a:prstGeom prst="rect">
            <a:avLst/>
          </a:prstGeom>
        </p:spPr>
      </p:pic>
      <p:cxnSp>
        <p:nvCxnSpPr>
          <p:cNvPr id="174" name="Straight Arrow Connector 173">
            <a:extLst>
              <a:ext uri="{FF2B5EF4-FFF2-40B4-BE49-F238E27FC236}">
                <a16:creationId xmlns:a16="http://schemas.microsoft.com/office/drawing/2014/main" id="{5849CCFC-9630-2CE4-C0DB-9AB8CBA2FDA6}"/>
              </a:ext>
            </a:extLst>
          </p:cNvPr>
          <p:cNvCxnSpPr>
            <a:cxnSpLocks/>
          </p:cNvCxnSpPr>
          <p:nvPr/>
        </p:nvCxnSpPr>
        <p:spPr>
          <a:xfrm>
            <a:off x="7415780" y="2584711"/>
            <a:ext cx="846286" cy="0"/>
          </a:xfrm>
          <a:prstGeom prst="straightConnector1">
            <a:avLst/>
          </a:prstGeom>
          <a:noFill/>
          <a:ln w="76200" cap="flat" cmpd="sng" algn="ctr">
            <a:solidFill>
              <a:srgbClr val="0070C0"/>
            </a:solidFill>
            <a:prstDash val="solid"/>
            <a:miter lim="800000"/>
            <a:tailEnd type="triangle"/>
          </a:ln>
          <a:effectLst/>
        </p:spPr>
      </p:cxnSp>
      <p:cxnSp>
        <p:nvCxnSpPr>
          <p:cNvPr id="175" name="Straight Arrow Connector 174">
            <a:extLst>
              <a:ext uri="{FF2B5EF4-FFF2-40B4-BE49-F238E27FC236}">
                <a16:creationId xmlns:a16="http://schemas.microsoft.com/office/drawing/2014/main" id="{431B9907-C0F0-8B1E-3EDD-B1E4D1636A73}"/>
              </a:ext>
            </a:extLst>
          </p:cNvPr>
          <p:cNvCxnSpPr>
            <a:cxnSpLocks/>
          </p:cNvCxnSpPr>
          <p:nvPr/>
        </p:nvCxnSpPr>
        <p:spPr>
          <a:xfrm>
            <a:off x="11231731" y="3238446"/>
            <a:ext cx="0" cy="1031448"/>
          </a:xfrm>
          <a:prstGeom prst="straightConnector1">
            <a:avLst/>
          </a:prstGeom>
          <a:noFill/>
          <a:ln w="76200" cap="flat" cmpd="sng" algn="ctr">
            <a:solidFill>
              <a:srgbClr val="0070C0"/>
            </a:solidFill>
            <a:prstDash val="solid"/>
            <a:miter lim="800000"/>
            <a:tailEnd type="triangle"/>
          </a:ln>
          <a:effectLst/>
        </p:spPr>
      </p:cxnSp>
      <p:cxnSp>
        <p:nvCxnSpPr>
          <p:cNvPr id="176" name="Straight Arrow Connector 175">
            <a:extLst>
              <a:ext uri="{FF2B5EF4-FFF2-40B4-BE49-F238E27FC236}">
                <a16:creationId xmlns:a16="http://schemas.microsoft.com/office/drawing/2014/main" id="{5C53FCE9-725E-FF82-D805-8D4304CA001A}"/>
              </a:ext>
            </a:extLst>
          </p:cNvPr>
          <p:cNvCxnSpPr>
            <a:cxnSpLocks/>
          </p:cNvCxnSpPr>
          <p:nvPr/>
        </p:nvCxnSpPr>
        <p:spPr>
          <a:xfrm flipH="1">
            <a:off x="6530066" y="4903225"/>
            <a:ext cx="594141" cy="919"/>
          </a:xfrm>
          <a:prstGeom prst="straightConnector1">
            <a:avLst/>
          </a:prstGeom>
          <a:noFill/>
          <a:ln w="76200" cap="flat" cmpd="sng" algn="ctr">
            <a:solidFill>
              <a:srgbClr val="0070C0"/>
            </a:solidFill>
            <a:prstDash val="solid"/>
            <a:miter lim="800000"/>
            <a:tailEnd type="triangle"/>
          </a:ln>
          <a:effectLst/>
        </p:spPr>
      </p:cxnSp>
      <p:sp>
        <p:nvSpPr>
          <p:cNvPr id="177" name="Oval 176">
            <a:extLst>
              <a:ext uri="{FF2B5EF4-FFF2-40B4-BE49-F238E27FC236}">
                <a16:creationId xmlns:a16="http://schemas.microsoft.com/office/drawing/2014/main" id="{534A4894-B307-2437-03AA-C1A969D49D33}"/>
              </a:ext>
            </a:extLst>
          </p:cNvPr>
          <p:cNvSpPr/>
          <p:nvPr/>
        </p:nvSpPr>
        <p:spPr>
          <a:xfrm>
            <a:off x="7575667" y="2070362"/>
            <a:ext cx="442293" cy="442293"/>
          </a:xfrm>
          <a:prstGeom prst="ellipse">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a:ln>
                  <a:noFill/>
                </a:ln>
                <a:solidFill>
                  <a:prstClr val="black"/>
                </a:solidFill>
                <a:effectLst/>
                <a:uLnTx/>
                <a:uFillTx/>
                <a:latin typeface="Calibri" panose="020F0502020204030204"/>
                <a:ea typeface="+mn-ea"/>
                <a:cs typeface="+mn-cs"/>
              </a:rPr>
              <a:t>A</a:t>
            </a:r>
            <a:endParaRPr kumimoji="0" lang="en-US" sz="1800" b="1"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78" name="Oval 177">
            <a:extLst>
              <a:ext uri="{FF2B5EF4-FFF2-40B4-BE49-F238E27FC236}">
                <a16:creationId xmlns:a16="http://schemas.microsoft.com/office/drawing/2014/main" id="{437E38D5-5AB7-CD4E-1879-C031BD23507D}"/>
              </a:ext>
            </a:extLst>
          </p:cNvPr>
          <p:cNvSpPr/>
          <p:nvPr/>
        </p:nvSpPr>
        <p:spPr>
          <a:xfrm>
            <a:off x="10688938" y="3466109"/>
            <a:ext cx="442293" cy="442293"/>
          </a:xfrm>
          <a:prstGeom prst="ellipse">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a:ln>
                  <a:noFill/>
                </a:ln>
                <a:solidFill>
                  <a:prstClr val="black"/>
                </a:solidFill>
                <a:effectLst/>
                <a:uLnTx/>
                <a:uFillTx/>
                <a:latin typeface="Calibri" panose="020F0502020204030204"/>
                <a:ea typeface="+mn-ea"/>
                <a:cs typeface="+mn-cs"/>
              </a:rPr>
              <a:t>B</a:t>
            </a:r>
            <a:endParaRPr kumimoji="0" lang="en-US" sz="1800" b="1"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79" name="Oval 178">
            <a:extLst>
              <a:ext uri="{FF2B5EF4-FFF2-40B4-BE49-F238E27FC236}">
                <a16:creationId xmlns:a16="http://schemas.microsoft.com/office/drawing/2014/main" id="{82CE03D6-DA0B-E09D-B247-689881DE3F19}"/>
              </a:ext>
            </a:extLst>
          </p:cNvPr>
          <p:cNvSpPr/>
          <p:nvPr/>
        </p:nvSpPr>
        <p:spPr>
          <a:xfrm>
            <a:off x="6627519" y="4310990"/>
            <a:ext cx="442293" cy="442293"/>
          </a:xfrm>
          <a:prstGeom prst="ellipse">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black"/>
                </a:solidFill>
                <a:effectLst/>
                <a:uLnTx/>
                <a:uFillTx/>
                <a:latin typeface="Calibri" panose="020F0502020204030204"/>
                <a:ea typeface="+mn-ea"/>
                <a:cs typeface="+mn-cs"/>
              </a:rPr>
              <a:t>C</a:t>
            </a:r>
            <a:endParaRPr kumimoji="0" lang="en-US" sz="1800" b="1"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82" name="Freeform: Shape 1036">
            <a:extLst>
              <a:ext uri="{FF2B5EF4-FFF2-40B4-BE49-F238E27FC236}">
                <a16:creationId xmlns:a16="http://schemas.microsoft.com/office/drawing/2014/main" id="{A7330D81-265D-E053-1B00-E8D3A32788DF}"/>
              </a:ext>
            </a:extLst>
          </p:cNvPr>
          <p:cNvSpPr/>
          <p:nvPr/>
        </p:nvSpPr>
        <p:spPr>
          <a:xfrm>
            <a:off x="7385220" y="3238446"/>
            <a:ext cx="1320032" cy="462864"/>
          </a:xfrm>
          <a:custGeom>
            <a:avLst/>
            <a:gdLst>
              <a:gd name="connsiteX0" fmla="*/ 1214437 w 1214437"/>
              <a:gd name="connsiteY0" fmla="*/ 0 h 172024"/>
              <a:gd name="connsiteX1" fmla="*/ 514350 w 1214437"/>
              <a:gd name="connsiteY1" fmla="*/ 171450 h 172024"/>
              <a:gd name="connsiteX2" fmla="*/ 0 w 1214437"/>
              <a:gd name="connsiteY2" fmla="*/ 57150 h 172024"/>
            </a:gdLst>
            <a:ahLst/>
            <a:cxnLst>
              <a:cxn ang="0">
                <a:pos x="connsiteX0" y="connsiteY0"/>
              </a:cxn>
              <a:cxn ang="0">
                <a:pos x="connsiteX1" y="connsiteY1"/>
              </a:cxn>
              <a:cxn ang="0">
                <a:pos x="connsiteX2" y="connsiteY2"/>
              </a:cxn>
            </a:cxnLst>
            <a:rect l="l" t="t" r="r" b="b"/>
            <a:pathLst>
              <a:path w="1214437" h="172024">
                <a:moveTo>
                  <a:pt x="1214437" y="0"/>
                </a:moveTo>
                <a:cubicBezTo>
                  <a:pt x="965596" y="80962"/>
                  <a:pt x="716756" y="161925"/>
                  <a:pt x="514350" y="171450"/>
                </a:cubicBezTo>
                <a:cubicBezTo>
                  <a:pt x="311944" y="180975"/>
                  <a:pt x="85725" y="69056"/>
                  <a:pt x="0" y="57150"/>
                </a:cubicBezTo>
              </a:path>
            </a:pathLst>
          </a:custGeom>
          <a:noFill/>
          <a:ln w="76200" cap="flat" cmpd="sng" algn="ctr">
            <a:solidFill>
              <a:srgbClr val="ED7D31">
                <a:lumMod val="75000"/>
              </a:srgbClr>
            </a:solidFill>
            <a:prstDash val="solid"/>
            <a:miter lim="800000"/>
            <a:headEnd type="none" w="med" len="med"/>
            <a:tailEnd type="triangl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83" name="Oval 182">
            <a:extLst>
              <a:ext uri="{FF2B5EF4-FFF2-40B4-BE49-F238E27FC236}">
                <a16:creationId xmlns:a16="http://schemas.microsoft.com/office/drawing/2014/main" id="{18FF5CCB-5B72-B641-EB48-A685A9D93A5A}"/>
              </a:ext>
            </a:extLst>
          </p:cNvPr>
          <p:cNvSpPr/>
          <p:nvPr/>
        </p:nvSpPr>
        <p:spPr>
          <a:xfrm>
            <a:off x="7601094" y="2942461"/>
            <a:ext cx="442293" cy="442293"/>
          </a:xfrm>
          <a:prstGeom prst="ellipse">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black"/>
                </a:solidFill>
                <a:effectLst/>
                <a:uLnTx/>
                <a:uFillTx/>
                <a:latin typeface="Calibri" panose="020F0502020204030204"/>
                <a:ea typeface="+mn-ea"/>
                <a:cs typeface="+mn-cs"/>
              </a:rPr>
              <a:t>D</a:t>
            </a:r>
            <a:endParaRPr kumimoji="0" lang="en-US" sz="1800" b="1" i="0" u="none" strike="noStrike" kern="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0362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 grpId="0" animBg="1"/>
      <p:bldP spid="178" grpId="0" animBg="1"/>
      <p:bldP spid="179" grpId="0" animBg="1"/>
      <p:bldP spid="182" grpId="0" animBg="1"/>
      <p:bldP spid="18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0C565B-A916-0952-5664-C5DBE9EFA3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DE9E1A-DB4D-188A-D464-05EBE6E7872C}"/>
              </a:ext>
            </a:extLst>
          </p:cNvPr>
          <p:cNvSpPr>
            <a:spLocks noGrp="1"/>
          </p:cNvSpPr>
          <p:nvPr>
            <p:ph type="title"/>
          </p:nvPr>
        </p:nvSpPr>
        <p:spPr/>
        <p:txBody>
          <a:bodyPr>
            <a:normAutofit/>
          </a:bodyPr>
          <a:lstStyle/>
          <a:p>
            <a:r>
              <a:rPr lang="en-CA" sz="5400" dirty="0"/>
              <a:t>Study Part 2: Failure Analysis</a:t>
            </a:r>
          </a:p>
        </p:txBody>
      </p:sp>
      <p:sp>
        <p:nvSpPr>
          <p:cNvPr id="3" name="Title 1">
            <a:extLst>
              <a:ext uri="{FF2B5EF4-FFF2-40B4-BE49-F238E27FC236}">
                <a16:creationId xmlns:a16="http://schemas.microsoft.com/office/drawing/2014/main" id="{BF930182-5C6E-7804-9052-902E416390A6}"/>
              </a:ext>
            </a:extLst>
          </p:cNvPr>
          <p:cNvSpPr txBox="1">
            <a:spLocks/>
          </p:cNvSpPr>
          <p:nvPr/>
        </p:nvSpPr>
        <p:spPr bwMode="black">
          <a:xfrm>
            <a:off x="1789471" y="3726274"/>
            <a:ext cx="8613058" cy="1145610"/>
          </a:xfrm>
          <a:prstGeom prst="rect">
            <a:avLst/>
          </a:prstGeom>
          <a:solidFill>
            <a:srgbClr val="FFFFFF"/>
          </a:solidFill>
          <a:ln w="31750" cap="sq">
            <a:noFill/>
            <a:miter lim="800000"/>
          </a:ln>
        </p:spPr>
        <p:txBody>
          <a:bodyPr vert="horz" lIns="182880" tIns="182880" rIns="182880" bIns="182880" rtlCol="0" anchor="t">
            <a:noAutofit/>
          </a:bodyPr>
          <a:lstStyle>
            <a:lvl1pPr algn="ctr" defTabSz="914400" rtl="0" eaLnBrk="1" latinLnBrk="0" hangingPunct="1">
              <a:lnSpc>
                <a:spcPct val="90000"/>
              </a:lnSpc>
              <a:spcBef>
                <a:spcPct val="0"/>
              </a:spcBef>
              <a:buNone/>
              <a:defRPr sz="4000" b="0" kern="1200" cap="none" spc="200" baseline="0">
                <a:solidFill>
                  <a:srgbClr val="262626"/>
                </a:solidFill>
                <a:latin typeface="Calibri" panose="020F0502020204030204" pitchFamily="34" charset="0"/>
                <a:ea typeface="+mj-ea"/>
                <a:cs typeface="Calibri" panose="020F0502020204030204" pitchFamily="34" charset="0"/>
              </a:defRPr>
            </a:lvl1pPr>
          </a:lstStyle>
          <a:p>
            <a:r>
              <a:rPr lang="en-CA" sz="3200" i="1" dirty="0"/>
              <a:t>RQ2: What are the failure characteristics in DL interoperability software — symptoms, causes, and locations?</a:t>
            </a:r>
          </a:p>
        </p:txBody>
      </p:sp>
    </p:spTree>
    <p:extLst>
      <p:ext uri="{BB962C8B-B14F-4D97-AF65-F5344CB8AC3E}">
        <p14:creationId xmlns:p14="http://schemas.microsoft.com/office/powerpoint/2010/main" val="36821562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CDD1B8-C919-91A8-8C46-572C97EDFC7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DF84AAC-F571-1310-1D79-CFEED4EA6F18}"/>
              </a:ext>
            </a:extLst>
          </p:cNvPr>
          <p:cNvSpPr>
            <a:spLocks noGrp="1"/>
          </p:cNvSpPr>
          <p:nvPr>
            <p:ph type="title"/>
          </p:nvPr>
        </p:nvSpPr>
        <p:spPr>
          <a:xfrm>
            <a:off x="369531" y="118429"/>
            <a:ext cx="11280602" cy="638175"/>
          </a:xfrm>
        </p:spPr>
        <p:txBody>
          <a:bodyPr>
            <a:noAutofit/>
          </a:bodyPr>
          <a:lstStyle/>
          <a:p>
            <a:r>
              <a:rPr lang="en-CA" sz="3600" dirty="0"/>
              <a:t>Failure Analysis: Methodology</a:t>
            </a:r>
          </a:p>
        </p:txBody>
      </p:sp>
      <p:sp>
        <p:nvSpPr>
          <p:cNvPr id="11" name="Rectangle 10">
            <a:extLst>
              <a:ext uri="{FF2B5EF4-FFF2-40B4-BE49-F238E27FC236}">
                <a16:creationId xmlns:a16="http://schemas.microsoft.com/office/drawing/2014/main" id="{D18E3236-93F3-6013-6BFC-DE050EF772E0}"/>
              </a:ext>
            </a:extLst>
          </p:cNvPr>
          <p:cNvSpPr/>
          <p:nvPr/>
        </p:nvSpPr>
        <p:spPr>
          <a:xfrm>
            <a:off x="8878711" y="5345289"/>
            <a:ext cx="688622" cy="530577"/>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Content Placeholder 1">
            <a:extLst>
              <a:ext uri="{FF2B5EF4-FFF2-40B4-BE49-F238E27FC236}">
                <a16:creationId xmlns:a16="http://schemas.microsoft.com/office/drawing/2014/main" id="{1939FAA5-3E59-2E7F-6AA5-646573E9C104}"/>
              </a:ext>
            </a:extLst>
          </p:cNvPr>
          <p:cNvSpPr>
            <a:spLocks noGrp="1"/>
          </p:cNvSpPr>
          <p:nvPr>
            <p:ph idx="1"/>
          </p:nvPr>
        </p:nvSpPr>
        <p:spPr>
          <a:xfrm>
            <a:off x="369530" y="982133"/>
            <a:ext cx="11094337" cy="2776581"/>
          </a:xfrm>
        </p:spPr>
        <p:txBody>
          <a:bodyPr>
            <a:normAutofit/>
          </a:bodyPr>
          <a:lstStyle/>
          <a:p>
            <a:pPr lvl="1"/>
            <a:r>
              <a:rPr lang="en-CA" sz="3000" dirty="0"/>
              <a:t>We collect and study issues from the PyTorch and TensorFlow model converters (</a:t>
            </a:r>
            <a:r>
              <a:rPr lang="en-CA" sz="3000" i="1" dirty="0"/>
              <a:t>torch.onnx </a:t>
            </a:r>
            <a:r>
              <a:rPr lang="en-CA" sz="3000" dirty="0"/>
              <a:t>and </a:t>
            </a:r>
            <a:r>
              <a:rPr lang="en-CA" sz="3000" i="1" dirty="0"/>
              <a:t>tf2onnx</a:t>
            </a:r>
            <a:r>
              <a:rPr lang="en-CA" sz="3000" dirty="0"/>
              <a:t>).</a:t>
            </a:r>
          </a:p>
          <a:p>
            <a:pPr lvl="1"/>
            <a:r>
              <a:rPr lang="en-CA" sz="3000" dirty="0"/>
              <a:t>Analyze 200 issues for </a:t>
            </a:r>
            <a:r>
              <a:rPr lang="en-CA" sz="3000" b="1" dirty="0"/>
              <a:t>symptoms</a:t>
            </a:r>
            <a:r>
              <a:rPr lang="en-CA" sz="3000" dirty="0"/>
              <a:t>, </a:t>
            </a:r>
            <a:r>
              <a:rPr lang="en-CA" sz="3000" b="1" dirty="0"/>
              <a:t>causes</a:t>
            </a:r>
            <a:r>
              <a:rPr lang="en-CA" sz="3000" dirty="0"/>
              <a:t>, and </a:t>
            </a:r>
            <a:r>
              <a:rPr lang="en-CA" sz="3000" b="1" dirty="0"/>
              <a:t>location</a:t>
            </a:r>
            <a:r>
              <a:rPr lang="en-CA" sz="3000" dirty="0"/>
              <a:t> of failures.</a:t>
            </a:r>
          </a:p>
          <a:p>
            <a:pPr lvl="1"/>
            <a:endParaRPr lang="en-CA" sz="3000" dirty="0"/>
          </a:p>
        </p:txBody>
      </p:sp>
      <p:pic>
        <p:nvPicPr>
          <p:cNvPr id="4" name="Picture 3">
            <a:extLst>
              <a:ext uri="{FF2B5EF4-FFF2-40B4-BE49-F238E27FC236}">
                <a16:creationId xmlns:a16="http://schemas.microsoft.com/office/drawing/2014/main" id="{E8F2AE21-F6DE-1B5B-E620-685845BCCA3B}"/>
              </a:ext>
            </a:extLst>
          </p:cNvPr>
          <p:cNvPicPr>
            <a:picLocks noChangeAspect="1"/>
          </p:cNvPicPr>
          <p:nvPr/>
        </p:nvPicPr>
        <p:blipFill>
          <a:blip r:embed="rId3"/>
          <a:srcRect b="44042"/>
          <a:stretch/>
        </p:blipFill>
        <p:spPr>
          <a:xfrm>
            <a:off x="1" y="3498231"/>
            <a:ext cx="12192000" cy="2036912"/>
          </a:xfrm>
          <a:prstGeom prst="rect">
            <a:avLst/>
          </a:prstGeom>
        </p:spPr>
      </p:pic>
      <p:sp>
        <p:nvSpPr>
          <p:cNvPr id="5" name="Slide Number Placeholder 4">
            <a:extLst>
              <a:ext uri="{FF2B5EF4-FFF2-40B4-BE49-F238E27FC236}">
                <a16:creationId xmlns:a16="http://schemas.microsoft.com/office/drawing/2014/main" id="{D273ADDB-C5A6-49E6-19E3-2B15A8BA868C}"/>
              </a:ext>
            </a:extLst>
          </p:cNvPr>
          <p:cNvSpPr>
            <a:spLocks noGrp="1"/>
          </p:cNvSpPr>
          <p:nvPr>
            <p:ph type="sldNum" sz="quarter" idx="12"/>
          </p:nvPr>
        </p:nvSpPr>
        <p:spPr/>
        <p:txBody>
          <a:bodyPr/>
          <a:lstStyle/>
          <a:p>
            <a:fld id="{05ACA1E6-7496-4027-B79E-938CB706228E}" type="slidenum">
              <a:rPr lang="en-CA" sz="1100" smtClean="0"/>
              <a:t>18</a:t>
            </a:fld>
            <a:endParaRPr lang="en-CA" dirty="0"/>
          </a:p>
        </p:txBody>
      </p:sp>
      <p:sp>
        <p:nvSpPr>
          <p:cNvPr id="6" name="Rectangle 5">
            <a:extLst>
              <a:ext uri="{FF2B5EF4-FFF2-40B4-BE49-F238E27FC236}">
                <a16:creationId xmlns:a16="http://schemas.microsoft.com/office/drawing/2014/main" id="{BAB8A062-4A9C-3E6D-62EC-582EFC85602F}"/>
              </a:ext>
            </a:extLst>
          </p:cNvPr>
          <p:cNvSpPr/>
          <p:nvPr/>
        </p:nvSpPr>
        <p:spPr>
          <a:xfrm>
            <a:off x="369530" y="4077960"/>
            <a:ext cx="11607949" cy="689931"/>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683813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D52685-BD9D-92AF-4DBA-025A114C179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99B84CD-E261-D5E3-3E11-34C4EBAFF5F2}"/>
              </a:ext>
            </a:extLst>
          </p:cNvPr>
          <p:cNvSpPr>
            <a:spLocks noGrp="1"/>
          </p:cNvSpPr>
          <p:nvPr>
            <p:ph type="title"/>
          </p:nvPr>
        </p:nvSpPr>
        <p:spPr>
          <a:xfrm>
            <a:off x="369531" y="118429"/>
            <a:ext cx="11280602" cy="638175"/>
          </a:xfrm>
        </p:spPr>
        <p:txBody>
          <a:bodyPr>
            <a:noAutofit/>
          </a:bodyPr>
          <a:lstStyle/>
          <a:p>
            <a:r>
              <a:rPr lang="en-CA" sz="3600" dirty="0"/>
              <a:t>Failure Analysis: Locations</a:t>
            </a:r>
          </a:p>
        </p:txBody>
      </p:sp>
      <p:sp>
        <p:nvSpPr>
          <p:cNvPr id="4" name="Slide Number Placeholder 3">
            <a:extLst>
              <a:ext uri="{FF2B5EF4-FFF2-40B4-BE49-F238E27FC236}">
                <a16:creationId xmlns:a16="http://schemas.microsoft.com/office/drawing/2014/main" id="{CB040FCA-661E-739A-5355-9E60219F657D}"/>
              </a:ext>
            </a:extLst>
          </p:cNvPr>
          <p:cNvSpPr>
            <a:spLocks noGrp="1"/>
          </p:cNvSpPr>
          <p:nvPr>
            <p:ph type="sldNum" sz="quarter" idx="12"/>
          </p:nvPr>
        </p:nvSpPr>
        <p:spPr/>
        <p:txBody>
          <a:bodyPr/>
          <a:lstStyle/>
          <a:p>
            <a:fld id="{05ACA1E6-7496-4027-B79E-938CB706228E}" type="slidenum">
              <a:rPr lang="en-CA" smtClean="0"/>
              <a:t>19</a:t>
            </a:fld>
            <a:endParaRPr lang="en-CA"/>
          </a:p>
        </p:txBody>
      </p:sp>
      <p:grpSp>
        <p:nvGrpSpPr>
          <p:cNvPr id="51" name="Group 50">
            <a:extLst>
              <a:ext uri="{FF2B5EF4-FFF2-40B4-BE49-F238E27FC236}">
                <a16:creationId xmlns:a16="http://schemas.microsoft.com/office/drawing/2014/main" id="{9E762BCA-BF33-7522-1FE2-36E3E388ABEC}"/>
              </a:ext>
            </a:extLst>
          </p:cNvPr>
          <p:cNvGrpSpPr/>
          <p:nvPr/>
        </p:nvGrpSpPr>
        <p:grpSpPr>
          <a:xfrm>
            <a:off x="7518607" y="762607"/>
            <a:ext cx="3630540" cy="5877779"/>
            <a:chOff x="6854338" y="803370"/>
            <a:chExt cx="3630540" cy="5877779"/>
          </a:xfrm>
        </p:grpSpPr>
        <p:sp>
          <p:nvSpPr>
            <p:cNvPr id="8" name="Rectangle 7">
              <a:extLst>
                <a:ext uri="{FF2B5EF4-FFF2-40B4-BE49-F238E27FC236}">
                  <a16:creationId xmlns:a16="http://schemas.microsoft.com/office/drawing/2014/main" id="{5B8DB3A2-C31F-F101-B3C5-47516C04639B}"/>
                </a:ext>
              </a:extLst>
            </p:cNvPr>
            <p:cNvSpPr/>
            <p:nvPr/>
          </p:nvSpPr>
          <p:spPr>
            <a:xfrm>
              <a:off x="7015349" y="1664984"/>
              <a:ext cx="3308519" cy="489857"/>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CA" sz="3000" i="1" dirty="0"/>
                <a:t>Load Model</a:t>
              </a:r>
            </a:p>
          </p:txBody>
        </p:sp>
        <p:sp>
          <p:nvSpPr>
            <p:cNvPr id="9" name="Rectangle 8">
              <a:extLst>
                <a:ext uri="{FF2B5EF4-FFF2-40B4-BE49-F238E27FC236}">
                  <a16:creationId xmlns:a16="http://schemas.microsoft.com/office/drawing/2014/main" id="{58A5D52D-F995-4EEA-2189-511F31CCBE6E}"/>
                </a:ext>
              </a:extLst>
            </p:cNvPr>
            <p:cNvSpPr/>
            <p:nvPr/>
          </p:nvSpPr>
          <p:spPr>
            <a:xfrm>
              <a:off x="7015348" y="2554790"/>
              <a:ext cx="3308520" cy="489857"/>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CA" sz="3000" i="1" dirty="0"/>
                <a:t>Node Conversion</a:t>
              </a:r>
            </a:p>
          </p:txBody>
        </p:sp>
        <p:sp>
          <p:nvSpPr>
            <p:cNvPr id="10" name="Rectangle 9">
              <a:extLst>
                <a:ext uri="{FF2B5EF4-FFF2-40B4-BE49-F238E27FC236}">
                  <a16:creationId xmlns:a16="http://schemas.microsoft.com/office/drawing/2014/main" id="{2AD73CC8-0B24-1C42-7162-73EF6516146F}"/>
                </a:ext>
              </a:extLst>
            </p:cNvPr>
            <p:cNvSpPr/>
            <p:nvPr/>
          </p:nvSpPr>
          <p:spPr>
            <a:xfrm>
              <a:off x="7015349" y="3447938"/>
              <a:ext cx="3308520" cy="489857"/>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CA" sz="3000" i="1" dirty="0"/>
                <a:t>Optimization</a:t>
              </a:r>
            </a:p>
          </p:txBody>
        </p:sp>
        <p:sp>
          <p:nvSpPr>
            <p:cNvPr id="12" name="Rectangle 11">
              <a:extLst>
                <a:ext uri="{FF2B5EF4-FFF2-40B4-BE49-F238E27FC236}">
                  <a16:creationId xmlns:a16="http://schemas.microsoft.com/office/drawing/2014/main" id="{5DD16B85-3111-BF5E-9BFE-4C0562131AB4}"/>
                </a:ext>
              </a:extLst>
            </p:cNvPr>
            <p:cNvSpPr/>
            <p:nvPr/>
          </p:nvSpPr>
          <p:spPr>
            <a:xfrm>
              <a:off x="7015349" y="4346622"/>
              <a:ext cx="3308520" cy="489857"/>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CA" sz="3000" i="1" dirty="0"/>
                <a:t>Export</a:t>
              </a:r>
            </a:p>
          </p:txBody>
        </p:sp>
        <p:sp>
          <p:nvSpPr>
            <p:cNvPr id="13" name="Rectangle 12">
              <a:extLst>
                <a:ext uri="{FF2B5EF4-FFF2-40B4-BE49-F238E27FC236}">
                  <a16:creationId xmlns:a16="http://schemas.microsoft.com/office/drawing/2014/main" id="{96E2ED84-A9B4-40B7-5389-45098177F625}"/>
                </a:ext>
              </a:extLst>
            </p:cNvPr>
            <p:cNvSpPr/>
            <p:nvPr/>
          </p:nvSpPr>
          <p:spPr>
            <a:xfrm>
              <a:off x="7015349" y="5239770"/>
              <a:ext cx="3308520" cy="489857"/>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CA" sz="3000" i="1" dirty="0"/>
                <a:t>Validation</a:t>
              </a:r>
            </a:p>
          </p:txBody>
        </p:sp>
        <p:cxnSp>
          <p:nvCxnSpPr>
            <p:cNvPr id="14" name="Straight Arrow Connector 13">
              <a:extLst>
                <a:ext uri="{FF2B5EF4-FFF2-40B4-BE49-F238E27FC236}">
                  <a16:creationId xmlns:a16="http://schemas.microsoft.com/office/drawing/2014/main" id="{B60AFD46-1F83-3717-1E0E-E3D23AF5C43E}"/>
                </a:ext>
              </a:extLst>
            </p:cNvPr>
            <p:cNvCxnSpPr>
              <a:cxnSpLocks/>
              <a:stCxn id="40" idx="2"/>
              <a:endCxn id="8" idx="0"/>
            </p:cNvCxnSpPr>
            <p:nvPr/>
          </p:nvCxnSpPr>
          <p:spPr>
            <a:xfrm>
              <a:off x="8669608" y="1265035"/>
              <a:ext cx="1" cy="399949"/>
            </a:xfrm>
            <a:prstGeom prst="straightConnector1">
              <a:avLst/>
            </a:prstGeom>
            <a:ln w="57150">
              <a:tailEnd type="triangle"/>
            </a:ln>
          </p:spPr>
          <p:style>
            <a:lnRef idx="3">
              <a:schemeClr val="accent5"/>
            </a:lnRef>
            <a:fillRef idx="0">
              <a:schemeClr val="accent5"/>
            </a:fillRef>
            <a:effectRef idx="2">
              <a:schemeClr val="accent5"/>
            </a:effectRef>
            <a:fontRef idx="minor">
              <a:schemeClr val="tx1"/>
            </a:fontRef>
          </p:style>
        </p:cxnSp>
        <p:cxnSp>
          <p:nvCxnSpPr>
            <p:cNvPr id="18" name="Straight Arrow Connector 17">
              <a:extLst>
                <a:ext uri="{FF2B5EF4-FFF2-40B4-BE49-F238E27FC236}">
                  <a16:creationId xmlns:a16="http://schemas.microsoft.com/office/drawing/2014/main" id="{E522D9B1-B273-C2FC-D71B-54B62CDC6B60}"/>
                </a:ext>
              </a:extLst>
            </p:cNvPr>
            <p:cNvCxnSpPr>
              <a:cxnSpLocks/>
              <a:stCxn id="8" idx="2"/>
              <a:endCxn id="9" idx="0"/>
            </p:cNvCxnSpPr>
            <p:nvPr/>
          </p:nvCxnSpPr>
          <p:spPr>
            <a:xfrm flipH="1">
              <a:off x="8669608" y="2154841"/>
              <a:ext cx="1" cy="399949"/>
            </a:xfrm>
            <a:prstGeom prst="straightConnector1">
              <a:avLst/>
            </a:prstGeom>
            <a:ln w="57150">
              <a:tailEnd type="triangle"/>
            </a:ln>
          </p:spPr>
          <p:style>
            <a:lnRef idx="3">
              <a:schemeClr val="accent5"/>
            </a:lnRef>
            <a:fillRef idx="0">
              <a:schemeClr val="accent5"/>
            </a:fillRef>
            <a:effectRef idx="2">
              <a:schemeClr val="accent5"/>
            </a:effectRef>
            <a:fontRef idx="minor">
              <a:schemeClr val="tx1"/>
            </a:fontRef>
          </p:style>
        </p:cxnSp>
        <p:cxnSp>
          <p:nvCxnSpPr>
            <p:cNvPr id="21" name="Straight Arrow Connector 20">
              <a:extLst>
                <a:ext uri="{FF2B5EF4-FFF2-40B4-BE49-F238E27FC236}">
                  <a16:creationId xmlns:a16="http://schemas.microsoft.com/office/drawing/2014/main" id="{614E8D3E-6A63-C82E-28FC-D6BEEF0793E0}"/>
                </a:ext>
              </a:extLst>
            </p:cNvPr>
            <p:cNvCxnSpPr>
              <a:cxnSpLocks/>
              <a:stCxn id="9" idx="2"/>
              <a:endCxn id="10" idx="0"/>
            </p:cNvCxnSpPr>
            <p:nvPr/>
          </p:nvCxnSpPr>
          <p:spPr>
            <a:xfrm>
              <a:off x="8669608" y="3044647"/>
              <a:ext cx="1" cy="403291"/>
            </a:xfrm>
            <a:prstGeom prst="straightConnector1">
              <a:avLst/>
            </a:prstGeom>
            <a:ln w="57150">
              <a:tailEnd type="triangle"/>
            </a:ln>
          </p:spPr>
          <p:style>
            <a:lnRef idx="3">
              <a:schemeClr val="accent5"/>
            </a:lnRef>
            <a:fillRef idx="0">
              <a:schemeClr val="accent5"/>
            </a:fillRef>
            <a:effectRef idx="2">
              <a:schemeClr val="accent5"/>
            </a:effectRef>
            <a:fontRef idx="minor">
              <a:schemeClr val="tx1"/>
            </a:fontRef>
          </p:style>
        </p:cxnSp>
        <p:cxnSp>
          <p:nvCxnSpPr>
            <p:cNvPr id="24" name="Straight Arrow Connector 23">
              <a:extLst>
                <a:ext uri="{FF2B5EF4-FFF2-40B4-BE49-F238E27FC236}">
                  <a16:creationId xmlns:a16="http://schemas.microsoft.com/office/drawing/2014/main" id="{C2D3CFFE-C046-B674-9239-557D8A34AA58}"/>
                </a:ext>
              </a:extLst>
            </p:cNvPr>
            <p:cNvCxnSpPr>
              <a:cxnSpLocks/>
              <a:stCxn id="10" idx="2"/>
              <a:endCxn id="12" idx="0"/>
            </p:cNvCxnSpPr>
            <p:nvPr/>
          </p:nvCxnSpPr>
          <p:spPr>
            <a:xfrm>
              <a:off x="8669609" y="3937795"/>
              <a:ext cx="0" cy="408827"/>
            </a:xfrm>
            <a:prstGeom prst="straightConnector1">
              <a:avLst/>
            </a:prstGeom>
            <a:ln w="57150">
              <a:tailEnd type="triangle"/>
            </a:ln>
          </p:spPr>
          <p:style>
            <a:lnRef idx="3">
              <a:schemeClr val="accent5"/>
            </a:lnRef>
            <a:fillRef idx="0">
              <a:schemeClr val="accent5"/>
            </a:fillRef>
            <a:effectRef idx="2">
              <a:schemeClr val="accent5"/>
            </a:effectRef>
            <a:fontRef idx="minor">
              <a:schemeClr val="tx1"/>
            </a:fontRef>
          </p:style>
        </p:cxnSp>
        <p:cxnSp>
          <p:nvCxnSpPr>
            <p:cNvPr id="27" name="Straight Arrow Connector 26">
              <a:extLst>
                <a:ext uri="{FF2B5EF4-FFF2-40B4-BE49-F238E27FC236}">
                  <a16:creationId xmlns:a16="http://schemas.microsoft.com/office/drawing/2014/main" id="{A80492A5-1B3C-85F6-CF8B-492F1F60A824}"/>
                </a:ext>
              </a:extLst>
            </p:cNvPr>
            <p:cNvCxnSpPr>
              <a:cxnSpLocks/>
              <a:stCxn id="12" idx="2"/>
              <a:endCxn id="13" idx="0"/>
            </p:cNvCxnSpPr>
            <p:nvPr/>
          </p:nvCxnSpPr>
          <p:spPr>
            <a:xfrm>
              <a:off x="8669609" y="4836479"/>
              <a:ext cx="0" cy="403291"/>
            </a:xfrm>
            <a:prstGeom prst="straightConnector1">
              <a:avLst/>
            </a:prstGeom>
            <a:ln w="57150">
              <a:tailEnd type="triangle"/>
            </a:ln>
          </p:spPr>
          <p:style>
            <a:lnRef idx="3">
              <a:schemeClr val="accent5"/>
            </a:lnRef>
            <a:fillRef idx="0">
              <a:schemeClr val="accent5"/>
            </a:fillRef>
            <a:effectRef idx="2">
              <a:schemeClr val="accent5"/>
            </a:effectRef>
            <a:fontRef idx="minor">
              <a:schemeClr val="tx1"/>
            </a:fontRef>
          </p:style>
        </p:cxnSp>
        <p:cxnSp>
          <p:nvCxnSpPr>
            <p:cNvPr id="30" name="Straight Arrow Connector 29">
              <a:extLst>
                <a:ext uri="{FF2B5EF4-FFF2-40B4-BE49-F238E27FC236}">
                  <a16:creationId xmlns:a16="http://schemas.microsoft.com/office/drawing/2014/main" id="{E03D261B-A969-B039-AF35-F83ACFBEFC8F}"/>
                </a:ext>
              </a:extLst>
            </p:cNvPr>
            <p:cNvCxnSpPr>
              <a:cxnSpLocks/>
              <a:stCxn id="13" idx="2"/>
            </p:cNvCxnSpPr>
            <p:nvPr/>
          </p:nvCxnSpPr>
          <p:spPr>
            <a:xfrm>
              <a:off x="8669609" y="5729627"/>
              <a:ext cx="0" cy="499981"/>
            </a:xfrm>
            <a:prstGeom prst="straightConnector1">
              <a:avLst/>
            </a:prstGeom>
            <a:ln w="57150">
              <a:tailEnd type="triangle"/>
            </a:ln>
          </p:spPr>
          <p:style>
            <a:lnRef idx="3">
              <a:schemeClr val="accent5"/>
            </a:lnRef>
            <a:fillRef idx="0">
              <a:schemeClr val="accent5"/>
            </a:fillRef>
            <a:effectRef idx="2">
              <a:schemeClr val="accent5"/>
            </a:effectRef>
            <a:fontRef idx="minor">
              <a:schemeClr val="tx1"/>
            </a:fontRef>
          </p:style>
        </p:cxnSp>
        <p:sp>
          <p:nvSpPr>
            <p:cNvPr id="40" name="TextBox 39">
              <a:extLst>
                <a:ext uri="{FF2B5EF4-FFF2-40B4-BE49-F238E27FC236}">
                  <a16:creationId xmlns:a16="http://schemas.microsoft.com/office/drawing/2014/main" id="{C4B9CD27-ABC1-89BE-6C75-38B5D443F44A}"/>
                </a:ext>
              </a:extLst>
            </p:cNvPr>
            <p:cNvSpPr txBox="1"/>
            <p:nvPr/>
          </p:nvSpPr>
          <p:spPr>
            <a:xfrm>
              <a:off x="6854338" y="803370"/>
              <a:ext cx="3630540" cy="461665"/>
            </a:xfrm>
            <a:prstGeom prst="rect">
              <a:avLst/>
            </a:prstGeom>
            <a:noFill/>
          </p:spPr>
          <p:txBody>
            <a:bodyPr wrap="square" rtlCol="0">
              <a:spAutoFit/>
            </a:bodyPr>
            <a:lstStyle/>
            <a:p>
              <a:r>
                <a:rPr lang="en-CA" sz="2400" b="1" i="1" dirty="0"/>
                <a:t>TensorFlow/PyTorch Model</a:t>
              </a:r>
            </a:p>
          </p:txBody>
        </p:sp>
        <p:sp>
          <p:nvSpPr>
            <p:cNvPr id="49" name="TextBox 48">
              <a:extLst>
                <a:ext uri="{FF2B5EF4-FFF2-40B4-BE49-F238E27FC236}">
                  <a16:creationId xmlns:a16="http://schemas.microsoft.com/office/drawing/2014/main" id="{9D72BB0C-0C3E-8A6A-DB56-6ECEF004A0A3}"/>
                </a:ext>
              </a:extLst>
            </p:cNvPr>
            <p:cNvSpPr txBox="1"/>
            <p:nvPr/>
          </p:nvSpPr>
          <p:spPr>
            <a:xfrm>
              <a:off x="7696624" y="6219484"/>
              <a:ext cx="1945967" cy="461665"/>
            </a:xfrm>
            <a:prstGeom prst="rect">
              <a:avLst/>
            </a:prstGeom>
            <a:noFill/>
          </p:spPr>
          <p:txBody>
            <a:bodyPr wrap="square" rtlCol="0">
              <a:spAutoFit/>
            </a:bodyPr>
            <a:lstStyle/>
            <a:p>
              <a:pPr algn="ctr"/>
              <a:r>
                <a:rPr lang="en-CA" sz="2400" b="1" i="1" dirty="0"/>
                <a:t>ONNX Model</a:t>
              </a:r>
            </a:p>
          </p:txBody>
        </p:sp>
      </p:grpSp>
      <p:sp>
        <p:nvSpPr>
          <p:cNvPr id="50" name="Rectangle 49">
            <a:extLst>
              <a:ext uri="{FF2B5EF4-FFF2-40B4-BE49-F238E27FC236}">
                <a16:creationId xmlns:a16="http://schemas.microsoft.com/office/drawing/2014/main" id="{485038FC-300D-9570-6578-FCE4E682E045}"/>
              </a:ext>
            </a:extLst>
          </p:cNvPr>
          <p:cNvSpPr/>
          <p:nvPr/>
        </p:nvSpPr>
        <p:spPr>
          <a:xfrm>
            <a:off x="5681866" y="1660307"/>
            <a:ext cx="2432958" cy="489857"/>
          </a:xfrm>
          <a:prstGeom prst="rect">
            <a:avLst/>
          </a:prstGeom>
          <a:noFill/>
          <a:ln>
            <a:noFill/>
          </a:ln>
        </p:spPr>
        <p:style>
          <a:lnRef idx="3">
            <a:schemeClr val="lt1"/>
          </a:lnRef>
          <a:fillRef idx="1">
            <a:schemeClr val="accent4"/>
          </a:fillRef>
          <a:effectRef idx="1">
            <a:schemeClr val="accent4"/>
          </a:effectRef>
          <a:fontRef idx="minor">
            <a:schemeClr val="lt1"/>
          </a:fontRef>
        </p:style>
        <p:txBody>
          <a:bodyPr rtlCol="0" anchor="ctr"/>
          <a:lstStyle/>
          <a:p>
            <a:pPr algn="ctr"/>
            <a:r>
              <a:rPr lang="en-CA" sz="2800" i="1" dirty="0"/>
              <a:t>11 (6%)</a:t>
            </a:r>
          </a:p>
        </p:txBody>
      </p:sp>
      <p:sp>
        <p:nvSpPr>
          <p:cNvPr id="52" name="Rectangle 51">
            <a:extLst>
              <a:ext uri="{FF2B5EF4-FFF2-40B4-BE49-F238E27FC236}">
                <a16:creationId xmlns:a16="http://schemas.microsoft.com/office/drawing/2014/main" id="{2AA971EF-E654-CB63-5BB6-5B07DBA6E549}"/>
              </a:ext>
            </a:extLst>
          </p:cNvPr>
          <p:cNvSpPr/>
          <p:nvPr/>
        </p:nvSpPr>
        <p:spPr>
          <a:xfrm>
            <a:off x="5672499" y="2522905"/>
            <a:ext cx="2432958" cy="489857"/>
          </a:xfrm>
          <a:prstGeom prst="rect">
            <a:avLst/>
          </a:prstGeom>
          <a:noFill/>
          <a:ln>
            <a:noFill/>
          </a:ln>
        </p:spPr>
        <p:style>
          <a:lnRef idx="3">
            <a:schemeClr val="lt1"/>
          </a:lnRef>
          <a:fillRef idx="1">
            <a:schemeClr val="accent4"/>
          </a:fillRef>
          <a:effectRef idx="1">
            <a:schemeClr val="accent4"/>
          </a:effectRef>
          <a:fontRef idx="minor">
            <a:schemeClr val="lt1"/>
          </a:fontRef>
        </p:style>
        <p:txBody>
          <a:bodyPr rtlCol="0" anchor="ctr"/>
          <a:lstStyle/>
          <a:p>
            <a:pPr algn="ctr"/>
            <a:r>
              <a:rPr lang="en-CA" sz="2800" b="1" i="1" dirty="0"/>
              <a:t>148 (74%)</a:t>
            </a:r>
          </a:p>
        </p:txBody>
      </p:sp>
      <p:sp>
        <p:nvSpPr>
          <p:cNvPr id="53" name="Rectangle 52">
            <a:extLst>
              <a:ext uri="{FF2B5EF4-FFF2-40B4-BE49-F238E27FC236}">
                <a16:creationId xmlns:a16="http://schemas.microsoft.com/office/drawing/2014/main" id="{7E8DB114-BA91-D8FB-7A05-2AA9E1306D22}"/>
              </a:ext>
            </a:extLst>
          </p:cNvPr>
          <p:cNvSpPr/>
          <p:nvPr/>
        </p:nvSpPr>
        <p:spPr>
          <a:xfrm>
            <a:off x="5726928" y="3385503"/>
            <a:ext cx="2432958" cy="489857"/>
          </a:xfrm>
          <a:prstGeom prst="rect">
            <a:avLst/>
          </a:prstGeom>
          <a:noFill/>
          <a:ln>
            <a:noFill/>
          </a:ln>
        </p:spPr>
        <p:style>
          <a:lnRef idx="3">
            <a:schemeClr val="lt1"/>
          </a:lnRef>
          <a:fillRef idx="1">
            <a:schemeClr val="accent4"/>
          </a:fillRef>
          <a:effectRef idx="1">
            <a:schemeClr val="accent4"/>
          </a:effectRef>
          <a:fontRef idx="minor">
            <a:schemeClr val="lt1"/>
          </a:fontRef>
        </p:style>
        <p:txBody>
          <a:bodyPr rtlCol="0" anchor="ctr"/>
          <a:lstStyle/>
          <a:p>
            <a:pPr algn="ctr"/>
            <a:r>
              <a:rPr lang="en-CA" sz="2800" b="1" i="1" dirty="0"/>
              <a:t>19 (10%)</a:t>
            </a:r>
          </a:p>
        </p:txBody>
      </p:sp>
      <p:sp>
        <p:nvSpPr>
          <p:cNvPr id="54" name="Rectangle 53">
            <a:extLst>
              <a:ext uri="{FF2B5EF4-FFF2-40B4-BE49-F238E27FC236}">
                <a16:creationId xmlns:a16="http://schemas.microsoft.com/office/drawing/2014/main" id="{2219AC0C-23F0-3EB5-EFE0-4C2A99D225AD}"/>
              </a:ext>
            </a:extLst>
          </p:cNvPr>
          <p:cNvSpPr/>
          <p:nvPr/>
        </p:nvSpPr>
        <p:spPr>
          <a:xfrm>
            <a:off x="5858157" y="4290871"/>
            <a:ext cx="2432958" cy="489857"/>
          </a:xfrm>
          <a:prstGeom prst="rect">
            <a:avLst/>
          </a:prstGeom>
          <a:noFill/>
          <a:ln>
            <a:noFill/>
          </a:ln>
        </p:spPr>
        <p:style>
          <a:lnRef idx="3">
            <a:schemeClr val="lt1"/>
          </a:lnRef>
          <a:fillRef idx="1">
            <a:schemeClr val="accent4"/>
          </a:fillRef>
          <a:effectRef idx="1">
            <a:schemeClr val="accent4"/>
          </a:effectRef>
          <a:fontRef idx="minor">
            <a:schemeClr val="lt1"/>
          </a:fontRef>
        </p:style>
        <p:txBody>
          <a:bodyPr rtlCol="0" anchor="ctr"/>
          <a:lstStyle/>
          <a:p>
            <a:pPr algn="ctr"/>
            <a:r>
              <a:rPr lang="en-CA" sz="2800" i="1" dirty="0"/>
              <a:t>1 (1%)</a:t>
            </a:r>
          </a:p>
        </p:txBody>
      </p:sp>
      <p:sp>
        <p:nvSpPr>
          <p:cNvPr id="55" name="Rectangle 54">
            <a:extLst>
              <a:ext uri="{FF2B5EF4-FFF2-40B4-BE49-F238E27FC236}">
                <a16:creationId xmlns:a16="http://schemas.microsoft.com/office/drawing/2014/main" id="{A4AFD1AB-B05A-8901-D1F0-DB430B2CF331}"/>
              </a:ext>
            </a:extLst>
          </p:cNvPr>
          <p:cNvSpPr/>
          <p:nvPr/>
        </p:nvSpPr>
        <p:spPr>
          <a:xfrm>
            <a:off x="5835466" y="5197522"/>
            <a:ext cx="2432958" cy="489857"/>
          </a:xfrm>
          <a:prstGeom prst="rect">
            <a:avLst/>
          </a:prstGeom>
          <a:noFill/>
          <a:ln>
            <a:noFill/>
          </a:ln>
        </p:spPr>
        <p:style>
          <a:lnRef idx="3">
            <a:schemeClr val="lt1"/>
          </a:lnRef>
          <a:fillRef idx="1">
            <a:schemeClr val="accent4"/>
          </a:fillRef>
          <a:effectRef idx="1">
            <a:schemeClr val="accent4"/>
          </a:effectRef>
          <a:fontRef idx="minor">
            <a:schemeClr val="lt1"/>
          </a:fontRef>
        </p:style>
        <p:txBody>
          <a:bodyPr rtlCol="0" anchor="ctr"/>
          <a:lstStyle/>
          <a:p>
            <a:pPr algn="ctr"/>
            <a:r>
              <a:rPr lang="en-CA" sz="2800" i="1" dirty="0"/>
              <a:t>3 (2%)</a:t>
            </a:r>
          </a:p>
        </p:txBody>
      </p:sp>
      <mc:AlternateContent xmlns:mc="http://schemas.openxmlformats.org/markup-compatibility/2006" xmlns:a14="http://schemas.microsoft.com/office/drawing/2010/main">
        <mc:Choice Requires="a14">
          <p:sp>
            <p:nvSpPr>
              <p:cNvPr id="56" name="Content Placeholder 1">
                <a:extLst>
                  <a:ext uri="{FF2B5EF4-FFF2-40B4-BE49-F238E27FC236}">
                    <a16:creationId xmlns:a16="http://schemas.microsoft.com/office/drawing/2014/main" id="{33CCA8AC-929E-7F2E-C34B-6ED40E84BC16}"/>
                  </a:ext>
                </a:extLst>
              </p:cNvPr>
              <p:cNvSpPr>
                <a:spLocks noGrp="1"/>
              </p:cNvSpPr>
              <p:nvPr>
                <p:ph idx="1"/>
              </p:nvPr>
            </p:nvSpPr>
            <p:spPr>
              <a:xfrm>
                <a:off x="369530" y="982132"/>
                <a:ext cx="5920647" cy="5475373"/>
              </a:xfrm>
            </p:spPr>
            <p:txBody>
              <a:bodyPr>
                <a:normAutofit/>
              </a:bodyPr>
              <a:lstStyle/>
              <a:p>
                <a:pPr lvl="1"/>
                <a:r>
                  <a:rPr lang="en-CA" sz="3000" dirty="0"/>
                  <a:t>Most failures occur in </a:t>
                </a:r>
                <a:r>
                  <a:rPr lang="en-CA" sz="3000" i="1" dirty="0"/>
                  <a:t>Node Conversion</a:t>
                </a:r>
              </a:p>
              <a:p>
                <a:pPr lvl="2"/>
                <a:r>
                  <a:rPr lang="en-CA" sz="3000" dirty="0"/>
                  <a:t>Near equal for PyTorch and TensorFlow</a:t>
                </a:r>
              </a:p>
              <a:p>
                <a:pPr lvl="1"/>
                <a:r>
                  <a:rPr lang="en-CA" sz="3000" dirty="0"/>
                  <a:t>Optimization-step has second most failures</a:t>
                </a:r>
              </a:p>
              <a:p>
                <a:pPr lvl="2"/>
                <a:r>
                  <a:rPr lang="en-CA" sz="3000" dirty="0"/>
                  <a:t>TensorFlow fails in optimization step </a:t>
                </a:r>
                <a14:m>
                  <m:oMath xmlns:m="http://schemas.openxmlformats.org/officeDocument/2006/math">
                    <m:r>
                      <a:rPr lang="en-CA" sz="3000" b="1" i="1" smtClean="0">
                        <a:latin typeface="Cambria Math" panose="02040503050406030204" pitchFamily="18" charset="0"/>
                      </a:rPr>
                      <m:t>~</m:t>
                    </m:r>
                  </m:oMath>
                </a14:m>
                <a:r>
                  <a:rPr lang="en-CA" sz="3000" b="1" dirty="0"/>
                  <a:t>3</a:t>
                </a:r>
                <a14:m>
                  <m:oMath xmlns:m="http://schemas.openxmlformats.org/officeDocument/2006/math">
                    <m:r>
                      <a:rPr lang="en-CA" sz="3000" b="1" i="1" smtClean="0">
                        <a:latin typeface="Cambria Math" panose="02040503050406030204" pitchFamily="18" charset="0"/>
                      </a:rPr>
                      <m:t>×</m:t>
                    </m:r>
                  </m:oMath>
                </a14:m>
                <a:r>
                  <a:rPr lang="en-CA" sz="3000" b="1" dirty="0"/>
                  <a:t> more often </a:t>
                </a:r>
                <a:r>
                  <a:rPr lang="en-CA" sz="3000" dirty="0"/>
                  <a:t>(14 vs. 5)</a:t>
                </a:r>
              </a:p>
              <a:p>
                <a:pPr lvl="1"/>
                <a:endParaRPr lang="en-CA" sz="3000" dirty="0"/>
              </a:p>
              <a:p>
                <a:pPr lvl="1"/>
                <a:endParaRPr lang="en-CA" sz="3000" dirty="0"/>
              </a:p>
              <a:p>
                <a:pPr lvl="1"/>
                <a:endParaRPr lang="en-CA" sz="3000" dirty="0"/>
              </a:p>
            </p:txBody>
          </p:sp>
        </mc:Choice>
        <mc:Fallback xmlns="">
          <p:sp>
            <p:nvSpPr>
              <p:cNvPr id="56" name="Content Placeholder 1">
                <a:extLst>
                  <a:ext uri="{FF2B5EF4-FFF2-40B4-BE49-F238E27FC236}">
                    <a16:creationId xmlns:a16="http://schemas.microsoft.com/office/drawing/2014/main" id="{33CCA8AC-929E-7F2E-C34B-6ED40E84BC16}"/>
                  </a:ext>
                </a:extLst>
              </p:cNvPr>
              <p:cNvSpPr>
                <a:spLocks noGrp="1" noRot="1" noChangeAspect="1" noMove="1" noResize="1" noEditPoints="1" noAdjustHandles="1" noChangeArrowheads="1" noChangeShapeType="1" noTextEdit="1"/>
              </p:cNvSpPr>
              <p:nvPr>
                <p:ph idx="1"/>
              </p:nvPr>
            </p:nvSpPr>
            <p:spPr>
              <a:xfrm>
                <a:off x="369530" y="982132"/>
                <a:ext cx="5920647" cy="5475373"/>
              </a:xfrm>
              <a:blipFill>
                <a:blip r:embed="rId3"/>
                <a:stretch>
                  <a:fillRect t="-1389" r="-642"/>
                </a:stretch>
              </a:blipFill>
            </p:spPr>
            <p:txBody>
              <a:bodyPr/>
              <a:lstStyle/>
              <a:p>
                <a:r>
                  <a:rPr lang="en-CA">
                    <a:noFill/>
                  </a:rPr>
                  <a:t> </a:t>
                </a:r>
              </a:p>
            </p:txBody>
          </p:sp>
        </mc:Fallback>
      </mc:AlternateContent>
    </p:spTree>
    <p:extLst>
      <p:ext uri="{BB962C8B-B14F-4D97-AF65-F5344CB8AC3E}">
        <p14:creationId xmlns:p14="http://schemas.microsoft.com/office/powerpoint/2010/main" val="1044929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2" grpId="0"/>
      <p:bldP spid="53" grpId="0"/>
      <p:bldP spid="54" grpId="0"/>
      <p:bldP spid="5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D80053-7878-BB0A-8508-DA759303CCE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23A1B45-6C39-F89B-EBC5-FD9EA574E283}"/>
              </a:ext>
            </a:extLst>
          </p:cNvPr>
          <p:cNvSpPr>
            <a:spLocks noGrp="1"/>
          </p:cNvSpPr>
          <p:nvPr>
            <p:ph type="title"/>
          </p:nvPr>
        </p:nvSpPr>
        <p:spPr>
          <a:xfrm>
            <a:off x="369531" y="118429"/>
            <a:ext cx="11280602" cy="638175"/>
          </a:xfrm>
        </p:spPr>
        <p:txBody>
          <a:bodyPr>
            <a:noAutofit/>
          </a:bodyPr>
          <a:lstStyle/>
          <a:p>
            <a:r>
              <a:rPr lang="en-CA" sz="3600" dirty="0"/>
              <a:t>Summary</a:t>
            </a:r>
          </a:p>
        </p:txBody>
      </p:sp>
      <p:sp>
        <p:nvSpPr>
          <p:cNvPr id="11" name="Rectangle 10">
            <a:extLst>
              <a:ext uri="{FF2B5EF4-FFF2-40B4-BE49-F238E27FC236}">
                <a16:creationId xmlns:a16="http://schemas.microsoft.com/office/drawing/2014/main" id="{75C8A0D7-8A37-CFBC-F7EE-D3F7652F474A}"/>
              </a:ext>
            </a:extLst>
          </p:cNvPr>
          <p:cNvSpPr/>
          <p:nvPr/>
        </p:nvSpPr>
        <p:spPr>
          <a:xfrm>
            <a:off x="8878711" y="5345289"/>
            <a:ext cx="688622" cy="530577"/>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19F141E9-B8DC-833F-64E3-DAA877334225}"/>
                  </a:ext>
                </a:extLst>
              </p:cNvPr>
              <p:cNvSpPr>
                <a:spLocks noGrp="1"/>
              </p:cNvSpPr>
              <p:nvPr>
                <p:ph idx="1"/>
              </p:nvPr>
            </p:nvSpPr>
            <p:spPr>
              <a:xfrm>
                <a:off x="149903" y="756605"/>
                <a:ext cx="11486924" cy="6101396"/>
              </a:xfrm>
            </p:spPr>
            <p:txBody>
              <a:bodyPr>
                <a:normAutofit/>
              </a:bodyPr>
              <a:lstStyle/>
              <a:p>
                <a:pPr marL="228600" lvl="1" indent="0">
                  <a:buNone/>
                </a:pPr>
                <a:r>
                  <a:rPr lang="en-CA" sz="2800" b="1" dirty="0"/>
                  <a:t>User Survey:</a:t>
                </a:r>
              </a:p>
              <a:p>
                <a:pPr lvl="1"/>
                <a:r>
                  <a:rPr lang="en-CA" sz="2400" b="1" dirty="0"/>
                  <a:t>ONNX </a:t>
                </a:r>
                <a:r>
                  <a:rPr lang="en-CA" sz="2400" dirty="0"/>
                  <a:t>use is </a:t>
                </a:r>
                <a:r>
                  <a:rPr lang="en-CA" sz="2400" b="1" dirty="0"/>
                  <a:t>common </a:t>
                </a:r>
                <a:r>
                  <a:rPr lang="en-CA" sz="2400" dirty="0"/>
                  <a:t>(42%</a:t>
                </a:r>
                <a:r>
                  <a:rPr lang="en-CA" sz="2400" b="1" dirty="0"/>
                  <a:t> </a:t>
                </a:r>
                <a:r>
                  <a:rPr lang="en-CA" sz="2400" dirty="0"/>
                  <a:t>of respondents).</a:t>
                </a:r>
              </a:p>
              <a:p>
                <a:pPr lvl="2"/>
                <a:r>
                  <a:rPr lang="en-CA" sz="2400" b="1" dirty="0"/>
                  <a:t>69%</a:t>
                </a:r>
                <a:r>
                  <a:rPr lang="en-CA" sz="2400" dirty="0"/>
                  <a:t> model </a:t>
                </a:r>
                <a:r>
                  <a:rPr lang="en-CA" sz="2400" b="1" dirty="0"/>
                  <a:t>deployment</a:t>
                </a:r>
                <a:r>
                  <a:rPr lang="en-CA" sz="2400" dirty="0"/>
                  <a:t>, </a:t>
                </a:r>
                <a:r>
                  <a:rPr lang="en-CA" sz="2400" b="1" dirty="0">
                    <a:sym typeface="Wingdings" pitchFamily="2" charset="2"/>
                  </a:rPr>
                  <a:t>52%</a:t>
                </a:r>
                <a:r>
                  <a:rPr lang="en-CA" sz="2400" dirty="0">
                    <a:sym typeface="Wingdings" pitchFamily="2" charset="2"/>
                  </a:rPr>
                  <a:t> </a:t>
                </a:r>
                <a:r>
                  <a:rPr lang="en-CA" sz="2400" b="1" dirty="0">
                    <a:sym typeface="Wingdings" pitchFamily="2" charset="2"/>
                  </a:rPr>
                  <a:t>development</a:t>
                </a:r>
                <a:r>
                  <a:rPr lang="en-CA" sz="2400" dirty="0">
                    <a:sym typeface="Wingdings" pitchFamily="2" charset="2"/>
                  </a:rPr>
                  <a:t>.</a:t>
                </a:r>
              </a:p>
              <a:p>
                <a:pPr lvl="1"/>
                <a:r>
                  <a:rPr lang="en-CA" sz="2400" b="1" dirty="0">
                    <a:sym typeface="Wingdings" pitchFamily="2" charset="2"/>
                  </a:rPr>
                  <a:t>ONNX </a:t>
                </a:r>
                <a:r>
                  <a:rPr lang="en-CA" sz="2400" dirty="0">
                    <a:sym typeface="Wingdings" pitchFamily="2" charset="2"/>
                  </a:rPr>
                  <a:t>use is </a:t>
                </a:r>
                <a:r>
                  <a:rPr lang="en-CA" sz="2400" b="1" dirty="0">
                    <a:sym typeface="Wingdings" pitchFamily="2" charset="2"/>
                  </a:rPr>
                  <a:t>not painless. </a:t>
                </a:r>
                <a:r>
                  <a:rPr lang="en-CA" sz="2400" dirty="0">
                    <a:sym typeface="Wingdings" pitchFamily="2" charset="2"/>
                  </a:rPr>
                  <a:t>(59% encounter problems)</a:t>
                </a:r>
              </a:p>
              <a:p>
                <a:pPr lvl="2"/>
                <a:r>
                  <a:rPr lang="en-CA" sz="2400" b="1" dirty="0">
                    <a:sym typeface="Wingdings" pitchFamily="2" charset="2"/>
                  </a:rPr>
                  <a:t>Crashes</a:t>
                </a:r>
                <a:r>
                  <a:rPr lang="en-CA" sz="2400" dirty="0">
                    <a:sym typeface="Wingdings" pitchFamily="2" charset="2"/>
                  </a:rPr>
                  <a:t> and </a:t>
                </a:r>
                <a:r>
                  <a:rPr lang="en-CA" sz="2400" b="1" dirty="0">
                    <a:sym typeface="Wingdings" pitchFamily="2" charset="2"/>
                  </a:rPr>
                  <a:t>performance differences </a:t>
                </a:r>
                <a:r>
                  <a:rPr lang="en-CA" sz="2400" dirty="0">
                    <a:sym typeface="Wingdings" pitchFamily="2" charset="2"/>
                  </a:rPr>
                  <a:t>(</a:t>
                </a:r>
                <a14:m>
                  <m:oMath xmlns:m="http://schemas.openxmlformats.org/officeDocument/2006/math">
                    <m:r>
                      <a:rPr lang="en-CA" sz="2400" b="0" i="1" smtClean="0">
                        <a:latin typeface="Cambria Math" panose="02040503050406030204" pitchFamily="18" charset="0"/>
                        <a:sym typeface="Wingdings" pitchFamily="2" charset="2"/>
                      </a:rPr>
                      <m:t>~</m:t>
                    </m:r>
                  </m:oMath>
                </a14:m>
                <a:r>
                  <a:rPr lang="en-CA" sz="2400" dirty="0">
                    <a:sym typeface="Wingdings" pitchFamily="2" charset="2"/>
                  </a:rPr>
                  <a:t>35% each).</a:t>
                </a:r>
              </a:p>
              <a:p>
                <a:pPr marL="228600" lvl="1" indent="0">
                  <a:buNone/>
                </a:pPr>
                <a:r>
                  <a:rPr lang="en-CA" sz="2800" b="1" dirty="0">
                    <a:sym typeface="Wingdings" pitchFamily="2" charset="2"/>
                  </a:rPr>
                  <a:t>Failure Analysis and Hypothesis Test:</a:t>
                </a:r>
              </a:p>
              <a:p>
                <a:pPr lvl="1"/>
                <a:r>
                  <a:rPr lang="en-CA" sz="2400" dirty="0">
                    <a:sym typeface="Wingdings" pitchFamily="2" charset="2"/>
                  </a:rPr>
                  <a:t>Failures commonly occur during </a:t>
                </a:r>
                <a:r>
                  <a:rPr lang="en-CA" sz="2400" i="1" dirty="0">
                    <a:sym typeface="Wingdings" pitchFamily="2" charset="2"/>
                  </a:rPr>
                  <a:t>Node Conversion</a:t>
                </a:r>
                <a:r>
                  <a:rPr lang="en-CA" sz="2400" dirty="0">
                    <a:sym typeface="Wingdings" pitchFamily="2" charset="2"/>
                  </a:rPr>
                  <a:t>. (74%)</a:t>
                </a:r>
              </a:p>
              <a:p>
                <a:pPr lvl="1"/>
                <a:r>
                  <a:rPr lang="en-CA" sz="2400" dirty="0">
                    <a:sym typeface="Wingdings" pitchFamily="2" charset="2"/>
                  </a:rPr>
                  <a:t>Crashes and Incorrect Models common (56% and 33%)</a:t>
                </a:r>
              </a:p>
              <a:p>
                <a:pPr lvl="1"/>
                <a:r>
                  <a:rPr lang="en-CA" sz="2400" dirty="0">
                    <a:sym typeface="Wingdings" pitchFamily="2" charset="2"/>
                  </a:rPr>
                  <a:t>Synthetic (randomly created) models </a:t>
                </a:r>
                <a:r>
                  <a:rPr lang="en-CA" sz="2400" b="1" dirty="0">
                    <a:sym typeface="Wingdings" pitchFamily="2" charset="2"/>
                  </a:rPr>
                  <a:t>induce behavioural differences</a:t>
                </a:r>
                <a:r>
                  <a:rPr lang="en-CA" sz="2400" dirty="0">
                    <a:sym typeface="Wingdings" pitchFamily="2" charset="2"/>
                  </a:rPr>
                  <a:t> from converters.</a:t>
                </a:r>
              </a:p>
              <a:p>
                <a:pPr lvl="1"/>
                <a:endParaRPr lang="en-CA" sz="2400" dirty="0">
                  <a:sym typeface="Wingdings" pitchFamily="2" charset="2"/>
                </a:endParaRPr>
              </a:p>
              <a:p>
                <a:pPr lvl="1"/>
                <a:endParaRPr lang="en-CA" sz="2400" dirty="0">
                  <a:sym typeface="Wingdings" pitchFamily="2" charset="2"/>
                </a:endParaRPr>
              </a:p>
              <a:p>
                <a:pPr marL="228600" lvl="1" indent="0">
                  <a:buNone/>
                </a:pPr>
                <a:endParaRPr lang="en-CA" sz="3000" b="1" dirty="0">
                  <a:sym typeface="Wingdings" pitchFamily="2" charset="2"/>
                </a:endParaRPr>
              </a:p>
              <a:p>
                <a:pPr lvl="1"/>
                <a:endParaRPr lang="en-CA" sz="2800" dirty="0">
                  <a:sym typeface="Wingdings" pitchFamily="2" charset="2"/>
                </a:endParaRPr>
              </a:p>
              <a:p>
                <a:pPr marL="228600" lvl="1" indent="0">
                  <a:buNone/>
                </a:pPr>
                <a:endParaRPr lang="en-CA" sz="3000" b="1" dirty="0"/>
              </a:p>
              <a:p>
                <a:pPr lvl="2"/>
                <a:endParaRPr lang="en-CA" sz="3000" b="1" dirty="0"/>
              </a:p>
            </p:txBody>
          </p:sp>
        </mc:Choice>
        <mc:Fallback xmlns="">
          <p:sp>
            <p:nvSpPr>
              <p:cNvPr id="2" name="Content Placeholder 1">
                <a:extLst>
                  <a:ext uri="{FF2B5EF4-FFF2-40B4-BE49-F238E27FC236}">
                    <a16:creationId xmlns:a16="http://schemas.microsoft.com/office/drawing/2014/main" id="{19F141E9-B8DC-833F-64E3-DAA877334225}"/>
                  </a:ext>
                </a:extLst>
              </p:cNvPr>
              <p:cNvSpPr>
                <a:spLocks noGrp="1" noRot="1" noChangeAspect="1" noMove="1" noResize="1" noEditPoints="1" noAdjustHandles="1" noChangeArrowheads="1" noChangeShapeType="1" noTextEdit="1"/>
              </p:cNvSpPr>
              <p:nvPr>
                <p:ph idx="1"/>
              </p:nvPr>
            </p:nvSpPr>
            <p:spPr>
              <a:xfrm>
                <a:off x="149903" y="756605"/>
                <a:ext cx="11486924" cy="6101396"/>
              </a:xfrm>
              <a:blipFill>
                <a:blip r:embed="rId3"/>
                <a:stretch>
                  <a:fillRect t="-1040"/>
                </a:stretch>
              </a:blipFill>
            </p:spPr>
            <p:txBody>
              <a:bodyPr/>
              <a:lstStyle/>
              <a:p>
                <a:r>
                  <a:rPr lang="en-CA">
                    <a:noFill/>
                  </a:rPr>
                  <a:t> </a:t>
                </a:r>
              </a:p>
            </p:txBody>
          </p:sp>
        </mc:Fallback>
      </mc:AlternateContent>
      <p:sp>
        <p:nvSpPr>
          <p:cNvPr id="4" name="Slide Number Placeholder 3">
            <a:extLst>
              <a:ext uri="{FF2B5EF4-FFF2-40B4-BE49-F238E27FC236}">
                <a16:creationId xmlns:a16="http://schemas.microsoft.com/office/drawing/2014/main" id="{382C41A1-0946-B33E-1F95-100A99D6AC62}"/>
              </a:ext>
            </a:extLst>
          </p:cNvPr>
          <p:cNvSpPr>
            <a:spLocks noGrp="1"/>
          </p:cNvSpPr>
          <p:nvPr>
            <p:ph type="sldNum" sz="quarter" idx="12"/>
          </p:nvPr>
        </p:nvSpPr>
        <p:spPr/>
        <p:txBody>
          <a:bodyPr/>
          <a:lstStyle/>
          <a:p>
            <a:fld id="{05ACA1E6-7496-4027-B79E-938CB706228E}" type="slidenum">
              <a:rPr lang="en-CA" smtClean="0"/>
              <a:t>2</a:t>
            </a:fld>
            <a:endParaRPr lang="en-CA"/>
          </a:p>
        </p:txBody>
      </p:sp>
    </p:spTree>
    <p:extLst>
      <p:ext uri="{BB962C8B-B14F-4D97-AF65-F5344CB8AC3E}">
        <p14:creationId xmlns:p14="http://schemas.microsoft.com/office/powerpoint/2010/main" val="3629123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CAC900-7241-321B-1FA9-DD68F8370CB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8F02CCC-9176-3DE7-23FB-80069F502A37}"/>
              </a:ext>
            </a:extLst>
          </p:cNvPr>
          <p:cNvSpPr>
            <a:spLocks noGrp="1"/>
          </p:cNvSpPr>
          <p:nvPr>
            <p:ph type="title"/>
          </p:nvPr>
        </p:nvSpPr>
        <p:spPr>
          <a:xfrm>
            <a:off x="369531" y="118429"/>
            <a:ext cx="11280602" cy="638175"/>
          </a:xfrm>
        </p:spPr>
        <p:txBody>
          <a:bodyPr>
            <a:noAutofit/>
          </a:bodyPr>
          <a:lstStyle/>
          <a:p>
            <a:r>
              <a:rPr lang="en-CA" sz="3600" dirty="0"/>
              <a:t>Failure Analysis: Common Symptoms</a:t>
            </a:r>
          </a:p>
        </p:txBody>
      </p:sp>
      <p:sp>
        <p:nvSpPr>
          <p:cNvPr id="11" name="Rectangle 10">
            <a:extLst>
              <a:ext uri="{FF2B5EF4-FFF2-40B4-BE49-F238E27FC236}">
                <a16:creationId xmlns:a16="http://schemas.microsoft.com/office/drawing/2014/main" id="{961841C1-B7A9-BD04-385A-D02F40646484}"/>
              </a:ext>
            </a:extLst>
          </p:cNvPr>
          <p:cNvSpPr/>
          <p:nvPr/>
        </p:nvSpPr>
        <p:spPr>
          <a:xfrm>
            <a:off x="8878711" y="5345289"/>
            <a:ext cx="688622" cy="530577"/>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Content Placeholder 1">
            <a:extLst>
              <a:ext uri="{FF2B5EF4-FFF2-40B4-BE49-F238E27FC236}">
                <a16:creationId xmlns:a16="http://schemas.microsoft.com/office/drawing/2014/main" id="{DF392E80-D193-4A4A-4C85-B0FE256EF5A6}"/>
              </a:ext>
            </a:extLst>
          </p:cNvPr>
          <p:cNvSpPr>
            <a:spLocks noGrp="1"/>
          </p:cNvSpPr>
          <p:nvPr>
            <p:ph idx="1"/>
          </p:nvPr>
        </p:nvSpPr>
        <p:spPr>
          <a:xfrm>
            <a:off x="369530" y="982133"/>
            <a:ext cx="11094337" cy="2776581"/>
          </a:xfrm>
        </p:spPr>
        <p:txBody>
          <a:bodyPr>
            <a:normAutofit/>
          </a:bodyPr>
          <a:lstStyle/>
          <a:p>
            <a:pPr lvl="1"/>
            <a:r>
              <a:rPr lang="en-CA" sz="3000" dirty="0"/>
              <a:t>Crash (56%) and Wrong Model (33%) are most common symptoms.</a:t>
            </a:r>
          </a:p>
          <a:p>
            <a:pPr lvl="2"/>
            <a:r>
              <a:rPr lang="en-CA" sz="3000" dirty="0"/>
              <a:t>Conversions fail (typically gracefully)</a:t>
            </a:r>
          </a:p>
          <a:p>
            <a:pPr lvl="2"/>
            <a:r>
              <a:rPr lang="en-CA" sz="3000" b="1" i="1" dirty="0"/>
              <a:t>Converted models don’t match original</a:t>
            </a:r>
          </a:p>
          <a:p>
            <a:pPr lvl="1"/>
            <a:r>
              <a:rPr lang="en-CA" sz="3000" dirty="0"/>
              <a:t>In line with earlier survey results.</a:t>
            </a:r>
          </a:p>
        </p:txBody>
      </p:sp>
      <p:pic>
        <p:nvPicPr>
          <p:cNvPr id="5" name="Picture 4">
            <a:extLst>
              <a:ext uri="{FF2B5EF4-FFF2-40B4-BE49-F238E27FC236}">
                <a16:creationId xmlns:a16="http://schemas.microsoft.com/office/drawing/2014/main" id="{81FB673E-53E4-8D74-1393-6F786E41B9A1}"/>
              </a:ext>
            </a:extLst>
          </p:cNvPr>
          <p:cNvPicPr>
            <a:picLocks noChangeAspect="1"/>
          </p:cNvPicPr>
          <p:nvPr/>
        </p:nvPicPr>
        <p:blipFill>
          <a:blip r:embed="rId3"/>
          <a:stretch>
            <a:fillRect/>
          </a:stretch>
        </p:blipFill>
        <p:spPr>
          <a:xfrm>
            <a:off x="3077237" y="3486822"/>
            <a:ext cx="8315750" cy="2970684"/>
          </a:xfrm>
          <a:prstGeom prst="rect">
            <a:avLst/>
          </a:prstGeom>
        </p:spPr>
      </p:pic>
      <p:sp>
        <p:nvSpPr>
          <p:cNvPr id="4" name="Slide Number Placeholder 3">
            <a:extLst>
              <a:ext uri="{FF2B5EF4-FFF2-40B4-BE49-F238E27FC236}">
                <a16:creationId xmlns:a16="http://schemas.microsoft.com/office/drawing/2014/main" id="{8A837E13-D082-918F-A34A-41D5B0B23A6A}"/>
              </a:ext>
            </a:extLst>
          </p:cNvPr>
          <p:cNvSpPr>
            <a:spLocks noGrp="1"/>
          </p:cNvSpPr>
          <p:nvPr>
            <p:ph type="sldNum" sz="quarter" idx="12"/>
          </p:nvPr>
        </p:nvSpPr>
        <p:spPr/>
        <p:txBody>
          <a:bodyPr/>
          <a:lstStyle/>
          <a:p>
            <a:fld id="{05ACA1E6-7496-4027-B79E-938CB706228E}" type="slidenum">
              <a:rPr lang="en-CA" smtClean="0"/>
              <a:t>20</a:t>
            </a:fld>
            <a:endParaRPr lang="en-CA"/>
          </a:p>
        </p:txBody>
      </p:sp>
      <p:cxnSp>
        <p:nvCxnSpPr>
          <p:cNvPr id="7" name="Straight Arrow Connector 6">
            <a:extLst>
              <a:ext uri="{FF2B5EF4-FFF2-40B4-BE49-F238E27FC236}">
                <a16:creationId xmlns:a16="http://schemas.microsoft.com/office/drawing/2014/main" id="{D87A1D81-A574-CB32-1F5C-CEDF9A738615}"/>
              </a:ext>
            </a:extLst>
          </p:cNvPr>
          <p:cNvCxnSpPr>
            <a:cxnSpLocks/>
          </p:cNvCxnSpPr>
          <p:nvPr/>
        </p:nvCxnSpPr>
        <p:spPr>
          <a:xfrm>
            <a:off x="2596243" y="4030904"/>
            <a:ext cx="782388" cy="200133"/>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0A58E8CF-DB9E-779E-A40C-50539E1503D6}"/>
              </a:ext>
            </a:extLst>
          </p:cNvPr>
          <p:cNvCxnSpPr>
            <a:cxnSpLocks/>
          </p:cNvCxnSpPr>
          <p:nvPr/>
        </p:nvCxnSpPr>
        <p:spPr>
          <a:xfrm flipV="1">
            <a:off x="2596243" y="4552001"/>
            <a:ext cx="820819" cy="582189"/>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D4F5A40-5E16-46DC-AE21-678E4FCFEC80}"/>
              </a:ext>
            </a:extLst>
          </p:cNvPr>
          <p:cNvSpPr txBox="1"/>
          <p:nvPr/>
        </p:nvSpPr>
        <p:spPr>
          <a:xfrm>
            <a:off x="299983" y="5120060"/>
            <a:ext cx="2953822" cy="830997"/>
          </a:xfrm>
          <a:prstGeom prst="rect">
            <a:avLst/>
          </a:prstGeom>
          <a:noFill/>
        </p:spPr>
        <p:txBody>
          <a:bodyPr wrap="none" rtlCol="0">
            <a:spAutoFit/>
          </a:bodyPr>
          <a:lstStyle/>
          <a:p>
            <a:r>
              <a:rPr lang="en-CA" sz="2400" dirty="0"/>
              <a:t>Syntactically Correct,</a:t>
            </a:r>
          </a:p>
          <a:p>
            <a:r>
              <a:rPr lang="en-CA" sz="2400" dirty="0"/>
              <a:t>Semantically Incorrect</a:t>
            </a:r>
          </a:p>
        </p:txBody>
      </p:sp>
      <p:sp>
        <p:nvSpPr>
          <p:cNvPr id="6" name="TextBox 5">
            <a:extLst>
              <a:ext uri="{FF2B5EF4-FFF2-40B4-BE49-F238E27FC236}">
                <a16:creationId xmlns:a16="http://schemas.microsoft.com/office/drawing/2014/main" id="{FA8F3053-B959-5FAD-8A04-835E6C9482B7}"/>
              </a:ext>
            </a:extLst>
          </p:cNvPr>
          <p:cNvSpPr txBox="1"/>
          <p:nvPr/>
        </p:nvSpPr>
        <p:spPr>
          <a:xfrm>
            <a:off x="1063115" y="3568744"/>
            <a:ext cx="1924322" cy="830997"/>
          </a:xfrm>
          <a:prstGeom prst="rect">
            <a:avLst/>
          </a:prstGeom>
          <a:noFill/>
        </p:spPr>
        <p:txBody>
          <a:bodyPr wrap="square" rtlCol="0">
            <a:spAutoFit/>
          </a:bodyPr>
          <a:lstStyle/>
          <a:p>
            <a:r>
              <a:rPr lang="en-CA" sz="2400" dirty="0"/>
              <a:t>Error throw (gracefully)</a:t>
            </a:r>
          </a:p>
        </p:txBody>
      </p:sp>
    </p:spTree>
    <p:extLst>
      <p:ext uri="{BB962C8B-B14F-4D97-AF65-F5344CB8AC3E}">
        <p14:creationId xmlns:p14="http://schemas.microsoft.com/office/powerpoint/2010/main" val="33944984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D5918AAA-32F9-2083-5135-3A7375BE2CE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9856CC4-C1A7-2C56-FD6C-7DAD4AB106D2}"/>
              </a:ext>
            </a:extLst>
          </p:cNvPr>
          <p:cNvSpPr>
            <a:spLocks noGrp="1"/>
          </p:cNvSpPr>
          <p:nvPr>
            <p:ph type="title"/>
          </p:nvPr>
        </p:nvSpPr>
        <p:spPr>
          <a:xfrm>
            <a:off x="369531" y="118429"/>
            <a:ext cx="11280602" cy="638175"/>
          </a:xfrm>
        </p:spPr>
        <p:txBody>
          <a:bodyPr>
            <a:noAutofit/>
          </a:bodyPr>
          <a:lstStyle/>
          <a:p>
            <a:r>
              <a:rPr lang="en-CA" sz="3600" dirty="0"/>
              <a:t>Failure Analysis: Effect of ONNX changes</a:t>
            </a:r>
          </a:p>
        </p:txBody>
      </p:sp>
      <p:sp>
        <p:nvSpPr>
          <p:cNvPr id="11" name="Rectangle 10">
            <a:extLst>
              <a:ext uri="{FF2B5EF4-FFF2-40B4-BE49-F238E27FC236}">
                <a16:creationId xmlns:a16="http://schemas.microsoft.com/office/drawing/2014/main" id="{62FCF2CD-817D-3FB9-7E7B-03480A1996DA}"/>
              </a:ext>
            </a:extLst>
          </p:cNvPr>
          <p:cNvSpPr/>
          <p:nvPr/>
        </p:nvSpPr>
        <p:spPr>
          <a:xfrm>
            <a:off x="8878711" y="5345289"/>
            <a:ext cx="688622" cy="530577"/>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Slide Number Placeholder 3">
            <a:extLst>
              <a:ext uri="{FF2B5EF4-FFF2-40B4-BE49-F238E27FC236}">
                <a16:creationId xmlns:a16="http://schemas.microsoft.com/office/drawing/2014/main" id="{458687DF-2636-DAC7-3F38-5E4ACFF7227A}"/>
              </a:ext>
            </a:extLst>
          </p:cNvPr>
          <p:cNvSpPr>
            <a:spLocks noGrp="1"/>
          </p:cNvSpPr>
          <p:nvPr>
            <p:ph type="sldNum" sz="quarter" idx="12"/>
          </p:nvPr>
        </p:nvSpPr>
        <p:spPr/>
        <p:txBody>
          <a:bodyPr/>
          <a:lstStyle/>
          <a:p>
            <a:fld id="{05ACA1E6-7496-4027-B79E-938CB706228E}" type="slidenum">
              <a:rPr lang="en-CA" smtClean="0"/>
              <a:t>21</a:t>
            </a:fld>
            <a:endParaRPr lang="en-CA"/>
          </a:p>
        </p:txBody>
      </p:sp>
      <p:pic>
        <p:nvPicPr>
          <p:cNvPr id="8" name="Picture 7">
            <a:extLst>
              <a:ext uri="{FF2B5EF4-FFF2-40B4-BE49-F238E27FC236}">
                <a16:creationId xmlns:a16="http://schemas.microsoft.com/office/drawing/2014/main" id="{61AF130D-F52F-BF0A-74DA-459143EE7FB0}"/>
              </a:ext>
            </a:extLst>
          </p:cNvPr>
          <p:cNvPicPr>
            <a:picLocks noChangeAspect="1"/>
          </p:cNvPicPr>
          <p:nvPr/>
        </p:nvPicPr>
        <p:blipFill>
          <a:blip r:embed="rId3"/>
          <a:stretch>
            <a:fillRect/>
          </a:stretch>
        </p:blipFill>
        <p:spPr>
          <a:xfrm>
            <a:off x="-133358" y="1184241"/>
            <a:ext cx="6229358" cy="4489518"/>
          </a:xfrm>
          <a:prstGeom prst="rect">
            <a:avLst/>
          </a:prstGeom>
        </p:spPr>
      </p:pic>
      <p:pic>
        <p:nvPicPr>
          <p:cNvPr id="9" name="Picture 8">
            <a:extLst>
              <a:ext uri="{FF2B5EF4-FFF2-40B4-BE49-F238E27FC236}">
                <a16:creationId xmlns:a16="http://schemas.microsoft.com/office/drawing/2014/main" id="{223DB35A-B32D-5D31-6F25-BF64B2B9128E}"/>
              </a:ext>
            </a:extLst>
          </p:cNvPr>
          <p:cNvPicPr>
            <a:picLocks noChangeAspect="1"/>
          </p:cNvPicPr>
          <p:nvPr/>
        </p:nvPicPr>
        <p:blipFill>
          <a:blip r:embed="rId4"/>
          <a:stretch>
            <a:fillRect/>
          </a:stretch>
        </p:blipFill>
        <p:spPr>
          <a:xfrm>
            <a:off x="5877046" y="1071587"/>
            <a:ext cx="6314954" cy="4602172"/>
          </a:xfrm>
          <a:prstGeom prst="rect">
            <a:avLst/>
          </a:prstGeom>
        </p:spPr>
      </p:pic>
    </p:spTree>
    <p:extLst>
      <p:ext uri="{BB962C8B-B14F-4D97-AF65-F5344CB8AC3E}">
        <p14:creationId xmlns:p14="http://schemas.microsoft.com/office/powerpoint/2010/main" val="30083762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0C565B-A916-0952-5664-C5DBE9EFA3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DE9E1A-DB4D-188A-D464-05EBE6E7872C}"/>
              </a:ext>
            </a:extLst>
          </p:cNvPr>
          <p:cNvSpPr>
            <a:spLocks noGrp="1"/>
          </p:cNvSpPr>
          <p:nvPr>
            <p:ph type="title"/>
          </p:nvPr>
        </p:nvSpPr>
        <p:spPr/>
        <p:txBody>
          <a:bodyPr>
            <a:normAutofit/>
          </a:bodyPr>
          <a:lstStyle/>
          <a:p>
            <a:r>
              <a:rPr lang="en-CA" sz="5400" dirty="0"/>
              <a:t>Study Part 3: Deeper Causes</a:t>
            </a:r>
          </a:p>
        </p:txBody>
      </p:sp>
      <p:sp>
        <p:nvSpPr>
          <p:cNvPr id="3" name="Title 1">
            <a:extLst>
              <a:ext uri="{FF2B5EF4-FFF2-40B4-BE49-F238E27FC236}">
                <a16:creationId xmlns:a16="http://schemas.microsoft.com/office/drawing/2014/main" id="{B243203A-59AE-6B97-DA7B-91003D8BF5E0}"/>
              </a:ext>
            </a:extLst>
          </p:cNvPr>
          <p:cNvSpPr txBox="1">
            <a:spLocks/>
          </p:cNvSpPr>
          <p:nvPr/>
        </p:nvSpPr>
        <p:spPr bwMode="black">
          <a:xfrm>
            <a:off x="381000" y="3677288"/>
            <a:ext cx="11430000" cy="1145610"/>
          </a:xfrm>
          <a:prstGeom prst="rect">
            <a:avLst/>
          </a:prstGeom>
          <a:solidFill>
            <a:srgbClr val="FFFFFF"/>
          </a:solidFill>
          <a:ln w="31750" cap="sq">
            <a:noFill/>
            <a:miter lim="800000"/>
          </a:ln>
        </p:spPr>
        <p:txBody>
          <a:bodyPr vert="horz" lIns="182880" tIns="182880" rIns="182880" bIns="182880" rtlCol="0" anchor="t">
            <a:noAutofit/>
          </a:bodyPr>
          <a:lstStyle>
            <a:lvl1pPr algn="ctr" defTabSz="914400" rtl="0" eaLnBrk="1" latinLnBrk="0" hangingPunct="1">
              <a:lnSpc>
                <a:spcPct val="90000"/>
              </a:lnSpc>
              <a:spcBef>
                <a:spcPct val="0"/>
              </a:spcBef>
              <a:buNone/>
              <a:defRPr sz="4000" b="0" kern="1200" cap="none" spc="200" baseline="0">
                <a:solidFill>
                  <a:srgbClr val="262626"/>
                </a:solidFill>
                <a:latin typeface="Calibri" panose="020F0502020204030204" pitchFamily="34" charset="0"/>
                <a:ea typeface="+mj-ea"/>
                <a:cs typeface="Calibri" panose="020F0502020204030204" pitchFamily="34" charset="0"/>
              </a:defRPr>
            </a:lvl1pPr>
          </a:lstStyle>
          <a:p>
            <a:r>
              <a:rPr lang="en-CA" sz="3200" i="1" dirty="0"/>
              <a:t>RQ3:Does ONNX evolution affect converter failure rates?</a:t>
            </a:r>
          </a:p>
        </p:txBody>
      </p:sp>
      <p:sp>
        <p:nvSpPr>
          <p:cNvPr id="5" name="TextBox 4">
            <a:extLst>
              <a:ext uri="{FF2B5EF4-FFF2-40B4-BE49-F238E27FC236}">
                <a16:creationId xmlns:a16="http://schemas.microsoft.com/office/drawing/2014/main" id="{EF965A7E-EA96-CD63-C135-ECEBBD362F7B}"/>
              </a:ext>
            </a:extLst>
          </p:cNvPr>
          <p:cNvSpPr txBox="1"/>
          <p:nvPr/>
        </p:nvSpPr>
        <p:spPr>
          <a:xfrm>
            <a:off x="611641" y="4250093"/>
            <a:ext cx="10968718" cy="584775"/>
          </a:xfrm>
          <a:prstGeom prst="rect">
            <a:avLst/>
          </a:prstGeom>
          <a:noFill/>
        </p:spPr>
        <p:txBody>
          <a:bodyPr wrap="square">
            <a:spAutoFit/>
          </a:bodyPr>
          <a:lstStyle/>
          <a:p>
            <a:r>
              <a:rPr lang="en-CA" sz="3200" i="1" dirty="0">
                <a:latin typeface="+mj-lt"/>
              </a:rPr>
              <a:t>RQ4: Do model types affect converter failure rates?</a:t>
            </a:r>
          </a:p>
        </p:txBody>
      </p:sp>
    </p:spTree>
    <p:extLst>
      <p:ext uri="{BB962C8B-B14F-4D97-AF65-F5344CB8AC3E}">
        <p14:creationId xmlns:p14="http://schemas.microsoft.com/office/powerpoint/2010/main" val="19263989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E3B81D-8E18-CC3A-3FF3-FE982087894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2C36A01-B596-43AC-19FF-32A4713C8CCA}"/>
              </a:ext>
            </a:extLst>
          </p:cNvPr>
          <p:cNvSpPr>
            <a:spLocks noGrp="1"/>
          </p:cNvSpPr>
          <p:nvPr>
            <p:ph type="title"/>
          </p:nvPr>
        </p:nvSpPr>
        <p:spPr>
          <a:xfrm>
            <a:off x="369531" y="118429"/>
            <a:ext cx="11280602" cy="638175"/>
          </a:xfrm>
        </p:spPr>
        <p:txBody>
          <a:bodyPr>
            <a:noAutofit/>
          </a:bodyPr>
          <a:lstStyle/>
          <a:p>
            <a:r>
              <a:rPr lang="en-CA" sz="3600" dirty="0"/>
              <a:t>Model Types and Failures: Methodology</a:t>
            </a:r>
          </a:p>
        </p:txBody>
      </p:sp>
      <p:sp>
        <p:nvSpPr>
          <p:cNvPr id="11" name="Rectangle 10">
            <a:extLst>
              <a:ext uri="{FF2B5EF4-FFF2-40B4-BE49-F238E27FC236}">
                <a16:creationId xmlns:a16="http://schemas.microsoft.com/office/drawing/2014/main" id="{A453C53C-617E-8716-3BC9-AB8C2C5CC739}"/>
              </a:ext>
            </a:extLst>
          </p:cNvPr>
          <p:cNvSpPr/>
          <p:nvPr/>
        </p:nvSpPr>
        <p:spPr>
          <a:xfrm>
            <a:off x="8878711" y="5345289"/>
            <a:ext cx="688622" cy="530577"/>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Content Placeholder 1">
            <a:extLst>
              <a:ext uri="{FF2B5EF4-FFF2-40B4-BE49-F238E27FC236}">
                <a16:creationId xmlns:a16="http://schemas.microsoft.com/office/drawing/2014/main" id="{CBDBEA04-4450-5EC6-149C-DB2F1EE2D4D7}"/>
              </a:ext>
            </a:extLst>
          </p:cNvPr>
          <p:cNvSpPr>
            <a:spLocks noGrp="1"/>
          </p:cNvSpPr>
          <p:nvPr>
            <p:ph idx="1"/>
          </p:nvPr>
        </p:nvSpPr>
        <p:spPr>
          <a:xfrm>
            <a:off x="369530" y="982133"/>
            <a:ext cx="4120827" cy="5317067"/>
          </a:xfrm>
        </p:spPr>
        <p:txBody>
          <a:bodyPr>
            <a:normAutofit/>
          </a:bodyPr>
          <a:lstStyle/>
          <a:p>
            <a:pPr lvl="1"/>
            <a:r>
              <a:rPr lang="en-CA" sz="2800" i="1" dirty="0"/>
              <a:t>H</a:t>
            </a:r>
            <a:r>
              <a:rPr lang="en-CA" sz="2800" i="1" baseline="-25000" dirty="0"/>
              <a:t>RQ3</a:t>
            </a:r>
            <a:r>
              <a:rPr lang="en-CA" sz="2800" i="1" dirty="0"/>
              <a:t> : Changes in ONNX operator sets are correlated with increased defects</a:t>
            </a:r>
          </a:p>
          <a:p>
            <a:pPr lvl="1"/>
            <a:r>
              <a:rPr lang="en-CA" sz="2800" i="1" dirty="0"/>
              <a:t>H</a:t>
            </a:r>
            <a:r>
              <a:rPr lang="en-CA" sz="2800" i="1" baseline="-25000" dirty="0"/>
              <a:t>RQ4</a:t>
            </a:r>
            <a:r>
              <a:rPr lang="en-CA" sz="2800" i="1" dirty="0"/>
              <a:t> : Failures are caused by model structure, i.e., models with particular layers (node) or layer sequences are more prone to defects</a:t>
            </a:r>
            <a:endParaRPr lang="en-CA" sz="2800" dirty="0"/>
          </a:p>
        </p:txBody>
      </p:sp>
      <p:pic>
        <p:nvPicPr>
          <p:cNvPr id="5" name="Picture 4">
            <a:extLst>
              <a:ext uri="{FF2B5EF4-FFF2-40B4-BE49-F238E27FC236}">
                <a16:creationId xmlns:a16="http://schemas.microsoft.com/office/drawing/2014/main" id="{6FCB67F8-6B5C-1E3C-0632-E0351ED56B1C}"/>
              </a:ext>
            </a:extLst>
          </p:cNvPr>
          <p:cNvPicPr>
            <a:picLocks noChangeAspect="1"/>
          </p:cNvPicPr>
          <p:nvPr/>
        </p:nvPicPr>
        <p:blipFill>
          <a:blip r:embed="rId3"/>
          <a:stretch>
            <a:fillRect/>
          </a:stretch>
        </p:blipFill>
        <p:spPr>
          <a:xfrm>
            <a:off x="4419600" y="1678215"/>
            <a:ext cx="7772400" cy="4318000"/>
          </a:xfrm>
          <a:prstGeom prst="rect">
            <a:avLst/>
          </a:prstGeom>
        </p:spPr>
      </p:pic>
      <p:sp>
        <p:nvSpPr>
          <p:cNvPr id="4" name="Slide Number Placeholder 3">
            <a:extLst>
              <a:ext uri="{FF2B5EF4-FFF2-40B4-BE49-F238E27FC236}">
                <a16:creationId xmlns:a16="http://schemas.microsoft.com/office/drawing/2014/main" id="{3DCAEA00-677A-1681-7256-21FB082C84FC}"/>
              </a:ext>
            </a:extLst>
          </p:cNvPr>
          <p:cNvSpPr>
            <a:spLocks noGrp="1"/>
          </p:cNvSpPr>
          <p:nvPr>
            <p:ph type="sldNum" sz="quarter" idx="12"/>
          </p:nvPr>
        </p:nvSpPr>
        <p:spPr/>
        <p:txBody>
          <a:bodyPr/>
          <a:lstStyle/>
          <a:p>
            <a:fld id="{05ACA1E6-7496-4027-B79E-938CB706228E}" type="slidenum">
              <a:rPr lang="en-CA" smtClean="0"/>
              <a:t>23</a:t>
            </a:fld>
            <a:endParaRPr lang="en-CA"/>
          </a:p>
        </p:txBody>
      </p:sp>
      <p:pic>
        <p:nvPicPr>
          <p:cNvPr id="7" name="Graphic 6" descr="Checkmark with solid fill">
            <a:extLst>
              <a:ext uri="{FF2B5EF4-FFF2-40B4-BE49-F238E27FC236}">
                <a16:creationId xmlns:a16="http://schemas.microsoft.com/office/drawing/2014/main" id="{95B6B608-0D89-425B-B02C-65AFDA9E9D7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082143" y="3837215"/>
            <a:ext cx="1061358" cy="1061358"/>
          </a:xfrm>
          <a:prstGeom prst="rect">
            <a:avLst/>
          </a:prstGeom>
        </p:spPr>
      </p:pic>
      <p:pic>
        <p:nvPicPr>
          <p:cNvPr id="9" name="Graphic 8" descr="Close with solid fill">
            <a:extLst>
              <a:ext uri="{FF2B5EF4-FFF2-40B4-BE49-F238E27FC236}">
                <a16:creationId xmlns:a16="http://schemas.microsoft.com/office/drawing/2014/main" id="{271FB8C0-2830-1D5D-97F2-5D99517BFED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039306" y="1452686"/>
            <a:ext cx="1071538" cy="1071538"/>
          </a:xfrm>
          <a:prstGeom prst="rect">
            <a:avLst/>
          </a:prstGeom>
        </p:spPr>
      </p:pic>
    </p:spTree>
    <p:extLst>
      <p:ext uri="{BB962C8B-B14F-4D97-AF65-F5344CB8AC3E}">
        <p14:creationId xmlns:p14="http://schemas.microsoft.com/office/powerpoint/2010/main" val="3608357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E9DCD426-1180-ED2D-B994-693DED731E3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6101A82-D26A-F70E-A364-0C9089136624}"/>
              </a:ext>
            </a:extLst>
          </p:cNvPr>
          <p:cNvSpPr>
            <a:spLocks noGrp="1"/>
          </p:cNvSpPr>
          <p:nvPr>
            <p:ph type="title"/>
          </p:nvPr>
        </p:nvSpPr>
        <p:spPr>
          <a:xfrm>
            <a:off x="369531" y="118429"/>
            <a:ext cx="11280602" cy="638175"/>
          </a:xfrm>
        </p:spPr>
        <p:txBody>
          <a:bodyPr>
            <a:noAutofit/>
          </a:bodyPr>
          <a:lstStyle/>
          <a:p>
            <a:r>
              <a:rPr lang="en-CA" sz="3600" dirty="0"/>
              <a:t>Analysis of Operators and Sequences: Methodology</a:t>
            </a:r>
          </a:p>
        </p:txBody>
      </p:sp>
      <p:sp>
        <p:nvSpPr>
          <p:cNvPr id="11" name="Rectangle 10">
            <a:extLst>
              <a:ext uri="{FF2B5EF4-FFF2-40B4-BE49-F238E27FC236}">
                <a16:creationId xmlns:a16="http://schemas.microsoft.com/office/drawing/2014/main" id="{23A509CB-28E5-337D-847C-DA12534B5274}"/>
              </a:ext>
            </a:extLst>
          </p:cNvPr>
          <p:cNvSpPr/>
          <p:nvPr/>
        </p:nvSpPr>
        <p:spPr>
          <a:xfrm>
            <a:off x="8878711" y="5345289"/>
            <a:ext cx="688622" cy="530577"/>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Content Placeholder 1">
            <a:extLst>
              <a:ext uri="{FF2B5EF4-FFF2-40B4-BE49-F238E27FC236}">
                <a16:creationId xmlns:a16="http://schemas.microsoft.com/office/drawing/2014/main" id="{75D3A2FD-B8ED-33F5-3BAC-9BC4469DB14B}"/>
              </a:ext>
            </a:extLst>
          </p:cNvPr>
          <p:cNvSpPr>
            <a:spLocks noGrp="1"/>
          </p:cNvSpPr>
          <p:nvPr>
            <p:ph idx="1"/>
          </p:nvPr>
        </p:nvSpPr>
        <p:spPr>
          <a:xfrm>
            <a:off x="369529" y="982133"/>
            <a:ext cx="11006227" cy="5317067"/>
          </a:xfrm>
        </p:spPr>
        <p:txBody>
          <a:bodyPr>
            <a:normAutofit/>
          </a:bodyPr>
          <a:lstStyle/>
          <a:p>
            <a:pPr lvl="1"/>
            <a:r>
              <a:rPr lang="en-CA" sz="3000" dirty="0"/>
              <a:t>Finding shared operators and sequences between:</a:t>
            </a:r>
          </a:p>
          <a:p>
            <a:pPr lvl="2"/>
            <a:r>
              <a:rPr lang="en-CA" sz="3000" dirty="0"/>
              <a:t>Mismatched</a:t>
            </a:r>
          </a:p>
          <a:p>
            <a:pPr lvl="2"/>
            <a:r>
              <a:rPr lang="en-CA" sz="3000" dirty="0"/>
              <a:t>Correct</a:t>
            </a:r>
          </a:p>
          <a:p>
            <a:pPr lvl="2"/>
            <a:r>
              <a:rPr lang="en-CA" sz="3000" dirty="0"/>
              <a:t>Test Suite Models</a:t>
            </a:r>
          </a:p>
          <a:p>
            <a:pPr lvl="1"/>
            <a:endParaRPr lang="en-CA" sz="3000" dirty="0"/>
          </a:p>
          <a:p>
            <a:pPr lvl="1"/>
            <a:endParaRPr lang="en-CA" sz="3000" dirty="0"/>
          </a:p>
        </p:txBody>
      </p:sp>
      <p:pic>
        <p:nvPicPr>
          <p:cNvPr id="4" name="Picture 3">
            <a:extLst>
              <a:ext uri="{FF2B5EF4-FFF2-40B4-BE49-F238E27FC236}">
                <a16:creationId xmlns:a16="http://schemas.microsoft.com/office/drawing/2014/main" id="{8D7202AF-B0B6-06C0-8D7B-84F54FB36A9C}"/>
              </a:ext>
            </a:extLst>
          </p:cNvPr>
          <p:cNvPicPr>
            <a:picLocks noChangeAspect="1"/>
          </p:cNvPicPr>
          <p:nvPr/>
        </p:nvPicPr>
        <p:blipFill>
          <a:blip r:embed="rId3"/>
          <a:stretch>
            <a:fillRect/>
          </a:stretch>
        </p:blipFill>
        <p:spPr>
          <a:xfrm>
            <a:off x="2146631" y="3496375"/>
            <a:ext cx="7726402" cy="3361625"/>
          </a:xfrm>
          <a:prstGeom prst="rect">
            <a:avLst/>
          </a:prstGeom>
        </p:spPr>
      </p:pic>
      <p:sp>
        <p:nvSpPr>
          <p:cNvPr id="5" name="Slide Number Placeholder 4">
            <a:extLst>
              <a:ext uri="{FF2B5EF4-FFF2-40B4-BE49-F238E27FC236}">
                <a16:creationId xmlns:a16="http://schemas.microsoft.com/office/drawing/2014/main" id="{F07F23F2-D2C2-7830-5666-71110C841A9B}"/>
              </a:ext>
            </a:extLst>
          </p:cNvPr>
          <p:cNvSpPr>
            <a:spLocks noGrp="1"/>
          </p:cNvSpPr>
          <p:nvPr>
            <p:ph type="sldNum" sz="quarter" idx="12"/>
          </p:nvPr>
        </p:nvSpPr>
        <p:spPr/>
        <p:txBody>
          <a:bodyPr/>
          <a:lstStyle/>
          <a:p>
            <a:fld id="{05ACA1E6-7496-4027-B79E-938CB706228E}" type="slidenum">
              <a:rPr lang="en-CA" smtClean="0"/>
              <a:t>24</a:t>
            </a:fld>
            <a:endParaRPr lang="en-CA"/>
          </a:p>
        </p:txBody>
      </p:sp>
    </p:spTree>
    <p:extLst>
      <p:ext uri="{BB962C8B-B14F-4D97-AF65-F5344CB8AC3E}">
        <p14:creationId xmlns:p14="http://schemas.microsoft.com/office/powerpoint/2010/main" val="15627801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6CF9DFCD-9E35-4AD4-36D7-4C0537AB400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3F3926C-332B-32E7-694C-763EF0A85091}"/>
              </a:ext>
            </a:extLst>
          </p:cNvPr>
          <p:cNvSpPr>
            <a:spLocks noGrp="1"/>
          </p:cNvSpPr>
          <p:nvPr>
            <p:ph type="title"/>
          </p:nvPr>
        </p:nvSpPr>
        <p:spPr>
          <a:xfrm>
            <a:off x="369531" y="118429"/>
            <a:ext cx="11280602" cy="638175"/>
          </a:xfrm>
        </p:spPr>
        <p:txBody>
          <a:bodyPr>
            <a:noAutofit/>
          </a:bodyPr>
          <a:lstStyle/>
          <a:p>
            <a:r>
              <a:rPr lang="en-CA" sz="3600" dirty="0"/>
              <a:t>Analysis of Operators and Sequences: Results</a:t>
            </a:r>
          </a:p>
        </p:txBody>
      </p:sp>
      <p:sp>
        <p:nvSpPr>
          <p:cNvPr id="11" name="Rectangle 10">
            <a:extLst>
              <a:ext uri="{FF2B5EF4-FFF2-40B4-BE49-F238E27FC236}">
                <a16:creationId xmlns:a16="http://schemas.microsoft.com/office/drawing/2014/main" id="{054DBC0D-992A-5184-1C44-3005B22CF020}"/>
              </a:ext>
            </a:extLst>
          </p:cNvPr>
          <p:cNvSpPr/>
          <p:nvPr/>
        </p:nvSpPr>
        <p:spPr>
          <a:xfrm>
            <a:off x="8878711" y="5345289"/>
            <a:ext cx="688622" cy="530577"/>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4" name="Picture 3">
            <a:extLst>
              <a:ext uri="{FF2B5EF4-FFF2-40B4-BE49-F238E27FC236}">
                <a16:creationId xmlns:a16="http://schemas.microsoft.com/office/drawing/2014/main" id="{C6D7F60F-E757-81D9-08C8-3C5523806569}"/>
              </a:ext>
            </a:extLst>
          </p:cNvPr>
          <p:cNvPicPr>
            <a:picLocks noChangeAspect="1"/>
          </p:cNvPicPr>
          <p:nvPr/>
        </p:nvPicPr>
        <p:blipFill>
          <a:blip r:embed="rId3"/>
          <a:stretch>
            <a:fillRect/>
          </a:stretch>
        </p:blipFill>
        <p:spPr>
          <a:xfrm>
            <a:off x="2324099" y="916886"/>
            <a:ext cx="7052733" cy="3068523"/>
          </a:xfrm>
          <a:prstGeom prst="rect">
            <a:avLst/>
          </a:prstGeom>
        </p:spPr>
      </p:pic>
      <p:pic>
        <p:nvPicPr>
          <p:cNvPr id="7" name="Picture 6">
            <a:extLst>
              <a:ext uri="{FF2B5EF4-FFF2-40B4-BE49-F238E27FC236}">
                <a16:creationId xmlns:a16="http://schemas.microsoft.com/office/drawing/2014/main" id="{798D1EC5-7149-5152-3251-19FBA268B245}"/>
              </a:ext>
            </a:extLst>
          </p:cNvPr>
          <p:cNvPicPr>
            <a:picLocks noChangeAspect="1"/>
          </p:cNvPicPr>
          <p:nvPr/>
        </p:nvPicPr>
        <p:blipFill>
          <a:blip r:embed="rId4"/>
          <a:srcRect t="9260" b="10313"/>
          <a:stretch/>
        </p:blipFill>
        <p:spPr>
          <a:xfrm>
            <a:off x="1964266" y="3985409"/>
            <a:ext cx="7772400" cy="2719759"/>
          </a:xfrm>
          <a:prstGeom prst="rect">
            <a:avLst/>
          </a:prstGeom>
        </p:spPr>
      </p:pic>
      <p:sp>
        <p:nvSpPr>
          <p:cNvPr id="2" name="Slide Number Placeholder 1">
            <a:extLst>
              <a:ext uri="{FF2B5EF4-FFF2-40B4-BE49-F238E27FC236}">
                <a16:creationId xmlns:a16="http://schemas.microsoft.com/office/drawing/2014/main" id="{2FFD6D3B-F0CE-22F5-EE11-A5B6073B8D49}"/>
              </a:ext>
            </a:extLst>
          </p:cNvPr>
          <p:cNvSpPr>
            <a:spLocks noGrp="1"/>
          </p:cNvSpPr>
          <p:nvPr>
            <p:ph type="sldNum" sz="quarter" idx="12"/>
          </p:nvPr>
        </p:nvSpPr>
        <p:spPr/>
        <p:txBody>
          <a:bodyPr/>
          <a:lstStyle/>
          <a:p>
            <a:fld id="{05ACA1E6-7496-4027-B79E-938CB706228E}" type="slidenum">
              <a:rPr lang="en-CA" smtClean="0"/>
              <a:t>25</a:t>
            </a:fld>
            <a:endParaRPr lang="en-CA"/>
          </a:p>
        </p:txBody>
      </p:sp>
    </p:spTree>
    <p:extLst>
      <p:ext uri="{BB962C8B-B14F-4D97-AF65-F5344CB8AC3E}">
        <p14:creationId xmlns:p14="http://schemas.microsoft.com/office/powerpoint/2010/main" val="10939169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A8B870-022B-5E71-63C4-20BAF840331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9EF3793-17A1-CA90-3247-4D814855D72B}"/>
              </a:ext>
            </a:extLst>
          </p:cNvPr>
          <p:cNvSpPr>
            <a:spLocks noGrp="1"/>
          </p:cNvSpPr>
          <p:nvPr>
            <p:ph type="title"/>
          </p:nvPr>
        </p:nvSpPr>
        <p:spPr>
          <a:xfrm>
            <a:off x="369531" y="118429"/>
            <a:ext cx="11280602" cy="638175"/>
          </a:xfrm>
        </p:spPr>
        <p:txBody>
          <a:bodyPr>
            <a:noAutofit/>
          </a:bodyPr>
          <a:lstStyle/>
          <a:p>
            <a:r>
              <a:rPr lang="en-CA" sz="3600" dirty="0"/>
              <a:t>Conclusion</a:t>
            </a:r>
          </a:p>
        </p:txBody>
      </p:sp>
      <p:sp>
        <p:nvSpPr>
          <p:cNvPr id="11" name="Rectangle 10">
            <a:extLst>
              <a:ext uri="{FF2B5EF4-FFF2-40B4-BE49-F238E27FC236}">
                <a16:creationId xmlns:a16="http://schemas.microsoft.com/office/drawing/2014/main" id="{A03A69E1-BA04-3FAA-91DB-C4959379F0AB}"/>
              </a:ext>
            </a:extLst>
          </p:cNvPr>
          <p:cNvSpPr/>
          <p:nvPr/>
        </p:nvSpPr>
        <p:spPr>
          <a:xfrm>
            <a:off x="8878711" y="5345289"/>
            <a:ext cx="688622" cy="530577"/>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Content Placeholder 1">
            <a:extLst>
              <a:ext uri="{FF2B5EF4-FFF2-40B4-BE49-F238E27FC236}">
                <a16:creationId xmlns:a16="http://schemas.microsoft.com/office/drawing/2014/main" id="{1D549369-DD0D-0484-360E-873D4560B2AE}"/>
              </a:ext>
            </a:extLst>
          </p:cNvPr>
          <p:cNvSpPr>
            <a:spLocks noGrp="1"/>
          </p:cNvSpPr>
          <p:nvPr>
            <p:ph idx="1"/>
          </p:nvPr>
        </p:nvSpPr>
        <p:spPr>
          <a:xfrm>
            <a:off x="369530" y="982133"/>
            <a:ext cx="11094337" cy="5757438"/>
          </a:xfrm>
        </p:spPr>
        <p:txBody>
          <a:bodyPr>
            <a:normAutofit fontScale="92500" lnSpcReduction="20000"/>
          </a:bodyPr>
          <a:lstStyle/>
          <a:p>
            <a:pPr lvl="1"/>
            <a:r>
              <a:rPr lang="en-CA" sz="3200" dirty="0"/>
              <a:t>Common failure: symptoms crashes and semantically incorrect models. </a:t>
            </a:r>
          </a:p>
          <a:p>
            <a:pPr lvl="1"/>
            <a:r>
              <a:rPr lang="en-CA" sz="3200" dirty="0"/>
              <a:t>One stage of converter (node conversion) accounts for ∼75% of the defects. </a:t>
            </a:r>
          </a:p>
          <a:p>
            <a:pPr lvl="1"/>
            <a:r>
              <a:rPr lang="en-CA" sz="3200" dirty="0"/>
              <a:t>Deductive causes of erroneous converter behavior elusive </a:t>
            </a:r>
          </a:p>
          <a:p>
            <a:pPr lvl="2"/>
            <a:r>
              <a:rPr lang="en-CA" sz="3200" dirty="0"/>
              <a:t>Individual operators are not predictive.</a:t>
            </a:r>
          </a:p>
          <a:p>
            <a:pPr lvl="2"/>
            <a:r>
              <a:rPr lang="en-CA" sz="3200" dirty="0"/>
              <a:t>Sequences of operators may be correlated. </a:t>
            </a:r>
          </a:p>
          <a:p>
            <a:pPr lvl="1"/>
            <a:r>
              <a:rPr lang="en-CA" sz="3200" dirty="0"/>
              <a:t>Engineers can rely on model converters but should validate the result for behavioural consistency. </a:t>
            </a:r>
          </a:p>
          <a:p>
            <a:pPr lvl="1"/>
            <a:r>
              <a:rPr lang="en-CA" sz="3200" b="1" dirty="0"/>
              <a:t>Future work: </a:t>
            </a:r>
            <a:r>
              <a:rPr lang="en-CA" sz="3200" dirty="0"/>
              <a:t>architectural coverage measures for a DL model converter</a:t>
            </a:r>
          </a:p>
          <a:p>
            <a:pPr lvl="1"/>
            <a:r>
              <a:rPr lang="en-CA" sz="3200" b="1" dirty="0"/>
              <a:t>Future work: </a:t>
            </a:r>
            <a:r>
              <a:rPr lang="en-CA" sz="3200" dirty="0"/>
              <a:t>refined measure of tolerance after conversion</a:t>
            </a:r>
            <a:endParaRPr lang="en-CA" sz="3000" dirty="0"/>
          </a:p>
        </p:txBody>
      </p:sp>
      <p:sp>
        <p:nvSpPr>
          <p:cNvPr id="4" name="Slide Number Placeholder 3">
            <a:extLst>
              <a:ext uri="{FF2B5EF4-FFF2-40B4-BE49-F238E27FC236}">
                <a16:creationId xmlns:a16="http://schemas.microsoft.com/office/drawing/2014/main" id="{1C665461-ADD9-4D60-152C-BB482F7B49F1}"/>
              </a:ext>
            </a:extLst>
          </p:cNvPr>
          <p:cNvSpPr>
            <a:spLocks noGrp="1"/>
          </p:cNvSpPr>
          <p:nvPr>
            <p:ph type="sldNum" sz="quarter" idx="12"/>
          </p:nvPr>
        </p:nvSpPr>
        <p:spPr/>
        <p:txBody>
          <a:bodyPr/>
          <a:lstStyle/>
          <a:p>
            <a:fld id="{05ACA1E6-7496-4027-B79E-938CB706228E}" type="slidenum">
              <a:rPr lang="en-CA" smtClean="0"/>
              <a:t>26</a:t>
            </a:fld>
            <a:endParaRPr lang="en-CA"/>
          </a:p>
        </p:txBody>
      </p:sp>
    </p:spTree>
    <p:extLst>
      <p:ext uri="{BB962C8B-B14F-4D97-AF65-F5344CB8AC3E}">
        <p14:creationId xmlns:p14="http://schemas.microsoft.com/office/powerpoint/2010/main" val="21494388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FCB647-312C-1F36-22D1-E09F8470C5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6F57E0-26A0-0C6A-94B7-D286690D9395}"/>
              </a:ext>
            </a:extLst>
          </p:cNvPr>
          <p:cNvSpPr>
            <a:spLocks noGrp="1"/>
          </p:cNvSpPr>
          <p:nvPr>
            <p:ph type="title"/>
          </p:nvPr>
        </p:nvSpPr>
        <p:spPr>
          <a:xfrm>
            <a:off x="914399" y="759155"/>
            <a:ext cx="10363200" cy="1362075"/>
          </a:xfrm>
        </p:spPr>
        <p:txBody>
          <a:bodyPr>
            <a:normAutofit/>
          </a:bodyPr>
          <a:lstStyle/>
          <a:p>
            <a:r>
              <a:rPr lang="en-CA" sz="5400" b="1" dirty="0"/>
              <a:t>Thank you for listening!</a:t>
            </a:r>
          </a:p>
        </p:txBody>
      </p:sp>
      <p:pic>
        <p:nvPicPr>
          <p:cNvPr id="4" name="Google Shape;312;p50">
            <a:extLst>
              <a:ext uri="{FF2B5EF4-FFF2-40B4-BE49-F238E27FC236}">
                <a16:creationId xmlns:a16="http://schemas.microsoft.com/office/drawing/2014/main" id="{368EA5BC-0F3C-5D8F-D0D7-48E3F6D22D13}"/>
              </a:ext>
            </a:extLst>
          </p:cNvPr>
          <p:cNvPicPr preferRelativeResize="0"/>
          <p:nvPr/>
        </p:nvPicPr>
        <p:blipFill rotWithShape="1">
          <a:blip r:embed="rId3">
            <a:alphaModFix/>
          </a:blip>
          <a:srcRect/>
          <a:stretch/>
        </p:blipFill>
        <p:spPr>
          <a:xfrm>
            <a:off x="3635666" y="5239191"/>
            <a:ext cx="4920666" cy="521030"/>
          </a:xfrm>
          <a:prstGeom prst="rect">
            <a:avLst/>
          </a:prstGeom>
          <a:noFill/>
          <a:ln>
            <a:noFill/>
          </a:ln>
        </p:spPr>
      </p:pic>
      <p:pic>
        <p:nvPicPr>
          <p:cNvPr id="6" name="Google Shape;314;p50">
            <a:extLst>
              <a:ext uri="{FF2B5EF4-FFF2-40B4-BE49-F238E27FC236}">
                <a16:creationId xmlns:a16="http://schemas.microsoft.com/office/drawing/2014/main" id="{906C0BF6-49DB-39BF-B9EB-A8DF405E35F4}"/>
              </a:ext>
            </a:extLst>
          </p:cNvPr>
          <p:cNvPicPr preferRelativeResize="0"/>
          <p:nvPr/>
        </p:nvPicPr>
        <p:blipFill rotWithShape="1">
          <a:blip r:embed="rId4">
            <a:alphaModFix/>
          </a:blip>
          <a:srcRect/>
          <a:stretch/>
        </p:blipFill>
        <p:spPr>
          <a:xfrm>
            <a:off x="3635666" y="5938525"/>
            <a:ext cx="2700767" cy="594163"/>
          </a:xfrm>
          <a:prstGeom prst="rect">
            <a:avLst/>
          </a:prstGeom>
          <a:noFill/>
          <a:ln>
            <a:noFill/>
          </a:ln>
        </p:spPr>
      </p:pic>
      <p:pic>
        <p:nvPicPr>
          <p:cNvPr id="7" name="Google Shape;342;p50" descr="Cisco - Wikipedia">
            <a:extLst>
              <a:ext uri="{FF2B5EF4-FFF2-40B4-BE49-F238E27FC236}">
                <a16:creationId xmlns:a16="http://schemas.microsoft.com/office/drawing/2014/main" id="{29B0D17B-55D6-D2BA-34A2-DA425896D6F4}"/>
              </a:ext>
            </a:extLst>
          </p:cNvPr>
          <p:cNvPicPr preferRelativeResize="0"/>
          <p:nvPr/>
        </p:nvPicPr>
        <p:blipFill rotWithShape="1">
          <a:blip r:embed="rId5">
            <a:alphaModFix/>
          </a:blip>
          <a:srcRect/>
          <a:stretch/>
        </p:blipFill>
        <p:spPr>
          <a:xfrm>
            <a:off x="10540676" y="6235607"/>
            <a:ext cx="1000356" cy="411140"/>
          </a:xfrm>
          <a:prstGeom prst="rect">
            <a:avLst/>
          </a:prstGeom>
          <a:noFill/>
          <a:ln>
            <a:noFill/>
          </a:ln>
        </p:spPr>
      </p:pic>
      <p:pic>
        <p:nvPicPr>
          <p:cNvPr id="8" name="Picture 7">
            <a:extLst>
              <a:ext uri="{FF2B5EF4-FFF2-40B4-BE49-F238E27FC236}">
                <a16:creationId xmlns:a16="http://schemas.microsoft.com/office/drawing/2014/main" id="{EA9C4FF7-1731-09A7-57A9-8D4390F2AFFE}"/>
              </a:ext>
            </a:extLst>
          </p:cNvPr>
          <p:cNvPicPr>
            <a:picLocks noChangeAspect="1"/>
          </p:cNvPicPr>
          <p:nvPr/>
        </p:nvPicPr>
        <p:blipFill>
          <a:blip r:embed="rId6"/>
          <a:stretch>
            <a:fillRect/>
          </a:stretch>
        </p:blipFill>
        <p:spPr>
          <a:xfrm>
            <a:off x="4872695" y="1650326"/>
            <a:ext cx="2162629" cy="2162629"/>
          </a:xfrm>
          <a:prstGeom prst="rect">
            <a:avLst/>
          </a:prstGeom>
        </p:spPr>
      </p:pic>
      <p:sp>
        <p:nvSpPr>
          <p:cNvPr id="9" name="TextBox 8">
            <a:extLst>
              <a:ext uri="{FF2B5EF4-FFF2-40B4-BE49-F238E27FC236}">
                <a16:creationId xmlns:a16="http://schemas.microsoft.com/office/drawing/2014/main" id="{6A6CD961-57A0-9E2D-908A-D628CB79F474}"/>
              </a:ext>
            </a:extLst>
          </p:cNvPr>
          <p:cNvSpPr txBox="1"/>
          <p:nvPr/>
        </p:nvSpPr>
        <p:spPr>
          <a:xfrm>
            <a:off x="4311511" y="3669672"/>
            <a:ext cx="3284995" cy="464871"/>
          </a:xfrm>
          <a:prstGeom prst="rect">
            <a:avLst/>
          </a:prstGeom>
          <a:noFill/>
        </p:spPr>
        <p:txBody>
          <a:bodyPr wrap="square">
            <a:spAutoFit/>
          </a:bodyPr>
          <a:lstStyle/>
          <a:p>
            <a:pPr marL="457200" marR="0" lvl="1" indent="0" algn="ctr" rtl="0">
              <a:lnSpc>
                <a:spcPct val="150000"/>
              </a:lnSpc>
              <a:spcBef>
                <a:spcPts val="0"/>
              </a:spcBef>
              <a:spcAft>
                <a:spcPts val="1200"/>
              </a:spcAft>
              <a:buNone/>
            </a:pPr>
            <a:r>
              <a:rPr lang="en-US" sz="1800" b="0" i="1" u="none" strike="noStrike" cap="none" dirty="0">
                <a:solidFill>
                  <a:schemeClr val="dk1"/>
                </a:solidFill>
                <a:latin typeface="Calibri"/>
                <a:ea typeface="Calibri"/>
                <a:cs typeface="Calibri"/>
                <a:sym typeface="Calibri"/>
              </a:rPr>
              <a:t>arxiv.org/abs/2303.17708</a:t>
            </a:r>
          </a:p>
        </p:txBody>
      </p:sp>
      <p:pic>
        <p:nvPicPr>
          <p:cNvPr id="10" name="Picture 2" descr="Logos - arXiv info">
            <a:extLst>
              <a:ext uri="{FF2B5EF4-FFF2-40B4-BE49-F238E27FC236}">
                <a16:creationId xmlns:a16="http://schemas.microsoft.com/office/drawing/2014/main" id="{1BA095DE-9060-46B8-45E7-2CDF1D59DD65}"/>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11511" y="3324774"/>
            <a:ext cx="959739" cy="13329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26855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76069B-C403-7026-B2DE-4835D5E948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A8562D-E5D5-A276-E3D0-D404EFF9900B}"/>
              </a:ext>
            </a:extLst>
          </p:cNvPr>
          <p:cNvSpPr>
            <a:spLocks noGrp="1"/>
          </p:cNvSpPr>
          <p:nvPr>
            <p:ph type="title"/>
          </p:nvPr>
        </p:nvSpPr>
        <p:spPr/>
        <p:txBody>
          <a:bodyPr>
            <a:normAutofit/>
          </a:bodyPr>
          <a:lstStyle/>
          <a:p>
            <a:r>
              <a:rPr lang="en-CA" sz="5400" dirty="0"/>
              <a:t>Bonus Slides</a:t>
            </a:r>
          </a:p>
        </p:txBody>
      </p:sp>
    </p:spTree>
    <p:extLst>
      <p:ext uri="{BB962C8B-B14F-4D97-AF65-F5344CB8AC3E}">
        <p14:creationId xmlns:p14="http://schemas.microsoft.com/office/powerpoint/2010/main" val="40984530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E94242-2691-4370-8CE3-52395CCEF6E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E1D57C9-8A2E-756F-2D4E-5B57A09B465D}"/>
              </a:ext>
            </a:extLst>
          </p:cNvPr>
          <p:cNvSpPr>
            <a:spLocks noGrp="1"/>
          </p:cNvSpPr>
          <p:nvPr>
            <p:ph type="title"/>
          </p:nvPr>
        </p:nvSpPr>
        <p:spPr>
          <a:xfrm>
            <a:off x="369531" y="118429"/>
            <a:ext cx="11280602" cy="638175"/>
          </a:xfrm>
        </p:spPr>
        <p:txBody>
          <a:bodyPr>
            <a:noAutofit/>
          </a:bodyPr>
          <a:lstStyle/>
          <a:p>
            <a:r>
              <a:rPr lang="en-CA" sz="3600" dirty="0"/>
              <a:t>Failure Analysis:</a:t>
            </a:r>
          </a:p>
        </p:txBody>
      </p:sp>
      <p:sp>
        <p:nvSpPr>
          <p:cNvPr id="11" name="Rectangle 10">
            <a:extLst>
              <a:ext uri="{FF2B5EF4-FFF2-40B4-BE49-F238E27FC236}">
                <a16:creationId xmlns:a16="http://schemas.microsoft.com/office/drawing/2014/main" id="{79CAAEDC-EBD5-D29E-CB38-0559A7669F32}"/>
              </a:ext>
            </a:extLst>
          </p:cNvPr>
          <p:cNvSpPr/>
          <p:nvPr/>
        </p:nvSpPr>
        <p:spPr>
          <a:xfrm>
            <a:off x="8878711" y="5345289"/>
            <a:ext cx="688622" cy="530577"/>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Slide Number Placeholder 3">
            <a:extLst>
              <a:ext uri="{FF2B5EF4-FFF2-40B4-BE49-F238E27FC236}">
                <a16:creationId xmlns:a16="http://schemas.microsoft.com/office/drawing/2014/main" id="{6D6C1ED2-2DD3-C007-FE11-4C9865218ADC}"/>
              </a:ext>
            </a:extLst>
          </p:cNvPr>
          <p:cNvSpPr>
            <a:spLocks noGrp="1"/>
          </p:cNvSpPr>
          <p:nvPr>
            <p:ph type="sldNum" sz="quarter" idx="12"/>
          </p:nvPr>
        </p:nvSpPr>
        <p:spPr/>
        <p:txBody>
          <a:bodyPr/>
          <a:lstStyle/>
          <a:p>
            <a:fld id="{05ACA1E6-7496-4027-B79E-938CB706228E}" type="slidenum">
              <a:rPr lang="en-CA" smtClean="0"/>
              <a:t>29</a:t>
            </a:fld>
            <a:endParaRPr lang="en-CA"/>
          </a:p>
        </p:txBody>
      </p:sp>
      <p:pic>
        <p:nvPicPr>
          <p:cNvPr id="8" name="Picture 7">
            <a:extLst>
              <a:ext uri="{FF2B5EF4-FFF2-40B4-BE49-F238E27FC236}">
                <a16:creationId xmlns:a16="http://schemas.microsoft.com/office/drawing/2014/main" id="{3F2B228F-FBEF-1B3D-1BAC-C2518BF5FCB4}"/>
              </a:ext>
            </a:extLst>
          </p:cNvPr>
          <p:cNvPicPr>
            <a:picLocks noChangeAspect="1"/>
          </p:cNvPicPr>
          <p:nvPr/>
        </p:nvPicPr>
        <p:blipFill>
          <a:blip r:embed="rId3"/>
          <a:stretch>
            <a:fillRect/>
          </a:stretch>
        </p:blipFill>
        <p:spPr>
          <a:xfrm>
            <a:off x="-133358" y="1184241"/>
            <a:ext cx="6229358" cy="4489518"/>
          </a:xfrm>
          <a:prstGeom prst="rect">
            <a:avLst/>
          </a:prstGeom>
        </p:spPr>
      </p:pic>
      <p:pic>
        <p:nvPicPr>
          <p:cNvPr id="9" name="Picture 8">
            <a:extLst>
              <a:ext uri="{FF2B5EF4-FFF2-40B4-BE49-F238E27FC236}">
                <a16:creationId xmlns:a16="http://schemas.microsoft.com/office/drawing/2014/main" id="{4F6C241D-51C1-CEF8-235F-B42E49242833}"/>
              </a:ext>
            </a:extLst>
          </p:cNvPr>
          <p:cNvPicPr>
            <a:picLocks noChangeAspect="1"/>
          </p:cNvPicPr>
          <p:nvPr/>
        </p:nvPicPr>
        <p:blipFill>
          <a:blip r:embed="rId4"/>
          <a:stretch>
            <a:fillRect/>
          </a:stretch>
        </p:blipFill>
        <p:spPr>
          <a:xfrm>
            <a:off x="5877046" y="1071587"/>
            <a:ext cx="6314954" cy="4602172"/>
          </a:xfrm>
          <a:prstGeom prst="rect">
            <a:avLst/>
          </a:prstGeom>
        </p:spPr>
      </p:pic>
    </p:spTree>
    <p:extLst>
      <p:ext uri="{BB962C8B-B14F-4D97-AF65-F5344CB8AC3E}">
        <p14:creationId xmlns:p14="http://schemas.microsoft.com/office/powerpoint/2010/main" val="32516920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B26E7-0F73-CCD2-9B90-0109B00F7CBD}"/>
              </a:ext>
            </a:extLst>
          </p:cNvPr>
          <p:cNvSpPr>
            <a:spLocks noGrp="1"/>
          </p:cNvSpPr>
          <p:nvPr>
            <p:ph type="title"/>
          </p:nvPr>
        </p:nvSpPr>
        <p:spPr/>
        <p:txBody>
          <a:bodyPr>
            <a:normAutofit/>
          </a:bodyPr>
          <a:lstStyle/>
          <a:p>
            <a:r>
              <a:rPr lang="en-CA" sz="5400" dirty="0"/>
              <a:t>Background</a:t>
            </a:r>
          </a:p>
        </p:txBody>
      </p:sp>
    </p:spTree>
    <p:extLst>
      <p:ext uri="{BB962C8B-B14F-4D97-AF65-F5344CB8AC3E}">
        <p14:creationId xmlns:p14="http://schemas.microsoft.com/office/powerpoint/2010/main" val="22105376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D80053-7878-BB0A-8508-DA759303CCE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23A1B45-6C39-F89B-EBC5-FD9EA574E283}"/>
              </a:ext>
            </a:extLst>
          </p:cNvPr>
          <p:cNvSpPr>
            <a:spLocks noGrp="1"/>
          </p:cNvSpPr>
          <p:nvPr>
            <p:ph type="title"/>
          </p:nvPr>
        </p:nvSpPr>
        <p:spPr>
          <a:xfrm>
            <a:off x="369531" y="118429"/>
            <a:ext cx="11280602" cy="638175"/>
          </a:xfrm>
        </p:spPr>
        <p:txBody>
          <a:bodyPr>
            <a:noAutofit/>
          </a:bodyPr>
          <a:lstStyle/>
          <a:p>
            <a:r>
              <a:rPr lang="en-CA" sz="3600" dirty="0"/>
              <a:t>Model Types and Failures: Methodology</a:t>
            </a:r>
          </a:p>
        </p:txBody>
      </p:sp>
      <p:sp>
        <p:nvSpPr>
          <p:cNvPr id="11" name="Rectangle 10">
            <a:extLst>
              <a:ext uri="{FF2B5EF4-FFF2-40B4-BE49-F238E27FC236}">
                <a16:creationId xmlns:a16="http://schemas.microsoft.com/office/drawing/2014/main" id="{75C8A0D7-8A37-CFBC-F7EE-D3F7652F474A}"/>
              </a:ext>
            </a:extLst>
          </p:cNvPr>
          <p:cNvSpPr/>
          <p:nvPr/>
        </p:nvSpPr>
        <p:spPr>
          <a:xfrm>
            <a:off x="8878711" y="5345289"/>
            <a:ext cx="688622" cy="530577"/>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Content Placeholder 1">
            <a:extLst>
              <a:ext uri="{FF2B5EF4-FFF2-40B4-BE49-F238E27FC236}">
                <a16:creationId xmlns:a16="http://schemas.microsoft.com/office/drawing/2014/main" id="{19F141E9-B8DC-833F-64E3-DAA877334225}"/>
              </a:ext>
            </a:extLst>
          </p:cNvPr>
          <p:cNvSpPr>
            <a:spLocks noGrp="1"/>
          </p:cNvSpPr>
          <p:nvPr>
            <p:ph idx="1"/>
          </p:nvPr>
        </p:nvSpPr>
        <p:spPr>
          <a:xfrm>
            <a:off x="369530" y="982133"/>
            <a:ext cx="4202470" cy="5317067"/>
          </a:xfrm>
        </p:spPr>
        <p:txBody>
          <a:bodyPr>
            <a:normAutofit/>
          </a:bodyPr>
          <a:lstStyle/>
          <a:p>
            <a:pPr lvl="1"/>
            <a:r>
              <a:rPr lang="en-CA" sz="3000" i="1" dirty="0"/>
              <a:t>Real Models </a:t>
            </a:r>
            <a:r>
              <a:rPr lang="en-CA" sz="3000" dirty="0"/>
              <a:t>from the </a:t>
            </a:r>
            <a:r>
              <a:rPr lang="en-CA" sz="3000" dirty="0" err="1"/>
              <a:t>HFTorrent</a:t>
            </a:r>
            <a:r>
              <a:rPr lang="en-CA" sz="3000" dirty="0"/>
              <a:t> Dataset. (</a:t>
            </a:r>
            <a:r>
              <a:rPr lang="en-CA" sz="3000" dirty="0" err="1"/>
              <a:t>PeatMoss</a:t>
            </a:r>
            <a:r>
              <a:rPr lang="en-CA" sz="3000" dirty="0"/>
              <a:t> is newer)</a:t>
            </a:r>
          </a:p>
          <a:p>
            <a:pPr lvl="1"/>
            <a:r>
              <a:rPr lang="en-CA" sz="3000" i="1" dirty="0"/>
              <a:t>Synthetic Models </a:t>
            </a:r>
            <a:r>
              <a:rPr lang="en-CA" sz="3000" dirty="0"/>
              <a:t>generated using </a:t>
            </a:r>
            <a:r>
              <a:rPr lang="en-CA" sz="3000" dirty="0" err="1"/>
              <a:t>NNSmith</a:t>
            </a:r>
            <a:r>
              <a:rPr lang="en-CA" sz="3000" dirty="0"/>
              <a:t>.</a:t>
            </a:r>
          </a:p>
          <a:p>
            <a:pPr lvl="1"/>
            <a:r>
              <a:rPr lang="en-CA" sz="3000" dirty="0"/>
              <a:t>We test if each model converts and if they exhibit differences in output.</a:t>
            </a:r>
          </a:p>
          <a:p>
            <a:pPr lvl="1"/>
            <a:endParaRPr lang="en-CA" sz="3000" dirty="0"/>
          </a:p>
        </p:txBody>
      </p:sp>
      <p:pic>
        <p:nvPicPr>
          <p:cNvPr id="5" name="Picture 4">
            <a:extLst>
              <a:ext uri="{FF2B5EF4-FFF2-40B4-BE49-F238E27FC236}">
                <a16:creationId xmlns:a16="http://schemas.microsoft.com/office/drawing/2014/main" id="{B06B4A60-DF12-C70C-F910-E19FCE77C58D}"/>
              </a:ext>
            </a:extLst>
          </p:cNvPr>
          <p:cNvPicPr>
            <a:picLocks noChangeAspect="1"/>
          </p:cNvPicPr>
          <p:nvPr/>
        </p:nvPicPr>
        <p:blipFill>
          <a:blip r:embed="rId3"/>
          <a:stretch>
            <a:fillRect/>
          </a:stretch>
        </p:blipFill>
        <p:spPr>
          <a:xfrm>
            <a:off x="4419600" y="1292577"/>
            <a:ext cx="7772400" cy="4318000"/>
          </a:xfrm>
          <a:prstGeom prst="rect">
            <a:avLst/>
          </a:prstGeom>
        </p:spPr>
      </p:pic>
      <p:sp>
        <p:nvSpPr>
          <p:cNvPr id="4" name="Slide Number Placeholder 3">
            <a:extLst>
              <a:ext uri="{FF2B5EF4-FFF2-40B4-BE49-F238E27FC236}">
                <a16:creationId xmlns:a16="http://schemas.microsoft.com/office/drawing/2014/main" id="{382C41A1-0946-B33E-1F95-100A99D6AC62}"/>
              </a:ext>
            </a:extLst>
          </p:cNvPr>
          <p:cNvSpPr>
            <a:spLocks noGrp="1"/>
          </p:cNvSpPr>
          <p:nvPr>
            <p:ph type="sldNum" sz="quarter" idx="12"/>
          </p:nvPr>
        </p:nvSpPr>
        <p:spPr/>
        <p:txBody>
          <a:bodyPr/>
          <a:lstStyle/>
          <a:p>
            <a:fld id="{05ACA1E6-7496-4027-B79E-938CB706228E}" type="slidenum">
              <a:rPr lang="en-CA" smtClean="0"/>
              <a:t>30</a:t>
            </a:fld>
            <a:endParaRPr lang="en-CA"/>
          </a:p>
        </p:txBody>
      </p:sp>
    </p:spTree>
    <p:extLst>
      <p:ext uri="{BB962C8B-B14F-4D97-AF65-F5344CB8AC3E}">
        <p14:creationId xmlns:p14="http://schemas.microsoft.com/office/powerpoint/2010/main" val="2635961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5C3FE7-A228-A8D3-13BD-E086CC047BC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EC2A225-2C6C-30B2-320B-B23535ACFFA4}"/>
              </a:ext>
            </a:extLst>
          </p:cNvPr>
          <p:cNvSpPr>
            <a:spLocks noGrp="1"/>
          </p:cNvSpPr>
          <p:nvPr>
            <p:ph type="title"/>
          </p:nvPr>
        </p:nvSpPr>
        <p:spPr>
          <a:xfrm>
            <a:off x="369531" y="118429"/>
            <a:ext cx="11280602" cy="638175"/>
          </a:xfrm>
        </p:spPr>
        <p:txBody>
          <a:bodyPr>
            <a:noAutofit/>
          </a:bodyPr>
          <a:lstStyle/>
          <a:p>
            <a:r>
              <a:rPr lang="en-CA" sz="3600" dirty="0"/>
              <a:t>Model Types and Failures: Result</a:t>
            </a:r>
          </a:p>
        </p:txBody>
      </p:sp>
      <p:sp>
        <p:nvSpPr>
          <p:cNvPr id="11" name="Rectangle 10">
            <a:extLst>
              <a:ext uri="{FF2B5EF4-FFF2-40B4-BE49-F238E27FC236}">
                <a16:creationId xmlns:a16="http://schemas.microsoft.com/office/drawing/2014/main" id="{7B07197A-9679-59BC-3EDE-4851EA77B403}"/>
              </a:ext>
            </a:extLst>
          </p:cNvPr>
          <p:cNvSpPr/>
          <p:nvPr/>
        </p:nvSpPr>
        <p:spPr>
          <a:xfrm>
            <a:off x="8878711" y="5345289"/>
            <a:ext cx="688622" cy="530577"/>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Content Placeholder 1">
            <a:extLst>
              <a:ext uri="{FF2B5EF4-FFF2-40B4-BE49-F238E27FC236}">
                <a16:creationId xmlns:a16="http://schemas.microsoft.com/office/drawing/2014/main" id="{8535DE15-A5B6-0123-6688-902DD828D07F}"/>
              </a:ext>
            </a:extLst>
          </p:cNvPr>
          <p:cNvSpPr>
            <a:spLocks noGrp="1"/>
          </p:cNvSpPr>
          <p:nvPr>
            <p:ph idx="1"/>
          </p:nvPr>
        </p:nvSpPr>
        <p:spPr>
          <a:xfrm>
            <a:off x="369530" y="982133"/>
            <a:ext cx="11094337" cy="2776581"/>
          </a:xfrm>
        </p:spPr>
        <p:txBody>
          <a:bodyPr>
            <a:normAutofit/>
          </a:bodyPr>
          <a:lstStyle/>
          <a:p>
            <a:pPr lvl="1"/>
            <a:r>
              <a:rPr lang="en-CA" sz="3000" dirty="0"/>
              <a:t>Real models: crashes and incorrect behavior affected </a:t>
            </a:r>
            <a:r>
              <a:rPr lang="en-CA" sz="3000" b="1" dirty="0"/>
              <a:t>only 5%</a:t>
            </a:r>
            <a:r>
              <a:rPr lang="en-CA" sz="3000" dirty="0"/>
              <a:t> of models. </a:t>
            </a:r>
          </a:p>
          <a:p>
            <a:pPr lvl="1"/>
            <a:r>
              <a:rPr lang="en-CA" sz="3000" dirty="0"/>
              <a:t>Synthetic models: incorrect behaviour </a:t>
            </a:r>
            <a:r>
              <a:rPr lang="en-CA" sz="3000" b="1" dirty="0"/>
              <a:t>320/3544 (9%) </a:t>
            </a:r>
            <a:r>
              <a:rPr lang="en-CA" sz="3000" dirty="0"/>
              <a:t>vs.</a:t>
            </a:r>
            <a:r>
              <a:rPr lang="en-CA" sz="3000" b="1" dirty="0"/>
              <a:t> 20/1605 real models (1%).</a:t>
            </a:r>
          </a:p>
        </p:txBody>
      </p:sp>
      <p:pic>
        <p:nvPicPr>
          <p:cNvPr id="4" name="Picture 3">
            <a:extLst>
              <a:ext uri="{FF2B5EF4-FFF2-40B4-BE49-F238E27FC236}">
                <a16:creationId xmlns:a16="http://schemas.microsoft.com/office/drawing/2014/main" id="{520FCF3D-0341-50DB-2239-FC8D03123BA3}"/>
              </a:ext>
            </a:extLst>
          </p:cNvPr>
          <p:cNvPicPr>
            <a:picLocks noChangeAspect="1"/>
          </p:cNvPicPr>
          <p:nvPr/>
        </p:nvPicPr>
        <p:blipFill>
          <a:blip r:embed="rId3"/>
          <a:stretch>
            <a:fillRect/>
          </a:stretch>
        </p:blipFill>
        <p:spPr>
          <a:xfrm>
            <a:off x="1189115" y="3356402"/>
            <a:ext cx="9813770" cy="3283984"/>
          </a:xfrm>
          <a:prstGeom prst="rect">
            <a:avLst/>
          </a:prstGeom>
        </p:spPr>
      </p:pic>
      <p:sp>
        <p:nvSpPr>
          <p:cNvPr id="5" name="Slide Number Placeholder 4">
            <a:extLst>
              <a:ext uri="{FF2B5EF4-FFF2-40B4-BE49-F238E27FC236}">
                <a16:creationId xmlns:a16="http://schemas.microsoft.com/office/drawing/2014/main" id="{0E39F1BD-572F-8209-B8F6-552910EC7555}"/>
              </a:ext>
            </a:extLst>
          </p:cNvPr>
          <p:cNvSpPr>
            <a:spLocks noGrp="1"/>
          </p:cNvSpPr>
          <p:nvPr>
            <p:ph type="sldNum" sz="quarter" idx="12"/>
          </p:nvPr>
        </p:nvSpPr>
        <p:spPr/>
        <p:txBody>
          <a:bodyPr/>
          <a:lstStyle/>
          <a:p>
            <a:fld id="{05ACA1E6-7496-4027-B79E-938CB706228E}" type="slidenum">
              <a:rPr lang="en-CA" smtClean="0"/>
              <a:t>31</a:t>
            </a:fld>
            <a:endParaRPr lang="en-CA"/>
          </a:p>
        </p:txBody>
      </p:sp>
      <p:sp>
        <p:nvSpPr>
          <p:cNvPr id="6" name="Rectangle 5">
            <a:extLst>
              <a:ext uri="{FF2B5EF4-FFF2-40B4-BE49-F238E27FC236}">
                <a16:creationId xmlns:a16="http://schemas.microsoft.com/office/drawing/2014/main" id="{3C835D0B-C24E-09D6-4141-8BC741C0E638}"/>
              </a:ext>
            </a:extLst>
          </p:cNvPr>
          <p:cNvSpPr/>
          <p:nvPr/>
        </p:nvSpPr>
        <p:spPr>
          <a:xfrm>
            <a:off x="1115397" y="5811864"/>
            <a:ext cx="9887488" cy="340963"/>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4448784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C71EB9B-CBA9-FDC0-D78E-437C203F4CF7}"/>
              </a:ext>
            </a:extLst>
          </p:cNvPr>
          <p:cNvSpPr>
            <a:spLocks noGrp="1"/>
          </p:cNvSpPr>
          <p:nvPr>
            <p:ph type="title"/>
          </p:nvPr>
        </p:nvSpPr>
        <p:spPr/>
        <p:txBody>
          <a:bodyPr>
            <a:noAutofit/>
          </a:bodyPr>
          <a:lstStyle/>
          <a:p>
            <a:r>
              <a:rPr lang="en-CA" sz="3600" dirty="0"/>
              <a:t>Deep Learning (DL) Models</a:t>
            </a:r>
          </a:p>
        </p:txBody>
      </p:sp>
      <p:sp>
        <p:nvSpPr>
          <p:cNvPr id="6" name="TextBox 5">
            <a:extLst>
              <a:ext uri="{FF2B5EF4-FFF2-40B4-BE49-F238E27FC236}">
                <a16:creationId xmlns:a16="http://schemas.microsoft.com/office/drawing/2014/main" id="{1BBC990B-AA0E-1D67-622A-9898B433D80A}"/>
              </a:ext>
            </a:extLst>
          </p:cNvPr>
          <p:cNvSpPr txBox="1"/>
          <p:nvPr/>
        </p:nvSpPr>
        <p:spPr>
          <a:xfrm>
            <a:off x="1104936" y="1684895"/>
            <a:ext cx="3575957" cy="584775"/>
          </a:xfrm>
          <a:prstGeom prst="rect">
            <a:avLst/>
          </a:prstGeom>
          <a:noFill/>
        </p:spPr>
        <p:txBody>
          <a:bodyPr wrap="square" rtlCol="0">
            <a:spAutoFit/>
          </a:bodyPr>
          <a:lstStyle/>
          <a:p>
            <a:pPr algn="ctr"/>
            <a:r>
              <a:rPr lang="en-CA" sz="3200" b="1" dirty="0"/>
              <a:t>Architecture</a:t>
            </a:r>
          </a:p>
        </p:txBody>
      </p:sp>
      <p:sp>
        <p:nvSpPr>
          <p:cNvPr id="7" name="TextBox 6">
            <a:extLst>
              <a:ext uri="{FF2B5EF4-FFF2-40B4-BE49-F238E27FC236}">
                <a16:creationId xmlns:a16="http://schemas.microsoft.com/office/drawing/2014/main" id="{055F828A-7A45-A576-2775-73C3B6A5CB00}"/>
              </a:ext>
            </a:extLst>
          </p:cNvPr>
          <p:cNvSpPr txBox="1"/>
          <p:nvPr/>
        </p:nvSpPr>
        <p:spPr>
          <a:xfrm>
            <a:off x="5723130" y="1668372"/>
            <a:ext cx="3575957" cy="584775"/>
          </a:xfrm>
          <a:prstGeom prst="rect">
            <a:avLst/>
          </a:prstGeom>
          <a:noFill/>
        </p:spPr>
        <p:txBody>
          <a:bodyPr wrap="square" rtlCol="0">
            <a:spAutoFit/>
          </a:bodyPr>
          <a:lstStyle/>
          <a:p>
            <a:pPr algn="ctr"/>
            <a:r>
              <a:rPr lang="en-CA" sz="3200" b="1" dirty="0"/>
              <a:t>Weights</a:t>
            </a:r>
          </a:p>
        </p:txBody>
      </p:sp>
      <p:pic>
        <p:nvPicPr>
          <p:cNvPr id="8" name="Picture 7">
            <a:extLst>
              <a:ext uri="{FF2B5EF4-FFF2-40B4-BE49-F238E27FC236}">
                <a16:creationId xmlns:a16="http://schemas.microsoft.com/office/drawing/2014/main" id="{3BD88FA3-79A9-1F98-2225-086C3BC603DD}"/>
              </a:ext>
            </a:extLst>
          </p:cNvPr>
          <p:cNvPicPr>
            <a:picLocks noChangeAspect="1"/>
          </p:cNvPicPr>
          <p:nvPr/>
        </p:nvPicPr>
        <p:blipFill>
          <a:blip r:embed="rId3"/>
          <a:srcRect r="46186"/>
          <a:stretch/>
        </p:blipFill>
        <p:spPr>
          <a:xfrm>
            <a:off x="4641814" y="2592373"/>
            <a:ext cx="5672712" cy="2457021"/>
          </a:xfrm>
          <a:prstGeom prst="rect">
            <a:avLst/>
          </a:prstGeom>
        </p:spPr>
      </p:pic>
      <p:pic>
        <p:nvPicPr>
          <p:cNvPr id="12" name="Picture 11">
            <a:extLst>
              <a:ext uri="{FF2B5EF4-FFF2-40B4-BE49-F238E27FC236}">
                <a16:creationId xmlns:a16="http://schemas.microsoft.com/office/drawing/2014/main" id="{640AB639-C1B4-EEB4-CDF3-B9A318613EEA}"/>
              </a:ext>
            </a:extLst>
          </p:cNvPr>
          <p:cNvPicPr>
            <a:picLocks noChangeAspect="1"/>
          </p:cNvPicPr>
          <p:nvPr/>
        </p:nvPicPr>
        <p:blipFill>
          <a:blip r:embed="rId3"/>
          <a:srcRect l="74618" t="-385" r="-492" b="385"/>
          <a:stretch/>
        </p:blipFill>
        <p:spPr>
          <a:xfrm>
            <a:off x="8545285" y="2561147"/>
            <a:ext cx="2727499" cy="2457021"/>
          </a:xfrm>
          <a:prstGeom prst="rect">
            <a:avLst/>
          </a:prstGeom>
        </p:spPr>
      </p:pic>
      <p:grpSp>
        <p:nvGrpSpPr>
          <p:cNvPr id="16" name="Group 15">
            <a:extLst>
              <a:ext uri="{FF2B5EF4-FFF2-40B4-BE49-F238E27FC236}">
                <a16:creationId xmlns:a16="http://schemas.microsoft.com/office/drawing/2014/main" id="{9B17210C-B28C-9358-360F-07AA0A57BDF7}"/>
              </a:ext>
            </a:extLst>
          </p:cNvPr>
          <p:cNvGrpSpPr/>
          <p:nvPr/>
        </p:nvGrpSpPr>
        <p:grpSpPr>
          <a:xfrm>
            <a:off x="1676435" y="2561147"/>
            <a:ext cx="2432958" cy="2290875"/>
            <a:chOff x="2264264" y="2169262"/>
            <a:chExt cx="2432958" cy="2290875"/>
          </a:xfrm>
        </p:grpSpPr>
        <p:sp>
          <p:nvSpPr>
            <p:cNvPr id="9" name="Rectangle 8">
              <a:extLst>
                <a:ext uri="{FF2B5EF4-FFF2-40B4-BE49-F238E27FC236}">
                  <a16:creationId xmlns:a16="http://schemas.microsoft.com/office/drawing/2014/main" id="{BAC4AF35-126D-77B3-59B9-68B5A968F465}"/>
                </a:ext>
              </a:extLst>
            </p:cNvPr>
            <p:cNvSpPr/>
            <p:nvPr/>
          </p:nvSpPr>
          <p:spPr>
            <a:xfrm>
              <a:off x="2264264" y="2169262"/>
              <a:ext cx="2432958" cy="489857"/>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CA" sz="3200" i="1" dirty="0"/>
                <a:t>Linear</a:t>
              </a:r>
            </a:p>
          </p:txBody>
        </p:sp>
        <p:sp>
          <p:nvSpPr>
            <p:cNvPr id="10" name="Rectangle 9">
              <a:extLst>
                <a:ext uri="{FF2B5EF4-FFF2-40B4-BE49-F238E27FC236}">
                  <a16:creationId xmlns:a16="http://schemas.microsoft.com/office/drawing/2014/main" id="{CFC3BE64-6A95-79CF-8FAA-A7A91922A455}"/>
                </a:ext>
              </a:extLst>
            </p:cNvPr>
            <p:cNvSpPr/>
            <p:nvPr/>
          </p:nvSpPr>
          <p:spPr>
            <a:xfrm>
              <a:off x="2264264" y="3069771"/>
              <a:ext cx="2432958" cy="489857"/>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CA" sz="3200" i="1" dirty="0"/>
                <a:t>ReLU</a:t>
              </a:r>
            </a:p>
          </p:txBody>
        </p:sp>
        <p:sp>
          <p:nvSpPr>
            <p:cNvPr id="11" name="Rectangle 10">
              <a:extLst>
                <a:ext uri="{FF2B5EF4-FFF2-40B4-BE49-F238E27FC236}">
                  <a16:creationId xmlns:a16="http://schemas.microsoft.com/office/drawing/2014/main" id="{F32D55EF-0336-9516-8F9A-EFD52C57954E}"/>
                </a:ext>
              </a:extLst>
            </p:cNvPr>
            <p:cNvSpPr/>
            <p:nvPr/>
          </p:nvSpPr>
          <p:spPr>
            <a:xfrm>
              <a:off x="2264264" y="3970280"/>
              <a:ext cx="2432958" cy="489857"/>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CA" sz="3200" i="1" dirty="0"/>
                <a:t>Linear</a:t>
              </a:r>
            </a:p>
          </p:txBody>
        </p:sp>
        <p:cxnSp>
          <p:nvCxnSpPr>
            <p:cNvPr id="14" name="Straight Arrow Connector 13">
              <a:extLst>
                <a:ext uri="{FF2B5EF4-FFF2-40B4-BE49-F238E27FC236}">
                  <a16:creationId xmlns:a16="http://schemas.microsoft.com/office/drawing/2014/main" id="{9D6E63A5-AB1B-80E9-20D2-B4C0E267AF6F}"/>
                </a:ext>
              </a:extLst>
            </p:cNvPr>
            <p:cNvCxnSpPr>
              <a:stCxn id="9" idx="2"/>
              <a:endCxn id="10" idx="0"/>
            </p:cNvCxnSpPr>
            <p:nvPr/>
          </p:nvCxnSpPr>
          <p:spPr>
            <a:xfrm>
              <a:off x="3480743" y="2659119"/>
              <a:ext cx="0" cy="410652"/>
            </a:xfrm>
            <a:prstGeom prst="straightConnector1">
              <a:avLst/>
            </a:prstGeom>
            <a:ln w="57150">
              <a:tailEnd type="triangle"/>
            </a:ln>
          </p:spPr>
          <p:style>
            <a:lnRef idx="3">
              <a:schemeClr val="accent5"/>
            </a:lnRef>
            <a:fillRef idx="0">
              <a:schemeClr val="accent5"/>
            </a:fillRef>
            <a:effectRef idx="2">
              <a:schemeClr val="accent5"/>
            </a:effectRef>
            <a:fontRef idx="minor">
              <a:schemeClr val="tx1"/>
            </a:fontRef>
          </p:style>
        </p:cxnSp>
        <p:cxnSp>
          <p:nvCxnSpPr>
            <p:cNvPr id="15" name="Straight Arrow Connector 14">
              <a:extLst>
                <a:ext uri="{FF2B5EF4-FFF2-40B4-BE49-F238E27FC236}">
                  <a16:creationId xmlns:a16="http://schemas.microsoft.com/office/drawing/2014/main" id="{7ECDE94B-4A52-0681-AFB4-A9C4D79CD0CA}"/>
                </a:ext>
              </a:extLst>
            </p:cNvPr>
            <p:cNvCxnSpPr/>
            <p:nvPr/>
          </p:nvCxnSpPr>
          <p:spPr>
            <a:xfrm>
              <a:off x="3480743" y="3562633"/>
              <a:ext cx="0" cy="410652"/>
            </a:xfrm>
            <a:prstGeom prst="straightConnector1">
              <a:avLst/>
            </a:prstGeom>
            <a:ln w="57150">
              <a:tailEnd type="triangle"/>
            </a:ln>
          </p:spPr>
          <p:style>
            <a:lnRef idx="3">
              <a:schemeClr val="accent5"/>
            </a:lnRef>
            <a:fillRef idx="0">
              <a:schemeClr val="accent5"/>
            </a:fillRef>
            <a:effectRef idx="2">
              <a:schemeClr val="accent5"/>
            </a:effectRef>
            <a:fontRef idx="minor">
              <a:schemeClr val="tx1"/>
            </a:fontRef>
          </p:style>
        </p:cxnSp>
      </p:grpSp>
      <p:sp>
        <p:nvSpPr>
          <p:cNvPr id="2" name="Slide Number Placeholder 1">
            <a:extLst>
              <a:ext uri="{FF2B5EF4-FFF2-40B4-BE49-F238E27FC236}">
                <a16:creationId xmlns:a16="http://schemas.microsoft.com/office/drawing/2014/main" id="{862FF716-FB08-1ED7-60D7-0266FD91B98F}"/>
              </a:ext>
            </a:extLst>
          </p:cNvPr>
          <p:cNvSpPr>
            <a:spLocks noGrp="1"/>
          </p:cNvSpPr>
          <p:nvPr>
            <p:ph type="sldNum" sz="quarter" idx="12"/>
          </p:nvPr>
        </p:nvSpPr>
        <p:spPr/>
        <p:txBody>
          <a:bodyPr/>
          <a:lstStyle/>
          <a:p>
            <a:fld id="{05ACA1E6-7496-4027-B79E-938CB706228E}" type="slidenum">
              <a:rPr lang="en-CA" smtClean="0"/>
              <a:t>4</a:t>
            </a:fld>
            <a:endParaRPr lang="en-CA"/>
          </a:p>
        </p:txBody>
      </p:sp>
    </p:spTree>
    <p:extLst>
      <p:ext uri="{BB962C8B-B14F-4D97-AF65-F5344CB8AC3E}">
        <p14:creationId xmlns:p14="http://schemas.microsoft.com/office/powerpoint/2010/main" val="5964472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D1FDCD5D-920D-632D-2584-D0DD7F12361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CF8174F-B8F9-CBF6-BDC2-C52F8FC816ED}"/>
              </a:ext>
            </a:extLst>
          </p:cNvPr>
          <p:cNvSpPr>
            <a:spLocks noGrp="1"/>
          </p:cNvSpPr>
          <p:nvPr>
            <p:ph type="title"/>
          </p:nvPr>
        </p:nvSpPr>
        <p:spPr/>
        <p:txBody>
          <a:bodyPr>
            <a:noAutofit/>
          </a:bodyPr>
          <a:lstStyle/>
          <a:p>
            <a:r>
              <a:rPr lang="en-CA" sz="3600" dirty="0"/>
              <a:t>Deep Learning Software</a:t>
            </a:r>
          </a:p>
        </p:txBody>
      </p:sp>
      <p:sp>
        <p:nvSpPr>
          <p:cNvPr id="6" name="TextBox 5">
            <a:extLst>
              <a:ext uri="{FF2B5EF4-FFF2-40B4-BE49-F238E27FC236}">
                <a16:creationId xmlns:a16="http://schemas.microsoft.com/office/drawing/2014/main" id="{F48DCB74-CBE0-F0EC-9414-5626CEE01CDB}"/>
              </a:ext>
            </a:extLst>
          </p:cNvPr>
          <p:cNvSpPr txBox="1"/>
          <p:nvPr/>
        </p:nvSpPr>
        <p:spPr>
          <a:xfrm>
            <a:off x="876336" y="920099"/>
            <a:ext cx="3575957" cy="584775"/>
          </a:xfrm>
          <a:prstGeom prst="rect">
            <a:avLst/>
          </a:prstGeom>
          <a:noFill/>
        </p:spPr>
        <p:txBody>
          <a:bodyPr wrap="square" rtlCol="0">
            <a:spAutoFit/>
          </a:bodyPr>
          <a:lstStyle/>
          <a:p>
            <a:pPr algn="ctr"/>
            <a:r>
              <a:rPr lang="en-CA" sz="3200" b="1" i="1" dirty="0">
                <a:solidFill>
                  <a:srgbClr val="0070C0"/>
                </a:solidFill>
              </a:rPr>
              <a:t>DL Frameworks</a:t>
            </a:r>
          </a:p>
        </p:txBody>
      </p:sp>
      <p:sp>
        <p:nvSpPr>
          <p:cNvPr id="7" name="TextBox 6">
            <a:extLst>
              <a:ext uri="{FF2B5EF4-FFF2-40B4-BE49-F238E27FC236}">
                <a16:creationId xmlns:a16="http://schemas.microsoft.com/office/drawing/2014/main" id="{1C2D3D12-7A2A-7342-A9BD-31B3C1F7EA2C}"/>
              </a:ext>
            </a:extLst>
          </p:cNvPr>
          <p:cNvSpPr txBox="1"/>
          <p:nvPr/>
        </p:nvSpPr>
        <p:spPr>
          <a:xfrm>
            <a:off x="5968059" y="920099"/>
            <a:ext cx="4743484" cy="584775"/>
          </a:xfrm>
          <a:prstGeom prst="rect">
            <a:avLst/>
          </a:prstGeom>
          <a:noFill/>
        </p:spPr>
        <p:txBody>
          <a:bodyPr wrap="square" rtlCol="0">
            <a:spAutoFit/>
          </a:bodyPr>
          <a:lstStyle/>
          <a:p>
            <a:pPr algn="ctr"/>
            <a:r>
              <a:rPr lang="en-CA" sz="3200" b="1" i="1" dirty="0">
                <a:solidFill>
                  <a:srgbClr val="00B050"/>
                </a:solidFill>
              </a:rPr>
              <a:t>DL Compilers/Runtimes</a:t>
            </a:r>
          </a:p>
        </p:txBody>
      </p:sp>
      <p:pic>
        <p:nvPicPr>
          <p:cNvPr id="2050" name="Picture 2" descr="Learning PyTorch: The Basic Program Structure | by Dagang Wei | Medium">
            <a:extLst>
              <a:ext uri="{FF2B5EF4-FFF2-40B4-BE49-F238E27FC236}">
                <a16:creationId xmlns:a16="http://schemas.microsoft.com/office/drawing/2014/main" id="{508BD67A-CCCF-34DD-E10A-C641A72B83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0250" y="1504874"/>
            <a:ext cx="2770147" cy="138507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81097CA3-3CB0-DD88-E2E2-4040B0931B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6336" y="2387600"/>
            <a:ext cx="3251200" cy="20828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FBB2B8B9-6960-2FC4-3AC9-05AFEBB3D1F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14539" y="4402810"/>
            <a:ext cx="1677677" cy="970483"/>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MLX 0.17.2 documentation - Home">
            <a:extLst>
              <a:ext uri="{FF2B5EF4-FFF2-40B4-BE49-F238E27FC236}">
                <a16:creationId xmlns:a16="http://schemas.microsoft.com/office/drawing/2014/main" id="{134B6CFD-F158-D61F-7053-4C3BE3B1F93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29771" b="25429"/>
          <a:stretch/>
        </p:blipFill>
        <p:spPr bwMode="auto">
          <a:xfrm>
            <a:off x="1194644" y="5699061"/>
            <a:ext cx="2166257" cy="970483"/>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ow to Speed Up Deep Learning Inference Using TensorRT ...">
            <a:extLst>
              <a:ext uri="{FF2B5EF4-FFF2-40B4-BE49-F238E27FC236}">
                <a16:creationId xmlns:a16="http://schemas.microsoft.com/office/drawing/2014/main" id="{C887DF58-924A-6206-E30F-59F83FCA81E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74425" y="1421119"/>
            <a:ext cx="2930749" cy="1828307"/>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Neural Network Compression Apache TVM">
            <a:extLst>
              <a:ext uri="{FF2B5EF4-FFF2-40B4-BE49-F238E27FC236}">
                <a16:creationId xmlns:a16="http://schemas.microsoft.com/office/drawing/2014/main" id="{572A63F2-8053-0402-42E4-82F15C36AF26}"/>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32993" b="32762"/>
          <a:stretch/>
        </p:blipFill>
        <p:spPr bwMode="auto">
          <a:xfrm>
            <a:off x="6434799" y="3098081"/>
            <a:ext cx="3810000" cy="1304729"/>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ONNX Runtime · GitHub">
            <a:extLst>
              <a:ext uri="{FF2B5EF4-FFF2-40B4-BE49-F238E27FC236}">
                <a16:creationId xmlns:a16="http://schemas.microsoft.com/office/drawing/2014/main" id="{273B4824-8C42-6902-0FA6-1EC078D57C3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65225" y="4620828"/>
            <a:ext cx="3339949" cy="113645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A91E8F09-1C9F-E90A-03EF-D7388DDBE9D5}"/>
              </a:ext>
            </a:extLst>
          </p:cNvPr>
          <p:cNvSpPr>
            <a:spLocks noGrp="1"/>
          </p:cNvSpPr>
          <p:nvPr>
            <p:ph type="sldNum" sz="quarter" idx="12"/>
          </p:nvPr>
        </p:nvSpPr>
        <p:spPr/>
        <p:txBody>
          <a:bodyPr/>
          <a:lstStyle/>
          <a:p>
            <a:fld id="{05ACA1E6-7496-4027-B79E-938CB706228E}" type="slidenum">
              <a:rPr lang="en-CA" smtClean="0"/>
              <a:t>5</a:t>
            </a:fld>
            <a:endParaRPr lang="en-CA"/>
          </a:p>
        </p:txBody>
      </p:sp>
    </p:spTree>
    <p:extLst>
      <p:ext uri="{BB962C8B-B14F-4D97-AF65-F5344CB8AC3E}">
        <p14:creationId xmlns:p14="http://schemas.microsoft.com/office/powerpoint/2010/main" val="15302454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419F5B-A948-2C1E-886B-96068CDBF24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0C301AD-D6C1-5074-B2B5-B7B5B5336E0C}"/>
              </a:ext>
            </a:extLst>
          </p:cNvPr>
          <p:cNvSpPr>
            <a:spLocks noGrp="1"/>
          </p:cNvSpPr>
          <p:nvPr>
            <p:ph type="title"/>
          </p:nvPr>
        </p:nvSpPr>
        <p:spPr>
          <a:xfrm>
            <a:off x="351971" y="-7987"/>
            <a:ext cx="12750800" cy="789294"/>
          </a:xfrm>
        </p:spPr>
        <p:txBody>
          <a:bodyPr>
            <a:noAutofit/>
          </a:bodyPr>
          <a:lstStyle/>
          <a:p>
            <a:r>
              <a:rPr lang="en-CA" sz="3400" dirty="0"/>
              <a:t>Pairwise Mapping Problem and Interoperability</a:t>
            </a:r>
          </a:p>
        </p:txBody>
      </p:sp>
      <p:sp>
        <p:nvSpPr>
          <p:cNvPr id="6" name="TextBox 5">
            <a:extLst>
              <a:ext uri="{FF2B5EF4-FFF2-40B4-BE49-F238E27FC236}">
                <a16:creationId xmlns:a16="http://schemas.microsoft.com/office/drawing/2014/main" id="{9E35A1B5-BAFF-66CC-7707-4BBE58535C60}"/>
              </a:ext>
            </a:extLst>
          </p:cNvPr>
          <p:cNvSpPr txBox="1"/>
          <p:nvPr/>
        </p:nvSpPr>
        <p:spPr>
          <a:xfrm>
            <a:off x="876336" y="920099"/>
            <a:ext cx="3575957" cy="646331"/>
          </a:xfrm>
          <a:prstGeom prst="rect">
            <a:avLst/>
          </a:prstGeom>
          <a:noFill/>
        </p:spPr>
        <p:txBody>
          <a:bodyPr wrap="square" rtlCol="0">
            <a:spAutoFit/>
          </a:bodyPr>
          <a:lstStyle/>
          <a:p>
            <a:pPr algn="ctr"/>
            <a:r>
              <a:rPr lang="en-CA" sz="3600" b="1" i="1" dirty="0">
                <a:solidFill>
                  <a:srgbClr val="0070C0"/>
                </a:solidFill>
              </a:rPr>
              <a:t>DL Frameworks</a:t>
            </a:r>
          </a:p>
        </p:txBody>
      </p:sp>
      <p:sp>
        <p:nvSpPr>
          <p:cNvPr id="7" name="TextBox 6">
            <a:extLst>
              <a:ext uri="{FF2B5EF4-FFF2-40B4-BE49-F238E27FC236}">
                <a16:creationId xmlns:a16="http://schemas.microsoft.com/office/drawing/2014/main" id="{4D5E5AF3-5EB7-4290-AD55-26891AA8FCDE}"/>
              </a:ext>
            </a:extLst>
          </p:cNvPr>
          <p:cNvSpPr txBox="1"/>
          <p:nvPr/>
        </p:nvSpPr>
        <p:spPr>
          <a:xfrm>
            <a:off x="5968059" y="920099"/>
            <a:ext cx="4743484" cy="646331"/>
          </a:xfrm>
          <a:prstGeom prst="rect">
            <a:avLst/>
          </a:prstGeom>
          <a:noFill/>
        </p:spPr>
        <p:txBody>
          <a:bodyPr wrap="square" rtlCol="0">
            <a:spAutoFit/>
          </a:bodyPr>
          <a:lstStyle/>
          <a:p>
            <a:pPr algn="ctr"/>
            <a:r>
              <a:rPr lang="en-CA" sz="3600" b="1" i="1" dirty="0">
                <a:solidFill>
                  <a:srgbClr val="00B050"/>
                </a:solidFill>
              </a:rPr>
              <a:t>DL Compilers/Runtimes</a:t>
            </a:r>
          </a:p>
        </p:txBody>
      </p:sp>
      <p:pic>
        <p:nvPicPr>
          <p:cNvPr id="2050" name="Picture 2" descr="Learning PyTorch: The Basic Program Structure | by Dagang Wei | Medium">
            <a:extLst>
              <a:ext uri="{FF2B5EF4-FFF2-40B4-BE49-F238E27FC236}">
                <a16:creationId xmlns:a16="http://schemas.microsoft.com/office/drawing/2014/main" id="{506BEB98-F788-9B20-2495-EF8666102B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0250" y="1504874"/>
            <a:ext cx="2770147" cy="138507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FC877D1A-969C-8E14-AA26-65AB82B0B3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6336" y="2387600"/>
            <a:ext cx="3251200" cy="20828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AA6EB448-E759-2271-260E-EE99C10A0B8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14539" y="4402810"/>
            <a:ext cx="1677677" cy="970483"/>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MLX 0.17.2 documentation - Home">
            <a:extLst>
              <a:ext uri="{FF2B5EF4-FFF2-40B4-BE49-F238E27FC236}">
                <a16:creationId xmlns:a16="http://schemas.microsoft.com/office/drawing/2014/main" id="{089F95EA-DF8D-8061-CA84-0FEB7309E04E}"/>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29771" b="25429"/>
          <a:stretch/>
        </p:blipFill>
        <p:spPr bwMode="auto">
          <a:xfrm>
            <a:off x="1194644" y="5699061"/>
            <a:ext cx="2166257" cy="970483"/>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ow to Speed Up Deep Learning Inference Using TensorRT ...">
            <a:extLst>
              <a:ext uri="{FF2B5EF4-FFF2-40B4-BE49-F238E27FC236}">
                <a16:creationId xmlns:a16="http://schemas.microsoft.com/office/drawing/2014/main" id="{59F5705E-0DDA-EAA4-3E11-E79F0A86AFF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74425" y="1421119"/>
            <a:ext cx="2930749" cy="1828307"/>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Neural Network Compression Apache TVM">
            <a:extLst>
              <a:ext uri="{FF2B5EF4-FFF2-40B4-BE49-F238E27FC236}">
                <a16:creationId xmlns:a16="http://schemas.microsoft.com/office/drawing/2014/main" id="{226DBC61-6C2B-9C3E-A161-6D74039481DE}"/>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32993" b="32762"/>
          <a:stretch/>
        </p:blipFill>
        <p:spPr bwMode="auto">
          <a:xfrm>
            <a:off x="6434799" y="3098081"/>
            <a:ext cx="3810000" cy="1304729"/>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ONNX Runtime · GitHub">
            <a:extLst>
              <a:ext uri="{FF2B5EF4-FFF2-40B4-BE49-F238E27FC236}">
                <a16:creationId xmlns:a16="http://schemas.microsoft.com/office/drawing/2014/main" id="{9ED9E3AE-6AE2-585B-CD56-D343E4D146F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65225" y="4620828"/>
            <a:ext cx="3339949" cy="1136450"/>
          </a:xfrm>
          <a:prstGeom prst="rect">
            <a:avLst/>
          </a:prstGeom>
          <a:noFill/>
          <a:extLst>
            <a:ext uri="{909E8E84-426E-40DD-AFC4-6F175D3DCCD1}">
              <a14:hiddenFill xmlns:a14="http://schemas.microsoft.com/office/drawing/2010/main">
                <a:solidFill>
                  <a:srgbClr val="FFFFFF"/>
                </a:solidFill>
              </a14:hiddenFill>
            </a:ext>
          </a:extLst>
        </p:spPr>
      </p:pic>
      <p:cxnSp>
        <p:nvCxnSpPr>
          <p:cNvPr id="2" name="Straight Arrow Connector 1">
            <a:extLst>
              <a:ext uri="{FF2B5EF4-FFF2-40B4-BE49-F238E27FC236}">
                <a16:creationId xmlns:a16="http://schemas.microsoft.com/office/drawing/2014/main" id="{A950C1EA-ABEC-5530-E542-F5AA5CEA83F2}"/>
              </a:ext>
            </a:extLst>
          </p:cNvPr>
          <p:cNvCxnSpPr>
            <a:cxnSpLocks/>
            <a:stCxn id="2050" idx="3"/>
          </p:cNvCxnSpPr>
          <p:nvPr/>
        </p:nvCxnSpPr>
        <p:spPr>
          <a:xfrm>
            <a:off x="3940397" y="2197411"/>
            <a:ext cx="2786974" cy="0"/>
          </a:xfrm>
          <a:prstGeom prst="straightConnector1">
            <a:avLst/>
          </a:prstGeom>
          <a:ln w="57150">
            <a:tailEnd type="triangle"/>
          </a:ln>
        </p:spPr>
        <p:style>
          <a:lnRef idx="3">
            <a:schemeClr val="accent5"/>
          </a:lnRef>
          <a:fillRef idx="0">
            <a:schemeClr val="accent5"/>
          </a:fillRef>
          <a:effectRef idx="2">
            <a:schemeClr val="accent5"/>
          </a:effectRef>
          <a:fontRef idx="minor">
            <a:schemeClr val="tx1"/>
          </a:fontRef>
        </p:style>
      </p:cxnSp>
      <p:cxnSp>
        <p:nvCxnSpPr>
          <p:cNvPr id="8" name="Straight Arrow Connector 7">
            <a:extLst>
              <a:ext uri="{FF2B5EF4-FFF2-40B4-BE49-F238E27FC236}">
                <a16:creationId xmlns:a16="http://schemas.microsoft.com/office/drawing/2014/main" id="{30CCF19C-BAD1-CBB6-0154-D296ED7C797E}"/>
              </a:ext>
            </a:extLst>
          </p:cNvPr>
          <p:cNvCxnSpPr>
            <a:cxnSpLocks/>
          </p:cNvCxnSpPr>
          <p:nvPr/>
        </p:nvCxnSpPr>
        <p:spPr>
          <a:xfrm flipV="1">
            <a:off x="3092216" y="2596243"/>
            <a:ext cx="3635155" cy="501838"/>
          </a:xfrm>
          <a:prstGeom prst="straightConnector1">
            <a:avLst/>
          </a:prstGeom>
          <a:ln w="57150">
            <a:solidFill>
              <a:srgbClr val="FF9300"/>
            </a:solidFill>
            <a:tailEnd type="triangle"/>
          </a:ln>
        </p:spPr>
        <p:style>
          <a:lnRef idx="3">
            <a:schemeClr val="accent5"/>
          </a:lnRef>
          <a:fillRef idx="0">
            <a:schemeClr val="accent5"/>
          </a:fillRef>
          <a:effectRef idx="2">
            <a:schemeClr val="accent5"/>
          </a:effectRef>
          <a:fontRef idx="minor">
            <a:schemeClr val="tx1"/>
          </a:fontRef>
        </p:style>
      </p:cxnSp>
      <p:cxnSp>
        <p:nvCxnSpPr>
          <p:cNvPr id="13" name="Straight Arrow Connector 12">
            <a:extLst>
              <a:ext uri="{FF2B5EF4-FFF2-40B4-BE49-F238E27FC236}">
                <a16:creationId xmlns:a16="http://schemas.microsoft.com/office/drawing/2014/main" id="{E3133E2C-5A7D-8664-6ED9-EC6D8C26475F}"/>
              </a:ext>
            </a:extLst>
          </p:cNvPr>
          <p:cNvCxnSpPr>
            <a:cxnSpLocks/>
          </p:cNvCxnSpPr>
          <p:nvPr/>
        </p:nvCxnSpPr>
        <p:spPr>
          <a:xfrm>
            <a:off x="3244616" y="3250481"/>
            <a:ext cx="3482755" cy="509439"/>
          </a:xfrm>
          <a:prstGeom prst="straightConnector1">
            <a:avLst/>
          </a:prstGeom>
          <a:ln w="57150">
            <a:solidFill>
              <a:srgbClr val="FF9300"/>
            </a:solidFill>
            <a:tailEnd type="triangle"/>
          </a:ln>
        </p:spPr>
        <p:style>
          <a:lnRef idx="3">
            <a:schemeClr val="accent5"/>
          </a:lnRef>
          <a:fillRef idx="0">
            <a:schemeClr val="accent5"/>
          </a:fillRef>
          <a:effectRef idx="2">
            <a:schemeClr val="accent5"/>
          </a:effectRef>
          <a:fontRef idx="minor">
            <a:schemeClr val="tx1"/>
          </a:fontRef>
        </p:style>
      </p:cxnSp>
      <p:cxnSp>
        <p:nvCxnSpPr>
          <p:cNvPr id="15" name="Straight Arrow Connector 14">
            <a:extLst>
              <a:ext uri="{FF2B5EF4-FFF2-40B4-BE49-F238E27FC236}">
                <a16:creationId xmlns:a16="http://schemas.microsoft.com/office/drawing/2014/main" id="{2334D0DD-BD7D-4365-BC73-B2D6F49F4ABF}"/>
              </a:ext>
            </a:extLst>
          </p:cNvPr>
          <p:cNvCxnSpPr>
            <a:cxnSpLocks/>
          </p:cNvCxnSpPr>
          <p:nvPr/>
        </p:nvCxnSpPr>
        <p:spPr>
          <a:xfrm flipV="1">
            <a:off x="3360901" y="3968053"/>
            <a:ext cx="3366470" cy="865204"/>
          </a:xfrm>
          <a:prstGeom prst="straightConnector1">
            <a:avLst/>
          </a:prstGeom>
          <a:ln w="57150">
            <a:solidFill>
              <a:srgbClr val="0070C0"/>
            </a:solidFill>
            <a:tailEnd type="triangle"/>
          </a:ln>
        </p:spPr>
        <p:style>
          <a:lnRef idx="3">
            <a:schemeClr val="accent5"/>
          </a:lnRef>
          <a:fillRef idx="0">
            <a:schemeClr val="accent5"/>
          </a:fillRef>
          <a:effectRef idx="2">
            <a:schemeClr val="accent5"/>
          </a:effectRef>
          <a:fontRef idx="minor">
            <a:schemeClr val="tx1"/>
          </a:fontRef>
        </p:style>
      </p:cxnSp>
      <p:cxnSp>
        <p:nvCxnSpPr>
          <p:cNvPr id="18" name="Straight Arrow Connector 17">
            <a:extLst>
              <a:ext uri="{FF2B5EF4-FFF2-40B4-BE49-F238E27FC236}">
                <a16:creationId xmlns:a16="http://schemas.microsoft.com/office/drawing/2014/main" id="{00D88EFB-EB27-63BC-2F98-632F1256B8DF}"/>
              </a:ext>
            </a:extLst>
          </p:cNvPr>
          <p:cNvCxnSpPr>
            <a:cxnSpLocks/>
            <a:stCxn id="2056" idx="3"/>
          </p:cNvCxnSpPr>
          <p:nvPr/>
        </p:nvCxnSpPr>
        <p:spPr>
          <a:xfrm flipV="1">
            <a:off x="3360901" y="2759529"/>
            <a:ext cx="3366470" cy="3424774"/>
          </a:xfrm>
          <a:prstGeom prst="straightConnector1">
            <a:avLst/>
          </a:prstGeom>
          <a:ln w="57150">
            <a:solidFill>
              <a:srgbClr val="C00000"/>
            </a:solidFill>
            <a:tailEnd type="triangle"/>
          </a:ln>
        </p:spPr>
        <p:style>
          <a:lnRef idx="3">
            <a:schemeClr val="accent5"/>
          </a:lnRef>
          <a:fillRef idx="0">
            <a:schemeClr val="accent5"/>
          </a:fillRef>
          <a:effectRef idx="2">
            <a:schemeClr val="accent5"/>
          </a:effectRef>
          <a:fontRef idx="minor">
            <a:schemeClr val="tx1"/>
          </a:fontRef>
        </p:style>
      </p:cxnSp>
      <p:cxnSp>
        <p:nvCxnSpPr>
          <p:cNvPr id="21" name="Straight Arrow Connector 20">
            <a:extLst>
              <a:ext uri="{FF2B5EF4-FFF2-40B4-BE49-F238E27FC236}">
                <a16:creationId xmlns:a16="http://schemas.microsoft.com/office/drawing/2014/main" id="{03E7A3B3-B9F5-863C-DE88-C00B64E8B67E}"/>
              </a:ext>
            </a:extLst>
          </p:cNvPr>
          <p:cNvCxnSpPr>
            <a:cxnSpLocks/>
            <a:stCxn id="2056" idx="3"/>
          </p:cNvCxnSpPr>
          <p:nvPr/>
        </p:nvCxnSpPr>
        <p:spPr>
          <a:xfrm flipV="1">
            <a:off x="3360901" y="5551714"/>
            <a:ext cx="3104324" cy="632589"/>
          </a:xfrm>
          <a:prstGeom prst="straightConnector1">
            <a:avLst/>
          </a:prstGeom>
          <a:ln w="57150">
            <a:solidFill>
              <a:srgbClr val="C00000"/>
            </a:solidFill>
            <a:tailEnd type="triangle"/>
          </a:ln>
        </p:spPr>
        <p:style>
          <a:lnRef idx="3">
            <a:schemeClr val="accent5"/>
          </a:lnRef>
          <a:fillRef idx="0">
            <a:schemeClr val="accent5"/>
          </a:fillRef>
          <a:effectRef idx="2">
            <a:schemeClr val="accent5"/>
          </a:effectRef>
          <a:fontRef idx="minor">
            <a:schemeClr val="tx1"/>
          </a:fontRef>
        </p:style>
      </p:cxnSp>
      <p:cxnSp>
        <p:nvCxnSpPr>
          <p:cNvPr id="24" name="Straight Arrow Connector 23">
            <a:extLst>
              <a:ext uri="{FF2B5EF4-FFF2-40B4-BE49-F238E27FC236}">
                <a16:creationId xmlns:a16="http://schemas.microsoft.com/office/drawing/2014/main" id="{BA4F77E3-7A7D-F3A0-ACCB-C67605053343}"/>
              </a:ext>
            </a:extLst>
          </p:cNvPr>
          <p:cNvCxnSpPr>
            <a:cxnSpLocks/>
          </p:cNvCxnSpPr>
          <p:nvPr/>
        </p:nvCxnSpPr>
        <p:spPr>
          <a:xfrm>
            <a:off x="3360901" y="5110843"/>
            <a:ext cx="2925599" cy="0"/>
          </a:xfrm>
          <a:prstGeom prst="straightConnector1">
            <a:avLst/>
          </a:prstGeom>
          <a:ln w="57150">
            <a:solidFill>
              <a:srgbClr val="0070C0"/>
            </a:solidFill>
            <a:tailEnd type="triangle"/>
          </a:ln>
        </p:spPr>
        <p:style>
          <a:lnRef idx="3">
            <a:schemeClr val="accent5"/>
          </a:lnRef>
          <a:fillRef idx="0">
            <a:schemeClr val="accent5"/>
          </a:fillRef>
          <a:effectRef idx="2">
            <a:schemeClr val="accent5"/>
          </a:effectRef>
          <a:fontRef idx="minor">
            <a:schemeClr val="tx1"/>
          </a:fontRef>
        </p:style>
      </p:cxnSp>
      <p:cxnSp>
        <p:nvCxnSpPr>
          <p:cNvPr id="27" name="Straight Arrow Connector 26">
            <a:extLst>
              <a:ext uri="{FF2B5EF4-FFF2-40B4-BE49-F238E27FC236}">
                <a16:creationId xmlns:a16="http://schemas.microsoft.com/office/drawing/2014/main" id="{DB4F666F-699A-2336-66B2-833201C605F3}"/>
              </a:ext>
            </a:extLst>
          </p:cNvPr>
          <p:cNvCxnSpPr>
            <a:cxnSpLocks/>
          </p:cNvCxnSpPr>
          <p:nvPr/>
        </p:nvCxnSpPr>
        <p:spPr>
          <a:xfrm>
            <a:off x="3940397" y="2387600"/>
            <a:ext cx="2786974" cy="1172029"/>
          </a:xfrm>
          <a:prstGeom prst="straightConnector1">
            <a:avLst/>
          </a:prstGeom>
          <a:ln w="57150">
            <a:tailEnd type="triangle"/>
          </a:ln>
        </p:spPr>
        <p:style>
          <a:lnRef idx="3">
            <a:schemeClr val="accent5"/>
          </a:lnRef>
          <a:fillRef idx="0">
            <a:schemeClr val="accent5"/>
          </a:fillRef>
          <a:effectRef idx="2">
            <a:schemeClr val="accent5"/>
          </a:effectRef>
          <a:fontRef idx="minor">
            <a:schemeClr val="tx1"/>
          </a:fontRef>
        </p:style>
      </p:cxnSp>
      <p:sp>
        <p:nvSpPr>
          <p:cNvPr id="4" name="Slide Number Placeholder 3">
            <a:extLst>
              <a:ext uri="{FF2B5EF4-FFF2-40B4-BE49-F238E27FC236}">
                <a16:creationId xmlns:a16="http://schemas.microsoft.com/office/drawing/2014/main" id="{D00CF4BE-02BF-2DE2-3ED9-64FAE456D02E}"/>
              </a:ext>
            </a:extLst>
          </p:cNvPr>
          <p:cNvSpPr>
            <a:spLocks noGrp="1"/>
          </p:cNvSpPr>
          <p:nvPr>
            <p:ph type="sldNum" sz="quarter" idx="12"/>
          </p:nvPr>
        </p:nvSpPr>
        <p:spPr/>
        <p:txBody>
          <a:bodyPr/>
          <a:lstStyle/>
          <a:p>
            <a:fld id="{05ACA1E6-7496-4027-B79E-938CB706228E}" type="slidenum">
              <a:rPr lang="en-CA" smtClean="0"/>
              <a:t>6</a:t>
            </a:fld>
            <a:endParaRPr lang="en-CA"/>
          </a:p>
        </p:txBody>
      </p:sp>
    </p:spTree>
    <p:extLst>
      <p:ext uri="{BB962C8B-B14F-4D97-AF65-F5344CB8AC3E}">
        <p14:creationId xmlns:p14="http://schemas.microsoft.com/office/powerpoint/2010/main" val="850007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4CB39C-A0EF-99C4-5A7A-66042019F2B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3EF2BB9-6508-F154-50B6-2BD4D1D269BF}"/>
              </a:ext>
            </a:extLst>
          </p:cNvPr>
          <p:cNvSpPr>
            <a:spLocks noGrp="1"/>
          </p:cNvSpPr>
          <p:nvPr>
            <p:ph type="title"/>
          </p:nvPr>
        </p:nvSpPr>
        <p:spPr/>
        <p:txBody>
          <a:bodyPr>
            <a:noAutofit/>
          </a:bodyPr>
          <a:lstStyle/>
          <a:p>
            <a:r>
              <a:rPr lang="en-CA" sz="3600" dirty="0"/>
              <a:t>ONNX IR as a Common Intermediary</a:t>
            </a:r>
          </a:p>
        </p:txBody>
      </p:sp>
      <p:sp>
        <p:nvSpPr>
          <p:cNvPr id="5" name="Slide Number Placeholder 4">
            <a:extLst>
              <a:ext uri="{FF2B5EF4-FFF2-40B4-BE49-F238E27FC236}">
                <a16:creationId xmlns:a16="http://schemas.microsoft.com/office/drawing/2014/main" id="{CA851DDE-7812-28C1-50B1-45B5EFA9CAF8}"/>
              </a:ext>
            </a:extLst>
          </p:cNvPr>
          <p:cNvSpPr>
            <a:spLocks noGrp="1"/>
          </p:cNvSpPr>
          <p:nvPr>
            <p:ph type="sldNum" sz="quarter" idx="12"/>
          </p:nvPr>
        </p:nvSpPr>
        <p:spPr/>
        <p:txBody>
          <a:bodyPr/>
          <a:lstStyle/>
          <a:p>
            <a:fld id="{05ACA1E6-7496-4027-B79E-938CB706228E}" type="slidenum">
              <a:rPr lang="en-CA" smtClean="0"/>
              <a:t>7</a:t>
            </a:fld>
            <a:endParaRPr lang="en-CA"/>
          </a:p>
        </p:txBody>
      </p:sp>
      <p:grpSp>
        <p:nvGrpSpPr>
          <p:cNvPr id="1034" name="Group 1033">
            <a:extLst>
              <a:ext uri="{FF2B5EF4-FFF2-40B4-BE49-F238E27FC236}">
                <a16:creationId xmlns:a16="http://schemas.microsoft.com/office/drawing/2014/main" id="{C11A5A00-18CE-2C11-6C51-0F67B87B3947}"/>
              </a:ext>
            </a:extLst>
          </p:cNvPr>
          <p:cNvGrpSpPr/>
          <p:nvPr/>
        </p:nvGrpSpPr>
        <p:grpSpPr>
          <a:xfrm>
            <a:off x="6671696" y="1350314"/>
            <a:ext cx="4788965" cy="5428174"/>
            <a:chOff x="78005" y="889231"/>
            <a:chExt cx="5093458" cy="5798117"/>
          </a:xfrm>
        </p:grpSpPr>
        <p:pic>
          <p:nvPicPr>
            <p:cNvPr id="16" name="Picture 2">
              <a:extLst>
                <a:ext uri="{FF2B5EF4-FFF2-40B4-BE49-F238E27FC236}">
                  <a16:creationId xmlns:a16="http://schemas.microsoft.com/office/drawing/2014/main" id="{7FE00560-9663-9099-BACD-9EF431ABEE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6346" y="889231"/>
              <a:ext cx="1268124" cy="126812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6E641264-5E3A-9DC6-34BD-99735628F8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2485" y="1013701"/>
              <a:ext cx="1024510" cy="102451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2E21D7DB-E3D1-0181-B045-C3E4980D76C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8624" y="947006"/>
              <a:ext cx="1024510" cy="1152575"/>
            </a:xfrm>
            <a:prstGeom prst="rect">
              <a:avLst/>
            </a:prstGeom>
            <a:noFill/>
            <a:extLst>
              <a:ext uri="{909E8E84-426E-40DD-AFC4-6F175D3DCCD1}">
                <a14:hiddenFill xmlns:a14="http://schemas.microsoft.com/office/drawing/2010/main">
                  <a:solidFill>
                    <a:srgbClr val="FFFFFF"/>
                  </a:solidFill>
                </a14:hiddenFill>
              </a:ext>
            </a:extLst>
          </p:spPr>
        </p:pic>
        <p:cxnSp>
          <p:nvCxnSpPr>
            <p:cNvPr id="23" name="Straight Arrow Connector 22">
              <a:extLst>
                <a:ext uri="{FF2B5EF4-FFF2-40B4-BE49-F238E27FC236}">
                  <a16:creationId xmlns:a16="http://schemas.microsoft.com/office/drawing/2014/main" id="{71EF5E7F-51C5-91A7-0660-053D17A8EE89}"/>
                </a:ext>
              </a:extLst>
            </p:cNvPr>
            <p:cNvCxnSpPr>
              <a:cxnSpLocks/>
            </p:cNvCxnSpPr>
            <p:nvPr/>
          </p:nvCxnSpPr>
          <p:spPr>
            <a:xfrm>
              <a:off x="1258670" y="1947262"/>
              <a:ext cx="643815" cy="1337299"/>
            </a:xfrm>
            <a:prstGeom prst="straightConnector1">
              <a:avLst/>
            </a:prstGeom>
            <a:ln w="57150">
              <a:tailEnd type="triangle"/>
            </a:ln>
          </p:spPr>
          <p:style>
            <a:lnRef idx="3">
              <a:schemeClr val="accent5"/>
            </a:lnRef>
            <a:fillRef idx="0">
              <a:schemeClr val="accent5"/>
            </a:fillRef>
            <a:effectRef idx="2">
              <a:schemeClr val="accent5"/>
            </a:effectRef>
            <a:fontRef idx="minor">
              <a:schemeClr val="tx1"/>
            </a:fontRef>
          </p:style>
        </p:cxnSp>
        <p:cxnSp>
          <p:nvCxnSpPr>
            <p:cNvPr id="26" name="Straight Arrow Connector 25">
              <a:extLst>
                <a:ext uri="{FF2B5EF4-FFF2-40B4-BE49-F238E27FC236}">
                  <a16:creationId xmlns:a16="http://schemas.microsoft.com/office/drawing/2014/main" id="{0A3A66F5-D6B4-1BA6-F3AD-16C787609903}"/>
                </a:ext>
              </a:extLst>
            </p:cNvPr>
            <p:cNvCxnSpPr>
              <a:cxnSpLocks/>
              <a:stCxn id="1028" idx="2"/>
              <a:endCxn id="1049" idx="0"/>
            </p:cNvCxnSpPr>
            <p:nvPr/>
          </p:nvCxnSpPr>
          <p:spPr>
            <a:xfrm>
              <a:off x="2414740" y="2038211"/>
              <a:ext cx="54777" cy="1212633"/>
            </a:xfrm>
            <a:prstGeom prst="straightConnector1">
              <a:avLst/>
            </a:prstGeom>
            <a:ln w="57150">
              <a:tailEnd type="triangle"/>
            </a:ln>
          </p:spPr>
          <p:style>
            <a:lnRef idx="3">
              <a:schemeClr val="accent5"/>
            </a:lnRef>
            <a:fillRef idx="0">
              <a:schemeClr val="accent5"/>
            </a:fillRef>
            <a:effectRef idx="2">
              <a:schemeClr val="accent5"/>
            </a:effectRef>
            <a:fontRef idx="minor">
              <a:schemeClr val="tx1"/>
            </a:fontRef>
          </p:style>
        </p:cxnSp>
        <p:cxnSp>
          <p:nvCxnSpPr>
            <p:cNvPr id="31" name="Straight Arrow Connector 30">
              <a:extLst>
                <a:ext uri="{FF2B5EF4-FFF2-40B4-BE49-F238E27FC236}">
                  <a16:creationId xmlns:a16="http://schemas.microsoft.com/office/drawing/2014/main" id="{D79EA26A-770F-0601-F0BC-B461980D94FA}"/>
                </a:ext>
              </a:extLst>
            </p:cNvPr>
            <p:cNvCxnSpPr>
              <a:cxnSpLocks/>
            </p:cNvCxnSpPr>
            <p:nvPr/>
          </p:nvCxnSpPr>
          <p:spPr>
            <a:xfrm flipH="1">
              <a:off x="3022696" y="1996349"/>
              <a:ext cx="623170" cy="1437136"/>
            </a:xfrm>
            <a:prstGeom prst="straightConnector1">
              <a:avLst/>
            </a:prstGeom>
            <a:ln w="57150">
              <a:tailEnd type="triangle"/>
            </a:ln>
          </p:spPr>
          <p:style>
            <a:lnRef idx="3">
              <a:schemeClr val="accent5"/>
            </a:lnRef>
            <a:fillRef idx="0">
              <a:schemeClr val="accent5"/>
            </a:fillRef>
            <a:effectRef idx="2">
              <a:schemeClr val="accent5"/>
            </a:effectRef>
            <a:fontRef idx="minor">
              <a:schemeClr val="tx1"/>
            </a:fontRef>
          </p:style>
        </p:cxnSp>
        <p:cxnSp>
          <p:nvCxnSpPr>
            <p:cNvPr id="50" name="Straight Arrow Connector 49">
              <a:extLst>
                <a:ext uri="{FF2B5EF4-FFF2-40B4-BE49-F238E27FC236}">
                  <a16:creationId xmlns:a16="http://schemas.microsoft.com/office/drawing/2014/main" id="{3C3832AA-D62A-CDE4-5ACB-F3801FA8303D}"/>
                </a:ext>
              </a:extLst>
            </p:cNvPr>
            <p:cNvCxnSpPr>
              <a:cxnSpLocks/>
              <a:endCxn id="1061" idx="0"/>
            </p:cNvCxnSpPr>
            <p:nvPr/>
          </p:nvCxnSpPr>
          <p:spPr>
            <a:xfrm>
              <a:off x="2981772" y="4806949"/>
              <a:ext cx="1341301" cy="1203877"/>
            </a:xfrm>
            <a:prstGeom prst="straightConnector1">
              <a:avLst/>
            </a:prstGeom>
            <a:ln w="57150">
              <a:tailEnd type="triangle"/>
            </a:ln>
          </p:spPr>
          <p:style>
            <a:lnRef idx="3">
              <a:schemeClr val="accent5"/>
            </a:lnRef>
            <a:fillRef idx="0">
              <a:schemeClr val="accent5"/>
            </a:fillRef>
            <a:effectRef idx="2">
              <a:schemeClr val="accent5"/>
            </a:effectRef>
            <a:fontRef idx="minor">
              <a:schemeClr val="tx1"/>
            </a:fontRef>
          </p:style>
        </p:cxnSp>
        <p:cxnSp>
          <p:nvCxnSpPr>
            <p:cNvPr id="59" name="Straight Arrow Connector 58">
              <a:extLst>
                <a:ext uri="{FF2B5EF4-FFF2-40B4-BE49-F238E27FC236}">
                  <a16:creationId xmlns:a16="http://schemas.microsoft.com/office/drawing/2014/main" id="{7C590E82-3CBB-0EA4-8F91-9052C9BBC8FB}"/>
                </a:ext>
              </a:extLst>
            </p:cNvPr>
            <p:cNvCxnSpPr>
              <a:cxnSpLocks/>
              <a:stCxn id="1049" idx="2"/>
              <a:endCxn id="1065" idx="0"/>
            </p:cNvCxnSpPr>
            <p:nvPr/>
          </p:nvCxnSpPr>
          <p:spPr>
            <a:xfrm>
              <a:off x="2469517" y="4555663"/>
              <a:ext cx="17823" cy="1523914"/>
            </a:xfrm>
            <a:prstGeom prst="straightConnector1">
              <a:avLst/>
            </a:prstGeom>
            <a:ln w="57150">
              <a:tailEnd type="triangle"/>
            </a:ln>
          </p:spPr>
          <p:style>
            <a:lnRef idx="3">
              <a:schemeClr val="accent5"/>
            </a:lnRef>
            <a:fillRef idx="0">
              <a:schemeClr val="accent5"/>
            </a:fillRef>
            <a:effectRef idx="2">
              <a:schemeClr val="accent5"/>
            </a:effectRef>
            <a:fontRef idx="minor">
              <a:schemeClr val="tx1"/>
            </a:fontRef>
          </p:style>
        </p:cxnSp>
        <p:cxnSp>
          <p:nvCxnSpPr>
            <p:cNvPr id="62" name="Straight Arrow Connector 61">
              <a:extLst>
                <a:ext uri="{FF2B5EF4-FFF2-40B4-BE49-F238E27FC236}">
                  <a16:creationId xmlns:a16="http://schemas.microsoft.com/office/drawing/2014/main" id="{26D5188B-1DAF-CD98-BC5E-EDC41D504A8F}"/>
                </a:ext>
              </a:extLst>
            </p:cNvPr>
            <p:cNvCxnSpPr>
              <a:cxnSpLocks/>
              <a:endCxn id="1071" idx="0"/>
            </p:cNvCxnSpPr>
            <p:nvPr/>
          </p:nvCxnSpPr>
          <p:spPr>
            <a:xfrm flipH="1">
              <a:off x="831482" y="4754262"/>
              <a:ext cx="1288696" cy="1346547"/>
            </a:xfrm>
            <a:prstGeom prst="straightConnector1">
              <a:avLst/>
            </a:prstGeom>
            <a:ln w="57150">
              <a:tailEnd type="triangle"/>
            </a:ln>
          </p:spPr>
          <p:style>
            <a:lnRef idx="3">
              <a:schemeClr val="accent5"/>
            </a:lnRef>
            <a:fillRef idx="0">
              <a:schemeClr val="accent5"/>
            </a:fillRef>
            <a:effectRef idx="2">
              <a:schemeClr val="accent5"/>
            </a:effectRef>
            <a:fontRef idx="minor">
              <a:schemeClr val="tx1"/>
            </a:fontRef>
          </p:style>
        </p:cxnSp>
        <p:sp>
          <p:nvSpPr>
            <p:cNvPr id="22" name="Rectangle 21">
              <a:extLst>
                <a:ext uri="{FF2B5EF4-FFF2-40B4-BE49-F238E27FC236}">
                  <a16:creationId xmlns:a16="http://schemas.microsoft.com/office/drawing/2014/main" id="{485212F8-810C-E7AC-4993-896D097B5F79}"/>
                </a:ext>
              </a:extLst>
            </p:cNvPr>
            <p:cNvSpPr/>
            <p:nvPr/>
          </p:nvSpPr>
          <p:spPr>
            <a:xfrm>
              <a:off x="1580577" y="4537777"/>
              <a:ext cx="1874646" cy="432971"/>
            </a:xfrm>
            <a:prstGeom prst="rect">
              <a:avLst/>
            </a:prstGeom>
            <a:ln>
              <a:noFill/>
            </a:ln>
          </p:spPr>
          <p:style>
            <a:lnRef idx="3">
              <a:schemeClr val="lt1"/>
            </a:lnRef>
            <a:fillRef idx="1">
              <a:schemeClr val="accent4"/>
            </a:fillRef>
            <a:effectRef idx="1">
              <a:schemeClr val="accent4"/>
            </a:effectRef>
            <a:fontRef idx="minor">
              <a:schemeClr val="lt1"/>
            </a:fontRef>
          </p:style>
          <p:txBody>
            <a:bodyPr rtlCol="0" anchor="ctr"/>
            <a:lstStyle/>
            <a:p>
              <a:pPr algn="ctr"/>
              <a:r>
                <a:rPr lang="en-CA" sz="3600" b="1" i="1" dirty="0"/>
                <a:t>LLVM IR</a:t>
              </a:r>
            </a:p>
          </p:txBody>
        </p:sp>
        <p:pic>
          <p:nvPicPr>
            <p:cNvPr id="1049" name="Picture 8" descr="LLVM - Wikipedia">
              <a:extLst>
                <a:ext uri="{FF2B5EF4-FFF2-40B4-BE49-F238E27FC236}">
                  <a16:creationId xmlns:a16="http://schemas.microsoft.com/office/drawing/2014/main" id="{F9D8A4FA-5FFA-40E9-03E5-87F8B40284B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28271" y="3250844"/>
              <a:ext cx="2082491" cy="1304819"/>
            </a:xfrm>
            <a:prstGeom prst="rect">
              <a:avLst/>
            </a:prstGeom>
            <a:noFill/>
            <a:extLst>
              <a:ext uri="{909E8E84-426E-40DD-AFC4-6F175D3DCCD1}">
                <a14:hiddenFill xmlns:a14="http://schemas.microsoft.com/office/drawing/2010/main">
                  <a:solidFill>
                    <a:srgbClr val="FFFFFF"/>
                  </a:solidFill>
                </a14:hiddenFill>
              </a:ext>
            </a:extLst>
          </p:spPr>
        </p:pic>
        <p:pic>
          <p:nvPicPr>
            <p:cNvPr id="1061" name="Picture 12">
              <a:extLst>
                <a:ext uri="{FF2B5EF4-FFF2-40B4-BE49-F238E27FC236}">
                  <a16:creationId xmlns:a16="http://schemas.microsoft.com/office/drawing/2014/main" id="{95D0A037-688A-89BF-DAAF-71B32A7E114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74683" y="6010826"/>
              <a:ext cx="1696780" cy="659491"/>
            </a:xfrm>
            <a:prstGeom prst="rect">
              <a:avLst/>
            </a:prstGeom>
            <a:noFill/>
            <a:extLst>
              <a:ext uri="{909E8E84-426E-40DD-AFC4-6F175D3DCCD1}">
                <a14:hiddenFill xmlns:a14="http://schemas.microsoft.com/office/drawing/2010/main">
                  <a:solidFill>
                    <a:srgbClr val="FFFFFF"/>
                  </a:solidFill>
                </a14:hiddenFill>
              </a:ext>
            </a:extLst>
          </p:spPr>
        </p:pic>
        <p:pic>
          <p:nvPicPr>
            <p:cNvPr id="1065" name="Picture 14">
              <a:extLst>
                <a:ext uri="{FF2B5EF4-FFF2-40B4-BE49-F238E27FC236}">
                  <a16:creationId xmlns:a16="http://schemas.microsoft.com/office/drawing/2014/main" id="{1C8178C6-288D-6785-A311-8B3D9A26DD3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30336" y="6079577"/>
              <a:ext cx="1514007" cy="607771"/>
            </a:xfrm>
            <a:prstGeom prst="rect">
              <a:avLst/>
            </a:prstGeom>
            <a:noFill/>
            <a:extLst>
              <a:ext uri="{909E8E84-426E-40DD-AFC4-6F175D3DCCD1}">
                <a14:hiddenFill xmlns:a14="http://schemas.microsoft.com/office/drawing/2010/main">
                  <a:solidFill>
                    <a:srgbClr val="FFFFFF"/>
                  </a:solidFill>
                </a14:hiddenFill>
              </a:ext>
            </a:extLst>
          </p:spPr>
        </p:pic>
        <p:pic>
          <p:nvPicPr>
            <p:cNvPr id="1071" name="Picture 16">
              <a:extLst>
                <a:ext uri="{FF2B5EF4-FFF2-40B4-BE49-F238E27FC236}">
                  <a16:creationId xmlns:a16="http://schemas.microsoft.com/office/drawing/2014/main" id="{AD84B2E6-1174-B044-FCD7-0BE25C54340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8005" y="6100809"/>
              <a:ext cx="1506954" cy="46519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68" name="Group 1067">
            <a:extLst>
              <a:ext uri="{FF2B5EF4-FFF2-40B4-BE49-F238E27FC236}">
                <a16:creationId xmlns:a16="http://schemas.microsoft.com/office/drawing/2014/main" id="{3F87336A-6736-7493-D36B-EFD549833588}"/>
              </a:ext>
            </a:extLst>
          </p:cNvPr>
          <p:cNvGrpSpPr/>
          <p:nvPr/>
        </p:nvGrpSpPr>
        <p:grpSpPr>
          <a:xfrm>
            <a:off x="64422" y="1580662"/>
            <a:ext cx="6127315" cy="5277338"/>
            <a:chOff x="5591324" y="1348627"/>
            <a:chExt cx="6127315" cy="5277338"/>
          </a:xfrm>
        </p:grpSpPr>
        <p:pic>
          <p:nvPicPr>
            <p:cNvPr id="2054" name="Picture 6">
              <a:extLst>
                <a:ext uri="{FF2B5EF4-FFF2-40B4-BE49-F238E27FC236}">
                  <a16:creationId xmlns:a16="http://schemas.microsoft.com/office/drawing/2014/main" id="{40DC30EA-1F20-8230-BE08-642AF7D3CEB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595054" y="1462886"/>
              <a:ext cx="1529886" cy="88499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ow to Speed Up Deep Learning Inference Using TensorRT ...">
              <a:extLst>
                <a:ext uri="{FF2B5EF4-FFF2-40B4-BE49-F238E27FC236}">
                  <a16:creationId xmlns:a16="http://schemas.microsoft.com/office/drawing/2014/main" id="{00295F72-67D7-CBB4-D3AE-F1BA0A547B2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899924" y="5491385"/>
              <a:ext cx="1818715" cy="1134580"/>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Neural Network Compression Apache TVM">
              <a:extLst>
                <a:ext uri="{FF2B5EF4-FFF2-40B4-BE49-F238E27FC236}">
                  <a16:creationId xmlns:a16="http://schemas.microsoft.com/office/drawing/2014/main" id="{E700EB82-890F-556A-2A1E-E68E2777803A}"/>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t="32993" b="32762"/>
            <a:stretch/>
          </p:blipFill>
          <p:spPr bwMode="auto">
            <a:xfrm>
              <a:off x="7556176" y="5686315"/>
              <a:ext cx="2452327" cy="839797"/>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ONNX Runtime · GitHub">
              <a:extLst>
                <a:ext uri="{FF2B5EF4-FFF2-40B4-BE49-F238E27FC236}">
                  <a16:creationId xmlns:a16="http://schemas.microsoft.com/office/drawing/2014/main" id="{0FFC5FE6-8ECC-9B02-9431-304377EDB061}"/>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591324" y="5753164"/>
              <a:ext cx="2075168" cy="706097"/>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LF AI &amp; Data Foundation Logos and Artwork - ONNX">
              <a:extLst>
                <a:ext uri="{FF2B5EF4-FFF2-40B4-BE49-F238E27FC236}">
                  <a16:creationId xmlns:a16="http://schemas.microsoft.com/office/drawing/2014/main" id="{FDD8BB54-7E89-1A95-6ECC-522A88367074}"/>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899925" y="3204526"/>
              <a:ext cx="1762577" cy="1791187"/>
            </a:xfrm>
            <a:prstGeom prst="rect">
              <a:avLst/>
            </a:prstGeom>
            <a:noFill/>
            <a:extLst>
              <a:ext uri="{909E8E84-426E-40DD-AFC4-6F175D3DCCD1}">
                <a14:hiddenFill xmlns:a14="http://schemas.microsoft.com/office/drawing/2010/main">
                  <a:solidFill>
                    <a:srgbClr val="FFFFFF"/>
                  </a:solidFill>
                </a14:hiddenFill>
              </a:ext>
            </a:extLst>
          </p:spPr>
        </p:pic>
        <p:cxnSp>
          <p:nvCxnSpPr>
            <p:cNvPr id="1035" name="Straight Arrow Connector 1034">
              <a:extLst>
                <a:ext uri="{FF2B5EF4-FFF2-40B4-BE49-F238E27FC236}">
                  <a16:creationId xmlns:a16="http://schemas.microsoft.com/office/drawing/2014/main" id="{B46960BB-5282-36D7-7529-821208DBE6A3}"/>
                </a:ext>
              </a:extLst>
            </p:cNvPr>
            <p:cNvCxnSpPr>
              <a:cxnSpLocks/>
            </p:cNvCxnSpPr>
            <p:nvPr/>
          </p:nvCxnSpPr>
          <p:spPr>
            <a:xfrm>
              <a:off x="9614016" y="4929824"/>
              <a:ext cx="1025045" cy="659026"/>
            </a:xfrm>
            <a:prstGeom prst="straightConnector1">
              <a:avLst/>
            </a:prstGeom>
            <a:ln w="57150">
              <a:tailEnd type="triangle"/>
            </a:ln>
          </p:spPr>
          <p:style>
            <a:lnRef idx="3">
              <a:schemeClr val="accent5"/>
            </a:lnRef>
            <a:fillRef idx="0">
              <a:schemeClr val="accent5"/>
            </a:fillRef>
            <a:effectRef idx="2">
              <a:schemeClr val="accent5"/>
            </a:effectRef>
            <a:fontRef idx="minor">
              <a:schemeClr val="tx1"/>
            </a:fontRef>
          </p:style>
        </p:cxnSp>
        <p:cxnSp>
          <p:nvCxnSpPr>
            <p:cNvPr id="1036" name="Straight Arrow Connector 1035">
              <a:extLst>
                <a:ext uri="{FF2B5EF4-FFF2-40B4-BE49-F238E27FC236}">
                  <a16:creationId xmlns:a16="http://schemas.microsoft.com/office/drawing/2014/main" id="{59B024DF-3EC4-99EC-862A-79D3B7BCB562}"/>
                </a:ext>
              </a:extLst>
            </p:cNvPr>
            <p:cNvCxnSpPr>
              <a:cxnSpLocks/>
              <a:stCxn id="5122" idx="2"/>
            </p:cNvCxnSpPr>
            <p:nvPr/>
          </p:nvCxnSpPr>
          <p:spPr>
            <a:xfrm>
              <a:off x="8781214" y="4995713"/>
              <a:ext cx="0" cy="811521"/>
            </a:xfrm>
            <a:prstGeom prst="straightConnector1">
              <a:avLst/>
            </a:prstGeom>
            <a:ln w="57150">
              <a:tailEnd type="triangle"/>
            </a:ln>
          </p:spPr>
          <p:style>
            <a:lnRef idx="3">
              <a:schemeClr val="accent5"/>
            </a:lnRef>
            <a:fillRef idx="0">
              <a:schemeClr val="accent5"/>
            </a:fillRef>
            <a:effectRef idx="2">
              <a:schemeClr val="accent5"/>
            </a:effectRef>
            <a:fontRef idx="minor">
              <a:schemeClr val="tx1"/>
            </a:fontRef>
          </p:style>
        </p:cxnSp>
        <p:cxnSp>
          <p:nvCxnSpPr>
            <p:cNvPr id="1039" name="Straight Arrow Connector 1038">
              <a:extLst>
                <a:ext uri="{FF2B5EF4-FFF2-40B4-BE49-F238E27FC236}">
                  <a16:creationId xmlns:a16="http://schemas.microsoft.com/office/drawing/2014/main" id="{D88C9BFB-B955-FFA2-42E8-45FD54846274}"/>
                </a:ext>
              </a:extLst>
            </p:cNvPr>
            <p:cNvCxnSpPr>
              <a:cxnSpLocks/>
            </p:cNvCxnSpPr>
            <p:nvPr/>
          </p:nvCxnSpPr>
          <p:spPr>
            <a:xfrm flipH="1">
              <a:off x="7158258" y="4929824"/>
              <a:ext cx="790155" cy="877410"/>
            </a:xfrm>
            <a:prstGeom prst="straightConnector1">
              <a:avLst/>
            </a:prstGeom>
            <a:ln w="57150">
              <a:tailEnd type="triangle"/>
            </a:ln>
          </p:spPr>
          <p:style>
            <a:lnRef idx="3">
              <a:schemeClr val="accent5"/>
            </a:lnRef>
            <a:fillRef idx="0">
              <a:schemeClr val="accent5"/>
            </a:fillRef>
            <a:effectRef idx="2">
              <a:schemeClr val="accent5"/>
            </a:effectRef>
            <a:fontRef idx="minor">
              <a:schemeClr val="tx1"/>
            </a:fontRef>
          </p:style>
        </p:cxnSp>
        <p:cxnSp>
          <p:nvCxnSpPr>
            <p:cNvPr id="1045" name="Straight Arrow Connector 1044">
              <a:extLst>
                <a:ext uri="{FF2B5EF4-FFF2-40B4-BE49-F238E27FC236}">
                  <a16:creationId xmlns:a16="http://schemas.microsoft.com/office/drawing/2014/main" id="{C919B580-E3D4-D886-9E13-E84506675FB2}"/>
                </a:ext>
              </a:extLst>
            </p:cNvPr>
            <p:cNvCxnSpPr>
              <a:cxnSpLocks/>
            </p:cNvCxnSpPr>
            <p:nvPr/>
          </p:nvCxnSpPr>
          <p:spPr>
            <a:xfrm>
              <a:off x="7377344" y="2498610"/>
              <a:ext cx="1017148" cy="975621"/>
            </a:xfrm>
            <a:prstGeom prst="straightConnector1">
              <a:avLst/>
            </a:prstGeom>
            <a:ln w="57150">
              <a:tailEnd type="triangle"/>
            </a:ln>
          </p:spPr>
          <p:style>
            <a:lnRef idx="3">
              <a:schemeClr val="accent5"/>
            </a:lnRef>
            <a:fillRef idx="0">
              <a:schemeClr val="accent5"/>
            </a:fillRef>
            <a:effectRef idx="2">
              <a:schemeClr val="accent5"/>
            </a:effectRef>
            <a:fontRef idx="minor">
              <a:schemeClr val="tx1"/>
            </a:fontRef>
          </p:style>
        </p:cxnSp>
        <p:cxnSp>
          <p:nvCxnSpPr>
            <p:cNvPr id="1048" name="Straight Arrow Connector 1047">
              <a:extLst>
                <a:ext uri="{FF2B5EF4-FFF2-40B4-BE49-F238E27FC236}">
                  <a16:creationId xmlns:a16="http://schemas.microsoft.com/office/drawing/2014/main" id="{2AB1C379-14D2-2B72-406A-0B2ECA2BA526}"/>
                </a:ext>
              </a:extLst>
            </p:cNvPr>
            <p:cNvCxnSpPr>
              <a:cxnSpLocks/>
            </p:cNvCxnSpPr>
            <p:nvPr/>
          </p:nvCxnSpPr>
          <p:spPr>
            <a:xfrm>
              <a:off x="8770592" y="2415412"/>
              <a:ext cx="0" cy="945327"/>
            </a:xfrm>
            <a:prstGeom prst="straightConnector1">
              <a:avLst/>
            </a:prstGeom>
            <a:ln w="57150">
              <a:tailEnd type="triangle"/>
            </a:ln>
          </p:spPr>
          <p:style>
            <a:lnRef idx="3">
              <a:schemeClr val="accent5"/>
            </a:lnRef>
            <a:fillRef idx="0">
              <a:schemeClr val="accent5"/>
            </a:fillRef>
            <a:effectRef idx="2">
              <a:schemeClr val="accent5"/>
            </a:effectRef>
            <a:fontRef idx="minor">
              <a:schemeClr val="tx1"/>
            </a:fontRef>
          </p:style>
        </p:cxnSp>
        <p:cxnSp>
          <p:nvCxnSpPr>
            <p:cNvPr id="1053" name="Straight Arrow Connector 1052">
              <a:extLst>
                <a:ext uri="{FF2B5EF4-FFF2-40B4-BE49-F238E27FC236}">
                  <a16:creationId xmlns:a16="http://schemas.microsoft.com/office/drawing/2014/main" id="{97FA126E-E19B-6E5F-F780-81477EBFCB46}"/>
                </a:ext>
              </a:extLst>
            </p:cNvPr>
            <p:cNvCxnSpPr>
              <a:cxnSpLocks/>
              <a:stCxn id="2054" idx="2"/>
            </p:cNvCxnSpPr>
            <p:nvPr/>
          </p:nvCxnSpPr>
          <p:spPr>
            <a:xfrm flipH="1">
              <a:off x="9165988" y="2347876"/>
              <a:ext cx="1194009" cy="1206019"/>
            </a:xfrm>
            <a:prstGeom prst="straightConnector1">
              <a:avLst/>
            </a:prstGeom>
            <a:ln w="57150">
              <a:tailEnd type="triangle"/>
            </a:ln>
          </p:spPr>
          <p:style>
            <a:lnRef idx="3">
              <a:schemeClr val="accent5"/>
            </a:lnRef>
            <a:fillRef idx="0">
              <a:schemeClr val="accent5"/>
            </a:fillRef>
            <a:effectRef idx="2">
              <a:schemeClr val="accent5"/>
            </a:effectRef>
            <a:fontRef idx="minor">
              <a:schemeClr val="tx1"/>
            </a:fontRef>
          </p:style>
        </p:cxnSp>
        <p:pic>
          <p:nvPicPr>
            <p:cNvPr id="1056" name="Picture 2">
              <a:extLst>
                <a:ext uri="{FF2B5EF4-FFF2-40B4-BE49-F238E27FC236}">
                  <a16:creationId xmlns:a16="http://schemas.microsoft.com/office/drawing/2014/main" id="{BB6E5C48-A8E4-2AA7-6454-978416C1D02B}"/>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719635" y="1427925"/>
              <a:ext cx="920022" cy="1112992"/>
            </a:xfrm>
            <a:prstGeom prst="rect">
              <a:avLst/>
            </a:prstGeom>
            <a:noFill/>
            <a:extLst>
              <a:ext uri="{909E8E84-426E-40DD-AFC4-6F175D3DCCD1}">
                <a14:hiddenFill xmlns:a14="http://schemas.microsoft.com/office/drawing/2010/main">
                  <a:solidFill>
                    <a:srgbClr val="FFFFFF"/>
                  </a:solidFill>
                </a14:hiddenFill>
              </a:ext>
            </a:extLst>
          </p:spPr>
        </p:pic>
        <p:pic>
          <p:nvPicPr>
            <p:cNvPr id="1057" name="Picture 4">
              <a:extLst>
                <a:ext uri="{FF2B5EF4-FFF2-40B4-BE49-F238E27FC236}">
                  <a16:creationId xmlns:a16="http://schemas.microsoft.com/office/drawing/2014/main" id="{E6BBA406-9733-0E80-8C58-587D43A8B6CA}"/>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309952" y="1348627"/>
              <a:ext cx="1054194" cy="1127065"/>
            </a:xfrm>
            <a:prstGeom prst="rect">
              <a:avLst/>
            </a:prstGeom>
            <a:noFill/>
            <a:extLst>
              <a:ext uri="{909E8E84-426E-40DD-AFC4-6F175D3DCCD1}">
                <a14:hiddenFill xmlns:a14="http://schemas.microsoft.com/office/drawing/2010/main">
                  <a:solidFill>
                    <a:srgbClr val="FFFFFF"/>
                  </a:solidFill>
                </a14:hiddenFill>
              </a:ext>
            </a:extLst>
          </p:spPr>
        </p:pic>
      </p:grpSp>
      <p:sp>
        <p:nvSpPr>
          <p:cNvPr id="1069" name="Rectangle 1068">
            <a:extLst>
              <a:ext uri="{FF2B5EF4-FFF2-40B4-BE49-F238E27FC236}">
                <a16:creationId xmlns:a16="http://schemas.microsoft.com/office/drawing/2014/main" id="{21E11120-443D-AF8B-BD05-86647B0AD08C}"/>
              </a:ext>
            </a:extLst>
          </p:cNvPr>
          <p:cNvSpPr/>
          <p:nvPr/>
        </p:nvSpPr>
        <p:spPr>
          <a:xfrm>
            <a:off x="7042159" y="998910"/>
            <a:ext cx="4333374" cy="406435"/>
          </a:xfrm>
          <a:prstGeom prst="rect">
            <a:avLst/>
          </a:prstGeom>
          <a:ln>
            <a:noFill/>
          </a:ln>
        </p:spPr>
        <p:style>
          <a:lnRef idx="3">
            <a:schemeClr val="lt1"/>
          </a:lnRef>
          <a:fillRef idx="1">
            <a:schemeClr val="accent4"/>
          </a:fillRef>
          <a:effectRef idx="1">
            <a:schemeClr val="accent4"/>
          </a:effectRef>
          <a:fontRef idx="minor">
            <a:schemeClr val="lt1"/>
          </a:fontRef>
        </p:style>
        <p:txBody>
          <a:bodyPr rtlCol="0" anchor="ctr"/>
          <a:lstStyle/>
          <a:p>
            <a:pPr algn="ctr"/>
            <a:r>
              <a:rPr lang="en-CA" sz="3600" b="1" i="1" dirty="0"/>
              <a:t>Traditional Software</a:t>
            </a:r>
          </a:p>
        </p:txBody>
      </p:sp>
      <p:sp>
        <p:nvSpPr>
          <p:cNvPr id="1072" name="Rectangle 1071">
            <a:extLst>
              <a:ext uri="{FF2B5EF4-FFF2-40B4-BE49-F238E27FC236}">
                <a16:creationId xmlns:a16="http://schemas.microsoft.com/office/drawing/2014/main" id="{9EE35805-3E85-3D61-EAB5-94436CD9F878}"/>
              </a:ext>
            </a:extLst>
          </p:cNvPr>
          <p:cNvSpPr/>
          <p:nvPr/>
        </p:nvSpPr>
        <p:spPr>
          <a:xfrm>
            <a:off x="570261" y="982690"/>
            <a:ext cx="5368100" cy="451184"/>
          </a:xfrm>
          <a:prstGeom prst="rect">
            <a:avLst/>
          </a:prstGeom>
          <a:ln>
            <a:noFill/>
          </a:ln>
        </p:spPr>
        <p:style>
          <a:lnRef idx="3">
            <a:schemeClr val="lt1"/>
          </a:lnRef>
          <a:fillRef idx="1">
            <a:schemeClr val="accent4"/>
          </a:fillRef>
          <a:effectRef idx="1">
            <a:schemeClr val="accent4"/>
          </a:effectRef>
          <a:fontRef idx="minor">
            <a:schemeClr val="lt1"/>
          </a:fontRef>
        </p:style>
        <p:txBody>
          <a:bodyPr rtlCol="0" anchor="ctr"/>
          <a:lstStyle/>
          <a:p>
            <a:pPr algn="ctr"/>
            <a:r>
              <a:rPr lang="en-CA" sz="3600" b="1" i="1" dirty="0"/>
              <a:t>Deep Learning Software</a:t>
            </a:r>
          </a:p>
        </p:txBody>
      </p:sp>
    </p:spTree>
    <p:extLst>
      <p:ext uri="{BB962C8B-B14F-4D97-AF65-F5344CB8AC3E}">
        <p14:creationId xmlns:p14="http://schemas.microsoft.com/office/powerpoint/2010/main" val="3859700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9"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ED84E936-4A73-0BC0-FD2D-08F6D55BF53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23D38BA-4894-D55C-6B96-5B919A8A8E03}"/>
              </a:ext>
            </a:extLst>
          </p:cNvPr>
          <p:cNvSpPr>
            <a:spLocks noGrp="1"/>
          </p:cNvSpPr>
          <p:nvPr>
            <p:ph type="title"/>
          </p:nvPr>
        </p:nvSpPr>
        <p:spPr/>
        <p:txBody>
          <a:bodyPr>
            <a:noAutofit/>
          </a:bodyPr>
          <a:lstStyle/>
          <a:p>
            <a:r>
              <a:rPr lang="en-CA" sz="3600" dirty="0"/>
              <a:t>ONNX as a Common Intermediary</a:t>
            </a:r>
          </a:p>
        </p:txBody>
      </p:sp>
      <p:sp>
        <p:nvSpPr>
          <p:cNvPr id="5" name="Slide Number Placeholder 4">
            <a:extLst>
              <a:ext uri="{FF2B5EF4-FFF2-40B4-BE49-F238E27FC236}">
                <a16:creationId xmlns:a16="http://schemas.microsoft.com/office/drawing/2014/main" id="{190F46C9-C51D-BE8F-1B28-D0C27E72377B}"/>
              </a:ext>
            </a:extLst>
          </p:cNvPr>
          <p:cNvSpPr>
            <a:spLocks noGrp="1"/>
          </p:cNvSpPr>
          <p:nvPr>
            <p:ph type="sldNum" sz="quarter" idx="12"/>
          </p:nvPr>
        </p:nvSpPr>
        <p:spPr/>
        <p:txBody>
          <a:bodyPr/>
          <a:lstStyle/>
          <a:p>
            <a:fld id="{05ACA1E6-7496-4027-B79E-938CB706228E}" type="slidenum">
              <a:rPr lang="en-CA" smtClean="0"/>
              <a:t>8</a:t>
            </a:fld>
            <a:endParaRPr lang="en-CA"/>
          </a:p>
        </p:txBody>
      </p:sp>
      <p:grpSp>
        <p:nvGrpSpPr>
          <p:cNvPr id="55" name="Group 54">
            <a:extLst>
              <a:ext uri="{FF2B5EF4-FFF2-40B4-BE49-F238E27FC236}">
                <a16:creationId xmlns:a16="http://schemas.microsoft.com/office/drawing/2014/main" id="{BF0C8454-4094-9391-E6ED-9AA5F8F2FD5C}"/>
              </a:ext>
            </a:extLst>
          </p:cNvPr>
          <p:cNvGrpSpPr/>
          <p:nvPr/>
        </p:nvGrpSpPr>
        <p:grpSpPr>
          <a:xfrm>
            <a:off x="46068" y="2145868"/>
            <a:ext cx="6242068" cy="3071667"/>
            <a:chOff x="-1" y="1626235"/>
            <a:chExt cx="5719773" cy="2814649"/>
          </a:xfrm>
        </p:grpSpPr>
        <p:pic>
          <p:nvPicPr>
            <p:cNvPr id="2050" name="Picture 2" descr="Learning PyTorch: The Basic Program Structure | by Dagang Wei | Medium">
              <a:extLst>
                <a:ext uri="{FF2B5EF4-FFF2-40B4-BE49-F238E27FC236}">
                  <a16:creationId xmlns:a16="http://schemas.microsoft.com/office/drawing/2014/main" id="{F862AC4E-4919-8142-7DC2-CB50346F95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626235"/>
              <a:ext cx="1572768" cy="78638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DE774869-4DB2-A511-CF40-48F7AC8D35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2183911"/>
              <a:ext cx="1572769" cy="100755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B10E2DD2-18A3-3DAB-2856-DBBFA859EAE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2188" y="3176809"/>
              <a:ext cx="952511" cy="55099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MLX 0.17.2 documentation - Home">
              <a:extLst>
                <a:ext uri="{FF2B5EF4-FFF2-40B4-BE49-F238E27FC236}">
                  <a16:creationId xmlns:a16="http://schemas.microsoft.com/office/drawing/2014/main" id="{14CC2F25-E4EE-6595-7FEC-1ED1A6D4D17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29771" b="25429"/>
            <a:stretch/>
          </p:blipFill>
          <p:spPr bwMode="auto">
            <a:xfrm>
              <a:off x="23490" y="3889886"/>
              <a:ext cx="1229906" cy="550998"/>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ow to Speed Up Deep Learning Inference Using TensorRT ...">
              <a:extLst>
                <a:ext uri="{FF2B5EF4-FFF2-40B4-BE49-F238E27FC236}">
                  <a16:creationId xmlns:a16="http://schemas.microsoft.com/office/drawing/2014/main" id="{B3F61B6A-F7F3-A8C2-4546-8ECD7DC8646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07138" y="1755058"/>
              <a:ext cx="1615096" cy="1007555"/>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Neural Network Compression Apache TVM">
              <a:extLst>
                <a:ext uri="{FF2B5EF4-FFF2-40B4-BE49-F238E27FC236}">
                  <a16:creationId xmlns:a16="http://schemas.microsoft.com/office/drawing/2014/main" id="{DC8B26F5-E8BC-5334-60B0-24BB3A61EE38}"/>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32993" b="32762"/>
            <a:stretch/>
          </p:blipFill>
          <p:spPr bwMode="auto">
            <a:xfrm>
              <a:off x="3769025" y="2677511"/>
              <a:ext cx="1950747" cy="668031"/>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ONNX Runtime · GitHub">
              <a:extLst>
                <a:ext uri="{FF2B5EF4-FFF2-40B4-BE49-F238E27FC236}">
                  <a16:creationId xmlns:a16="http://schemas.microsoft.com/office/drawing/2014/main" id="{6CA4BF13-405F-C517-46DA-6CE3F24E050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23808" y="3502759"/>
              <a:ext cx="1722305" cy="586031"/>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LF AI &amp; Data Foundation Logos and Artwork - ONNX">
              <a:extLst>
                <a:ext uri="{FF2B5EF4-FFF2-40B4-BE49-F238E27FC236}">
                  <a16:creationId xmlns:a16="http://schemas.microsoft.com/office/drawing/2014/main" id="{77970C5E-C243-1F4B-90BA-BDEA9C32853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13203" y="2505540"/>
              <a:ext cx="1274168" cy="1294850"/>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Arrow Connector 7">
              <a:extLst>
                <a:ext uri="{FF2B5EF4-FFF2-40B4-BE49-F238E27FC236}">
                  <a16:creationId xmlns:a16="http://schemas.microsoft.com/office/drawing/2014/main" id="{9610C527-621B-3D0A-312D-73683A7B5510}"/>
                </a:ext>
              </a:extLst>
            </p:cNvPr>
            <p:cNvCxnSpPr>
              <a:cxnSpLocks/>
            </p:cNvCxnSpPr>
            <p:nvPr/>
          </p:nvCxnSpPr>
          <p:spPr>
            <a:xfrm>
              <a:off x="1568989" y="2183911"/>
              <a:ext cx="503651" cy="463122"/>
            </a:xfrm>
            <a:prstGeom prst="straightConnector1">
              <a:avLst/>
            </a:prstGeom>
            <a:ln w="57150">
              <a:tailEnd type="triangle"/>
            </a:ln>
          </p:spPr>
          <p:style>
            <a:lnRef idx="3">
              <a:schemeClr val="accent5"/>
            </a:lnRef>
            <a:fillRef idx="0">
              <a:schemeClr val="accent5"/>
            </a:fillRef>
            <a:effectRef idx="2">
              <a:schemeClr val="accent5"/>
            </a:effectRef>
            <a:fontRef idx="minor">
              <a:schemeClr val="tx1"/>
            </a:fontRef>
          </p:style>
        </p:cxnSp>
        <p:cxnSp>
          <p:nvCxnSpPr>
            <p:cNvPr id="15" name="Straight Arrow Connector 14">
              <a:extLst>
                <a:ext uri="{FF2B5EF4-FFF2-40B4-BE49-F238E27FC236}">
                  <a16:creationId xmlns:a16="http://schemas.microsoft.com/office/drawing/2014/main" id="{1C8329A3-1179-BA61-2375-EAB74D668CC8}"/>
                </a:ext>
              </a:extLst>
            </p:cNvPr>
            <p:cNvCxnSpPr>
              <a:cxnSpLocks/>
            </p:cNvCxnSpPr>
            <p:nvPr/>
          </p:nvCxnSpPr>
          <p:spPr>
            <a:xfrm>
              <a:off x="1355777" y="2677511"/>
              <a:ext cx="716863" cy="249145"/>
            </a:xfrm>
            <a:prstGeom prst="straightConnector1">
              <a:avLst/>
            </a:prstGeom>
            <a:ln w="57150">
              <a:tailEnd type="triangle"/>
            </a:ln>
          </p:spPr>
          <p:style>
            <a:lnRef idx="3">
              <a:schemeClr val="accent5"/>
            </a:lnRef>
            <a:fillRef idx="0">
              <a:schemeClr val="accent5"/>
            </a:fillRef>
            <a:effectRef idx="2">
              <a:schemeClr val="accent5"/>
            </a:effectRef>
            <a:fontRef idx="minor">
              <a:schemeClr val="tx1"/>
            </a:fontRef>
          </p:style>
        </p:cxnSp>
        <p:cxnSp>
          <p:nvCxnSpPr>
            <p:cNvPr id="18" name="Straight Arrow Connector 17">
              <a:extLst>
                <a:ext uri="{FF2B5EF4-FFF2-40B4-BE49-F238E27FC236}">
                  <a16:creationId xmlns:a16="http://schemas.microsoft.com/office/drawing/2014/main" id="{8F281B25-46A6-9B2B-1210-69F9F9BCB717}"/>
                </a:ext>
              </a:extLst>
            </p:cNvPr>
            <p:cNvCxnSpPr>
              <a:cxnSpLocks/>
              <a:endCxn id="5122" idx="1"/>
            </p:cNvCxnSpPr>
            <p:nvPr/>
          </p:nvCxnSpPr>
          <p:spPr>
            <a:xfrm flipV="1">
              <a:off x="1145512" y="3152965"/>
              <a:ext cx="867691" cy="155882"/>
            </a:xfrm>
            <a:prstGeom prst="straightConnector1">
              <a:avLst/>
            </a:prstGeom>
            <a:ln w="57150">
              <a:tailEnd type="triangle"/>
            </a:ln>
          </p:spPr>
          <p:style>
            <a:lnRef idx="3">
              <a:schemeClr val="accent5"/>
            </a:lnRef>
            <a:fillRef idx="0">
              <a:schemeClr val="accent5"/>
            </a:fillRef>
            <a:effectRef idx="2">
              <a:schemeClr val="accent5"/>
            </a:effectRef>
            <a:fontRef idx="minor">
              <a:schemeClr val="tx1"/>
            </a:fontRef>
          </p:style>
        </p:cxnSp>
        <p:cxnSp>
          <p:nvCxnSpPr>
            <p:cNvPr id="20" name="Straight Arrow Connector 19">
              <a:extLst>
                <a:ext uri="{FF2B5EF4-FFF2-40B4-BE49-F238E27FC236}">
                  <a16:creationId xmlns:a16="http://schemas.microsoft.com/office/drawing/2014/main" id="{C8085843-9E74-35F0-8E9A-C46916A7A9AE}"/>
                </a:ext>
              </a:extLst>
            </p:cNvPr>
            <p:cNvCxnSpPr>
              <a:cxnSpLocks/>
            </p:cNvCxnSpPr>
            <p:nvPr/>
          </p:nvCxnSpPr>
          <p:spPr>
            <a:xfrm flipV="1">
              <a:off x="1200921" y="3470927"/>
              <a:ext cx="777900" cy="511896"/>
            </a:xfrm>
            <a:prstGeom prst="straightConnector1">
              <a:avLst/>
            </a:prstGeom>
            <a:ln w="57150">
              <a:tailEnd type="triangle"/>
            </a:ln>
          </p:spPr>
          <p:style>
            <a:lnRef idx="3">
              <a:schemeClr val="accent5"/>
            </a:lnRef>
            <a:fillRef idx="0">
              <a:schemeClr val="accent5"/>
            </a:fillRef>
            <a:effectRef idx="2">
              <a:schemeClr val="accent5"/>
            </a:effectRef>
            <a:fontRef idx="minor">
              <a:schemeClr val="tx1"/>
            </a:fontRef>
          </p:style>
        </p:cxnSp>
        <p:cxnSp>
          <p:nvCxnSpPr>
            <p:cNvPr id="41" name="Straight Arrow Connector 40">
              <a:extLst>
                <a:ext uri="{FF2B5EF4-FFF2-40B4-BE49-F238E27FC236}">
                  <a16:creationId xmlns:a16="http://schemas.microsoft.com/office/drawing/2014/main" id="{AF8F5C82-6876-1F18-CAE6-E987C629D7D7}"/>
                </a:ext>
              </a:extLst>
            </p:cNvPr>
            <p:cNvCxnSpPr>
              <a:cxnSpLocks/>
              <a:endCxn id="2058" idx="1"/>
            </p:cNvCxnSpPr>
            <p:nvPr/>
          </p:nvCxnSpPr>
          <p:spPr>
            <a:xfrm flipV="1">
              <a:off x="2950464" y="2258836"/>
              <a:ext cx="856674" cy="503777"/>
            </a:xfrm>
            <a:prstGeom prst="straightConnector1">
              <a:avLst/>
            </a:prstGeom>
            <a:ln w="57150">
              <a:tailEnd type="triangle"/>
            </a:ln>
          </p:spPr>
          <p:style>
            <a:lnRef idx="3">
              <a:schemeClr val="accent5"/>
            </a:lnRef>
            <a:fillRef idx="0">
              <a:schemeClr val="accent5"/>
            </a:fillRef>
            <a:effectRef idx="2">
              <a:schemeClr val="accent5"/>
            </a:effectRef>
            <a:fontRef idx="minor">
              <a:schemeClr val="tx1"/>
            </a:fontRef>
          </p:style>
        </p:cxnSp>
        <p:cxnSp>
          <p:nvCxnSpPr>
            <p:cNvPr id="45" name="Straight Arrow Connector 44">
              <a:extLst>
                <a:ext uri="{FF2B5EF4-FFF2-40B4-BE49-F238E27FC236}">
                  <a16:creationId xmlns:a16="http://schemas.microsoft.com/office/drawing/2014/main" id="{CD2CC7D4-632B-4392-7793-5C402B723F72}"/>
                </a:ext>
              </a:extLst>
            </p:cNvPr>
            <p:cNvCxnSpPr>
              <a:cxnSpLocks/>
              <a:endCxn id="2062" idx="1"/>
            </p:cNvCxnSpPr>
            <p:nvPr/>
          </p:nvCxnSpPr>
          <p:spPr>
            <a:xfrm>
              <a:off x="3072243" y="3011526"/>
              <a:ext cx="696782" cy="1"/>
            </a:xfrm>
            <a:prstGeom prst="straightConnector1">
              <a:avLst/>
            </a:prstGeom>
            <a:ln w="57150">
              <a:tailEnd type="triangle"/>
            </a:ln>
          </p:spPr>
          <p:style>
            <a:lnRef idx="3">
              <a:schemeClr val="accent5"/>
            </a:lnRef>
            <a:fillRef idx="0">
              <a:schemeClr val="accent5"/>
            </a:fillRef>
            <a:effectRef idx="2">
              <a:schemeClr val="accent5"/>
            </a:effectRef>
            <a:fontRef idx="minor">
              <a:schemeClr val="tx1"/>
            </a:fontRef>
          </p:style>
        </p:cxnSp>
        <p:cxnSp>
          <p:nvCxnSpPr>
            <p:cNvPr id="52" name="Straight Arrow Connector 51">
              <a:extLst>
                <a:ext uri="{FF2B5EF4-FFF2-40B4-BE49-F238E27FC236}">
                  <a16:creationId xmlns:a16="http://schemas.microsoft.com/office/drawing/2014/main" id="{7C849E09-BD5E-2B40-C266-7F44E3B4B0E9}"/>
                </a:ext>
              </a:extLst>
            </p:cNvPr>
            <p:cNvCxnSpPr>
              <a:cxnSpLocks/>
              <a:endCxn id="2064" idx="1"/>
            </p:cNvCxnSpPr>
            <p:nvPr/>
          </p:nvCxnSpPr>
          <p:spPr>
            <a:xfrm>
              <a:off x="3072243" y="3345542"/>
              <a:ext cx="751565" cy="450233"/>
            </a:xfrm>
            <a:prstGeom prst="straightConnector1">
              <a:avLst/>
            </a:prstGeom>
            <a:ln w="57150">
              <a:tailEnd type="triangle"/>
            </a:ln>
          </p:spPr>
          <p:style>
            <a:lnRef idx="3">
              <a:schemeClr val="accent5"/>
            </a:lnRef>
            <a:fillRef idx="0">
              <a:schemeClr val="accent5"/>
            </a:fillRef>
            <a:effectRef idx="2">
              <a:schemeClr val="accent5"/>
            </a:effectRef>
            <a:fontRef idx="minor">
              <a:schemeClr val="tx1"/>
            </a:fontRef>
          </p:style>
        </p:cxnSp>
      </p:grpSp>
      <p:grpSp>
        <p:nvGrpSpPr>
          <p:cNvPr id="1075" name="Group 1074">
            <a:extLst>
              <a:ext uri="{FF2B5EF4-FFF2-40B4-BE49-F238E27FC236}">
                <a16:creationId xmlns:a16="http://schemas.microsoft.com/office/drawing/2014/main" id="{9A49C2DE-ED33-2421-2F28-E46D12D1133C}"/>
              </a:ext>
            </a:extLst>
          </p:cNvPr>
          <p:cNvGrpSpPr/>
          <p:nvPr/>
        </p:nvGrpSpPr>
        <p:grpSpPr>
          <a:xfrm>
            <a:off x="6338957" y="2303115"/>
            <a:ext cx="5806973" cy="2864688"/>
            <a:chOff x="3062872" y="3822550"/>
            <a:chExt cx="5806973" cy="2864688"/>
          </a:xfrm>
        </p:grpSpPr>
        <p:pic>
          <p:nvPicPr>
            <p:cNvPr id="16" name="Picture 2">
              <a:extLst>
                <a:ext uri="{FF2B5EF4-FFF2-40B4-BE49-F238E27FC236}">
                  <a16:creationId xmlns:a16="http://schemas.microsoft.com/office/drawing/2014/main" id="{AF3A3A48-F6ED-6606-EDE4-A60D81A146B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62872" y="5869710"/>
              <a:ext cx="817528" cy="81752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49DB0D09-9FC1-F032-890A-7E093D2AD80E}"/>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103173" y="4889131"/>
              <a:ext cx="736925" cy="7369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65E84333-67C4-15C9-B326-31EA514701A2}"/>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083503" y="3822550"/>
              <a:ext cx="776264" cy="873298"/>
            </a:xfrm>
            <a:prstGeom prst="rect">
              <a:avLst/>
            </a:prstGeom>
            <a:noFill/>
            <a:extLst>
              <a:ext uri="{909E8E84-426E-40DD-AFC4-6F175D3DCCD1}">
                <a14:hiddenFill xmlns:a14="http://schemas.microsoft.com/office/drawing/2010/main">
                  <a:solidFill>
                    <a:srgbClr val="FFFFFF"/>
                  </a:solidFill>
                </a14:hiddenFill>
              </a:ext>
            </a:extLst>
          </p:spPr>
        </p:pic>
        <p:cxnSp>
          <p:nvCxnSpPr>
            <p:cNvPr id="23" name="Straight Arrow Connector 22">
              <a:extLst>
                <a:ext uri="{FF2B5EF4-FFF2-40B4-BE49-F238E27FC236}">
                  <a16:creationId xmlns:a16="http://schemas.microsoft.com/office/drawing/2014/main" id="{9EF842D2-8A61-73E1-BF29-B07711BF330C}"/>
                </a:ext>
              </a:extLst>
            </p:cNvPr>
            <p:cNvCxnSpPr>
              <a:cxnSpLocks/>
              <a:stCxn id="1030" idx="3"/>
            </p:cNvCxnSpPr>
            <p:nvPr/>
          </p:nvCxnSpPr>
          <p:spPr>
            <a:xfrm>
              <a:off x="3859767" y="4259199"/>
              <a:ext cx="1154157" cy="712794"/>
            </a:xfrm>
            <a:prstGeom prst="straightConnector1">
              <a:avLst/>
            </a:prstGeom>
            <a:ln w="57150">
              <a:tailEnd type="triangle"/>
            </a:ln>
          </p:spPr>
          <p:style>
            <a:lnRef idx="3">
              <a:schemeClr val="accent5"/>
            </a:lnRef>
            <a:fillRef idx="0">
              <a:schemeClr val="accent5"/>
            </a:fillRef>
            <a:effectRef idx="2">
              <a:schemeClr val="accent5"/>
            </a:effectRef>
            <a:fontRef idx="minor">
              <a:schemeClr val="tx1"/>
            </a:fontRef>
          </p:style>
        </p:cxnSp>
        <p:cxnSp>
          <p:nvCxnSpPr>
            <p:cNvPr id="26" name="Straight Arrow Connector 25">
              <a:extLst>
                <a:ext uri="{FF2B5EF4-FFF2-40B4-BE49-F238E27FC236}">
                  <a16:creationId xmlns:a16="http://schemas.microsoft.com/office/drawing/2014/main" id="{025B8625-73A2-B448-DC04-E160FCBD727D}"/>
                </a:ext>
              </a:extLst>
            </p:cNvPr>
            <p:cNvCxnSpPr>
              <a:cxnSpLocks/>
              <a:stCxn id="1028" idx="3"/>
              <a:endCxn id="1049" idx="1"/>
            </p:cNvCxnSpPr>
            <p:nvPr/>
          </p:nvCxnSpPr>
          <p:spPr>
            <a:xfrm flipV="1">
              <a:off x="3840098" y="5250296"/>
              <a:ext cx="1103919" cy="7298"/>
            </a:xfrm>
            <a:prstGeom prst="straightConnector1">
              <a:avLst/>
            </a:prstGeom>
            <a:ln w="57150">
              <a:tailEnd type="triangle"/>
            </a:ln>
          </p:spPr>
          <p:style>
            <a:lnRef idx="3">
              <a:schemeClr val="accent5"/>
            </a:lnRef>
            <a:fillRef idx="0">
              <a:schemeClr val="accent5"/>
            </a:fillRef>
            <a:effectRef idx="2">
              <a:schemeClr val="accent5"/>
            </a:effectRef>
            <a:fontRef idx="minor">
              <a:schemeClr val="tx1"/>
            </a:fontRef>
          </p:style>
        </p:cxnSp>
        <p:cxnSp>
          <p:nvCxnSpPr>
            <p:cNvPr id="31" name="Straight Arrow Connector 30">
              <a:extLst>
                <a:ext uri="{FF2B5EF4-FFF2-40B4-BE49-F238E27FC236}">
                  <a16:creationId xmlns:a16="http://schemas.microsoft.com/office/drawing/2014/main" id="{AD2C3862-029A-5DFE-1700-E6764C6860D0}"/>
                </a:ext>
              </a:extLst>
            </p:cNvPr>
            <p:cNvCxnSpPr>
              <a:cxnSpLocks/>
              <a:stCxn id="16" idx="3"/>
            </p:cNvCxnSpPr>
            <p:nvPr/>
          </p:nvCxnSpPr>
          <p:spPr>
            <a:xfrm flipV="1">
              <a:off x="3880400" y="5489070"/>
              <a:ext cx="1133524" cy="789404"/>
            </a:xfrm>
            <a:prstGeom prst="straightConnector1">
              <a:avLst/>
            </a:prstGeom>
            <a:ln w="57150">
              <a:tailEnd type="triangle"/>
            </a:ln>
          </p:spPr>
          <p:style>
            <a:lnRef idx="3">
              <a:schemeClr val="accent5"/>
            </a:lnRef>
            <a:fillRef idx="0">
              <a:schemeClr val="accent5"/>
            </a:fillRef>
            <a:effectRef idx="2">
              <a:schemeClr val="accent5"/>
            </a:effectRef>
            <a:fontRef idx="minor">
              <a:schemeClr val="tx1"/>
            </a:fontRef>
          </p:style>
        </p:cxnSp>
        <p:cxnSp>
          <p:nvCxnSpPr>
            <p:cNvPr id="50" name="Straight Arrow Connector 49">
              <a:extLst>
                <a:ext uri="{FF2B5EF4-FFF2-40B4-BE49-F238E27FC236}">
                  <a16:creationId xmlns:a16="http://schemas.microsoft.com/office/drawing/2014/main" id="{05C313D1-9183-E674-5254-D0C4F54167B9}"/>
                </a:ext>
              </a:extLst>
            </p:cNvPr>
            <p:cNvCxnSpPr>
              <a:cxnSpLocks/>
              <a:endCxn id="1061" idx="1"/>
            </p:cNvCxnSpPr>
            <p:nvPr/>
          </p:nvCxnSpPr>
          <p:spPr>
            <a:xfrm flipV="1">
              <a:off x="6327749" y="4338733"/>
              <a:ext cx="932351" cy="550398"/>
            </a:xfrm>
            <a:prstGeom prst="straightConnector1">
              <a:avLst/>
            </a:prstGeom>
            <a:ln w="57150">
              <a:tailEnd type="triangle"/>
            </a:ln>
          </p:spPr>
          <p:style>
            <a:lnRef idx="3">
              <a:schemeClr val="accent5"/>
            </a:lnRef>
            <a:fillRef idx="0">
              <a:schemeClr val="accent5"/>
            </a:fillRef>
            <a:effectRef idx="2">
              <a:schemeClr val="accent5"/>
            </a:effectRef>
            <a:fontRef idx="minor">
              <a:schemeClr val="tx1"/>
            </a:fontRef>
          </p:style>
        </p:cxnSp>
        <p:cxnSp>
          <p:nvCxnSpPr>
            <p:cNvPr id="59" name="Straight Arrow Connector 58">
              <a:extLst>
                <a:ext uri="{FF2B5EF4-FFF2-40B4-BE49-F238E27FC236}">
                  <a16:creationId xmlns:a16="http://schemas.microsoft.com/office/drawing/2014/main" id="{14DAEA3C-E04E-8843-D320-66E0919F206E}"/>
                </a:ext>
              </a:extLst>
            </p:cNvPr>
            <p:cNvCxnSpPr>
              <a:cxnSpLocks/>
              <a:stCxn id="1049" idx="3"/>
              <a:endCxn id="1065" idx="1"/>
            </p:cNvCxnSpPr>
            <p:nvPr/>
          </p:nvCxnSpPr>
          <p:spPr>
            <a:xfrm flipV="1">
              <a:off x="6486026" y="5243375"/>
              <a:ext cx="765374" cy="6921"/>
            </a:xfrm>
            <a:prstGeom prst="straightConnector1">
              <a:avLst/>
            </a:prstGeom>
            <a:ln w="57150">
              <a:tailEnd type="triangle"/>
            </a:ln>
          </p:spPr>
          <p:style>
            <a:lnRef idx="3">
              <a:schemeClr val="accent5"/>
            </a:lnRef>
            <a:fillRef idx="0">
              <a:schemeClr val="accent5"/>
            </a:fillRef>
            <a:effectRef idx="2">
              <a:schemeClr val="accent5"/>
            </a:effectRef>
            <a:fontRef idx="minor">
              <a:schemeClr val="tx1"/>
            </a:fontRef>
          </p:style>
        </p:cxnSp>
        <p:cxnSp>
          <p:nvCxnSpPr>
            <p:cNvPr id="62" name="Straight Arrow Connector 61">
              <a:extLst>
                <a:ext uri="{FF2B5EF4-FFF2-40B4-BE49-F238E27FC236}">
                  <a16:creationId xmlns:a16="http://schemas.microsoft.com/office/drawing/2014/main" id="{F3CEC6C6-FA93-8D2F-5BB1-32DCE7542986}"/>
                </a:ext>
              </a:extLst>
            </p:cNvPr>
            <p:cNvCxnSpPr>
              <a:cxnSpLocks/>
              <a:endCxn id="1071" idx="1"/>
            </p:cNvCxnSpPr>
            <p:nvPr/>
          </p:nvCxnSpPr>
          <p:spPr>
            <a:xfrm>
              <a:off x="6327749" y="5563069"/>
              <a:ext cx="974515" cy="571164"/>
            </a:xfrm>
            <a:prstGeom prst="straightConnector1">
              <a:avLst/>
            </a:prstGeom>
            <a:ln w="57150">
              <a:tailEnd type="triangle"/>
            </a:ln>
          </p:spPr>
          <p:style>
            <a:lnRef idx="3">
              <a:schemeClr val="accent5"/>
            </a:lnRef>
            <a:fillRef idx="0">
              <a:schemeClr val="accent5"/>
            </a:fillRef>
            <a:effectRef idx="2">
              <a:schemeClr val="accent5"/>
            </a:effectRef>
            <a:fontRef idx="minor">
              <a:schemeClr val="tx1"/>
            </a:fontRef>
          </p:style>
        </p:cxnSp>
        <p:sp>
          <p:nvSpPr>
            <p:cNvPr id="22" name="Rectangle 21">
              <a:extLst>
                <a:ext uri="{FF2B5EF4-FFF2-40B4-BE49-F238E27FC236}">
                  <a16:creationId xmlns:a16="http://schemas.microsoft.com/office/drawing/2014/main" id="{DAB06BE7-3463-23B0-C406-3AB66EDE8B56}"/>
                </a:ext>
              </a:extLst>
            </p:cNvPr>
            <p:cNvSpPr/>
            <p:nvPr/>
          </p:nvSpPr>
          <p:spPr>
            <a:xfrm>
              <a:off x="5155432" y="5717784"/>
              <a:ext cx="1141620" cy="354245"/>
            </a:xfrm>
            <a:prstGeom prst="rect">
              <a:avLst/>
            </a:prstGeom>
            <a:ln>
              <a:noFill/>
            </a:ln>
          </p:spPr>
          <p:style>
            <a:lnRef idx="3">
              <a:schemeClr val="lt1"/>
            </a:lnRef>
            <a:fillRef idx="1">
              <a:schemeClr val="accent4"/>
            </a:fillRef>
            <a:effectRef idx="1">
              <a:schemeClr val="accent4"/>
            </a:effectRef>
            <a:fontRef idx="minor">
              <a:schemeClr val="lt1"/>
            </a:fontRef>
          </p:style>
          <p:txBody>
            <a:bodyPr rtlCol="0" anchor="ctr"/>
            <a:lstStyle/>
            <a:p>
              <a:pPr algn="ctr"/>
              <a:r>
                <a:rPr lang="en-CA" sz="2000" i="1" dirty="0"/>
                <a:t>LLVM IR</a:t>
              </a:r>
            </a:p>
          </p:txBody>
        </p:sp>
        <p:pic>
          <p:nvPicPr>
            <p:cNvPr id="1049" name="Picture 8" descr="LLVM - Wikipedia">
              <a:extLst>
                <a:ext uri="{FF2B5EF4-FFF2-40B4-BE49-F238E27FC236}">
                  <a16:creationId xmlns:a16="http://schemas.microsoft.com/office/drawing/2014/main" id="{631583B3-6392-9BCC-7D08-04E81A4CFA2D}"/>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944017" y="4767210"/>
              <a:ext cx="1542009" cy="966171"/>
            </a:xfrm>
            <a:prstGeom prst="rect">
              <a:avLst/>
            </a:prstGeom>
            <a:noFill/>
            <a:extLst>
              <a:ext uri="{909E8E84-426E-40DD-AFC4-6F175D3DCCD1}">
                <a14:hiddenFill xmlns:a14="http://schemas.microsoft.com/office/drawing/2010/main">
                  <a:solidFill>
                    <a:srgbClr val="FFFFFF"/>
                  </a:solidFill>
                </a14:hiddenFill>
              </a:ext>
            </a:extLst>
          </p:spPr>
        </p:pic>
        <p:pic>
          <p:nvPicPr>
            <p:cNvPr id="1061" name="Picture 12">
              <a:extLst>
                <a:ext uri="{FF2B5EF4-FFF2-40B4-BE49-F238E27FC236}">
                  <a16:creationId xmlns:a16="http://schemas.microsoft.com/office/drawing/2014/main" id="{EC949D6C-71FA-683D-DCBF-4140DDD2FE13}"/>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260100" y="4025901"/>
              <a:ext cx="1609745" cy="625663"/>
            </a:xfrm>
            <a:prstGeom prst="rect">
              <a:avLst/>
            </a:prstGeom>
            <a:noFill/>
            <a:extLst>
              <a:ext uri="{909E8E84-426E-40DD-AFC4-6F175D3DCCD1}">
                <a14:hiddenFill xmlns:a14="http://schemas.microsoft.com/office/drawing/2010/main">
                  <a:solidFill>
                    <a:srgbClr val="FFFFFF"/>
                  </a:solidFill>
                </a14:hiddenFill>
              </a:ext>
            </a:extLst>
          </p:spPr>
        </p:pic>
        <p:pic>
          <p:nvPicPr>
            <p:cNvPr id="1065" name="Picture 14">
              <a:extLst>
                <a:ext uri="{FF2B5EF4-FFF2-40B4-BE49-F238E27FC236}">
                  <a16:creationId xmlns:a16="http://schemas.microsoft.com/office/drawing/2014/main" id="{C7848C89-993C-9461-5B9A-3AFC2B842446}"/>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251400" y="4939489"/>
              <a:ext cx="1514007" cy="607771"/>
            </a:xfrm>
            <a:prstGeom prst="rect">
              <a:avLst/>
            </a:prstGeom>
            <a:noFill/>
            <a:extLst>
              <a:ext uri="{909E8E84-426E-40DD-AFC4-6F175D3DCCD1}">
                <a14:hiddenFill xmlns:a14="http://schemas.microsoft.com/office/drawing/2010/main">
                  <a:solidFill>
                    <a:srgbClr val="FFFFFF"/>
                  </a:solidFill>
                </a14:hiddenFill>
              </a:ext>
            </a:extLst>
          </p:spPr>
        </p:pic>
        <p:pic>
          <p:nvPicPr>
            <p:cNvPr id="1071" name="Picture 16">
              <a:extLst>
                <a:ext uri="{FF2B5EF4-FFF2-40B4-BE49-F238E27FC236}">
                  <a16:creationId xmlns:a16="http://schemas.microsoft.com/office/drawing/2014/main" id="{071AF9A6-F879-F8A2-6881-2F7D9F3B99F5}"/>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302264" y="5901638"/>
              <a:ext cx="1506954" cy="46519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8183361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1DB017-562A-4208-EF3F-F8BC21CA29B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9414583-FC4A-98DD-D310-1B9B7F9AA4B8}"/>
              </a:ext>
            </a:extLst>
          </p:cNvPr>
          <p:cNvSpPr>
            <a:spLocks noGrp="1"/>
          </p:cNvSpPr>
          <p:nvPr>
            <p:ph type="title"/>
          </p:nvPr>
        </p:nvSpPr>
        <p:spPr>
          <a:xfrm>
            <a:off x="369531" y="118429"/>
            <a:ext cx="11111269" cy="638175"/>
          </a:xfrm>
        </p:spPr>
        <p:txBody>
          <a:bodyPr>
            <a:noAutofit/>
          </a:bodyPr>
          <a:lstStyle/>
          <a:p>
            <a:r>
              <a:rPr lang="en-CA" sz="3600" dirty="0"/>
              <a:t>ONNX Representation and Converters</a:t>
            </a:r>
          </a:p>
        </p:txBody>
      </p:sp>
      <p:pic>
        <p:nvPicPr>
          <p:cNvPr id="5122" name="Picture 2" descr="LF AI &amp; Data Foundation Logos and Artwork - ONNX">
            <a:extLst>
              <a:ext uri="{FF2B5EF4-FFF2-40B4-BE49-F238E27FC236}">
                <a16:creationId xmlns:a16="http://schemas.microsoft.com/office/drawing/2014/main" id="{F6F53893-ED81-678A-2C7B-645E61916D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78864" y="1238738"/>
            <a:ext cx="1119286" cy="1119452"/>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97DA665C-94EA-59F1-FA58-9D401D90A8B4}"/>
              </a:ext>
            </a:extLst>
          </p:cNvPr>
          <p:cNvGrpSpPr/>
          <p:nvPr/>
        </p:nvGrpSpPr>
        <p:grpSpPr>
          <a:xfrm>
            <a:off x="1205350" y="2358190"/>
            <a:ext cx="9276383" cy="4211186"/>
            <a:chOff x="1225368" y="2400300"/>
            <a:chExt cx="9407255" cy="4339271"/>
          </a:xfrm>
        </p:grpSpPr>
        <p:pic>
          <p:nvPicPr>
            <p:cNvPr id="5" name="Picture 4" descr="A diagram of a program&#10;&#10;Description automatically generated">
              <a:extLst>
                <a:ext uri="{FF2B5EF4-FFF2-40B4-BE49-F238E27FC236}">
                  <a16:creationId xmlns:a16="http://schemas.microsoft.com/office/drawing/2014/main" id="{D6C781A2-C794-A716-E887-F4547D7D3E20}"/>
                </a:ext>
              </a:extLst>
            </p:cNvPr>
            <p:cNvPicPr>
              <a:picLocks noChangeAspect="1"/>
            </p:cNvPicPr>
            <p:nvPr/>
          </p:nvPicPr>
          <p:blipFill>
            <a:blip r:embed="rId4">
              <a:extLst>
                <a:ext uri="{28A0092B-C50C-407E-A947-70E740481C1C}">
                  <a14:useLocalDpi xmlns:a14="http://schemas.microsoft.com/office/drawing/2010/main" val="0"/>
                </a:ext>
              </a:extLst>
            </a:blip>
            <a:srcRect t="7956"/>
            <a:stretch/>
          </p:blipFill>
          <p:spPr>
            <a:xfrm>
              <a:off x="1225368" y="2400300"/>
              <a:ext cx="9407255" cy="4339271"/>
            </a:xfrm>
            <a:prstGeom prst="rect">
              <a:avLst/>
            </a:prstGeom>
          </p:spPr>
        </p:pic>
        <p:sp>
          <p:nvSpPr>
            <p:cNvPr id="8" name="Rectangle 7">
              <a:extLst>
                <a:ext uri="{FF2B5EF4-FFF2-40B4-BE49-F238E27FC236}">
                  <a16:creationId xmlns:a16="http://schemas.microsoft.com/office/drawing/2014/main" id="{80861DBC-8268-3EB2-5945-4FD119A0894D}"/>
                </a:ext>
              </a:extLst>
            </p:cNvPr>
            <p:cNvSpPr/>
            <p:nvPr/>
          </p:nvSpPr>
          <p:spPr>
            <a:xfrm>
              <a:off x="9652000" y="5317067"/>
              <a:ext cx="688622" cy="530577"/>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0" name="Picture 9">
              <a:extLst>
                <a:ext uri="{FF2B5EF4-FFF2-40B4-BE49-F238E27FC236}">
                  <a16:creationId xmlns:a16="http://schemas.microsoft.com/office/drawing/2014/main" id="{C9E8261C-132A-E698-A203-A711B521394E}"/>
                </a:ext>
              </a:extLst>
            </p:cNvPr>
            <p:cNvPicPr>
              <a:picLocks noChangeAspect="1"/>
            </p:cNvPicPr>
            <p:nvPr/>
          </p:nvPicPr>
          <p:blipFill>
            <a:blip r:embed="rId5"/>
            <a:stretch>
              <a:fillRect/>
            </a:stretch>
          </p:blipFill>
          <p:spPr>
            <a:xfrm>
              <a:off x="9642024" y="5416902"/>
              <a:ext cx="688622" cy="387350"/>
            </a:xfrm>
            <a:prstGeom prst="rect">
              <a:avLst/>
            </a:prstGeom>
          </p:spPr>
        </p:pic>
        <p:sp>
          <p:nvSpPr>
            <p:cNvPr id="11" name="Rectangle 10">
              <a:extLst>
                <a:ext uri="{FF2B5EF4-FFF2-40B4-BE49-F238E27FC236}">
                  <a16:creationId xmlns:a16="http://schemas.microsoft.com/office/drawing/2014/main" id="{A878F315-B7C7-3ED3-896E-A8A30E3999C4}"/>
                </a:ext>
              </a:extLst>
            </p:cNvPr>
            <p:cNvSpPr/>
            <p:nvPr/>
          </p:nvSpPr>
          <p:spPr>
            <a:xfrm>
              <a:off x="8878711" y="5345289"/>
              <a:ext cx="688622" cy="530577"/>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grpSp>
      <p:cxnSp>
        <p:nvCxnSpPr>
          <p:cNvPr id="4" name="Straight Arrow Connector 3">
            <a:extLst>
              <a:ext uri="{FF2B5EF4-FFF2-40B4-BE49-F238E27FC236}">
                <a16:creationId xmlns:a16="http://schemas.microsoft.com/office/drawing/2014/main" id="{B49BCB69-78A9-D8F0-9B0E-9A9F2CA42242}"/>
              </a:ext>
            </a:extLst>
          </p:cNvPr>
          <p:cNvCxnSpPr>
            <a:cxnSpLocks/>
          </p:cNvCxnSpPr>
          <p:nvPr/>
        </p:nvCxnSpPr>
        <p:spPr>
          <a:xfrm>
            <a:off x="4847279" y="1739139"/>
            <a:ext cx="2811250" cy="0"/>
          </a:xfrm>
          <a:prstGeom prst="straightConnector1">
            <a:avLst/>
          </a:prstGeom>
          <a:ln w="57150">
            <a:tailEnd type="triangle"/>
          </a:ln>
        </p:spPr>
        <p:style>
          <a:lnRef idx="3">
            <a:schemeClr val="accent5"/>
          </a:lnRef>
          <a:fillRef idx="0">
            <a:schemeClr val="accent5"/>
          </a:fillRef>
          <a:effectRef idx="2">
            <a:schemeClr val="accent5"/>
          </a:effectRef>
          <a:fontRef idx="minor">
            <a:schemeClr val="tx1"/>
          </a:fontRef>
        </p:style>
      </p:cxnSp>
      <p:sp>
        <p:nvSpPr>
          <p:cNvPr id="6" name="TextBox 5">
            <a:extLst>
              <a:ext uri="{FF2B5EF4-FFF2-40B4-BE49-F238E27FC236}">
                <a16:creationId xmlns:a16="http://schemas.microsoft.com/office/drawing/2014/main" id="{99151123-A003-EB65-D507-667E2A64A22B}"/>
              </a:ext>
            </a:extLst>
          </p:cNvPr>
          <p:cNvSpPr txBox="1"/>
          <p:nvPr/>
        </p:nvSpPr>
        <p:spPr>
          <a:xfrm>
            <a:off x="4830345" y="1102115"/>
            <a:ext cx="2828184" cy="547078"/>
          </a:xfrm>
          <a:prstGeom prst="rect">
            <a:avLst/>
          </a:prstGeom>
          <a:noFill/>
        </p:spPr>
        <p:txBody>
          <a:bodyPr wrap="square" rtlCol="0">
            <a:spAutoFit/>
          </a:bodyPr>
          <a:lstStyle/>
          <a:p>
            <a:pPr algn="ctr"/>
            <a:r>
              <a:rPr lang="en-CA" sz="2800" b="1" i="1" dirty="0">
                <a:solidFill>
                  <a:srgbClr val="7030A0"/>
                </a:solidFill>
              </a:rPr>
              <a:t>Model Converter</a:t>
            </a:r>
          </a:p>
        </p:txBody>
      </p:sp>
      <p:pic>
        <p:nvPicPr>
          <p:cNvPr id="2050" name="Picture 2" descr="Learning PyTorch: The Basic Program Structure | by Dagang Wei | Medium">
            <a:extLst>
              <a:ext uri="{FF2B5EF4-FFF2-40B4-BE49-F238E27FC236}">
                <a16:creationId xmlns:a16="http://schemas.microsoft.com/office/drawing/2014/main" id="{8E6F577D-8B3A-9968-4226-869E3CF2E8A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27022" y="1262221"/>
            <a:ext cx="2321314" cy="1142289"/>
          </a:xfrm>
          <a:prstGeom prst="rect">
            <a:avLst/>
          </a:prstGeom>
          <a:solidFill>
            <a:schemeClr val="accent4"/>
          </a:solidFill>
        </p:spPr>
      </p:pic>
      <p:sp>
        <p:nvSpPr>
          <p:cNvPr id="2" name="Slide Number Placeholder 1">
            <a:extLst>
              <a:ext uri="{FF2B5EF4-FFF2-40B4-BE49-F238E27FC236}">
                <a16:creationId xmlns:a16="http://schemas.microsoft.com/office/drawing/2014/main" id="{E5D8C24C-7BB0-D5B5-916A-9DC94CF3A179}"/>
              </a:ext>
            </a:extLst>
          </p:cNvPr>
          <p:cNvSpPr>
            <a:spLocks noGrp="1"/>
          </p:cNvSpPr>
          <p:nvPr>
            <p:ph type="sldNum" sz="quarter" idx="12"/>
          </p:nvPr>
        </p:nvSpPr>
        <p:spPr/>
        <p:txBody>
          <a:bodyPr/>
          <a:lstStyle/>
          <a:p>
            <a:fld id="{05ACA1E6-7496-4027-B79E-938CB706228E}" type="slidenum">
              <a:rPr lang="en-CA" smtClean="0"/>
              <a:t>9</a:t>
            </a:fld>
            <a:endParaRPr lang="en-CA"/>
          </a:p>
        </p:txBody>
      </p:sp>
      <p:cxnSp>
        <p:nvCxnSpPr>
          <p:cNvPr id="17" name="Straight Arrow Connector 16">
            <a:extLst>
              <a:ext uri="{FF2B5EF4-FFF2-40B4-BE49-F238E27FC236}">
                <a16:creationId xmlns:a16="http://schemas.microsoft.com/office/drawing/2014/main" id="{048F55E1-3443-292F-66F7-F4D5B68B4F13}"/>
              </a:ext>
            </a:extLst>
          </p:cNvPr>
          <p:cNvCxnSpPr>
            <a:cxnSpLocks/>
          </p:cNvCxnSpPr>
          <p:nvPr/>
        </p:nvCxnSpPr>
        <p:spPr>
          <a:xfrm>
            <a:off x="1410346" y="3498567"/>
            <a:ext cx="852407" cy="623982"/>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27DBCE80-3A62-9154-C9E0-6A48DF3D6414}"/>
              </a:ext>
            </a:extLst>
          </p:cNvPr>
          <p:cNvCxnSpPr>
            <a:cxnSpLocks/>
          </p:cNvCxnSpPr>
          <p:nvPr/>
        </p:nvCxnSpPr>
        <p:spPr>
          <a:xfrm>
            <a:off x="6369803" y="3429000"/>
            <a:ext cx="358900" cy="693549"/>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BFBF49FD-8304-3A07-431F-67B413A93557}"/>
              </a:ext>
            </a:extLst>
          </p:cNvPr>
          <p:cNvCxnSpPr>
            <a:cxnSpLocks/>
          </p:cNvCxnSpPr>
          <p:nvPr/>
        </p:nvCxnSpPr>
        <p:spPr>
          <a:xfrm flipH="1">
            <a:off x="10204126" y="3498567"/>
            <a:ext cx="423069" cy="680163"/>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4369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urdue">
  <a:themeElements>
    <a:clrScheme name="PurdueColors">
      <a:dk1>
        <a:srgbClr val="000000"/>
      </a:dk1>
      <a:lt1>
        <a:srgbClr val="000000"/>
      </a:lt1>
      <a:dk2>
        <a:srgbClr val="C4BFC0"/>
      </a:dk2>
      <a:lt2>
        <a:srgbClr val="C9B991"/>
      </a:lt2>
      <a:accent1>
        <a:srgbClr val="8E6F3E"/>
      </a:accent1>
      <a:accent2>
        <a:srgbClr val="555960"/>
      </a:accent2>
      <a:accent3>
        <a:srgbClr val="C9B991"/>
      </a:accent3>
      <a:accent4>
        <a:srgbClr val="FFFFFF"/>
      </a:accent4>
      <a:accent5>
        <a:srgbClr val="000000"/>
      </a:accent5>
      <a:accent6>
        <a:srgbClr val="555960"/>
      </a:accent6>
      <a:hlink>
        <a:srgbClr val="000000"/>
      </a:hlink>
      <a:folHlink>
        <a:srgbClr val="55596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urdue" id="{DE73C54F-DB45-440C-8848-FA5B6649CD74}" vid="{AC43E051-63C9-48F5-A2D5-6A90936F6E6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4004</TotalTime>
  <Words>3461</Words>
  <Application>Microsoft Macintosh PowerPoint</Application>
  <PresentationFormat>Widescreen</PresentationFormat>
  <Paragraphs>374</Paragraphs>
  <Slides>31</Slides>
  <Notes>29</Notes>
  <HiddenSlides>6</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Acumin Pro</vt:lpstr>
      <vt:lpstr>Aptos</vt:lpstr>
      <vt:lpstr>Arial</vt:lpstr>
      <vt:lpstr>Calibri</vt:lpstr>
      <vt:lpstr>Cambria Math</vt:lpstr>
      <vt:lpstr>Times</vt:lpstr>
      <vt:lpstr>Wingdings</vt:lpstr>
      <vt:lpstr>Purdue</vt:lpstr>
      <vt:lpstr>Interoperability in Deep Learning: A User Survey and Failure Analysis of ONNX Model Converters </vt:lpstr>
      <vt:lpstr>Summary</vt:lpstr>
      <vt:lpstr>Background</vt:lpstr>
      <vt:lpstr>Deep Learning (DL) Models</vt:lpstr>
      <vt:lpstr>Deep Learning Software</vt:lpstr>
      <vt:lpstr>Pairwise Mapping Problem and Interoperability</vt:lpstr>
      <vt:lpstr>ONNX IR as a Common Intermediary</vt:lpstr>
      <vt:lpstr>ONNX as a Common Intermediary</vt:lpstr>
      <vt:lpstr>ONNX Representation and Converters</vt:lpstr>
      <vt:lpstr>Model Converters Play a Key Role in the DL Ecosystem</vt:lpstr>
      <vt:lpstr>Study Structure</vt:lpstr>
      <vt:lpstr>Study Structure</vt:lpstr>
      <vt:lpstr>Study Part 1: Interoperability Study</vt:lpstr>
      <vt:lpstr>Survey Methodology</vt:lpstr>
      <vt:lpstr>Survey Methodology</vt:lpstr>
      <vt:lpstr>Converter Use is Common and a Pain Point</vt:lpstr>
      <vt:lpstr>Study Part 2: Failure Analysis</vt:lpstr>
      <vt:lpstr>Failure Analysis: Methodology</vt:lpstr>
      <vt:lpstr>Failure Analysis: Locations</vt:lpstr>
      <vt:lpstr>Failure Analysis: Common Symptoms</vt:lpstr>
      <vt:lpstr>Failure Analysis: Effect of ONNX changes</vt:lpstr>
      <vt:lpstr>Study Part 3: Deeper Causes</vt:lpstr>
      <vt:lpstr>Model Types and Failures: Methodology</vt:lpstr>
      <vt:lpstr>Analysis of Operators and Sequences: Methodology</vt:lpstr>
      <vt:lpstr>Analysis of Operators and Sequences: Results</vt:lpstr>
      <vt:lpstr>Conclusion</vt:lpstr>
      <vt:lpstr>Thank you for listening!</vt:lpstr>
      <vt:lpstr>Bonus Slides</vt:lpstr>
      <vt:lpstr>Failure Analysis:</vt:lpstr>
      <vt:lpstr>Model Types and Failures: Methodology</vt:lpstr>
      <vt:lpstr>Model Types and Failures: Result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Purvish Jajal</dc:creator>
  <cp:lastModifiedBy>Purvish Jajal</cp:lastModifiedBy>
  <cp:revision>1</cp:revision>
  <dcterms:created xsi:type="dcterms:W3CDTF">2024-09-12T16:45:50Z</dcterms:created>
  <dcterms:modified xsi:type="dcterms:W3CDTF">2024-09-18T11:04:08Z</dcterms:modified>
</cp:coreProperties>
</file>