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gcxWDbZvj3zpze2L8fp3bta/eC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5505122360270894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5505122360270894_1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Hi, I am Wenxin Jiang from Purdue University, where I am completing my PhD with Dr. James Davis.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am glad here to present our work titled “Challenges and Practices of DL Model Reengineering: A Case Study on Computer Vision”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Our work is in collaboration with Loyola University Chicago. We thank Cisco, Google, and the US NSF for their support.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400"/>
              <a:buFont typeface="Arial"/>
              <a:buNone/>
            </a:pPr>
            <a:r>
              <a:rPr b="1" lang="en-US"/>
              <a:t>(Click)</a:t>
            </a:r>
            <a:endParaRPr b="1"/>
          </a:p>
        </p:txBody>
      </p:sp>
      <p:sp>
        <p:nvSpPr>
          <p:cNvPr id="254" name="Google Shape;254;g5505122360270894_1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CV OS projects</a:t>
            </a:r>
            <a:endParaRPr/>
          </a:p>
          <a:p>
            <a:pPr indent="0" lvl="0" marL="0" rtl="0" algn="l">
              <a:lnSpc>
                <a:spcPct val="100000"/>
              </a:lnSpc>
              <a:spcBef>
                <a:spcPts val="0"/>
              </a:spcBef>
              <a:spcAft>
                <a:spcPts val="0"/>
              </a:spcAft>
              <a:buNone/>
            </a:pPr>
            <a:r>
              <a:rPr lang="en-US"/>
              <a:t>CV reengineering team and open-source practitioners</a:t>
            </a:r>
            <a:endParaRPr/>
          </a:p>
          <a:p>
            <a:pPr indent="-171450" lvl="0" marL="171450" rtl="0" algn="l">
              <a:lnSpc>
                <a:spcPct val="100000"/>
              </a:lnSpc>
              <a:spcBef>
                <a:spcPts val="0"/>
              </a:spcBef>
              <a:spcAft>
                <a:spcPts val="0"/>
              </a:spcAft>
              <a:buClr>
                <a:schemeClr val="dk1"/>
              </a:buClr>
              <a:buSzPts val="1200"/>
              <a:buFont typeface="Calibri"/>
              <a:buChar char="-"/>
            </a:pPr>
            <a:r>
              <a:t/>
            </a:r>
            <a:endParaRPr/>
          </a:p>
          <a:p>
            <a:pPr indent="-171450" lvl="0" marL="171450" rtl="0" algn="l">
              <a:lnSpc>
                <a:spcPct val="100000"/>
              </a:lnSpc>
              <a:spcBef>
                <a:spcPts val="0"/>
              </a:spcBef>
              <a:spcAft>
                <a:spcPts val="0"/>
              </a:spcAft>
              <a:buClr>
                <a:schemeClr val="dk1"/>
              </a:buClr>
              <a:buSzPts val="1200"/>
              <a:buFont typeface="Calibri"/>
              <a:buChar char="-"/>
            </a:pPr>
            <a:r>
              <a:rPr lang="en-US"/>
              <a:t>Overview: This is the relationship between our questions and methods.</a:t>
            </a:r>
            <a:endParaRPr/>
          </a:p>
          <a:p>
            <a:pPr indent="-171450" lvl="0" marL="171450" rtl="0" algn="l">
              <a:lnSpc>
                <a:spcPct val="100000"/>
              </a:lnSpc>
              <a:spcBef>
                <a:spcPts val="0"/>
              </a:spcBef>
              <a:spcAft>
                <a:spcPts val="0"/>
              </a:spcAft>
              <a:buClr>
                <a:schemeClr val="dk1"/>
              </a:buClr>
              <a:buSzPts val="1200"/>
              <a:buFont typeface="Calibri"/>
              <a:buChar char="-"/>
            </a:pPr>
            <a:r>
              <a:rPr lang="en-US"/>
              <a:t>We used a mixed-method approach that combine two perspectives</a:t>
            </a:r>
            <a:endParaRPr/>
          </a:p>
          <a:p>
            <a:pPr indent="-171450" lvl="1" marL="628650" rtl="0" algn="l">
              <a:lnSpc>
                <a:spcPct val="100000"/>
              </a:lnSpc>
              <a:spcBef>
                <a:spcPts val="0"/>
              </a:spcBef>
              <a:spcAft>
                <a:spcPts val="0"/>
              </a:spcAft>
              <a:buClr>
                <a:schemeClr val="dk1"/>
              </a:buClr>
              <a:buSzPts val="1200"/>
              <a:buFont typeface="Calibri"/>
              <a:buChar char="-"/>
            </a:pPr>
            <a:r>
              <a:rPr lang="en-US"/>
              <a:t>We first explore qualitative insights by interviewing practitioners</a:t>
            </a:r>
            <a:endParaRPr/>
          </a:p>
          <a:p>
            <a:pPr indent="-171450" lvl="1" marL="628650" rtl="0" algn="l">
              <a:lnSpc>
                <a:spcPct val="100000"/>
              </a:lnSpc>
              <a:spcBef>
                <a:spcPts val="0"/>
              </a:spcBef>
              <a:spcAft>
                <a:spcPts val="0"/>
              </a:spcAft>
              <a:buClr>
                <a:schemeClr val="dk1"/>
              </a:buClr>
              <a:buSzPts val="1200"/>
              <a:buFont typeface="Calibri"/>
              <a:buChar char="-"/>
            </a:pPr>
            <a:r>
              <a:rPr lang="en-US"/>
              <a:t>Then we substantiate our findings with interview studies</a:t>
            </a:r>
            <a:endParaRPr/>
          </a:p>
        </p:txBody>
      </p:sp>
      <p:sp>
        <p:nvSpPr>
          <p:cNvPr id="365" name="Google Shape;36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fa9e99e674_0_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This is a 60-page journal article so I will briefly talk about the methods and results.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I have a lot of details if you want to ask me </a:t>
            </a:r>
            <a:r>
              <a:rPr lang="en-US"/>
              <a:t>questions</a:t>
            </a:r>
            <a:r>
              <a:rPr lang="en-US"/>
              <a:t> later</a:t>
            </a:r>
            <a:endParaRPr/>
          </a:p>
        </p:txBody>
      </p:sp>
      <p:sp>
        <p:nvSpPr>
          <p:cNvPr id="372" name="Google Shape;372;g2fa9e99e674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2fa9e99e674_0_2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g2fa9e99e674_0_2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8455" lvl="0" marL="457200" rtl="0" algn="l">
              <a:lnSpc>
                <a:spcPct val="115000"/>
              </a:lnSpc>
              <a:spcBef>
                <a:spcPts val="750"/>
              </a:spcBef>
              <a:spcAft>
                <a:spcPts val="0"/>
              </a:spcAft>
              <a:buClr>
                <a:schemeClr val="dk1"/>
              </a:buClr>
              <a:buSzPts val="1730"/>
              <a:buChar char="•"/>
            </a:pPr>
            <a:r>
              <a:rPr b="1" lang="en-US" sz="1729"/>
              <a:t>Research Prototype</a:t>
            </a:r>
            <a:r>
              <a:rPr lang="en-US" sz="1729"/>
              <a:t>: an original implementation of a model.</a:t>
            </a:r>
            <a:endParaRPr sz="1729"/>
          </a:p>
          <a:p>
            <a:pPr indent="-338455" lvl="0" marL="457200" rtl="0" algn="l">
              <a:lnSpc>
                <a:spcPct val="115000"/>
              </a:lnSpc>
              <a:spcBef>
                <a:spcPts val="1000"/>
              </a:spcBef>
              <a:spcAft>
                <a:spcPts val="0"/>
              </a:spcAft>
              <a:buClr>
                <a:schemeClr val="dk1"/>
              </a:buClr>
              <a:buSzPts val="1730"/>
              <a:buChar char="•"/>
            </a:pPr>
            <a:r>
              <a:rPr b="1" lang="en-US" sz="1729"/>
              <a:t>Major Replication</a:t>
            </a:r>
            <a:r>
              <a:rPr lang="en-US" sz="1729"/>
              <a:t>: a replication (and possible evolution) of the research prototype, with ≥ 1K GitHub stars.</a:t>
            </a:r>
            <a:endParaRPr sz="1729"/>
          </a:p>
          <a:p>
            <a:pPr indent="-338455" lvl="0" marL="457200" rtl="0" algn="l">
              <a:lnSpc>
                <a:spcPct val="115000"/>
              </a:lnSpc>
              <a:spcBef>
                <a:spcPts val="1000"/>
              </a:spcBef>
              <a:spcAft>
                <a:spcPts val="0"/>
              </a:spcAft>
              <a:buClr>
                <a:schemeClr val="dk1"/>
              </a:buClr>
              <a:buSzPts val="1730"/>
              <a:buChar char="•"/>
            </a:pPr>
            <a:r>
              <a:rPr b="1" lang="en-US" sz="1729"/>
              <a:t>User “fork”</a:t>
            </a:r>
            <a:r>
              <a:rPr lang="en-US" sz="1729"/>
              <a:t>: a fork or clone where users try to reuse or extend a model from the previous two types.</a:t>
            </a:r>
            <a:endParaRPr sz="1729"/>
          </a:p>
          <a:p>
            <a:pPr indent="0" lvl="0" marL="457200" rtl="0" algn="l">
              <a:lnSpc>
                <a:spcPct val="115000"/>
              </a:lnSpc>
              <a:spcBef>
                <a:spcPts val="1000"/>
              </a:spcBef>
              <a:spcAft>
                <a:spcPts val="0"/>
              </a:spcAft>
              <a:buClr>
                <a:schemeClr val="dk1"/>
              </a:buClr>
              <a:buSzPts val="935"/>
              <a:buFont typeface="Arial"/>
              <a:buNone/>
            </a:pPr>
            <a:r>
              <a:t/>
            </a:r>
            <a:endParaRPr sz="1729"/>
          </a:p>
          <a:p>
            <a:pPr indent="0" lvl="0" marL="0" rtl="0" algn="l">
              <a:spcBef>
                <a:spcPts val="1000"/>
              </a:spcBef>
              <a:spcAft>
                <a:spcPts val="0"/>
              </a:spcAft>
              <a:buClr>
                <a:schemeClr val="dk1"/>
              </a:buClr>
              <a:buSzPts val="1100"/>
              <a:buFont typeface="Arial"/>
              <a:buNone/>
            </a:pPr>
            <a:r>
              <a:rPr lang="en-US" sz="1400">
                <a:latin typeface="Arial"/>
                <a:ea typeface="Arial"/>
                <a:cs typeface="Arial"/>
                <a:sym typeface="Arial"/>
              </a:rPr>
              <a:t>We also consider the kind of reporters, and we distinguished between </a:t>
            </a:r>
            <a:r>
              <a:rPr b="1" i="1" lang="en-US" sz="1400">
                <a:latin typeface="Arial"/>
                <a:ea typeface="Arial"/>
                <a:cs typeface="Arial"/>
                <a:sym typeface="Arial"/>
              </a:rPr>
              <a:t>re-user</a:t>
            </a:r>
            <a:r>
              <a:rPr lang="en-US" sz="1400">
                <a:latin typeface="Arial"/>
                <a:ea typeface="Arial"/>
                <a:cs typeface="Arial"/>
                <a:sym typeface="Arial"/>
              </a:rPr>
              <a:t>, </a:t>
            </a:r>
            <a:r>
              <a:rPr b="1" i="1" lang="en-US" sz="1400">
                <a:latin typeface="Arial"/>
                <a:ea typeface="Arial"/>
                <a:cs typeface="Arial"/>
                <a:sym typeface="Arial"/>
              </a:rPr>
              <a:t>adaptor</a:t>
            </a:r>
            <a:r>
              <a:rPr lang="en-US" sz="1400">
                <a:latin typeface="Arial"/>
                <a:ea typeface="Arial"/>
                <a:cs typeface="Arial"/>
                <a:sym typeface="Arial"/>
              </a:rPr>
              <a:t>, </a:t>
            </a:r>
            <a:r>
              <a:rPr b="1" i="1" lang="en-US" sz="1400">
                <a:latin typeface="Arial"/>
                <a:ea typeface="Arial"/>
                <a:cs typeface="Arial"/>
                <a:sym typeface="Arial"/>
              </a:rPr>
              <a:t>enhancer</a:t>
            </a:r>
            <a:r>
              <a:rPr lang="en-US" sz="1400">
                <a:latin typeface="Arial"/>
                <a:ea typeface="Arial"/>
                <a:cs typeface="Arial"/>
                <a:sym typeface="Arial"/>
              </a:rPr>
              <a:t> and </a:t>
            </a:r>
            <a:r>
              <a:rPr b="1" i="1" lang="en-US" sz="1400">
                <a:latin typeface="Arial"/>
                <a:ea typeface="Arial"/>
                <a:cs typeface="Arial"/>
                <a:sym typeface="Arial"/>
              </a:rPr>
              <a:t>replicator</a:t>
            </a:r>
            <a:r>
              <a:rPr lang="en-US" sz="1400">
                <a:latin typeface="Arial"/>
                <a:ea typeface="Arial"/>
                <a:cs typeface="Arial"/>
                <a:sym typeface="Arial"/>
              </a:rPr>
              <a:t>.</a:t>
            </a:r>
            <a:endParaRPr sz="14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3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Char char="●"/>
            </a:pPr>
            <a:r>
              <a:rPr lang="en-US" sz="1300">
                <a:latin typeface="Arial"/>
                <a:ea typeface="Arial"/>
                <a:cs typeface="Arial"/>
                <a:sym typeface="Arial"/>
              </a:rPr>
              <a:t>The definition of reporter types are similar to our definition of “DL Reengineering”.</a:t>
            </a:r>
            <a:endParaRPr sz="1300">
              <a:latin typeface="Arial"/>
              <a:ea typeface="Arial"/>
              <a:cs typeface="Arial"/>
              <a:sym typeface="Arial"/>
            </a:endParaRPr>
          </a:p>
          <a:p>
            <a:pPr indent="-311150" lvl="1" marL="9144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Re-user</a:t>
            </a:r>
            <a:r>
              <a:rPr lang="en-US" sz="1300">
                <a:latin typeface="Arial"/>
                <a:ea typeface="Arial"/>
                <a:cs typeface="Arial"/>
                <a:sym typeface="Arial"/>
              </a:rPr>
              <a:t>: Uses same code and same dataset.</a:t>
            </a:r>
            <a:endParaRPr sz="1300">
              <a:latin typeface="Arial"/>
              <a:ea typeface="Arial"/>
              <a:cs typeface="Arial"/>
              <a:sym typeface="Arial"/>
            </a:endParaRPr>
          </a:p>
          <a:p>
            <a:pPr indent="-311150" lvl="1" marL="9144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Adaptor</a:t>
            </a:r>
            <a:r>
              <a:rPr lang="en-US" sz="1300">
                <a:latin typeface="Arial"/>
                <a:ea typeface="Arial"/>
                <a:cs typeface="Arial"/>
                <a:sym typeface="Arial"/>
              </a:rPr>
              <a:t>: Adapts code to other tasks (different dataset) and finds inconsistency compared to expectations.</a:t>
            </a:r>
            <a:endParaRPr sz="1300">
              <a:latin typeface="Arial"/>
              <a:ea typeface="Arial"/>
              <a:cs typeface="Arial"/>
              <a:sym typeface="Arial"/>
            </a:endParaRPr>
          </a:p>
          <a:p>
            <a:pPr indent="-311150" lvl="1" marL="9144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Enhancer</a:t>
            </a:r>
            <a:r>
              <a:rPr lang="en-US" sz="1300">
                <a:latin typeface="Arial"/>
                <a:ea typeface="Arial"/>
                <a:cs typeface="Arial"/>
                <a:sym typeface="Arial"/>
              </a:rPr>
              <a:t>: Adds new features (e.g., layer modification, hyper-parameter tuning, multi-GPU training configuration).</a:t>
            </a:r>
            <a:endParaRPr sz="1300">
              <a:latin typeface="Arial"/>
              <a:ea typeface="Arial"/>
              <a:cs typeface="Arial"/>
              <a:sym typeface="Arial"/>
            </a:endParaRPr>
          </a:p>
          <a:p>
            <a:pPr indent="-311150" lvl="1" marL="9144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Replicator</a:t>
            </a:r>
            <a:r>
              <a:rPr lang="en-US" sz="1300">
                <a:latin typeface="Arial"/>
                <a:ea typeface="Arial"/>
                <a:cs typeface="Arial"/>
                <a:sym typeface="Arial"/>
              </a:rPr>
              <a:t>: Uses same algorithm, data, and configuration, in distinct implementation (e.g., TensorFlow vs. PyTorch).</a:t>
            </a:r>
            <a:endParaRPr sz="1729"/>
          </a:p>
          <a:p>
            <a:pPr indent="0" lvl="0" marL="0" rtl="0" algn="l">
              <a:lnSpc>
                <a:spcPct val="100000"/>
              </a:lnSpc>
              <a:spcBef>
                <a:spcPts val="0"/>
              </a:spcBef>
              <a:spcAft>
                <a:spcPts val="0"/>
              </a:spcAft>
              <a:buNone/>
            </a:pPr>
            <a:r>
              <a:t/>
            </a:r>
            <a:endParaRPr sz="1400">
              <a:latin typeface="Arial"/>
              <a:ea typeface="Arial"/>
              <a:cs typeface="Arial"/>
              <a:sym typeface="Arial"/>
            </a:endParaRPr>
          </a:p>
        </p:txBody>
      </p:sp>
      <p:sp>
        <p:nvSpPr>
          <p:cNvPr id="379" name="Google Shape;379;g2fa9e99e674_0_2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US"/>
              <a:t>Repository Selection</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19 </a:t>
            </a:r>
            <a:r>
              <a:rPr b="1" i="1" lang="en-US">
                <a:latin typeface="Arial"/>
                <a:ea typeface="Arial"/>
                <a:cs typeface="Arial"/>
                <a:sym typeface="Arial"/>
              </a:rPr>
              <a:t>Solo</a:t>
            </a:r>
            <a:r>
              <a:rPr lang="en-US">
                <a:latin typeface="Arial"/>
                <a:ea typeface="Arial"/>
                <a:cs typeface="Arial"/>
                <a:sym typeface="Arial"/>
              </a:rPr>
              <a:t> Repositories:</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Either the </a:t>
            </a:r>
            <a:r>
              <a:rPr lang="en-US" u="sng">
                <a:latin typeface="Arial"/>
                <a:ea typeface="Arial"/>
                <a:cs typeface="Arial"/>
                <a:sym typeface="Arial"/>
              </a:rPr>
              <a:t>research prototype</a:t>
            </a:r>
            <a:r>
              <a:rPr lang="en-US">
                <a:latin typeface="Arial"/>
                <a:ea typeface="Arial"/>
                <a:cs typeface="Arial"/>
                <a:sym typeface="Arial"/>
              </a:rPr>
              <a:t> from the authors or an </a:t>
            </a:r>
            <a:r>
              <a:rPr lang="en-US" u="sng">
                <a:latin typeface="Arial"/>
                <a:ea typeface="Arial"/>
                <a:cs typeface="Arial"/>
                <a:sym typeface="Arial"/>
              </a:rPr>
              <a:t>independent replication</a:t>
            </a:r>
            <a:r>
              <a:rPr lang="en-US">
                <a:latin typeface="Arial"/>
                <a:ea typeface="Arial"/>
                <a:cs typeface="Arial"/>
                <a:sym typeface="Arial"/>
              </a:rPr>
              <a:t>.</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Source: Modelzoo.co</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2-5 projects of the same model in GitHub.</a:t>
            </a:r>
            <a:endParaRPr>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a:latin typeface="Arial"/>
                <a:ea typeface="Arial"/>
                <a:cs typeface="Arial"/>
                <a:sym typeface="Arial"/>
              </a:rPr>
              <a:t>8 </a:t>
            </a:r>
            <a:r>
              <a:rPr b="1" i="1" lang="en-US">
                <a:latin typeface="Arial"/>
                <a:ea typeface="Arial"/>
                <a:cs typeface="Arial"/>
                <a:sym typeface="Arial"/>
              </a:rPr>
              <a:t>Zoo</a:t>
            </a:r>
            <a:r>
              <a:rPr lang="en-US">
                <a:latin typeface="Arial"/>
                <a:ea typeface="Arial"/>
                <a:cs typeface="Arial"/>
                <a:sym typeface="Arial"/>
              </a:rPr>
              <a:t> Repositories:</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A collection of models and can contain both prototypes and replications.</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E.g., tensorflow/models, torch/vision, facebook/detectron</a:t>
            </a:r>
            <a:endParaRPr>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sz="2200">
                <a:latin typeface="Arial"/>
                <a:ea typeface="Arial"/>
                <a:cs typeface="Arial"/>
                <a:sym typeface="Arial"/>
              </a:rPr>
              <a:t># Stars: 1.8K–71.8K</a:t>
            </a:r>
            <a:endParaRPr sz="22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sz="2200">
                <a:latin typeface="Arial"/>
                <a:ea typeface="Arial"/>
                <a:cs typeface="Arial"/>
                <a:sym typeface="Arial"/>
              </a:rPr>
              <a:t># forks: 300+</a:t>
            </a:r>
            <a:endParaRPr sz="22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sz="2200">
                <a:latin typeface="Arial"/>
                <a:ea typeface="Arial"/>
                <a:cs typeface="Arial"/>
                <a:sym typeface="Arial"/>
              </a:rPr>
              <a:t># Closed issues: 53 – 5560</a:t>
            </a:r>
            <a:endParaRPr>
              <a:latin typeface="Arial"/>
              <a:ea typeface="Arial"/>
              <a:cs typeface="Arial"/>
              <a:sym typeface="Arial"/>
            </a:endParaRPr>
          </a:p>
          <a:p>
            <a:pPr indent="0" lvl="0" marL="0" rtl="0" algn="l">
              <a:lnSpc>
                <a:spcPct val="115000"/>
              </a:lnSpc>
              <a:spcBef>
                <a:spcPts val="1200"/>
              </a:spcBef>
              <a:spcAft>
                <a:spcPts val="0"/>
              </a:spcAft>
              <a:buNone/>
            </a:pPr>
            <a:r>
              <a:rPr b="1" lang="en-US">
                <a:latin typeface="Arial"/>
                <a:ea typeface="Arial"/>
                <a:cs typeface="Arial"/>
                <a:sym typeface="Arial"/>
              </a:rPr>
              <a:t>Issue selection:</a:t>
            </a:r>
            <a:endParaRPr b="1">
              <a:latin typeface="Arial"/>
              <a:ea typeface="Arial"/>
              <a:cs typeface="Arial"/>
              <a:sym typeface="Arial"/>
            </a:endParaRPr>
          </a:p>
          <a:p>
            <a:pPr indent="-304800" lvl="1" marL="914400" rtl="0" algn="l">
              <a:lnSpc>
                <a:spcPct val="115000"/>
              </a:lnSpc>
              <a:spcBef>
                <a:spcPts val="1200"/>
              </a:spcBef>
              <a:spcAft>
                <a:spcPts val="0"/>
              </a:spcAft>
              <a:buClr>
                <a:schemeClr val="dk1"/>
              </a:buClr>
              <a:buSzPts val="1200"/>
              <a:buChar char="-"/>
            </a:pPr>
            <a:r>
              <a:rPr lang="en-US">
                <a:latin typeface="Arial"/>
                <a:ea typeface="Arial"/>
                <a:cs typeface="Arial"/>
                <a:sym typeface="Arial"/>
              </a:rPr>
              <a:t>Issue status is closed with an associated fix</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Issue has ≥10 comments</a:t>
            </a:r>
            <a:endParaRPr>
              <a:latin typeface="Arial"/>
              <a:ea typeface="Arial"/>
              <a:cs typeface="Arial"/>
              <a:sym typeface="Arial"/>
            </a:endParaRPr>
          </a:p>
          <a:p>
            <a:pPr indent="-304800" lvl="1" marL="914400" rtl="0" algn="l">
              <a:lnSpc>
                <a:spcPct val="115000"/>
              </a:lnSpc>
              <a:spcBef>
                <a:spcPts val="0"/>
              </a:spcBef>
              <a:spcAft>
                <a:spcPts val="0"/>
              </a:spcAft>
              <a:buClr>
                <a:schemeClr val="dk1"/>
              </a:buClr>
              <a:buSzPts val="1200"/>
              <a:buChar char="-"/>
            </a:pPr>
            <a:r>
              <a:rPr lang="en-US">
                <a:latin typeface="Arial"/>
                <a:ea typeface="Arial"/>
                <a:cs typeface="Arial"/>
                <a:sym typeface="Arial"/>
              </a:rPr>
              <a:t>We distinguished the reengineering-related issues per our definition.</a:t>
            </a:r>
            <a:endParaRPr>
              <a:latin typeface="Arial"/>
              <a:ea typeface="Arial"/>
              <a:cs typeface="Arial"/>
              <a:sym typeface="Arial"/>
            </a:endParaRPr>
          </a:p>
          <a:p>
            <a:pPr indent="0" lvl="0" marL="0" rtl="0" algn="l">
              <a:lnSpc>
                <a:spcPct val="115000"/>
              </a:lnSpc>
              <a:spcBef>
                <a:spcPts val="1000"/>
              </a:spcBef>
              <a:spcAft>
                <a:spcPts val="0"/>
              </a:spcAft>
              <a:buNone/>
            </a:pPr>
            <a:r>
              <a:rPr b="1" lang="en-US">
                <a:latin typeface="Arial"/>
                <a:ea typeface="Arial"/>
                <a:cs typeface="Arial"/>
                <a:sym typeface="Arial"/>
              </a:rPr>
              <a:t>Issue analysis:</a:t>
            </a:r>
            <a:endParaRPr b="1">
              <a:latin typeface="Arial"/>
              <a:ea typeface="Arial"/>
              <a:cs typeface="Arial"/>
              <a:sym typeface="Arial"/>
            </a:endParaRPr>
          </a:p>
          <a:p>
            <a:pPr indent="-368300" lvl="0" marL="457200" rtl="0" algn="l">
              <a:lnSpc>
                <a:spcPct val="115000"/>
              </a:lnSpc>
              <a:spcBef>
                <a:spcPts val="1000"/>
              </a:spcBef>
              <a:spcAft>
                <a:spcPts val="0"/>
              </a:spcAft>
              <a:buSzPts val="2200"/>
              <a:buFont typeface="Arial"/>
              <a:buChar char="-"/>
            </a:pPr>
            <a:r>
              <a:rPr lang="en-US" sz="2200">
                <a:latin typeface="Arial"/>
                <a:ea typeface="Arial"/>
                <a:cs typeface="Arial"/>
                <a:sym typeface="Arial"/>
              </a:rPr>
              <a:t>Adapt prior taxonomies to categorize the issues</a:t>
            </a:r>
            <a:endParaRPr sz="2200">
              <a:latin typeface="Arial"/>
              <a:ea typeface="Arial"/>
              <a:cs typeface="Arial"/>
              <a:sym typeface="Arial"/>
            </a:endParaRPr>
          </a:p>
          <a:p>
            <a:pPr indent="-368300" lvl="0" marL="457200" rtl="0" algn="l">
              <a:lnSpc>
                <a:spcPct val="115000"/>
              </a:lnSpc>
              <a:spcBef>
                <a:spcPts val="0"/>
              </a:spcBef>
              <a:spcAft>
                <a:spcPts val="0"/>
              </a:spcAft>
              <a:buSzPts val="2200"/>
              <a:buFont typeface="Arial"/>
              <a:buChar char="-"/>
            </a:pPr>
            <a:r>
              <a:rPr lang="en-US" sz="2200">
                <a:latin typeface="Arial"/>
                <a:ea typeface="Arial"/>
                <a:cs typeface="Arial"/>
                <a:sym typeface="Arial"/>
              </a:rPr>
              <a:t>Multi-reader checks</a:t>
            </a:r>
            <a:endParaRPr sz="2200">
              <a:latin typeface="Arial"/>
              <a:ea typeface="Arial"/>
              <a:cs typeface="Arial"/>
              <a:sym typeface="Arial"/>
            </a:endParaRPr>
          </a:p>
        </p:txBody>
      </p:sp>
      <p:sp>
        <p:nvSpPr>
          <p:cNvPr id="398" name="Google Shape;3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2fa9e99e674_0_3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g2fa9e99e674_0_3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36550" lvl="0" marL="457200" rtl="0" algn="l">
              <a:lnSpc>
                <a:spcPct val="115000"/>
              </a:lnSpc>
              <a:spcBef>
                <a:spcPts val="0"/>
              </a:spcBef>
              <a:spcAft>
                <a:spcPts val="0"/>
              </a:spcAft>
              <a:buClr>
                <a:srgbClr val="505050"/>
              </a:buClr>
              <a:buSzPts val="1700"/>
              <a:buChar char="-"/>
            </a:pPr>
            <a:r>
              <a:rPr lang="en-US" sz="1600">
                <a:latin typeface="Arial"/>
                <a:ea typeface="Arial"/>
                <a:cs typeface="Arial"/>
                <a:sym typeface="Arial"/>
              </a:rPr>
              <a:t>Across the environment, data pipeline, and modeling stages, the most frequent symptom is crash (62-83%). Training appears to be the most challenging stage, where Accuracy below expectations accounts for the largest proportion (34%) of defects.</a:t>
            </a:r>
            <a:endParaRPr sz="16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lang="en-US" sz="1800">
                <a:latin typeface="Arial"/>
                <a:ea typeface="Arial"/>
                <a:cs typeface="Arial"/>
                <a:sym typeface="Arial"/>
              </a:rPr>
              <a:t>85% defects result in crashes in three stages.</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lang="en-US" sz="1800">
                <a:latin typeface="Arial"/>
                <a:ea typeface="Arial"/>
                <a:cs typeface="Arial"/>
                <a:sym typeface="Arial"/>
              </a:rPr>
              <a:t>71% of defects in the training stage do not result in crashes (34% affect accuracy).</a:t>
            </a:r>
            <a:endParaRPr/>
          </a:p>
        </p:txBody>
      </p:sp>
      <p:sp>
        <p:nvSpPr>
          <p:cNvPr id="421" name="Google Shape;421;g2fa9e99e674_0_3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fa9e99e674_0_4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fa9e99e674_0_4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505050"/>
              </a:buClr>
              <a:buSzPts val="1200"/>
              <a:buChar char="-"/>
            </a:pPr>
            <a:r>
              <a:rPr lang="en-US" sz="1700">
                <a:latin typeface="Arial"/>
                <a:ea typeface="Arial"/>
                <a:cs typeface="Arial"/>
                <a:sym typeface="Arial"/>
              </a:rPr>
              <a:t>Sankey Diagram showing the relationship between DL-specific reengineering defect types (left side) and symptoms (right side). DL reengineering defects are hard to diagnose because of the many distinct root causes for most of the observed symptoms</a:t>
            </a:r>
            <a:endParaRPr/>
          </a:p>
        </p:txBody>
      </p:sp>
      <p:sp>
        <p:nvSpPr>
          <p:cNvPr id="436" name="Google Shape;436;g2fa9e99e674_0_4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30e76d3f760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g30e76d3f760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0e76d3f760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1" name="Google Shape;451;g30e76d3f760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50000"/>
              </a:lnSpc>
              <a:spcBef>
                <a:spcPts val="0"/>
              </a:spcBef>
              <a:spcAft>
                <a:spcPts val="0"/>
              </a:spcAft>
              <a:buClr>
                <a:schemeClr val="dk1"/>
              </a:buClr>
              <a:buSzPts val="1200"/>
              <a:buFont typeface="Calibri"/>
              <a:buChar char="-"/>
            </a:pPr>
            <a:r>
              <a:rPr lang="en-US"/>
              <a:t>We</a:t>
            </a:r>
            <a:r>
              <a:rPr lang="en-US"/>
              <a:t> wanted a rich experience, and recognized that finding external interview subjects would be challenging because of the specificity of the phenomenon being analyzed”</a:t>
            </a:r>
            <a:endParaRPr/>
          </a:p>
          <a:p>
            <a:pPr indent="-317500" lvl="1" marL="914400" rtl="0" algn="l">
              <a:lnSpc>
                <a:spcPct val="150000"/>
              </a:lnSpc>
              <a:spcBef>
                <a:spcPts val="0"/>
              </a:spcBef>
              <a:spcAft>
                <a:spcPts val="0"/>
              </a:spcAft>
              <a:buSzPts val="1400"/>
              <a:buChar char="-"/>
            </a:pPr>
            <a:r>
              <a:rPr b="1" lang="en-US" sz="1150">
                <a:solidFill>
                  <a:srgbClr val="1D1C1D"/>
                </a:solidFill>
                <a:highlight>
                  <a:srgbClr val="FFFFFF"/>
                </a:highlight>
                <a:latin typeface="Arial"/>
                <a:ea typeface="Arial"/>
                <a:cs typeface="Arial"/>
                <a:sym typeface="Arial"/>
              </a:rPr>
              <a:t>in some sense</a:t>
            </a:r>
            <a:r>
              <a:rPr lang="en-US" sz="1150">
                <a:solidFill>
                  <a:srgbClr val="1D1C1D"/>
                </a:solidFill>
                <a:highlight>
                  <a:srgbClr val="FFFFFF"/>
                </a:highlight>
                <a:latin typeface="Arial"/>
                <a:ea typeface="Arial"/>
                <a:cs typeface="Arial"/>
                <a:sym typeface="Arial"/>
              </a:rPr>
              <a:t> this part of the work is </a:t>
            </a:r>
            <a:r>
              <a:rPr b="1" lang="en-US" sz="1150">
                <a:solidFill>
                  <a:srgbClr val="1D1C1D"/>
                </a:solidFill>
                <a:highlight>
                  <a:srgbClr val="FFFFFF"/>
                </a:highlight>
                <a:latin typeface="Arial"/>
                <a:ea typeface="Arial"/>
                <a:cs typeface="Arial"/>
                <a:sym typeface="Arial"/>
              </a:rPr>
              <a:t>auto</a:t>
            </a:r>
            <a:r>
              <a:rPr lang="en-US" sz="1150">
                <a:solidFill>
                  <a:srgbClr val="1D1C1D"/>
                </a:solidFill>
                <a:highlight>
                  <a:srgbClr val="FFFFFF"/>
                </a:highlight>
                <a:latin typeface="Arial"/>
                <a:ea typeface="Arial"/>
                <a:cs typeface="Arial"/>
                <a:sym typeface="Arial"/>
              </a:rPr>
              <a:t>-ethnographic</a:t>
            </a:r>
            <a:endParaRPr/>
          </a:p>
          <a:p>
            <a:pPr indent="-304800" lvl="0" marL="457200" rtl="0" algn="l">
              <a:lnSpc>
                <a:spcPct val="150000"/>
              </a:lnSpc>
              <a:spcBef>
                <a:spcPts val="0"/>
              </a:spcBef>
              <a:spcAft>
                <a:spcPts val="0"/>
              </a:spcAft>
              <a:buClr>
                <a:schemeClr val="dk1"/>
              </a:buClr>
              <a:buSzPts val="1200"/>
              <a:buFont typeface="Calibri"/>
              <a:buChar char="-"/>
            </a:pPr>
            <a:r>
              <a:rPr lang="en-US"/>
              <a:t>Purdue’s Computer Vision Reengineering Team</a:t>
            </a:r>
            <a:endParaRPr/>
          </a:p>
          <a:p>
            <a:pPr indent="-304800" lvl="1" marL="914400" rtl="0" algn="l">
              <a:lnSpc>
                <a:spcPct val="150000"/>
              </a:lnSpc>
              <a:spcBef>
                <a:spcPts val="0"/>
              </a:spcBef>
              <a:spcAft>
                <a:spcPts val="0"/>
              </a:spcAft>
              <a:buClr>
                <a:schemeClr val="dk1"/>
              </a:buClr>
              <a:buSzPts val="1200"/>
              <a:buFont typeface="Calibri"/>
              <a:buChar char="-"/>
            </a:pPr>
            <a:r>
              <a:rPr lang="en-US"/>
              <a:t>The goal of this team is to provide high-quality implementations of state-of-the-art DL models, porting these models from research prototypes (implemented in the PyTorch framework) to Google’s TensorFlow framework. </a:t>
            </a:r>
            <a:endParaRPr/>
          </a:p>
          <a:p>
            <a:pPr indent="-304800" lvl="1" marL="914400" rtl="0" algn="l">
              <a:lnSpc>
                <a:spcPct val="150000"/>
              </a:lnSpc>
              <a:spcBef>
                <a:spcPts val="0"/>
              </a:spcBef>
              <a:spcAft>
                <a:spcPts val="0"/>
              </a:spcAft>
              <a:buClr>
                <a:schemeClr val="dk1"/>
              </a:buClr>
              <a:buSzPts val="1200"/>
              <a:buFont typeface="Calibri"/>
              <a:buChar char="-"/>
            </a:pPr>
            <a:r>
              <a:rPr lang="en-US"/>
              <a:t>Their work was supervised and approved by Google engineers over weekly sync-ups. </a:t>
            </a:r>
            <a:endParaRPr/>
          </a:p>
          <a:p>
            <a:pPr indent="-317500" lvl="0" marL="457200" rtl="0" algn="l">
              <a:lnSpc>
                <a:spcPct val="150000"/>
              </a:lnSpc>
              <a:spcBef>
                <a:spcPts val="0"/>
              </a:spcBef>
              <a:spcAft>
                <a:spcPts val="0"/>
              </a:spcAft>
              <a:buClr>
                <a:schemeClr val="dk1"/>
              </a:buClr>
              <a:buSzPts val="1400"/>
              <a:buChar char="-"/>
            </a:pPr>
            <a:r>
              <a:rPr lang="en-US"/>
              <a:t>The team’s industry sponsor (Google) uses the team’s replication of 7 models in production in their ML applications, and has published them open-source in one of the most popular zoo repository we studied in §5.1, the TensorFlow Model Garden</a:t>
            </a:r>
            <a:endParaRPr/>
          </a:p>
          <a:p>
            <a:pPr indent="-317500" lvl="0" marL="457200" rtl="0" algn="l">
              <a:lnSpc>
                <a:spcPct val="150000"/>
              </a:lnSpc>
              <a:spcBef>
                <a:spcPts val="0"/>
              </a:spcBef>
              <a:spcAft>
                <a:spcPts val="0"/>
              </a:spcAft>
              <a:buClr>
                <a:schemeClr val="dk1"/>
              </a:buClr>
              <a:buSzPts val="1400"/>
              <a:buChar char="-"/>
            </a:pPr>
            <a:r>
              <a:t/>
            </a:r>
            <a:endParaRPr/>
          </a:p>
          <a:p>
            <a:pPr indent="-304800" lvl="0" marL="457200" rtl="0" algn="l">
              <a:lnSpc>
                <a:spcPct val="150000"/>
              </a:lnSpc>
              <a:spcBef>
                <a:spcPts val="0"/>
              </a:spcBef>
              <a:spcAft>
                <a:spcPts val="0"/>
              </a:spcAft>
              <a:buClr>
                <a:schemeClr val="dk1"/>
              </a:buClr>
              <a:buSzPts val="1200"/>
              <a:buFont typeface="Calibri"/>
              <a:buChar char="-"/>
            </a:pPr>
            <a:r>
              <a:rPr lang="en-US"/>
              <a:t>*Our study also collect the notes from weekly team meetings as one of our data source.</a:t>
            </a:r>
            <a:endParaRPr/>
          </a:p>
          <a:p>
            <a:pPr indent="-317500" lvl="0" marL="457200" rtl="0" algn="l">
              <a:lnSpc>
                <a:spcPct val="150000"/>
              </a:lnSpc>
              <a:spcBef>
                <a:spcPts val="0"/>
              </a:spcBef>
              <a:spcAft>
                <a:spcPts val="0"/>
              </a:spcAft>
              <a:buClr>
                <a:schemeClr val="dk1"/>
              </a:buClr>
              <a:buSzPts val="1400"/>
              <a:buChar char="-"/>
            </a:pPr>
            <a:r>
              <a:rPr lang="en-US"/>
              <a:t>Inspired by the method of measuring software experiences in the software engineering laboratory</a:t>
            </a:r>
            <a:endParaRPr/>
          </a:p>
          <a:p>
            <a:pPr indent="-304800" lvl="0" marL="457200" rtl="0" algn="l">
              <a:lnSpc>
                <a:spcPct val="150000"/>
              </a:lnSpc>
              <a:spcBef>
                <a:spcPts val="0"/>
              </a:spcBef>
              <a:spcAft>
                <a:spcPts val="0"/>
              </a:spcAft>
              <a:buClr>
                <a:schemeClr val="dk1"/>
              </a:buClr>
              <a:buSzPts val="1200"/>
              <a:buFont typeface="Calibri"/>
              <a:buChar char="-"/>
            </a:pPr>
            <a:r>
              <a:rPr lang="en-US"/>
              <a:t>*Most team members are third- and fourth-year undergraduate students. </a:t>
            </a:r>
            <a:endParaRPr/>
          </a:p>
          <a:p>
            <a:pPr indent="-317500" lvl="0" marL="457200" rtl="0" algn="l">
              <a:lnSpc>
                <a:spcPct val="150000"/>
              </a:lnSpc>
              <a:spcBef>
                <a:spcPts val="0"/>
              </a:spcBef>
              <a:spcAft>
                <a:spcPts val="0"/>
              </a:spcAft>
              <a:buSzPts val="1400"/>
              <a:buChar char="-"/>
            </a:pPr>
            <a:r>
              <a:t/>
            </a:r>
            <a:endParaRPr/>
          </a:p>
          <a:p>
            <a:pPr indent="-304800" lvl="0" marL="457200" rtl="0" algn="l">
              <a:lnSpc>
                <a:spcPct val="150000"/>
              </a:lnSpc>
              <a:spcBef>
                <a:spcPts val="0"/>
              </a:spcBef>
              <a:spcAft>
                <a:spcPts val="0"/>
              </a:spcAft>
              <a:buClr>
                <a:schemeClr val="dk1"/>
              </a:buClr>
              <a:buSzPts val="1200"/>
              <a:buFont typeface="Calibri"/>
              <a:buChar char="-"/>
            </a:pPr>
            <a:r>
              <a:rPr lang="en-US"/>
              <a:t>Summary:</a:t>
            </a:r>
            <a:endParaRPr/>
          </a:p>
          <a:p>
            <a:pPr indent="-304800" lvl="1" marL="914400" rtl="0" algn="l">
              <a:lnSpc>
                <a:spcPct val="150000"/>
              </a:lnSpc>
              <a:spcBef>
                <a:spcPts val="0"/>
              </a:spcBef>
              <a:spcAft>
                <a:spcPts val="0"/>
              </a:spcAft>
              <a:buClr>
                <a:schemeClr val="dk1"/>
              </a:buClr>
              <a:buSzPts val="1200"/>
              <a:buFont typeface="Calibri"/>
              <a:buChar char="-"/>
            </a:pPr>
            <a:r>
              <a:rPr lang="en-US"/>
              <a:t>7,643 lines of code</a:t>
            </a:r>
            <a:endParaRPr/>
          </a:p>
          <a:p>
            <a:pPr indent="-304800" lvl="1" marL="914400" rtl="0" algn="l">
              <a:lnSpc>
                <a:spcPct val="150000"/>
              </a:lnSpc>
              <a:spcBef>
                <a:spcPts val="0"/>
              </a:spcBef>
              <a:spcAft>
                <a:spcPts val="0"/>
              </a:spcAft>
              <a:buClr>
                <a:schemeClr val="dk1"/>
              </a:buClr>
              <a:buSzPts val="1200"/>
              <a:buFont typeface="Calibri"/>
              <a:buChar char="-"/>
            </a:pPr>
            <a:r>
              <a:rPr b="1" lang="en-US"/>
              <a:t>$105K</a:t>
            </a:r>
            <a:r>
              <a:rPr lang="en-US"/>
              <a:t> ($15K/model, $5K VM and storage, $60K for HW accelerator)</a:t>
            </a:r>
            <a:endParaRPr/>
          </a:p>
        </p:txBody>
      </p:sp>
      <p:sp>
        <p:nvSpPr>
          <p:cNvPr id="452" name="Google Shape;452;g30e76d3f760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30e76d3f76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g30e76d3f760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505050"/>
              </a:buClr>
              <a:buSzPts val="1200"/>
              <a:buFont typeface="Arial"/>
              <a:buChar char="-"/>
            </a:pPr>
            <a:r>
              <a:rPr lang="en-US"/>
              <a:t>Our reengineering work informed the interview study</a:t>
            </a:r>
            <a:endParaRPr/>
          </a:p>
        </p:txBody>
      </p:sp>
      <p:sp>
        <p:nvSpPr>
          <p:cNvPr id="475" name="Google Shape;475;g30e76d3f760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30f57bf3b07_1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6" name="Google Shape;486;g30f57bf3b07_1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Challenges: The four main challenges in the DL reengineering process are model operationalization, performance debugging, portability of DL operations, and customized data pipeline</a:t>
            </a:r>
            <a:endParaRPr sz="1100">
              <a:latin typeface="Arial"/>
              <a:ea typeface="Arial"/>
              <a:cs typeface="Arial"/>
              <a:sym typeface="Arial"/>
            </a:endParaRPr>
          </a:p>
          <a:p>
            <a:pPr indent="0" lvl="0" marL="0" rtl="0" algn="l">
              <a:spcBef>
                <a:spcPts val="0"/>
              </a:spcBef>
              <a:spcAft>
                <a:spcPts val="0"/>
              </a:spcAft>
              <a:buNone/>
            </a:pPr>
            <a:r>
              <a:rPr b="1" lang="en-US" sz="2200">
                <a:solidFill>
                  <a:srgbClr val="262626"/>
                </a:solidFill>
              </a:rPr>
              <a:t>VERBAL ONLY IS BELOW.</a:t>
            </a:r>
            <a:endParaRPr b="1" sz="2200">
              <a:solidFill>
                <a:srgbClr val="262626"/>
              </a:solidFill>
            </a:endParaRPr>
          </a:p>
          <a:p>
            <a:pPr indent="0" lvl="0" marL="0" rtl="0" algn="l">
              <a:spcBef>
                <a:spcPts val="0"/>
              </a:spcBef>
              <a:spcAft>
                <a:spcPts val="0"/>
              </a:spcAft>
              <a:buClr>
                <a:schemeClr val="dk1"/>
              </a:buClr>
              <a:buSzPts val="1100"/>
              <a:buFont typeface="Arial"/>
              <a:buNone/>
            </a:pPr>
            <a:r>
              <a:rPr b="1" lang="en-US" sz="2200">
                <a:solidFill>
                  <a:srgbClr val="262626"/>
                </a:solidFill>
              </a:rPr>
              <a:t>^ Verbally note that we have an ISSTA paper about portability and give the cite at the bottom, it’s cool to have multiple related works like this</a:t>
            </a:r>
            <a:endParaRPr b="1" sz="2200">
              <a:solidFill>
                <a:srgbClr val="262626"/>
              </a:solidFill>
            </a:endParaRPr>
          </a:p>
          <a:p>
            <a:pPr indent="0" lvl="0" marL="0" rtl="0" algn="l">
              <a:lnSpc>
                <a:spcPct val="115000"/>
              </a:lnSpc>
              <a:spcBef>
                <a:spcPts val="0"/>
              </a:spcBef>
              <a:spcAft>
                <a:spcPts val="0"/>
              </a:spcAft>
              <a:buNone/>
            </a:pPr>
            <a:r>
              <a:t/>
            </a:r>
            <a:endParaRPr sz="1100">
              <a:latin typeface="Arial"/>
              <a:ea typeface="Arial"/>
              <a:cs typeface="Arial"/>
              <a:sym typeface="Arial"/>
            </a:endParaRPr>
          </a:p>
        </p:txBody>
      </p:sp>
      <p:sp>
        <p:nvSpPr>
          <p:cNvPr id="487" name="Google Shape;487;g30f57bf3b07_1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After Item 2:</a:t>
            </a:r>
            <a:endParaRPr/>
          </a:p>
          <a:p>
            <a:pPr indent="-317500" lvl="0" marL="457200" rtl="0" algn="l">
              <a:lnSpc>
                <a:spcPct val="100000"/>
              </a:lnSpc>
              <a:spcBef>
                <a:spcPts val="0"/>
              </a:spcBef>
              <a:spcAft>
                <a:spcPts val="0"/>
              </a:spcAft>
              <a:buSzPts val="1400"/>
              <a:buChar char="-"/>
            </a:pPr>
            <a:r>
              <a:rPr lang="en-US"/>
              <a:t>We synthesized results as a reengineering process workflow</a:t>
            </a:r>
            <a:endParaRPr/>
          </a:p>
        </p:txBody>
      </p:sp>
      <p:sp>
        <p:nvSpPr>
          <p:cNvPr id="279" name="Google Shape;27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sz="1200"/>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g2fa9e99e674_0_2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2fa9e99e674_0_2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30f57bf3b07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30f57bf3b07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rPr b="1" lang="en-US"/>
              <a:t>The reader may note the relative linearity of the model given in Fig. 12. Our findings from both the failure analysis and the interview study suggest that during DL reengineering, the system requirements and many design elements are well understood, reducing the need for iteration</a:t>
            </a:r>
            <a:endParaRPr b="1"/>
          </a:p>
        </p:txBody>
      </p:sp>
      <p:sp>
        <p:nvSpPr>
          <p:cNvPr id="503" name="Google Shape;503;g30f57bf3b07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chemeClr val="dk1"/>
              </a:buClr>
              <a:buSzPts val="1200"/>
              <a:buFont typeface="Calibri"/>
              <a:buChar char="-"/>
            </a:pPr>
            <a:r>
              <a:rPr b="1" lang="en-US"/>
              <a:t>Direction 1: Standardized Practices</a:t>
            </a:r>
            <a:r>
              <a:rPr lang="en-US"/>
              <a:t> : The state of practice in DL reengineering involves many challenges that can be tied to inadequate documentation and tooling. These challenges might be addressed with standardized documentation, checklists for replication, and automation that analyzes repositories and connects them to research papers.</a:t>
            </a:r>
            <a:endParaRPr/>
          </a:p>
          <a:p>
            <a:pPr indent="-184150" lvl="0" marL="171450" marR="0" rtl="0" algn="l">
              <a:lnSpc>
                <a:spcPct val="100000"/>
              </a:lnSpc>
              <a:spcBef>
                <a:spcPts val="0"/>
              </a:spcBef>
              <a:spcAft>
                <a:spcPts val="0"/>
              </a:spcAft>
              <a:buSzPts val="1400"/>
              <a:buChar char="-"/>
            </a:pPr>
            <a:r>
              <a:rPr b="1" lang="en-US"/>
              <a:t>Direction 2:Support for Reengineering Validation</a:t>
            </a:r>
            <a:r>
              <a:rPr lang="en-US"/>
              <a:t> :The reengineering challenges we identified emphasize the need for better validation and debugging tools tailored to specific stages of DL reengineering. We observed particular gaps in the stages of Data Pipeline (e.g., for data quality and augmentation defects) and Training (e.g., for performance defects), as well as in the efficient development of unit and differential tests.</a:t>
            </a:r>
            <a:endParaRPr/>
          </a:p>
          <a:p>
            <a:pPr indent="-184150" lvl="0" marL="171450" marR="0" rtl="0" algn="l">
              <a:lnSpc>
                <a:spcPct val="100000"/>
              </a:lnSpc>
              <a:spcBef>
                <a:spcPts val="0"/>
              </a:spcBef>
              <a:spcAft>
                <a:spcPts val="0"/>
              </a:spcAft>
              <a:buSzPts val="1400"/>
              <a:buChar char="-"/>
            </a:pPr>
            <a:r>
              <a:rPr b="1" lang="en-US"/>
              <a:t>Direction 3: Beyond manual reengineering</a:t>
            </a:r>
            <a:r>
              <a:rPr lang="en-US"/>
              <a:t>: We found that practitioners perform DL model reengineering by hand, with limited automated support. Future work could examine automated model conversion from framework to framework, automated model component extraction for reuse, and domainspecific languages for DL mathematics.</a:t>
            </a:r>
            <a:endParaRPr/>
          </a:p>
          <a:p>
            <a:pPr indent="-184150" lvl="0" marL="171450" marR="0" rtl="0" algn="l">
              <a:lnSpc>
                <a:spcPct val="100000"/>
              </a:lnSpc>
              <a:spcBef>
                <a:spcPts val="0"/>
              </a:spcBef>
              <a:spcAft>
                <a:spcPts val="0"/>
              </a:spcAft>
              <a:buSzPts val="1400"/>
              <a:buChar char="-"/>
            </a:pPr>
            <a:r>
              <a:rPr b="1" lang="en-US"/>
              <a:t>Direction 4: Further empirical work:</a:t>
            </a:r>
            <a:r>
              <a:rPr lang="en-US"/>
              <a:t> We found substantial disagreement between our results and prior work on DL failures, suggesting that our “process” focus may yield different results than a traditional “product”-focused failure analysis. Through the lens of DL reengineering, our study exposed many areas for deeper study, such as how individual classes of DL reengineering failures should be solved, and the compounding effect of discrepancies in upstream models. New datasets of DL models should simplify further study in this topic</a:t>
            </a:r>
            <a:endParaRPr/>
          </a:p>
        </p:txBody>
      </p:sp>
      <p:sp>
        <p:nvSpPr>
          <p:cNvPr id="510" name="Google Shape;510;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8" name="Google Shape;51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By the way, I’m on the job market this year!</a:t>
            </a:r>
            <a:endParaRPr/>
          </a:p>
        </p:txBody>
      </p:sp>
      <p:sp>
        <p:nvSpPr>
          <p:cNvPr id="519" name="Google Shape;51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6" name="Google Shape;53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0eaf01509c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30eaf01509c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723900" rtl="0" algn="l">
              <a:lnSpc>
                <a:spcPct val="115000"/>
              </a:lnSpc>
              <a:spcBef>
                <a:spcPts val="0"/>
              </a:spcBef>
              <a:spcAft>
                <a:spcPts val="0"/>
              </a:spcAft>
              <a:buClr>
                <a:srgbClr val="1D1C1D"/>
              </a:buClr>
              <a:buSzPts val="1150"/>
              <a:buNone/>
            </a:pPr>
            <a:r>
              <a:rPr lang="en-US" sz="1150">
                <a:solidFill>
                  <a:srgbClr val="1D1C1D"/>
                </a:solidFill>
                <a:highlight>
                  <a:srgbClr val="FFFFFF"/>
                </a:highlight>
                <a:latin typeface="Arial"/>
                <a:ea typeface="Arial"/>
                <a:cs typeface="Arial"/>
                <a:sym typeface="Arial"/>
              </a:rPr>
              <a:t>the process is still similar so majority of our findings are still generalizable but we expect some nuance in LLM reengineering because of the reuse methods (prompt engineering and few shot learning) are different</a:t>
            </a:r>
            <a:endParaRPr sz="1150">
              <a:solidFill>
                <a:srgbClr val="1D1C1D"/>
              </a:solidFill>
              <a:highlight>
                <a:srgbClr val="FFFFFF"/>
              </a:highlight>
              <a:latin typeface="Arial"/>
              <a:ea typeface="Arial"/>
              <a:cs typeface="Arial"/>
              <a:sym typeface="Arial"/>
            </a:endParaRPr>
          </a:p>
          <a:p>
            <a:pPr indent="-228600" lvl="0" marL="457200" rtl="0" algn="l">
              <a:lnSpc>
                <a:spcPct val="115000"/>
              </a:lnSpc>
              <a:spcBef>
                <a:spcPts val="0"/>
              </a:spcBef>
              <a:spcAft>
                <a:spcPts val="0"/>
              </a:spcAft>
              <a:buClr>
                <a:srgbClr val="1D1C1D"/>
              </a:buClr>
              <a:buSzPts val="1150"/>
              <a:buNone/>
            </a:pPr>
            <a:r>
              <a:t/>
            </a:r>
            <a:endParaRPr sz="1150">
              <a:solidFill>
                <a:srgbClr val="1D1C1D"/>
              </a:solidFill>
              <a:highlight>
                <a:srgbClr val="FFFFFF"/>
              </a:highlight>
              <a:latin typeface="Arial"/>
              <a:ea typeface="Arial"/>
              <a:cs typeface="Arial"/>
              <a:sym typeface="Arial"/>
            </a:endParaRPr>
          </a:p>
          <a:p>
            <a:pPr indent="-95250" lvl="0" marL="171450" marR="0" rtl="0" algn="l">
              <a:lnSpc>
                <a:spcPct val="100000"/>
              </a:lnSpc>
              <a:spcBef>
                <a:spcPts val="0"/>
              </a:spcBef>
              <a:spcAft>
                <a:spcPts val="0"/>
              </a:spcAft>
              <a:buClr>
                <a:schemeClr val="dk1"/>
              </a:buClr>
              <a:buSzPts val="1200"/>
              <a:buFont typeface="Calibri"/>
              <a:buNone/>
            </a:pPr>
            <a:r>
              <a:t/>
            </a:r>
            <a:endParaRPr b="1"/>
          </a:p>
        </p:txBody>
      </p:sp>
      <p:sp>
        <p:nvSpPr>
          <p:cNvPr id="545" name="Google Shape;545;g30eaf01509c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fa9e99e674_0_4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fa9e99e674_0_4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Calibri"/>
              <a:buNone/>
            </a:pPr>
            <a:r>
              <a:t/>
            </a:r>
            <a:endParaRPr b="1"/>
          </a:p>
        </p:txBody>
      </p:sp>
      <p:sp>
        <p:nvSpPr>
          <p:cNvPr id="564" name="Google Shape;564;g2fa9e99e674_0_4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0f2ce8d5fa_0_1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g30f2ce8d5fa_0_1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11150" lvl="1" marL="914400" rtl="0" algn="l">
              <a:lnSpc>
                <a:spcPct val="115000"/>
              </a:lnSpc>
              <a:spcBef>
                <a:spcPts val="0"/>
              </a:spcBef>
              <a:spcAft>
                <a:spcPts val="0"/>
              </a:spcAft>
              <a:buClr>
                <a:schemeClr val="dk1"/>
              </a:buClr>
              <a:buSzPts val="1300"/>
              <a:buChar char="○"/>
            </a:pPr>
            <a:r>
              <a:t/>
            </a:r>
            <a:endParaRPr sz="13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t>
            </a:r>
            <a:r>
              <a:rPr lang="en-US" sz="1800">
                <a:latin typeface="Arial"/>
                <a:ea typeface="Arial"/>
                <a:cs typeface="Arial"/>
                <a:sym typeface="Arial"/>
              </a:rPr>
              <a:t>Almost all reproducibility defects are reported by re-users.</a:t>
            </a:r>
            <a:endParaRPr sz="18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t>
            </a:r>
            <a:r>
              <a:rPr lang="en-US" sz="1800">
                <a:latin typeface="Arial"/>
                <a:ea typeface="Arial"/>
                <a:cs typeface="Arial"/>
                <a:sym typeface="Arial"/>
              </a:rPr>
              <a:t>The absence of reproducibility defects from replicators was more surprising.</a:t>
            </a:r>
            <a:endParaRPr sz="18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184150" lvl="0" marL="171450" rtl="0" algn="l">
              <a:lnSpc>
                <a:spcPct val="100000"/>
              </a:lnSpc>
              <a:spcBef>
                <a:spcPts val="0"/>
              </a:spcBef>
              <a:spcAft>
                <a:spcPts val="0"/>
              </a:spcAft>
              <a:buSzPts val="1400"/>
              <a:buChar char="-"/>
            </a:pPr>
            <a:r>
              <a:rPr b="1" lang="en-US"/>
              <a:t>Second Figure:</a:t>
            </a:r>
            <a:endParaRPr b="1"/>
          </a:p>
          <a:p>
            <a:pPr indent="-304800" lvl="0" marL="457200" rtl="0" algn="l">
              <a:spcBef>
                <a:spcPts val="0"/>
              </a:spcBef>
              <a:spcAft>
                <a:spcPts val="0"/>
              </a:spcAft>
              <a:buClr>
                <a:srgbClr val="505050"/>
              </a:buClr>
              <a:buSzPts val="1200"/>
              <a:buChar char="-"/>
            </a:pPr>
            <a:r>
              <a:rPr lang="en-US" sz="1400">
                <a:latin typeface="Arial"/>
                <a:ea typeface="Arial"/>
                <a:cs typeface="Arial"/>
                <a:sym typeface="Arial"/>
              </a:rPr>
              <a:t>We also consider different DL stages, and we distinguished between </a:t>
            </a:r>
            <a:r>
              <a:rPr b="1" i="1" lang="en-US" sz="1400">
                <a:latin typeface="Arial"/>
                <a:ea typeface="Arial"/>
                <a:cs typeface="Arial"/>
                <a:sym typeface="Arial"/>
              </a:rPr>
              <a:t>environment</a:t>
            </a:r>
            <a:r>
              <a:rPr lang="en-US" sz="1400">
                <a:latin typeface="Arial"/>
                <a:ea typeface="Arial"/>
                <a:cs typeface="Arial"/>
                <a:sym typeface="Arial"/>
              </a:rPr>
              <a:t>,</a:t>
            </a:r>
            <a:r>
              <a:rPr b="1" i="1" lang="en-US" sz="1400">
                <a:latin typeface="Arial"/>
                <a:ea typeface="Arial"/>
                <a:cs typeface="Arial"/>
                <a:sym typeface="Arial"/>
              </a:rPr>
              <a:t> training</a:t>
            </a:r>
            <a:r>
              <a:rPr lang="en-US" sz="1400">
                <a:latin typeface="Arial"/>
                <a:ea typeface="Arial"/>
                <a:cs typeface="Arial"/>
                <a:sym typeface="Arial"/>
              </a:rPr>
              <a:t>,</a:t>
            </a:r>
            <a:r>
              <a:rPr b="1" i="1" lang="en-US" sz="1400">
                <a:latin typeface="Arial"/>
                <a:ea typeface="Arial"/>
                <a:cs typeface="Arial"/>
                <a:sym typeface="Arial"/>
              </a:rPr>
              <a:t> data pipeline</a:t>
            </a:r>
            <a:r>
              <a:rPr lang="en-US" sz="1400">
                <a:latin typeface="Arial"/>
                <a:ea typeface="Arial"/>
                <a:cs typeface="Arial"/>
                <a:sym typeface="Arial"/>
              </a:rPr>
              <a:t>,</a:t>
            </a:r>
            <a:r>
              <a:rPr b="1" i="1" lang="en-US" sz="1400">
                <a:latin typeface="Arial"/>
                <a:ea typeface="Arial"/>
                <a:cs typeface="Arial"/>
                <a:sym typeface="Arial"/>
              </a:rPr>
              <a:t> modeling.</a:t>
            </a:r>
            <a:endParaRPr sz="14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lang="en-US" sz="1800">
                <a:latin typeface="Arial"/>
                <a:ea typeface="Arial"/>
                <a:cs typeface="Arial"/>
                <a:sym typeface="Arial"/>
              </a:rPr>
              <a:t>90% defects are reported in environment, training, and data pipeline.</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lang="en-US" sz="1800">
                <a:latin typeface="Arial"/>
                <a:ea typeface="Arial"/>
                <a:cs typeface="Arial"/>
                <a:sym typeface="Arial"/>
              </a:rPr>
              <a:t>The vast majority (67%) of reproducibility defects are in the training stage.</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lang="en-US" sz="1800">
                <a:latin typeface="Arial"/>
                <a:ea typeface="Arial"/>
                <a:cs typeface="Arial"/>
                <a:sym typeface="Arial"/>
              </a:rPr>
              <a:t>Data pipeline and modeling are less likely to have reproducibility defects.</a:t>
            </a:r>
            <a:endParaRPr sz="1800">
              <a:latin typeface="Arial"/>
              <a:ea typeface="Arial"/>
              <a:cs typeface="Arial"/>
              <a:sym typeface="Arial"/>
            </a:endParaRPr>
          </a:p>
          <a:p>
            <a:pPr indent="-304800" lvl="0" marL="457200" rtl="0" algn="l">
              <a:spcBef>
                <a:spcPts val="0"/>
              </a:spcBef>
              <a:spcAft>
                <a:spcPts val="0"/>
              </a:spcAft>
              <a:buClr>
                <a:srgbClr val="505050"/>
              </a:buClr>
              <a:buSzPts val="1200"/>
              <a:buChar char="-"/>
            </a:pPr>
            <a:r>
              <a:t/>
            </a:r>
            <a:endParaRPr sz="1400">
              <a:latin typeface="Arial"/>
              <a:ea typeface="Arial"/>
              <a:cs typeface="Arial"/>
              <a:sym typeface="Arial"/>
            </a:endParaRPr>
          </a:p>
          <a:p>
            <a:pPr indent="-317500" lvl="0" marL="457200" rtl="0" algn="l">
              <a:spcBef>
                <a:spcPts val="0"/>
              </a:spcBef>
              <a:spcAft>
                <a:spcPts val="0"/>
              </a:spcAft>
              <a:buClr>
                <a:schemeClr val="dk1"/>
              </a:buClr>
              <a:buSzPts val="1400"/>
              <a:buChar char="-"/>
            </a:pPr>
            <a:r>
              <a:t/>
            </a:r>
            <a:endParaRPr/>
          </a:p>
          <a:p>
            <a:pPr indent="0" lvl="0" marL="0" rtl="0" algn="l">
              <a:lnSpc>
                <a:spcPct val="100000"/>
              </a:lnSpc>
              <a:spcBef>
                <a:spcPts val="0"/>
              </a:spcBef>
              <a:spcAft>
                <a:spcPts val="0"/>
              </a:spcAft>
              <a:buNone/>
            </a:pPr>
            <a:r>
              <a:t/>
            </a:r>
            <a:endParaRPr/>
          </a:p>
        </p:txBody>
      </p:sp>
      <p:sp>
        <p:nvSpPr>
          <p:cNvPr id="573" name="Google Shape;573;g30f2ce8d5fa_0_1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0f2ce8d5fa_0_1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4" name="Google Shape;584;g30f2ce8d5fa_0_1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900">
                <a:latin typeface="Arial"/>
                <a:ea typeface="Arial"/>
                <a:cs typeface="Arial"/>
                <a:sym typeface="Arial"/>
              </a:rPr>
              <a:t>Most Environment defects are interface defects (88%). The Data Pipeline and Modeling stages have similar distributions oriented towards assignment/initialization defects. Training defects are diverse. </a:t>
            </a:r>
            <a:endParaRPr sz="1900">
              <a:latin typeface="Arial"/>
              <a:ea typeface="Arial"/>
              <a:cs typeface="Arial"/>
              <a:sym typeface="Arial"/>
            </a:endParaRPr>
          </a:p>
          <a:p>
            <a:pPr indent="0" lvl="0" marL="0" rtl="0" algn="l">
              <a:spcBef>
                <a:spcPts val="0"/>
              </a:spcBef>
              <a:spcAft>
                <a:spcPts val="0"/>
              </a:spcAft>
              <a:buNone/>
            </a:pPr>
            <a:r>
              <a:t/>
            </a:r>
            <a:endParaRPr sz="1900">
              <a:latin typeface="Arial"/>
              <a:ea typeface="Arial"/>
              <a:cs typeface="Arial"/>
              <a:sym typeface="Arial"/>
            </a:endParaRPr>
          </a:p>
          <a:p>
            <a:pPr indent="0" lvl="0" marL="0" rtl="0" algn="l">
              <a:spcBef>
                <a:spcPts val="0"/>
              </a:spcBef>
              <a:spcAft>
                <a:spcPts val="0"/>
              </a:spcAft>
              <a:buNone/>
            </a:pPr>
            <a:r>
              <a:rPr lang="en-US" sz="1900">
                <a:latin typeface="Arial"/>
                <a:ea typeface="Arial"/>
                <a:cs typeface="Arial"/>
                <a:sym typeface="Arial"/>
              </a:rPr>
              <a:t>The </a:t>
            </a:r>
            <a:r>
              <a:rPr lang="en-US" sz="1900">
                <a:solidFill>
                  <a:srgbClr val="6FA8DC"/>
                </a:solidFill>
                <a:latin typeface="Arial"/>
                <a:ea typeface="Arial"/>
                <a:cs typeface="Arial"/>
                <a:sym typeface="Arial"/>
              </a:rPr>
              <a:t>teal</a:t>
            </a:r>
            <a:r>
              <a:rPr lang="en-US" sz="1900">
                <a:latin typeface="Arial"/>
                <a:ea typeface="Arial"/>
                <a:cs typeface="Arial"/>
                <a:sym typeface="Arial"/>
              </a:rPr>
              <a:t>, </a:t>
            </a:r>
            <a:r>
              <a:rPr lang="en-US" sz="1900">
                <a:solidFill>
                  <a:srgbClr val="3C78D8"/>
                </a:solidFill>
                <a:latin typeface="Arial"/>
                <a:ea typeface="Arial"/>
                <a:cs typeface="Arial"/>
                <a:sym typeface="Arial"/>
              </a:rPr>
              <a:t>blue</a:t>
            </a:r>
            <a:r>
              <a:rPr lang="en-US" sz="1900">
                <a:latin typeface="Arial"/>
                <a:ea typeface="Arial"/>
                <a:cs typeface="Arial"/>
                <a:sym typeface="Arial"/>
              </a:rPr>
              <a:t>, </a:t>
            </a:r>
            <a:r>
              <a:rPr lang="en-US" sz="1900">
                <a:solidFill>
                  <a:srgbClr val="CC0000"/>
                </a:solidFill>
                <a:latin typeface="Arial"/>
                <a:ea typeface="Arial"/>
                <a:cs typeface="Arial"/>
                <a:sym typeface="Arial"/>
              </a:rPr>
              <a:t>red</a:t>
            </a:r>
            <a:r>
              <a:rPr lang="en-US" sz="1900">
                <a:latin typeface="Arial"/>
                <a:ea typeface="Arial"/>
                <a:cs typeface="Arial"/>
                <a:sym typeface="Arial"/>
              </a:rPr>
              <a:t>, and </a:t>
            </a:r>
            <a:r>
              <a:rPr lang="en-US" sz="1900">
                <a:solidFill>
                  <a:srgbClr val="E69138"/>
                </a:solidFill>
                <a:latin typeface="Arial"/>
                <a:ea typeface="Arial"/>
                <a:cs typeface="Arial"/>
                <a:sym typeface="Arial"/>
              </a:rPr>
              <a:t>orange</a:t>
            </a:r>
            <a:r>
              <a:rPr lang="en-US" sz="1900">
                <a:latin typeface="Arial"/>
                <a:ea typeface="Arial"/>
                <a:cs typeface="Arial"/>
                <a:sym typeface="Arial"/>
              </a:rPr>
              <a:t> bars cover most of the defects.</a:t>
            </a:r>
            <a:endParaRPr sz="1900">
              <a:latin typeface="Arial"/>
              <a:ea typeface="Arial"/>
              <a:cs typeface="Arial"/>
              <a:sym typeface="Arial"/>
            </a:endParaRPr>
          </a:p>
          <a:p>
            <a:pPr indent="-317500" lvl="0" marL="457200" rtl="0" algn="l">
              <a:lnSpc>
                <a:spcPct val="115000"/>
              </a:lnSpc>
              <a:spcBef>
                <a:spcPts val="0"/>
              </a:spcBef>
              <a:spcAft>
                <a:spcPts val="0"/>
              </a:spcAft>
              <a:buClr>
                <a:schemeClr val="dk1"/>
              </a:buClr>
              <a:buSzPts val="1400"/>
              <a:buFont typeface="Calibri"/>
              <a:buChar char="-"/>
            </a:pPr>
            <a:r>
              <a:t/>
            </a:r>
            <a:endParaRPr sz="1400"/>
          </a:p>
          <a:p>
            <a:pPr indent="0" lvl="0" marL="0" rtl="0" algn="l">
              <a:lnSpc>
                <a:spcPct val="115000"/>
              </a:lnSpc>
              <a:spcBef>
                <a:spcPts val="0"/>
              </a:spcBef>
              <a:spcAft>
                <a:spcPts val="0"/>
              </a:spcAft>
              <a:buNone/>
            </a:pPr>
            <a:r>
              <a:t/>
            </a:r>
            <a:endParaRPr b="1" sz="1400"/>
          </a:p>
          <a:p>
            <a:pPr indent="-317500" lvl="0" marL="457200" rtl="0" algn="l">
              <a:lnSpc>
                <a:spcPct val="115000"/>
              </a:lnSpc>
              <a:spcBef>
                <a:spcPts val="0"/>
              </a:spcBef>
              <a:spcAft>
                <a:spcPts val="0"/>
              </a:spcAft>
              <a:buClr>
                <a:schemeClr val="dk1"/>
              </a:buClr>
              <a:buSzPts val="1400"/>
              <a:buFont typeface="Calibri"/>
              <a:buChar char="●"/>
            </a:pPr>
            <a:r>
              <a:rPr b="1" lang="en-US" sz="1400"/>
              <a:t>Environment</a:t>
            </a:r>
            <a:r>
              <a:rPr lang="en-US" sz="1400"/>
              <a:t>: 88% of the defects in the environment configuration are interface defects.</a:t>
            </a:r>
            <a:endParaRPr sz="1400"/>
          </a:p>
          <a:p>
            <a:pPr indent="-317500" lvl="1" marL="914400" rtl="0" algn="l">
              <a:lnSpc>
                <a:spcPct val="115000"/>
              </a:lnSpc>
              <a:spcBef>
                <a:spcPts val="0"/>
              </a:spcBef>
              <a:spcAft>
                <a:spcPts val="0"/>
              </a:spcAft>
              <a:buClr>
                <a:schemeClr val="dk1"/>
              </a:buClr>
              <a:buSzPts val="1400"/>
              <a:buFont typeface="Calibri"/>
              <a:buChar char="○"/>
            </a:pPr>
            <a:r>
              <a:rPr b="1" lang="en-US" sz="1400"/>
              <a:t>Definition: </a:t>
            </a:r>
            <a:endParaRPr b="1" sz="1400"/>
          </a:p>
          <a:p>
            <a:pPr indent="-317500" lvl="2" marL="1371600" rtl="0" algn="l">
              <a:lnSpc>
                <a:spcPct val="115000"/>
              </a:lnSpc>
              <a:spcBef>
                <a:spcPts val="0"/>
              </a:spcBef>
              <a:spcAft>
                <a:spcPts val="0"/>
              </a:spcAft>
              <a:buClr>
                <a:schemeClr val="dk1"/>
              </a:buClr>
              <a:buSzPts val="1400"/>
              <a:buFont typeface="Calibri"/>
              <a:buChar char="■"/>
            </a:pPr>
            <a:r>
              <a:rPr b="1" lang="en-US" sz="1400"/>
              <a:t>External interface: </a:t>
            </a:r>
            <a:r>
              <a:rPr lang="en-US" sz="1400"/>
              <a:t>the user interface or the interfaces with other systems, e.g. DL frameworks and APIs</a:t>
            </a:r>
            <a:endParaRPr sz="1400"/>
          </a:p>
          <a:p>
            <a:pPr indent="-317500" lvl="2" marL="1371600" rtl="0" algn="l">
              <a:lnSpc>
                <a:spcPct val="115000"/>
              </a:lnSpc>
              <a:spcBef>
                <a:spcPts val="0"/>
              </a:spcBef>
              <a:spcAft>
                <a:spcPts val="0"/>
              </a:spcAft>
              <a:buClr>
                <a:schemeClr val="dk1"/>
              </a:buClr>
              <a:buSzPts val="1400"/>
              <a:buFont typeface="Calibri"/>
              <a:buChar char="■"/>
            </a:pPr>
            <a:r>
              <a:rPr b="1" lang="en-US" sz="1400"/>
              <a:t>Internal interface: </a:t>
            </a:r>
            <a:r>
              <a:rPr lang="en-US" sz="1400"/>
              <a:t>the interface between different system components, including files and datasets</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Clr>
                <a:schemeClr val="dk1"/>
              </a:buClr>
              <a:buSzPts val="1400"/>
              <a:buFont typeface="Calibri"/>
              <a:buChar char="●"/>
            </a:pPr>
            <a:r>
              <a:rPr lang="en-US" sz="1400"/>
              <a:t>Assignment/initialization, Algorithm/method account for ~50% of defects in the other three stages.</a:t>
            </a:r>
            <a:endParaRPr sz="1400"/>
          </a:p>
          <a:p>
            <a:pPr indent="0" lvl="0" marL="457200" rtl="0" algn="l">
              <a:lnSpc>
                <a:spcPct val="115000"/>
              </a:lnSpc>
              <a:spcBef>
                <a:spcPts val="0"/>
              </a:spcBef>
              <a:spcAft>
                <a:spcPts val="0"/>
              </a:spcAft>
              <a:buNone/>
            </a:pPr>
            <a:r>
              <a:t/>
            </a:r>
            <a:endParaRPr sz="1400"/>
          </a:p>
          <a:p>
            <a:pPr indent="-317500" lvl="0" marL="457200" rtl="0" algn="l">
              <a:lnSpc>
                <a:spcPct val="115000"/>
              </a:lnSpc>
              <a:spcBef>
                <a:spcPts val="0"/>
              </a:spcBef>
              <a:spcAft>
                <a:spcPts val="0"/>
              </a:spcAft>
              <a:buClr>
                <a:schemeClr val="dk1"/>
              </a:buClr>
              <a:buSzPts val="1400"/>
              <a:buFont typeface="Calibri"/>
              <a:buChar char="●"/>
            </a:pPr>
            <a:r>
              <a:rPr b="1" lang="en-US" sz="1400"/>
              <a:t>Training</a:t>
            </a:r>
            <a:r>
              <a:rPr lang="en-US" sz="1400"/>
              <a:t>: more timing/optimization defects.</a:t>
            </a:r>
            <a:endParaRPr sz="1400"/>
          </a:p>
          <a:p>
            <a:pPr indent="-317500" lvl="0" marL="457200" rtl="0" algn="l">
              <a:lnSpc>
                <a:spcPct val="115000"/>
              </a:lnSpc>
              <a:spcBef>
                <a:spcPts val="0"/>
              </a:spcBef>
              <a:spcAft>
                <a:spcPts val="0"/>
              </a:spcAft>
              <a:buClr>
                <a:schemeClr val="dk1"/>
              </a:buClr>
              <a:buSzPts val="1400"/>
              <a:buFont typeface="Calibri"/>
              <a:buChar char="●"/>
            </a:pPr>
            <a:r>
              <a:rPr b="1" lang="en-US" sz="1400"/>
              <a:t>Data pipeline and modeling</a:t>
            </a:r>
            <a:r>
              <a:rPr lang="en-US" sz="1400"/>
              <a:t>: internal interface defects are another major type of defects</a:t>
            </a:r>
            <a:endParaRPr sz="1400"/>
          </a:p>
          <a:p>
            <a:pPr indent="0" lvl="0" marL="0" rtl="0" algn="l">
              <a:spcBef>
                <a:spcPts val="0"/>
              </a:spcBef>
              <a:spcAft>
                <a:spcPts val="0"/>
              </a:spcAft>
              <a:buNone/>
            </a:pPr>
            <a:r>
              <a:t/>
            </a:r>
            <a:endParaRPr sz="1300">
              <a:latin typeface="Arial"/>
              <a:ea typeface="Arial"/>
              <a:cs typeface="Arial"/>
              <a:sym typeface="Arial"/>
            </a:endParaRPr>
          </a:p>
          <a:p>
            <a:pPr indent="-184150" lvl="0" marL="171450" rtl="0" algn="l">
              <a:lnSpc>
                <a:spcPct val="100000"/>
              </a:lnSpc>
              <a:spcBef>
                <a:spcPts val="0"/>
              </a:spcBef>
              <a:spcAft>
                <a:spcPts val="0"/>
              </a:spcAft>
              <a:buSzPts val="1400"/>
              <a:buChar char="-"/>
            </a:pPr>
            <a:r>
              <a:t/>
            </a:r>
            <a:endParaRPr/>
          </a:p>
        </p:txBody>
      </p:sp>
      <p:sp>
        <p:nvSpPr>
          <p:cNvPr id="585" name="Google Shape;585;g30f2ce8d5fa_0_1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30f2ce8d5fa_0_1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30f2ce8d5fa_0_1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457200" rtl="0" algn="l">
              <a:lnSpc>
                <a:spcPct val="115000"/>
              </a:lnSpc>
              <a:spcBef>
                <a:spcPts val="0"/>
              </a:spcBef>
              <a:spcAft>
                <a:spcPts val="0"/>
              </a:spcAft>
              <a:buNone/>
            </a:pPr>
            <a:r>
              <a:rPr lang="en-US" sz="1700">
                <a:latin typeface="Arial"/>
                <a:ea typeface="Arial"/>
                <a:cs typeface="Arial"/>
                <a:sym typeface="Arial"/>
              </a:rPr>
              <a:t>Most Environment defects are caused by API defects (46%, 73/157). In the Data Pipeline, data preprocessing defects predominate (38%, 26/68). Most Modeling defects are due to model/weight operations (67%, 22/33). Training defects have diverse causes</a:t>
            </a:r>
            <a:endParaRPr sz="1700">
              <a:latin typeface="Arial"/>
              <a:ea typeface="Arial"/>
              <a:cs typeface="Arial"/>
              <a:sym typeface="Arial"/>
            </a:endParaRPr>
          </a:p>
          <a:p>
            <a:pPr indent="0" lvl="0" marL="457200" rtl="0" algn="l">
              <a:lnSpc>
                <a:spcPct val="115000"/>
              </a:lnSpc>
              <a:spcBef>
                <a:spcPts val="0"/>
              </a:spcBef>
              <a:spcAft>
                <a:spcPts val="0"/>
              </a:spcAft>
              <a:buNone/>
            </a:pPr>
            <a:r>
              <a:t/>
            </a:r>
            <a:endParaRPr sz="17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b="1" lang="en-US" sz="1800">
                <a:latin typeface="Arial"/>
                <a:ea typeface="Arial"/>
                <a:cs typeface="Arial"/>
                <a:sym typeface="Arial"/>
              </a:rPr>
              <a:t>Environment: </a:t>
            </a:r>
            <a:r>
              <a:rPr lang="en-US" sz="1800">
                <a:latin typeface="Arial"/>
                <a:ea typeface="Arial"/>
                <a:cs typeface="Arial"/>
                <a:sym typeface="Arial"/>
              </a:rPr>
              <a:t>API bugs, Environment configuration, GPU usage.</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b="1" lang="en-US" sz="1800">
                <a:latin typeface="Arial"/>
                <a:ea typeface="Arial"/>
                <a:cs typeface="Arial"/>
                <a:sym typeface="Arial"/>
              </a:rPr>
              <a:t>Data pipeline</a:t>
            </a:r>
            <a:r>
              <a:rPr lang="en-US" sz="1800">
                <a:latin typeface="Arial"/>
                <a:ea typeface="Arial"/>
                <a:cs typeface="Arial"/>
                <a:sym typeface="Arial"/>
              </a:rPr>
              <a:t>: data preprocessing, corrupt data, data quality.</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b="1" lang="en-US" sz="1800">
                <a:latin typeface="Arial"/>
                <a:ea typeface="Arial"/>
                <a:cs typeface="Arial"/>
                <a:sym typeface="Arial"/>
              </a:rPr>
              <a:t>Modeling</a:t>
            </a:r>
            <a:r>
              <a:rPr lang="en-US" sz="1800">
                <a:latin typeface="Arial"/>
                <a:ea typeface="Arial"/>
                <a:cs typeface="Arial"/>
                <a:sym typeface="Arial"/>
              </a:rPr>
              <a:t>: model/weight, network structure, layer properties.</a:t>
            </a:r>
            <a:endParaRPr sz="18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endParaRPr sz="1100">
              <a:latin typeface="Arial"/>
              <a:ea typeface="Arial"/>
              <a:cs typeface="Arial"/>
              <a:sym typeface="Arial"/>
            </a:endParaRPr>
          </a:p>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a:t>
            </a:r>
            <a:r>
              <a:rPr b="1" lang="en-US" sz="1800">
                <a:latin typeface="Arial"/>
                <a:ea typeface="Arial"/>
                <a:cs typeface="Arial"/>
                <a:sym typeface="Arial"/>
              </a:rPr>
              <a:t>Training</a:t>
            </a:r>
            <a:r>
              <a:rPr lang="en-US" sz="1800">
                <a:latin typeface="Arial"/>
                <a:ea typeface="Arial"/>
                <a:cs typeface="Arial"/>
                <a:sym typeface="Arial"/>
              </a:rPr>
              <a:t>: configuration, hyper-parameter tuning.</a:t>
            </a:r>
            <a:endParaRPr/>
          </a:p>
        </p:txBody>
      </p:sp>
      <p:sp>
        <p:nvSpPr>
          <p:cNvPr id="598" name="Google Shape;598;g30f2ce8d5fa_0_1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30f2ce8d5fa_0_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6" name="Google Shape;606;g30f2ce8d5fa_0_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rgbClr val="505050"/>
              </a:buClr>
              <a:buSzPts val="1200"/>
              <a:buChar char="-"/>
            </a:pPr>
            <a:r>
              <a:rPr lang="en-US" sz="1100">
                <a:latin typeface="Arial"/>
                <a:ea typeface="Arial"/>
                <a:cs typeface="Arial"/>
                <a:sym typeface="Arial"/>
              </a:rPr>
              <a:t>Challenges: The four main challenges in the DL reengineering process are model operationalization, performance debugging, portability of DL operations, and customized data pipeline</a:t>
            </a:r>
            <a:endParaRPr/>
          </a:p>
        </p:txBody>
      </p:sp>
      <p:sp>
        <p:nvSpPr>
          <p:cNvPr id="607" name="Google Shape;607;g30f2ce8d5fa_0_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0f2ce8d5fa_0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4" name="Google Shape;614;g30f2ce8d5fa_0_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Clr>
                <a:srgbClr val="505050"/>
              </a:buClr>
              <a:buSzPts val="2000"/>
              <a:buChar char="-"/>
            </a:pPr>
            <a:r>
              <a:rPr lang="en-US" sz="2000">
                <a:latin typeface="Arial"/>
                <a:ea typeface="Arial"/>
                <a:cs typeface="Arial"/>
                <a:sym typeface="Arial"/>
              </a:rPr>
              <a:t>Practices: </a:t>
            </a:r>
            <a:endParaRPr sz="2000">
              <a:latin typeface="Arial"/>
              <a:ea typeface="Arial"/>
              <a:cs typeface="Arial"/>
              <a:sym typeface="Arial"/>
            </a:endParaRPr>
          </a:p>
          <a:p>
            <a:pPr indent="-355600" lvl="1" marL="914400" rtl="0" algn="l">
              <a:lnSpc>
                <a:spcPct val="115000"/>
              </a:lnSpc>
              <a:spcBef>
                <a:spcPts val="0"/>
              </a:spcBef>
              <a:spcAft>
                <a:spcPts val="0"/>
              </a:spcAft>
              <a:buClr>
                <a:srgbClr val="505050"/>
              </a:buClr>
              <a:buSzPts val="2000"/>
              <a:buChar char="-"/>
            </a:pPr>
            <a:r>
              <a:rPr lang="en-US" sz="2000">
                <a:latin typeface="Arial"/>
                <a:ea typeface="Arial"/>
                <a:cs typeface="Arial"/>
                <a:sym typeface="Arial"/>
              </a:rPr>
              <a:t>(</a:t>
            </a:r>
            <a:r>
              <a:rPr b="1" lang="en-US" sz="2000">
                <a:latin typeface="Arial"/>
                <a:ea typeface="Arial"/>
                <a:cs typeface="Arial"/>
                <a:sym typeface="Arial"/>
              </a:rPr>
              <a:t>Interface</a:t>
            </a:r>
            <a:r>
              <a:rPr lang="en-US" sz="2000">
                <a:latin typeface="Arial"/>
                <a:ea typeface="Arial"/>
                <a:cs typeface="Arial"/>
                <a:sym typeface="Arial"/>
              </a:rPr>
              <a:t>): Interface can help unify and automate model testing, especially testing of component integration. </a:t>
            </a:r>
            <a:endParaRPr sz="2000">
              <a:latin typeface="Arial"/>
              <a:ea typeface="Arial"/>
              <a:cs typeface="Arial"/>
              <a:sym typeface="Arial"/>
            </a:endParaRPr>
          </a:p>
          <a:p>
            <a:pPr indent="-355600" lvl="1" marL="914400" rtl="0" algn="l">
              <a:lnSpc>
                <a:spcPct val="115000"/>
              </a:lnSpc>
              <a:spcBef>
                <a:spcPts val="0"/>
              </a:spcBef>
              <a:spcAft>
                <a:spcPts val="0"/>
              </a:spcAft>
              <a:buClr>
                <a:srgbClr val="505050"/>
              </a:buClr>
              <a:buSzPts val="2000"/>
              <a:buChar char="-"/>
            </a:pPr>
            <a:r>
              <a:rPr lang="en-US" sz="2000">
                <a:latin typeface="Arial"/>
                <a:ea typeface="Arial"/>
                <a:cs typeface="Arial"/>
                <a:sym typeface="Arial"/>
              </a:rPr>
              <a:t>(</a:t>
            </a:r>
            <a:r>
              <a:rPr b="1" lang="en-US" sz="2000">
                <a:latin typeface="Arial"/>
                <a:ea typeface="Arial"/>
                <a:cs typeface="Arial"/>
                <a:sym typeface="Arial"/>
              </a:rPr>
              <a:t>Testing</a:t>
            </a:r>
            <a:r>
              <a:rPr lang="en-US" sz="2000">
                <a:latin typeface="Arial"/>
                <a:ea typeface="Arial"/>
                <a:cs typeface="Arial"/>
                <a:sym typeface="Arial"/>
              </a:rPr>
              <a:t>): Validation was a common emphasis. Team employed complementary testing techniques (i.e., unit, differential, and visual testing). </a:t>
            </a:r>
            <a:endParaRPr sz="2000">
              <a:latin typeface="Arial"/>
              <a:ea typeface="Arial"/>
              <a:cs typeface="Arial"/>
              <a:sym typeface="Arial"/>
            </a:endParaRPr>
          </a:p>
          <a:p>
            <a:pPr indent="-355600" lvl="1" marL="914400" rtl="0" algn="l">
              <a:lnSpc>
                <a:spcPct val="115000"/>
              </a:lnSpc>
              <a:spcBef>
                <a:spcPts val="0"/>
              </a:spcBef>
              <a:spcAft>
                <a:spcPts val="0"/>
              </a:spcAft>
              <a:buClr>
                <a:srgbClr val="505050"/>
              </a:buClr>
              <a:buSzPts val="2000"/>
              <a:buChar char="-"/>
            </a:pPr>
            <a:r>
              <a:rPr lang="en-US" sz="2000">
                <a:latin typeface="Arial"/>
                <a:ea typeface="Arial"/>
                <a:cs typeface="Arial"/>
                <a:sym typeface="Arial"/>
              </a:rPr>
              <a:t>(</a:t>
            </a:r>
            <a:r>
              <a:rPr b="1" lang="en-US" sz="2000">
                <a:latin typeface="Arial"/>
                <a:ea typeface="Arial"/>
                <a:cs typeface="Arial"/>
                <a:sym typeface="Arial"/>
              </a:rPr>
              <a:t>Debugging</a:t>
            </a:r>
            <a:r>
              <a:rPr lang="en-US" sz="2000">
                <a:latin typeface="Arial"/>
                <a:ea typeface="Arial"/>
                <a:cs typeface="Arial"/>
                <a:sym typeface="Arial"/>
              </a:rPr>
              <a:t>): Comparing evaluation metrics after just 25% of training is a shortcut.</a:t>
            </a:r>
            <a:endParaRPr sz="2000"/>
          </a:p>
        </p:txBody>
      </p:sp>
      <p:sp>
        <p:nvSpPr>
          <p:cNvPr id="615" name="Google Shape;615;g30f2ce8d5fa_0_1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30e76d3f760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2" name="Google Shape;622;g30e76d3f760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latin typeface="Arial"/>
                <a:ea typeface="Arial"/>
                <a:cs typeface="Arial"/>
                <a:sym typeface="Arial"/>
              </a:rPr>
              <a:t>One of the ways we analyzed this data was to consider the kind of defect, and we distinguished between </a:t>
            </a:r>
            <a:r>
              <a:rPr b="1" i="1" lang="en-US" sz="1400">
                <a:latin typeface="Arial"/>
                <a:ea typeface="Arial"/>
                <a:cs typeface="Arial"/>
                <a:sym typeface="Arial"/>
              </a:rPr>
              <a:t>basic defect</a:t>
            </a:r>
            <a:r>
              <a:rPr lang="en-US" sz="1400">
                <a:latin typeface="Arial"/>
                <a:ea typeface="Arial"/>
                <a:cs typeface="Arial"/>
                <a:sym typeface="Arial"/>
              </a:rPr>
              <a:t>, </a:t>
            </a:r>
            <a:r>
              <a:rPr b="1" i="1" lang="en-US" sz="1400">
                <a:latin typeface="Arial"/>
                <a:ea typeface="Arial"/>
                <a:cs typeface="Arial"/>
                <a:sym typeface="Arial"/>
              </a:rPr>
              <a:t>evolutionary defect</a:t>
            </a:r>
            <a:r>
              <a:rPr lang="en-US" sz="1400">
                <a:latin typeface="Arial"/>
                <a:ea typeface="Arial"/>
                <a:cs typeface="Arial"/>
                <a:sym typeface="Arial"/>
              </a:rPr>
              <a:t>, and </a:t>
            </a:r>
            <a:r>
              <a:rPr b="1" i="1" lang="en-US" sz="1400">
                <a:latin typeface="Arial"/>
                <a:ea typeface="Arial"/>
                <a:cs typeface="Arial"/>
                <a:sym typeface="Arial"/>
              </a:rPr>
              <a:t>reproducibility defects</a:t>
            </a:r>
            <a:r>
              <a:rPr lang="en-US" sz="1400">
                <a:latin typeface="Arial"/>
                <a:ea typeface="Arial"/>
                <a:cs typeface="Arial"/>
                <a:sym typeface="Arial"/>
              </a:rPr>
              <a:t>.</a:t>
            </a:r>
            <a:endParaRPr sz="1400">
              <a:latin typeface="Arial"/>
              <a:ea typeface="Arial"/>
              <a:cs typeface="Arial"/>
              <a:sym typeface="Arial"/>
            </a:endParaRPr>
          </a:p>
          <a:p>
            <a:pPr indent="0" lvl="0" marL="457200" rtl="0" algn="l">
              <a:lnSpc>
                <a:spcPct val="115000"/>
              </a:lnSpc>
              <a:spcBef>
                <a:spcPts val="0"/>
              </a:spcBef>
              <a:spcAft>
                <a:spcPts val="0"/>
              </a:spcAft>
              <a:buNone/>
            </a:pPr>
            <a:r>
              <a:t/>
            </a:r>
            <a:endParaRPr b="1" sz="13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Basic</a:t>
            </a:r>
            <a:r>
              <a:rPr lang="en-US" sz="1300">
                <a:latin typeface="Arial"/>
                <a:ea typeface="Arial"/>
                <a:cs typeface="Arial"/>
                <a:sym typeface="Arial"/>
              </a:rPr>
              <a:t> </a:t>
            </a:r>
            <a:r>
              <a:rPr b="1" lang="en-US" sz="1300">
                <a:latin typeface="Arial"/>
                <a:ea typeface="Arial"/>
                <a:cs typeface="Arial"/>
                <a:sym typeface="Arial"/>
              </a:rPr>
              <a:t>defects</a:t>
            </a:r>
            <a:r>
              <a:rPr lang="en-US" sz="1300">
                <a:latin typeface="Arial"/>
                <a:ea typeface="Arial"/>
                <a:cs typeface="Arial"/>
                <a:sym typeface="Arial"/>
              </a:rPr>
              <a:t>: the code does not run (e.g., it crashes, behaves very incorrectly, or runs out of memory).</a:t>
            </a:r>
            <a:endParaRPr sz="13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Reproducibility</a:t>
            </a:r>
            <a:r>
              <a:rPr lang="en-US" sz="1300">
                <a:latin typeface="Arial"/>
                <a:ea typeface="Arial"/>
                <a:cs typeface="Arial"/>
                <a:sym typeface="Arial"/>
              </a:rPr>
              <a:t> </a:t>
            </a:r>
            <a:r>
              <a:rPr b="1" lang="en-US" sz="1300">
                <a:latin typeface="Arial"/>
                <a:ea typeface="Arial"/>
                <a:cs typeface="Arial"/>
                <a:sym typeface="Arial"/>
              </a:rPr>
              <a:t>defects</a:t>
            </a:r>
            <a:r>
              <a:rPr lang="en-US" sz="1300">
                <a:latin typeface="Arial"/>
                <a:ea typeface="Arial"/>
                <a:cs typeface="Arial"/>
                <a:sym typeface="Arial"/>
              </a:rPr>
              <a:t>: the code using the same data runs without basic defects, but does not match the documented performance (e.g., accuracy, latency). </a:t>
            </a:r>
            <a:endParaRPr sz="13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Char char="●"/>
            </a:pPr>
            <a:r>
              <a:rPr b="1" lang="en-US" sz="1300">
                <a:latin typeface="Arial"/>
                <a:ea typeface="Arial"/>
                <a:cs typeface="Arial"/>
                <a:sym typeface="Arial"/>
              </a:rPr>
              <a:t>Evolutionary defects</a:t>
            </a:r>
            <a:r>
              <a:rPr lang="en-US" sz="1300">
                <a:latin typeface="Arial"/>
                <a:ea typeface="Arial"/>
                <a:cs typeface="Arial"/>
                <a:sym typeface="Arial"/>
              </a:rPr>
              <a:t>: the code and/or data has been changed to adapt to the user’s needs. It runs without basic defects, but does not match the specification/desired performance.</a:t>
            </a:r>
            <a:endParaRPr sz="1300">
              <a:latin typeface="Arial"/>
              <a:ea typeface="Arial"/>
              <a:cs typeface="Arial"/>
              <a:sym typeface="Arial"/>
            </a:endParaRPr>
          </a:p>
          <a:p>
            <a:pPr indent="0" lvl="0" marL="457200" rtl="0" algn="l">
              <a:lnSpc>
                <a:spcPct val="115000"/>
              </a:lnSpc>
              <a:spcBef>
                <a:spcPts val="0"/>
              </a:spcBef>
              <a:spcAft>
                <a:spcPts val="0"/>
              </a:spcAft>
              <a:buNone/>
            </a:pPr>
            <a:r>
              <a:t/>
            </a:r>
            <a:endParaRPr sz="13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t>
            </a:r>
            <a:r>
              <a:rPr lang="en-US" sz="1800">
                <a:latin typeface="Arial"/>
                <a:ea typeface="Arial"/>
                <a:cs typeface="Arial"/>
                <a:sym typeface="Arial"/>
              </a:rPr>
              <a:t>Most defects are identified in user “forks”.</a:t>
            </a:r>
            <a:endParaRPr sz="18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a:t>
            </a:r>
            <a:r>
              <a:rPr lang="en-US" sz="1800">
                <a:latin typeface="Arial"/>
                <a:ea typeface="Arial"/>
                <a:cs typeface="Arial"/>
                <a:sym typeface="Arial"/>
              </a:rPr>
              <a:t>Most of the basic defects in user ”forks” are due to the misunderstanding, miscommunication, or insufficient documentation.</a:t>
            </a:r>
            <a:endParaRPr sz="1800">
              <a:latin typeface="Arial"/>
              <a:ea typeface="Arial"/>
              <a:cs typeface="Arial"/>
              <a:sym typeface="Arial"/>
            </a:endParaRPr>
          </a:p>
          <a:p>
            <a:pPr indent="0" lvl="0" marL="0" rtl="0" algn="l">
              <a:spcBef>
                <a:spcPts val="0"/>
              </a:spcBef>
              <a:spcAft>
                <a:spcPts val="0"/>
              </a:spcAft>
              <a:buNone/>
            </a:pPr>
            <a:r>
              <a:t/>
            </a:r>
            <a:endParaRPr sz="1400">
              <a:latin typeface="Arial"/>
              <a:ea typeface="Arial"/>
              <a:cs typeface="Arial"/>
              <a:sym typeface="Arial"/>
            </a:endParaRPr>
          </a:p>
          <a:p>
            <a:pPr indent="-184150" lvl="0" marL="171450" rtl="0" algn="l">
              <a:lnSpc>
                <a:spcPct val="100000"/>
              </a:lnSpc>
              <a:spcBef>
                <a:spcPts val="0"/>
              </a:spcBef>
              <a:spcAft>
                <a:spcPts val="0"/>
              </a:spcAft>
              <a:buSzPts val="1400"/>
              <a:buChar char="-"/>
            </a:pPr>
            <a:r>
              <a:t/>
            </a:r>
            <a:endParaRPr/>
          </a:p>
        </p:txBody>
      </p:sp>
      <p:sp>
        <p:nvSpPr>
          <p:cNvPr id="623" name="Google Shape;623;g30e76d3f760_0_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30e76d3f760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3" name="Google Shape;633;g30e76d3f760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71450" lvl="0" marL="171450" rtl="0" algn="l">
              <a:lnSpc>
                <a:spcPct val="100000"/>
              </a:lnSpc>
              <a:spcBef>
                <a:spcPts val="0"/>
              </a:spcBef>
              <a:spcAft>
                <a:spcPts val="0"/>
              </a:spcAft>
              <a:buClr>
                <a:srgbClr val="505050"/>
              </a:buClr>
              <a:buSzPts val="1200"/>
              <a:buFont typeface="Arial"/>
              <a:buChar char="-"/>
            </a:pPr>
            <a:r>
              <a:t/>
            </a:r>
            <a:endParaRPr/>
          </a:p>
        </p:txBody>
      </p:sp>
      <p:sp>
        <p:nvSpPr>
          <p:cNvPr id="634" name="Google Shape;634;g30e76d3f760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1" i="0" lang="en-US" sz="1200" u="none" cap="none" strike="noStrike">
                <a:solidFill>
                  <a:srgbClr val="000000"/>
                </a:solidFill>
                <a:latin typeface="Times New Roman"/>
                <a:ea typeface="Times New Roman"/>
                <a:cs typeface="Times New Roman"/>
                <a:sym typeface="Times New Roman"/>
              </a:rPr>
              <a:t>‹#›</a:t>
            </a:fld>
            <a:endParaRPr b="1" i="0" sz="1200" u="none" cap="none"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5505122360270894_4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5505122360270894_4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95250" lvl="2" marL="171450" rtl="0" algn="l">
              <a:lnSpc>
                <a:spcPct val="100000"/>
              </a:lnSpc>
              <a:spcBef>
                <a:spcPts val="0"/>
              </a:spcBef>
              <a:spcAft>
                <a:spcPts val="0"/>
              </a:spcAft>
              <a:buClr>
                <a:schemeClr val="dk1"/>
              </a:buClr>
              <a:buSzPts val="1200"/>
              <a:buFont typeface="Calibri"/>
              <a:buNone/>
            </a:pPr>
            <a:r>
              <a:rPr lang="en-US" sz="1500"/>
              <a:t>Prior work (blue box) may have accidentally captured reengineering activities, but it did not describe reengineering activities as a distinct activity and was generally from “product” view. We specifically focus on model reengineering activities and “process” view (red box). </a:t>
            </a:r>
            <a:endParaRPr sz="1500"/>
          </a:p>
          <a:p>
            <a:pPr indent="0" lvl="2" marL="0" rtl="0" algn="l">
              <a:lnSpc>
                <a:spcPct val="100000"/>
              </a:lnSpc>
              <a:spcBef>
                <a:spcPts val="0"/>
              </a:spcBef>
              <a:spcAft>
                <a:spcPts val="0"/>
              </a:spcAft>
              <a:buClr>
                <a:schemeClr val="dk1"/>
              </a:buClr>
              <a:buSzPts val="1200"/>
              <a:buFont typeface="Calibri"/>
              <a:buNone/>
            </a:pPr>
            <a:r>
              <a:t/>
            </a:r>
            <a:endParaRPr sz="1500"/>
          </a:p>
          <a:p>
            <a:pPr indent="-95250" lvl="2" marL="171450" rtl="0" algn="l">
              <a:lnSpc>
                <a:spcPct val="100000"/>
              </a:lnSpc>
              <a:spcBef>
                <a:spcPts val="0"/>
              </a:spcBef>
              <a:spcAft>
                <a:spcPts val="0"/>
              </a:spcAft>
              <a:buClr>
                <a:schemeClr val="dk1"/>
              </a:buClr>
              <a:buSzPts val="1200"/>
              <a:buFont typeface="Calibri"/>
              <a:buNone/>
            </a:pPr>
            <a:r>
              <a:rPr lang="en-US" sz="1500"/>
              <a:t>Prior work conducted a literature review of existing failure studies and revealed a gap in the understanding of the causal chain of defects. This gap suggests the need for failure analysis approaches that go beyond simply analyzing the product itself. A “beyond-the-product” interpretation of failures is needed to gain a more detailed understanding of how defects arise. </a:t>
            </a:r>
            <a:endParaRPr sz="1500"/>
          </a:p>
          <a:p>
            <a:pPr indent="-95250" lvl="2" marL="171450" rtl="0" algn="l">
              <a:lnSpc>
                <a:spcPct val="100000"/>
              </a:lnSpc>
              <a:spcBef>
                <a:spcPts val="0"/>
              </a:spcBef>
              <a:spcAft>
                <a:spcPts val="0"/>
              </a:spcAft>
              <a:buClr>
                <a:schemeClr val="dk1"/>
              </a:buClr>
              <a:buSzPts val="1200"/>
              <a:buFont typeface="Calibri"/>
              <a:buNone/>
            </a:pPr>
            <a:r>
              <a:t/>
            </a:r>
            <a:endParaRPr sz="1500"/>
          </a:p>
          <a:p>
            <a:pPr indent="-95250" lvl="2" marL="171450" rtl="0" algn="l">
              <a:lnSpc>
                <a:spcPct val="100000"/>
              </a:lnSpc>
              <a:spcBef>
                <a:spcPts val="0"/>
              </a:spcBef>
              <a:spcAft>
                <a:spcPts val="0"/>
              </a:spcAft>
              <a:buClr>
                <a:schemeClr val="dk1"/>
              </a:buClr>
              <a:buSzPts val="1200"/>
              <a:buFont typeface="Calibri"/>
              <a:buNone/>
            </a:pPr>
            <a:r>
              <a:rPr lang="en-US" sz="1500"/>
              <a:t>To this end, a “process” view encapsulates the practices, activities, and procedures undertaken in the course of software development (Pressman 2005). It illuminates the steps followed, strategies employed, and challenges encountered during the process of creating software. </a:t>
            </a:r>
            <a:endParaRPr sz="1500"/>
          </a:p>
          <a:p>
            <a:pPr indent="-95250" lvl="2" marL="171450" rtl="0" algn="l">
              <a:lnSpc>
                <a:spcPct val="100000"/>
              </a:lnSpc>
              <a:spcBef>
                <a:spcPts val="0"/>
              </a:spcBef>
              <a:spcAft>
                <a:spcPts val="0"/>
              </a:spcAft>
              <a:buClr>
                <a:schemeClr val="dk1"/>
              </a:buClr>
              <a:buSzPts val="1200"/>
              <a:buFont typeface="Calibri"/>
              <a:buNone/>
            </a:pPr>
            <a:r>
              <a:rPr lang="en-US" sz="1500"/>
              <a:t>While the “product” view focuses on the resulting defects in a DL system, the “process” view would allow us to understand the steps that led to those defects (Leveson 2016, 1995) and the practices that contributed to their resolution.</a:t>
            </a:r>
            <a:endParaRPr sz="1500"/>
          </a:p>
          <a:p>
            <a:pPr indent="0" lvl="2" marL="76200" rtl="0" algn="l">
              <a:lnSpc>
                <a:spcPct val="100000"/>
              </a:lnSpc>
              <a:spcBef>
                <a:spcPts val="0"/>
              </a:spcBef>
              <a:spcAft>
                <a:spcPts val="0"/>
              </a:spcAft>
              <a:buClr>
                <a:schemeClr val="dk1"/>
              </a:buClr>
              <a:buSzPts val="1200"/>
              <a:buFont typeface="Calibri"/>
              <a:buNone/>
            </a:pPr>
            <a:r>
              <a:t/>
            </a:r>
            <a:endParaRPr sz="1500"/>
          </a:p>
        </p:txBody>
      </p:sp>
      <p:sp>
        <p:nvSpPr>
          <p:cNvPr id="293" name="Google Shape;293;g5505122360270894_4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fa9e99e674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2fa9e99e674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300">
                <a:latin typeface="Arial"/>
                <a:ea typeface="Arial"/>
                <a:cs typeface="Arial"/>
                <a:sym typeface="Arial"/>
              </a:rPr>
              <a:t>We define DL model reengineering process as: engineering activities for reusing, replicating, adapting, or enhancing an existing DL model.</a:t>
            </a:r>
            <a:endParaRPr sz="13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300">
              <a:latin typeface="Arial"/>
              <a:ea typeface="Arial"/>
              <a:cs typeface="Arial"/>
              <a:sym typeface="Arial"/>
            </a:endParaRPr>
          </a:p>
          <a:p>
            <a:pPr indent="-288925" lvl="0" marL="457200" rtl="0" algn="l">
              <a:lnSpc>
                <a:spcPct val="115000"/>
              </a:lnSpc>
              <a:spcBef>
                <a:spcPts val="0"/>
              </a:spcBef>
              <a:spcAft>
                <a:spcPts val="0"/>
              </a:spcAft>
              <a:buClr>
                <a:schemeClr val="dk1"/>
              </a:buClr>
              <a:buSzPts val="950"/>
              <a:buChar char="●"/>
            </a:pPr>
            <a:r>
              <a:rPr b="1" lang="en-US" sz="950">
                <a:highlight>
                  <a:schemeClr val="lt1"/>
                </a:highlight>
                <a:latin typeface="Arial"/>
                <a:ea typeface="Arial"/>
                <a:cs typeface="Arial"/>
                <a:sym typeface="Arial"/>
              </a:rPr>
              <a:t>Re-user</a:t>
            </a:r>
            <a:r>
              <a:rPr lang="en-US" sz="950">
                <a:highlight>
                  <a:schemeClr val="lt1"/>
                </a:highlight>
                <a:latin typeface="Arial"/>
                <a:ea typeface="Arial"/>
                <a:cs typeface="Arial"/>
                <a:sym typeface="Arial"/>
              </a:rPr>
              <a:t> Uses same code and same dataset.</a:t>
            </a:r>
            <a:endParaRPr sz="1100">
              <a:latin typeface="Arial"/>
              <a:ea typeface="Arial"/>
              <a:cs typeface="Arial"/>
              <a:sym typeface="Arial"/>
            </a:endParaRPr>
          </a:p>
          <a:p>
            <a:pPr indent="-288925" lvl="0" marL="457200" rtl="0" algn="l">
              <a:lnSpc>
                <a:spcPct val="115000"/>
              </a:lnSpc>
              <a:spcBef>
                <a:spcPts val="0"/>
              </a:spcBef>
              <a:spcAft>
                <a:spcPts val="0"/>
              </a:spcAft>
              <a:buClr>
                <a:schemeClr val="dk1"/>
              </a:buClr>
              <a:buSzPts val="950"/>
              <a:buChar char="●"/>
            </a:pPr>
            <a:r>
              <a:rPr b="1" lang="en-US" sz="950">
                <a:highlight>
                  <a:schemeClr val="lt1"/>
                </a:highlight>
                <a:latin typeface="Arial"/>
                <a:ea typeface="Arial"/>
                <a:cs typeface="Arial"/>
                <a:sym typeface="Arial"/>
              </a:rPr>
              <a:t>Adaptor</a:t>
            </a:r>
            <a:r>
              <a:rPr lang="en-US" sz="950">
                <a:highlight>
                  <a:schemeClr val="lt1"/>
                </a:highlight>
                <a:latin typeface="Arial"/>
                <a:ea typeface="Arial"/>
                <a:cs typeface="Arial"/>
                <a:sym typeface="Arial"/>
              </a:rPr>
              <a:t> Adapts code to other tasks (different dataset) and finds inconsistency compared to expectations.</a:t>
            </a:r>
            <a:endParaRPr sz="950">
              <a:highlight>
                <a:schemeClr val="lt1"/>
              </a:highlight>
              <a:latin typeface="Arial"/>
              <a:ea typeface="Arial"/>
              <a:cs typeface="Arial"/>
              <a:sym typeface="Arial"/>
            </a:endParaRPr>
          </a:p>
          <a:p>
            <a:pPr indent="-288925" lvl="0" marL="457200" rtl="0" algn="l">
              <a:lnSpc>
                <a:spcPct val="115000"/>
              </a:lnSpc>
              <a:spcBef>
                <a:spcPts val="0"/>
              </a:spcBef>
              <a:spcAft>
                <a:spcPts val="0"/>
              </a:spcAft>
              <a:buClr>
                <a:schemeClr val="dk1"/>
              </a:buClr>
              <a:buSzPts val="950"/>
              <a:buChar char="●"/>
            </a:pPr>
            <a:r>
              <a:rPr b="1" lang="en-US" sz="950">
                <a:highlight>
                  <a:schemeClr val="lt1"/>
                </a:highlight>
                <a:latin typeface="Arial"/>
                <a:ea typeface="Arial"/>
                <a:cs typeface="Arial"/>
                <a:sym typeface="Arial"/>
              </a:rPr>
              <a:t>Enhancer</a:t>
            </a:r>
            <a:r>
              <a:rPr lang="en-US" sz="950">
                <a:highlight>
                  <a:schemeClr val="lt1"/>
                </a:highlight>
                <a:latin typeface="Arial"/>
                <a:ea typeface="Arial"/>
                <a:cs typeface="Arial"/>
                <a:sym typeface="Arial"/>
              </a:rPr>
              <a:t> Adds new features (e.g.,layer modification, hyper-parameter tuning, multi-GPU training configuration).</a:t>
            </a:r>
            <a:endParaRPr sz="1100">
              <a:latin typeface="Arial"/>
              <a:ea typeface="Arial"/>
              <a:cs typeface="Arial"/>
              <a:sym typeface="Arial"/>
            </a:endParaRPr>
          </a:p>
          <a:p>
            <a:pPr indent="-288925" lvl="0" marL="457200" rtl="0" algn="l">
              <a:lnSpc>
                <a:spcPct val="115000"/>
              </a:lnSpc>
              <a:spcBef>
                <a:spcPts val="0"/>
              </a:spcBef>
              <a:spcAft>
                <a:spcPts val="0"/>
              </a:spcAft>
              <a:buClr>
                <a:schemeClr val="dk1"/>
              </a:buClr>
              <a:buSzPts val="950"/>
              <a:buChar char="●"/>
            </a:pPr>
            <a:r>
              <a:rPr b="1" lang="en-US" sz="950">
                <a:highlight>
                  <a:schemeClr val="lt1"/>
                </a:highlight>
                <a:latin typeface="Arial"/>
                <a:ea typeface="Arial"/>
                <a:cs typeface="Arial"/>
                <a:sym typeface="Arial"/>
              </a:rPr>
              <a:t>Replicator</a:t>
            </a:r>
            <a:r>
              <a:rPr lang="en-US" sz="950">
                <a:highlight>
                  <a:schemeClr val="lt1"/>
                </a:highlight>
                <a:latin typeface="Arial"/>
                <a:ea typeface="Arial"/>
                <a:cs typeface="Arial"/>
                <a:sym typeface="Arial"/>
              </a:rPr>
              <a:t> Uses same algorithm, data, and configuration, in distinct implementation (e.g.,TensorFlow vs. PyTorch)</a:t>
            </a:r>
            <a:endParaRPr sz="950">
              <a:highlight>
                <a:schemeClr val="lt1"/>
              </a:highlight>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300">
              <a:latin typeface="Arial"/>
              <a:ea typeface="Arial"/>
              <a:cs typeface="Arial"/>
              <a:sym typeface="Arial"/>
            </a:endParaRPr>
          </a:p>
          <a:p>
            <a:pPr indent="-95250" lvl="2" marL="1085850" rtl="0" algn="l">
              <a:lnSpc>
                <a:spcPct val="100000"/>
              </a:lnSpc>
              <a:spcBef>
                <a:spcPts val="0"/>
              </a:spcBef>
              <a:spcAft>
                <a:spcPts val="0"/>
              </a:spcAft>
              <a:buClr>
                <a:schemeClr val="dk1"/>
              </a:buClr>
              <a:buSzPts val="1200"/>
              <a:buFont typeface="Calibri"/>
              <a:buNone/>
            </a:pPr>
            <a:r>
              <a:t/>
            </a:r>
            <a:endParaRPr/>
          </a:p>
        </p:txBody>
      </p:sp>
      <p:sp>
        <p:nvSpPr>
          <p:cNvPr id="310" name="Google Shape;310;g2fa9e99e674_0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fa9e99e674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fa9e99e674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Though DL develop fast recently. Much attention has been paid to its technical potential [ 22 ], but relatively little attention has been paid to associated software engineering activities [12 ].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rPr lang="en-US" sz="1100">
                <a:latin typeface="Arial"/>
                <a:ea typeface="Arial"/>
                <a:cs typeface="Arial"/>
                <a:sym typeface="Arial"/>
              </a:rPr>
              <a:t>After researchers demonstrate the potential of a DL approach in solving a problem, engineering organizations may incorporate the model into their products. Practitioners often encounter problems in the process of reengineering DL models [35 , 75 ]. This task is challenging for reasons including under-documented reference models, changing requirements in both SW and HW, and the high cost of model training and evaluation [ 30 ]. In addition, personnels may have different specializations (e.g., software engineering, data science), and teams must collaborate to succeed.</a:t>
            </a:r>
            <a:endParaRPr sz="1100">
              <a:latin typeface="Arial"/>
              <a:ea typeface="Arial"/>
              <a:cs typeface="Arial"/>
              <a:sym typeface="Arial"/>
            </a:endParaRPr>
          </a:p>
          <a:p>
            <a:pPr indent="-95250" lvl="2" marL="1085850" rtl="0" algn="l">
              <a:lnSpc>
                <a:spcPct val="100000"/>
              </a:lnSpc>
              <a:spcBef>
                <a:spcPts val="0"/>
              </a:spcBef>
              <a:spcAft>
                <a:spcPts val="0"/>
              </a:spcAft>
              <a:buClr>
                <a:schemeClr val="dk1"/>
              </a:buClr>
              <a:buSzPts val="1200"/>
              <a:buFont typeface="Calibri"/>
              <a:buNone/>
            </a:pPr>
            <a:r>
              <a:t/>
            </a:r>
            <a:endParaRPr/>
          </a:p>
        </p:txBody>
      </p:sp>
      <p:sp>
        <p:nvSpPr>
          <p:cNvPr id="326" name="Google Shape;326;g2fa9e99e674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2fa9e99e674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7" name="Google Shape;337;g2fa9e99e674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2fa9e99e674_0_4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g2fa9e99e674_0_4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RQs are all for Reengineering defects and activities</a:t>
            </a:r>
            <a:endParaRPr/>
          </a:p>
        </p:txBody>
      </p:sp>
      <p:sp>
        <p:nvSpPr>
          <p:cNvPr id="344" name="Google Shape;344;g2fa9e99e674_0_4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fa9e99e674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2fa9e99e674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1625" lvl="0" marL="457200" rtl="0" algn="l">
              <a:lnSpc>
                <a:spcPct val="115000"/>
              </a:lnSpc>
              <a:spcBef>
                <a:spcPts val="0"/>
              </a:spcBef>
              <a:spcAft>
                <a:spcPts val="0"/>
              </a:spcAft>
              <a:buClr>
                <a:srgbClr val="1D1C1D"/>
              </a:buClr>
              <a:buSzPts val="1150"/>
              <a:buChar char="-"/>
            </a:pPr>
            <a:r>
              <a:rPr lang="en-US" sz="1150">
                <a:solidFill>
                  <a:srgbClr val="1D1C1D"/>
                </a:solidFill>
                <a:highlight>
                  <a:srgbClr val="FFFFFF"/>
                </a:highlight>
                <a:latin typeface="Arial"/>
                <a:ea typeface="Arial"/>
                <a:cs typeface="Arial"/>
                <a:sym typeface="Arial"/>
              </a:rPr>
              <a:t>the process is still similar so majority of our findings are still generalizable but we expect some nuance in LLM reengineering because of the reuse methods (prompt engineering and few shot learning) are different</a:t>
            </a:r>
            <a:endParaRPr/>
          </a:p>
        </p:txBody>
      </p:sp>
      <p:sp>
        <p:nvSpPr>
          <p:cNvPr id="352" name="Google Shape;352;g2fa9e99e674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imple" showMasterSp="0">
  <p:cSld name="Title slide - simple">
    <p:spTree>
      <p:nvGrpSpPr>
        <p:cNvPr id="14" name="Shape 14"/>
        <p:cNvGrpSpPr/>
        <p:nvPr/>
      </p:nvGrpSpPr>
      <p:grpSpPr>
        <a:xfrm>
          <a:off x="0" y="0"/>
          <a:ext cx="0" cy="0"/>
          <a:chOff x="0" y="0"/>
          <a:chExt cx="0" cy="0"/>
        </a:xfrm>
      </p:grpSpPr>
      <p:sp>
        <p:nvSpPr>
          <p:cNvPr id="15" name="Google Shape;15;g5505122360270894_188"/>
          <p:cNvSpPr txBox="1"/>
          <p:nvPr>
            <p:ph idx="1" type="subTitle"/>
          </p:nvPr>
        </p:nvSpPr>
        <p:spPr>
          <a:xfrm>
            <a:off x="1308100" y="2426494"/>
            <a:ext cx="6400800" cy="14109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1800"/>
              <a:buFont typeface="Times"/>
              <a:buNone/>
              <a:defRPr>
                <a:solidFill>
                  <a:srgbClr val="000000"/>
                </a:solidFill>
                <a:latin typeface="Calibri"/>
                <a:ea typeface="Calibri"/>
                <a:cs typeface="Calibri"/>
                <a:sym typeface="Calibri"/>
              </a:defRPr>
            </a:lvl1pPr>
            <a:lvl2pPr lvl="1" algn="l">
              <a:lnSpc>
                <a:spcPct val="100000"/>
              </a:lnSpc>
              <a:spcBef>
                <a:spcPts val="1000"/>
              </a:spcBef>
              <a:spcAft>
                <a:spcPts val="0"/>
              </a:spcAft>
              <a:buSzPts val="1800"/>
              <a:buChar char="•"/>
              <a:defRPr/>
            </a:lvl2pPr>
            <a:lvl3pPr lvl="2" algn="l">
              <a:lnSpc>
                <a:spcPct val="100000"/>
              </a:lnSpc>
              <a:spcBef>
                <a:spcPts val="1000"/>
              </a:spcBef>
              <a:spcAft>
                <a:spcPts val="0"/>
              </a:spcAft>
              <a:buSzPts val="1800"/>
              <a:buChar char="•"/>
              <a:defRPr/>
            </a:lvl3pPr>
            <a:lvl4pPr lvl="3" algn="l">
              <a:lnSpc>
                <a:spcPct val="100000"/>
              </a:lnSpc>
              <a:spcBef>
                <a:spcPts val="1000"/>
              </a:spcBef>
              <a:spcAft>
                <a:spcPts val="0"/>
              </a:spcAft>
              <a:buSzPts val="1800"/>
              <a:buChar char="•"/>
              <a:defRPr/>
            </a:lvl4pPr>
            <a:lvl5pPr lvl="4" algn="l">
              <a:lnSpc>
                <a:spcPct val="100000"/>
              </a:lnSpc>
              <a:spcBef>
                <a:spcPts val="1000"/>
              </a:spcBef>
              <a:spcAft>
                <a:spcPts val="0"/>
              </a:spcAft>
              <a:buSzPts val="1800"/>
              <a:buChar char="•"/>
              <a:defRPr/>
            </a:lvl5pPr>
            <a:lvl6pPr lvl="5" algn="l">
              <a:lnSpc>
                <a:spcPct val="100000"/>
              </a:lnSpc>
              <a:spcBef>
                <a:spcPts val="1000"/>
              </a:spcBef>
              <a:spcAft>
                <a:spcPts val="0"/>
              </a:spcAft>
              <a:buSzPts val="1800"/>
              <a:buChar char="•"/>
              <a:defRPr/>
            </a:lvl6pPr>
            <a:lvl7pPr lvl="6" algn="l">
              <a:lnSpc>
                <a:spcPct val="100000"/>
              </a:lnSpc>
              <a:spcBef>
                <a:spcPts val="1000"/>
              </a:spcBef>
              <a:spcAft>
                <a:spcPts val="0"/>
              </a:spcAft>
              <a:buSzPts val="1800"/>
              <a:buChar char="•"/>
              <a:defRPr/>
            </a:lvl7pPr>
            <a:lvl8pPr lvl="7" algn="l">
              <a:lnSpc>
                <a:spcPct val="100000"/>
              </a:lnSpc>
              <a:spcBef>
                <a:spcPts val="1000"/>
              </a:spcBef>
              <a:spcAft>
                <a:spcPts val="0"/>
              </a:spcAft>
              <a:buSzPts val="1800"/>
              <a:buChar char="•"/>
              <a:defRPr/>
            </a:lvl8pPr>
            <a:lvl9pPr lvl="8" algn="l">
              <a:lnSpc>
                <a:spcPct val="100000"/>
              </a:lnSpc>
              <a:spcBef>
                <a:spcPts val="1000"/>
              </a:spcBef>
              <a:spcAft>
                <a:spcPts val="0"/>
              </a:spcAft>
              <a:buSzPts val="1800"/>
              <a:buChar char="•"/>
              <a:defRPr/>
            </a:lvl9pPr>
          </a:lstStyle>
          <a:p/>
        </p:txBody>
      </p:sp>
      <p:sp>
        <p:nvSpPr>
          <p:cNvPr id="16" name="Google Shape;16;g5505122360270894_188"/>
          <p:cNvSpPr txBox="1"/>
          <p:nvPr>
            <p:ph type="ctrTitle"/>
          </p:nvPr>
        </p:nvSpPr>
        <p:spPr>
          <a:xfrm>
            <a:off x="1127125" y="1558529"/>
            <a:ext cx="7031100" cy="656100"/>
          </a:xfrm>
          <a:prstGeom prst="rect">
            <a:avLst/>
          </a:prstGeom>
          <a:solidFill>
            <a:srgbClr val="FFFFFF"/>
          </a:solidFill>
          <a:ln>
            <a:noFill/>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000000"/>
              </a:buClr>
              <a:buSzPts val="3600"/>
              <a:buFont typeface="Calibri"/>
              <a:buNone/>
              <a:defRPr sz="3600" cap="none">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 name="Google Shape;17;g5505122360270894_188"/>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18" name="Google Shape;18;g5505122360270894_188"/>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19" name="Google Shape;19;g5505122360270894_188"/>
          <p:cNvPicPr preferRelativeResize="0"/>
          <p:nvPr/>
        </p:nvPicPr>
        <p:blipFill rotWithShape="1">
          <a:blip r:embed="rId2">
            <a:alphaModFix/>
          </a:blip>
          <a:srcRect b="0" l="0" r="0" t="0"/>
          <a:stretch/>
        </p:blipFill>
        <p:spPr>
          <a:xfrm>
            <a:off x="2097131" y="4637174"/>
            <a:ext cx="3818275" cy="406938"/>
          </a:xfrm>
          <a:prstGeom prst="rect">
            <a:avLst/>
          </a:prstGeom>
          <a:noFill/>
          <a:ln>
            <a:noFill/>
          </a:ln>
        </p:spPr>
      </p:pic>
      <p:sp>
        <p:nvSpPr>
          <p:cNvPr id="20" name="Google Shape;20;g5505122360270894_188"/>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ions">
  <p:cSld name="Contributions">
    <p:spTree>
      <p:nvGrpSpPr>
        <p:cNvPr id="74" name="Shape 74"/>
        <p:cNvGrpSpPr/>
        <p:nvPr/>
      </p:nvGrpSpPr>
      <p:grpSpPr>
        <a:xfrm>
          <a:off x="0" y="0"/>
          <a:ext cx="0" cy="0"/>
          <a:chOff x="0" y="0"/>
          <a:chExt cx="0" cy="0"/>
        </a:xfrm>
      </p:grpSpPr>
      <p:sp>
        <p:nvSpPr>
          <p:cNvPr id="75" name="Google Shape;75;g5505122360270894_248"/>
          <p:cNvSpPr txBox="1"/>
          <p:nvPr>
            <p:ph idx="1" type="body"/>
          </p:nvPr>
        </p:nvSpPr>
        <p:spPr>
          <a:xfrm>
            <a:off x="595200" y="795173"/>
            <a:ext cx="6063900" cy="1378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520"/>
              </a:spcBef>
              <a:spcAft>
                <a:spcPts val="0"/>
              </a:spcAft>
              <a:buClr>
                <a:srgbClr val="000000"/>
              </a:buClr>
              <a:buSzPts val="3120"/>
              <a:buFont typeface="Calibri"/>
              <a:buNone/>
              <a:defRPr b="0" sz="2600" u="sng"/>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76" name="Google Shape;76;g5505122360270894_248"/>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77" name="Google Shape;77;g5505122360270894_248"/>
          <p:cNvSpPr/>
          <p:nvPr>
            <p:ph idx="2" type="pic"/>
          </p:nvPr>
        </p:nvSpPr>
        <p:spPr>
          <a:xfrm>
            <a:off x="1761066" y="1311966"/>
            <a:ext cx="1456200" cy="685800"/>
          </a:xfrm>
          <a:prstGeom prst="rect">
            <a:avLst/>
          </a:prstGeom>
          <a:noFill/>
          <a:ln>
            <a:noFill/>
          </a:ln>
        </p:spPr>
      </p:sp>
      <p:sp>
        <p:nvSpPr>
          <p:cNvPr id="78" name="Google Shape;78;g5505122360270894_248"/>
          <p:cNvSpPr/>
          <p:nvPr>
            <p:ph idx="3" type="pic"/>
          </p:nvPr>
        </p:nvSpPr>
        <p:spPr>
          <a:xfrm>
            <a:off x="3843866" y="1311966"/>
            <a:ext cx="1456200" cy="685800"/>
          </a:xfrm>
          <a:prstGeom prst="rect">
            <a:avLst/>
          </a:prstGeom>
          <a:noFill/>
          <a:ln>
            <a:noFill/>
          </a:ln>
        </p:spPr>
      </p:sp>
      <p:sp>
        <p:nvSpPr>
          <p:cNvPr id="79" name="Google Shape;79;g5505122360270894_248"/>
          <p:cNvSpPr txBox="1"/>
          <p:nvPr>
            <p:ph idx="4" type="body"/>
          </p:nvPr>
        </p:nvSpPr>
        <p:spPr>
          <a:xfrm>
            <a:off x="595200" y="2347410"/>
            <a:ext cx="6063900" cy="1378500"/>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520"/>
              </a:spcBef>
              <a:spcAft>
                <a:spcPts val="0"/>
              </a:spcAft>
              <a:buClr>
                <a:srgbClr val="000000"/>
              </a:buClr>
              <a:buSzPts val="3120"/>
              <a:buFont typeface="Calibri"/>
              <a:buNone/>
              <a:defRPr b="0" sz="2600" u="sng"/>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0" name="Google Shape;80;g5505122360270894_248"/>
          <p:cNvSpPr/>
          <p:nvPr>
            <p:ph idx="5" type="pic"/>
          </p:nvPr>
        </p:nvSpPr>
        <p:spPr>
          <a:xfrm>
            <a:off x="1761066" y="2864203"/>
            <a:ext cx="1456200" cy="685800"/>
          </a:xfrm>
          <a:prstGeom prst="rect">
            <a:avLst/>
          </a:prstGeom>
          <a:noFill/>
          <a:ln>
            <a:noFill/>
          </a:ln>
        </p:spPr>
      </p:sp>
      <p:sp>
        <p:nvSpPr>
          <p:cNvPr id="81" name="Google Shape;81;g5505122360270894_248"/>
          <p:cNvSpPr/>
          <p:nvPr>
            <p:ph idx="6" type="pic"/>
          </p:nvPr>
        </p:nvSpPr>
        <p:spPr>
          <a:xfrm>
            <a:off x="3843866" y="2864203"/>
            <a:ext cx="1456200" cy="685800"/>
          </a:xfrm>
          <a:prstGeom prst="rect">
            <a:avLst/>
          </a:prstGeom>
          <a:noFill/>
          <a:ln>
            <a:noFill/>
          </a:ln>
        </p:spPr>
      </p:sp>
      <p:sp>
        <p:nvSpPr>
          <p:cNvPr id="82" name="Google Shape;82;g5505122360270894_248"/>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83" name="Google Shape;83;g5505122360270894_248"/>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84" name="Shape 84"/>
        <p:cNvGrpSpPr/>
        <p:nvPr/>
      </p:nvGrpSpPr>
      <p:grpSpPr>
        <a:xfrm>
          <a:off x="0" y="0"/>
          <a:ext cx="0" cy="0"/>
          <a:chOff x="0" y="0"/>
          <a:chExt cx="0" cy="0"/>
        </a:xfrm>
      </p:grpSpPr>
      <p:sp>
        <p:nvSpPr>
          <p:cNvPr id="85" name="Google Shape;85;g5505122360270894_258"/>
          <p:cNvSpPr txBox="1"/>
          <p:nvPr/>
        </p:nvSpPr>
        <p:spPr>
          <a:xfrm>
            <a:off x="1110838" y="1407915"/>
            <a:ext cx="6128700" cy="193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b="0" i="0" lang="en-US" sz="1800" u="none" cap="none" strike="noStrike">
                <a:solidFill>
                  <a:schemeClr val="lt1"/>
                </a:solidFill>
                <a:latin typeface="Calibri"/>
                <a:ea typeface="Calibri"/>
                <a:cs typeface="Calibri"/>
                <a:sym typeface="Calibri"/>
              </a:rPr>
            </a:br>
            <a:r>
              <a:rPr b="0" i="0" lang="en-US" sz="1800" u="none" cap="none" strike="noStrik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b="0" i="0" sz="1800" u="none" cap="none" strike="noStrike">
              <a:solidFill>
                <a:schemeClr val="lt1"/>
              </a:solidFill>
              <a:latin typeface="Calibri"/>
              <a:ea typeface="Calibri"/>
              <a:cs typeface="Calibri"/>
              <a:sym typeface="Calibri"/>
            </a:endParaRPr>
          </a:p>
        </p:txBody>
      </p:sp>
      <p:sp>
        <p:nvSpPr>
          <p:cNvPr descr="PPT Accessibility URL" id="86" name="Google Shape;86;g5505122360270894_258"/>
          <p:cNvSpPr txBox="1"/>
          <p:nvPr>
            <p:ph type="ctrTitle"/>
          </p:nvPr>
        </p:nvSpPr>
        <p:spPr>
          <a:xfrm>
            <a:off x="1110837" y="3100039"/>
            <a:ext cx="5765700" cy="5661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1800"/>
              <a:buFont typeface="Arial"/>
              <a:buNone/>
              <a:defRPr b="0" i="0" sz="18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Purdue Logo" id="87" name="Google Shape;87;g5505122360270894_258"/>
          <p:cNvPicPr preferRelativeResize="0"/>
          <p:nvPr/>
        </p:nvPicPr>
        <p:blipFill rotWithShape="1">
          <a:blip r:embed="rId2">
            <a:alphaModFix/>
          </a:blip>
          <a:srcRect b="0" l="0" r="0" t="0"/>
          <a:stretch/>
        </p:blipFill>
        <p:spPr>
          <a:xfrm>
            <a:off x="383868" y="4544282"/>
            <a:ext cx="1431299" cy="256199"/>
          </a:xfrm>
          <a:prstGeom prst="rect">
            <a:avLst/>
          </a:prstGeom>
          <a:noFill/>
          <a:ln>
            <a:noFill/>
          </a:ln>
        </p:spPr>
      </p:pic>
      <p:pic>
        <p:nvPicPr>
          <p:cNvPr id="88" name="Google Shape;88;g5505122360270894_258"/>
          <p:cNvPicPr preferRelativeResize="0"/>
          <p:nvPr/>
        </p:nvPicPr>
        <p:blipFill rotWithShape="1">
          <a:blip r:embed="rId3">
            <a:alphaModFix/>
          </a:blip>
          <a:srcRect b="0" l="0" r="0" t="0"/>
          <a:stretch/>
        </p:blipFill>
        <p:spPr>
          <a:xfrm>
            <a:off x="7366000" y="0"/>
            <a:ext cx="1333500" cy="5143500"/>
          </a:xfrm>
          <a:prstGeom prst="rect">
            <a:avLst/>
          </a:prstGeom>
          <a:noFill/>
          <a:ln>
            <a:noFill/>
          </a:ln>
        </p:spPr>
      </p:pic>
      <p:cxnSp>
        <p:nvCxnSpPr>
          <p:cNvPr id="89" name="Google Shape;89;g5505122360270894_258"/>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90" name="Google Shape;90;g5505122360270894_258"/>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ful">
  <p:cSld name="Title Slide - Colorful">
    <p:bg>
      <p:bgPr>
        <a:solidFill>
          <a:schemeClr val="accent2"/>
        </a:solidFill>
      </p:bgPr>
    </p:bg>
    <p:spTree>
      <p:nvGrpSpPr>
        <p:cNvPr id="91" name="Shape 91"/>
        <p:cNvGrpSpPr/>
        <p:nvPr/>
      </p:nvGrpSpPr>
      <p:grpSpPr>
        <a:xfrm>
          <a:off x="0" y="0"/>
          <a:ext cx="0" cy="0"/>
          <a:chOff x="0" y="0"/>
          <a:chExt cx="0" cy="0"/>
        </a:xfrm>
      </p:grpSpPr>
      <p:sp>
        <p:nvSpPr>
          <p:cNvPr id="92" name="Google Shape;92;g5505122360270894_265"/>
          <p:cNvSpPr/>
          <p:nvPr/>
        </p:nvSpPr>
        <p:spPr>
          <a:xfrm>
            <a:off x="0" y="0"/>
            <a:ext cx="9144000" cy="51435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g5505122360270894_265"/>
          <p:cNvSpPr txBox="1"/>
          <p:nvPr>
            <p:ph type="ctrTitle"/>
          </p:nvPr>
        </p:nvSpPr>
        <p:spPr>
          <a:xfrm>
            <a:off x="1116116" y="1219683"/>
            <a:ext cx="7451400" cy="567900"/>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6000"/>
              <a:buFont typeface="Calibri"/>
              <a:buNone/>
              <a:defRPr b="1" i="1" sz="60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5505122360270894_265"/>
          <p:cNvSpPr txBox="1"/>
          <p:nvPr>
            <p:ph idx="1" type="subTitle"/>
          </p:nvPr>
        </p:nvSpPr>
        <p:spPr>
          <a:xfrm>
            <a:off x="1121760" y="2992563"/>
            <a:ext cx="5322300" cy="2520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pic>
        <p:nvPicPr>
          <p:cNvPr id="95" name="Google Shape;95;g5505122360270894_265"/>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96" name="Google Shape;96;g5505122360270894_265"/>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97" name="Google Shape;97;g5505122360270894_265"/>
          <p:cNvSpPr/>
          <p:nvPr>
            <p:ph idx="12" type="sldNum"/>
          </p:nvPr>
        </p:nvSpPr>
        <p:spPr>
          <a:xfrm>
            <a:off x="8410660"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98" name="Shape 98"/>
        <p:cNvGrpSpPr/>
        <p:nvPr/>
      </p:nvGrpSpPr>
      <p:grpSpPr>
        <a:xfrm>
          <a:off x="0" y="0"/>
          <a:ext cx="0" cy="0"/>
          <a:chOff x="0" y="0"/>
          <a:chExt cx="0" cy="0"/>
        </a:xfrm>
      </p:grpSpPr>
      <p:pic>
        <p:nvPicPr>
          <p:cNvPr id="99" name="Google Shape;99;g5505122360270894_272"/>
          <p:cNvPicPr preferRelativeResize="0"/>
          <p:nvPr/>
        </p:nvPicPr>
        <p:blipFill rotWithShape="1">
          <a:blip r:embed="rId2">
            <a:alphaModFix/>
          </a:blip>
          <a:srcRect b="0" l="0" r="0" t="0"/>
          <a:stretch/>
        </p:blipFill>
        <p:spPr>
          <a:xfrm>
            <a:off x="5257" y="0"/>
            <a:ext cx="6477000" cy="685800"/>
          </a:xfrm>
          <a:prstGeom prst="rect">
            <a:avLst/>
          </a:prstGeom>
          <a:noFill/>
          <a:ln>
            <a:noFill/>
          </a:ln>
        </p:spPr>
      </p:pic>
      <p:sp>
        <p:nvSpPr>
          <p:cNvPr id="100" name="Google Shape;100;g5505122360270894_272"/>
          <p:cNvSpPr txBox="1"/>
          <p:nvPr>
            <p:ph type="ctrTitle"/>
          </p:nvPr>
        </p:nvSpPr>
        <p:spPr>
          <a:xfrm>
            <a:off x="1117214" y="332006"/>
            <a:ext cx="6925800" cy="373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Calibri"/>
              <a:buNone/>
              <a:defRPr b="1" i="1" sz="36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5505122360270894_272"/>
          <p:cNvSpPr txBox="1"/>
          <p:nvPr>
            <p:ph idx="1" type="subTitle"/>
          </p:nvPr>
        </p:nvSpPr>
        <p:spPr>
          <a:xfrm>
            <a:off x="1117213" y="1008875"/>
            <a:ext cx="5491500" cy="2562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02" name="Google Shape;102;g5505122360270894_272"/>
          <p:cNvSpPr txBox="1"/>
          <p:nvPr>
            <p:ph idx="2" type="body"/>
          </p:nvPr>
        </p:nvSpPr>
        <p:spPr>
          <a:xfrm>
            <a:off x="1821465" y="1471905"/>
            <a:ext cx="5524500" cy="2558700"/>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103" name="Google Shape;103;g5505122360270894_272"/>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104" name="Google Shape;104;g5505122360270894_272"/>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105" name="Shape 105"/>
        <p:cNvGrpSpPr/>
        <p:nvPr/>
      </p:nvGrpSpPr>
      <p:grpSpPr>
        <a:xfrm>
          <a:off x="0" y="0"/>
          <a:ext cx="0" cy="0"/>
          <a:chOff x="0" y="0"/>
          <a:chExt cx="0" cy="0"/>
        </a:xfrm>
      </p:grpSpPr>
      <p:pic>
        <p:nvPicPr>
          <p:cNvPr id="106" name="Google Shape;106;g5505122360270894_279"/>
          <p:cNvPicPr preferRelativeResize="0"/>
          <p:nvPr/>
        </p:nvPicPr>
        <p:blipFill rotWithShape="1">
          <a:blip r:embed="rId2">
            <a:alphaModFix/>
          </a:blip>
          <a:srcRect b="0" l="0" r="0" t="0"/>
          <a:stretch/>
        </p:blipFill>
        <p:spPr>
          <a:xfrm>
            <a:off x="5257" y="0"/>
            <a:ext cx="6477000" cy="685800"/>
          </a:xfrm>
          <a:prstGeom prst="rect">
            <a:avLst/>
          </a:prstGeom>
          <a:noFill/>
          <a:ln>
            <a:noFill/>
          </a:ln>
        </p:spPr>
      </p:pic>
      <p:sp>
        <p:nvSpPr>
          <p:cNvPr id="107" name="Google Shape;107;g5505122360270894_279"/>
          <p:cNvSpPr txBox="1"/>
          <p:nvPr>
            <p:ph type="ctrTitle"/>
          </p:nvPr>
        </p:nvSpPr>
        <p:spPr>
          <a:xfrm>
            <a:off x="1117214" y="332006"/>
            <a:ext cx="6925800" cy="373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3600"/>
              <a:buFont typeface="Calibri"/>
              <a:buNone/>
              <a:defRPr b="1" i="1" sz="36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g5505122360270894_279"/>
          <p:cNvSpPr txBox="1"/>
          <p:nvPr>
            <p:ph idx="1" type="subTitle"/>
          </p:nvPr>
        </p:nvSpPr>
        <p:spPr>
          <a:xfrm>
            <a:off x="1117679" y="1008875"/>
            <a:ext cx="5466300" cy="253800"/>
          </a:xfrm>
          <a:prstGeom prst="rect">
            <a:avLst/>
          </a:prstGeom>
          <a:noFill/>
          <a:ln>
            <a:noFill/>
          </a:ln>
        </p:spPr>
        <p:txBody>
          <a:bodyPr anchorCtr="0" anchor="t" bIns="0" lIns="0" spcFirstLastPara="1" rIns="0" wrap="square" tIns="0">
            <a:spAutoFit/>
          </a:bodyPr>
          <a:lstStyle>
            <a:lvl1pPr lvl="0" algn="l">
              <a:lnSpc>
                <a:spcPct val="100000"/>
              </a:lnSpc>
              <a:spcBef>
                <a:spcPts val="1000"/>
              </a:spcBef>
              <a:spcAft>
                <a:spcPts val="0"/>
              </a:spcAft>
              <a:buSzPts val="2200"/>
              <a:buNone/>
              <a:defRPr b="1" i="0" sz="2200">
                <a:solidFill>
                  <a:schemeClr val="accent2"/>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09" name="Google Shape;109;g5505122360270894_279"/>
          <p:cNvSpPr txBox="1"/>
          <p:nvPr>
            <p:ph idx="2" type="body"/>
          </p:nvPr>
        </p:nvSpPr>
        <p:spPr>
          <a:xfrm>
            <a:off x="1128501" y="1438041"/>
            <a:ext cx="3443400" cy="2558700"/>
          </a:xfrm>
          <a:prstGeom prst="rect">
            <a:avLst/>
          </a:prstGeom>
          <a:noFill/>
          <a:ln>
            <a:noFill/>
          </a:ln>
        </p:spPr>
        <p:txBody>
          <a:bodyPr anchorCtr="0" anchor="t" bIns="0" lIns="0" spcFirstLastPara="1" rIns="0" wrap="square" tIns="0">
            <a:normAutofit/>
          </a:bodyPr>
          <a:lstStyle>
            <a:lvl1pPr indent="-342900" lvl="0" marL="457200" marR="0" algn="l">
              <a:lnSpc>
                <a:spcPct val="100000"/>
              </a:lnSpc>
              <a:spcBef>
                <a:spcPts val="0"/>
              </a:spcBef>
              <a:spcAft>
                <a:spcPts val="0"/>
              </a:spcAft>
              <a:buClr>
                <a:schemeClr val="dk1"/>
              </a:buClr>
              <a:buSzPts val="1800"/>
              <a:buFont typeface="Noto Sans Symbols"/>
              <a:buChar char="▪"/>
              <a:defRPr b="0" i="0" sz="18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descr="Picture or Chart" id="110" name="Google Shape;110;g5505122360270894_279"/>
          <p:cNvSpPr txBox="1"/>
          <p:nvPr>
            <p:ph idx="3" type="body"/>
          </p:nvPr>
        </p:nvSpPr>
        <p:spPr>
          <a:xfrm>
            <a:off x="4765675" y="1440656"/>
            <a:ext cx="3965700" cy="2237100"/>
          </a:xfrm>
          <a:prstGeom prst="rect">
            <a:avLst/>
          </a:prstGeom>
          <a:noFill/>
          <a:ln>
            <a:noFill/>
          </a:ln>
        </p:spPr>
        <p:txBody>
          <a:bodyPr anchorCtr="0" anchor="ctr" bIns="0" lIns="0" spcFirstLastPara="1" rIns="0" wrap="square" tIns="0">
            <a:normAutofit/>
          </a:bodyPr>
          <a:lstStyle>
            <a:lvl1pPr indent="-342900" lvl="0" marL="457200" algn="ctr">
              <a:lnSpc>
                <a:spcPct val="100000"/>
              </a:lnSpc>
              <a:spcBef>
                <a:spcPts val="1000"/>
              </a:spcBef>
              <a:spcAft>
                <a:spcPts val="0"/>
              </a:spcAft>
              <a:buSzPts val="1800"/>
              <a:buChar char="•"/>
              <a:defRPr b="0" i="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228600" lvl="3" marL="1828800" algn="ctr">
              <a:lnSpc>
                <a:spcPct val="100000"/>
              </a:lnSpc>
              <a:spcBef>
                <a:spcPts val="1000"/>
              </a:spcBef>
              <a:spcAft>
                <a:spcPts val="0"/>
              </a:spcAft>
              <a:buSzPts val="1600"/>
              <a:buNone/>
              <a:defRPr>
                <a:solidFill>
                  <a:schemeClr val="dk1"/>
                </a:solidFill>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cxnSp>
        <p:nvCxnSpPr>
          <p:cNvPr id="111" name="Google Shape;111;g5505122360270894_279"/>
          <p:cNvCxnSpPr/>
          <p:nvPr/>
        </p:nvCxnSpPr>
        <p:spPr>
          <a:xfrm>
            <a:off x="8400500" y="4702926"/>
            <a:ext cx="0" cy="120000"/>
          </a:xfrm>
          <a:prstGeom prst="straightConnector1">
            <a:avLst/>
          </a:prstGeom>
          <a:noFill/>
          <a:ln cap="flat" cmpd="sng" w="9525">
            <a:solidFill>
              <a:schemeClr val="dk1"/>
            </a:solidFill>
            <a:prstDash val="solid"/>
            <a:round/>
            <a:headEnd len="sm" w="sm" type="none"/>
            <a:tailEnd len="sm" w="sm" type="none"/>
          </a:ln>
        </p:spPr>
      </p:cxnSp>
      <p:sp>
        <p:nvSpPr>
          <p:cNvPr id="112" name="Google Shape;112;g5505122360270894_279"/>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113" name="Shape 113"/>
        <p:cNvGrpSpPr/>
        <p:nvPr/>
      </p:nvGrpSpPr>
      <p:grpSpPr>
        <a:xfrm>
          <a:off x="0" y="0"/>
          <a:ext cx="0" cy="0"/>
          <a:chOff x="0" y="0"/>
          <a:chExt cx="0" cy="0"/>
        </a:xfrm>
      </p:grpSpPr>
      <p:sp>
        <p:nvSpPr>
          <p:cNvPr descr="Description of Picture" id="114" name="Google Shape;114;g5505122360270894_287"/>
          <p:cNvSpPr/>
          <p:nvPr>
            <p:ph idx="2" type="pic"/>
          </p:nvPr>
        </p:nvSpPr>
        <p:spPr>
          <a:xfrm>
            <a:off x="0" y="0"/>
            <a:ext cx="9144000" cy="5143500"/>
          </a:xfrm>
          <a:prstGeom prst="rect">
            <a:avLst/>
          </a:prstGeom>
          <a:noFill/>
          <a:ln>
            <a:noFill/>
          </a:ln>
        </p:spPr>
      </p:sp>
      <p:sp>
        <p:nvSpPr>
          <p:cNvPr id="115" name="Google Shape;115;g5505122360270894_287"/>
          <p:cNvSpPr txBox="1"/>
          <p:nvPr>
            <p:ph type="ctrTitle"/>
          </p:nvPr>
        </p:nvSpPr>
        <p:spPr>
          <a:xfrm>
            <a:off x="381000" y="228600"/>
            <a:ext cx="2879100" cy="9402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800"/>
              <a:buFont typeface="Calibri"/>
              <a:buNone/>
              <a:defRPr b="1" i="0" sz="180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16" name="Google Shape;116;g5505122360270894_287"/>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117" name="Google Shape;117;g5505122360270894_287"/>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118" name="Google Shape;118;g5505122360270894_287"/>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119" name="Shape 119"/>
        <p:cNvGrpSpPr/>
        <p:nvPr/>
      </p:nvGrpSpPr>
      <p:grpSpPr>
        <a:xfrm>
          <a:off x="0" y="0"/>
          <a:ext cx="0" cy="0"/>
          <a:chOff x="0" y="0"/>
          <a:chExt cx="0" cy="0"/>
        </a:xfrm>
      </p:grpSpPr>
      <p:sp>
        <p:nvSpPr>
          <p:cNvPr id="120" name="Google Shape;120;g5505122360270894_293"/>
          <p:cNvSpPr/>
          <p:nvPr/>
        </p:nvSpPr>
        <p:spPr>
          <a:xfrm>
            <a:off x="0" y="0"/>
            <a:ext cx="9144000" cy="5139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1" name="Google Shape;121;g5505122360270894_293"/>
          <p:cNvSpPr txBox="1"/>
          <p:nvPr>
            <p:ph type="ctrTitle"/>
          </p:nvPr>
        </p:nvSpPr>
        <p:spPr>
          <a:xfrm>
            <a:off x="2170159" y="1099925"/>
            <a:ext cx="4814400" cy="908100"/>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8600"/>
              <a:buFont typeface="Calibri"/>
              <a:buNone/>
              <a:defRPr b="0" i="0" sz="8600" cap="none">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5505122360270894_293"/>
          <p:cNvSpPr/>
          <p:nvPr/>
        </p:nvSpPr>
        <p:spPr>
          <a:xfrm>
            <a:off x="1986208" y="2058316"/>
            <a:ext cx="5179200" cy="330600"/>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3" name="Google Shape;123;g5505122360270894_293"/>
          <p:cNvSpPr txBox="1"/>
          <p:nvPr>
            <p:ph idx="1" type="subTitle"/>
          </p:nvPr>
        </p:nvSpPr>
        <p:spPr>
          <a:xfrm>
            <a:off x="1986207" y="2029856"/>
            <a:ext cx="5171700" cy="415500"/>
          </a:xfrm>
          <a:prstGeom prst="rect">
            <a:avLst/>
          </a:prstGeom>
          <a:noFill/>
          <a:ln>
            <a:noFill/>
          </a:ln>
        </p:spPr>
        <p:txBody>
          <a:bodyPr anchorCtr="0" anchor="t" bIns="0" lIns="0" spcFirstLastPara="1" rIns="0" wrap="square" tIns="0">
            <a:spAutoFit/>
          </a:bodyPr>
          <a:lstStyle>
            <a:lvl1pPr lvl="0" algn="ctr">
              <a:lnSpc>
                <a:spcPct val="100000"/>
              </a:lnSpc>
              <a:spcBef>
                <a:spcPts val="1000"/>
              </a:spcBef>
              <a:spcAft>
                <a:spcPts val="0"/>
              </a:spcAft>
              <a:buSzPts val="3600"/>
              <a:buNone/>
              <a:defRPr b="1" i="0" sz="3600">
                <a:solidFill>
                  <a:schemeClr val="accent4"/>
                </a:solidFill>
                <a:latin typeface="Calibri"/>
                <a:ea typeface="Calibri"/>
                <a:cs typeface="Calibri"/>
                <a:sym typeface="Calibri"/>
              </a:defRPr>
            </a:lvl1pPr>
            <a:lvl2pPr lvl="1" algn="ctr">
              <a:lnSpc>
                <a:spcPct val="100000"/>
              </a:lnSpc>
              <a:spcBef>
                <a:spcPts val="1000"/>
              </a:spcBef>
              <a:spcAft>
                <a:spcPts val="0"/>
              </a:spcAft>
              <a:buSzPts val="1900"/>
              <a:buNone/>
              <a:defRPr sz="19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24" name="Google Shape;124;g5505122360270894_293"/>
          <p:cNvSpPr txBox="1"/>
          <p:nvPr>
            <p:ph idx="2" type="body"/>
          </p:nvPr>
        </p:nvSpPr>
        <p:spPr>
          <a:xfrm>
            <a:off x="2156451" y="2655264"/>
            <a:ext cx="5008800" cy="8421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2400"/>
              <a:buFont typeface="Calibri"/>
              <a:buNone/>
              <a:defRPr b="0" i="0" sz="2400">
                <a:solidFill>
                  <a:schemeClr val="dk1"/>
                </a:solidFill>
                <a:latin typeface="Calibri"/>
                <a:ea typeface="Calibri"/>
                <a:cs typeface="Calibri"/>
                <a:sym typeface="Calibri"/>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pic>
        <p:nvPicPr>
          <p:cNvPr id="125" name="Google Shape;125;g5505122360270894_293"/>
          <p:cNvPicPr preferRelativeResize="0"/>
          <p:nvPr/>
        </p:nvPicPr>
        <p:blipFill rotWithShape="1">
          <a:blip r:embed="rId2">
            <a:alphaModFix/>
          </a:blip>
          <a:srcRect b="0" l="0" r="0" t="0"/>
          <a:stretch/>
        </p:blipFill>
        <p:spPr>
          <a:xfrm>
            <a:off x="7366000" y="0"/>
            <a:ext cx="1333500" cy="5143500"/>
          </a:xfrm>
          <a:prstGeom prst="rect">
            <a:avLst/>
          </a:prstGeom>
          <a:noFill/>
          <a:ln>
            <a:noFill/>
          </a:ln>
        </p:spPr>
      </p:pic>
      <p:cxnSp>
        <p:nvCxnSpPr>
          <p:cNvPr id="126" name="Google Shape;126;g5505122360270894_293"/>
          <p:cNvCxnSpPr/>
          <p:nvPr/>
        </p:nvCxnSpPr>
        <p:spPr>
          <a:xfrm>
            <a:off x="8400500" y="4702926"/>
            <a:ext cx="0" cy="120000"/>
          </a:xfrm>
          <a:prstGeom prst="straightConnector1">
            <a:avLst/>
          </a:prstGeom>
          <a:noFill/>
          <a:ln cap="flat" cmpd="sng" w="9525">
            <a:solidFill>
              <a:schemeClr val="accent4"/>
            </a:solidFill>
            <a:prstDash val="solid"/>
            <a:round/>
            <a:headEnd len="sm" w="sm" type="none"/>
            <a:tailEnd len="sm" w="sm" type="none"/>
          </a:ln>
        </p:spPr>
      </p:cxnSp>
      <p:sp>
        <p:nvSpPr>
          <p:cNvPr id="127" name="Google Shape;127;g5505122360270894_293"/>
          <p:cNvSpPr/>
          <p:nvPr>
            <p:ph idx="12" type="sldNum"/>
          </p:nvPr>
        </p:nvSpPr>
        <p:spPr>
          <a:xfrm>
            <a:off x="8413374" y="4635961"/>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133" name="Shape 133"/>
        <p:cNvGrpSpPr/>
        <p:nvPr/>
      </p:nvGrpSpPr>
      <p:grpSpPr>
        <a:xfrm>
          <a:off x="0" y="0"/>
          <a:ext cx="0" cy="0"/>
          <a:chOff x="0" y="0"/>
          <a:chExt cx="0" cy="0"/>
        </a:xfrm>
      </p:grpSpPr>
      <p:sp>
        <p:nvSpPr>
          <p:cNvPr id="134" name="Google Shape;134;p33"/>
          <p:cNvSpPr txBox="1"/>
          <p:nvPr>
            <p:ph type="title"/>
          </p:nvPr>
        </p:nvSpPr>
        <p:spPr>
          <a:xfrm>
            <a:off x="685800" y="2060973"/>
            <a:ext cx="7772400" cy="1021556"/>
          </a:xfrm>
          <a:prstGeom prst="rect">
            <a:avLst/>
          </a:prstGeom>
          <a:solidFill>
            <a:srgbClr val="FFFFFF"/>
          </a:solidFill>
          <a:ln>
            <a:noFill/>
          </a:ln>
        </p:spPr>
        <p:txBody>
          <a:bodyPr anchorCtr="0" anchor="t" bIns="182875" lIns="182875" spcFirstLastPara="1" rIns="182875" wrap="square" tIns="182875">
            <a:normAutofit/>
          </a:bodyPr>
          <a:lstStyle>
            <a:lvl1pPr lvl="0" algn="ctr">
              <a:lnSpc>
                <a:spcPct val="90000"/>
              </a:lnSpc>
              <a:spcBef>
                <a:spcPts val="0"/>
              </a:spcBef>
              <a:spcAft>
                <a:spcPts val="0"/>
              </a:spcAft>
              <a:buClr>
                <a:srgbClr val="262626"/>
              </a:buClr>
              <a:buSzPts val="3000"/>
              <a:buFont typeface="Calibri"/>
              <a:buNone/>
              <a:defRPr b="0"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35" name="Google Shape;135;p33"/>
          <p:cNvCxnSpPr/>
          <p:nvPr/>
        </p:nvCxnSpPr>
        <p:spPr>
          <a:xfrm>
            <a:off x="-57794"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136" name="Google Shape;136;p33"/>
          <p:cNvCxnSpPr/>
          <p:nvPr/>
        </p:nvCxnSpPr>
        <p:spPr>
          <a:xfrm>
            <a:off x="-78517" y="5143500"/>
            <a:ext cx="9259587" cy="0"/>
          </a:xfrm>
          <a:prstGeom prst="straightConnector1">
            <a:avLst/>
          </a:prstGeom>
          <a:noFill/>
          <a:ln cap="flat" cmpd="sng" w="76200">
            <a:solidFill>
              <a:schemeClr val="accent1"/>
            </a:solidFill>
            <a:prstDash val="solid"/>
            <a:miter lim="800000"/>
            <a:headEnd len="sm" w="sm" type="none"/>
            <a:tailEnd len="sm" w="sm" type="none"/>
          </a:ln>
        </p:spPr>
      </p:cxnSp>
      <p:sp>
        <p:nvSpPr>
          <p:cNvPr id="137" name="Google Shape;137;p33"/>
          <p:cNvSpPr txBox="1"/>
          <p:nvPr>
            <p:ph idx="12" type="sldNum"/>
          </p:nvPr>
        </p:nvSpPr>
        <p:spPr>
          <a:xfrm>
            <a:off x="8556784" y="4749851"/>
            <a:ext cx="548700" cy="393600"/>
          </a:xfrm>
          <a:prstGeom prst="rect">
            <a:avLst/>
          </a:prstGeom>
          <a:noFill/>
          <a:ln>
            <a:noFill/>
          </a:ln>
        </p:spPr>
        <p:txBody>
          <a:bodyPr anchorCtr="0" anchor="t" bIns="45700" lIns="18275" spcFirstLastPara="1" rIns="18275" wrap="square" tIns="45700">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138" name="Shape 138"/>
        <p:cNvGrpSpPr/>
        <p:nvPr/>
      </p:nvGrpSpPr>
      <p:grpSpPr>
        <a:xfrm>
          <a:off x="0" y="0"/>
          <a:ext cx="0" cy="0"/>
          <a:chOff x="0" y="0"/>
          <a:chExt cx="0" cy="0"/>
        </a:xfrm>
      </p:grpSpPr>
      <p:sp>
        <p:nvSpPr>
          <p:cNvPr id="139" name="Google Shape;139;p34"/>
          <p:cNvSpPr txBox="1"/>
          <p:nvPr>
            <p:ph idx="1" type="body"/>
          </p:nvPr>
        </p:nvSpPr>
        <p:spPr>
          <a:xfrm>
            <a:off x="277148" y="978753"/>
            <a:ext cx="8557768" cy="3875187"/>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750"/>
              </a:spcBef>
              <a:spcAft>
                <a:spcPts val="0"/>
              </a:spcAft>
              <a:buSzPts val="1800"/>
              <a:buChar char="•"/>
              <a:defRPr/>
            </a:lvl1pPr>
            <a:lvl2pPr indent="-304800" lvl="1" marL="914400" algn="l">
              <a:lnSpc>
                <a:spcPct val="100000"/>
              </a:lnSpc>
              <a:spcBef>
                <a:spcPts val="750"/>
              </a:spcBef>
              <a:spcAft>
                <a:spcPts val="0"/>
              </a:spcAft>
              <a:buSzPts val="1200"/>
              <a:buChar char="•"/>
              <a:defRPr/>
            </a:lvl2pPr>
            <a:lvl3pPr indent="-304800" lvl="2" marL="1371600" algn="l">
              <a:lnSpc>
                <a:spcPct val="100000"/>
              </a:lnSpc>
              <a:spcBef>
                <a:spcPts val="750"/>
              </a:spcBef>
              <a:spcAft>
                <a:spcPts val="0"/>
              </a:spcAft>
              <a:buSzPts val="12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40" name="Google Shape;140;p34"/>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195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1" name="Google Shape;141;p34"/>
          <p:cNvCxnSpPr/>
          <p:nvPr/>
        </p:nvCxnSpPr>
        <p:spPr>
          <a:xfrm>
            <a:off x="277149" y="567452"/>
            <a:ext cx="8557769" cy="0"/>
          </a:xfrm>
          <a:prstGeom prst="straightConnector1">
            <a:avLst/>
          </a:prstGeom>
          <a:noFill/>
          <a:ln cap="flat" cmpd="sng" w="38100">
            <a:solidFill>
              <a:schemeClr val="accent1"/>
            </a:solidFill>
            <a:prstDash val="solid"/>
            <a:miter lim="800000"/>
            <a:headEnd len="sm" w="sm" type="none"/>
            <a:tailEnd len="sm" w="sm" type="none"/>
          </a:ln>
        </p:spPr>
      </p:cxnSp>
      <p:sp>
        <p:nvSpPr>
          <p:cNvPr id="142" name="Google Shape;142;p34"/>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143" name="Shape 143"/>
        <p:cNvGrpSpPr/>
        <p:nvPr/>
      </p:nvGrpSpPr>
      <p:grpSpPr>
        <a:xfrm>
          <a:off x="0" y="0"/>
          <a:ext cx="0" cy="0"/>
          <a:chOff x="0" y="0"/>
          <a:chExt cx="0" cy="0"/>
        </a:xfrm>
      </p:grpSpPr>
      <p:cxnSp>
        <p:nvCxnSpPr>
          <p:cNvPr id="144" name="Google Shape;144;p35"/>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145" name="Google Shape;145;p35"/>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146" name="Google Shape;146;p35"/>
          <p:cNvPicPr preferRelativeResize="0"/>
          <p:nvPr/>
        </p:nvPicPr>
        <p:blipFill rotWithShape="1">
          <a:blip r:embed="rId2">
            <a:alphaModFix/>
          </a:blip>
          <a:srcRect b="-2138" l="-1" r="44429" t="1"/>
          <a:stretch/>
        </p:blipFill>
        <p:spPr>
          <a:xfrm>
            <a:off x="5804003" y="4605074"/>
            <a:ext cx="2829133" cy="415648"/>
          </a:xfrm>
          <a:prstGeom prst="rect">
            <a:avLst/>
          </a:prstGeom>
          <a:noFill/>
          <a:ln>
            <a:noFill/>
          </a:ln>
        </p:spPr>
      </p:pic>
      <p:sp>
        <p:nvSpPr>
          <p:cNvPr id="147" name="Google Shape;147;p35"/>
          <p:cNvSpPr txBox="1"/>
          <p:nvPr/>
        </p:nvSpPr>
        <p:spPr>
          <a:xfrm>
            <a:off x="5276379" y="4189700"/>
            <a:ext cx="292913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Thank you for your attention!</a:t>
            </a:r>
            <a:endParaRPr b="0" i="0" sz="1400" u="none" cap="none" strike="noStrike">
              <a:solidFill>
                <a:srgbClr val="000000"/>
              </a:solidFill>
              <a:latin typeface="Arial"/>
              <a:ea typeface="Arial"/>
              <a:cs typeface="Arial"/>
              <a:sym typeface="Arial"/>
            </a:endParaRPr>
          </a:p>
        </p:txBody>
      </p:sp>
      <p:sp>
        <p:nvSpPr>
          <p:cNvPr id="148" name="Google Shape;148;p35"/>
          <p:cNvSpPr txBox="1"/>
          <p:nvPr>
            <p:ph idx="12" type="sldNum"/>
          </p:nvPr>
        </p:nvSpPr>
        <p:spPr>
          <a:xfrm>
            <a:off x="8556784" y="4749851"/>
            <a:ext cx="548700" cy="393600"/>
          </a:xfrm>
          <a:prstGeom prst="rect">
            <a:avLst/>
          </a:prstGeom>
          <a:noFill/>
          <a:ln>
            <a:noFill/>
          </a:ln>
        </p:spPr>
        <p:txBody>
          <a:bodyPr anchorCtr="0" anchor="t" bIns="45700" lIns="18275" spcFirstLastPara="1" rIns="18275" wrap="square" tIns="45700">
            <a:noAutofit/>
          </a:bodyPr>
          <a:lstStyle>
            <a:lvl1pPr indent="0" lvl="0"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00"/>
              <a:buFont typeface="Arial"/>
              <a:buNone/>
              <a:defRPr b="1" i="0" sz="13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1" name="Shape 21"/>
        <p:cNvGrpSpPr/>
        <p:nvPr/>
      </p:nvGrpSpPr>
      <p:grpSpPr>
        <a:xfrm>
          <a:off x="0" y="0"/>
          <a:ext cx="0" cy="0"/>
          <a:chOff x="0" y="0"/>
          <a:chExt cx="0" cy="0"/>
        </a:xfrm>
      </p:grpSpPr>
      <p:sp>
        <p:nvSpPr>
          <p:cNvPr id="22" name="Google Shape;22;g5505122360270894_195"/>
          <p:cNvSpPr txBox="1"/>
          <p:nvPr>
            <p:ph idx="1" type="body"/>
          </p:nvPr>
        </p:nvSpPr>
        <p:spPr>
          <a:xfrm>
            <a:off x="277148" y="978753"/>
            <a:ext cx="8557800" cy="3875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30200" lvl="1" marL="914400" algn="l">
              <a:lnSpc>
                <a:spcPct val="100000"/>
              </a:lnSpc>
              <a:spcBef>
                <a:spcPts val="1000"/>
              </a:spcBef>
              <a:spcAft>
                <a:spcPts val="0"/>
              </a:spcAft>
              <a:buSzPts val="1600"/>
              <a:buChar char="•"/>
              <a:defRPr/>
            </a:lvl2pPr>
            <a:lvl3pPr indent="-330200" lvl="2" marL="1371600" algn="l">
              <a:lnSpc>
                <a:spcPct val="100000"/>
              </a:lnSpc>
              <a:spcBef>
                <a:spcPts val="1000"/>
              </a:spcBef>
              <a:spcAft>
                <a:spcPts val="0"/>
              </a:spcAft>
              <a:buSzPts val="16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3" name="Google Shape;23;g5505122360270894_195"/>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4" name="Google Shape;24;g5505122360270894_195"/>
          <p:cNvCxnSpPr/>
          <p:nvPr/>
        </p:nvCxnSpPr>
        <p:spPr>
          <a:xfrm>
            <a:off x="277148" y="567452"/>
            <a:ext cx="8557800" cy="0"/>
          </a:xfrm>
          <a:prstGeom prst="straightConnector1">
            <a:avLst/>
          </a:prstGeom>
          <a:noFill/>
          <a:ln cap="flat" cmpd="sng" w="38100">
            <a:solidFill>
              <a:schemeClr val="accent1"/>
            </a:solidFill>
            <a:prstDash val="solid"/>
            <a:miter lim="800000"/>
            <a:headEnd len="sm" w="sm" type="none"/>
            <a:tailEnd len="sm" w="sm" type="none"/>
          </a:ln>
        </p:spPr>
      </p:cxnSp>
      <p:sp>
        <p:nvSpPr>
          <p:cNvPr id="25" name="Google Shape;25;g5505122360270894_19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simple" showMasterSp="0">
  <p:cSld name="Title slide - simple">
    <p:spTree>
      <p:nvGrpSpPr>
        <p:cNvPr id="149" name="Shape 149"/>
        <p:cNvGrpSpPr/>
        <p:nvPr/>
      </p:nvGrpSpPr>
      <p:grpSpPr>
        <a:xfrm>
          <a:off x="0" y="0"/>
          <a:ext cx="0" cy="0"/>
          <a:chOff x="0" y="0"/>
          <a:chExt cx="0" cy="0"/>
        </a:xfrm>
      </p:grpSpPr>
      <p:sp>
        <p:nvSpPr>
          <p:cNvPr id="150" name="Google Shape;150;p32"/>
          <p:cNvSpPr txBox="1"/>
          <p:nvPr>
            <p:ph idx="1" type="subTitle"/>
          </p:nvPr>
        </p:nvSpPr>
        <p:spPr>
          <a:xfrm>
            <a:off x="1308100" y="2426494"/>
            <a:ext cx="6400800" cy="1410891"/>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750"/>
              </a:spcBef>
              <a:spcAft>
                <a:spcPts val="0"/>
              </a:spcAft>
              <a:buSzPts val="1350"/>
              <a:buFont typeface="Times"/>
              <a:buNone/>
              <a:defRPr>
                <a:solidFill>
                  <a:srgbClr val="000000"/>
                </a:solidFill>
                <a:latin typeface="Calibri"/>
                <a:ea typeface="Calibri"/>
                <a:cs typeface="Calibri"/>
                <a:sym typeface="Calibri"/>
              </a:defRPr>
            </a:lvl1pPr>
            <a:lvl2pPr lvl="1" algn="l">
              <a:lnSpc>
                <a:spcPct val="100000"/>
              </a:lnSpc>
              <a:spcBef>
                <a:spcPts val="750"/>
              </a:spcBef>
              <a:spcAft>
                <a:spcPts val="0"/>
              </a:spcAft>
              <a:buSzPts val="1800"/>
              <a:buChar char="•"/>
              <a:defRPr/>
            </a:lvl2pPr>
            <a:lvl3pPr lvl="2" algn="l">
              <a:lnSpc>
                <a:spcPct val="100000"/>
              </a:lnSpc>
              <a:spcBef>
                <a:spcPts val="750"/>
              </a:spcBef>
              <a:spcAft>
                <a:spcPts val="0"/>
              </a:spcAft>
              <a:buSzPts val="1800"/>
              <a:buChar char="•"/>
              <a:defRPr/>
            </a:lvl3pPr>
            <a:lvl4pPr lvl="3" algn="l">
              <a:lnSpc>
                <a:spcPct val="100000"/>
              </a:lnSpc>
              <a:spcBef>
                <a:spcPts val="750"/>
              </a:spcBef>
              <a:spcAft>
                <a:spcPts val="0"/>
              </a:spcAft>
              <a:buSzPts val="1800"/>
              <a:buChar char="•"/>
              <a:defRPr/>
            </a:lvl4pPr>
            <a:lvl5pPr lvl="4" algn="l">
              <a:lnSpc>
                <a:spcPct val="100000"/>
              </a:lnSpc>
              <a:spcBef>
                <a:spcPts val="750"/>
              </a:spcBef>
              <a:spcAft>
                <a:spcPts val="0"/>
              </a:spcAft>
              <a:buSzPts val="1800"/>
              <a:buChar char="•"/>
              <a:defRPr/>
            </a:lvl5pPr>
            <a:lvl6pPr lvl="5" algn="l">
              <a:lnSpc>
                <a:spcPct val="100000"/>
              </a:lnSpc>
              <a:spcBef>
                <a:spcPts val="750"/>
              </a:spcBef>
              <a:spcAft>
                <a:spcPts val="0"/>
              </a:spcAft>
              <a:buSzPts val="1800"/>
              <a:buChar char="•"/>
              <a:defRPr/>
            </a:lvl6pPr>
            <a:lvl7pPr lvl="6" algn="l">
              <a:lnSpc>
                <a:spcPct val="100000"/>
              </a:lnSpc>
              <a:spcBef>
                <a:spcPts val="750"/>
              </a:spcBef>
              <a:spcAft>
                <a:spcPts val="0"/>
              </a:spcAft>
              <a:buSzPts val="1800"/>
              <a:buChar char="•"/>
              <a:defRPr/>
            </a:lvl7pPr>
            <a:lvl8pPr lvl="7" algn="l">
              <a:lnSpc>
                <a:spcPct val="100000"/>
              </a:lnSpc>
              <a:spcBef>
                <a:spcPts val="750"/>
              </a:spcBef>
              <a:spcAft>
                <a:spcPts val="0"/>
              </a:spcAft>
              <a:buSzPts val="1800"/>
              <a:buChar char="•"/>
              <a:defRPr/>
            </a:lvl8pPr>
            <a:lvl9pPr lvl="8" algn="l">
              <a:lnSpc>
                <a:spcPct val="100000"/>
              </a:lnSpc>
              <a:spcBef>
                <a:spcPts val="750"/>
              </a:spcBef>
              <a:spcAft>
                <a:spcPts val="0"/>
              </a:spcAft>
              <a:buSzPts val="1800"/>
              <a:buChar char="•"/>
              <a:defRPr/>
            </a:lvl9pPr>
          </a:lstStyle>
          <a:p/>
        </p:txBody>
      </p:sp>
      <p:sp>
        <p:nvSpPr>
          <p:cNvPr id="151" name="Google Shape;151;p32"/>
          <p:cNvSpPr txBox="1"/>
          <p:nvPr>
            <p:ph type="ctrTitle"/>
          </p:nvPr>
        </p:nvSpPr>
        <p:spPr>
          <a:xfrm>
            <a:off x="1127125" y="1558529"/>
            <a:ext cx="7031038" cy="656034"/>
          </a:xfrm>
          <a:prstGeom prst="rect">
            <a:avLst/>
          </a:prstGeom>
          <a:solidFill>
            <a:srgbClr val="FFFFFF"/>
          </a:solidFill>
          <a:ln>
            <a:noFill/>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000000"/>
              </a:buClr>
              <a:buSzPts val="2700"/>
              <a:buFont typeface="Calibri"/>
              <a:buNone/>
              <a:defRPr sz="2700" cap="none">
                <a:solidFill>
                  <a:srgbClr val="000000"/>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52" name="Google Shape;152;p32"/>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153" name="Google Shape;153;p32"/>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154" name="Google Shape;154;p32"/>
          <p:cNvPicPr preferRelativeResize="0"/>
          <p:nvPr/>
        </p:nvPicPr>
        <p:blipFill rotWithShape="1">
          <a:blip r:embed="rId2">
            <a:alphaModFix/>
          </a:blip>
          <a:srcRect b="0" l="0" r="0" t="0"/>
          <a:stretch/>
        </p:blipFill>
        <p:spPr>
          <a:xfrm>
            <a:off x="2097131" y="4637174"/>
            <a:ext cx="5091026" cy="406938"/>
          </a:xfrm>
          <a:prstGeom prst="rect">
            <a:avLst/>
          </a:prstGeom>
          <a:noFill/>
          <a:ln>
            <a:noFill/>
          </a:ln>
        </p:spPr>
      </p:pic>
      <p:sp>
        <p:nvSpPr>
          <p:cNvPr id="155" name="Google Shape;155;p32"/>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156" name="Shape 156"/>
        <p:cNvGrpSpPr/>
        <p:nvPr/>
      </p:nvGrpSpPr>
      <p:grpSpPr>
        <a:xfrm>
          <a:off x="0" y="0"/>
          <a:ext cx="0" cy="0"/>
          <a:chOff x="0" y="0"/>
          <a:chExt cx="0" cy="0"/>
        </a:xfrm>
      </p:grpSpPr>
      <p:sp>
        <p:nvSpPr>
          <p:cNvPr id="157" name="Google Shape;157;p36"/>
          <p:cNvSpPr txBox="1"/>
          <p:nvPr>
            <p:ph idx="1" type="body"/>
          </p:nvPr>
        </p:nvSpPr>
        <p:spPr>
          <a:xfrm>
            <a:off x="484369" y="937654"/>
            <a:ext cx="4038600" cy="3394472"/>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50"/>
              </a:spcBef>
              <a:spcAft>
                <a:spcPts val="0"/>
              </a:spcAft>
              <a:buSzPts val="2400"/>
              <a:buChar char="•"/>
              <a:defRPr sz="2400"/>
            </a:lvl1pPr>
            <a:lvl2pPr indent="-361950" lvl="1" marL="914400" algn="l">
              <a:lnSpc>
                <a:spcPct val="100000"/>
              </a:lnSpc>
              <a:spcBef>
                <a:spcPts val="750"/>
              </a:spcBef>
              <a:spcAft>
                <a:spcPts val="0"/>
              </a:spcAft>
              <a:buSzPts val="2100"/>
              <a:buChar char="•"/>
              <a:defRPr sz="2100"/>
            </a:lvl2pPr>
            <a:lvl3pPr indent="-342900" lvl="2" marL="1371600" algn="l">
              <a:lnSpc>
                <a:spcPct val="100000"/>
              </a:lnSpc>
              <a:spcBef>
                <a:spcPts val="750"/>
              </a:spcBef>
              <a:spcAft>
                <a:spcPts val="0"/>
              </a:spcAft>
              <a:buSzPts val="1800"/>
              <a:buChar char="•"/>
              <a:defRPr sz="1800"/>
            </a:lvl3pPr>
            <a:lvl4pPr indent="-323850" lvl="3" marL="1828800" algn="l">
              <a:lnSpc>
                <a:spcPct val="100000"/>
              </a:lnSpc>
              <a:spcBef>
                <a:spcPts val="750"/>
              </a:spcBef>
              <a:spcAft>
                <a:spcPts val="0"/>
              </a:spcAft>
              <a:buSzPts val="1500"/>
              <a:buChar char="•"/>
              <a:defRPr sz="1500"/>
            </a:lvl4pPr>
            <a:lvl5pPr indent="-323850" lvl="4" marL="2286000" algn="l">
              <a:lnSpc>
                <a:spcPct val="100000"/>
              </a:lnSpc>
              <a:spcBef>
                <a:spcPts val="750"/>
              </a:spcBef>
              <a:spcAft>
                <a:spcPts val="0"/>
              </a:spcAft>
              <a:buSzPts val="1500"/>
              <a:buChar char="•"/>
              <a:defRPr sz="1500"/>
            </a:lvl5pPr>
            <a:lvl6pPr indent="-314325" lvl="5" marL="2743200" algn="l">
              <a:lnSpc>
                <a:spcPct val="100000"/>
              </a:lnSpc>
              <a:spcBef>
                <a:spcPts val="750"/>
              </a:spcBef>
              <a:spcAft>
                <a:spcPts val="0"/>
              </a:spcAft>
              <a:buSzPts val="1350"/>
              <a:buChar char="•"/>
              <a:defRPr sz="1350"/>
            </a:lvl6pPr>
            <a:lvl7pPr indent="-314325" lvl="6" marL="3200400" algn="l">
              <a:lnSpc>
                <a:spcPct val="100000"/>
              </a:lnSpc>
              <a:spcBef>
                <a:spcPts val="750"/>
              </a:spcBef>
              <a:spcAft>
                <a:spcPts val="0"/>
              </a:spcAft>
              <a:buSzPts val="1350"/>
              <a:buChar char="•"/>
              <a:defRPr sz="1350"/>
            </a:lvl7pPr>
            <a:lvl8pPr indent="-314325" lvl="7" marL="3657600" algn="l">
              <a:lnSpc>
                <a:spcPct val="100000"/>
              </a:lnSpc>
              <a:spcBef>
                <a:spcPts val="750"/>
              </a:spcBef>
              <a:spcAft>
                <a:spcPts val="0"/>
              </a:spcAft>
              <a:buSzPts val="1350"/>
              <a:buChar char="•"/>
              <a:defRPr sz="1350"/>
            </a:lvl8pPr>
            <a:lvl9pPr indent="-314325" lvl="8" marL="4114800" algn="l">
              <a:lnSpc>
                <a:spcPct val="100000"/>
              </a:lnSpc>
              <a:spcBef>
                <a:spcPts val="750"/>
              </a:spcBef>
              <a:spcAft>
                <a:spcPts val="0"/>
              </a:spcAft>
              <a:buSzPts val="1350"/>
              <a:buChar char="•"/>
              <a:defRPr sz="1350"/>
            </a:lvl9pPr>
          </a:lstStyle>
          <a:p/>
        </p:txBody>
      </p:sp>
      <p:sp>
        <p:nvSpPr>
          <p:cNvPr id="158" name="Google Shape;158;p36"/>
          <p:cNvSpPr txBox="1"/>
          <p:nvPr>
            <p:ph idx="2" type="body"/>
          </p:nvPr>
        </p:nvSpPr>
        <p:spPr>
          <a:xfrm>
            <a:off x="4675369" y="937654"/>
            <a:ext cx="4038600" cy="3394472"/>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50"/>
              </a:spcBef>
              <a:spcAft>
                <a:spcPts val="0"/>
              </a:spcAft>
              <a:buSzPts val="2400"/>
              <a:buChar char="•"/>
              <a:defRPr sz="2400"/>
            </a:lvl1pPr>
            <a:lvl2pPr indent="-361950" lvl="1" marL="914400" algn="l">
              <a:lnSpc>
                <a:spcPct val="100000"/>
              </a:lnSpc>
              <a:spcBef>
                <a:spcPts val="750"/>
              </a:spcBef>
              <a:spcAft>
                <a:spcPts val="0"/>
              </a:spcAft>
              <a:buSzPts val="2100"/>
              <a:buChar char="•"/>
              <a:defRPr sz="2100"/>
            </a:lvl2pPr>
            <a:lvl3pPr indent="-342900" lvl="2" marL="1371600" algn="l">
              <a:lnSpc>
                <a:spcPct val="100000"/>
              </a:lnSpc>
              <a:spcBef>
                <a:spcPts val="750"/>
              </a:spcBef>
              <a:spcAft>
                <a:spcPts val="0"/>
              </a:spcAft>
              <a:buSzPts val="1800"/>
              <a:buChar char="•"/>
              <a:defRPr sz="1800"/>
            </a:lvl3pPr>
            <a:lvl4pPr indent="-323850" lvl="3" marL="1828800" algn="l">
              <a:lnSpc>
                <a:spcPct val="100000"/>
              </a:lnSpc>
              <a:spcBef>
                <a:spcPts val="750"/>
              </a:spcBef>
              <a:spcAft>
                <a:spcPts val="0"/>
              </a:spcAft>
              <a:buSzPts val="1500"/>
              <a:buChar char="•"/>
              <a:defRPr sz="1500"/>
            </a:lvl4pPr>
            <a:lvl5pPr indent="-323850" lvl="4" marL="2286000" algn="l">
              <a:lnSpc>
                <a:spcPct val="100000"/>
              </a:lnSpc>
              <a:spcBef>
                <a:spcPts val="750"/>
              </a:spcBef>
              <a:spcAft>
                <a:spcPts val="0"/>
              </a:spcAft>
              <a:buSzPts val="1500"/>
              <a:buChar char="•"/>
              <a:defRPr sz="1500"/>
            </a:lvl5pPr>
            <a:lvl6pPr indent="-314325" lvl="5" marL="2743200" algn="l">
              <a:lnSpc>
                <a:spcPct val="100000"/>
              </a:lnSpc>
              <a:spcBef>
                <a:spcPts val="750"/>
              </a:spcBef>
              <a:spcAft>
                <a:spcPts val="0"/>
              </a:spcAft>
              <a:buSzPts val="1350"/>
              <a:buChar char="•"/>
              <a:defRPr sz="1350"/>
            </a:lvl6pPr>
            <a:lvl7pPr indent="-314325" lvl="6" marL="3200400" algn="l">
              <a:lnSpc>
                <a:spcPct val="100000"/>
              </a:lnSpc>
              <a:spcBef>
                <a:spcPts val="750"/>
              </a:spcBef>
              <a:spcAft>
                <a:spcPts val="0"/>
              </a:spcAft>
              <a:buSzPts val="1350"/>
              <a:buChar char="•"/>
              <a:defRPr sz="1350"/>
            </a:lvl7pPr>
            <a:lvl8pPr indent="-314325" lvl="7" marL="3657600" algn="l">
              <a:lnSpc>
                <a:spcPct val="100000"/>
              </a:lnSpc>
              <a:spcBef>
                <a:spcPts val="750"/>
              </a:spcBef>
              <a:spcAft>
                <a:spcPts val="0"/>
              </a:spcAft>
              <a:buSzPts val="1350"/>
              <a:buChar char="•"/>
              <a:defRPr sz="1350"/>
            </a:lvl8pPr>
            <a:lvl9pPr indent="-314325" lvl="8" marL="4114800" algn="l">
              <a:lnSpc>
                <a:spcPct val="100000"/>
              </a:lnSpc>
              <a:spcBef>
                <a:spcPts val="750"/>
              </a:spcBef>
              <a:spcAft>
                <a:spcPts val="0"/>
              </a:spcAft>
              <a:buSzPts val="1350"/>
              <a:buChar char="•"/>
              <a:defRPr sz="1350"/>
            </a:lvl9pPr>
          </a:lstStyle>
          <a:p/>
        </p:txBody>
      </p:sp>
      <p:cxnSp>
        <p:nvCxnSpPr>
          <p:cNvPr id="159" name="Google Shape;159;p36"/>
          <p:cNvCxnSpPr/>
          <p:nvPr/>
        </p:nvCxnSpPr>
        <p:spPr>
          <a:xfrm>
            <a:off x="277149" y="567452"/>
            <a:ext cx="8577217" cy="0"/>
          </a:xfrm>
          <a:prstGeom prst="straightConnector1">
            <a:avLst/>
          </a:prstGeom>
          <a:noFill/>
          <a:ln cap="flat" cmpd="sng" w="38100">
            <a:solidFill>
              <a:schemeClr val="accent1"/>
            </a:solidFill>
            <a:prstDash val="solid"/>
            <a:miter lim="800000"/>
            <a:headEnd len="sm" w="sm" type="none"/>
            <a:tailEnd len="sm" w="sm" type="none"/>
          </a:ln>
        </p:spPr>
      </p:cxnSp>
      <p:sp>
        <p:nvSpPr>
          <p:cNvPr id="160" name="Google Shape;160;p36"/>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1" name="Google Shape;161;p36"/>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195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 titled">
  <p:cSld name="Double content - titled">
    <p:spTree>
      <p:nvGrpSpPr>
        <p:cNvPr id="162" name="Shape 162"/>
        <p:cNvGrpSpPr/>
        <p:nvPr/>
      </p:nvGrpSpPr>
      <p:grpSpPr>
        <a:xfrm>
          <a:off x="0" y="0"/>
          <a:ext cx="0" cy="0"/>
          <a:chOff x="0" y="0"/>
          <a:chExt cx="0" cy="0"/>
        </a:xfrm>
      </p:grpSpPr>
      <p:sp>
        <p:nvSpPr>
          <p:cNvPr id="163" name="Google Shape;163;p37"/>
          <p:cNvSpPr txBox="1"/>
          <p:nvPr>
            <p:ph idx="1" type="body"/>
          </p:nvPr>
        </p:nvSpPr>
        <p:spPr>
          <a:xfrm>
            <a:off x="457200" y="943991"/>
            <a:ext cx="4040188"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400"/>
              <a:buNone/>
              <a:defRPr b="1" sz="2400"/>
            </a:lvl1pPr>
            <a:lvl2pPr indent="-228600" lvl="1" marL="914400" algn="l">
              <a:lnSpc>
                <a:spcPct val="100000"/>
              </a:lnSpc>
              <a:spcBef>
                <a:spcPts val="750"/>
              </a:spcBef>
              <a:spcAft>
                <a:spcPts val="0"/>
              </a:spcAft>
              <a:buSzPts val="1500"/>
              <a:buNone/>
              <a:defRPr b="1" sz="1500"/>
            </a:lvl2pPr>
            <a:lvl3pPr indent="-228600" lvl="2" marL="1371600" algn="l">
              <a:lnSpc>
                <a:spcPct val="100000"/>
              </a:lnSpc>
              <a:spcBef>
                <a:spcPts val="750"/>
              </a:spcBef>
              <a:spcAft>
                <a:spcPts val="0"/>
              </a:spcAft>
              <a:buSzPts val="1350"/>
              <a:buNone/>
              <a:defRPr b="1" sz="1350"/>
            </a:lvl3pPr>
            <a:lvl4pPr indent="-228600" lvl="3" marL="1828800" algn="l">
              <a:lnSpc>
                <a:spcPct val="100000"/>
              </a:lnSpc>
              <a:spcBef>
                <a:spcPts val="750"/>
              </a:spcBef>
              <a:spcAft>
                <a:spcPts val="0"/>
              </a:spcAft>
              <a:buSzPts val="1200"/>
              <a:buNone/>
              <a:defRPr b="1" sz="1200"/>
            </a:lvl4pPr>
            <a:lvl5pPr indent="-228600" lvl="4" marL="2286000" algn="l">
              <a:lnSpc>
                <a:spcPct val="100000"/>
              </a:lnSpc>
              <a:spcBef>
                <a:spcPts val="750"/>
              </a:spcBef>
              <a:spcAft>
                <a:spcPts val="0"/>
              </a:spcAft>
              <a:buSzPts val="1200"/>
              <a:buNone/>
              <a:defRPr b="1" sz="1200"/>
            </a:lvl5pPr>
            <a:lvl6pPr indent="-228600" lvl="5" marL="2743200" algn="l">
              <a:lnSpc>
                <a:spcPct val="100000"/>
              </a:lnSpc>
              <a:spcBef>
                <a:spcPts val="750"/>
              </a:spcBef>
              <a:spcAft>
                <a:spcPts val="0"/>
              </a:spcAft>
              <a:buSzPts val="1200"/>
              <a:buNone/>
              <a:defRPr b="1" sz="1200"/>
            </a:lvl6pPr>
            <a:lvl7pPr indent="-228600" lvl="6" marL="3200400" algn="l">
              <a:lnSpc>
                <a:spcPct val="100000"/>
              </a:lnSpc>
              <a:spcBef>
                <a:spcPts val="750"/>
              </a:spcBef>
              <a:spcAft>
                <a:spcPts val="0"/>
              </a:spcAft>
              <a:buSzPts val="1200"/>
              <a:buNone/>
              <a:defRPr b="1" sz="1200"/>
            </a:lvl7pPr>
            <a:lvl8pPr indent="-228600" lvl="7" marL="3657600" algn="l">
              <a:lnSpc>
                <a:spcPct val="100000"/>
              </a:lnSpc>
              <a:spcBef>
                <a:spcPts val="750"/>
              </a:spcBef>
              <a:spcAft>
                <a:spcPts val="0"/>
              </a:spcAft>
              <a:buSzPts val="1200"/>
              <a:buNone/>
              <a:defRPr b="1" sz="1200"/>
            </a:lvl8pPr>
            <a:lvl9pPr indent="-228600" lvl="8" marL="4114800" algn="l">
              <a:lnSpc>
                <a:spcPct val="100000"/>
              </a:lnSpc>
              <a:spcBef>
                <a:spcPts val="750"/>
              </a:spcBef>
              <a:spcAft>
                <a:spcPts val="0"/>
              </a:spcAft>
              <a:buSzPts val="1200"/>
              <a:buNone/>
              <a:defRPr b="1" sz="1200"/>
            </a:lvl9pPr>
          </a:lstStyle>
          <a:p/>
        </p:txBody>
      </p:sp>
      <p:sp>
        <p:nvSpPr>
          <p:cNvPr id="164" name="Google Shape;164;p37"/>
          <p:cNvSpPr txBox="1"/>
          <p:nvPr>
            <p:ph idx="2" type="body"/>
          </p:nvPr>
        </p:nvSpPr>
        <p:spPr>
          <a:xfrm>
            <a:off x="457200" y="1423813"/>
            <a:ext cx="4040188"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50"/>
              </a:spcBef>
              <a:spcAft>
                <a:spcPts val="0"/>
              </a:spcAft>
              <a:buSzPts val="2400"/>
              <a:buChar char="•"/>
              <a:defRPr sz="2400"/>
            </a:lvl1pPr>
            <a:lvl2pPr indent="-323850" lvl="1" marL="914400" algn="l">
              <a:lnSpc>
                <a:spcPct val="100000"/>
              </a:lnSpc>
              <a:spcBef>
                <a:spcPts val="750"/>
              </a:spcBef>
              <a:spcAft>
                <a:spcPts val="0"/>
              </a:spcAft>
              <a:buSzPts val="1500"/>
              <a:buChar char="•"/>
              <a:defRPr sz="1500"/>
            </a:lvl2pPr>
            <a:lvl3pPr indent="-314325" lvl="2" marL="1371600" algn="l">
              <a:lnSpc>
                <a:spcPct val="100000"/>
              </a:lnSpc>
              <a:spcBef>
                <a:spcPts val="750"/>
              </a:spcBef>
              <a:spcAft>
                <a:spcPts val="0"/>
              </a:spcAft>
              <a:buSzPts val="1350"/>
              <a:buChar char="•"/>
              <a:defRPr sz="1350"/>
            </a:lvl3pPr>
            <a:lvl4pPr indent="-304800" lvl="3" marL="1828800" algn="l">
              <a:lnSpc>
                <a:spcPct val="100000"/>
              </a:lnSpc>
              <a:spcBef>
                <a:spcPts val="750"/>
              </a:spcBef>
              <a:spcAft>
                <a:spcPts val="0"/>
              </a:spcAft>
              <a:buSzPts val="1200"/>
              <a:buChar char="•"/>
              <a:defRPr sz="1200"/>
            </a:lvl4pPr>
            <a:lvl5pPr indent="-304800" lvl="4" marL="2286000" algn="l">
              <a:lnSpc>
                <a:spcPct val="100000"/>
              </a:lnSpc>
              <a:spcBef>
                <a:spcPts val="750"/>
              </a:spcBef>
              <a:spcAft>
                <a:spcPts val="0"/>
              </a:spcAft>
              <a:buSzPts val="1200"/>
              <a:buChar char="•"/>
              <a:defRPr sz="1200"/>
            </a:lvl5pPr>
            <a:lvl6pPr indent="-304800" lvl="5" marL="2743200" algn="l">
              <a:lnSpc>
                <a:spcPct val="100000"/>
              </a:lnSpc>
              <a:spcBef>
                <a:spcPts val="750"/>
              </a:spcBef>
              <a:spcAft>
                <a:spcPts val="0"/>
              </a:spcAft>
              <a:buSzPts val="1200"/>
              <a:buChar char="•"/>
              <a:defRPr sz="1200"/>
            </a:lvl6pPr>
            <a:lvl7pPr indent="-304800" lvl="6" marL="3200400" algn="l">
              <a:lnSpc>
                <a:spcPct val="100000"/>
              </a:lnSpc>
              <a:spcBef>
                <a:spcPts val="750"/>
              </a:spcBef>
              <a:spcAft>
                <a:spcPts val="0"/>
              </a:spcAft>
              <a:buSzPts val="1200"/>
              <a:buChar char="•"/>
              <a:defRPr sz="1200"/>
            </a:lvl7pPr>
            <a:lvl8pPr indent="-304800" lvl="7" marL="3657600" algn="l">
              <a:lnSpc>
                <a:spcPct val="100000"/>
              </a:lnSpc>
              <a:spcBef>
                <a:spcPts val="750"/>
              </a:spcBef>
              <a:spcAft>
                <a:spcPts val="0"/>
              </a:spcAft>
              <a:buSzPts val="1200"/>
              <a:buChar char="•"/>
              <a:defRPr sz="1200"/>
            </a:lvl8pPr>
            <a:lvl9pPr indent="-304800" lvl="8" marL="4114800" algn="l">
              <a:lnSpc>
                <a:spcPct val="100000"/>
              </a:lnSpc>
              <a:spcBef>
                <a:spcPts val="750"/>
              </a:spcBef>
              <a:spcAft>
                <a:spcPts val="0"/>
              </a:spcAft>
              <a:buSzPts val="1200"/>
              <a:buChar char="•"/>
              <a:defRPr sz="1200"/>
            </a:lvl9pPr>
          </a:lstStyle>
          <a:p/>
        </p:txBody>
      </p:sp>
      <p:sp>
        <p:nvSpPr>
          <p:cNvPr id="165" name="Google Shape;165;p37"/>
          <p:cNvSpPr txBox="1"/>
          <p:nvPr>
            <p:ph idx="3" type="body"/>
          </p:nvPr>
        </p:nvSpPr>
        <p:spPr>
          <a:xfrm>
            <a:off x="4645026" y="943991"/>
            <a:ext cx="4041775" cy="47982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750"/>
              </a:spcBef>
              <a:spcAft>
                <a:spcPts val="0"/>
              </a:spcAft>
              <a:buSzPts val="2400"/>
              <a:buNone/>
              <a:defRPr b="1" sz="2400"/>
            </a:lvl1pPr>
            <a:lvl2pPr indent="-228600" lvl="1" marL="914400" algn="l">
              <a:lnSpc>
                <a:spcPct val="100000"/>
              </a:lnSpc>
              <a:spcBef>
                <a:spcPts val="750"/>
              </a:spcBef>
              <a:spcAft>
                <a:spcPts val="0"/>
              </a:spcAft>
              <a:buSzPts val="1500"/>
              <a:buNone/>
              <a:defRPr b="1" sz="1500"/>
            </a:lvl2pPr>
            <a:lvl3pPr indent="-228600" lvl="2" marL="1371600" algn="l">
              <a:lnSpc>
                <a:spcPct val="100000"/>
              </a:lnSpc>
              <a:spcBef>
                <a:spcPts val="750"/>
              </a:spcBef>
              <a:spcAft>
                <a:spcPts val="0"/>
              </a:spcAft>
              <a:buSzPts val="1350"/>
              <a:buNone/>
              <a:defRPr b="1" sz="1350"/>
            </a:lvl3pPr>
            <a:lvl4pPr indent="-228600" lvl="3" marL="1828800" algn="l">
              <a:lnSpc>
                <a:spcPct val="100000"/>
              </a:lnSpc>
              <a:spcBef>
                <a:spcPts val="750"/>
              </a:spcBef>
              <a:spcAft>
                <a:spcPts val="0"/>
              </a:spcAft>
              <a:buSzPts val="1200"/>
              <a:buNone/>
              <a:defRPr b="1" sz="1200"/>
            </a:lvl4pPr>
            <a:lvl5pPr indent="-228600" lvl="4" marL="2286000" algn="l">
              <a:lnSpc>
                <a:spcPct val="100000"/>
              </a:lnSpc>
              <a:spcBef>
                <a:spcPts val="750"/>
              </a:spcBef>
              <a:spcAft>
                <a:spcPts val="0"/>
              </a:spcAft>
              <a:buSzPts val="1200"/>
              <a:buNone/>
              <a:defRPr b="1" sz="1200"/>
            </a:lvl5pPr>
            <a:lvl6pPr indent="-228600" lvl="5" marL="2743200" algn="l">
              <a:lnSpc>
                <a:spcPct val="100000"/>
              </a:lnSpc>
              <a:spcBef>
                <a:spcPts val="750"/>
              </a:spcBef>
              <a:spcAft>
                <a:spcPts val="0"/>
              </a:spcAft>
              <a:buSzPts val="1200"/>
              <a:buNone/>
              <a:defRPr b="1" sz="1200"/>
            </a:lvl6pPr>
            <a:lvl7pPr indent="-228600" lvl="6" marL="3200400" algn="l">
              <a:lnSpc>
                <a:spcPct val="100000"/>
              </a:lnSpc>
              <a:spcBef>
                <a:spcPts val="750"/>
              </a:spcBef>
              <a:spcAft>
                <a:spcPts val="0"/>
              </a:spcAft>
              <a:buSzPts val="1200"/>
              <a:buNone/>
              <a:defRPr b="1" sz="1200"/>
            </a:lvl7pPr>
            <a:lvl8pPr indent="-228600" lvl="7" marL="3657600" algn="l">
              <a:lnSpc>
                <a:spcPct val="100000"/>
              </a:lnSpc>
              <a:spcBef>
                <a:spcPts val="750"/>
              </a:spcBef>
              <a:spcAft>
                <a:spcPts val="0"/>
              </a:spcAft>
              <a:buSzPts val="1200"/>
              <a:buNone/>
              <a:defRPr b="1" sz="1200"/>
            </a:lvl8pPr>
            <a:lvl9pPr indent="-228600" lvl="8" marL="4114800" algn="l">
              <a:lnSpc>
                <a:spcPct val="100000"/>
              </a:lnSpc>
              <a:spcBef>
                <a:spcPts val="750"/>
              </a:spcBef>
              <a:spcAft>
                <a:spcPts val="0"/>
              </a:spcAft>
              <a:buSzPts val="1200"/>
              <a:buNone/>
              <a:defRPr b="1" sz="1200"/>
            </a:lvl9pPr>
          </a:lstStyle>
          <a:p/>
        </p:txBody>
      </p:sp>
      <p:sp>
        <p:nvSpPr>
          <p:cNvPr id="166" name="Google Shape;166;p37"/>
          <p:cNvSpPr txBox="1"/>
          <p:nvPr>
            <p:ph idx="4" type="body"/>
          </p:nvPr>
        </p:nvSpPr>
        <p:spPr>
          <a:xfrm>
            <a:off x="4645026" y="1423813"/>
            <a:ext cx="4041775" cy="2963466"/>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750"/>
              </a:spcBef>
              <a:spcAft>
                <a:spcPts val="0"/>
              </a:spcAft>
              <a:buSzPts val="2400"/>
              <a:buChar char="•"/>
              <a:defRPr sz="2400"/>
            </a:lvl1pPr>
            <a:lvl2pPr indent="-323850" lvl="1" marL="914400" algn="l">
              <a:lnSpc>
                <a:spcPct val="100000"/>
              </a:lnSpc>
              <a:spcBef>
                <a:spcPts val="750"/>
              </a:spcBef>
              <a:spcAft>
                <a:spcPts val="0"/>
              </a:spcAft>
              <a:buSzPts val="1500"/>
              <a:buChar char="•"/>
              <a:defRPr sz="1500"/>
            </a:lvl2pPr>
            <a:lvl3pPr indent="-314325" lvl="2" marL="1371600" algn="l">
              <a:lnSpc>
                <a:spcPct val="100000"/>
              </a:lnSpc>
              <a:spcBef>
                <a:spcPts val="750"/>
              </a:spcBef>
              <a:spcAft>
                <a:spcPts val="0"/>
              </a:spcAft>
              <a:buSzPts val="1350"/>
              <a:buChar char="•"/>
              <a:defRPr sz="1350"/>
            </a:lvl3pPr>
            <a:lvl4pPr indent="-304800" lvl="3" marL="1828800" algn="l">
              <a:lnSpc>
                <a:spcPct val="100000"/>
              </a:lnSpc>
              <a:spcBef>
                <a:spcPts val="750"/>
              </a:spcBef>
              <a:spcAft>
                <a:spcPts val="0"/>
              </a:spcAft>
              <a:buSzPts val="1200"/>
              <a:buChar char="•"/>
              <a:defRPr sz="1200"/>
            </a:lvl4pPr>
            <a:lvl5pPr indent="-304800" lvl="4" marL="2286000" algn="l">
              <a:lnSpc>
                <a:spcPct val="100000"/>
              </a:lnSpc>
              <a:spcBef>
                <a:spcPts val="750"/>
              </a:spcBef>
              <a:spcAft>
                <a:spcPts val="0"/>
              </a:spcAft>
              <a:buSzPts val="1200"/>
              <a:buChar char="•"/>
              <a:defRPr sz="1200"/>
            </a:lvl5pPr>
            <a:lvl6pPr indent="-304800" lvl="5" marL="2743200" algn="l">
              <a:lnSpc>
                <a:spcPct val="100000"/>
              </a:lnSpc>
              <a:spcBef>
                <a:spcPts val="750"/>
              </a:spcBef>
              <a:spcAft>
                <a:spcPts val="0"/>
              </a:spcAft>
              <a:buSzPts val="1200"/>
              <a:buChar char="•"/>
              <a:defRPr sz="1200"/>
            </a:lvl6pPr>
            <a:lvl7pPr indent="-304800" lvl="6" marL="3200400" algn="l">
              <a:lnSpc>
                <a:spcPct val="100000"/>
              </a:lnSpc>
              <a:spcBef>
                <a:spcPts val="750"/>
              </a:spcBef>
              <a:spcAft>
                <a:spcPts val="0"/>
              </a:spcAft>
              <a:buSzPts val="1200"/>
              <a:buChar char="•"/>
              <a:defRPr sz="1200"/>
            </a:lvl7pPr>
            <a:lvl8pPr indent="-304800" lvl="7" marL="3657600" algn="l">
              <a:lnSpc>
                <a:spcPct val="100000"/>
              </a:lnSpc>
              <a:spcBef>
                <a:spcPts val="750"/>
              </a:spcBef>
              <a:spcAft>
                <a:spcPts val="0"/>
              </a:spcAft>
              <a:buSzPts val="1200"/>
              <a:buChar char="•"/>
              <a:defRPr sz="1200"/>
            </a:lvl8pPr>
            <a:lvl9pPr indent="-304800" lvl="8" marL="4114800" algn="l">
              <a:lnSpc>
                <a:spcPct val="100000"/>
              </a:lnSpc>
              <a:spcBef>
                <a:spcPts val="750"/>
              </a:spcBef>
              <a:spcAft>
                <a:spcPts val="0"/>
              </a:spcAft>
              <a:buSzPts val="1200"/>
              <a:buChar char="•"/>
              <a:defRPr sz="1200"/>
            </a:lvl9pPr>
          </a:lstStyle>
          <a:p/>
        </p:txBody>
      </p:sp>
      <p:cxnSp>
        <p:nvCxnSpPr>
          <p:cNvPr id="167" name="Google Shape;167;p37"/>
          <p:cNvCxnSpPr/>
          <p:nvPr/>
        </p:nvCxnSpPr>
        <p:spPr>
          <a:xfrm>
            <a:off x="277149" y="567452"/>
            <a:ext cx="8577217" cy="0"/>
          </a:xfrm>
          <a:prstGeom prst="straightConnector1">
            <a:avLst/>
          </a:prstGeom>
          <a:noFill/>
          <a:ln cap="flat" cmpd="sng" w="38100">
            <a:solidFill>
              <a:schemeClr val="accent1"/>
            </a:solidFill>
            <a:prstDash val="solid"/>
            <a:miter lim="800000"/>
            <a:headEnd len="sm" w="sm" type="none"/>
            <a:tailEnd len="sm" w="sm" type="none"/>
          </a:ln>
        </p:spPr>
      </p:cxnSp>
      <p:sp>
        <p:nvSpPr>
          <p:cNvPr id="168" name="Google Shape;168;p37"/>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69" name="Google Shape;169;p37"/>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195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borders">
  <p:cSld name="Just borders">
    <p:spTree>
      <p:nvGrpSpPr>
        <p:cNvPr id="170" name="Shape 170"/>
        <p:cNvGrpSpPr/>
        <p:nvPr/>
      </p:nvGrpSpPr>
      <p:grpSpPr>
        <a:xfrm>
          <a:off x="0" y="0"/>
          <a:ext cx="0" cy="0"/>
          <a:chOff x="0" y="0"/>
          <a:chExt cx="0" cy="0"/>
        </a:xfrm>
      </p:grpSpPr>
      <p:cxnSp>
        <p:nvCxnSpPr>
          <p:cNvPr id="171" name="Google Shape;171;p38"/>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172" name="Google Shape;172;p38"/>
          <p:cNvCxnSpPr/>
          <p:nvPr/>
        </p:nvCxnSpPr>
        <p:spPr>
          <a:xfrm>
            <a:off x="-57794" y="5143500"/>
            <a:ext cx="9259587" cy="0"/>
          </a:xfrm>
          <a:prstGeom prst="straightConnector1">
            <a:avLst/>
          </a:prstGeom>
          <a:noFill/>
          <a:ln cap="flat" cmpd="sng" w="76200">
            <a:solidFill>
              <a:schemeClr val="accent1"/>
            </a:solidFill>
            <a:prstDash val="solid"/>
            <a:miter lim="800000"/>
            <a:headEnd len="sm" w="sm" type="none"/>
            <a:tailEnd len="sm" w="sm" type="none"/>
          </a:ln>
        </p:spPr>
      </p:cxnSp>
      <p:sp>
        <p:nvSpPr>
          <p:cNvPr id="173" name="Google Shape;173;p38"/>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s">
  <p:cSld name="Quadrants">
    <p:spTree>
      <p:nvGrpSpPr>
        <p:cNvPr id="174" name="Shape 174"/>
        <p:cNvGrpSpPr/>
        <p:nvPr/>
      </p:nvGrpSpPr>
      <p:grpSpPr>
        <a:xfrm>
          <a:off x="0" y="0"/>
          <a:ext cx="0" cy="0"/>
          <a:chOff x="0" y="0"/>
          <a:chExt cx="0" cy="0"/>
        </a:xfrm>
      </p:grpSpPr>
      <p:cxnSp>
        <p:nvCxnSpPr>
          <p:cNvPr id="175" name="Google Shape;175;p39"/>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176" name="Google Shape;176;p39"/>
          <p:cNvCxnSpPr/>
          <p:nvPr/>
        </p:nvCxnSpPr>
        <p:spPr>
          <a:xfrm>
            <a:off x="-57794" y="5143500"/>
            <a:ext cx="9259587" cy="0"/>
          </a:xfrm>
          <a:prstGeom prst="straightConnector1">
            <a:avLst/>
          </a:prstGeom>
          <a:noFill/>
          <a:ln cap="flat" cmpd="sng" w="76200">
            <a:solidFill>
              <a:schemeClr val="accent1"/>
            </a:solidFill>
            <a:prstDash val="solid"/>
            <a:miter lim="800000"/>
            <a:headEnd len="sm" w="sm" type="none"/>
            <a:tailEnd len="sm" w="sm" type="none"/>
          </a:ln>
        </p:spPr>
      </p:cxnSp>
      <p:sp>
        <p:nvSpPr>
          <p:cNvPr id="177" name="Google Shape;177;p39"/>
          <p:cNvSpPr/>
          <p:nvPr>
            <p:ph idx="2" type="pic"/>
          </p:nvPr>
        </p:nvSpPr>
        <p:spPr>
          <a:xfrm>
            <a:off x="877889" y="573856"/>
            <a:ext cx="3137521" cy="1851254"/>
          </a:xfrm>
          <a:prstGeom prst="rect">
            <a:avLst/>
          </a:prstGeom>
          <a:noFill/>
          <a:ln>
            <a:noFill/>
          </a:ln>
        </p:spPr>
      </p:sp>
      <p:sp>
        <p:nvSpPr>
          <p:cNvPr id="178" name="Google Shape;178;p39"/>
          <p:cNvSpPr/>
          <p:nvPr>
            <p:ph idx="3" type="pic"/>
          </p:nvPr>
        </p:nvSpPr>
        <p:spPr>
          <a:xfrm>
            <a:off x="5204724" y="573856"/>
            <a:ext cx="3137521" cy="1851254"/>
          </a:xfrm>
          <a:prstGeom prst="rect">
            <a:avLst/>
          </a:prstGeom>
          <a:noFill/>
          <a:ln>
            <a:noFill/>
          </a:ln>
        </p:spPr>
      </p:sp>
      <p:sp>
        <p:nvSpPr>
          <p:cNvPr id="179" name="Google Shape;179;p39"/>
          <p:cNvSpPr/>
          <p:nvPr>
            <p:ph idx="4" type="pic"/>
          </p:nvPr>
        </p:nvSpPr>
        <p:spPr>
          <a:xfrm>
            <a:off x="877888" y="2697486"/>
            <a:ext cx="3137521" cy="1851254"/>
          </a:xfrm>
          <a:prstGeom prst="rect">
            <a:avLst/>
          </a:prstGeom>
          <a:noFill/>
          <a:ln>
            <a:noFill/>
          </a:ln>
        </p:spPr>
      </p:sp>
      <p:sp>
        <p:nvSpPr>
          <p:cNvPr id="180" name="Google Shape;180;p39"/>
          <p:cNvSpPr/>
          <p:nvPr>
            <p:ph idx="5" type="pic"/>
          </p:nvPr>
        </p:nvSpPr>
        <p:spPr>
          <a:xfrm>
            <a:off x="5204724" y="2712394"/>
            <a:ext cx="3137521" cy="1851254"/>
          </a:xfrm>
          <a:prstGeom prst="rect">
            <a:avLst/>
          </a:prstGeom>
          <a:noFill/>
          <a:ln>
            <a:noFill/>
          </a:ln>
        </p:spPr>
      </p:sp>
      <p:sp>
        <p:nvSpPr>
          <p:cNvPr id="181" name="Google Shape;181;p39"/>
          <p:cNvSpPr txBox="1"/>
          <p:nvPr>
            <p:ph idx="1" type="body"/>
          </p:nvPr>
        </p:nvSpPr>
        <p:spPr>
          <a:xfrm>
            <a:off x="877819" y="160491"/>
            <a:ext cx="3136900" cy="4129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750"/>
              </a:spcBef>
              <a:spcAft>
                <a:spcPts val="0"/>
              </a:spcAft>
              <a:buSzPts val="2400"/>
              <a:buNone/>
              <a:defRPr sz="2400"/>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82" name="Google Shape;182;p39"/>
          <p:cNvSpPr txBox="1"/>
          <p:nvPr>
            <p:ph idx="6" type="body"/>
          </p:nvPr>
        </p:nvSpPr>
        <p:spPr>
          <a:xfrm>
            <a:off x="5205344" y="160491"/>
            <a:ext cx="3136900" cy="4129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750"/>
              </a:spcBef>
              <a:spcAft>
                <a:spcPts val="0"/>
              </a:spcAft>
              <a:buSzPts val="2400"/>
              <a:buNone/>
              <a:defRPr sz="2400"/>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83" name="Google Shape;183;p39"/>
          <p:cNvSpPr txBox="1"/>
          <p:nvPr>
            <p:ph idx="7" type="body"/>
          </p:nvPr>
        </p:nvSpPr>
        <p:spPr>
          <a:xfrm>
            <a:off x="877819" y="4570058"/>
            <a:ext cx="3136900" cy="4129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750"/>
              </a:spcBef>
              <a:spcAft>
                <a:spcPts val="0"/>
              </a:spcAft>
              <a:buSzPts val="2400"/>
              <a:buNone/>
              <a:defRPr sz="2400"/>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84" name="Google Shape;184;p39"/>
          <p:cNvSpPr txBox="1"/>
          <p:nvPr>
            <p:ph idx="8" type="body"/>
          </p:nvPr>
        </p:nvSpPr>
        <p:spPr>
          <a:xfrm>
            <a:off x="5205344" y="4570058"/>
            <a:ext cx="3136900" cy="41295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750"/>
              </a:spcBef>
              <a:spcAft>
                <a:spcPts val="0"/>
              </a:spcAft>
              <a:buSzPts val="2400"/>
              <a:buNone/>
              <a:defRPr sz="2400"/>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85" name="Google Shape;185;p39"/>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picTx">
  <p:cSld name="PICTURE_WITH_CAPTION_TEXT">
    <p:spTree>
      <p:nvGrpSpPr>
        <p:cNvPr id="186" name="Shape 186"/>
        <p:cNvGrpSpPr/>
        <p:nvPr/>
      </p:nvGrpSpPr>
      <p:grpSpPr>
        <a:xfrm>
          <a:off x="0" y="0"/>
          <a:ext cx="0" cy="0"/>
          <a:chOff x="0" y="0"/>
          <a:chExt cx="0" cy="0"/>
        </a:xfrm>
      </p:grpSpPr>
      <p:sp>
        <p:nvSpPr>
          <p:cNvPr id="187" name="Google Shape;187;p40"/>
          <p:cNvSpPr txBox="1"/>
          <p:nvPr>
            <p:ph type="title"/>
          </p:nvPr>
        </p:nvSpPr>
        <p:spPr>
          <a:xfrm>
            <a:off x="1792288" y="3600450"/>
            <a:ext cx="5486400" cy="425054"/>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1500"/>
              <a:buFont typeface="Calibri"/>
              <a:buNone/>
              <a:defRPr b="1" sz="15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0"/>
          <p:cNvSpPr/>
          <p:nvPr>
            <p:ph idx="2" type="pic"/>
          </p:nvPr>
        </p:nvSpPr>
        <p:spPr>
          <a:xfrm>
            <a:off x="1792288" y="459581"/>
            <a:ext cx="5486400" cy="3086100"/>
          </a:xfrm>
          <a:prstGeom prst="rect">
            <a:avLst/>
          </a:prstGeom>
          <a:noFill/>
          <a:ln>
            <a:noFill/>
          </a:ln>
        </p:spPr>
      </p:sp>
      <p:sp>
        <p:nvSpPr>
          <p:cNvPr id="189" name="Google Shape;189;p40"/>
          <p:cNvSpPr txBox="1"/>
          <p:nvPr>
            <p:ph idx="1" type="body"/>
          </p:nvPr>
        </p:nvSpPr>
        <p:spPr>
          <a:xfrm>
            <a:off x="1792288" y="4025503"/>
            <a:ext cx="5486400" cy="60364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750"/>
              </a:spcBef>
              <a:spcAft>
                <a:spcPts val="0"/>
              </a:spcAft>
              <a:buSzPts val="1050"/>
              <a:buNone/>
              <a:defRPr sz="1050"/>
            </a:lvl1pPr>
            <a:lvl2pPr indent="-228600" lvl="1" marL="914400" algn="l">
              <a:lnSpc>
                <a:spcPct val="100000"/>
              </a:lnSpc>
              <a:spcBef>
                <a:spcPts val="750"/>
              </a:spcBef>
              <a:spcAft>
                <a:spcPts val="0"/>
              </a:spcAft>
              <a:buSzPts val="900"/>
              <a:buNone/>
              <a:defRPr sz="900"/>
            </a:lvl2pPr>
            <a:lvl3pPr indent="-228600" lvl="2" marL="1371600" algn="l">
              <a:lnSpc>
                <a:spcPct val="100000"/>
              </a:lnSpc>
              <a:spcBef>
                <a:spcPts val="750"/>
              </a:spcBef>
              <a:spcAft>
                <a:spcPts val="0"/>
              </a:spcAft>
              <a:buSzPts val="750"/>
              <a:buNone/>
              <a:defRPr sz="750"/>
            </a:lvl3pPr>
            <a:lvl4pPr indent="-228600" lvl="3" marL="1828800" algn="l">
              <a:lnSpc>
                <a:spcPct val="100000"/>
              </a:lnSpc>
              <a:spcBef>
                <a:spcPts val="750"/>
              </a:spcBef>
              <a:spcAft>
                <a:spcPts val="0"/>
              </a:spcAft>
              <a:buSzPts val="675"/>
              <a:buNone/>
              <a:defRPr sz="675"/>
            </a:lvl4pPr>
            <a:lvl5pPr indent="-228600" lvl="4" marL="2286000" algn="l">
              <a:lnSpc>
                <a:spcPct val="100000"/>
              </a:lnSpc>
              <a:spcBef>
                <a:spcPts val="750"/>
              </a:spcBef>
              <a:spcAft>
                <a:spcPts val="0"/>
              </a:spcAft>
              <a:buSzPts val="675"/>
              <a:buNone/>
              <a:defRPr sz="675"/>
            </a:lvl5pPr>
            <a:lvl6pPr indent="-228600" lvl="5" marL="2743200" algn="l">
              <a:lnSpc>
                <a:spcPct val="100000"/>
              </a:lnSpc>
              <a:spcBef>
                <a:spcPts val="750"/>
              </a:spcBef>
              <a:spcAft>
                <a:spcPts val="0"/>
              </a:spcAft>
              <a:buSzPts val="675"/>
              <a:buNone/>
              <a:defRPr sz="675"/>
            </a:lvl6pPr>
            <a:lvl7pPr indent="-228600" lvl="6" marL="3200400" algn="l">
              <a:lnSpc>
                <a:spcPct val="100000"/>
              </a:lnSpc>
              <a:spcBef>
                <a:spcPts val="750"/>
              </a:spcBef>
              <a:spcAft>
                <a:spcPts val="0"/>
              </a:spcAft>
              <a:buSzPts val="675"/>
              <a:buNone/>
              <a:defRPr sz="675"/>
            </a:lvl7pPr>
            <a:lvl8pPr indent="-228600" lvl="7" marL="3657600" algn="l">
              <a:lnSpc>
                <a:spcPct val="100000"/>
              </a:lnSpc>
              <a:spcBef>
                <a:spcPts val="750"/>
              </a:spcBef>
              <a:spcAft>
                <a:spcPts val="0"/>
              </a:spcAft>
              <a:buSzPts val="675"/>
              <a:buNone/>
              <a:defRPr sz="675"/>
            </a:lvl8pPr>
            <a:lvl9pPr indent="-228600" lvl="8" marL="4114800" algn="l">
              <a:lnSpc>
                <a:spcPct val="100000"/>
              </a:lnSpc>
              <a:spcBef>
                <a:spcPts val="750"/>
              </a:spcBef>
              <a:spcAft>
                <a:spcPts val="0"/>
              </a:spcAft>
              <a:buSzPts val="675"/>
              <a:buNone/>
              <a:defRPr sz="675"/>
            </a:lvl9pPr>
          </a:lstStyle>
          <a:p/>
        </p:txBody>
      </p:sp>
      <p:cxnSp>
        <p:nvCxnSpPr>
          <p:cNvPr id="190" name="Google Shape;190;p40"/>
          <p:cNvCxnSpPr/>
          <p:nvPr/>
        </p:nvCxnSpPr>
        <p:spPr>
          <a:xfrm>
            <a:off x="-37071" y="0"/>
            <a:ext cx="9259587" cy="0"/>
          </a:xfrm>
          <a:prstGeom prst="straightConnector1">
            <a:avLst/>
          </a:prstGeom>
          <a:noFill/>
          <a:ln cap="flat" cmpd="sng" w="76200">
            <a:solidFill>
              <a:schemeClr val="accent1"/>
            </a:solidFill>
            <a:prstDash val="solid"/>
            <a:miter lim="800000"/>
            <a:headEnd len="sm" w="sm" type="none"/>
            <a:tailEnd len="sm" w="sm" type="none"/>
          </a:ln>
        </p:spPr>
      </p:cxnSp>
      <p:cxnSp>
        <p:nvCxnSpPr>
          <p:cNvPr id="191" name="Google Shape;191;p40"/>
          <p:cNvCxnSpPr/>
          <p:nvPr/>
        </p:nvCxnSpPr>
        <p:spPr>
          <a:xfrm>
            <a:off x="-57794" y="5143500"/>
            <a:ext cx="9259587" cy="0"/>
          </a:xfrm>
          <a:prstGeom prst="straightConnector1">
            <a:avLst/>
          </a:prstGeom>
          <a:noFill/>
          <a:ln cap="flat" cmpd="sng" w="76200">
            <a:solidFill>
              <a:schemeClr val="accent1"/>
            </a:solidFill>
            <a:prstDash val="solid"/>
            <a:miter lim="800000"/>
            <a:headEnd len="sm" w="sm" type="none"/>
            <a:tailEnd len="sm" w="sm" type="none"/>
          </a:ln>
        </p:spPr>
      </p:cxnSp>
      <p:sp>
        <p:nvSpPr>
          <p:cNvPr id="192" name="Google Shape;192;p40"/>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ributions">
  <p:cSld name="Contributions">
    <p:spTree>
      <p:nvGrpSpPr>
        <p:cNvPr id="193" name="Shape 193"/>
        <p:cNvGrpSpPr/>
        <p:nvPr/>
      </p:nvGrpSpPr>
      <p:grpSpPr>
        <a:xfrm>
          <a:off x="0" y="0"/>
          <a:ext cx="0" cy="0"/>
          <a:chOff x="0" y="0"/>
          <a:chExt cx="0" cy="0"/>
        </a:xfrm>
      </p:grpSpPr>
      <p:sp>
        <p:nvSpPr>
          <p:cNvPr id="194" name="Google Shape;194;p41"/>
          <p:cNvSpPr txBox="1"/>
          <p:nvPr>
            <p:ph idx="1" type="body"/>
          </p:nvPr>
        </p:nvSpPr>
        <p:spPr>
          <a:xfrm>
            <a:off x="595201" y="795173"/>
            <a:ext cx="6064017" cy="13785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390"/>
              </a:spcBef>
              <a:spcAft>
                <a:spcPts val="0"/>
              </a:spcAft>
              <a:buClr>
                <a:srgbClr val="000000"/>
              </a:buClr>
              <a:buSzPts val="2340"/>
              <a:buFont typeface="Calibri"/>
              <a:buNone/>
              <a:defRPr b="0" sz="1950" u="sng"/>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cxnSp>
        <p:nvCxnSpPr>
          <p:cNvPr id="195" name="Google Shape;195;p41"/>
          <p:cNvCxnSpPr/>
          <p:nvPr/>
        </p:nvCxnSpPr>
        <p:spPr>
          <a:xfrm>
            <a:off x="277149" y="567452"/>
            <a:ext cx="8577217" cy="0"/>
          </a:xfrm>
          <a:prstGeom prst="straightConnector1">
            <a:avLst/>
          </a:prstGeom>
          <a:noFill/>
          <a:ln cap="flat" cmpd="sng" w="38100">
            <a:solidFill>
              <a:schemeClr val="accent1"/>
            </a:solidFill>
            <a:prstDash val="solid"/>
            <a:miter lim="800000"/>
            <a:headEnd len="sm" w="sm" type="none"/>
            <a:tailEnd len="sm" w="sm" type="none"/>
          </a:ln>
        </p:spPr>
      </p:cxnSp>
      <p:sp>
        <p:nvSpPr>
          <p:cNvPr id="196" name="Google Shape;196;p41"/>
          <p:cNvSpPr/>
          <p:nvPr>
            <p:ph idx="2" type="pic"/>
          </p:nvPr>
        </p:nvSpPr>
        <p:spPr>
          <a:xfrm>
            <a:off x="1761067" y="1311966"/>
            <a:ext cx="1456267" cy="685800"/>
          </a:xfrm>
          <a:prstGeom prst="rect">
            <a:avLst/>
          </a:prstGeom>
          <a:noFill/>
          <a:ln>
            <a:noFill/>
          </a:ln>
        </p:spPr>
      </p:sp>
      <p:sp>
        <p:nvSpPr>
          <p:cNvPr id="197" name="Google Shape;197;p41"/>
          <p:cNvSpPr/>
          <p:nvPr>
            <p:ph idx="3" type="pic"/>
          </p:nvPr>
        </p:nvSpPr>
        <p:spPr>
          <a:xfrm>
            <a:off x="3843867" y="1311966"/>
            <a:ext cx="1456267" cy="685800"/>
          </a:xfrm>
          <a:prstGeom prst="rect">
            <a:avLst/>
          </a:prstGeom>
          <a:noFill/>
          <a:ln>
            <a:noFill/>
          </a:ln>
        </p:spPr>
      </p:sp>
      <p:sp>
        <p:nvSpPr>
          <p:cNvPr id="198" name="Google Shape;198;p41"/>
          <p:cNvSpPr txBox="1"/>
          <p:nvPr>
            <p:ph idx="4" type="body"/>
          </p:nvPr>
        </p:nvSpPr>
        <p:spPr>
          <a:xfrm>
            <a:off x="595201" y="2347410"/>
            <a:ext cx="6064017" cy="1378528"/>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390"/>
              </a:spcBef>
              <a:spcAft>
                <a:spcPts val="0"/>
              </a:spcAft>
              <a:buClr>
                <a:srgbClr val="000000"/>
              </a:buClr>
              <a:buSzPts val="2340"/>
              <a:buFont typeface="Calibri"/>
              <a:buNone/>
              <a:defRPr b="0" sz="1950" u="sng"/>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id="199" name="Google Shape;199;p41"/>
          <p:cNvSpPr/>
          <p:nvPr>
            <p:ph idx="5" type="pic"/>
          </p:nvPr>
        </p:nvSpPr>
        <p:spPr>
          <a:xfrm>
            <a:off x="1761067" y="2864204"/>
            <a:ext cx="1456267" cy="685800"/>
          </a:xfrm>
          <a:prstGeom prst="rect">
            <a:avLst/>
          </a:prstGeom>
          <a:noFill/>
          <a:ln>
            <a:noFill/>
          </a:ln>
        </p:spPr>
      </p:sp>
      <p:sp>
        <p:nvSpPr>
          <p:cNvPr id="200" name="Google Shape;200;p41"/>
          <p:cNvSpPr/>
          <p:nvPr>
            <p:ph idx="6" type="pic"/>
          </p:nvPr>
        </p:nvSpPr>
        <p:spPr>
          <a:xfrm>
            <a:off x="3843867" y="2864204"/>
            <a:ext cx="1456267" cy="685800"/>
          </a:xfrm>
          <a:prstGeom prst="rect">
            <a:avLst/>
          </a:prstGeom>
          <a:noFill/>
          <a:ln>
            <a:noFill/>
          </a:ln>
        </p:spPr>
      </p:sp>
      <p:sp>
        <p:nvSpPr>
          <p:cNvPr id="201" name="Google Shape;201;p41"/>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202" name="Google Shape;202;p41"/>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195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cessibility Statement">
  <p:cSld name="Accessibility Statement">
    <p:bg>
      <p:bgPr>
        <a:solidFill>
          <a:schemeClr val="accent4"/>
        </a:solidFill>
      </p:bgPr>
    </p:bg>
    <p:spTree>
      <p:nvGrpSpPr>
        <p:cNvPr id="203" name="Shape 203"/>
        <p:cNvGrpSpPr/>
        <p:nvPr/>
      </p:nvGrpSpPr>
      <p:grpSpPr>
        <a:xfrm>
          <a:off x="0" y="0"/>
          <a:ext cx="0" cy="0"/>
          <a:chOff x="0" y="0"/>
          <a:chExt cx="0" cy="0"/>
        </a:xfrm>
      </p:grpSpPr>
      <p:sp>
        <p:nvSpPr>
          <p:cNvPr id="204" name="Google Shape;204;p42"/>
          <p:cNvSpPr txBox="1"/>
          <p:nvPr/>
        </p:nvSpPr>
        <p:spPr>
          <a:xfrm>
            <a:off x="1110838" y="1407916"/>
            <a:ext cx="6128758" cy="124649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lt1"/>
                </a:solidFill>
                <a:latin typeface="Calibri"/>
                <a:ea typeface="Calibri"/>
                <a:cs typeface="Calibri"/>
                <a:sym typeface="Calibri"/>
              </a:rPr>
              <a:t>Support the Purdue University brand in your presentations by using a brand-friendly template. This template uses an accessible master layout. Please note that some changes </a:t>
            </a:r>
            <a:br>
              <a:rPr b="0" i="0" lang="en-US" sz="1350" u="none" cap="none" strike="noStrike">
                <a:solidFill>
                  <a:schemeClr val="lt1"/>
                </a:solidFill>
                <a:latin typeface="Calibri"/>
                <a:ea typeface="Calibri"/>
                <a:cs typeface="Calibri"/>
                <a:sym typeface="Calibri"/>
              </a:rPr>
            </a:br>
            <a:r>
              <a:rPr b="0" i="0" lang="en-US" sz="1350" u="none" cap="none" strike="noStrike">
                <a:solidFill>
                  <a:schemeClr val="lt1"/>
                </a:solidFill>
                <a:latin typeface="Calibri"/>
                <a:ea typeface="Calibri"/>
                <a:cs typeface="Calibri"/>
                <a:sym typeface="Calibri"/>
              </a:rPr>
              <a:t>to the PowerPoint template could impact accessibility by those with disabilities. Follow the instructions provided by Microsoft Office to ensure that your PowerPoint presentations are accessible to all users:</a:t>
            </a:r>
            <a:endParaRPr b="0" i="0" sz="1350" u="none" cap="none" strike="noStrike">
              <a:solidFill>
                <a:schemeClr val="lt1"/>
              </a:solidFill>
              <a:latin typeface="Calibri"/>
              <a:ea typeface="Calibri"/>
              <a:cs typeface="Calibri"/>
              <a:sym typeface="Calibri"/>
            </a:endParaRPr>
          </a:p>
        </p:txBody>
      </p:sp>
      <p:sp>
        <p:nvSpPr>
          <p:cNvPr descr="PPT Accessibility URL" id="205" name="Google Shape;205;p42"/>
          <p:cNvSpPr txBox="1"/>
          <p:nvPr>
            <p:ph type="ctrTitle"/>
          </p:nvPr>
        </p:nvSpPr>
        <p:spPr>
          <a:xfrm>
            <a:off x="1110838" y="3100039"/>
            <a:ext cx="5765747" cy="37394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1"/>
              </a:buClr>
              <a:buSzPts val="1350"/>
              <a:buFont typeface="Arial"/>
              <a:buNone/>
              <a:defRPr b="0" i="0" sz="135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Purdue Logo" id="206" name="Google Shape;206;p42"/>
          <p:cNvPicPr preferRelativeResize="0"/>
          <p:nvPr/>
        </p:nvPicPr>
        <p:blipFill rotWithShape="1">
          <a:blip r:embed="rId2">
            <a:alphaModFix/>
          </a:blip>
          <a:srcRect b="0" l="0" r="0" t="0"/>
          <a:stretch/>
        </p:blipFill>
        <p:spPr>
          <a:xfrm>
            <a:off x="383868" y="4544282"/>
            <a:ext cx="1908400" cy="256199"/>
          </a:xfrm>
          <a:prstGeom prst="rect">
            <a:avLst/>
          </a:prstGeom>
          <a:noFill/>
          <a:ln>
            <a:noFill/>
          </a:ln>
        </p:spPr>
      </p:pic>
      <p:pic>
        <p:nvPicPr>
          <p:cNvPr id="207" name="Google Shape;207;p42"/>
          <p:cNvPicPr preferRelativeResize="0"/>
          <p:nvPr/>
        </p:nvPicPr>
        <p:blipFill rotWithShape="1">
          <a:blip r:embed="rId3">
            <a:alphaModFix/>
          </a:blip>
          <a:srcRect b="0" l="0" r="0" t="0"/>
          <a:stretch/>
        </p:blipFill>
        <p:spPr>
          <a:xfrm>
            <a:off x="7366000" y="0"/>
            <a:ext cx="1778000" cy="5143500"/>
          </a:xfrm>
          <a:prstGeom prst="rect">
            <a:avLst/>
          </a:prstGeom>
          <a:noFill/>
          <a:ln>
            <a:noFill/>
          </a:ln>
        </p:spPr>
      </p:pic>
      <p:cxnSp>
        <p:nvCxnSpPr>
          <p:cNvPr id="208" name="Google Shape;208;p42"/>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209" name="Google Shape;209;p42"/>
          <p:cNvSpPr/>
          <p:nvPr>
            <p:ph idx="12" type="sldNum"/>
          </p:nvPr>
        </p:nvSpPr>
        <p:spPr>
          <a:xfrm>
            <a:off x="8413374"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69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Colorful">
  <p:cSld name="Title Slide - Colorful">
    <p:bg>
      <p:bgPr>
        <a:solidFill>
          <a:schemeClr val="accent2"/>
        </a:solidFill>
      </p:bgPr>
    </p:bg>
    <p:spTree>
      <p:nvGrpSpPr>
        <p:cNvPr id="210" name="Shape 210"/>
        <p:cNvGrpSpPr/>
        <p:nvPr/>
      </p:nvGrpSpPr>
      <p:grpSpPr>
        <a:xfrm>
          <a:off x="0" y="0"/>
          <a:ext cx="0" cy="0"/>
          <a:chOff x="0" y="0"/>
          <a:chExt cx="0" cy="0"/>
        </a:xfrm>
      </p:grpSpPr>
      <p:sp>
        <p:nvSpPr>
          <p:cNvPr id="211" name="Google Shape;211;p43"/>
          <p:cNvSpPr/>
          <p:nvPr/>
        </p:nvSpPr>
        <p:spPr>
          <a:xfrm>
            <a:off x="0" y="0"/>
            <a:ext cx="9144000" cy="5143500"/>
          </a:xfrm>
          <a:prstGeom prst="rect">
            <a:avLst/>
          </a:prstGeom>
          <a:solidFill>
            <a:schemeClr val="lt2"/>
          </a:solidFill>
          <a:ln cap="flat" cmpd="sng" w="1270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12" name="Google Shape;212;p43"/>
          <p:cNvSpPr txBox="1"/>
          <p:nvPr>
            <p:ph type="ctrTitle"/>
          </p:nvPr>
        </p:nvSpPr>
        <p:spPr>
          <a:xfrm>
            <a:off x="1116116" y="1219683"/>
            <a:ext cx="7451413" cy="567848"/>
          </a:xfrm>
          <a:prstGeom prst="rect">
            <a:avLst/>
          </a:prstGeom>
          <a:noFill/>
          <a:ln>
            <a:noFill/>
          </a:ln>
        </p:spPr>
        <p:txBody>
          <a:bodyPr anchorCtr="0" anchor="t" bIns="0" lIns="0" spcFirstLastPara="1" rIns="0" wrap="square" tIns="0">
            <a:spAutoFit/>
          </a:bodyPr>
          <a:lstStyle>
            <a:lvl1pPr lvl="0" algn="l">
              <a:lnSpc>
                <a:spcPct val="80000"/>
              </a:lnSpc>
              <a:spcBef>
                <a:spcPts val="0"/>
              </a:spcBef>
              <a:spcAft>
                <a:spcPts val="0"/>
              </a:spcAft>
              <a:buClr>
                <a:schemeClr val="dk1"/>
              </a:buClr>
              <a:buSzPts val="4500"/>
              <a:buFont typeface="Calibri"/>
              <a:buNone/>
              <a:defRPr b="1" i="1" sz="45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43"/>
          <p:cNvSpPr txBox="1"/>
          <p:nvPr>
            <p:ph idx="1" type="subTitle"/>
          </p:nvPr>
        </p:nvSpPr>
        <p:spPr>
          <a:xfrm>
            <a:off x="1121760" y="2992564"/>
            <a:ext cx="5322202" cy="252011"/>
          </a:xfrm>
          <a:prstGeom prst="rect">
            <a:avLst/>
          </a:prstGeom>
          <a:noFill/>
          <a:ln>
            <a:noFill/>
          </a:ln>
        </p:spPr>
        <p:txBody>
          <a:bodyPr anchorCtr="0" anchor="t" bIns="0" lIns="0" spcFirstLastPara="1" rIns="0" wrap="square" tIns="0">
            <a:spAutoFit/>
          </a:bodyPr>
          <a:lstStyle>
            <a:lvl1pPr lv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p:txBody>
      </p:sp>
      <p:pic>
        <p:nvPicPr>
          <p:cNvPr id="214" name="Google Shape;214;p43"/>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215" name="Google Shape;215;p43"/>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216" name="Google Shape;216;p43"/>
          <p:cNvSpPr/>
          <p:nvPr>
            <p:ph idx="12" type="sldNum"/>
          </p:nvPr>
        </p:nvSpPr>
        <p:spPr>
          <a:xfrm>
            <a:off x="8410660"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p:cSld name="Content Slide - Copy">
    <p:bg>
      <p:bgPr>
        <a:solidFill>
          <a:schemeClr val="accent4"/>
        </a:solidFill>
      </p:bgPr>
    </p:bg>
    <p:spTree>
      <p:nvGrpSpPr>
        <p:cNvPr id="217" name="Shape 217"/>
        <p:cNvGrpSpPr/>
        <p:nvPr/>
      </p:nvGrpSpPr>
      <p:grpSpPr>
        <a:xfrm>
          <a:off x="0" y="0"/>
          <a:ext cx="0" cy="0"/>
          <a:chOff x="0" y="0"/>
          <a:chExt cx="0" cy="0"/>
        </a:xfrm>
      </p:grpSpPr>
      <p:pic>
        <p:nvPicPr>
          <p:cNvPr id="218" name="Google Shape;218;p44"/>
          <p:cNvPicPr preferRelativeResize="0"/>
          <p:nvPr/>
        </p:nvPicPr>
        <p:blipFill rotWithShape="1">
          <a:blip r:embed="rId2">
            <a:alphaModFix/>
          </a:blip>
          <a:srcRect b="0" l="0" r="0" t="0"/>
          <a:stretch/>
        </p:blipFill>
        <p:spPr>
          <a:xfrm>
            <a:off x="5257" y="0"/>
            <a:ext cx="8636000" cy="685800"/>
          </a:xfrm>
          <a:prstGeom prst="rect">
            <a:avLst/>
          </a:prstGeom>
          <a:noFill/>
          <a:ln>
            <a:noFill/>
          </a:ln>
        </p:spPr>
      </p:pic>
      <p:sp>
        <p:nvSpPr>
          <p:cNvPr id="219" name="Google Shape;219;p44"/>
          <p:cNvSpPr txBox="1"/>
          <p:nvPr>
            <p:ph type="ctrTitle"/>
          </p:nvPr>
        </p:nvSpPr>
        <p:spPr>
          <a:xfrm>
            <a:off x="1117214" y="332005"/>
            <a:ext cx="6925732" cy="37394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44"/>
          <p:cNvSpPr txBox="1"/>
          <p:nvPr>
            <p:ph idx="1" type="subTitle"/>
          </p:nvPr>
        </p:nvSpPr>
        <p:spPr>
          <a:xfrm>
            <a:off x="1117213" y="1008875"/>
            <a:ext cx="5491495" cy="256199"/>
          </a:xfrm>
          <a:prstGeom prst="rect">
            <a:avLst/>
          </a:prstGeom>
          <a:noFill/>
          <a:ln>
            <a:noFill/>
          </a:ln>
        </p:spPr>
        <p:txBody>
          <a:bodyPr anchorCtr="0" anchor="t" bIns="0" lIns="0" spcFirstLastPara="1" rIns="0" wrap="square" tIns="0">
            <a:spAutoFit/>
          </a:bodyPr>
          <a:lstStyle>
            <a:lvl1pPr lv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p:txBody>
      </p:sp>
      <p:sp>
        <p:nvSpPr>
          <p:cNvPr id="221" name="Google Shape;221;p44"/>
          <p:cNvSpPr txBox="1"/>
          <p:nvPr>
            <p:ph idx="2" type="body"/>
          </p:nvPr>
        </p:nvSpPr>
        <p:spPr>
          <a:xfrm>
            <a:off x="1821465" y="1471905"/>
            <a:ext cx="5524500" cy="2558653"/>
          </a:xfrm>
          <a:prstGeom prst="rect">
            <a:avLst/>
          </a:prstGeom>
          <a:noFill/>
          <a:ln>
            <a:noFill/>
          </a:ln>
        </p:spPr>
        <p:txBody>
          <a:bodyPr anchorCtr="0" anchor="t" bIns="0" lIns="0" spcFirstLastPara="1" rIns="0" wrap="square" tIns="0">
            <a:normAutofit/>
          </a:bodyPr>
          <a:lstStyle>
            <a:lvl1pPr indent="-314325" lvl="0" marL="457200" marR="0" algn="l">
              <a:lnSpc>
                <a:spcPct val="100000"/>
              </a:lnSpc>
              <a:spcBef>
                <a:spcPts val="0"/>
              </a:spcBef>
              <a:spcAft>
                <a:spcPts val="0"/>
              </a:spcAft>
              <a:buClr>
                <a:schemeClr val="dk1"/>
              </a:buClr>
              <a:buSzPts val="1350"/>
              <a:buFont typeface="Noto Sans Symbols"/>
              <a:buChar char="▪"/>
              <a:defRPr b="0" i="0" sz="1350">
                <a:solidFill>
                  <a:schemeClr val="dk1"/>
                </a:solidFill>
                <a:latin typeface="Calibri"/>
                <a:ea typeface="Calibri"/>
                <a:cs typeface="Calibri"/>
                <a:sym typeface="Calibri"/>
              </a:defRPr>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cxnSp>
        <p:nvCxnSpPr>
          <p:cNvPr id="222" name="Google Shape;222;p44"/>
          <p:cNvCxnSpPr/>
          <p:nvPr/>
        </p:nvCxnSpPr>
        <p:spPr>
          <a:xfrm>
            <a:off x="8400500" y="4702926"/>
            <a:ext cx="0" cy="120015"/>
          </a:xfrm>
          <a:prstGeom prst="straightConnector1">
            <a:avLst/>
          </a:prstGeom>
          <a:noFill/>
          <a:ln cap="flat" cmpd="sng" w="9525">
            <a:solidFill>
              <a:schemeClr val="dk1"/>
            </a:solidFill>
            <a:prstDash val="solid"/>
            <a:round/>
            <a:headEnd len="sm" w="sm" type="none"/>
            <a:tailEnd len="sm" w="sm" type="none"/>
          </a:ln>
        </p:spPr>
      </p:cxnSp>
      <p:sp>
        <p:nvSpPr>
          <p:cNvPr id="223" name="Google Shape;223;p44"/>
          <p:cNvSpPr/>
          <p:nvPr>
            <p:ph idx="12" type="sldNum"/>
          </p:nvPr>
        </p:nvSpPr>
        <p:spPr>
          <a:xfrm>
            <a:off x="8413374"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24">
          <p15:clr>
            <a:srgbClr val="FBAE40"/>
          </p15:clr>
        </p15:guide>
        <p15:guide id="7" pos="984">
          <p15:clr>
            <a:srgbClr val="FBAE40"/>
          </p15:clr>
        </p15:guide>
        <p15:guide id="8" pos="696">
          <p15:clr>
            <a:srgbClr val="FBAE40"/>
          </p15:clr>
        </p15:guide>
        <p15:guide id="9" pos="11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26" name="Shape 26"/>
        <p:cNvGrpSpPr/>
        <p:nvPr/>
      </p:nvGrpSpPr>
      <p:grpSpPr>
        <a:xfrm>
          <a:off x="0" y="0"/>
          <a:ext cx="0" cy="0"/>
          <a:chOff x="0" y="0"/>
          <a:chExt cx="0" cy="0"/>
        </a:xfrm>
      </p:grpSpPr>
      <p:sp>
        <p:nvSpPr>
          <p:cNvPr id="27" name="Google Shape;27;g5505122360270894_200"/>
          <p:cNvSpPr txBox="1"/>
          <p:nvPr>
            <p:ph type="title"/>
          </p:nvPr>
        </p:nvSpPr>
        <p:spPr>
          <a:xfrm>
            <a:off x="685800" y="2060972"/>
            <a:ext cx="7772400" cy="1021500"/>
          </a:xfrm>
          <a:prstGeom prst="rect">
            <a:avLst/>
          </a:prstGeom>
          <a:solidFill>
            <a:srgbClr val="FFFFFF"/>
          </a:solidFill>
          <a:ln>
            <a:noFill/>
          </a:ln>
        </p:spPr>
        <p:txBody>
          <a:bodyPr anchorCtr="0" anchor="t" bIns="182875" lIns="182875" spcFirstLastPara="1" rIns="182875" wrap="square" tIns="182875">
            <a:normAutofit/>
          </a:bodyPr>
          <a:lstStyle>
            <a:lvl1pPr lvl="0" algn="ctr">
              <a:lnSpc>
                <a:spcPct val="90000"/>
              </a:lnSpc>
              <a:spcBef>
                <a:spcPts val="0"/>
              </a:spcBef>
              <a:spcAft>
                <a:spcPts val="0"/>
              </a:spcAft>
              <a:buClr>
                <a:srgbClr val="262626"/>
              </a:buClr>
              <a:buSzPts val="4000"/>
              <a:buFont typeface="Calibri"/>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28" name="Google Shape;28;g5505122360270894_200"/>
          <p:cNvCxnSpPr/>
          <p:nvPr/>
        </p:nvCxnSpPr>
        <p:spPr>
          <a:xfrm>
            <a:off x="-57794" y="0"/>
            <a:ext cx="9259500" cy="0"/>
          </a:xfrm>
          <a:prstGeom prst="straightConnector1">
            <a:avLst/>
          </a:prstGeom>
          <a:noFill/>
          <a:ln cap="flat" cmpd="sng" w="76200">
            <a:solidFill>
              <a:schemeClr val="accent1"/>
            </a:solidFill>
            <a:prstDash val="solid"/>
            <a:miter lim="800000"/>
            <a:headEnd len="sm" w="sm" type="none"/>
            <a:tailEnd len="sm" w="sm" type="none"/>
          </a:ln>
        </p:spPr>
      </p:cxnSp>
      <p:cxnSp>
        <p:nvCxnSpPr>
          <p:cNvPr id="29" name="Google Shape;29;g5505122360270894_200"/>
          <p:cNvCxnSpPr/>
          <p:nvPr/>
        </p:nvCxnSpPr>
        <p:spPr>
          <a:xfrm>
            <a:off x="-78517"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30" name="Google Shape;30;g5505122360270894_200"/>
          <p:cNvSpPr txBox="1"/>
          <p:nvPr>
            <p:ph idx="12" type="sldNum"/>
          </p:nvPr>
        </p:nvSpPr>
        <p:spPr>
          <a:xfrm>
            <a:off x="8556784" y="4749851"/>
            <a:ext cx="548700" cy="393600"/>
          </a:xfrm>
          <a:prstGeom prst="rect">
            <a:avLst/>
          </a:prstGeom>
          <a:noFill/>
          <a:ln>
            <a:noFill/>
          </a:ln>
        </p:spPr>
        <p:txBody>
          <a:bodyPr anchorCtr="0" anchor="t" bIns="45700" lIns="18275" spcFirstLastPara="1" rIns="18275" wrap="square" tIns="45700">
            <a:noAutofit/>
          </a:bodyPr>
          <a:lstStyle>
            <a:lvl1pPr indent="0" lvl="0"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Copy &amp; Pic/Chart">
  <p:cSld name="Content Slide - Copy &amp; Pic/Chart">
    <p:bg>
      <p:bgPr>
        <a:solidFill>
          <a:schemeClr val="accent4"/>
        </a:solidFill>
      </p:bgPr>
    </p:bg>
    <p:spTree>
      <p:nvGrpSpPr>
        <p:cNvPr id="224" name="Shape 224"/>
        <p:cNvGrpSpPr/>
        <p:nvPr/>
      </p:nvGrpSpPr>
      <p:grpSpPr>
        <a:xfrm>
          <a:off x="0" y="0"/>
          <a:ext cx="0" cy="0"/>
          <a:chOff x="0" y="0"/>
          <a:chExt cx="0" cy="0"/>
        </a:xfrm>
      </p:grpSpPr>
      <p:pic>
        <p:nvPicPr>
          <p:cNvPr id="225" name="Google Shape;225;p45"/>
          <p:cNvPicPr preferRelativeResize="0"/>
          <p:nvPr/>
        </p:nvPicPr>
        <p:blipFill rotWithShape="1">
          <a:blip r:embed="rId2">
            <a:alphaModFix/>
          </a:blip>
          <a:srcRect b="0" l="0" r="0" t="0"/>
          <a:stretch/>
        </p:blipFill>
        <p:spPr>
          <a:xfrm>
            <a:off x="5257" y="0"/>
            <a:ext cx="8636000" cy="685800"/>
          </a:xfrm>
          <a:prstGeom prst="rect">
            <a:avLst/>
          </a:prstGeom>
          <a:noFill/>
          <a:ln>
            <a:noFill/>
          </a:ln>
        </p:spPr>
      </p:pic>
      <p:sp>
        <p:nvSpPr>
          <p:cNvPr id="226" name="Google Shape;226;p45"/>
          <p:cNvSpPr txBox="1"/>
          <p:nvPr>
            <p:ph type="ctrTitle"/>
          </p:nvPr>
        </p:nvSpPr>
        <p:spPr>
          <a:xfrm>
            <a:off x="1117214" y="332005"/>
            <a:ext cx="6925732" cy="373949"/>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lt2"/>
              </a:buClr>
              <a:buSzPts val="2700"/>
              <a:buFont typeface="Calibri"/>
              <a:buNone/>
              <a:defRPr b="1" i="1" sz="2700" cap="none">
                <a:solidFill>
                  <a:schemeClr val="l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45"/>
          <p:cNvSpPr txBox="1"/>
          <p:nvPr>
            <p:ph idx="1" type="subTitle"/>
          </p:nvPr>
        </p:nvSpPr>
        <p:spPr>
          <a:xfrm>
            <a:off x="1117680" y="1008874"/>
            <a:ext cx="5466371" cy="253916"/>
          </a:xfrm>
          <a:prstGeom prst="rect">
            <a:avLst/>
          </a:prstGeom>
          <a:noFill/>
          <a:ln>
            <a:noFill/>
          </a:ln>
        </p:spPr>
        <p:txBody>
          <a:bodyPr anchorCtr="0" anchor="t" bIns="0" lIns="0" spcFirstLastPara="1" rIns="0" wrap="square" tIns="0">
            <a:spAutoFit/>
          </a:bodyPr>
          <a:lstStyle>
            <a:lvl1pPr lvl="0" algn="l">
              <a:lnSpc>
                <a:spcPct val="100000"/>
              </a:lnSpc>
              <a:spcBef>
                <a:spcPts val="750"/>
              </a:spcBef>
              <a:spcAft>
                <a:spcPts val="0"/>
              </a:spcAft>
              <a:buSzPts val="1650"/>
              <a:buNone/>
              <a:defRPr b="1" i="0" sz="1650">
                <a:solidFill>
                  <a:schemeClr val="accent2"/>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p:txBody>
      </p:sp>
      <p:sp>
        <p:nvSpPr>
          <p:cNvPr id="228" name="Google Shape;228;p45"/>
          <p:cNvSpPr txBox="1"/>
          <p:nvPr>
            <p:ph idx="2" type="body"/>
          </p:nvPr>
        </p:nvSpPr>
        <p:spPr>
          <a:xfrm>
            <a:off x="1128502" y="1438041"/>
            <a:ext cx="3443499" cy="2558653"/>
          </a:xfrm>
          <a:prstGeom prst="rect">
            <a:avLst/>
          </a:prstGeom>
          <a:noFill/>
          <a:ln>
            <a:noFill/>
          </a:ln>
        </p:spPr>
        <p:txBody>
          <a:bodyPr anchorCtr="0" anchor="t" bIns="0" lIns="0" spcFirstLastPara="1" rIns="0" wrap="square" tIns="0">
            <a:normAutofit/>
          </a:bodyPr>
          <a:lstStyle>
            <a:lvl1pPr indent="-314325" lvl="0" marL="457200" marR="0" algn="l">
              <a:lnSpc>
                <a:spcPct val="100000"/>
              </a:lnSpc>
              <a:spcBef>
                <a:spcPts val="0"/>
              </a:spcBef>
              <a:spcAft>
                <a:spcPts val="0"/>
              </a:spcAft>
              <a:buClr>
                <a:schemeClr val="dk1"/>
              </a:buClr>
              <a:buSzPts val="1350"/>
              <a:buFont typeface="Noto Sans Symbols"/>
              <a:buChar char="▪"/>
              <a:defRPr b="0" i="0" sz="1350">
                <a:solidFill>
                  <a:schemeClr val="dk1"/>
                </a:solidFill>
                <a:latin typeface="Calibri"/>
                <a:ea typeface="Calibri"/>
                <a:cs typeface="Calibri"/>
                <a:sym typeface="Calibri"/>
              </a:defRPr>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sp>
        <p:nvSpPr>
          <p:cNvPr descr="Picture or Chart" id="229" name="Google Shape;229;p45"/>
          <p:cNvSpPr txBox="1"/>
          <p:nvPr>
            <p:ph idx="3" type="body"/>
          </p:nvPr>
        </p:nvSpPr>
        <p:spPr>
          <a:xfrm>
            <a:off x="4765676" y="1440657"/>
            <a:ext cx="3965575" cy="2237185"/>
          </a:xfrm>
          <a:prstGeom prst="rect">
            <a:avLst/>
          </a:prstGeom>
          <a:noFill/>
          <a:ln>
            <a:noFill/>
          </a:ln>
        </p:spPr>
        <p:txBody>
          <a:bodyPr anchorCtr="0" anchor="ctr" bIns="0" lIns="0" spcFirstLastPara="1" rIns="0" wrap="square" tIns="0">
            <a:normAutofit/>
          </a:bodyPr>
          <a:lstStyle>
            <a:lvl1pPr indent="-314325" lvl="0" marL="457200" algn="ctr">
              <a:lnSpc>
                <a:spcPct val="100000"/>
              </a:lnSpc>
              <a:spcBef>
                <a:spcPts val="750"/>
              </a:spcBef>
              <a:spcAft>
                <a:spcPts val="0"/>
              </a:spcAft>
              <a:buSzPts val="1350"/>
              <a:buChar char="•"/>
              <a:defRPr b="0" i="0">
                <a:solidFill>
                  <a:schemeClr val="dk1"/>
                </a:solidFill>
                <a:latin typeface="Calibri"/>
                <a:ea typeface="Calibri"/>
                <a:cs typeface="Calibri"/>
                <a:sym typeface="Calibri"/>
              </a:defRPr>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228600" lvl="3" marL="1828800" algn="ctr">
              <a:lnSpc>
                <a:spcPct val="100000"/>
              </a:lnSpc>
              <a:spcBef>
                <a:spcPts val="750"/>
              </a:spcBef>
              <a:spcAft>
                <a:spcPts val="0"/>
              </a:spcAft>
              <a:buSzPts val="1200"/>
              <a:buNone/>
              <a:defRPr>
                <a:solidFill>
                  <a:schemeClr val="dk1"/>
                </a:solidFill>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cxnSp>
        <p:nvCxnSpPr>
          <p:cNvPr id="230" name="Google Shape;230;p45"/>
          <p:cNvCxnSpPr/>
          <p:nvPr/>
        </p:nvCxnSpPr>
        <p:spPr>
          <a:xfrm>
            <a:off x="8400500" y="4702926"/>
            <a:ext cx="0" cy="120015"/>
          </a:xfrm>
          <a:prstGeom prst="straightConnector1">
            <a:avLst/>
          </a:prstGeom>
          <a:noFill/>
          <a:ln cap="flat" cmpd="sng" w="9525">
            <a:solidFill>
              <a:schemeClr val="dk1"/>
            </a:solidFill>
            <a:prstDash val="solid"/>
            <a:round/>
            <a:headEnd len="sm" w="sm" type="none"/>
            <a:tailEnd len="sm" w="sm" type="none"/>
          </a:ln>
        </p:spPr>
      </p:cxnSp>
      <p:sp>
        <p:nvSpPr>
          <p:cNvPr id="231" name="Google Shape;231;p45"/>
          <p:cNvSpPr/>
          <p:nvPr>
            <p:ph idx="12" type="sldNum"/>
          </p:nvPr>
        </p:nvSpPr>
        <p:spPr>
          <a:xfrm>
            <a:off x="8413374"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Picture">
  <p:cSld name="Content Slide - Picture">
    <p:bg>
      <p:bgPr>
        <a:solidFill>
          <a:schemeClr val="accent4"/>
        </a:solidFill>
      </p:bgPr>
    </p:bg>
    <p:spTree>
      <p:nvGrpSpPr>
        <p:cNvPr id="232" name="Shape 232"/>
        <p:cNvGrpSpPr/>
        <p:nvPr/>
      </p:nvGrpSpPr>
      <p:grpSpPr>
        <a:xfrm>
          <a:off x="0" y="0"/>
          <a:ext cx="0" cy="0"/>
          <a:chOff x="0" y="0"/>
          <a:chExt cx="0" cy="0"/>
        </a:xfrm>
      </p:grpSpPr>
      <p:sp>
        <p:nvSpPr>
          <p:cNvPr descr="Description of Picture" id="233" name="Google Shape;233;p46"/>
          <p:cNvSpPr/>
          <p:nvPr>
            <p:ph idx="2" type="pic"/>
          </p:nvPr>
        </p:nvSpPr>
        <p:spPr>
          <a:xfrm>
            <a:off x="0" y="0"/>
            <a:ext cx="9144000" cy="5143500"/>
          </a:xfrm>
          <a:prstGeom prst="rect">
            <a:avLst/>
          </a:prstGeom>
          <a:noFill/>
          <a:ln>
            <a:noFill/>
          </a:ln>
        </p:spPr>
      </p:sp>
      <p:sp>
        <p:nvSpPr>
          <p:cNvPr id="234" name="Google Shape;234;p46"/>
          <p:cNvSpPr txBox="1"/>
          <p:nvPr>
            <p:ph type="ctrTitle"/>
          </p:nvPr>
        </p:nvSpPr>
        <p:spPr>
          <a:xfrm>
            <a:off x="381000" y="228600"/>
            <a:ext cx="2879168" cy="560923"/>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1"/>
              </a:buClr>
              <a:buSzPts val="1350"/>
              <a:buFont typeface="Calibri"/>
              <a:buNone/>
              <a:defRPr b="1" i="0" sz="1350" cap="non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5" name="Google Shape;235;p46"/>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236" name="Google Shape;236;p46"/>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237" name="Google Shape;237;p46"/>
          <p:cNvSpPr/>
          <p:nvPr>
            <p:ph idx="12" type="sldNum"/>
          </p:nvPr>
        </p:nvSpPr>
        <p:spPr>
          <a:xfrm>
            <a:off x="8413374"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pos="264">
          <p15:clr>
            <a:srgbClr val="FBAE40"/>
          </p15:clr>
        </p15:guide>
        <p15:guide id="8" orient="horz" pos="144">
          <p15:clr>
            <a:srgbClr val="FBAE40"/>
          </p15:clr>
        </p15:guide>
        <p15:guide id="9" pos="2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 Fact/Highlight">
  <p:cSld name="Content Slide - Fact/Highlight">
    <p:bg>
      <p:bgPr>
        <a:solidFill>
          <a:schemeClr val="accent2"/>
        </a:solidFill>
      </p:bgPr>
    </p:bg>
    <p:spTree>
      <p:nvGrpSpPr>
        <p:cNvPr id="238" name="Shape 238"/>
        <p:cNvGrpSpPr/>
        <p:nvPr/>
      </p:nvGrpSpPr>
      <p:grpSpPr>
        <a:xfrm>
          <a:off x="0" y="0"/>
          <a:ext cx="0" cy="0"/>
          <a:chOff x="0" y="0"/>
          <a:chExt cx="0" cy="0"/>
        </a:xfrm>
      </p:grpSpPr>
      <p:sp>
        <p:nvSpPr>
          <p:cNvPr id="239" name="Google Shape;239;p47"/>
          <p:cNvSpPr/>
          <p:nvPr/>
        </p:nvSpPr>
        <p:spPr>
          <a:xfrm>
            <a:off x="1" y="0"/>
            <a:ext cx="9143999" cy="5139159"/>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40" name="Google Shape;240;p47"/>
          <p:cNvSpPr txBox="1"/>
          <p:nvPr>
            <p:ph type="ctrTitle"/>
          </p:nvPr>
        </p:nvSpPr>
        <p:spPr>
          <a:xfrm>
            <a:off x="2170159" y="1099925"/>
            <a:ext cx="4814498" cy="908230"/>
          </a:xfrm>
          <a:prstGeom prst="rect">
            <a:avLst/>
          </a:prstGeom>
          <a:noFill/>
          <a:ln>
            <a:noFill/>
          </a:ln>
        </p:spPr>
        <p:txBody>
          <a:bodyPr anchorCtr="0" anchor="t" bIns="0" lIns="0" spcFirstLastPara="1" rIns="0" wrap="square" tIns="0">
            <a:spAutoFit/>
          </a:bodyPr>
          <a:lstStyle>
            <a:lvl1pPr lvl="0" algn="ctr">
              <a:lnSpc>
                <a:spcPct val="90000"/>
              </a:lnSpc>
              <a:spcBef>
                <a:spcPts val="0"/>
              </a:spcBef>
              <a:spcAft>
                <a:spcPts val="0"/>
              </a:spcAft>
              <a:buClr>
                <a:schemeClr val="accent2"/>
              </a:buClr>
              <a:buSzPts val="6450"/>
              <a:buFont typeface="Calibri"/>
              <a:buNone/>
              <a:defRPr b="0" i="0" sz="6450" cap="none">
                <a:solidFill>
                  <a:schemeClr val="accent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47"/>
          <p:cNvSpPr/>
          <p:nvPr/>
        </p:nvSpPr>
        <p:spPr>
          <a:xfrm>
            <a:off x="1986208" y="2058316"/>
            <a:ext cx="5179092" cy="330743"/>
          </a:xfrm>
          <a:prstGeom prst="rect">
            <a:avLst/>
          </a:prstGeom>
          <a:solidFill>
            <a:schemeClr val="dk1"/>
          </a:solidFill>
          <a:ln cap="flat" cmpd="sng" w="127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sp>
        <p:nvSpPr>
          <p:cNvPr id="242" name="Google Shape;242;p47"/>
          <p:cNvSpPr txBox="1"/>
          <p:nvPr>
            <p:ph idx="1" type="subTitle"/>
          </p:nvPr>
        </p:nvSpPr>
        <p:spPr>
          <a:xfrm>
            <a:off x="1986208" y="2029856"/>
            <a:ext cx="5171597" cy="415499"/>
          </a:xfrm>
          <a:prstGeom prst="rect">
            <a:avLst/>
          </a:prstGeom>
          <a:noFill/>
          <a:ln>
            <a:noFill/>
          </a:ln>
        </p:spPr>
        <p:txBody>
          <a:bodyPr anchorCtr="0" anchor="t" bIns="0" lIns="0" spcFirstLastPara="1" rIns="0" wrap="square" tIns="0">
            <a:spAutoFit/>
          </a:bodyPr>
          <a:lstStyle>
            <a:lvl1pPr lvl="0" algn="ctr">
              <a:lnSpc>
                <a:spcPct val="100000"/>
              </a:lnSpc>
              <a:spcBef>
                <a:spcPts val="750"/>
              </a:spcBef>
              <a:spcAft>
                <a:spcPts val="0"/>
              </a:spcAft>
              <a:buSzPts val="2700"/>
              <a:buNone/>
              <a:defRPr b="1" i="0" sz="2700">
                <a:solidFill>
                  <a:schemeClr val="accent4"/>
                </a:solidFill>
                <a:latin typeface="Calibri"/>
                <a:ea typeface="Calibri"/>
                <a:cs typeface="Calibri"/>
                <a:sym typeface="Calibri"/>
              </a:defRPr>
            </a:lvl1pPr>
            <a:lvl2pPr lvl="1" algn="ctr">
              <a:lnSpc>
                <a:spcPct val="100000"/>
              </a:lnSpc>
              <a:spcBef>
                <a:spcPts val="750"/>
              </a:spcBef>
              <a:spcAft>
                <a:spcPts val="0"/>
              </a:spcAft>
              <a:buSzPts val="1425"/>
              <a:buNone/>
              <a:defRPr sz="1425"/>
            </a:lvl2pPr>
            <a:lvl3pPr lvl="2" algn="ctr">
              <a:lnSpc>
                <a:spcPct val="100000"/>
              </a:lnSpc>
              <a:spcBef>
                <a:spcPts val="750"/>
              </a:spcBef>
              <a:spcAft>
                <a:spcPts val="0"/>
              </a:spcAft>
              <a:buSzPts val="1350"/>
              <a:buNone/>
              <a:defRPr sz="1350"/>
            </a:lvl3pPr>
            <a:lvl4pPr lvl="3" algn="ctr">
              <a:lnSpc>
                <a:spcPct val="100000"/>
              </a:lnSpc>
              <a:spcBef>
                <a:spcPts val="750"/>
              </a:spcBef>
              <a:spcAft>
                <a:spcPts val="0"/>
              </a:spcAft>
              <a:buSzPts val="1200"/>
              <a:buNone/>
              <a:defRPr sz="1200"/>
            </a:lvl4pPr>
            <a:lvl5pPr lvl="4" algn="ctr">
              <a:lnSpc>
                <a:spcPct val="100000"/>
              </a:lnSpc>
              <a:spcBef>
                <a:spcPts val="750"/>
              </a:spcBef>
              <a:spcAft>
                <a:spcPts val="0"/>
              </a:spcAft>
              <a:buSzPts val="1200"/>
              <a:buNone/>
              <a:defRPr sz="1200"/>
            </a:lvl5pPr>
            <a:lvl6pPr lvl="5" algn="ctr">
              <a:lnSpc>
                <a:spcPct val="100000"/>
              </a:lnSpc>
              <a:spcBef>
                <a:spcPts val="750"/>
              </a:spcBef>
              <a:spcAft>
                <a:spcPts val="0"/>
              </a:spcAft>
              <a:buSzPts val="1200"/>
              <a:buNone/>
              <a:defRPr sz="1200"/>
            </a:lvl6pPr>
            <a:lvl7pPr lvl="6" algn="ctr">
              <a:lnSpc>
                <a:spcPct val="100000"/>
              </a:lnSpc>
              <a:spcBef>
                <a:spcPts val="750"/>
              </a:spcBef>
              <a:spcAft>
                <a:spcPts val="0"/>
              </a:spcAft>
              <a:buSzPts val="1200"/>
              <a:buNone/>
              <a:defRPr sz="1200"/>
            </a:lvl7pPr>
            <a:lvl8pPr lvl="7" algn="ctr">
              <a:lnSpc>
                <a:spcPct val="100000"/>
              </a:lnSpc>
              <a:spcBef>
                <a:spcPts val="750"/>
              </a:spcBef>
              <a:spcAft>
                <a:spcPts val="0"/>
              </a:spcAft>
              <a:buSzPts val="1200"/>
              <a:buNone/>
              <a:defRPr sz="1200"/>
            </a:lvl8pPr>
            <a:lvl9pPr lvl="8" algn="ctr">
              <a:lnSpc>
                <a:spcPct val="100000"/>
              </a:lnSpc>
              <a:spcBef>
                <a:spcPts val="750"/>
              </a:spcBef>
              <a:spcAft>
                <a:spcPts val="0"/>
              </a:spcAft>
              <a:buSzPts val="1200"/>
              <a:buNone/>
              <a:defRPr sz="1200"/>
            </a:lvl9pPr>
          </a:lstStyle>
          <a:p/>
        </p:txBody>
      </p:sp>
      <p:sp>
        <p:nvSpPr>
          <p:cNvPr id="243" name="Google Shape;243;p47"/>
          <p:cNvSpPr txBox="1"/>
          <p:nvPr>
            <p:ph idx="2" type="body"/>
          </p:nvPr>
        </p:nvSpPr>
        <p:spPr>
          <a:xfrm>
            <a:off x="2156451" y="2655264"/>
            <a:ext cx="5008850" cy="842058"/>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1"/>
              </a:buClr>
              <a:buSzPts val="1800"/>
              <a:buFont typeface="Calibri"/>
              <a:buNone/>
              <a:defRPr b="0" i="0" sz="1800">
                <a:solidFill>
                  <a:schemeClr val="dk1"/>
                </a:solidFill>
                <a:latin typeface="Calibri"/>
                <a:ea typeface="Calibri"/>
                <a:cs typeface="Calibri"/>
                <a:sym typeface="Calibri"/>
              </a:defRPr>
            </a:lvl1pPr>
            <a:lvl2pPr indent="-342900" lvl="1" marL="914400" algn="l">
              <a:lnSpc>
                <a:spcPct val="100000"/>
              </a:lnSpc>
              <a:spcBef>
                <a:spcPts val="750"/>
              </a:spcBef>
              <a:spcAft>
                <a:spcPts val="0"/>
              </a:spcAft>
              <a:buSzPts val="1800"/>
              <a:buChar char="•"/>
              <a:defRPr/>
            </a:lvl2pPr>
            <a:lvl3pPr indent="-342900" lvl="2" marL="1371600" algn="l">
              <a:lnSpc>
                <a:spcPct val="100000"/>
              </a:lnSpc>
              <a:spcBef>
                <a:spcPts val="750"/>
              </a:spcBef>
              <a:spcAft>
                <a:spcPts val="0"/>
              </a:spcAft>
              <a:buSzPts val="1800"/>
              <a:buChar char="•"/>
              <a:defRPr/>
            </a:lvl3pPr>
            <a:lvl4pPr indent="-342900" lvl="3" marL="1828800" algn="l">
              <a:lnSpc>
                <a:spcPct val="100000"/>
              </a:lnSpc>
              <a:spcBef>
                <a:spcPts val="750"/>
              </a:spcBef>
              <a:spcAft>
                <a:spcPts val="0"/>
              </a:spcAft>
              <a:buSzPts val="1800"/>
              <a:buChar char="•"/>
              <a:defRPr/>
            </a:lvl4pPr>
            <a:lvl5pPr indent="-342900" lvl="4" marL="2286000" algn="l">
              <a:lnSpc>
                <a:spcPct val="100000"/>
              </a:lnSpc>
              <a:spcBef>
                <a:spcPts val="750"/>
              </a:spcBef>
              <a:spcAft>
                <a:spcPts val="0"/>
              </a:spcAft>
              <a:buSzPts val="1800"/>
              <a:buChar char="•"/>
              <a:defRPr/>
            </a:lvl5pPr>
            <a:lvl6pPr indent="-342900" lvl="5" marL="2743200" algn="l">
              <a:lnSpc>
                <a:spcPct val="100000"/>
              </a:lnSpc>
              <a:spcBef>
                <a:spcPts val="750"/>
              </a:spcBef>
              <a:spcAft>
                <a:spcPts val="0"/>
              </a:spcAft>
              <a:buSzPts val="1800"/>
              <a:buChar char="•"/>
              <a:defRPr/>
            </a:lvl6pPr>
            <a:lvl7pPr indent="-342900" lvl="6" marL="3200400" algn="l">
              <a:lnSpc>
                <a:spcPct val="100000"/>
              </a:lnSpc>
              <a:spcBef>
                <a:spcPts val="750"/>
              </a:spcBef>
              <a:spcAft>
                <a:spcPts val="0"/>
              </a:spcAft>
              <a:buSzPts val="1800"/>
              <a:buChar char="•"/>
              <a:defRPr/>
            </a:lvl7pPr>
            <a:lvl8pPr indent="-342900" lvl="7" marL="3657600" algn="l">
              <a:lnSpc>
                <a:spcPct val="100000"/>
              </a:lnSpc>
              <a:spcBef>
                <a:spcPts val="750"/>
              </a:spcBef>
              <a:spcAft>
                <a:spcPts val="0"/>
              </a:spcAft>
              <a:buSzPts val="1800"/>
              <a:buChar char="•"/>
              <a:defRPr/>
            </a:lvl8pPr>
            <a:lvl9pPr indent="-342900" lvl="8" marL="4114800" algn="l">
              <a:lnSpc>
                <a:spcPct val="100000"/>
              </a:lnSpc>
              <a:spcBef>
                <a:spcPts val="750"/>
              </a:spcBef>
              <a:spcAft>
                <a:spcPts val="0"/>
              </a:spcAft>
              <a:buSzPts val="1800"/>
              <a:buChar char="•"/>
              <a:defRPr/>
            </a:lvl9pPr>
          </a:lstStyle>
          <a:p/>
        </p:txBody>
      </p:sp>
      <p:pic>
        <p:nvPicPr>
          <p:cNvPr id="244" name="Google Shape;244;p47"/>
          <p:cNvPicPr preferRelativeResize="0"/>
          <p:nvPr/>
        </p:nvPicPr>
        <p:blipFill rotWithShape="1">
          <a:blip r:embed="rId2">
            <a:alphaModFix/>
          </a:blip>
          <a:srcRect b="0" l="0" r="0" t="0"/>
          <a:stretch/>
        </p:blipFill>
        <p:spPr>
          <a:xfrm>
            <a:off x="7366000" y="0"/>
            <a:ext cx="1778000" cy="5143500"/>
          </a:xfrm>
          <a:prstGeom prst="rect">
            <a:avLst/>
          </a:prstGeom>
          <a:noFill/>
          <a:ln>
            <a:noFill/>
          </a:ln>
        </p:spPr>
      </p:pic>
      <p:cxnSp>
        <p:nvCxnSpPr>
          <p:cNvPr id="245" name="Google Shape;245;p47"/>
          <p:cNvCxnSpPr/>
          <p:nvPr/>
        </p:nvCxnSpPr>
        <p:spPr>
          <a:xfrm>
            <a:off x="8400500" y="4702926"/>
            <a:ext cx="0" cy="120015"/>
          </a:xfrm>
          <a:prstGeom prst="straightConnector1">
            <a:avLst/>
          </a:prstGeom>
          <a:noFill/>
          <a:ln cap="flat" cmpd="sng" w="9525">
            <a:solidFill>
              <a:schemeClr val="accent4"/>
            </a:solidFill>
            <a:prstDash val="solid"/>
            <a:round/>
            <a:headEnd len="sm" w="sm" type="none"/>
            <a:tailEnd len="sm" w="sm" type="none"/>
          </a:ln>
        </p:spPr>
      </p:cxnSp>
      <p:sp>
        <p:nvSpPr>
          <p:cNvPr id="246" name="Google Shape;246;p47"/>
          <p:cNvSpPr/>
          <p:nvPr>
            <p:ph idx="12" type="sldNum"/>
          </p:nvPr>
        </p:nvSpPr>
        <p:spPr>
          <a:xfrm>
            <a:off x="8413374" y="4635961"/>
            <a:ext cx="365760" cy="27432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750"/>
              <a:buFont typeface="Arial"/>
              <a:buNone/>
              <a:defRPr b="1" i="0" sz="750" u="none" cap="none" strike="noStrike">
                <a:solidFill>
                  <a:schemeClr val="accent4"/>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guide id="3" orient="horz" pos="2970">
          <p15:clr>
            <a:srgbClr val="FBAE40"/>
          </p15:clr>
        </p15:guide>
        <p15:guide id="4" pos="4464">
          <p15:clr>
            <a:srgbClr val="FBAE40"/>
          </p15:clr>
        </p15:guide>
        <p15:guide id="5" pos="5136">
          <p15:clr>
            <a:srgbClr val="FBAE40"/>
          </p15:clr>
        </p15:guide>
        <p15:guide id="6" orient="horz" pos="3060">
          <p15:clr>
            <a:srgbClr val="FBAE40"/>
          </p15:clr>
        </p15:guide>
        <p15:guide id="7" orient="horz" pos="756">
          <p15:clr>
            <a:srgbClr val="FBAE40"/>
          </p15:clr>
        </p15:guide>
        <p15:guide id="8" orient="horz" pos="11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7" name="Shape 247"/>
        <p:cNvGrpSpPr/>
        <p:nvPr/>
      </p:nvGrpSpPr>
      <p:grpSpPr>
        <a:xfrm>
          <a:off x="0" y="0"/>
          <a:ext cx="0" cy="0"/>
          <a:chOff x="0" y="0"/>
          <a:chExt cx="0" cy="0"/>
        </a:xfrm>
      </p:grpSpPr>
      <p:sp>
        <p:nvSpPr>
          <p:cNvPr id="248" name="Google Shape;248;g2fa9e99e674_0_248"/>
          <p:cNvSpPr txBox="1"/>
          <p:nvPr>
            <p:ph type="title"/>
          </p:nvPr>
        </p:nvSpPr>
        <p:spPr>
          <a:xfrm>
            <a:off x="0" y="0"/>
            <a:ext cx="9144000" cy="572700"/>
          </a:xfrm>
          <a:prstGeom prst="rect">
            <a:avLst/>
          </a:prstGeom>
          <a:solidFill>
            <a:schemeClr val="lt2"/>
          </a:solidFill>
        </p:spPr>
        <p:txBody>
          <a:bodyPr anchorCtr="0" anchor="ctr" bIns="182875" lIns="182875" spcFirstLastPara="1" rIns="182875" wrap="square" tIns="182875">
            <a:normAutofit/>
          </a:bodyPr>
          <a:lstStyle>
            <a:lvl1pPr lvl="0">
              <a:spcBef>
                <a:spcPts val="0"/>
              </a:spcBef>
              <a:spcAft>
                <a:spcPts val="0"/>
              </a:spcAft>
              <a:buSzPts val="195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g2fa9e99e674_0_248"/>
          <p:cNvSpPr txBox="1"/>
          <p:nvPr>
            <p:ph idx="1" type="body"/>
          </p:nvPr>
        </p:nvSpPr>
        <p:spPr>
          <a:xfrm>
            <a:off x="311700" y="1152475"/>
            <a:ext cx="8520600" cy="3416400"/>
          </a:xfrm>
          <a:prstGeom prst="rect">
            <a:avLst/>
          </a:prstGeom>
        </p:spPr>
        <p:txBody>
          <a:bodyPr anchorCtr="0" anchor="t" bIns="45700" lIns="91425" spcFirstLastPara="1" rIns="91425" wrap="square" tIns="45700">
            <a:normAutofit/>
          </a:bodyPr>
          <a:lstStyle>
            <a:lvl1pPr indent="-314325" lvl="0" marL="457200">
              <a:spcBef>
                <a:spcPts val="750"/>
              </a:spcBef>
              <a:spcAft>
                <a:spcPts val="0"/>
              </a:spcAft>
              <a:buSzPts val="1350"/>
              <a:buChar char="•"/>
              <a:defRPr/>
            </a:lvl1pPr>
            <a:lvl2pPr indent="-304800" lvl="1" marL="914400">
              <a:spcBef>
                <a:spcPts val="750"/>
              </a:spcBef>
              <a:spcAft>
                <a:spcPts val="0"/>
              </a:spcAft>
              <a:buSzPts val="1200"/>
              <a:buChar char="•"/>
              <a:defRPr/>
            </a:lvl2pPr>
            <a:lvl3pPr indent="-304800" lvl="2" marL="1371600">
              <a:spcBef>
                <a:spcPts val="750"/>
              </a:spcBef>
              <a:spcAft>
                <a:spcPts val="0"/>
              </a:spcAft>
              <a:buSzPts val="1200"/>
              <a:buChar char="•"/>
              <a:defRPr/>
            </a:lvl3pPr>
            <a:lvl4pPr indent="-304800" lvl="3" marL="1828800">
              <a:spcBef>
                <a:spcPts val="750"/>
              </a:spcBef>
              <a:spcAft>
                <a:spcPts val="0"/>
              </a:spcAft>
              <a:buSzPts val="1200"/>
              <a:buChar char="•"/>
              <a:defRPr/>
            </a:lvl4pPr>
            <a:lvl5pPr indent="-304800" lvl="4" marL="2286000">
              <a:spcBef>
                <a:spcPts val="750"/>
              </a:spcBef>
              <a:spcAft>
                <a:spcPts val="0"/>
              </a:spcAft>
              <a:buSzPts val="1200"/>
              <a:buChar char="•"/>
              <a:defRPr/>
            </a:lvl5pPr>
            <a:lvl6pPr indent="-304800" lvl="5" marL="2743200">
              <a:spcBef>
                <a:spcPts val="750"/>
              </a:spcBef>
              <a:spcAft>
                <a:spcPts val="0"/>
              </a:spcAft>
              <a:buSzPts val="1200"/>
              <a:buChar char="•"/>
              <a:defRPr/>
            </a:lvl6pPr>
            <a:lvl7pPr indent="-304800" lvl="6" marL="3200400">
              <a:spcBef>
                <a:spcPts val="750"/>
              </a:spcBef>
              <a:spcAft>
                <a:spcPts val="0"/>
              </a:spcAft>
              <a:buSzPts val="1200"/>
              <a:buChar char="•"/>
              <a:defRPr/>
            </a:lvl7pPr>
            <a:lvl8pPr indent="-304800" lvl="7" marL="3657600">
              <a:spcBef>
                <a:spcPts val="750"/>
              </a:spcBef>
              <a:spcAft>
                <a:spcPts val="0"/>
              </a:spcAft>
              <a:buSzPts val="1200"/>
              <a:buChar char="•"/>
              <a:defRPr/>
            </a:lvl8pPr>
            <a:lvl9pPr indent="-304800" lvl="8" marL="4114800">
              <a:spcBef>
                <a:spcPts val="750"/>
              </a:spcBef>
              <a:spcAft>
                <a:spcPts val="0"/>
              </a:spcAft>
              <a:buSzPts val="1200"/>
              <a:buChar char="•"/>
              <a:defRPr/>
            </a:lvl9pPr>
          </a:lstStyle>
          <a:p/>
        </p:txBody>
      </p:sp>
      <p:sp>
        <p:nvSpPr>
          <p:cNvPr id="250" name="Google Shape;250;g2fa9e99e674_0_248"/>
          <p:cNvSpPr txBox="1"/>
          <p:nvPr>
            <p:ph idx="12" type="sldNum"/>
          </p:nvPr>
        </p:nvSpPr>
        <p:spPr>
          <a:xfrm>
            <a:off x="8472458" y="4663217"/>
            <a:ext cx="548700" cy="393600"/>
          </a:xfrm>
          <a:prstGeom prst="rect">
            <a:avLst/>
          </a:prstGeom>
        </p:spPr>
        <p:txBody>
          <a:bodyPr anchorCtr="0" anchor="ctr" bIns="45700" lIns="18275" spcFirstLastPara="1" rIns="18275" wrap="square" tIns="45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howMasterSp="0">
  <p:cSld name="Closing">
    <p:spTree>
      <p:nvGrpSpPr>
        <p:cNvPr id="31" name="Shape 31"/>
        <p:cNvGrpSpPr/>
        <p:nvPr/>
      </p:nvGrpSpPr>
      <p:grpSpPr>
        <a:xfrm>
          <a:off x="0" y="0"/>
          <a:ext cx="0" cy="0"/>
          <a:chOff x="0" y="0"/>
          <a:chExt cx="0" cy="0"/>
        </a:xfrm>
      </p:grpSpPr>
      <p:cxnSp>
        <p:nvCxnSpPr>
          <p:cNvPr id="32" name="Google Shape;32;g5505122360270894_205"/>
          <p:cNvCxnSpPr/>
          <p:nvPr/>
        </p:nvCxnSpPr>
        <p:spPr>
          <a:xfrm>
            <a:off x="-16760" y="0"/>
            <a:ext cx="9144000" cy="0"/>
          </a:xfrm>
          <a:prstGeom prst="straightConnector1">
            <a:avLst/>
          </a:prstGeom>
          <a:noFill/>
          <a:ln cap="flat" cmpd="sng" w="38100">
            <a:solidFill>
              <a:schemeClr val="accent1"/>
            </a:solidFill>
            <a:prstDash val="solid"/>
            <a:miter lim="800000"/>
            <a:headEnd len="sm" w="sm" type="none"/>
            <a:tailEnd len="sm" w="sm" type="none"/>
          </a:ln>
        </p:spPr>
      </p:cxnSp>
      <p:cxnSp>
        <p:nvCxnSpPr>
          <p:cNvPr id="33" name="Google Shape;33;g5505122360270894_205"/>
          <p:cNvCxnSpPr/>
          <p:nvPr/>
        </p:nvCxnSpPr>
        <p:spPr>
          <a:xfrm>
            <a:off x="0" y="5143500"/>
            <a:ext cx="9144000" cy="0"/>
          </a:xfrm>
          <a:prstGeom prst="straightConnector1">
            <a:avLst/>
          </a:prstGeom>
          <a:noFill/>
          <a:ln cap="flat" cmpd="sng" w="38100">
            <a:solidFill>
              <a:schemeClr val="accent1"/>
            </a:solidFill>
            <a:prstDash val="solid"/>
            <a:miter lim="800000"/>
            <a:headEnd len="sm" w="sm" type="none"/>
            <a:tailEnd len="sm" w="sm" type="none"/>
          </a:ln>
        </p:spPr>
      </p:cxnSp>
      <p:pic>
        <p:nvPicPr>
          <p:cNvPr id="34" name="Google Shape;34;g5505122360270894_205"/>
          <p:cNvPicPr preferRelativeResize="0"/>
          <p:nvPr/>
        </p:nvPicPr>
        <p:blipFill rotWithShape="1">
          <a:blip r:embed="rId2">
            <a:alphaModFix/>
          </a:blip>
          <a:srcRect b="-2133" l="0" r="44429" t="0"/>
          <a:stretch/>
        </p:blipFill>
        <p:spPr>
          <a:xfrm>
            <a:off x="5804002" y="4605074"/>
            <a:ext cx="2829137" cy="415648"/>
          </a:xfrm>
          <a:prstGeom prst="rect">
            <a:avLst/>
          </a:prstGeom>
          <a:noFill/>
          <a:ln>
            <a:noFill/>
          </a:ln>
        </p:spPr>
      </p:pic>
      <p:sp>
        <p:nvSpPr>
          <p:cNvPr id="35" name="Google Shape;35;g5505122360270894_205"/>
          <p:cNvSpPr txBox="1"/>
          <p:nvPr/>
        </p:nvSpPr>
        <p:spPr>
          <a:xfrm>
            <a:off x="5276378" y="4189700"/>
            <a:ext cx="38508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Calibri"/>
                <a:ea typeface="Calibri"/>
                <a:cs typeface="Calibri"/>
                <a:sym typeface="Calibri"/>
              </a:rPr>
              <a:t>Thank you for your attention!</a:t>
            </a:r>
            <a:endParaRPr b="0" i="0" sz="1400" u="none" cap="none" strike="noStrike">
              <a:solidFill>
                <a:srgbClr val="000000"/>
              </a:solidFill>
              <a:latin typeface="Arial"/>
              <a:ea typeface="Arial"/>
              <a:cs typeface="Arial"/>
              <a:sym typeface="Arial"/>
            </a:endParaRPr>
          </a:p>
        </p:txBody>
      </p:sp>
      <p:sp>
        <p:nvSpPr>
          <p:cNvPr id="36" name="Google Shape;36;g5505122360270894_205"/>
          <p:cNvSpPr txBox="1"/>
          <p:nvPr>
            <p:ph idx="12" type="sldNum"/>
          </p:nvPr>
        </p:nvSpPr>
        <p:spPr>
          <a:xfrm>
            <a:off x="8556784" y="4749851"/>
            <a:ext cx="548700" cy="393600"/>
          </a:xfrm>
          <a:prstGeom prst="rect">
            <a:avLst/>
          </a:prstGeom>
          <a:noFill/>
          <a:ln>
            <a:noFill/>
          </a:ln>
        </p:spPr>
        <p:txBody>
          <a:bodyPr anchorCtr="0" anchor="t" bIns="45700" lIns="18275" spcFirstLastPara="1" rIns="18275" wrap="square" tIns="45700">
            <a:noAutofit/>
          </a:bodyPr>
          <a:lstStyle>
            <a:lvl1pPr indent="0" lvl="0"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1" i="0" sz="13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p:cSld name="Double content">
    <p:spTree>
      <p:nvGrpSpPr>
        <p:cNvPr id="37" name="Shape 37"/>
        <p:cNvGrpSpPr/>
        <p:nvPr/>
      </p:nvGrpSpPr>
      <p:grpSpPr>
        <a:xfrm>
          <a:off x="0" y="0"/>
          <a:ext cx="0" cy="0"/>
          <a:chOff x="0" y="0"/>
          <a:chExt cx="0" cy="0"/>
        </a:xfrm>
      </p:grpSpPr>
      <p:sp>
        <p:nvSpPr>
          <p:cNvPr id="38" name="Google Shape;38;g5505122360270894_211"/>
          <p:cNvSpPr txBox="1"/>
          <p:nvPr>
            <p:ph idx="1" type="body"/>
          </p:nvPr>
        </p:nvSpPr>
        <p:spPr>
          <a:xfrm>
            <a:off x="484369" y="937654"/>
            <a:ext cx="4038600" cy="3394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406400" lvl="1" marL="914400" algn="l">
              <a:lnSpc>
                <a:spcPct val="100000"/>
              </a:lnSpc>
              <a:spcBef>
                <a:spcPts val="1000"/>
              </a:spcBef>
              <a:spcAft>
                <a:spcPts val="0"/>
              </a:spcAft>
              <a:buSzPts val="2800"/>
              <a:buChar char="•"/>
              <a:defRPr sz="2800"/>
            </a:lvl2pPr>
            <a:lvl3pPr indent="-381000" lvl="2" marL="1371600" algn="l">
              <a:lnSpc>
                <a:spcPct val="100000"/>
              </a:lnSpc>
              <a:spcBef>
                <a:spcPts val="1000"/>
              </a:spcBef>
              <a:spcAft>
                <a:spcPts val="0"/>
              </a:spcAft>
              <a:buSzPts val="2400"/>
              <a:buChar char="•"/>
              <a:defRPr sz="24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0"/>
              </a:spcAft>
              <a:buSzPts val="1800"/>
              <a:buChar char="•"/>
              <a:defRPr sz="1800"/>
            </a:lvl9pPr>
          </a:lstStyle>
          <a:p/>
        </p:txBody>
      </p:sp>
      <p:sp>
        <p:nvSpPr>
          <p:cNvPr id="39" name="Google Shape;39;g5505122360270894_211"/>
          <p:cNvSpPr txBox="1"/>
          <p:nvPr>
            <p:ph idx="2" type="body"/>
          </p:nvPr>
        </p:nvSpPr>
        <p:spPr>
          <a:xfrm>
            <a:off x="4675369" y="937654"/>
            <a:ext cx="4038600" cy="33945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406400" lvl="1" marL="914400" algn="l">
              <a:lnSpc>
                <a:spcPct val="100000"/>
              </a:lnSpc>
              <a:spcBef>
                <a:spcPts val="1000"/>
              </a:spcBef>
              <a:spcAft>
                <a:spcPts val="0"/>
              </a:spcAft>
              <a:buSzPts val="2800"/>
              <a:buChar char="•"/>
              <a:defRPr sz="2800"/>
            </a:lvl2pPr>
            <a:lvl3pPr indent="-381000" lvl="2" marL="1371600" algn="l">
              <a:lnSpc>
                <a:spcPct val="100000"/>
              </a:lnSpc>
              <a:spcBef>
                <a:spcPts val="1000"/>
              </a:spcBef>
              <a:spcAft>
                <a:spcPts val="0"/>
              </a:spcAft>
              <a:buSzPts val="2400"/>
              <a:buChar char="•"/>
              <a:defRPr sz="24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0"/>
              </a:spcAft>
              <a:buSzPts val="1800"/>
              <a:buChar char="•"/>
              <a:defRPr sz="1800"/>
            </a:lvl9pPr>
          </a:lstStyle>
          <a:p/>
        </p:txBody>
      </p:sp>
      <p:cxnSp>
        <p:nvCxnSpPr>
          <p:cNvPr id="40" name="Google Shape;40;g5505122360270894_211"/>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41" name="Google Shape;41;g5505122360270894_211"/>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42" name="Google Shape;42;g5505122360270894_211"/>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uble content - titled">
  <p:cSld name="Double content - titled">
    <p:spTree>
      <p:nvGrpSpPr>
        <p:cNvPr id="43" name="Shape 43"/>
        <p:cNvGrpSpPr/>
        <p:nvPr/>
      </p:nvGrpSpPr>
      <p:grpSpPr>
        <a:xfrm>
          <a:off x="0" y="0"/>
          <a:ext cx="0" cy="0"/>
          <a:chOff x="0" y="0"/>
          <a:chExt cx="0" cy="0"/>
        </a:xfrm>
      </p:grpSpPr>
      <p:sp>
        <p:nvSpPr>
          <p:cNvPr id="44" name="Google Shape;44;g5505122360270894_217"/>
          <p:cNvSpPr txBox="1"/>
          <p:nvPr>
            <p:ph idx="1" type="body"/>
          </p:nvPr>
        </p:nvSpPr>
        <p:spPr>
          <a:xfrm>
            <a:off x="457200" y="943991"/>
            <a:ext cx="40401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3200"/>
              <a:buNone/>
              <a:defRPr b="1" sz="32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5" name="Google Shape;45;g5505122360270894_217"/>
          <p:cNvSpPr txBox="1"/>
          <p:nvPr>
            <p:ph idx="2" type="body"/>
          </p:nvPr>
        </p:nvSpPr>
        <p:spPr>
          <a:xfrm>
            <a:off x="457200" y="1423813"/>
            <a:ext cx="4040100" cy="2963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355600" lvl="1" marL="914400" algn="l">
              <a:lnSpc>
                <a:spcPct val="100000"/>
              </a:lnSpc>
              <a:spcBef>
                <a:spcPts val="1000"/>
              </a:spcBef>
              <a:spcAft>
                <a:spcPts val="0"/>
              </a:spcAft>
              <a:buSzPts val="2000"/>
              <a:buChar char="•"/>
              <a:defRPr sz="2000"/>
            </a:lvl2pPr>
            <a:lvl3pPr indent="-342900" lvl="2" marL="1371600" algn="l">
              <a:lnSpc>
                <a:spcPct val="100000"/>
              </a:lnSpc>
              <a:spcBef>
                <a:spcPts val="1000"/>
              </a:spcBef>
              <a:spcAft>
                <a:spcPts val="0"/>
              </a:spcAft>
              <a:buSzPts val="1800"/>
              <a:buChar char="•"/>
              <a:defRPr sz="1800"/>
            </a:lvl3pPr>
            <a:lvl4pPr indent="-330200" lvl="3" marL="1828800" algn="l">
              <a:lnSpc>
                <a:spcPct val="100000"/>
              </a:lnSpc>
              <a:spcBef>
                <a:spcPts val="1000"/>
              </a:spcBef>
              <a:spcAft>
                <a:spcPts val="0"/>
              </a:spcAft>
              <a:buSzPts val="1600"/>
              <a:buChar char="•"/>
              <a:defRPr sz="1600"/>
            </a:lvl4pPr>
            <a:lvl5pPr indent="-330200" lvl="4" marL="2286000" algn="l">
              <a:lnSpc>
                <a:spcPct val="100000"/>
              </a:lnSpc>
              <a:spcBef>
                <a:spcPts val="1000"/>
              </a:spcBef>
              <a:spcAft>
                <a:spcPts val="0"/>
              </a:spcAft>
              <a:buSzPts val="1600"/>
              <a:buChar char="•"/>
              <a:defRPr sz="1600"/>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46" name="Google Shape;46;g5505122360270894_217"/>
          <p:cNvSpPr txBox="1"/>
          <p:nvPr>
            <p:ph idx="3" type="body"/>
          </p:nvPr>
        </p:nvSpPr>
        <p:spPr>
          <a:xfrm>
            <a:off x="4645025" y="943991"/>
            <a:ext cx="4041900" cy="4797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SzPts val="3200"/>
              <a:buNone/>
              <a:defRPr b="1" sz="3200"/>
            </a:lvl1pPr>
            <a:lvl2pPr indent="-228600" lvl="1" marL="914400" algn="l">
              <a:lnSpc>
                <a:spcPct val="100000"/>
              </a:lnSpc>
              <a:spcBef>
                <a:spcPts val="1000"/>
              </a:spcBef>
              <a:spcAft>
                <a:spcPts val="0"/>
              </a:spcAft>
              <a:buSzPts val="2000"/>
              <a:buNone/>
              <a:defRPr b="1" sz="20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47" name="Google Shape;47;g5505122360270894_217"/>
          <p:cNvSpPr txBox="1"/>
          <p:nvPr>
            <p:ph idx="4" type="body"/>
          </p:nvPr>
        </p:nvSpPr>
        <p:spPr>
          <a:xfrm>
            <a:off x="4645025" y="1423813"/>
            <a:ext cx="4041900" cy="29634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1000"/>
              </a:spcBef>
              <a:spcAft>
                <a:spcPts val="0"/>
              </a:spcAft>
              <a:buSzPts val="3200"/>
              <a:buChar char="•"/>
              <a:defRPr sz="3200"/>
            </a:lvl1pPr>
            <a:lvl2pPr indent="-355600" lvl="1" marL="914400" algn="l">
              <a:lnSpc>
                <a:spcPct val="100000"/>
              </a:lnSpc>
              <a:spcBef>
                <a:spcPts val="1000"/>
              </a:spcBef>
              <a:spcAft>
                <a:spcPts val="0"/>
              </a:spcAft>
              <a:buSzPts val="2000"/>
              <a:buChar char="•"/>
              <a:defRPr sz="2000"/>
            </a:lvl2pPr>
            <a:lvl3pPr indent="-342900" lvl="2" marL="1371600" algn="l">
              <a:lnSpc>
                <a:spcPct val="100000"/>
              </a:lnSpc>
              <a:spcBef>
                <a:spcPts val="1000"/>
              </a:spcBef>
              <a:spcAft>
                <a:spcPts val="0"/>
              </a:spcAft>
              <a:buSzPts val="1800"/>
              <a:buChar char="•"/>
              <a:defRPr sz="1800"/>
            </a:lvl3pPr>
            <a:lvl4pPr indent="-330200" lvl="3" marL="1828800" algn="l">
              <a:lnSpc>
                <a:spcPct val="100000"/>
              </a:lnSpc>
              <a:spcBef>
                <a:spcPts val="1000"/>
              </a:spcBef>
              <a:spcAft>
                <a:spcPts val="0"/>
              </a:spcAft>
              <a:buSzPts val="1600"/>
              <a:buChar char="•"/>
              <a:defRPr sz="1600"/>
            </a:lvl4pPr>
            <a:lvl5pPr indent="-330200" lvl="4" marL="2286000" algn="l">
              <a:lnSpc>
                <a:spcPct val="100000"/>
              </a:lnSpc>
              <a:spcBef>
                <a:spcPts val="1000"/>
              </a:spcBef>
              <a:spcAft>
                <a:spcPts val="0"/>
              </a:spcAft>
              <a:buSzPts val="1600"/>
              <a:buChar char="•"/>
              <a:defRPr sz="1600"/>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cxnSp>
        <p:nvCxnSpPr>
          <p:cNvPr id="48" name="Google Shape;48;g5505122360270894_217"/>
          <p:cNvCxnSpPr/>
          <p:nvPr/>
        </p:nvCxnSpPr>
        <p:spPr>
          <a:xfrm>
            <a:off x="277148" y="567452"/>
            <a:ext cx="8577300" cy="0"/>
          </a:xfrm>
          <a:prstGeom prst="straightConnector1">
            <a:avLst/>
          </a:prstGeom>
          <a:noFill/>
          <a:ln cap="flat" cmpd="sng" w="38100">
            <a:solidFill>
              <a:schemeClr val="accent1"/>
            </a:solidFill>
            <a:prstDash val="solid"/>
            <a:miter lim="800000"/>
            <a:headEnd len="sm" w="sm" type="none"/>
            <a:tailEnd len="sm" w="sm" type="none"/>
          </a:ln>
        </p:spPr>
      </p:cxnSp>
      <p:sp>
        <p:nvSpPr>
          <p:cNvPr id="49" name="Google Shape;49;g5505122360270894_217"/>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50" name="Google Shape;50;g5505122360270894_217"/>
          <p:cNvSpPr txBox="1"/>
          <p:nvPr>
            <p:ph type="title"/>
          </p:nvPr>
        </p:nvSpPr>
        <p:spPr>
          <a:xfrm>
            <a:off x="277148" y="88821"/>
            <a:ext cx="8043900" cy="478500"/>
          </a:xfrm>
          <a:prstGeom prst="rect">
            <a:avLst/>
          </a:prstGeom>
          <a:noFill/>
          <a:ln>
            <a:noFill/>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600"/>
              <a:buFont typeface="Calibri"/>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borders">
  <p:cSld name="Just borders">
    <p:spTree>
      <p:nvGrpSpPr>
        <p:cNvPr id="51" name="Shape 51"/>
        <p:cNvGrpSpPr/>
        <p:nvPr/>
      </p:nvGrpSpPr>
      <p:grpSpPr>
        <a:xfrm>
          <a:off x="0" y="0"/>
          <a:ext cx="0" cy="0"/>
          <a:chOff x="0" y="0"/>
          <a:chExt cx="0" cy="0"/>
        </a:xfrm>
      </p:grpSpPr>
      <p:cxnSp>
        <p:nvCxnSpPr>
          <p:cNvPr id="52" name="Google Shape;52;g5505122360270894_225"/>
          <p:cNvCxnSpPr/>
          <p:nvPr/>
        </p:nvCxnSpPr>
        <p:spPr>
          <a:xfrm>
            <a:off x="-37071" y="0"/>
            <a:ext cx="9259500" cy="0"/>
          </a:xfrm>
          <a:prstGeom prst="straightConnector1">
            <a:avLst/>
          </a:prstGeom>
          <a:noFill/>
          <a:ln cap="flat" cmpd="sng" w="76200">
            <a:solidFill>
              <a:schemeClr val="accent1"/>
            </a:solidFill>
            <a:prstDash val="solid"/>
            <a:miter lim="800000"/>
            <a:headEnd len="sm" w="sm" type="none"/>
            <a:tailEnd len="sm" w="sm" type="none"/>
          </a:ln>
        </p:spPr>
      </p:cxnSp>
      <p:cxnSp>
        <p:nvCxnSpPr>
          <p:cNvPr id="53" name="Google Shape;53;g5505122360270894_225"/>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54" name="Google Shape;54;g5505122360270894_22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adrants">
  <p:cSld name="Quadrants">
    <p:spTree>
      <p:nvGrpSpPr>
        <p:cNvPr id="55" name="Shape 55"/>
        <p:cNvGrpSpPr/>
        <p:nvPr/>
      </p:nvGrpSpPr>
      <p:grpSpPr>
        <a:xfrm>
          <a:off x="0" y="0"/>
          <a:ext cx="0" cy="0"/>
          <a:chOff x="0" y="0"/>
          <a:chExt cx="0" cy="0"/>
        </a:xfrm>
      </p:grpSpPr>
      <p:cxnSp>
        <p:nvCxnSpPr>
          <p:cNvPr id="56" name="Google Shape;56;g5505122360270894_229"/>
          <p:cNvCxnSpPr/>
          <p:nvPr/>
        </p:nvCxnSpPr>
        <p:spPr>
          <a:xfrm>
            <a:off x="-37071" y="0"/>
            <a:ext cx="9259500" cy="0"/>
          </a:xfrm>
          <a:prstGeom prst="straightConnector1">
            <a:avLst/>
          </a:prstGeom>
          <a:noFill/>
          <a:ln cap="flat" cmpd="sng" w="76200">
            <a:solidFill>
              <a:schemeClr val="accent1"/>
            </a:solidFill>
            <a:prstDash val="solid"/>
            <a:miter lim="800000"/>
            <a:headEnd len="sm" w="sm" type="none"/>
            <a:tailEnd len="sm" w="sm" type="none"/>
          </a:ln>
        </p:spPr>
      </p:cxnSp>
      <p:cxnSp>
        <p:nvCxnSpPr>
          <p:cNvPr id="57" name="Google Shape;57;g5505122360270894_229"/>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58" name="Google Shape;58;g5505122360270894_229"/>
          <p:cNvSpPr/>
          <p:nvPr>
            <p:ph idx="2" type="pic"/>
          </p:nvPr>
        </p:nvSpPr>
        <p:spPr>
          <a:xfrm>
            <a:off x="877888" y="573855"/>
            <a:ext cx="3137400" cy="1851300"/>
          </a:xfrm>
          <a:prstGeom prst="rect">
            <a:avLst/>
          </a:prstGeom>
          <a:noFill/>
          <a:ln>
            <a:noFill/>
          </a:ln>
        </p:spPr>
      </p:sp>
      <p:sp>
        <p:nvSpPr>
          <p:cNvPr id="59" name="Google Shape;59;g5505122360270894_229"/>
          <p:cNvSpPr/>
          <p:nvPr>
            <p:ph idx="3" type="pic"/>
          </p:nvPr>
        </p:nvSpPr>
        <p:spPr>
          <a:xfrm>
            <a:off x="5204723" y="573855"/>
            <a:ext cx="3137400" cy="1851300"/>
          </a:xfrm>
          <a:prstGeom prst="rect">
            <a:avLst/>
          </a:prstGeom>
          <a:noFill/>
          <a:ln>
            <a:noFill/>
          </a:ln>
        </p:spPr>
      </p:sp>
      <p:sp>
        <p:nvSpPr>
          <p:cNvPr id="60" name="Google Shape;60;g5505122360270894_229"/>
          <p:cNvSpPr/>
          <p:nvPr>
            <p:ph idx="4" type="pic"/>
          </p:nvPr>
        </p:nvSpPr>
        <p:spPr>
          <a:xfrm>
            <a:off x="877887" y="2697485"/>
            <a:ext cx="3137400" cy="1851300"/>
          </a:xfrm>
          <a:prstGeom prst="rect">
            <a:avLst/>
          </a:prstGeom>
          <a:noFill/>
          <a:ln>
            <a:noFill/>
          </a:ln>
        </p:spPr>
      </p:sp>
      <p:sp>
        <p:nvSpPr>
          <p:cNvPr id="61" name="Google Shape;61;g5505122360270894_229"/>
          <p:cNvSpPr/>
          <p:nvPr>
            <p:ph idx="5" type="pic"/>
          </p:nvPr>
        </p:nvSpPr>
        <p:spPr>
          <a:xfrm>
            <a:off x="5204723" y="2712394"/>
            <a:ext cx="3137400" cy="1851300"/>
          </a:xfrm>
          <a:prstGeom prst="rect">
            <a:avLst/>
          </a:prstGeom>
          <a:noFill/>
          <a:ln>
            <a:noFill/>
          </a:ln>
        </p:spPr>
      </p:sp>
      <p:sp>
        <p:nvSpPr>
          <p:cNvPr id="62" name="Google Shape;62;g5505122360270894_229"/>
          <p:cNvSpPr txBox="1"/>
          <p:nvPr>
            <p:ph idx="1" type="body"/>
          </p:nvPr>
        </p:nvSpPr>
        <p:spPr>
          <a:xfrm>
            <a:off x="877819" y="160490"/>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3" name="Google Shape;63;g5505122360270894_229"/>
          <p:cNvSpPr txBox="1"/>
          <p:nvPr>
            <p:ph idx="6" type="body"/>
          </p:nvPr>
        </p:nvSpPr>
        <p:spPr>
          <a:xfrm>
            <a:off x="5205344" y="160490"/>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4" name="Google Shape;64;g5505122360270894_229"/>
          <p:cNvSpPr txBox="1"/>
          <p:nvPr>
            <p:ph idx="7" type="body"/>
          </p:nvPr>
        </p:nvSpPr>
        <p:spPr>
          <a:xfrm>
            <a:off x="877819" y="4570058"/>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5" name="Google Shape;65;g5505122360270894_229"/>
          <p:cNvSpPr txBox="1"/>
          <p:nvPr>
            <p:ph idx="8" type="body"/>
          </p:nvPr>
        </p:nvSpPr>
        <p:spPr>
          <a:xfrm>
            <a:off x="5205344" y="4570058"/>
            <a:ext cx="3136800" cy="4131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3200"/>
              <a:buNone/>
              <a:defRPr sz="3200"/>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66" name="Google Shape;66;g5505122360270894_229"/>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type="picTx">
  <p:cSld name="PICTURE_WITH_CAPTION_TEXT">
    <p:spTree>
      <p:nvGrpSpPr>
        <p:cNvPr id="67" name="Shape 67"/>
        <p:cNvGrpSpPr/>
        <p:nvPr/>
      </p:nvGrpSpPr>
      <p:grpSpPr>
        <a:xfrm>
          <a:off x="0" y="0"/>
          <a:ext cx="0" cy="0"/>
          <a:chOff x="0" y="0"/>
          <a:chExt cx="0" cy="0"/>
        </a:xfrm>
      </p:grpSpPr>
      <p:sp>
        <p:nvSpPr>
          <p:cNvPr id="68" name="Google Shape;68;g5505122360270894_241"/>
          <p:cNvSpPr txBox="1"/>
          <p:nvPr>
            <p:ph type="title"/>
          </p:nvPr>
        </p:nvSpPr>
        <p:spPr>
          <a:xfrm>
            <a:off x="1792288" y="3600450"/>
            <a:ext cx="5486400" cy="4251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l">
              <a:lnSpc>
                <a:spcPct val="90000"/>
              </a:lnSpc>
              <a:spcBef>
                <a:spcPts val="0"/>
              </a:spcBef>
              <a:spcAft>
                <a:spcPts val="0"/>
              </a:spcAft>
              <a:buClr>
                <a:srgbClr val="262626"/>
              </a:buClr>
              <a:buSzPts val="2000"/>
              <a:buFont typeface="Calibri"/>
              <a:buNone/>
              <a:defRPr b="1" sz="2000">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g5505122360270894_241"/>
          <p:cNvSpPr/>
          <p:nvPr>
            <p:ph idx="2" type="pic"/>
          </p:nvPr>
        </p:nvSpPr>
        <p:spPr>
          <a:xfrm>
            <a:off x="1792288" y="459581"/>
            <a:ext cx="5486400" cy="3086100"/>
          </a:xfrm>
          <a:prstGeom prst="rect">
            <a:avLst/>
          </a:prstGeom>
          <a:noFill/>
          <a:ln>
            <a:noFill/>
          </a:ln>
        </p:spPr>
      </p:sp>
      <p:sp>
        <p:nvSpPr>
          <p:cNvPr id="70" name="Google Shape;70;g5505122360270894_241"/>
          <p:cNvSpPr txBox="1"/>
          <p:nvPr>
            <p:ph idx="1" type="body"/>
          </p:nvPr>
        </p:nvSpPr>
        <p:spPr>
          <a:xfrm>
            <a:off x="1792288" y="4025504"/>
            <a:ext cx="54864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None/>
              <a:defRPr sz="1400"/>
            </a:lvl1pPr>
            <a:lvl2pPr indent="-228600" lvl="1" marL="914400" algn="l">
              <a:lnSpc>
                <a:spcPct val="100000"/>
              </a:lnSpc>
              <a:spcBef>
                <a:spcPts val="1000"/>
              </a:spcBef>
              <a:spcAft>
                <a:spcPts val="0"/>
              </a:spcAft>
              <a:buSzPts val="1200"/>
              <a:buNone/>
              <a:defRPr sz="1200"/>
            </a:lvl2pPr>
            <a:lvl3pPr indent="-228600" lvl="2" marL="1371600" algn="l">
              <a:lnSpc>
                <a:spcPct val="100000"/>
              </a:lnSpc>
              <a:spcBef>
                <a:spcPts val="1000"/>
              </a:spcBef>
              <a:spcAft>
                <a:spcPts val="0"/>
              </a:spcAft>
              <a:buSzPts val="1000"/>
              <a:buNone/>
              <a:defRPr sz="1000"/>
            </a:lvl3pPr>
            <a:lvl4pPr indent="-228600" lvl="3" marL="1828800" algn="l">
              <a:lnSpc>
                <a:spcPct val="100000"/>
              </a:lnSpc>
              <a:spcBef>
                <a:spcPts val="1000"/>
              </a:spcBef>
              <a:spcAft>
                <a:spcPts val="0"/>
              </a:spcAft>
              <a:buSzPts val="900"/>
              <a:buNone/>
              <a:defRPr sz="900"/>
            </a:lvl4pPr>
            <a:lvl5pPr indent="-228600" lvl="4" marL="2286000" algn="l">
              <a:lnSpc>
                <a:spcPct val="100000"/>
              </a:lnSpc>
              <a:spcBef>
                <a:spcPts val="1000"/>
              </a:spcBef>
              <a:spcAft>
                <a:spcPts val="0"/>
              </a:spcAft>
              <a:buSzPts val="900"/>
              <a:buNone/>
              <a:defRPr sz="900"/>
            </a:lvl5pPr>
            <a:lvl6pPr indent="-228600" lvl="5" marL="2743200" algn="l">
              <a:lnSpc>
                <a:spcPct val="100000"/>
              </a:lnSpc>
              <a:spcBef>
                <a:spcPts val="1000"/>
              </a:spcBef>
              <a:spcAft>
                <a:spcPts val="0"/>
              </a:spcAft>
              <a:buSzPts val="900"/>
              <a:buNone/>
              <a:defRPr sz="900"/>
            </a:lvl6pPr>
            <a:lvl7pPr indent="-228600" lvl="6" marL="3200400" algn="l">
              <a:lnSpc>
                <a:spcPct val="100000"/>
              </a:lnSpc>
              <a:spcBef>
                <a:spcPts val="1000"/>
              </a:spcBef>
              <a:spcAft>
                <a:spcPts val="0"/>
              </a:spcAft>
              <a:buSzPts val="900"/>
              <a:buNone/>
              <a:defRPr sz="900"/>
            </a:lvl7pPr>
            <a:lvl8pPr indent="-228600" lvl="7" marL="3657600" algn="l">
              <a:lnSpc>
                <a:spcPct val="100000"/>
              </a:lnSpc>
              <a:spcBef>
                <a:spcPts val="1000"/>
              </a:spcBef>
              <a:spcAft>
                <a:spcPts val="0"/>
              </a:spcAft>
              <a:buSzPts val="900"/>
              <a:buNone/>
              <a:defRPr sz="900"/>
            </a:lvl8pPr>
            <a:lvl9pPr indent="-228600" lvl="8" marL="4114800" algn="l">
              <a:lnSpc>
                <a:spcPct val="100000"/>
              </a:lnSpc>
              <a:spcBef>
                <a:spcPts val="1000"/>
              </a:spcBef>
              <a:spcAft>
                <a:spcPts val="0"/>
              </a:spcAft>
              <a:buSzPts val="900"/>
              <a:buNone/>
              <a:defRPr sz="900"/>
            </a:lvl9pPr>
          </a:lstStyle>
          <a:p/>
        </p:txBody>
      </p:sp>
      <p:cxnSp>
        <p:nvCxnSpPr>
          <p:cNvPr id="71" name="Google Shape;71;g5505122360270894_241"/>
          <p:cNvCxnSpPr/>
          <p:nvPr/>
        </p:nvCxnSpPr>
        <p:spPr>
          <a:xfrm>
            <a:off x="-37071" y="0"/>
            <a:ext cx="9259500" cy="0"/>
          </a:xfrm>
          <a:prstGeom prst="straightConnector1">
            <a:avLst/>
          </a:prstGeom>
          <a:noFill/>
          <a:ln cap="flat" cmpd="sng" w="76200">
            <a:solidFill>
              <a:schemeClr val="accent1"/>
            </a:solidFill>
            <a:prstDash val="solid"/>
            <a:miter lim="800000"/>
            <a:headEnd len="sm" w="sm" type="none"/>
            <a:tailEnd len="sm" w="sm" type="none"/>
          </a:ln>
        </p:spPr>
      </p:cxnSp>
      <p:cxnSp>
        <p:nvCxnSpPr>
          <p:cNvPr id="72" name="Google Shape;72;g5505122360270894_241"/>
          <p:cNvCxnSpPr/>
          <p:nvPr/>
        </p:nvCxnSpPr>
        <p:spPr>
          <a:xfrm>
            <a:off x="-57794" y="5143500"/>
            <a:ext cx="9259500" cy="0"/>
          </a:xfrm>
          <a:prstGeom prst="straightConnector1">
            <a:avLst/>
          </a:prstGeom>
          <a:noFill/>
          <a:ln cap="flat" cmpd="sng" w="76200">
            <a:solidFill>
              <a:schemeClr val="accent1"/>
            </a:solidFill>
            <a:prstDash val="solid"/>
            <a:miter lim="800000"/>
            <a:headEnd len="sm" w="sm" type="none"/>
            <a:tailEnd len="sm" w="sm" type="none"/>
          </a:ln>
        </p:spPr>
      </p:cxnSp>
      <p:sp>
        <p:nvSpPr>
          <p:cNvPr id="73" name="Google Shape;73;g5505122360270894_241"/>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3.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image" Target="../media/image2.png"/><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5" Type="http://schemas.openxmlformats.org/officeDocument/2006/relationships/slideLayout" Target="../slideLayouts/slideLayout30.xml"/><Relationship Id="rId14" Type="http://schemas.openxmlformats.org/officeDocument/2006/relationships/slideLayout" Target="../slideLayouts/slideLayout29.xml"/><Relationship Id="rId17" Type="http://schemas.openxmlformats.org/officeDocument/2006/relationships/slideLayout" Target="../slideLayouts/slideLayout32.xml"/><Relationship Id="rId16" Type="http://schemas.openxmlformats.org/officeDocument/2006/relationships/slideLayout" Target="../slideLayouts/slideLayout31.xml"/><Relationship Id="rId5" Type="http://schemas.openxmlformats.org/officeDocument/2006/relationships/slideLayout" Target="../slideLayouts/slideLayout20.xml"/><Relationship Id="rId19" Type="http://schemas.openxmlformats.org/officeDocument/2006/relationships/theme" Target="../theme/theme2.xml"/><Relationship Id="rId6" Type="http://schemas.openxmlformats.org/officeDocument/2006/relationships/slideLayout" Target="../slideLayouts/slideLayout21.xml"/><Relationship Id="rId18" Type="http://schemas.openxmlformats.org/officeDocument/2006/relationships/slideLayout" Target="../slideLayouts/slideLayout33.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 name="Shape 9"/>
        <p:cNvGrpSpPr/>
        <p:nvPr/>
      </p:nvGrpSpPr>
      <p:grpSpPr>
        <a:xfrm>
          <a:off x="0" y="0"/>
          <a:ext cx="0" cy="0"/>
          <a:chOff x="0" y="0"/>
          <a:chExt cx="0" cy="0"/>
        </a:xfrm>
      </p:grpSpPr>
      <p:sp>
        <p:nvSpPr>
          <p:cNvPr id="10" name="Google Shape;10;g5505122360270894_183"/>
          <p:cNvSpPr txBox="1"/>
          <p:nvPr>
            <p:ph type="title"/>
          </p:nvPr>
        </p:nvSpPr>
        <p:spPr>
          <a:xfrm>
            <a:off x="1606045" y="723519"/>
            <a:ext cx="5937900" cy="89160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600"/>
              <a:buFont typeface="Calibri"/>
              <a:buNone/>
              <a:defRPr b="0" i="0" sz="260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g5505122360270894_183"/>
          <p:cNvSpPr txBox="1"/>
          <p:nvPr>
            <p:ph idx="1" type="body"/>
          </p:nvPr>
        </p:nvSpPr>
        <p:spPr>
          <a:xfrm>
            <a:off x="1606045" y="1978534"/>
            <a:ext cx="5937900" cy="2326500"/>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Calibri"/>
                <a:ea typeface="Calibri"/>
                <a:cs typeface="Calibri"/>
                <a:sym typeface="Calibri"/>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Calibri"/>
                <a:ea typeface="Calibri"/>
                <a:cs typeface="Calibri"/>
                <a:sym typeface="Calibri"/>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2" name="Google Shape;12;g5505122360270894_183"/>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A close up of a sign&#10;&#10;Description automatically generated" id="13" name="Google Shape;13;g5505122360270894_183"/>
          <p:cNvPicPr preferRelativeResize="0"/>
          <p:nvPr/>
        </p:nvPicPr>
        <p:blipFill rotWithShape="1">
          <a:blip r:embed="rId1">
            <a:alphaModFix/>
          </a:blip>
          <a:srcRect b="0" l="0" r="0" t="0"/>
          <a:stretch/>
        </p:blipFill>
        <p:spPr>
          <a:xfrm>
            <a:off x="8746670" y="4921687"/>
            <a:ext cx="219417" cy="117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28" name="Shape 128"/>
        <p:cNvGrpSpPr/>
        <p:nvPr/>
      </p:nvGrpSpPr>
      <p:grpSpPr>
        <a:xfrm>
          <a:off x="0" y="0"/>
          <a:ext cx="0" cy="0"/>
          <a:chOff x="0" y="0"/>
          <a:chExt cx="0" cy="0"/>
        </a:xfrm>
      </p:grpSpPr>
      <p:sp>
        <p:nvSpPr>
          <p:cNvPr id="129" name="Google Shape;129;p31"/>
          <p:cNvSpPr txBox="1"/>
          <p:nvPr>
            <p:ph type="title"/>
          </p:nvPr>
        </p:nvSpPr>
        <p:spPr>
          <a:xfrm>
            <a:off x="1606046" y="723519"/>
            <a:ext cx="5937755" cy="89154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1950"/>
              <a:buFont typeface="Calibri"/>
              <a:buNone/>
              <a:defRPr b="0" i="0" sz="1950" u="none" cap="none" strike="noStrike">
                <a:solidFill>
                  <a:srgbClr val="26262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31"/>
          <p:cNvSpPr txBox="1"/>
          <p:nvPr>
            <p:ph idx="1" type="body"/>
          </p:nvPr>
        </p:nvSpPr>
        <p:spPr>
          <a:xfrm>
            <a:off x="1606046" y="1978534"/>
            <a:ext cx="5937755" cy="2326487"/>
          </a:xfrm>
          <a:prstGeom prst="rect">
            <a:avLst/>
          </a:prstGeom>
          <a:noFill/>
          <a:ln>
            <a:noFill/>
          </a:ln>
        </p:spPr>
        <p:txBody>
          <a:bodyPr anchorCtr="0" anchor="t" bIns="45700" lIns="91425" spcFirstLastPara="1" rIns="91425" wrap="square" tIns="45700">
            <a:normAutofit/>
          </a:bodyPr>
          <a:lstStyle>
            <a:lvl1pPr indent="-314325" lvl="0" marL="457200" marR="0" rtl="0" algn="l">
              <a:lnSpc>
                <a:spcPct val="100000"/>
              </a:lnSpc>
              <a:spcBef>
                <a:spcPts val="750"/>
              </a:spcBef>
              <a:spcAft>
                <a:spcPts val="0"/>
              </a:spcAft>
              <a:buClr>
                <a:schemeClr val="accent2"/>
              </a:buClr>
              <a:buSzPts val="1350"/>
              <a:buFont typeface="Arial"/>
              <a:buChar char="•"/>
              <a:defRPr b="0" i="0" sz="1350" u="none" cap="none" strike="noStrike">
                <a:solidFill>
                  <a:srgbClr val="262626"/>
                </a:solidFill>
                <a:latin typeface="Calibri"/>
                <a:ea typeface="Calibri"/>
                <a:cs typeface="Calibri"/>
                <a:sym typeface="Calibri"/>
              </a:defRPr>
            </a:lvl1pPr>
            <a:lvl2pPr indent="-304800" lvl="1" marL="9144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2pPr>
            <a:lvl3pPr indent="-304800" lvl="2" marL="13716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3pPr>
            <a:lvl4pPr indent="-304800" lvl="3" marL="18288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4pPr>
            <a:lvl5pPr indent="-304800" lvl="4" marL="2286000" marR="0" rtl="0" algn="l">
              <a:lnSpc>
                <a:spcPct val="100000"/>
              </a:lnSpc>
              <a:spcBef>
                <a:spcPts val="750"/>
              </a:spcBef>
              <a:spcAft>
                <a:spcPts val="0"/>
              </a:spcAft>
              <a:buClr>
                <a:schemeClr val="accent2"/>
              </a:buClr>
              <a:buSzPts val="1200"/>
              <a:buFont typeface="Arial"/>
              <a:buChar char="•"/>
              <a:defRPr b="0" i="0" sz="1200" u="none" cap="none" strike="noStrike">
                <a:solidFill>
                  <a:srgbClr val="262626"/>
                </a:solidFill>
                <a:latin typeface="Calibri"/>
                <a:ea typeface="Calibri"/>
                <a:cs typeface="Calibri"/>
                <a:sym typeface="Calibri"/>
              </a:defRPr>
            </a:lvl5pPr>
            <a:lvl6pPr indent="-304800" lvl="5" marL="27432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750"/>
              </a:spcBef>
              <a:spcAft>
                <a:spcPts val="0"/>
              </a:spcAft>
              <a:buClr>
                <a:schemeClr val="accent2"/>
              </a:buClr>
              <a:buSzPts val="1200"/>
              <a:buFont typeface="Arial"/>
              <a:buChar char="•"/>
              <a:defRPr b="0" i="0" sz="1200" u="none" cap="none" strike="noStrike">
                <a:solidFill>
                  <a:schemeClr val="dk1"/>
                </a:solidFill>
                <a:latin typeface="Calibri"/>
                <a:ea typeface="Calibri"/>
                <a:cs typeface="Calibri"/>
                <a:sym typeface="Calibri"/>
              </a:defRPr>
            </a:lvl9pPr>
          </a:lstStyle>
          <a:p/>
        </p:txBody>
      </p:sp>
      <p:sp>
        <p:nvSpPr>
          <p:cNvPr id="131" name="Google Shape;131;p31"/>
          <p:cNvSpPr/>
          <p:nvPr>
            <p:ph idx="12" type="sldNum"/>
          </p:nvPr>
        </p:nvSpPr>
        <p:spPr>
          <a:xfrm>
            <a:off x="8361860" y="4843130"/>
            <a:ext cx="365760" cy="274320"/>
          </a:xfrm>
          <a:prstGeom prst="ellipse">
            <a:avLst/>
          </a:prstGeom>
          <a:noFill/>
          <a:ln>
            <a:noFill/>
          </a:ln>
        </p:spPr>
        <p:txBody>
          <a:bodyPr anchorCtr="0" anchor="ctr" bIns="45700" lIns="18275" spcFirstLastPara="1" rIns="18275" wrap="square" tIns="45700">
            <a:noAutofit/>
          </a:bodyPr>
          <a:lstStyle>
            <a:lvl1pPr indent="0" lvl="0"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750"/>
              <a:buFont typeface="Arial"/>
              <a:buNone/>
              <a:defRPr b="1" i="0" sz="75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descr="A close up of a sign&#10;&#10;Description automatically generated" id="132" name="Google Shape;132;p31"/>
          <p:cNvPicPr preferRelativeResize="0"/>
          <p:nvPr/>
        </p:nvPicPr>
        <p:blipFill rotWithShape="1">
          <a:blip r:embed="rId1">
            <a:alphaModFix/>
          </a:blip>
          <a:srcRect b="0" l="0" r="0" t="0"/>
          <a:stretch/>
        </p:blipFill>
        <p:spPr>
          <a:xfrm>
            <a:off x="8746671" y="4921687"/>
            <a:ext cx="292555" cy="11720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3042">
          <p15:clr>
            <a:srgbClr val="F26B43"/>
          </p15:clr>
        </p15:guide>
        <p15:guide id="4" orient="horz" pos="2952">
          <p15:clr>
            <a:srgbClr val="F26B43"/>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38.png"/><Relationship Id="rId13" Type="http://schemas.openxmlformats.org/officeDocument/2006/relationships/image" Target="../media/image22.jpg"/><Relationship Id="rId12" Type="http://schemas.openxmlformats.org/officeDocument/2006/relationships/image" Target="../media/image19.jp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11.png"/><Relationship Id="rId9" Type="http://schemas.openxmlformats.org/officeDocument/2006/relationships/image" Target="../media/image16.png"/><Relationship Id="rId15" Type="http://schemas.openxmlformats.org/officeDocument/2006/relationships/image" Target="../media/image39.png"/><Relationship Id="rId14" Type="http://schemas.openxmlformats.org/officeDocument/2006/relationships/image" Target="../media/image33.jp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3.png"/><Relationship Id="rId8" Type="http://schemas.openxmlformats.org/officeDocument/2006/relationships/image" Target="../media/image4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6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6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0" Type="http://schemas.openxmlformats.org/officeDocument/2006/relationships/image" Target="../media/image46.png"/><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41.png"/><Relationship Id="rId4" Type="http://schemas.openxmlformats.org/officeDocument/2006/relationships/image" Target="../media/image44.png"/><Relationship Id="rId9" Type="http://schemas.openxmlformats.org/officeDocument/2006/relationships/image" Target="../media/image17.png"/><Relationship Id="rId5" Type="http://schemas.openxmlformats.org/officeDocument/2006/relationships/image" Target="../media/image43.png"/><Relationship Id="rId6" Type="http://schemas.openxmlformats.org/officeDocument/2006/relationships/image" Target="../media/image37.png"/><Relationship Id="rId7" Type="http://schemas.openxmlformats.org/officeDocument/2006/relationships/image" Target="../media/image42.png"/><Relationship Id="rId8"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59.png"/><Relationship Id="rId4" Type="http://schemas.openxmlformats.org/officeDocument/2006/relationships/image" Target="../media/image57.png"/><Relationship Id="rId5" Type="http://schemas.openxmlformats.org/officeDocument/2006/relationships/image" Target="../media/image47.png"/><Relationship Id="rId6" Type="http://schemas.openxmlformats.org/officeDocument/2006/relationships/image" Target="../media/image4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 Id="rId3" Type="http://schemas.openxmlformats.org/officeDocument/2006/relationships/image" Target="../media/image6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3.xml"/><Relationship Id="rId3" Type="http://schemas.openxmlformats.org/officeDocument/2006/relationships/image" Target="../media/image49.png"/><Relationship Id="rId4" Type="http://schemas.openxmlformats.org/officeDocument/2006/relationships/image" Target="../media/image52.png"/><Relationship Id="rId5" Type="http://schemas.openxmlformats.org/officeDocument/2006/relationships/hyperlink" Target="mailto:jiang784@purdue.edu" TargetMode="External"/><Relationship Id="rId6" Type="http://schemas.openxmlformats.org/officeDocument/2006/relationships/image" Target="../media/image6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 Id="rId3" Type="http://schemas.openxmlformats.org/officeDocument/2006/relationships/image" Target="../media/image23.jpg"/><Relationship Id="rId4" Type="http://schemas.openxmlformats.org/officeDocument/2006/relationships/image" Target="../media/image56.png"/><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53.png"/><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 Id="rId3" Type="http://schemas.openxmlformats.org/officeDocument/2006/relationships/image" Target="../media/image6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6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2.xml"/><Relationship Id="rId3" Type="http://schemas.openxmlformats.org/officeDocument/2006/relationships/image" Target="../media/image6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3.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58.png"/><Relationship Id="rId4" Type="http://schemas.openxmlformats.org/officeDocument/2006/relationships/image" Target="../media/image24.png"/><Relationship Id="rId5"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hyperlink" Target="https://ai.meta.com/blog/how-the-ai-community-can-get-serious-about-reproducibili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 Id="rId3" Type="http://schemas.openxmlformats.org/officeDocument/2006/relationships/image" Target="../media/image25.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5505122360270894_151"/>
          <p:cNvSpPr txBox="1"/>
          <p:nvPr/>
        </p:nvSpPr>
        <p:spPr>
          <a:xfrm>
            <a:off x="776452" y="2375425"/>
            <a:ext cx="8520000" cy="13569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lt1"/>
              </a:buClr>
              <a:buSzPts val="1500"/>
              <a:buFont typeface="Noto Sans Symbols"/>
              <a:buNone/>
            </a:pPr>
            <a:r>
              <a:rPr lang="en-US" sz="1500">
                <a:solidFill>
                  <a:schemeClr val="lt1"/>
                </a:solidFill>
              </a:rPr>
              <a:t>                     </a:t>
            </a:r>
            <a:r>
              <a:rPr b="0" i="0" lang="en-US" sz="1500" u="none" cap="none" strike="noStrike">
                <a:solidFill>
                  <a:schemeClr val="lt1"/>
                </a:solidFill>
                <a:latin typeface="Arial"/>
                <a:ea typeface="Arial"/>
                <a:cs typeface="Arial"/>
                <a:sym typeface="Arial"/>
              </a:rPr>
              <a:t>               </a:t>
            </a:r>
            <a:r>
              <a:rPr lang="en-US" sz="1500">
                <a:solidFill>
                  <a:schemeClr val="lt1"/>
                </a:solidFill>
              </a:rPr>
              <a:t>Vishnu Banna</a:t>
            </a:r>
            <a:r>
              <a:rPr b="0" i="0" lang="en-US" sz="1500" u="none" cap="none" strike="noStrike">
                <a:solidFill>
                  <a:schemeClr val="lt1"/>
                </a:solidFill>
                <a:latin typeface="Arial"/>
                <a:ea typeface="Arial"/>
                <a:cs typeface="Arial"/>
                <a:sym typeface="Arial"/>
              </a:rPr>
              <a:t>                </a:t>
            </a:r>
            <a:r>
              <a:rPr lang="en-US" sz="1500">
                <a:solidFill>
                  <a:schemeClr val="dk1"/>
                </a:solidFill>
              </a:rPr>
              <a:t>Naveen Vivek</a:t>
            </a:r>
            <a:r>
              <a:rPr b="0" i="0" lang="en-US" sz="1500" u="none" cap="none" strike="noStrike">
                <a:solidFill>
                  <a:schemeClr val="lt1"/>
                </a:solidFill>
                <a:latin typeface="Arial"/>
                <a:ea typeface="Arial"/>
                <a:cs typeface="Arial"/>
                <a:sym typeface="Arial"/>
              </a:rPr>
              <a:t>                </a:t>
            </a:r>
            <a:r>
              <a:rPr lang="en-US" sz="1500">
                <a:solidFill>
                  <a:schemeClr val="lt1"/>
                </a:solidFill>
              </a:rPr>
              <a:t>Abhinav Goel</a:t>
            </a:r>
            <a:r>
              <a:rPr b="0" i="0" lang="en-US" sz="1500" u="none" cap="none" strike="noStrike">
                <a:solidFill>
                  <a:schemeClr val="lt1"/>
                </a:solidFill>
                <a:latin typeface="Arial"/>
                <a:ea typeface="Arial"/>
                <a:cs typeface="Arial"/>
                <a:sym typeface="Arial"/>
              </a:rPr>
              <a:t>              </a:t>
            </a:r>
            <a:endParaRPr b="0" i="0" sz="1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0" lvl="0" marL="0" marR="0" rtl="0" algn="l">
              <a:lnSpc>
                <a:spcPct val="100000"/>
              </a:lnSpc>
              <a:spcBef>
                <a:spcPts val="0"/>
              </a:spcBef>
              <a:spcAft>
                <a:spcPts val="0"/>
              </a:spcAft>
              <a:buClr>
                <a:schemeClr val="lt1"/>
              </a:buClr>
              <a:buSzPts val="1500"/>
              <a:buFont typeface="Noto Sans Symbols"/>
              <a:buNone/>
            </a:pPr>
            <a:r>
              <a:t/>
            </a:r>
            <a:endParaRPr sz="1500">
              <a:solidFill>
                <a:schemeClr val="dk1"/>
              </a:solidFill>
            </a:endParaRPr>
          </a:p>
          <a:p>
            <a:pPr indent="457200" lvl="0" marL="1371600" marR="0" rtl="0" algn="l">
              <a:lnSpc>
                <a:spcPct val="100000"/>
              </a:lnSpc>
              <a:spcBef>
                <a:spcPts val="0"/>
              </a:spcBef>
              <a:spcAft>
                <a:spcPts val="0"/>
              </a:spcAft>
              <a:buClr>
                <a:schemeClr val="lt1"/>
              </a:buClr>
              <a:buSzPts val="1500"/>
              <a:buFont typeface="Noto Sans Symbols"/>
              <a:buNone/>
            </a:pPr>
            <a:r>
              <a:rPr lang="en-US" sz="1500">
                <a:solidFill>
                  <a:schemeClr val="dk1"/>
                </a:solidFill>
              </a:rPr>
              <a:t>Nicholas Synovic</a:t>
            </a:r>
            <a:r>
              <a:rPr b="0" i="0" lang="en-US" sz="1500" u="none" cap="none" strike="noStrike">
                <a:solidFill>
                  <a:schemeClr val="dk1"/>
                </a:solidFill>
                <a:latin typeface="Arial"/>
                <a:ea typeface="Arial"/>
                <a:cs typeface="Arial"/>
                <a:sym typeface="Arial"/>
              </a:rPr>
              <a:t>        </a:t>
            </a:r>
            <a:r>
              <a:rPr b="0" i="0" lang="en-US" sz="1500" u="none" cap="none" strike="noStrike">
                <a:solidFill>
                  <a:schemeClr val="lt1"/>
                </a:solidFill>
                <a:latin typeface="Arial"/>
                <a:ea typeface="Arial"/>
                <a:cs typeface="Arial"/>
                <a:sym typeface="Arial"/>
              </a:rPr>
              <a:t>George K. Thiruvathukal    James C. Davis</a:t>
            </a:r>
            <a:endParaRPr b="0" i="0" sz="1400" u="none" cap="none" strike="noStrike">
              <a:solidFill>
                <a:srgbClr val="000000"/>
              </a:solidFill>
              <a:latin typeface="Arial"/>
              <a:ea typeface="Arial"/>
              <a:cs typeface="Arial"/>
              <a:sym typeface="Arial"/>
            </a:endParaRPr>
          </a:p>
        </p:txBody>
      </p:sp>
      <p:sp>
        <p:nvSpPr>
          <p:cNvPr id="257" name="Google Shape;257;g5505122360270894_151"/>
          <p:cNvSpPr txBox="1"/>
          <p:nvPr>
            <p:ph type="ctrTitle"/>
          </p:nvPr>
        </p:nvSpPr>
        <p:spPr>
          <a:xfrm>
            <a:off x="50" y="120100"/>
            <a:ext cx="9144000" cy="1261800"/>
          </a:xfrm>
          <a:prstGeom prst="rect">
            <a:avLst/>
          </a:prstGeom>
          <a:solidFill>
            <a:srgbClr val="FFFFFF"/>
          </a:solidFill>
          <a:ln>
            <a:noFill/>
          </a:ln>
        </p:spPr>
        <p:txBody>
          <a:bodyPr anchorCtr="0" anchor="ctr" bIns="137150" lIns="137150" spcFirstLastPara="1" rIns="137150" wrap="square" tIns="137150">
            <a:noAutofit/>
          </a:bodyPr>
          <a:lstStyle/>
          <a:p>
            <a:pPr indent="0" lvl="0" marL="0" rtl="0" algn="ctr">
              <a:lnSpc>
                <a:spcPct val="90000"/>
              </a:lnSpc>
              <a:spcBef>
                <a:spcPts val="0"/>
              </a:spcBef>
              <a:spcAft>
                <a:spcPts val="0"/>
              </a:spcAft>
              <a:buClr>
                <a:schemeClr val="dk1"/>
              </a:buClr>
              <a:buSzPts val="3000"/>
              <a:buFont typeface="Calibri"/>
              <a:buNone/>
            </a:pPr>
            <a:r>
              <a:rPr lang="en-US" sz="3400">
                <a:solidFill>
                  <a:schemeClr val="dk1"/>
                </a:solidFill>
              </a:rPr>
              <a:t>Challenges and Practices of Deep Learning Model Reengineering: A Case Study on Computer Vision</a:t>
            </a:r>
            <a:endParaRPr sz="3400">
              <a:solidFill>
                <a:schemeClr val="dk1"/>
              </a:solidFill>
            </a:endParaRPr>
          </a:p>
          <a:p>
            <a:pPr indent="0" lvl="0" marL="0" rtl="0" algn="ctr">
              <a:lnSpc>
                <a:spcPct val="90000"/>
              </a:lnSpc>
              <a:spcBef>
                <a:spcPts val="0"/>
              </a:spcBef>
              <a:spcAft>
                <a:spcPts val="0"/>
              </a:spcAft>
              <a:buClr>
                <a:schemeClr val="dk1"/>
              </a:buClr>
              <a:buSzPts val="1100"/>
              <a:buFont typeface="Arial"/>
              <a:buNone/>
            </a:pPr>
            <a:r>
              <a:t/>
            </a:r>
            <a:endParaRPr b="1" sz="3400">
              <a:solidFill>
                <a:schemeClr val="dk1"/>
              </a:solidFill>
            </a:endParaRPr>
          </a:p>
        </p:txBody>
      </p:sp>
      <p:pic>
        <p:nvPicPr>
          <p:cNvPr id="258" name="Google Shape;258;g5505122360270894_151"/>
          <p:cNvPicPr preferRelativeResize="0"/>
          <p:nvPr/>
        </p:nvPicPr>
        <p:blipFill rotWithShape="1">
          <a:blip r:embed="rId3">
            <a:alphaModFix/>
          </a:blip>
          <a:srcRect b="0" l="0" r="0" t="75054"/>
          <a:stretch/>
        </p:blipFill>
        <p:spPr>
          <a:xfrm>
            <a:off x="4944990" y="4611991"/>
            <a:ext cx="1814147" cy="385283"/>
          </a:xfrm>
          <a:prstGeom prst="rect">
            <a:avLst/>
          </a:prstGeom>
          <a:noFill/>
          <a:ln>
            <a:noFill/>
          </a:ln>
        </p:spPr>
      </p:pic>
      <p:pic>
        <p:nvPicPr>
          <p:cNvPr descr="Cisco - Wikipedia" id="259" name="Google Shape;259;g5505122360270894_151"/>
          <p:cNvPicPr preferRelativeResize="0"/>
          <p:nvPr/>
        </p:nvPicPr>
        <p:blipFill rotWithShape="1">
          <a:blip r:embed="rId4">
            <a:alphaModFix/>
          </a:blip>
          <a:srcRect b="0" l="0" r="0" t="0"/>
          <a:stretch/>
        </p:blipFill>
        <p:spPr>
          <a:xfrm>
            <a:off x="8172825" y="4113200"/>
            <a:ext cx="830975" cy="341525"/>
          </a:xfrm>
          <a:prstGeom prst="rect">
            <a:avLst/>
          </a:prstGeom>
          <a:noFill/>
          <a:ln>
            <a:noFill/>
          </a:ln>
        </p:spPr>
      </p:pic>
      <p:pic>
        <p:nvPicPr>
          <p:cNvPr descr="Google - Apps on Google Play" id="260" name="Google Shape;260;g5505122360270894_151"/>
          <p:cNvPicPr preferRelativeResize="0"/>
          <p:nvPr/>
        </p:nvPicPr>
        <p:blipFill rotWithShape="1">
          <a:blip r:embed="rId5">
            <a:alphaModFix/>
          </a:blip>
          <a:srcRect b="0" l="0" r="0" t="0"/>
          <a:stretch/>
        </p:blipFill>
        <p:spPr>
          <a:xfrm>
            <a:off x="7939897" y="4497252"/>
            <a:ext cx="614775" cy="614775"/>
          </a:xfrm>
          <a:prstGeom prst="rect">
            <a:avLst/>
          </a:prstGeom>
          <a:noFill/>
          <a:ln>
            <a:noFill/>
          </a:ln>
        </p:spPr>
      </p:pic>
      <p:pic>
        <p:nvPicPr>
          <p:cNvPr id="261" name="Google Shape;261;g5505122360270894_151"/>
          <p:cNvPicPr preferRelativeResize="0"/>
          <p:nvPr/>
        </p:nvPicPr>
        <p:blipFill rotWithShape="1">
          <a:blip r:embed="rId6">
            <a:alphaModFix/>
          </a:blip>
          <a:srcRect b="0" l="0" r="0" t="0"/>
          <a:stretch/>
        </p:blipFill>
        <p:spPr>
          <a:xfrm>
            <a:off x="2384864" y="4589785"/>
            <a:ext cx="4434872" cy="469575"/>
          </a:xfrm>
          <a:prstGeom prst="rect">
            <a:avLst/>
          </a:prstGeom>
          <a:noFill/>
          <a:ln>
            <a:noFill/>
          </a:ln>
        </p:spPr>
      </p:pic>
      <p:sp>
        <p:nvSpPr>
          <p:cNvPr id="262" name="Google Shape;262;g5505122360270894_151"/>
          <p:cNvSpPr/>
          <p:nvPr/>
        </p:nvSpPr>
        <p:spPr>
          <a:xfrm>
            <a:off x="2017849" y="4597375"/>
            <a:ext cx="4823700" cy="5121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Calibri"/>
              <a:ea typeface="Calibri"/>
              <a:cs typeface="Calibri"/>
              <a:sym typeface="Calibri"/>
            </a:endParaRPr>
          </a:p>
        </p:txBody>
      </p:sp>
      <p:pic>
        <p:nvPicPr>
          <p:cNvPr id="263" name="Google Shape;263;g5505122360270894_151"/>
          <p:cNvPicPr preferRelativeResize="0"/>
          <p:nvPr/>
        </p:nvPicPr>
        <p:blipFill rotWithShape="1">
          <a:blip r:embed="rId6">
            <a:alphaModFix/>
          </a:blip>
          <a:srcRect b="0" l="0" r="0" t="0"/>
          <a:stretch/>
        </p:blipFill>
        <p:spPr>
          <a:xfrm>
            <a:off x="1436994" y="4610106"/>
            <a:ext cx="4374275" cy="463158"/>
          </a:xfrm>
          <a:prstGeom prst="rect">
            <a:avLst/>
          </a:prstGeom>
          <a:noFill/>
          <a:ln>
            <a:noFill/>
          </a:ln>
        </p:spPr>
      </p:pic>
      <p:sp>
        <p:nvSpPr>
          <p:cNvPr id="264" name="Google Shape;264;g5505122360270894_151"/>
          <p:cNvSpPr txBox="1"/>
          <p:nvPr/>
        </p:nvSpPr>
        <p:spPr>
          <a:xfrm>
            <a:off x="609386" y="2650625"/>
            <a:ext cx="1814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sng" cap="none" strike="noStrike">
                <a:solidFill>
                  <a:schemeClr val="dk1"/>
                </a:solidFill>
                <a:latin typeface="Calibri"/>
                <a:ea typeface="Calibri"/>
                <a:cs typeface="Calibri"/>
                <a:sym typeface="Calibri"/>
              </a:rPr>
              <a:t>Wenxin Jiang</a:t>
            </a:r>
            <a:r>
              <a:rPr b="1"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pic>
        <p:nvPicPr>
          <p:cNvPr id="265" name="Google Shape;265;g5505122360270894_151"/>
          <p:cNvPicPr preferRelativeResize="0"/>
          <p:nvPr/>
        </p:nvPicPr>
        <p:blipFill rotWithShape="1">
          <a:blip r:embed="rId7">
            <a:alphaModFix/>
          </a:blip>
          <a:srcRect b="0" l="0" r="0" t="0"/>
          <a:stretch/>
        </p:blipFill>
        <p:spPr>
          <a:xfrm>
            <a:off x="5930896" y="4649046"/>
            <a:ext cx="1751286" cy="385283"/>
          </a:xfrm>
          <a:prstGeom prst="rect">
            <a:avLst/>
          </a:prstGeom>
          <a:noFill/>
          <a:ln>
            <a:noFill/>
          </a:ln>
        </p:spPr>
      </p:pic>
      <p:pic>
        <p:nvPicPr>
          <p:cNvPr id="266" name="Google Shape;266;g5505122360270894_151"/>
          <p:cNvPicPr preferRelativeResize="0"/>
          <p:nvPr/>
        </p:nvPicPr>
        <p:blipFill rotWithShape="1">
          <a:blip r:embed="rId6">
            <a:alphaModFix/>
          </a:blip>
          <a:srcRect b="0" l="0" r="81003" t="0"/>
          <a:stretch/>
        </p:blipFill>
        <p:spPr>
          <a:xfrm>
            <a:off x="7258549" y="3178138"/>
            <a:ext cx="258900" cy="214900"/>
          </a:xfrm>
          <a:prstGeom prst="rect">
            <a:avLst/>
          </a:prstGeom>
          <a:noFill/>
          <a:ln>
            <a:noFill/>
          </a:ln>
        </p:spPr>
      </p:pic>
      <p:pic>
        <p:nvPicPr>
          <p:cNvPr descr="National Science Foundation - Wikipedia" id="267" name="Google Shape;267;g5505122360270894_151"/>
          <p:cNvPicPr preferRelativeResize="0"/>
          <p:nvPr/>
        </p:nvPicPr>
        <p:blipFill rotWithShape="1">
          <a:blip r:embed="rId8">
            <a:alphaModFix/>
          </a:blip>
          <a:srcRect b="0" l="0" r="0" t="0"/>
          <a:stretch/>
        </p:blipFill>
        <p:spPr>
          <a:xfrm>
            <a:off x="8522812" y="4530929"/>
            <a:ext cx="544988" cy="547421"/>
          </a:xfrm>
          <a:prstGeom prst="rect">
            <a:avLst/>
          </a:prstGeom>
          <a:noFill/>
          <a:ln>
            <a:noFill/>
          </a:ln>
        </p:spPr>
      </p:pic>
      <p:pic>
        <p:nvPicPr>
          <p:cNvPr id="268" name="Google Shape;268;g5505122360270894_151"/>
          <p:cNvPicPr preferRelativeResize="0"/>
          <p:nvPr/>
        </p:nvPicPr>
        <p:blipFill>
          <a:blip r:embed="rId9">
            <a:alphaModFix/>
          </a:blip>
          <a:stretch>
            <a:fillRect/>
          </a:stretch>
        </p:blipFill>
        <p:spPr>
          <a:xfrm>
            <a:off x="2683025" y="1121802"/>
            <a:ext cx="1153325" cy="1153325"/>
          </a:xfrm>
          <a:prstGeom prst="rect">
            <a:avLst/>
          </a:prstGeom>
          <a:noFill/>
          <a:ln>
            <a:noFill/>
          </a:ln>
        </p:spPr>
      </p:pic>
      <p:pic>
        <p:nvPicPr>
          <p:cNvPr id="269" name="Google Shape;269;g5505122360270894_151"/>
          <p:cNvPicPr preferRelativeResize="0"/>
          <p:nvPr/>
        </p:nvPicPr>
        <p:blipFill>
          <a:blip r:embed="rId10">
            <a:alphaModFix/>
          </a:blip>
          <a:stretch>
            <a:fillRect/>
          </a:stretch>
        </p:blipFill>
        <p:spPr>
          <a:xfrm>
            <a:off x="4678275" y="1099050"/>
            <a:ext cx="1198800" cy="1198800"/>
          </a:xfrm>
          <a:prstGeom prst="rect">
            <a:avLst/>
          </a:prstGeom>
          <a:noFill/>
          <a:ln>
            <a:noFill/>
          </a:ln>
        </p:spPr>
      </p:pic>
      <p:pic>
        <p:nvPicPr>
          <p:cNvPr id="270" name="Google Shape;270;g5505122360270894_151"/>
          <p:cNvPicPr preferRelativeResize="0"/>
          <p:nvPr/>
        </p:nvPicPr>
        <p:blipFill>
          <a:blip r:embed="rId11">
            <a:alphaModFix/>
          </a:blip>
          <a:stretch>
            <a:fillRect/>
          </a:stretch>
        </p:blipFill>
        <p:spPr>
          <a:xfrm>
            <a:off x="6719001" y="1099050"/>
            <a:ext cx="1198800" cy="1198826"/>
          </a:xfrm>
          <a:prstGeom prst="rect">
            <a:avLst/>
          </a:prstGeom>
          <a:noFill/>
          <a:ln>
            <a:noFill/>
          </a:ln>
        </p:spPr>
      </p:pic>
      <p:pic>
        <p:nvPicPr>
          <p:cNvPr descr="James Davis, PhD" id="271" name="Google Shape;271;g5505122360270894_151"/>
          <p:cNvPicPr preferRelativeResize="0"/>
          <p:nvPr/>
        </p:nvPicPr>
        <p:blipFill rotWithShape="1">
          <a:blip r:embed="rId12">
            <a:alphaModFix/>
          </a:blip>
          <a:srcRect b="9895" l="0" r="0" t="475"/>
          <a:stretch/>
        </p:blipFill>
        <p:spPr>
          <a:xfrm>
            <a:off x="6719000" y="2663503"/>
            <a:ext cx="1198801" cy="1198722"/>
          </a:xfrm>
          <a:prstGeom prst="rect">
            <a:avLst/>
          </a:prstGeom>
          <a:noFill/>
          <a:ln>
            <a:noFill/>
          </a:ln>
        </p:spPr>
      </p:pic>
      <p:pic>
        <p:nvPicPr>
          <p:cNvPr descr="Profile photo for gkthiruvathukal" id="272" name="Google Shape;272;g5505122360270894_151"/>
          <p:cNvPicPr preferRelativeResize="0"/>
          <p:nvPr/>
        </p:nvPicPr>
        <p:blipFill rotWithShape="1">
          <a:blip r:embed="rId13">
            <a:alphaModFix/>
          </a:blip>
          <a:srcRect b="0" l="0" r="0" t="0"/>
          <a:stretch/>
        </p:blipFill>
        <p:spPr>
          <a:xfrm>
            <a:off x="4678275" y="2663478"/>
            <a:ext cx="1198801" cy="1198772"/>
          </a:xfrm>
          <a:prstGeom prst="rect">
            <a:avLst/>
          </a:prstGeom>
          <a:noFill/>
          <a:ln>
            <a:noFill/>
          </a:ln>
        </p:spPr>
      </p:pic>
      <p:pic>
        <p:nvPicPr>
          <p:cNvPr descr="Nicholas Synovic" id="273" name="Google Shape;273;g5505122360270894_151"/>
          <p:cNvPicPr preferRelativeResize="0"/>
          <p:nvPr/>
        </p:nvPicPr>
        <p:blipFill rotWithShape="1">
          <a:blip r:embed="rId14">
            <a:alphaModFix/>
          </a:blip>
          <a:srcRect b="0" l="0" r="0" t="0"/>
          <a:stretch/>
        </p:blipFill>
        <p:spPr>
          <a:xfrm>
            <a:off x="2683025" y="2708937"/>
            <a:ext cx="1153325" cy="1153325"/>
          </a:xfrm>
          <a:prstGeom prst="rect">
            <a:avLst/>
          </a:prstGeom>
          <a:noFill/>
          <a:ln>
            <a:noFill/>
          </a:ln>
        </p:spPr>
      </p:pic>
      <p:pic>
        <p:nvPicPr>
          <p:cNvPr id="274" name="Google Shape;274;g5505122360270894_151"/>
          <p:cNvPicPr preferRelativeResize="0"/>
          <p:nvPr/>
        </p:nvPicPr>
        <p:blipFill>
          <a:blip r:embed="rId15">
            <a:alphaModFix/>
          </a:blip>
          <a:stretch>
            <a:fillRect/>
          </a:stretch>
        </p:blipFill>
        <p:spPr>
          <a:xfrm>
            <a:off x="739650" y="1121788"/>
            <a:ext cx="1489576" cy="1489576"/>
          </a:xfrm>
          <a:prstGeom prst="rect">
            <a:avLst/>
          </a:prstGeom>
          <a:noFill/>
          <a:ln>
            <a:noFill/>
          </a:ln>
        </p:spPr>
      </p:pic>
      <p:sp>
        <p:nvSpPr>
          <p:cNvPr id="275" name="Google Shape;275;g5505122360270894_151"/>
          <p:cNvSpPr txBox="1"/>
          <p:nvPr/>
        </p:nvSpPr>
        <p:spPr>
          <a:xfrm>
            <a:off x="0" y="3568650"/>
            <a:ext cx="2384700" cy="66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accent1"/>
                </a:solidFill>
                <a:latin typeface="Calibri"/>
                <a:ea typeface="Calibri"/>
                <a:cs typeface="Calibri"/>
                <a:sym typeface="Calibri"/>
              </a:rPr>
              <a:t>*</a:t>
            </a:r>
            <a:r>
              <a:rPr lang="en-US" sz="1600">
                <a:solidFill>
                  <a:schemeClr val="accent1"/>
                </a:solidFill>
                <a:latin typeface="Calibri"/>
                <a:ea typeface="Calibri"/>
                <a:cs typeface="Calibri"/>
                <a:sym typeface="Calibri"/>
              </a:rPr>
              <a:t>Published at </a:t>
            </a:r>
            <a:endParaRPr sz="1600">
              <a:solidFill>
                <a:schemeClr val="accent1"/>
              </a:solidFill>
              <a:latin typeface="Calibri"/>
              <a:ea typeface="Calibri"/>
              <a:cs typeface="Calibri"/>
              <a:sym typeface="Calibri"/>
            </a:endParaRPr>
          </a:p>
          <a:p>
            <a:pPr indent="0" lvl="0" marL="0" rtl="0" algn="l">
              <a:spcBef>
                <a:spcPts val="0"/>
              </a:spcBef>
              <a:spcAft>
                <a:spcPts val="0"/>
              </a:spcAft>
              <a:buNone/>
            </a:pPr>
            <a:r>
              <a:rPr b="1" lang="en-US" sz="1600">
                <a:solidFill>
                  <a:schemeClr val="accent1"/>
                </a:solidFill>
                <a:latin typeface="Calibri"/>
                <a:ea typeface="Calibri"/>
                <a:cs typeface="Calibri"/>
                <a:sym typeface="Calibri"/>
              </a:rPr>
              <a:t>Empirical Software Engineering (EMSE)</a:t>
            </a:r>
            <a:endParaRPr b="1" sz="1600">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8"/>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t>Methodology - Overview</a:t>
            </a:r>
            <a:endParaRPr sz="3000"/>
          </a:p>
        </p:txBody>
      </p:sp>
      <p:sp>
        <p:nvSpPr>
          <p:cNvPr id="368" name="Google Shape;368;p8"/>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pic>
        <p:nvPicPr>
          <p:cNvPr id="369" name="Google Shape;369;p8"/>
          <p:cNvPicPr preferRelativeResize="0"/>
          <p:nvPr/>
        </p:nvPicPr>
        <p:blipFill>
          <a:blip r:embed="rId3">
            <a:alphaModFix/>
          </a:blip>
          <a:stretch>
            <a:fillRect/>
          </a:stretch>
        </p:blipFill>
        <p:spPr>
          <a:xfrm>
            <a:off x="923513" y="673728"/>
            <a:ext cx="7066336" cy="427124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2fa9e99e674_0_68"/>
          <p:cNvSpPr txBox="1"/>
          <p:nvPr>
            <p:ph type="title"/>
          </p:nvPr>
        </p:nvSpPr>
        <p:spPr>
          <a:xfrm>
            <a:off x="685800" y="968848"/>
            <a:ext cx="7772400" cy="10215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200000"/>
              </a:lnSpc>
              <a:spcBef>
                <a:spcPts val="0"/>
              </a:spcBef>
              <a:spcAft>
                <a:spcPts val="0"/>
              </a:spcAft>
              <a:buClr>
                <a:srgbClr val="262626"/>
              </a:buClr>
              <a:buSzPts val="3000"/>
              <a:buFont typeface="Calibri"/>
              <a:buNone/>
            </a:pPr>
            <a:r>
              <a:rPr b="1" lang="en-US" sz="5000"/>
              <a:t>Theme 1 - </a:t>
            </a:r>
            <a:r>
              <a:rPr b="1" i="1" lang="en-US" sz="5000">
                <a:solidFill>
                  <a:schemeClr val="dk1"/>
                </a:solidFill>
              </a:rPr>
              <a:t>Quantitative</a:t>
            </a:r>
            <a:endParaRPr i="1" sz="3500">
              <a:solidFill>
                <a:schemeClr val="dk1"/>
              </a:solidFill>
            </a:endParaRPr>
          </a:p>
          <a:p>
            <a:pPr indent="0" lvl="0" marL="0" rtl="0" algn="ctr">
              <a:lnSpc>
                <a:spcPct val="200000"/>
              </a:lnSpc>
              <a:spcBef>
                <a:spcPts val="0"/>
              </a:spcBef>
              <a:spcAft>
                <a:spcPts val="0"/>
              </a:spcAft>
              <a:buClr>
                <a:schemeClr val="dk1"/>
              </a:buClr>
              <a:buSzPts val="1100"/>
              <a:buFont typeface="Arial"/>
              <a:buNone/>
            </a:pPr>
            <a:r>
              <a:rPr i="1" lang="en-US" sz="3500">
                <a:solidFill>
                  <a:schemeClr val="dk1"/>
                </a:solidFill>
              </a:rPr>
              <a:t>Understanding defect characteristics</a:t>
            </a:r>
            <a:endParaRPr sz="3500"/>
          </a:p>
        </p:txBody>
      </p:sp>
      <p:sp>
        <p:nvSpPr>
          <p:cNvPr id="375" name="Google Shape;375;g2fa9e99e674_0_68"/>
          <p:cNvSpPr txBox="1"/>
          <p:nvPr>
            <p:ph idx="12" type="sldNum"/>
          </p:nvPr>
        </p:nvSpPr>
        <p:spPr>
          <a:xfrm>
            <a:off x="81809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g2fa9e99e674_0_257"/>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63333"/>
              <a:buFont typeface="Calibri"/>
              <a:buNone/>
            </a:pPr>
            <a:r>
              <a:rPr lang="en-US" sz="3000"/>
              <a:t>Relationship between Reengineering Repositories</a:t>
            </a:r>
            <a:endParaRPr sz="3300"/>
          </a:p>
        </p:txBody>
      </p:sp>
      <p:sp>
        <p:nvSpPr>
          <p:cNvPr id="382" name="Google Shape;382;g2fa9e99e674_0_257"/>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sp>
        <p:nvSpPr>
          <p:cNvPr id="383" name="Google Shape;383;g2fa9e99e674_0_257"/>
          <p:cNvSpPr/>
          <p:nvPr/>
        </p:nvSpPr>
        <p:spPr>
          <a:xfrm>
            <a:off x="3205875" y="993875"/>
            <a:ext cx="2383800" cy="10218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Research </a:t>
            </a:r>
            <a:endParaRPr sz="2200">
              <a:latin typeface="Calibri"/>
              <a:ea typeface="Calibri"/>
              <a:cs typeface="Calibri"/>
              <a:sym typeface="Calibri"/>
            </a:endParaRPr>
          </a:p>
          <a:p>
            <a:pPr indent="0" lvl="0" marL="0" rtl="0" algn="ctr">
              <a:spcBef>
                <a:spcPts val="0"/>
              </a:spcBef>
              <a:spcAft>
                <a:spcPts val="0"/>
              </a:spcAft>
              <a:buNone/>
            </a:pPr>
            <a:r>
              <a:rPr lang="en-US" sz="2200">
                <a:latin typeface="Calibri"/>
                <a:ea typeface="Calibri"/>
                <a:cs typeface="Calibri"/>
                <a:sym typeface="Calibri"/>
              </a:rPr>
              <a:t>prototypes</a:t>
            </a:r>
            <a:endParaRPr sz="2200">
              <a:latin typeface="Calibri"/>
              <a:ea typeface="Calibri"/>
              <a:cs typeface="Calibri"/>
              <a:sym typeface="Calibri"/>
            </a:endParaRPr>
          </a:p>
        </p:txBody>
      </p:sp>
      <p:sp>
        <p:nvSpPr>
          <p:cNvPr id="384" name="Google Shape;384;g2fa9e99e674_0_257"/>
          <p:cNvSpPr/>
          <p:nvPr/>
        </p:nvSpPr>
        <p:spPr>
          <a:xfrm>
            <a:off x="1502850" y="2716600"/>
            <a:ext cx="2383800" cy="10218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Replications</a:t>
            </a:r>
            <a:endParaRPr sz="2200">
              <a:latin typeface="Calibri"/>
              <a:ea typeface="Calibri"/>
              <a:cs typeface="Calibri"/>
              <a:sym typeface="Calibri"/>
            </a:endParaRPr>
          </a:p>
        </p:txBody>
      </p:sp>
      <p:sp>
        <p:nvSpPr>
          <p:cNvPr id="385" name="Google Shape;385;g2fa9e99e674_0_257"/>
          <p:cNvSpPr/>
          <p:nvPr/>
        </p:nvSpPr>
        <p:spPr>
          <a:xfrm>
            <a:off x="5178200" y="2716600"/>
            <a:ext cx="2383800" cy="1021800"/>
          </a:xfrm>
          <a:prstGeom prst="flowChartConnector">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200">
                <a:latin typeface="Calibri"/>
                <a:ea typeface="Calibri"/>
                <a:cs typeface="Calibri"/>
                <a:sym typeface="Calibri"/>
              </a:rPr>
              <a:t>User “forks”</a:t>
            </a:r>
            <a:endParaRPr sz="2200">
              <a:latin typeface="Calibri"/>
              <a:ea typeface="Calibri"/>
              <a:cs typeface="Calibri"/>
              <a:sym typeface="Calibri"/>
            </a:endParaRPr>
          </a:p>
        </p:txBody>
      </p:sp>
      <p:cxnSp>
        <p:nvCxnSpPr>
          <p:cNvPr id="386" name="Google Shape;386;g2fa9e99e674_0_257"/>
          <p:cNvCxnSpPr>
            <a:stCxn id="383" idx="3"/>
            <a:endCxn id="384" idx="0"/>
          </p:cNvCxnSpPr>
          <p:nvPr/>
        </p:nvCxnSpPr>
        <p:spPr>
          <a:xfrm flipH="1">
            <a:off x="2694874" y="1866036"/>
            <a:ext cx="860100" cy="850500"/>
          </a:xfrm>
          <a:prstGeom prst="straightConnector1">
            <a:avLst/>
          </a:prstGeom>
          <a:noFill/>
          <a:ln cap="flat" cmpd="sng" w="38100">
            <a:solidFill>
              <a:schemeClr val="dk1"/>
            </a:solidFill>
            <a:prstDash val="solid"/>
            <a:round/>
            <a:headEnd len="med" w="med" type="none"/>
            <a:tailEnd len="med" w="med" type="triangle"/>
          </a:ln>
        </p:spPr>
      </p:cxnSp>
      <p:cxnSp>
        <p:nvCxnSpPr>
          <p:cNvPr id="387" name="Google Shape;387;g2fa9e99e674_0_257"/>
          <p:cNvCxnSpPr>
            <a:stCxn id="384" idx="6"/>
            <a:endCxn id="385" idx="2"/>
          </p:cNvCxnSpPr>
          <p:nvPr/>
        </p:nvCxnSpPr>
        <p:spPr>
          <a:xfrm>
            <a:off x="3886650" y="3227500"/>
            <a:ext cx="1291500" cy="0"/>
          </a:xfrm>
          <a:prstGeom prst="straightConnector1">
            <a:avLst/>
          </a:prstGeom>
          <a:noFill/>
          <a:ln cap="flat" cmpd="sng" w="38100">
            <a:solidFill>
              <a:schemeClr val="dk1"/>
            </a:solidFill>
            <a:prstDash val="solid"/>
            <a:round/>
            <a:headEnd len="med" w="med" type="none"/>
            <a:tailEnd len="med" w="med" type="triangle"/>
          </a:ln>
        </p:spPr>
      </p:cxnSp>
      <p:cxnSp>
        <p:nvCxnSpPr>
          <p:cNvPr id="388" name="Google Shape;388;g2fa9e99e674_0_257"/>
          <p:cNvCxnSpPr>
            <a:stCxn id="383" idx="5"/>
            <a:endCxn id="385" idx="0"/>
          </p:cNvCxnSpPr>
          <p:nvPr/>
        </p:nvCxnSpPr>
        <p:spPr>
          <a:xfrm>
            <a:off x="5240576" y="1866036"/>
            <a:ext cx="1129500" cy="850500"/>
          </a:xfrm>
          <a:prstGeom prst="straightConnector1">
            <a:avLst/>
          </a:prstGeom>
          <a:noFill/>
          <a:ln cap="flat" cmpd="sng" w="38100">
            <a:solidFill>
              <a:schemeClr val="dk1"/>
            </a:solidFill>
            <a:prstDash val="solid"/>
            <a:round/>
            <a:headEnd len="med" w="med" type="none"/>
            <a:tailEnd len="med" w="med" type="triangle"/>
          </a:ln>
        </p:spPr>
      </p:cxnSp>
      <p:pic>
        <p:nvPicPr>
          <p:cNvPr id="389" name="Google Shape;389;g2fa9e99e674_0_257"/>
          <p:cNvPicPr preferRelativeResize="0"/>
          <p:nvPr/>
        </p:nvPicPr>
        <p:blipFill>
          <a:blip r:embed="rId3">
            <a:alphaModFix/>
          </a:blip>
          <a:stretch>
            <a:fillRect/>
          </a:stretch>
        </p:blipFill>
        <p:spPr>
          <a:xfrm>
            <a:off x="5310074" y="666125"/>
            <a:ext cx="2740476" cy="527454"/>
          </a:xfrm>
          <a:prstGeom prst="rect">
            <a:avLst/>
          </a:prstGeom>
          <a:noFill/>
          <a:ln>
            <a:noFill/>
          </a:ln>
        </p:spPr>
      </p:pic>
      <p:pic>
        <p:nvPicPr>
          <p:cNvPr id="390" name="Google Shape;390;g2fa9e99e674_0_257"/>
          <p:cNvPicPr preferRelativeResize="0"/>
          <p:nvPr/>
        </p:nvPicPr>
        <p:blipFill>
          <a:blip r:embed="rId4">
            <a:alphaModFix/>
          </a:blip>
          <a:stretch>
            <a:fillRect/>
          </a:stretch>
        </p:blipFill>
        <p:spPr>
          <a:xfrm>
            <a:off x="1443653" y="4217050"/>
            <a:ext cx="2412883" cy="478500"/>
          </a:xfrm>
          <a:prstGeom prst="rect">
            <a:avLst/>
          </a:prstGeom>
          <a:noFill/>
          <a:ln>
            <a:noFill/>
          </a:ln>
        </p:spPr>
      </p:pic>
      <p:pic>
        <p:nvPicPr>
          <p:cNvPr id="391" name="Google Shape;391;g2fa9e99e674_0_257"/>
          <p:cNvPicPr preferRelativeResize="0"/>
          <p:nvPr/>
        </p:nvPicPr>
        <p:blipFill>
          <a:blip r:embed="rId5">
            <a:alphaModFix/>
          </a:blip>
          <a:stretch>
            <a:fillRect/>
          </a:stretch>
        </p:blipFill>
        <p:spPr>
          <a:xfrm>
            <a:off x="1443641" y="3738450"/>
            <a:ext cx="2740471" cy="478500"/>
          </a:xfrm>
          <a:prstGeom prst="rect">
            <a:avLst/>
          </a:prstGeom>
          <a:noFill/>
          <a:ln>
            <a:noFill/>
          </a:ln>
        </p:spPr>
      </p:pic>
      <p:sp>
        <p:nvSpPr>
          <p:cNvPr id="392" name="Google Shape;392;g2fa9e99e674_0_257"/>
          <p:cNvSpPr txBox="1"/>
          <p:nvPr/>
        </p:nvSpPr>
        <p:spPr>
          <a:xfrm>
            <a:off x="5589675" y="1789825"/>
            <a:ext cx="13362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0000FF"/>
                </a:solidFill>
                <a:latin typeface="Calibri"/>
                <a:ea typeface="Calibri"/>
                <a:cs typeface="Calibri"/>
                <a:sym typeface="Calibri"/>
              </a:rPr>
              <a:t>1.2K forks</a:t>
            </a:r>
            <a:endParaRPr b="1" sz="2200">
              <a:solidFill>
                <a:srgbClr val="0000FF"/>
              </a:solidFill>
              <a:latin typeface="Calibri"/>
              <a:ea typeface="Calibri"/>
              <a:cs typeface="Calibri"/>
              <a:sym typeface="Calibri"/>
            </a:endParaRPr>
          </a:p>
        </p:txBody>
      </p:sp>
      <p:sp>
        <p:nvSpPr>
          <p:cNvPr id="393" name="Google Shape;393;g2fa9e99e674_0_257"/>
          <p:cNvSpPr txBox="1"/>
          <p:nvPr/>
        </p:nvSpPr>
        <p:spPr>
          <a:xfrm>
            <a:off x="4297250" y="3717738"/>
            <a:ext cx="13362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0000FF"/>
                </a:solidFill>
                <a:latin typeface="Calibri"/>
                <a:ea typeface="Calibri"/>
                <a:cs typeface="Calibri"/>
                <a:sym typeface="Calibri"/>
              </a:rPr>
              <a:t>1.6K forks</a:t>
            </a:r>
            <a:endParaRPr b="1" sz="2200">
              <a:solidFill>
                <a:srgbClr val="0000FF"/>
              </a:solidFill>
              <a:latin typeface="Calibri"/>
              <a:ea typeface="Calibri"/>
              <a:cs typeface="Calibri"/>
              <a:sym typeface="Calibri"/>
            </a:endParaRPr>
          </a:p>
        </p:txBody>
      </p:sp>
      <p:sp>
        <p:nvSpPr>
          <p:cNvPr id="394" name="Google Shape;394;g2fa9e99e674_0_257"/>
          <p:cNvSpPr txBox="1"/>
          <p:nvPr/>
        </p:nvSpPr>
        <p:spPr>
          <a:xfrm>
            <a:off x="4297250" y="4140800"/>
            <a:ext cx="1336200" cy="36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200">
                <a:solidFill>
                  <a:srgbClr val="0000FF"/>
                </a:solidFill>
                <a:latin typeface="Calibri"/>
                <a:ea typeface="Calibri"/>
                <a:cs typeface="Calibri"/>
                <a:sym typeface="Calibri"/>
              </a:rPr>
              <a:t>4.1</a:t>
            </a:r>
            <a:r>
              <a:rPr b="1" lang="en-US" sz="2200">
                <a:solidFill>
                  <a:srgbClr val="0000FF"/>
                </a:solidFill>
                <a:latin typeface="Calibri"/>
                <a:ea typeface="Calibri"/>
                <a:cs typeface="Calibri"/>
                <a:sym typeface="Calibri"/>
              </a:rPr>
              <a:t>K forks</a:t>
            </a:r>
            <a:endParaRPr b="1" sz="2200">
              <a:solidFill>
                <a:srgbClr val="0000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grpSp>
        <p:nvGrpSpPr>
          <p:cNvPr id="400" name="Google Shape;400;p10"/>
          <p:cNvGrpSpPr/>
          <p:nvPr/>
        </p:nvGrpSpPr>
        <p:grpSpPr>
          <a:xfrm>
            <a:off x="4286265" y="643766"/>
            <a:ext cx="4540296" cy="877209"/>
            <a:chOff x="304800" y="3399338"/>
            <a:chExt cx="5064468" cy="772395"/>
          </a:xfrm>
        </p:grpSpPr>
        <p:pic>
          <p:nvPicPr>
            <p:cNvPr id="401" name="Google Shape;401;p10"/>
            <p:cNvPicPr preferRelativeResize="0"/>
            <p:nvPr/>
          </p:nvPicPr>
          <p:blipFill rotWithShape="1">
            <a:blip r:embed="rId3">
              <a:alphaModFix/>
            </a:blip>
            <a:srcRect b="0" l="0" r="45039" t="0"/>
            <a:stretch/>
          </p:blipFill>
          <p:spPr>
            <a:xfrm>
              <a:off x="311693" y="4002072"/>
              <a:ext cx="5025423" cy="169661"/>
            </a:xfrm>
            <a:prstGeom prst="rect">
              <a:avLst/>
            </a:prstGeom>
            <a:noFill/>
            <a:ln>
              <a:noFill/>
            </a:ln>
          </p:spPr>
        </p:pic>
        <p:pic>
          <p:nvPicPr>
            <p:cNvPr id="402" name="Google Shape;402;p10"/>
            <p:cNvPicPr preferRelativeResize="0"/>
            <p:nvPr/>
          </p:nvPicPr>
          <p:blipFill rotWithShape="1">
            <a:blip r:embed="rId4">
              <a:alphaModFix/>
            </a:blip>
            <a:srcRect b="0" l="0" r="45039" t="0"/>
            <a:stretch/>
          </p:blipFill>
          <p:spPr>
            <a:xfrm>
              <a:off x="311693" y="3832410"/>
              <a:ext cx="5025423" cy="169661"/>
            </a:xfrm>
            <a:prstGeom prst="rect">
              <a:avLst/>
            </a:prstGeom>
            <a:noFill/>
            <a:ln>
              <a:noFill/>
            </a:ln>
          </p:spPr>
        </p:pic>
        <p:pic>
          <p:nvPicPr>
            <p:cNvPr id="403" name="Google Shape;403;p10"/>
            <p:cNvPicPr preferRelativeResize="0"/>
            <p:nvPr/>
          </p:nvPicPr>
          <p:blipFill rotWithShape="1">
            <a:blip r:embed="rId5">
              <a:alphaModFix/>
            </a:blip>
            <a:srcRect b="0" l="0" r="44613" t="0"/>
            <a:stretch/>
          </p:blipFill>
          <p:spPr>
            <a:xfrm>
              <a:off x="304800" y="3399338"/>
              <a:ext cx="5064468" cy="433073"/>
            </a:xfrm>
            <a:prstGeom prst="rect">
              <a:avLst/>
            </a:prstGeom>
            <a:noFill/>
            <a:ln>
              <a:noFill/>
            </a:ln>
          </p:spPr>
        </p:pic>
      </p:grpSp>
      <p:sp>
        <p:nvSpPr>
          <p:cNvPr id="404" name="Google Shape;404;p10"/>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63333"/>
              <a:buFont typeface="Calibri"/>
              <a:buNone/>
            </a:pPr>
            <a:r>
              <a:rPr lang="en-US" sz="3000"/>
              <a:t>Methodology - </a:t>
            </a:r>
            <a:r>
              <a:rPr lang="en-US" sz="3300"/>
              <a:t>Quantitative Study (RQ1-RQ4)</a:t>
            </a:r>
            <a:endParaRPr sz="3300"/>
          </a:p>
        </p:txBody>
      </p:sp>
      <p:sp>
        <p:nvSpPr>
          <p:cNvPr id="405" name="Google Shape;405;p10"/>
          <p:cNvSpPr txBox="1"/>
          <p:nvPr/>
        </p:nvSpPr>
        <p:spPr>
          <a:xfrm>
            <a:off x="264300" y="1555350"/>
            <a:ext cx="8638200" cy="430800"/>
          </a:xfrm>
          <a:prstGeom prst="rect">
            <a:avLst/>
          </a:prstGeom>
          <a:noFill/>
          <a:ln>
            <a:noFill/>
          </a:ln>
        </p:spPr>
        <p:txBody>
          <a:bodyPr anchorCtr="0" anchor="t" bIns="45700" lIns="91425" spcFirstLastPara="1" rIns="91425" wrap="square" tIns="45700">
            <a:spAutoFit/>
          </a:bodyPr>
          <a:lstStyle/>
          <a:p>
            <a:pPr indent="0" lvl="0" marL="457200" rtl="0" algn="l">
              <a:lnSpc>
                <a:spcPct val="115000"/>
              </a:lnSpc>
              <a:spcBef>
                <a:spcPts val="0"/>
              </a:spcBef>
              <a:spcAft>
                <a:spcPts val="1200"/>
              </a:spcAft>
              <a:buNone/>
            </a:pPr>
            <a:r>
              <a:rPr lang="en-US" sz="2200">
                <a:solidFill>
                  <a:schemeClr val="dk1"/>
                </a:solidFill>
              </a:rPr>
              <a:t>19 </a:t>
            </a:r>
            <a:r>
              <a:rPr b="1" i="1" lang="en-US" sz="2200">
                <a:solidFill>
                  <a:schemeClr val="dk1"/>
                </a:solidFill>
              </a:rPr>
              <a:t>Solo</a:t>
            </a:r>
            <a:r>
              <a:rPr lang="en-US" sz="2200">
                <a:solidFill>
                  <a:schemeClr val="dk1"/>
                </a:solidFill>
              </a:rPr>
              <a:t> Repositories       </a:t>
            </a:r>
            <a:r>
              <a:rPr lang="en-US" sz="2200">
                <a:solidFill>
                  <a:schemeClr val="dk1"/>
                </a:solidFill>
              </a:rPr>
              <a:t>8 </a:t>
            </a:r>
            <a:r>
              <a:rPr b="1" i="1" lang="en-US" sz="2200">
                <a:solidFill>
                  <a:schemeClr val="dk1"/>
                </a:solidFill>
              </a:rPr>
              <a:t>Zoo</a:t>
            </a:r>
            <a:r>
              <a:rPr lang="en-US" sz="2200">
                <a:solidFill>
                  <a:schemeClr val="dk1"/>
                </a:solidFill>
              </a:rPr>
              <a:t> Repositories</a:t>
            </a:r>
            <a:endParaRPr sz="2200">
              <a:solidFill>
                <a:schemeClr val="dk1"/>
              </a:solidFill>
              <a:latin typeface="Calibri"/>
              <a:ea typeface="Calibri"/>
              <a:cs typeface="Calibri"/>
              <a:sym typeface="Calibri"/>
            </a:endParaRPr>
          </a:p>
        </p:txBody>
      </p:sp>
      <p:sp>
        <p:nvSpPr>
          <p:cNvPr id="406" name="Google Shape;406;p10"/>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sp>
        <p:nvSpPr>
          <p:cNvPr id="407" name="Google Shape;407;p10"/>
          <p:cNvSpPr txBox="1"/>
          <p:nvPr/>
        </p:nvSpPr>
        <p:spPr>
          <a:xfrm>
            <a:off x="3426550" y="1332150"/>
            <a:ext cx="438300" cy="87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en-US" sz="4500">
                <a:solidFill>
                  <a:schemeClr val="dk1"/>
                </a:solidFill>
              </a:rPr>
              <a:t>+</a:t>
            </a:r>
            <a:endParaRPr sz="4500"/>
          </a:p>
        </p:txBody>
      </p:sp>
      <p:sp>
        <p:nvSpPr>
          <p:cNvPr id="408" name="Google Shape;408;p10"/>
          <p:cNvSpPr txBox="1"/>
          <p:nvPr/>
        </p:nvSpPr>
        <p:spPr>
          <a:xfrm>
            <a:off x="264300" y="2209350"/>
            <a:ext cx="4218600" cy="179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n-US" sz="2200" u="sng">
                <a:solidFill>
                  <a:schemeClr val="dk1"/>
                </a:solidFill>
              </a:rPr>
              <a:t>Issue Selection</a:t>
            </a:r>
            <a:r>
              <a:rPr lang="en-US" sz="2200">
                <a:solidFill>
                  <a:schemeClr val="dk1"/>
                </a:solidFill>
              </a:rPr>
              <a:t> </a:t>
            </a:r>
            <a:endParaRPr sz="2200">
              <a:solidFill>
                <a:schemeClr val="dk1"/>
              </a:solidFill>
            </a:endParaRPr>
          </a:p>
          <a:p>
            <a:pPr indent="457200" lvl="0" marL="0" rtl="0" algn="l">
              <a:lnSpc>
                <a:spcPct val="100000"/>
              </a:lnSpc>
              <a:spcBef>
                <a:spcPts val="1000"/>
              </a:spcBef>
              <a:spcAft>
                <a:spcPts val="0"/>
              </a:spcAft>
              <a:buNone/>
            </a:pPr>
            <a:r>
              <a:t/>
            </a:r>
            <a:endParaRPr sz="2200">
              <a:solidFill>
                <a:schemeClr val="dk1"/>
              </a:solidFill>
            </a:endParaRPr>
          </a:p>
          <a:p>
            <a:pPr indent="457200" lvl="0" marL="0" rtl="0" algn="l">
              <a:lnSpc>
                <a:spcPct val="100000"/>
              </a:lnSpc>
              <a:spcBef>
                <a:spcPts val="1000"/>
              </a:spcBef>
              <a:spcAft>
                <a:spcPts val="0"/>
              </a:spcAft>
              <a:buNone/>
            </a:pPr>
            <a:r>
              <a:rPr lang="en-US" sz="2200">
                <a:solidFill>
                  <a:schemeClr val="dk1"/>
                </a:solidFill>
              </a:rPr>
              <a:t>334 issues → 348 defects</a:t>
            </a:r>
            <a:endParaRPr sz="2200">
              <a:solidFill>
                <a:schemeClr val="dk1"/>
              </a:solidFill>
            </a:endParaRPr>
          </a:p>
          <a:p>
            <a:pPr indent="0" lvl="0" marL="0" rtl="0" algn="l">
              <a:lnSpc>
                <a:spcPct val="100000"/>
              </a:lnSpc>
              <a:spcBef>
                <a:spcPts val="0"/>
              </a:spcBef>
              <a:spcAft>
                <a:spcPts val="1200"/>
              </a:spcAft>
              <a:buNone/>
            </a:pPr>
            <a:r>
              <a:t/>
            </a:r>
            <a:endParaRPr sz="2200">
              <a:solidFill>
                <a:schemeClr val="dk1"/>
              </a:solidFill>
            </a:endParaRPr>
          </a:p>
        </p:txBody>
      </p:sp>
      <p:grpSp>
        <p:nvGrpSpPr>
          <p:cNvPr id="409" name="Google Shape;409;p10"/>
          <p:cNvGrpSpPr/>
          <p:nvPr/>
        </p:nvGrpSpPr>
        <p:grpSpPr>
          <a:xfrm>
            <a:off x="4607810" y="2129614"/>
            <a:ext cx="4218487" cy="2896436"/>
            <a:chOff x="4410075" y="1152438"/>
            <a:chExt cx="4603827" cy="3161013"/>
          </a:xfrm>
        </p:grpSpPr>
        <p:pic>
          <p:nvPicPr>
            <p:cNvPr id="410" name="Google Shape;410;p10"/>
            <p:cNvPicPr preferRelativeResize="0"/>
            <p:nvPr/>
          </p:nvPicPr>
          <p:blipFill>
            <a:blip r:embed="rId6">
              <a:alphaModFix/>
            </a:blip>
            <a:stretch>
              <a:fillRect/>
            </a:stretch>
          </p:blipFill>
          <p:spPr>
            <a:xfrm>
              <a:off x="4410075" y="1654475"/>
              <a:ext cx="4603827" cy="478500"/>
            </a:xfrm>
            <a:prstGeom prst="rect">
              <a:avLst/>
            </a:prstGeom>
            <a:noFill/>
            <a:ln>
              <a:noFill/>
            </a:ln>
          </p:spPr>
        </p:pic>
        <p:sp>
          <p:nvSpPr>
            <p:cNvPr id="411" name="Google Shape;411;p10"/>
            <p:cNvSpPr txBox="1"/>
            <p:nvPr/>
          </p:nvSpPr>
          <p:spPr>
            <a:xfrm>
              <a:off x="4410075" y="1152438"/>
              <a:ext cx="3400500" cy="43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solidFill>
                    <a:srgbClr val="0000FF"/>
                  </a:solidFill>
                </a:rPr>
                <a:t>Reengineering Issue Examples:</a:t>
              </a:r>
              <a:endParaRPr b="1" i="1">
                <a:solidFill>
                  <a:srgbClr val="0000FF"/>
                </a:solidFill>
              </a:endParaRPr>
            </a:p>
          </p:txBody>
        </p:sp>
        <p:sp>
          <p:nvSpPr>
            <p:cNvPr id="412" name="Google Shape;412;p10"/>
            <p:cNvSpPr txBox="1"/>
            <p:nvPr/>
          </p:nvSpPr>
          <p:spPr>
            <a:xfrm>
              <a:off x="4410075" y="2132963"/>
              <a:ext cx="4181400" cy="43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solidFill>
                    <a:srgbClr val="0000FF"/>
                  </a:solidFill>
                </a:rPr>
                <a:t>Non-reengineering Issue Examples:</a:t>
              </a:r>
              <a:endParaRPr b="1" i="1">
                <a:solidFill>
                  <a:srgbClr val="0000FF"/>
                </a:solidFill>
              </a:endParaRPr>
            </a:p>
          </p:txBody>
        </p:sp>
        <p:pic>
          <p:nvPicPr>
            <p:cNvPr id="413" name="Google Shape;413;p10"/>
            <p:cNvPicPr preferRelativeResize="0"/>
            <p:nvPr/>
          </p:nvPicPr>
          <p:blipFill>
            <a:blip r:embed="rId7">
              <a:alphaModFix/>
            </a:blip>
            <a:stretch>
              <a:fillRect/>
            </a:stretch>
          </p:blipFill>
          <p:spPr>
            <a:xfrm>
              <a:off x="4410084" y="3606275"/>
              <a:ext cx="3952736" cy="707175"/>
            </a:xfrm>
            <a:prstGeom prst="rect">
              <a:avLst/>
            </a:prstGeom>
            <a:noFill/>
            <a:ln>
              <a:noFill/>
            </a:ln>
          </p:spPr>
        </p:pic>
        <p:sp>
          <p:nvSpPr>
            <p:cNvPr id="414" name="Google Shape;414;p10"/>
            <p:cNvSpPr txBox="1"/>
            <p:nvPr/>
          </p:nvSpPr>
          <p:spPr>
            <a:xfrm>
              <a:off x="4537675" y="3208588"/>
              <a:ext cx="4181400" cy="43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US">
                  <a:solidFill>
                    <a:srgbClr val="0000FF"/>
                  </a:solidFill>
                </a:rPr>
                <a:t>Non-defect Issue Examples:</a:t>
              </a:r>
              <a:endParaRPr b="1" i="1">
                <a:solidFill>
                  <a:srgbClr val="0000FF"/>
                </a:solidFill>
              </a:endParaRPr>
            </a:p>
          </p:txBody>
        </p:sp>
        <p:pic>
          <p:nvPicPr>
            <p:cNvPr id="415" name="Google Shape;415;p10"/>
            <p:cNvPicPr preferRelativeResize="0"/>
            <p:nvPr/>
          </p:nvPicPr>
          <p:blipFill>
            <a:blip r:embed="rId8">
              <a:alphaModFix/>
            </a:blip>
            <a:stretch>
              <a:fillRect/>
            </a:stretch>
          </p:blipFill>
          <p:spPr>
            <a:xfrm>
              <a:off x="4410075" y="2533175"/>
              <a:ext cx="4181400" cy="595494"/>
            </a:xfrm>
            <a:prstGeom prst="rect">
              <a:avLst/>
            </a:prstGeom>
            <a:noFill/>
            <a:ln>
              <a:noFill/>
            </a:ln>
          </p:spPr>
        </p:pic>
      </p:grpSp>
      <p:sp>
        <p:nvSpPr>
          <p:cNvPr id="416" name="Google Shape;416;p10"/>
          <p:cNvSpPr txBox="1"/>
          <p:nvPr/>
        </p:nvSpPr>
        <p:spPr>
          <a:xfrm>
            <a:off x="264300" y="768900"/>
            <a:ext cx="33384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US" sz="2600" u="sng">
                <a:solidFill>
                  <a:schemeClr val="dk1"/>
                </a:solidFill>
                <a:latin typeface="Calibri"/>
                <a:ea typeface="Calibri"/>
                <a:cs typeface="Calibri"/>
                <a:sym typeface="Calibri"/>
              </a:rPr>
              <a:t>Repository Selection</a:t>
            </a:r>
            <a:endParaRPr sz="2600" u="sng">
              <a:solidFill>
                <a:schemeClr val="dk1"/>
              </a:solidFill>
            </a:endParaRPr>
          </a:p>
        </p:txBody>
      </p:sp>
      <p:sp>
        <p:nvSpPr>
          <p:cNvPr id="417" name="Google Shape;417;p10"/>
          <p:cNvSpPr txBox="1"/>
          <p:nvPr/>
        </p:nvSpPr>
        <p:spPr>
          <a:xfrm>
            <a:off x="264300" y="4163100"/>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b="1" lang="en-US" sz="2200" u="sng">
                <a:solidFill>
                  <a:schemeClr val="dk1"/>
                </a:solidFill>
                <a:extLst>
                  <a:ext uri="http://customooxmlschemas.google.com/">
                    <go:slidesCustomData xmlns:go="http://customooxmlschemas.google.com/" textRoundtripDataId="0"/>
                  </a:ext>
                </a:extLst>
              </a:rPr>
              <a:t>Issue</a:t>
            </a:r>
            <a:r>
              <a:rPr b="1" lang="en-US" sz="2200" u="sng">
                <a:solidFill>
                  <a:schemeClr val="dk1"/>
                </a:solidFill>
              </a:rPr>
              <a:t> Analysis</a:t>
            </a:r>
            <a:endParaRPr sz="22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fa9e99e674_0_335"/>
          <p:cNvSpPr txBox="1"/>
          <p:nvPr>
            <p:ph type="title"/>
          </p:nvPr>
        </p:nvSpPr>
        <p:spPr>
          <a:xfrm>
            <a:off x="276223" y="69772"/>
            <a:ext cx="80439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Results</a:t>
            </a:r>
            <a:r>
              <a:rPr b="1" lang="en-US" sz="2000"/>
              <a:t> </a:t>
            </a:r>
            <a:r>
              <a:rPr b="1" lang="en-US" sz="2000"/>
              <a:t>–</a:t>
            </a:r>
            <a:r>
              <a:rPr b="1" lang="en-US" sz="2000"/>
              <a:t> Symptoms: </a:t>
            </a:r>
            <a:r>
              <a:rPr lang="en-US" sz="2000"/>
              <a:t>most defects in training didn’t result in crashes</a:t>
            </a:r>
            <a:endParaRPr b="1" sz="2000"/>
          </a:p>
        </p:txBody>
      </p:sp>
      <p:pic>
        <p:nvPicPr>
          <p:cNvPr id="424" name="Google Shape;424;g2fa9e99e674_0_335"/>
          <p:cNvPicPr preferRelativeResize="0"/>
          <p:nvPr/>
        </p:nvPicPr>
        <p:blipFill rotWithShape="1">
          <a:blip r:embed="rId3">
            <a:alphaModFix/>
          </a:blip>
          <a:srcRect b="0" l="5410" r="0" t="0"/>
          <a:stretch/>
        </p:blipFill>
        <p:spPr>
          <a:xfrm>
            <a:off x="1076325" y="722550"/>
            <a:ext cx="7162799" cy="4232675"/>
          </a:xfrm>
          <a:prstGeom prst="rect">
            <a:avLst/>
          </a:prstGeom>
          <a:noFill/>
          <a:ln>
            <a:noFill/>
          </a:ln>
        </p:spPr>
      </p:pic>
      <p:sp>
        <p:nvSpPr>
          <p:cNvPr id="425" name="Google Shape;425;g2fa9e99e674_0_335"/>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sp>
        <p:nvSpPr>
          <p:cNvPr id="426" name="Google Shape;426;g2fa9e99e674_0_335"/>
          <p:cNvSpPr txBox="1"/>
          <p:nvPr/>
        </p:nvSpPr>
        <p:spPr>
          <a:xfrm>
            <a:off x="133350" y="666750"/>
            <a:ext cx="853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p>
        </p:txBody>
      </p:sp>
      <p:cxnSp>
        <p:nvCxnSpPr>
          <p:cNvPr id="427" name="Google Shape;427;g2fa9e99e674_0_335"/>
          <p:cNvCxnSpPr/>
          <p:nvPr/>
        </p:nvCxnSpPr>
        <p:spPr>
          <a:xfrm flipH="1" rot="10800000">
            <a:off x="1438275" y="2721525"/>
            <a:ext cx="400200" cy="104700"/>
          </a:xfrm>
          <a:prstGeom prst="straightConnector1">
            <a:avLst/>
          </a:prstGeom>
          <a:noFill/>
          <a:ln cap="flat" cmpd="sng" w="38100">
            <a:solidFill>
              <a:srgbClr val="FF0000"/>
            </a:solidFill>
            <a:prstDash val="solid"/>
            <a:round/>
            <a:headEnd len="med" w="med" type="none"/>
            <a:tailEnd len="med" w="med" type="triangle"/>
          </a:ln>
        </p:spPr>
      </p:cxnSp>
      <p:cxnSp>
        <p:nvCxnSpPr>
          <p:cNvPr id="428" name="Google Shape;428;g2fa9e99e674_0_335"/>
          <p:cNvCxnSpPr/>
          <p:nvPr/>
        </p:nvCxnSpPr>
        <p:spPr>
          <a:xfrm flipH="1" rot="10800000">
            <a:off x="4176713" y="3000825"/>
            <a:ext cx="400200" cy="104700"/>
          </a:xfrm>
          <a:prstGeom prst="straightConnector1">
            <a:avLst/>
          </a:prstGeom>
          <a:noFill/>
          <a:ln cap="flat" cmpd="sng" w="38100">
            <a:solidFill>
              <a:srgbClr val="FF0000"/>
            </a:solidFill>
            <a:prstDash val="solid"/>
            <a:round/>
            <a:headEnd len="med" w="med" type="none"/>
            <a:tailEnd len="med" w="med" type="triangle"/>
          </a:ln>
        </p:spPr>
      </p:cxnSp>
      <p:cxnSp>
        <p:nvCxnSpPr>
          <p:cNvPr id="429" name="Google Shape;429;g2fa9e99e674_0_335"/>
          <p:cNvCxnSpPr/>
          <p:nvPr/>
        </p:nvCxnSpPr>
        <p:spPr>
          <a:xfrm flipH="1" rot="10800000">
            <a:off x="5438775" y="3000825"/>
            <a:ext cx="400200" cy="104700"/>
          </a:xfrm>
          <a:prstGeom prst="straightConnector1">
            <a:avLst/>
          </a:prstGeom>
          <a:noFill/>
          <a:ln cap="flat" cmpd="sng" w="38100">
            <a:solidFill>
              <a:srgbClr val="FF0000"/>
            </a:solidFill>
            <a:prstDash val="solid"/>
            <a:round/>
            <a:headEnd len="med" w="med" type="none"/>
            <a:tailEnd len="med" w="med" type="triangle"/>
          </a:ln>
        </p:spPr>
      </p:cxnSp>
      <p:sp>
        <p:nvSpPr>
          <p:cNvPr id="430" name="Google Shape;430;g2fa9e99e674_0_335"/>
          <p:cNvSpPr/>
          <p:nvPr/>
        </p:nvSpPr>
        <p:spPr>
          <a:xfrm flipH="1" rot="10800000">
            <a:off x="2912348" y="1035600"/>
            <a:ext cx="190500" cy="2279100"/>
          </a:xfrm>
          <a:prstGeom prst="leftBrace">
            <a:avLst>
              <a:gd fmla="val 50000" name="adj1"/>
              <a:gd fmla="val 5000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1" name="Google Shape;431;g2fa9e99e674_0_335"/>
          <p:cNvCxnSpPr/>
          <p:nvPr/>
        </p:nvCxnSpPr>
        <p:spPr>
          <a:xfrm flipH="1">
            <a:off x="3945400" y="699625"/>
            <a:ext cx="239400" cy="358800"/>
          </a:xfrm>
          <a:prstGeom prst="straightConnector1">
            <a:avLst/>
          </a:prstGeom>
          <a:noFill/>
          <a:ln cap="flat" cmpd="sng" w="38100">
            <a:solidFill>
              <a:srgbClr val="FF0000"/>
            </a:solidFill>
            <a:prstDash val="solid"/>
            <a:round/>
            <a:headEnd len="med" w="med" type="none"/>
            <a:tailEnd len="med" w="med" type="triangle"/>
          </a:ln>
        </p:spPr>
      </p:cxnSp>
      <p:sp>
        <p:nvSpPr>
          <p:cNvPr id="432" name="Google Shape;432;g2fa9e99e674_0_335"/>
          <p:cNvSpPr/>
          <p:nvPr/>
        </p:nvSpPr>
        <p:spPr>
          <a:xfrm rot="10800000">
            <a:off x="3969848" y="1035600"/>
            <a:ext cx="190500" cy="2279100"/>
          </a:xfrm>
          <a:prstGeom prst="leftBrace">
            <a:avLst>
              <a:gd fmla="val 50000" name="adj1"/>
              <a:gd fmla="val 50000" name="adj2"/>
            </a:avLst>
          </a:prstGeom>
          <a:no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g2fa9e99e674_0_429"/>
          <p:cNvSpPr txBox="1"/>
          <p:nvPr>
            <p:ph type="title"/>
          </p:nvPr>
        </p:nvSpPr>
        <p:spPr>
          <a:xfrm>
            <a:off x="180975" y="88825"/>
            <a:ext cx="93822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Results – </a:t>
            </a:r>
            <a:r>
              <a:rPr b="1" lang="en-US" sz="2000"/>
              <a:t>DL-Specific Defects: </a:t>
            </a:r>
            <a:r>
              <a:rPr lang="en-US" sz="2000">
                <a:solidFill>
                  <a:schemeClr val="dk1"/>
                </a:solidFill>
                <a:latin typeface="Arial"/>
                <a:ea typeface="Arial"/>
                <a:cs typeface="Arial"/>
                <a:sym typeface="Arial"/>
              </a:rPr>
              <a:t>distinct root causes for the observed symptoms</a:t>
            </a:r>
            <a:endParaRPr sz="2000"/>
          </a:p>
        </p:txBody>
      </p:sp>
      <p:sp>
        <p:nvSpPr>
          <p:cNvPr id="439" name="Google Shape;439;g2fa9e99e674_0_429"/>
          <p:cNvSpPr txBox="1"/>
          <p:nvPr/>
        </p:nvSpPr>
        <p:spPr>
          <a:xfrm>
            <a:off x="542925" y="685275"/>
            <a:ext cx="28098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DL-specific defect types</a:t>
            </a:r>
            <a:endParaRPr b="1" sz="2000">
              <a:solidFill>
                <a:schemeClr val="dk1"/>
              </a:solidFill>
              <a:latin typeface="Calibri"/>
              <a:ea typeface="Calibri"/>
              <a:cs typeface="Calibri"/>
              <a:sym typeface="Calibri"/>
            </a:endParaRPr>
          </a:p>
        </p:txBody>
      </p:sp>
      <p:sp>
        <p:nvSpPr>
          <p:cNvPr id="440" name="Google Shape;440;g2fa9e99e674_0_429"/>
          <p:cNvSpPr txBox="1"/>
          <p:nvPr/>
        </p:nvSpPr>
        <p:spPr>
          <a:xfrm>
            <a:off x="6486525" y="685275"/>
            <a:ext cx="1552800" cy="4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chemeClr val="dk1"/>
                </a:solidFill>
                <a:latin typeface="Calibri"/>
                <a:ea typeface="Calibri"/>
                <a:cs typeface="Calibri"/>
                <a:sym typeface="Calibri"/>
              </a:rPr>
              <a:t>Symptoms</a:t>
            </a:r>
            <a:endParaRPr b="1" sz="2000">
              <a:solidFill>
                <a:schemeClr val="dk1"/>
              </a:solidFill>
              <a:latin typeface="Calibri"/>
              <a:ea typeface="Calibri"/>
              <a:cs typeface="Calibri"/>
              <a:sym typeface="Calibri"/>
            </a:endParaRPr>
          </a:p>
        </p:txBody>
      </p:sp>
      <p:pic>
        <p:nvPicPr>
          <p:cNvPr id="441" name="Google Shape;441;g2fa9e99e674_0_429"/>
          <p:cNvPicPr preferRelativeResize="0"/>
          <p:nvPr/>
        </p:nvPicPr>
        <p:blipFill>
          <a:blip r:embed="rId3">
            <a:alphaModFix/>
          </a:blip>
          <a:stretch>
            <a:fillRect/>
          </a:stretch>
        </p:blipFill>
        <p:spPr>
          <a:xfrm>
            <a:off x="1486150" y="1163763"/>
            <a:ext cx="5625890" cy="3674937"/>
          </a:xfrm>
          <a:prstGeom prst="rect">
            <a:avLst/>
          </a:prstGeom>
          <a:noFill/>
          <a:ln>
            <a:noFill/>
          </a:ln>
        </p:spPr>
      </p:pic>
      <p:sp>
        <p:nvSpPr>
          <p:cNvPr id="442" name="Google Shape;442;g2fa9e99e674_0_429"/>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30e76d3f760_0_49"/>
          <p:cNvSpPr txBox="1"/>
          <p:nvPr>
            <p:ph type="title"/>
          </p:nvPr>
        </p:nvSpPr>
        <p:spPr>
          <a:xfrm>
            <a:off x="685800" y="968848"/>
            <a:ext cx="7772400" cy="10215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200000"/>
              </a:lnSpc>
              <a:spcBef>
                <a:spcPts val="0"/>
              </a:spcBef>
              <a:spcAft>
                <a:spcPts val="0"/>
              </a:spcAft>
              <a:buClr>
                <a:srgbClr val="262626"/>
              </a:buClr>
              <a:buSzPts val="3000"/>
              <a:buFont typeface="Calibri"/>
              <a:buNone/>
            </a:pPr>
            <a:r>
              <a:rPr b="1" lang="en-US" sz="5000"/>
              <a:t>Theme 2 - </a:t>
            </a:r>
            <a:r>
              <a:rPr b="1" i="1" lang="en-US" sz="5000">
                <a:solidFill>
                  <a:schemeClr val="dk1"/>
                </a:solidFill>
              </a:rPr>
              <a:t>Qualitative</a:t>
            </a:r>
            <a:endParaRPr i="1" sz="3500">
              <a:solidFill>
                <a:schemeClr val="dk1"/>
              </a:solidFill>
            </a:endParaRPr>
          </a:p>
          <a:p>
            <a:pPr indent="0" lvl="0" marL="0" rtl="0" algn="ctr">
              <a:lnSpc>
                <a:spcPct val="115000"/>
              </a:lnSpc>
              <a:spcBef>
                <a:spcPts val="1000"/>
              </a:spcBef>
              <a:spcAft>
                <a:spcPts val="0"/>
              </a:spcAft>
              <a:buClr>
                <a:schemeClr val="dk1"/>
              </a:buClr>
              <a:buSzPts val="1100"/>
              <a:buFont typeface="Arial"/>
              <a:buNone/>
            </a:pPr>
            <a:r>
              <a:rPr i="1" lang="en-US" sz="3500">
                <a:solidFill>
                  <a:schemeClr val="dk1"/>
                </a:solidFill>
              </a:rPr>
              <a:t>Underlying challenges and practices</a:t>
            </a:r>
            <a:endParaRPr i="1" sz="3500"/>
          </a:p>
        </p:txBody>
      </p:sp>
      <p:sp>
        <p:nvSpPr>
          <p:cNvPr id="448" name="Google Shape;448;g30e76d3f760_0_49"/>
          <p:cNvSpPr txBox="1"/>
          <p:nvPr>
            <p:ph idx="12" type="sldNum"/>
          </p:nvPr>
        </p:nvSpPr>
        <p:spPr>
          <a:xfrm>
            <a:off x="81809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g30e76d3f760_0_42"/>
          <p:cNvPicPr preferRelativeResize="0"/>
          <p:nvPr/>
        </p:nvPicPr>
        <p:blipFill>
          <a:blip r:embed="rId3">
            <a:alphaModFix/>
          </a:blip>
          <a:stretch>
            <a:fillRect/>
          </a:stretch>
        </p:blipFill>
        <p:spPr>
          <a:xfrm>
            <a:off x="3200300" y="1501600"/>
            <a:ext cx="2568424" cy="2568425"/>
          </a:xfrm>
          <a:prstGeom prst="rect">
            <a:avLst/>
          </a:prstGeom>
          <a:noFill/>
          <a:ln>
            <a:noFill/>
          </a:ln>
        </p:spPr>
      </p:pic>
      <p:pic>
        <p:nvPicPr>
          <p:cNvPr id="455" name="Google Shape;455;g30e76d3f760_0_42"/>
          <p:cNvPicPr preferRelativeResize="0"/>
          <p:nvPr/>
        </p:nvPicPr>
        <p:blipFill>
          <a:blip r:embed="rId4">
            <a:alphaModFix/>
          </a:blip>
          <a:stretch>
            <a:fillRect/>
          </a:stretch>
        </p:blipFill>
        <p:spPr>
          <a:xfrm>
            <a:off x="6385700" y="1501574"/>
            <a:ext cx="2568424" cy="2568452"/>
          </a:xfrm>
          <a:prstGeom prst="rect">
            <a:avLst/>
          </a:prstGeom>
          <a:noFill/>
          <a:ln>
            <a:noFill/>
          </a:ln>
        </p:spPr>
      </p:pic>
      <p:sp>
        <p:nvSpPr>
          <p:cNvPr id="456" name="Google Shape;456;g30e76d3f760_0_42"/>
          <p:cNvSpPr txBox="1"/>
          <p:nvPr/>
        </p:nvSpPr>
        <p:spPr>
          <a:xfrm>
            <a:off x="200025" y="613550"/>
            <a:ext cx="8943900" cy="28398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100" u="sng">
                <a:solidFill>
                  <a:schemeClr val="dk1"/>
                </a:solidFill>
                <a:latin typeface="Calibri"/>
                <a:ea typeface="Calibri"/>
                <a:cs typeface="Calibri"/>
                <a:sym typeface="Calibri"/>
              </a:rPr>
              <a:t>7 </a:t>
            </a:r>
            <a:r>
              <a:rPr b="1" lang="en-US" sz="2100" u="sng">
                <a:solidFill>
                  <a:schemeClr val="dk1"/>
                </a:solidFill>
                <a:latin typeface="Calibri"/>
                <a:ea typeface="Calibri"/>
                <a:cs typeface="Calibri"/>
                <a:sym typeface="Calibri"/>
              </a:rPr>
              <a:t>Internal</a:t>
            </a:r>
            <a:r>
              <a:rPr lang="en-US" sz="2100">
                <a:solidFill>
                  <a:schemeClr val="dk1"/>
                </a:solidFill>
                <a:latin typeface="Calibri"/>
                <a:ea typeface="Calibri"/>
                <a:cs typeface="Calibri"/>
                <a:sym typeface="Calibri"/>
              </a:rPr>
              <a:t> interview subjects — Student </a:t>
            </a:r>
            <a:r>
              <a:rPr lang="en-US" sz="2100">
                <a:solidFill>
                  <a:schemeClr val="dk1"/>
                </a:solidFill>
                <a:latin typeface="Calibri"/>
                <a:ea typeface="Calibri"/>
                <a:cs typeface="Calibri"/>
                <a:sym typeface="Calibri"/>
                <a:extLst>
                  <a:ext uri="http://customooxmlschemas.google.com/">
                    <go:slidesCustomData xmlns:go="http://customooxmlschemas.google.com/" textRoundtripDataId="1"/>
                  </a:ext>
                </a:extLst>
              </a:rPr>
              <a:t>Reengineering</a:t>
            </a:r>
            <a:r>
              <a:rPr lang="en-US" sz="2100">
                <a:solidFill>
                  <a:schemeClr val="dk1"/>
                </a:solidFill>
                <a:latin typeface="Calibri"/>
                <a:ea typeface="Calibri"/>
                <a:cs typeface="Calibri"/>
                <a:sym typeface="Calibri"/>
              </a:rPr>
              <a:t> Team (</a:t>
            </a:r>
            <a:r>
              <a:rPr b="1" i="1" lang="en-US" sz="2100">
                <a:solidFill>
                  <a:schemeClr val="dk1"/>
                </a:solidFill>
                <a:latin typeface="Calibri"/>
                <a:ea typeface="Calibri"/>
                <a:cs typeface="Calibri"/>
                <a:sym typeface="Calibri"/>
              </a:rPr>
              <a:t>2-year effort</a:t>
            </a:r>
            <a:r>
              <a:rPr lang="en-US" sz="2100">
                <a:solidFill>
                  <a:schemeClr val="dk1"/>
                </a:solidFill>
                <a:latin typeface="Calibri"/>
                <a:ea typeface="Calibri"/>
                <a:cs typeface="Calibri"/>
                <a:sym typeface="Calibri"/>
              </a:rPr>
              <a:t>)</a:t>
            </a:r>
            <a:endParaRPr sz="21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21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21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21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b="1" sz="21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2100">
              <a:solidFill>
                <a:schemeClr val="dk1"/>
              </a:solidFill>
              <a:latin typeface="Calibri"/>
              <a:ea typeface="Calibri"/>
              <a:cs typeface="Calibri"/>
              <a:sym typeface="Calibri"/>
            </a:endParaRPr>
          </a:p>
        </p:txBody>
      </p:sp>
      <p:pic>
        <p:nvPicPr>
          <p:cNvPr id="457" name="Google Shape;457;g30e76d3f760_0_42"/>
          <p:cNvPicPr preferRelativeResize="0"/>
          <p:nvPr/>
        </p:nvPicPr>
        <p:blipFill>
          <a:blip r:embed="rId5">
            <a:alphaModFix/>
          </a:blip>
          <a:stretch>
            <a:fillRect/>
          </a:stretch>
        </p:blipFill>
        <p:spPr>
          <a:xfrm>
            <a:off x="409250" y="978225"/>
            <a:ext cx="1156851" cy="1156851"/>
          </a:xfrm>
          <a:prstGeom prst="rect">
            <a:avLst/>
          </a:prstGeom>
          <a:noFill/>
          <a:ln>
            <a:noFill/>
          </a:ln>
        </p:spPr>
      </p:pic>
      <p:sp>
        <p:nvSpPr>
          <p:cNvPr id="458" name="Google Shape;458;g30e76d3f760_0_42"/>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spcBef>
                <a:spcPts val="0"/>
              </a:spcBef>
              <a:spcAft>
                <a:spcPts val="0"/>
              </a:spcAft>
              <a:buClr>
                <a:srgbClr val="262626"/>
              </a:buClr>
              <a:buSzPct val="63333"/>
              <a:buFont typeface="Calibri"/>
              <a:buNone/>
            </a:pPr>
            <a:r>
              <a:rPr lang="en-US" sz="3000"/>
              <a:t>Method of Theme 2 - </a:t>
            </a:r>
            <a:r>
              <a:rPr lang="en-US" sz="3300"/>
              <a:t>Qualitative Study (RQ5)</a:t>
            </a:r>
            <a:endParaRPr sz="3000"/>
          </a:p>
        </p:txBody>
      </p:sp>
      <p:sp>
        <p:nvSpPr>
          <p:cNvPr id="459" name="Google Shape;459;g30e76d3f760_0_42"/>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pic>
        <p:nvPicPr>
          <p:cNvPr id="460" name="Google Shape;460;g30e76d3f760_0_42"/>
          <p:cNvPicPr preferRelativeResize="0"/>
          <p:nvPr/>
        </p:nvPicPr>
        <p:blipFill>
          <a:blip r:embed="rId6">
            <a:alphaModFix/>
          </a:blip>
          <a:stretch>
            <a:fillRect/>
          </a:stretch>
        </p:blipFill>
        <p:spPr>
          <a:xfrm>
            <a:off x="2509250" y="1126550"/>
            <a:ext cx="5520300" cy="614125"/>
          </a:xfrm>
          <a:prstGeom prst="rect">
            <a:avLst/>
          </a:prstGeom>
          <a:noFill/>
          <a:ln>
            <a:noFill/>
          </a:ln>
        </p:spPr>
      </p:pic>
      <p:pic>
        <p:nvPicPr>
          <p:cNvPr id="461" name="Google Shape;461;g30e76d3f760_0_42"/>
          <p:cNvPicPr preferRelativeResize="0"/>
          <p:nvPr/>
        </p:nvPicPr>
        <p:blipFill>
          <a:blip r:embed="rId7">
            <a:alphaModFix/>
          </a:blip>
          <a:stretch>
            <a:fillRect/>
          </a:stretch>
        </p:blipFill>
        <p:spPr>
          <a:xfrm>
            <a:off x="277150" y="2051750"/>
            <a:ext cx="793975" cy="793975"/>
          </a:xfrm>
          <a:prstGeom prst="rect">
            <a:avLst/>
          </a:prstGeom>
          <a:noFill/>
          <a:ln>
            <a:noFill/>
          </a:ln>
        </p:spPr>
      </p:pic>
      <p:sp>
        <p:nvSpPr>
          <p:cNvPr id="462" name="Google Shape;462;g30e76d3f760_0_42"/>
          <p:cNvSpPr txBox="1"/>
          <p:nvPr/>
        </p:nvSpPr>
        <p:spPr>
          <a:xfrm>
            <a:off x="6513800" y="976125"/>
            <a:ext cx="3000000" cy="50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t/>
            </a:r>
            <a:endParaRPr sz="2100">
              <a:solidFill>
                <a:schemeClr val="dk1"/>
              </a:solidFill>
              <a:latin typeface="Calibri"/>
              <a:ea typeface="Calibri"/>
              <a:cs typeface="Calibri"/>
              <a:sym typeface="Calibri"/>
            </a:endParaRPr>
          </a:p>
        </p:txBody>
      </p:sp>
      <p:sp>
        <p:nvSpPr>
          <p:cNvPr id="463" name="Google Shape;463;g30e76d3f760_0_42"/>
          <p:cNvSpPr txBox="1"/>
          <p:nvPr/>
        </p:nvSpPr>
        <p:spPr>
          <a:xfrm>
            <a:off x="1255225" y="2164988"/>
            <a:ext cx="1360500" cy="50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2100">
                <a:solidFill>
                  <a:schemeClr val="dk1"/>
                </a:solidFill>
                <a:latin typeface="Calibri"/>
                <a:ea typeface="Calibri"/>
                <a:cs typeface="Calibri"/>
                <a:sym typeface="Calibri"/>
              </a:rPr>
              <a:t>7,643 LOC</a:t>
            </a:r>
            <a:endParaRPr/>
          </a:p>
        </p:txBody>
      </p:sp>
      <p:pic>
        <p:nvPicPr>
          <p:cNvPr id="464" name="Google Shape;464;g30e76d3f760_0_42"/>
          <p:cNvPicPr preferRelativeResize="0"/>
          <p:nvPr/>
        </p:nvPicPr>
        <p:blipFill>
          <a:blip r:embed="rId8">
            <a:alphaModFix/>
          </a:blip>
          <a:stretch>
            <a:fillRect/>
          </a:stretch>
        </p:blipFill>
        <p:spPr>
          <a:xfrm>
            <a:off x="108763" y="2942400"/>
            <a:ext cx="962350" cy="962350"/>
          </a:xfrm>
          <a:prstGeom prst="rect">
            <a:avLst/>
          </a:prstGeom>
          <a:noFill/>
          <a:ln>
            <a:noFill/>
          </a:ln>
        </p:spPr>
      </p:pic>
      <p:sp>
        <p:nvSpPr>
          <p:cNvPr id="465" name="Google Shape;465;g30e76d3f760_0_42"/>
          <p:cNvSpPr txBox="1"/>
          <p:nvPr/>
        </p:nvSpPr>
        <p:spPr>
          <a:xfrm>
            <a:off x="1114700" y="3121100"/>
            <a:ext cx="2956500" cy="831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100">
                <a:solidFill>
                  <a:schemeClr val="dk1"/>
                </a:solidFill>
                <a:latin typeface="Calibri"/>
                <a:ea typeface="Calibri"/>
                <a:cs typeface="Calibri"/>
                <a:sym typeface="Calibri"/>
              </a:rPr>
              <a:t>$105K total</a:t>
            </a:r>
            <a:endParaRPr sz="2100">
              <a:solidFill>
                <a:schemeClr val="dk1"/>
              </a:solidFill>
              <a:latin typeface="Calibri"/>
              <a:ea typeface="Calibri"/>
              <a:cs typeface="Calibri"/>
              <a:sym typeface="Calibri"/>
            </a:endParaRPr>
          </a:p>
          <a:p>
            <a:pPr indent="0" lvl="0" marL="0" rtl="0" algn="l">
              <a:lnSpc>
                <a:spcPct val="100000"/>
              </a:lnSpc>
              <a:spcBef>
                <a:spcPts val="0"/>
              </a:spcBef>
              <a:spcAft>
                <a:spcPts val="0"/>
              </a:spcAft>
              <a:buNone/>
            </a:pPr>
            <a:r>
              <a:rPr lang="en-US" sz="2100">
                <a:solidFill>
                  <a:schemeClr val="dk1"/>
                </a:solidFill>
                <a:latin typeface="Calibri"/>
                <a:ea typeface="Calibri"/>
                <a:cs typeface="Calibri"/>
                <a:sym typeface="Calibri"/>
              </a:rPr>
              <a:t>$</a:t>
            </a:r>
            <a:r>
              <a:rPr lang="en-US" sz="2100">
                <a:solidFill>
                  <a:schemeClr val="dk1"/>
                </a:solidFill>
                <a:latin typeface="Calibri"/>
                <a:ea typeface="Calibri"/>
                <a:cs typeface="Calibri"/>
                <a:sym typeface="Calibri"/>
              </a:rPr>
              <a:t>15K/model</a:t>
            </a:r>
            <a:endParaRPr sz="2100">
              <a:solidFill>
                <a:schemeClr val="dk1"/>
              </a:solidFill>
              <a:latin typeface="Calibri"/>
              <a:ea typeface="Calibri"/>
              <a:cs typeface="Calibri"/>
              <a:sym typeface="Calibri"/>
            </a:endParaRPr>
          </a:p>
        </p:txBody>
      </p:sp>
      <p:sp>
        <p:nvSpPr>
          <p:cNvPr id="466" name="Google Shape;466;g30e76d3f760_0_42"/>
          <p:cNvSpPr txBox="1"/>
          <p:nvPr/>
        </p:nvSpPr>
        <p:spPr>
          <a:xfrm>
            <a:off x="6149425" y="3824100"/>
            <a:ext cx="3000000" cy="9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500">
                <a:solidFill>
                  <a:schemeClr val="dk1"/>
                </a:solidFill>
                <a:latin typeface="Calibri"/>
                <a:ea typeface="Calibri"/>
                <a:cs typeface="Calibri"/>
                <a:sym typeface="Calibri"/>
              </a:rPr>
              <a:t>“A Partial Replication of MaskFormer in TensorFlow on TPUs for the TensorFlow Model Garden”</a:t>
            </a:r>
            <a:endParaRPr i="1" sz="1500">
              <a:solidFill>
                <a:schemeClr val="dk1"/>
              </a:solidFill>
              <a:latin typeface="Calibri"/>
              <a:ea typeface="Calibri"/>
              <a:cs typeface="Calibri"/>
              <a:sym typeface="Calibri"/>
            </a:endParaRPr>
          </a:p>
        </p:txBody>
      </p:sp>
      <p:sp>
        <p:nvSpPr>
          <p:cNvPr id="467" name="Google Shape;467;g30e76d3f760_0_42"/>
          <p:cNvSpPr txBox="1"/>
          <p:nvPr/>
        </p:nvSpPr>
        <p:spPr>
          <a:xfrm>
            <a:off x="2598525" y="3824100"/>
            <a:ext cx="3711000" cy="9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US" sz="1500">
                <a:solidFill>
                  <a:schemeClr val="dk1"/>
                </a:solidFill>
                <a:latin typeface="Calibri"/>
                <a:ea typeface="Calibri"/>
                <a:cs typeface="Calibri"/>
                <a:sym typeface="Calibri"/>
              </a:rPr>
              <a:t>“An Experience Report on Machine Learning Reproducibility: Guidance for Practitioners and TensorFlow Model Garden Contributors”</a:t>
            </a:r>
            <a:endParaRPr i="1" sz="1500">
              <a:solidFill>
                <a:schemeClr val="dk1"/>
              </a:solidFill>
              <a:latin typeface="Calibri"/>
              <a:ea typeface="Calibri"/>
              <a:cs typeface="Calibri"/>
              <a:sym typeface="Calibri"/>
            </a:endParaRPr>
          </a:p>
        </p:txBody>
      </p:sp>
      <p:sp>
        <p:nvSpPr>
          <p:cNvPr id="468" name="Google Shape;468;g30e76d3f760_0_42"/>
          <p:cNvSpPr txBox="1"/>
          <p:nvPr/>
        </p:nvSpPr>
        <p:spPr>
          <a:xfrm>
            <a:off x="1508575" y="976125"/>
            <a:ext cx="853800" cy="8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5000">
                <a:solidFill>
                  <a:srgbClr val="262626"/>
                </a:solidFill>
                <a:latin typeface="Calibri"/>
                <a:ea typeface="Calibri"/>
                <a:cs typeface="Calibri"/>
                <a:sym typeface="Calibri"/>
              </a:rPr>
              <a:t>✖️</a:t>
            </a:r>
            <a:endParaRPr sz="5000">
              <a:solidFill>
                <a:srgbClr val="262626"/>
              </a:solidFill>
              <a:latin typeface="Calibri"/>
              <a:ea typeface="Calibri"/>
              <a:cs typeface="Calibri"/>
              <a:sym typeface="Calibri"/>
            </a:endParaRPr>
          </a:p>
        </p:txBody>
      </p:sp>
      <p:pic>
        <p:nvPicPr>
          <p:cNvPr descr="Google - Apps on Google Play" id="469" name="Google Shape;469;g30e76d3f760_0_42"/>
          <p:cNvPicPr preferRelativeResize="0"/>
          <p:nvPr/>
        </p:nvPicPr>
        <p:blipFill rotWithShape="1">
          <a:blip r:embed="rId9">
            <a:alphaModFix/>
          </a:blip>
          <a:srcRect b="0" l="0" r="0" t="0"/>
          <a:stretch/>
        </p:blipFill>
        <p:spPr>
          <a:xfrm>
            <a:off x="8029547" y="1085589"/>
            <a:ext cx="614775" cy="614775"/>
          </a:xfrm>
          <a:prstGeom prst="rect">
            <a:avLst/>
          </a:prstGeom>
          <a:noFill/>
          <a:ln>
            <a:noFill/>
          </a:ln>
        </p:spPr>
      </p:pic>
      <p:pic>
        <p:nvPicPr>
          <p:cNvPr id="470" name="Google Shape;470;g30e76d3f760_0_42"/>
          <p:cNvPicPr preferRelativeResize="0"/>
          <p:nvPr/>
        </p:nvPicPr>
        <p:blipFill>
          <a:blip r:embed="rId10">
            <a:alphaModFix/>
          </a:blip>
          <a:stretch>
            <a:fillRect/>
          </a:stretch>
        </p:blipFill>
        <p:spPr>
          <a:xfrm>
            <a:off x="192950" y="3976525"/>
            <a:ext cx="962350" cy="962350"/>
          </a:xfrm>
          <a:prstGeom prst="rect">
            <a:avLst/>
          </a:prstGeom>
          <a:noFill/>
          <a:ln>
            <a:noFill/>
          </a:ln>
        </p:spPr>
      </p:pic>
      <p:sp>
        <p:nvSpPr>
          <p:cNvPr id="471" name="Google Shape;471;g30e76d3f760_0_42"/>
          <p:cNvSpPr txBox="1"/>
          <p:nvPr/>
        </p:nvSpPr>
        <p:spPr>
          <a:xfrm>
            <a:off x="1155300" y="4203738"/>
            <a:ext cx="1360500" cy="5079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2100">
                <a:solidFill>
                  <a:schemeClr val="dk1"/>
                </a:solidFill>
                <a:latin typeface="Calibri"/>
                <a:ea typeface="Calibri"/>
                <a:cs typeface="Calibri"/>
                <a:sym typeface="Calibri"/>
              </a:rPr>
              <a:t>7 models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childTnLst>
                          </p:cTn>
                        </p:par>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30e76d3f760_0_34"/>
          <p:cNvSpPr txBox="1"/>
          <p:nvPr/>
        </p:nvSpPr>
        <p:spPr>
          <a:xfrm>
            <a:off x="277150" y="613550"/>
            <a:ext cx="80847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100" u="sng">
                <a:solidFill>
                  <a:schemeClr val="dk1"/>
                </a:solidFill>
                <a:latin typeface="Calibri"/>
                <a:ea typeface="Calibri"/>
                <a:cs typeface="Calibri"/>
                <a:sym typeface="Calibri"/>
              </a:rPr>
              <a:t>6 </a:t>
            </a:r>
            <a:r>
              <a:rPr b="1" lang="en-US" sz="2100" u="sng">
                <a:solidFill>
                  <a:schemeClr val="dk1"/>
                </a:solidFill>
                <a:latin typeface="Calibri"/>
                <a:ea typeface="Calibri"/>
                <a:cs typeface="Calibri"/>
                <a:sym typeface="Calibri"/>
              </a:rPr>
              <a:t>External</a:t>
            </a:r>
            <a:r>
              <a:rPr lang="en-US" sz="2100">
                <a:solidFill>
                  <a:schemeClr val="dk1"/>
                </a:solidFill>
                <a:latin typeface="Calibri"/>
                <a:ea typeface="Calibri"/>
                <a:cs typeface="Calibri"/>
                <a:sym typeface="Calibri"/>
              </a:rPr>
              <a:t> Interview Subjects</a:t>
            </a:r>
            <a:endParaRPr sz="2100">
              <a:solidFill>
                <a:schemeClr val="dk1"/>
              </a:solidFill>
              <a:latin typeface="Calibri"/>
              <a:ea typeface="Calibri"/>
              <a:cs typeface="Calibri"/>
              <a:sym typeface="Calibri"/>
            </a:endParaRPr>
          </a:p>
          <a:p>
            <a:pPr indent="-361950" lvl="0" marL="457200" marR="0" rtl="0" algn="l">
              <a:lnSpc>
                <a:spcPct val="15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2 </a:t>
            </a:r>
            <a:r>
              <a:rPr i="1" lang="en-US" sz="2100" u="sng">
                <a:solidFill>
                  <a:schemeClr val="dk1"/>
                </a:solidFill>
                <a:latin typeface="Calibri"/>
                <a:ea typeface="Calibri"/>
                <a:cs typeface="Calibri"/>
                <a:sym typeface="Calibri"/>
              </a:rPr>
              <a:t>open-source contributors</a:t>
            </a:r>
            <a:r>
              <a:rPr lang="en-US" sz="2100">
                <a:solidFill>
                  <a:schemeClr val="dk1"/>
                </a:solidFill>
                <a:latin typeface="Calibri"/>
                <a:ea typeface="Calibri"/>
                <a:cs typeface="Calibri"/>
                <a:sym typeface="Calibri"/>
              </a:rPr>
              <a:t> recruited from theme 1 projects</a:t>
            </a:r>
            <a:endParaRPr sz="2100">
              <a:solidFill>
                <a:schemeClr val="dk1"/>
              </a:solidFill>
              <a:latin typeface="Calibri"/>
              <a:ea typeface="Calibri"/>
              <a:cs typeface="Calibri"/>
              <a:sym typeface="Calibri"/>
            </a:endParaRPr>
          </a:p>
          <a:p>
            <a:pPr indent="-361950" lvl="0" marL="457200" marR="0" rtl="0" algn="l">
              <a:lnSpc>
                <a:spcPct val="150000"/>
              </a:lnSpc>
              <a:spcBef>
                <a:spcPts val="0"/>
              </a:spcBef>
              <a:spcAft>
                <a:spcPts val="0"/>
              </a:spcAft>
              <a:buClr>
                <a:schemeClr val="dk1"/>
              </a:buClr>
              <a:buSzPts val="2100"/>
              <a:buFont typeface="Calibri"/>
              <a:buChar char="•"/>
            </a:pPr>
            <a:r>
              <a:rPr lang="en-US" sz="2100">
                <a:solidFill>
                  <a:schemeClr val="dk1"/>
                </a:solidFill>
                <a:latin typeface="Calibri"/>
                <a:ea typeface="Calibri"/>
                <a:cs typeface="Calibri"/>
                <a:sym typeface="Calibri"/>
              </a:rPr>
              <a:t>4 </a:t>
            </a:r>
            <a:r>
              <a:rPr i="1" lang="en-US" sz="2100" u="sng">
                <a:solidFill>
                  <a:schemeClr val="dk1"/>
                </a:solidFill>
                <a:latin typeface="Calibri"/>
                <a:ea typeface="Calibri"/>
                <a:cs typeface="Calibri"/>
                <a:sym typeface="Calibri"/>
              </a:rPr>
              <a:t>practitioners</a:t>
            </a:r>
            <a:r>
              <a:rPr lang="en-US" sz="2100">
                <a:solidFill>
                  <a:schemeClr val="dk1"/>
                </a:solidFill>
                <a:latin typeface="Calibri"/>
                <a:ea typeface="Calibri"/>
                <a:cs typeface="Calibri"/>
                <a:sym typeface="Calibri"/>
              </a:rPr>
              <a:t> recruited from social media platforms </a:t>
            </a:r>
            <a:endParaRPr sz="2100">
              <a:solidFill>
                <a:schemeClr val="dk1"/>
              </a:solidFill>
              <a:latin typeface="Calibri"/>
              <a:ea typeface="Calibri"/>
              <a:cs typeface="Calibri"/>
              <a:sym typeface="Calibri"/>
            </a:endParaRPr>
          </a:p>
        </p:txBody>
      </p:sp>
      <p:sp>
        <p:nvSpPr>
          <p:cNvPr id="478" name="Google Shape;478;g30e76d3f760_0_34"/>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63333"/>
              <a:buFont typeface="Calibri"/>
              <a:buNone/>
            </a:pPr>
            <a:r>
              <a:rPr lang="en-US" sz="3000"/>
              <a:t>Method of Theme 2 - </a:t>
            </a:r>
            <a:r>
              <a:rPr lang="en-US" sz="3300"/>
              <a:t>Qualitative Study (RQ5)</a:t>
            </a:r>
            <a:endParaRPr sz="3300"/>
          </a:p>
        </p:txBody>
      </p:sp>
      <p:sp>
        <p:nvSpPr>
          <p:cNvPr id="479" name="Google Shape;479;g30e76d3f760_0_3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pic>
        <p:nvPicPr>
          <p:cNvPr id="480" name="Google Shape;480;g30e76d3f760_0_34"/>
          <p:cNvPicPr preferRelativeResize="0"/>
          <p:nvPr/>
        </p:nvPicPr>
        <p:blipFill>
          <a:blip r:embed="rId3">
            <a:alphaModFix/>
          </a:blip>
          <a:stretch>
            <a:fillRect/>
          </a:stretch>
        </p:blipFill>
        <p:spPr>
          <a:xfrm>
            <a:off x="333375" y="2120375"/>
            <a:ext cx="5832237" cy="2516650"/>
          </a:xfrm>
          <a:prstGeom prst="rect">
            <a:avLst/>
          </a:prstGeom>
          <a:noFill/>
          <a:ln>
            <a:noFill/>
          </a:ln>
        </p:spPr>
      </p:pic>
      <p:pic>
        <p:nvPicPr>
          <p:cNvPr id="481" name="Google Shape;481;g30e76d3f760_0_34"/>
          <p:cNvPicPr preferRelativeResize="0"/>
          <p:nvPr/>
        </p:nvPicPr>
        <p:blipFill>
          <a:blip r:embed="rId4">
            <a:alphaModFix/>
          </a:blip>
          <a:stretch>
            <a:fillRect/>
          </a:stretch>
        </p:blipFill>
        <p:spPr>
          <a:xfrm>
            <a:off x="6318007" y="3584353"/>
            <a:ext cx="959099" cy="959074"/>
          </a:xfrm>
          <a:prstGeom prst="rect">
            <a:avLst/>
          </a:prstGeom>
          <a:noFill/>
          <a:ln>
            <a:noFill/>
          </a:ln>
        </p:spPr>
      </p:pic>
      <p:pic>
        <p:nvPicPr>
          <p:cNvPr id="482" name="Google Shape;482;g30e76d3f760_0_34"/>
          <p:cNvPicPr preferRelativeResize="0"/>
          <p:nvPr/>
        </p:nvPicPr>
        <p:blipFill>
          <a:blip r:embed="rId5">
            <a:alphaModFix/>
          </a:blip>
          <a:stretch>
            <a:fillRect/>
          </a:stretch>
        </p:blipFill>
        <p:spPr>
          <a:xfrm>
            <a:off x="7629525" y="3481223"/>
            <a:ext cx="1165325" cy="1165325"/>
          </a:xfrm>
          <a:prstGeom prst="rect">
            <a:avLst/>
          </a:prstGeom>
          <a:noFill/>
          <a:ln>
            <a:noFill/>
          </a:ln>
        </p:spPr>
      </p:pic>
      <p:pic>
        <p:nvPicPr>
          <p:cNvPr id="483" name="Google Shape;483;g30e76d3f760_0_34"/>
          <p:cNvPicPr preferRelativeResize="0"/>
          <p:nvPr/>
        </p:nvPicPr>
        <p:blipFill>
          <a:blip r:embed="rId6">
            <a:alphaModFix/>
          </a:blip>
          <a:stretch>
            <a:fillRect/>
          </a:stretch>
        </p:blipFill>
        <p:spPr>
          <a:xfrm>
            <a:off x="6813300" y="2135250"/>
            <a:ext cx="1352550" cy="1352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g30f57bf3b07_1_2"/>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Results</a:t>
            </a:r>
            <a:r>
              <a:rPr b="1" lang="en-US" sz="2000"/>
              <a:t> – </a:t>
            </a:r>
            <a:r>
              <a:rPr lang="en-US" sz="2000"/>
              <a:t>DL Reengineering Challenges</a:t>
            </a:r>
            <a:endParaRPr sz="2000"/>
          </a:p>
        </p:txBody>
      </p:sp>
      <p:sp>
        <p:nvSpPr>
          <p:cNvPr id="490" name="Google Shape;490;g30f57bf3b07_1_2"/>
          <p:cNvSpPr txBox="1"/>
          <p:nvPr/>
        </p:nvSpPr>
        <p:spPr>
          <a:xfrm>
            <a:off x="357150" y="557250"/>
            <a:ext cx="8429700" cy="37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200">
                <a:solidFill>
                  <a:srgbClr val="262626"/>
                </a:solidFill>
                <a:latin typeface="Calibri"/>
                <a:ea typeface="Calibri"/>
                <a:cs typeface="Calibri"/>
                <a:sym typeface="Calibri"/>
              </a:rPr>
              <a:t>Model operationalization</a:t>
            </a:r>
            <a:endParaRPr b="1" i="1" sz="22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a:t>
            </a:r>
            <a:r>
              <a:rPr i="1" lang="en-US" sz="1800">
                <a:solidFill>
                  <a:srgbClr val="262626"/>
                </a:solidFill>
                <a:latin typeface="Calibri"/>
                <a:ea typeface="Calibri"/>
                <a:cs typeface="Calibri"/>
                <a:sym typeface="Calibri"/>
                <a:extLst>
                  <a:ext uri="http://customooxmlschemas.google.com/">
                    <go:slidesCustomData xmlns:go="http://customooxmlschemas.google.com/" textRoundtripDataId="2"/>
                  </a:ext>
                </a:extLst>
              </a:rPr>
              <a:t>Understanding</a:t>
            </a:r>
            <a:r>
              <a:rPr i="1" lang="en-US" sz="1800">
                <a:solidFill>
                  <a:srgbClr val="262626"/>
                </a:solidFill>
                <a:latin typeface="Calibri"/>
                <a:ea typeface="Calibri"/>
                <a:cs typeface="Calibri"/>
                <a:sym typeface="Calibri"/>
              </a:rPr>
              <a:t> the previous work is often the most difficult part ...translating that information and transmitting that information in an efficient way can be very hard”</a:t>
            </a:r>
            <a:endParaRPr i="1" sz="18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“The only way to validate that your model is correct is to...train it, but the pitfall is that many people only write the code for the model without any training code...That, in my opinion, is the biggest pitfall.”</a:t>
            </a:r>
            <a:endParaRPr i="1" sz="1800">
              <a:solidFill>
                <a:srgbClr val="262626"/>
              </a:solidFill>
              <a:latin typeface="Calibri"/>
              <a:ea typeface="Calibri"/>
              <a:cs typeface="Calibri"/>
              <a:sym typeface="Calibri"/>
            </a:endParaRPr>
          </a:p>
          <a:p>
            <a:pPr indent="0" lvl="0" marL="0" rtl="0" algn="l">
              <a:spcBef>
                <a:spcPts val="0"/>
              </a:spcBef>
              <a:spcAft>
                <a:spcPts val="0"/>
              </a:spcAft>
              <a:buNone/>
            </a:pPr>
            <a:r>
              <a:rPr b="1" lang="en-US" sz="2200">
                <a:solidFill>
                  <a:srgbClr val="262626"/>
                </a:solidFill>
                <a:latin typeface="Calibri"/>
                <a:ea typeface="Calibri"/>
                <a:cs typeface="Calibri"/>
                <a:sym typeface="Calibri"/>
              </a:rPr>
              <a:t>Other challenges:</a:t>
            </a:r>
            <a:endParaRPr b="1" sz="2200">
              <a:solidFill>
                <a:srgbClr val="262626"/>
              </a:solidFill>
              <a:latin typeface="Calibri"/>
              <a:ea typeface="Calibri"/>
              <a:cs typeface="Calibri"/>
              <a:sym typeface="Calibri"/>
            </a:endParaRPr>
          </a:p>
          <a:p>
            <a:pPr indent="0" lvl="0" marL="457200" rtl="0" algn="l">
              <a:spcBef>
                <a:spcPts val="0"/>
              </a:spcBef>
              <a:spcAft>
                <a:spcPts val="0"/>
              </a:spcAft>
              <a:buNone/>
            </a:pPr>
            <a:r>
              <a:rPr i="1" lang="en-US" sz="2200">
                <a:solidFill>
                  <a:srgbClr val="262626"/>
                </a:solidFill>
                <a:latin typeface="Calibri"/>
                <a:ea typeface="Calibri"/>
                <a:cs typeface="Calibri"/>
                <a:sym typeface="Calibri"/>
              </a:rPr>
              <a:t>Performance Debugging, </a:t>
            </a:r>
            <a:r>
              <a:rPr i="1" lang="en-US" sz="2200" u="sng">
                <a:solidFill>
                  <a:srgbClr val="262626"/>
                </a:solidFill>
                <a:latin typeface="Calibri"/>
                <a:ea typeface="Calibri"/>
                <a:cs typeface="Calibri"/>
                <a:sym typeface="Calibri"/>
              </a:rPr>
              <a:t>Portability of DL Operations</a:t>
            </a:r>
            <a:r>
              <a:rPr i="1" lang="en-US" sz="2200">
                <a:solidFill>
                  <a:srgbClr val="262626"/>
                </a:solidFill>
                <a:latin typeface="Calibri"/>
                <a:ea typeface="Calibri"/>
                <a:cs typeface="Calibri"/>
                <a:sym typeface="Calibri"/>
              </a:rPr>
              <a:t>, and Customized Data Pipeline</a:t>
            </a:r>
            <a:endParaRPr b="1" sz="2200">
              <a:solidFill>
                <a:srgbClr val="262626"/>
              </a:solidFill>
              <a:latin typeface="Calibri"/>
              <a:ea typeface="Calibri"/>
              <a:cs typeface="Calibri"/>
              <a:sym typeface="Calibri"/>
            </a:endParaRPr>
          </a:p>
          <a:p>
            <a:pPr indent="0" lvl="0" marL="0" rtl="0" algn="l">
              <a:spcBef>
                <a:spcPts val="0"/>
              </a:spcBef>
              <a:spcAft>
                <a:spcPts val="0"/>
              </a:spcAft>
              <a:buNone/>
            </a:pPr>
            <a:r>
              <a:t/>
            </a:r>
            <a:endParaRPr sz="2200">
              <a:solidFill>
                <a:srgbClr val="262626"/>
              </a:solidFill>
              <a:latin typeface="Calibri"/>
              <a:ea typeface="Calibri"/>
              <a:cs typeface="Calibri"/>
              <a:sym typeface="Calibri"/>
            </a:endParaRPr>
          </a:p>
          <a:p>
            <a:pPr indent="0" lvl="0" marL="0" rtl="0" algn="l">
              <a:spcBef>
                <a:spcPts val="0"/>
              </a:spcBef>
              <a:spcAft>
                <a:spcPts val="0"/>
              </a:spcAft>
              <a:buNone/>
            </a:pPr>
            <a:r>
              <a:t/>
            </a:r>
            <a:endParaRPr sz="2200">
              <a:solidFill>
                <a:srgbClr val="262626"/>
              </a:solidFill>
              <a:latin typeface="Calibri"/>
              <a:ea typeface="Calibri"/>
              <a:cs typeface="Calibri"/>
              <a:sym typeface="Calibri"/>
            </a:endParaRPr>
          </a:p>
        </p:txBody>
      </p:sp>
      <p:sp>
        <p:nvSpPr>
          <p:cNvPr id="491" name="Google Shape;491;g30f57bf3b07_1_2"/>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
        <p:nvSpPr>
          <p:cNvPr id="492" name="Google Shape;492;g30f57bf3b07_1_2"/>
          <p:cNvSpPr txBox="1"/>
          <p:nvPr/>
        </p:nvSpPr>
        <p:spPr>
          <a:xfrm>
            <a:off x="0" y="4700925"/>
            <a:ext cx="8496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rgbClr val="222222"/>
                </a:solidFill>
                <a:highlight>
                  <a:srgbClr val="FFFFFF"/>
                </a:highlight>
              </a:rPr>
              <a:t>Jajal, </a:t>
            </a:r>
            <a:r>
              <a:rPr lang="en-US" sz="1000">
                <a:solidFill>
                  <a:srgbClr val="222222"/>
                </a:solidFill>
                <a:highlight>
                  <a:srgbClr val="FFFFFF"/>
                </a:highlight>
              </a:rPr>
              <a:t>Jiang</a:t>
            </a:r>
            <a:r>
              <a:rPr lang="en-US" sz="1000">
                <a:solidFill>
                  <a:srgbClr val="222222"/>
                </a:solidFill>
                <a:highlight>
                  <a:srgbClr val="FFFFFF"/>
                </a:highlight>
              </a:rPr>
              <a:t>, et al. "Interoperability in Deep Learning: A User Survey and Failure Analysis of ONNX Model Converters." </a:t>
            </a:r>
            <a:r>
              <a:rPr i="1" lang="en-US" sz="1000">
                <a:solidFill>
                  <a:srgbClr val="222222"/>
                </a:solidFill>
                <a:highlight>
                  <a:srgbClr val="FFFFFF"/>
                </a:highlight>
              </a:rPr>
              <a:t>Proceedings of the 33rd ACM SIGSOFT International Symposium on Software Testing and Analysis (ISSTA)</a:t>
            </a:r>
            <a:r>
              <a:rPr lang="en-US" sz="1000">
                <a:solidFill>
                  <a:srgbClr val="222222"/>
                </a:solidFill>
                <a:highlight>
                  <a:srgbClr val="FFFFFF"/>
                </a:highlight>
              </a:rPr>
              <a:t>. 2024.</a:t>
            </a:r>
            <a:endParaRPr/>
          </a:p>
        </p:txBody>
      </p:sp>
      <p:sp>
        <p:nvSpPr>
          <p:cNvPr id="493" name="Google Shape;493;g30f57bf3b07_1_2"/>
          <p:cNvSpPr txBox="1"/>
          <p:nvPr/>
        </p:nvSpPr>
        <p:spPr>
          <a:xfrm>
            <a:off x="0" y="3714750"/>
            <a:ext cx="91440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rgbClr val="262626"/>
                </a:solidFill>
                <a:latin typeface="Calibri"/>
                <a:ea typeface="Calibri"/>
                <a:cs typeface="Calibri"/>
                <a:sym typeface="Calibri"/>
              </a:rPr>
              <a:t>We also asked about mitigations, one highlight was the difficulty in testing, details are in the paper</a:t>
            </a:r>
            <a:endParaRPr sz="2200">
              <a:solidFill>
                <a:srgbClr val="262626"/>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
          <p:cNvSpPr txBox="1"/>
          <p:nvPr/>
        </p:nvSpPr>
        <p:spPr>
          <a:xfrm>
            <a:off x="0" y="664975"/>
            <a:ext cx="9057000" cy="4197000"/>
          </a:xfrm>
          <a:prstGeom prst="rect">
            <a:avLst/>
          </a:prstGeom>
          <a:noFill/>
          <a:ln>
            <a:noFill/>
          </a:ln>
        </p:spPr>
        <p:txBody>
          <a:bodyPr anchorCtr="0" anchor="t" bIns="45700" lIns="91425" spcFirstLastPara="1" rIns="91425" wrap="square" tIns="45700">
            <a:spAutoFit/>
          </a:bodyPr>
          <a:lstStyle/>
          <a:p>
            <a:pPr indent="-393700" lvl="0" marL="457200" marR="0" rtl="0" algn="l">
              <a:lnSpc>
                <a:spcPct val="150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First study with a “</a:t>
            </a:r>
            <a:r>
              <a:rPr b="1" lang="en-US" sz="2600">
                <a:solidFill>
                  <a:srgbClr val="0070C0"/>
                </a:solidFill>
                <a:latin typeface="Calibri"/>
                <a:ea typeface="Calibri"/>
                <a:cs typeface="Calibri"/>
                <a:sym typeface="Calibri"/>
              </a:rPr>
              <a:t>process</a:t>
            </a:r>
            <a:r>
              <a:rPr b="1" lang="en-US" sz="26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view of DL reengin</a:t>
            </a:r>
            <a:r>
              <a:rPr lang="en-US" sz="2600">
                <a:solidFill>
                  <a:schemeClr val="dk1"/>
                </a:solidFill>
                <a:latin typeface="Calibri"/>
                <a:ea typeface="Calibri"/>
                <a:cs typeface="Calibri"/>
                <a:sym typeface="Calibri"/>
              </a:rPr>
              <a:t>eerin</a:t>
            </a:r>
            <a:r>
              <a:rPr lang="en-US" sz="2600">
                <a:solidFill>
                  <a:schemeClr val="dk1"/>
                </a:solidFill>
                <a:latin typeface="Calibri"/>
                <a:ea typeface="Calibri"/>
                <a:cs typeface="Calibri"/>
                <a:sym typeface="Calibri"/>
              </a:rPr>
              <a:t>g</a:t>
            </a:r>
            <a:endParaRPr sz="2600">
              <a:solidFill>
                <a:schemeClr val="dk1"/>
              </a:solidFill>
              <a:latin typeface="Calibri"/>
              <a:ea typeface="Calibri"/>
              <a:cs typeface="Calibri"/>
              <a:sym typeface="Calibri"/>
            </a:endParaRPr>
          </a:p>
          <a:p>
            <a:pPr indent="-393700" lvl="0" marL="457200" marR="0" rtl="0" algn="l">
              <a:lnSpc>
                <a:spcPct val="150000"/>
              </a:lnSpc>
              <a:spcBef>
                <a:spcPts val="100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Understand reengineering defect characteristics &amp; strategies</a:t>
            </a:r>
            <a:endParaRPr sz="2600">
              <a:solidFill>
                <a:schemeClr val="dk1"/>
              </a:solidFill>
              <a:latin typeface="Calibri"/>
              <a:ea typeface="Calibri"/>
              <a:cs typeface="Calibri"/>
              <a:sym typeface="Calibri"/>
            </a:endParaRPr>
          </a:p>
          <a:p>
            <a:pPr indent="-393700" lvl="1" marL="914400" marR="0" rtl="0" algn="l">
              <a:lnSpc>
                <a:spcPct val="150000"/>
              </a:lnSpc>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Failure analysis of </a:t>
            </a:r>
            <a:r>
              <a:rPr b="1" lang="en-US" sz="2600">
                <a:solidFill>
                  <a:schemeClr val="dk1"/>
                </a:solidFill>
                <a:latin typeface="Calibri"/>
                <a:ea typeface="Calibri"/>
                <a:cs typeface="Calibri"/>
                <a:sym typeface="Calibri"/>
              </a:rPr>
              <a:t>348 </a:t>
            </a:r>
            <a:r>
              <a:rPr b="1" lang="en-US" sz="2600">
                <a:solidFill>
                  <a:srgbClr val="0070C0"/>
                </a:solidFill>
                <a:latin typeface="Calibri"/>
                <a:ea typeface="Calibri"/>
                <a:cs typeface="Calibri"/>
                <a:sym typeface="Calibri"/>
              </a:rPr>
              <a:t>defects</a:t>
            </a:r>
            <a:r>
              <a:rPr lang="en-US" sz="2600">
                <a:solidFill>
                  <a:schemeClr val="dk1"/>
                </a:solidFill>
                <a:latin typeface="Calibri"/>
                <a:ea typeface="Calibri"/>
                <a:cs typeface="Calibri"/>
                <a:sym typeface="Calibri"/>
              </a:rPr>
              <a:t> from 27 GitHub repos.</a:t>
            </a:r>
            <a:endParaRPr sz="1600"/>
          </a:p>
          <a:p>
            <a:pPr indent="-393700" lvl="1" marL="914400" marR="0" rtl="0" algn="l">
              <a:lnSpc>
                <a:spcPct val="150000"/>
              </a:lnSpc>
              <a:spcBef>
                <a:spcPts val="0"/>
              </a:spcBef>
              <a:spcAft>
                <a:spcPts val="0"/>
              </a:spcAft>
              <a:buClr>
                <a:schemeClr val="dk1"/>
              </a:buClr>
              <a:buSzPts val="2600"/>
              <a:buFont typeface="Calibri"/>
              <a:buChar char="○"/>
            </a:pPr>
            <a:r>
              <a:rPr b="1" lang="en-US" sz="2600">
                <a:solidFill>
                  <a:schemeClr val="dk1"/>
                </a:solidFill>
                <a:latin typeface="Calibri"/>
                <a:ea typeface="Calibri"/>
                <a:cs typeface="Calibri"/>
                <a:sym typeface="Calibri"/>
              </a:rPr>
              <a:t>6</a:t>
            </a:r>
            <a:r>
              <a:rPr lang="en-US" sz="2600">
                <a:solidFill>
                  <a:schemeClr val="dk1"/>
                </a:solidFill>
                <a:latin typeface="Calibri"/>
                <a:ea typeface="Calibri"/>
                <a:cs typeface="Calibri"/>
                <a:sym typeface="Calibri"/>
              </a:rPr>
              <a:t> </a:t>
            </a:r>
            <a:r>
              <a:rPr b="1" lang="en-US" sz="2600">
                <a:solidFill>
                  <a:schemeClr val="dk1"/>
                </a:solidFill>
                <a:latin typeface="Calibri"/>
                <a:ea typeface="Calibri"/>
                <a:cs typeface="Calibri"/>
                <a:sym typeface="Calibri"/>
              </a:rPr>
              <a:t>practitioner </a:t>
            </a:r>
            <a:r>
              <a:rPr b="1" lang="en-US" sz="2600">
                <a:solidFill>
                  <a:srgbClr val="0070C0"/>
                </a:solidFill>
                <a:latin typeface="Calibri"/>
                <a:ea typeface="Calibri"/>
                <a:cs typeface="Calibri"/>
                <a:sym typeface="Calibri"/>
              </a:rPr>
              <a:t>interviews</a:t>
            </a:r>
            <a:endParaRPr sz="2600">
              <a:solidFill>
                <a:schemeClr val="dk1"/>
              </a:solidFill>
              <a:latin typeface="Calibri"/>
              <a:ea typeface="Calibri"/>
              <a:cs typeface="Calibri"/>
              <a:sym typeface="Calibri"/>
            </a:endParaRPr>
          </a:p>
          <a:p>
            <a:pPr indent="-393700" lvl="1" marL="914400" marR="0" rtl="0" algn="l">
              <a:lnSpc>
                <a:spcPct val="150000"/>
              </a:lnSpc>
              <a:spcBef>
                <a:spcPts val="0"/>
              </a:spcBef>
              <a:spcAft>
                <a:spcPts val="0"/>
              </a:spcAft>
              <a:buClr>
                <a:schemeClr val="dk1"/>
              </a:buClr>
              <a:buSzPts val="2600"/>
              <a:buFont typeface="Calibri"/>
              <a:buChar char="○"/>
            </a:pPr>
            <a:r>
              <a:rPr b="1" lang="en-US" sz="2600">
                <a:solidFill>
                  <a:schemeClr val="dk1"/>
                </a:solidFill>
                <a:latin typeface="Calibri"/>
                <a:ea typeface="Calibri"/>
                <a:cs typeface="Calibri"/>
                <a:sym typeface="Calibri"/>
              </a:rPr>
              <a:t>Two-year reengineering effort</a:t>
            </a:r>
            <a:r>
              <a:rPr lang="en-US" sz="2600">
                <a:solidFill>
                  <a:schemeClr val="dk1"/>
                </a:solidFill>
                <a:latin typeface="Calibri"/>
                <a:ea typeface="Calibri"/>
                <a:cs typeface="Calibri"/>
                <a:sym typeface="Calibri"/>
              </a:rPr>
              <a:t> partnered with Google</a:t>
            </a:r>
            <a:endParaRPr sz="2600">
              <a:solidFill>
                <a:schemeClr val="dk1"/>
              </a:solidFill>
              <a:latin typeface="Calibri"/>
              <a:ea typeface="Calibri"/>
              <a:cs typeface="Calibri"/>
              <a:sym typeface="Calibri"/>
            </a:endParaRPr>
          </a:p>
          <a:p>
            <a:pPr indent="-393700" lvl="0" marL="457200" marR="0" rtl="0" algn="l">
              <a:lnSpc>
                <a:spcPct val="150000"/>
              </a:lnSpc>
              <a:spcBef>
                <a:spcPts val="0"/>
              </a:spcBef>
              <a:spcAft>
                <a:spcPts val="0"/>
              </a:spcAft>
              <a:buClr>
                <a:schemeClr val="dk1"/>
              </a:buClr>
              <a:buSzPts val="2600"/>
              <a:buFont typeface="Calibri"/>
              <a:buAutoNum type="arabicPeriod"/>
            </a:pPr>
            <a:r>
              <a:rPr lang="en-US" sz="2600">
                <a:solidFill>
                  <a:schemeClr val="lt1"/>
                </a:solidFill>
                <a:latin typeface="Calibri"/>
                <a:ea typeface="Calibri"/>
                <a:cs typeface="Calibri"/>
                <a:sym typeface="Calibri"/>
              </a:rPr>
              <a:t>Future </a:t>
            </a:r>
            <a:r>
              <a:rPr lang="en-US" sz="2600">
                <a:solidFill>
                  <a:schemeClr val="lt1"/>
                </a:solidFill>
                <a:latin typeface="Calibri"/>
                <a:ea typeface="Calibri"/>
                <a:cs typeface="Calibri"/>
                <a:sym typeface="Calibri"/>
              </a:rPr>
              <a:t>directions</a:t>
            </a:r>
            <a:r>
              <a:rPr lang="en-US" sz="2600">
                <a:solidFill>
                  <a:schemeClr val="lt1"/>
                </a:solidFill>
                <a:latin typeface="Calibri"/>
                <a:ea typeface="Calibri"/>
                <a:cs typeface="Calibri"/>
                <a:sym typeface="Calibri"/>
              </a:rPr>
              <a:t> for </a:t>
            </a:r>
            <a:r>
              <a:rPr b="1" lang="en-US" sz="2600">
                <a:solidFill>
                  <a:srgbClr val="0070C0"/>
                </a:solidFill>
                <a:latin typeface="Calibri"/>
                <a:ea typeface="Calibri"/>
                <a:cs typeface="Calibri"/>
                <a:sym typeface="Calibri"/>
              </a:rPr>
              <a:t>Automated</a:t>
            </a:r>
            <a:r>
              <a:rPr lang="en-US" sz="2600">
                <a:solidFill>
                  <a:schemeClr val="lt1"/>
                </a:solidFill>
                <a:latin typeface="Calibri"/>
                <a:ea typeface="Calibri"/>
                <a:cs typeface="Calibri"/>
                <a:sym typeface="Calibri"/>
              </a:rPr>
              <a:t> SE research.</a:t>
            </a:r>
            <a:endParaRPr sz="2600">
              <a:solidFill>
                <a:schemeClr val="lt1"/>
              </a:solidFill>
              <a:latin typeface="Calibri"/>
              <a:ea typeface="Calibri"/>
              <a:cs typeface="Calibri"/>
              <a:sym typeface="Calibri"/>
            </a:endParaRPr>
          </a:p>
          <a:p>
            <a:pPr indent="0" lvl="0" marL="0" marR="0" rtl="0" algn="l">
              <a:lnSpc>
                <a:spcPct val="150000"/>
              </a:lnSpc>
              <a:spcBef>
                <a:spcPts val="100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282" name="Google Shape;282;p2"/>
          <p:cNvSpPr txBox="1"/>
          <p:nvPr>
            <p:ph type="title"/>
          </p:nvPr>
        </p:nvSpPr>
        <p:spPr>
          <a:xfrm>
            <a:off x="2673000" y="76201"/>
            <a:ext cx="3798000" cy="5412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300"/>
              <a:buFont typeface="Calibri"/>
              <a:buNone/>
            </a:pPr>
            <a:r>
              <a:rPr b="1" lang="en-US" sz="3300"/>
              <a:t>Contributions</a:t>
            </a:r>
            <a:endParaRPr/>
          </a:p>
        </p:txBody>
      </p:sp>
      <p:sp>
        <p:nvSpPr>
          <p:cNvPr id="283" name="Google Shape;283;p2"/>
          <p:cNvSpPr txBox="1"/>
          <p:nvPr>
            <p:ph idx="12" type="sldNum"/>
          </p:nvPr>
        </p:nvSpPr>
        <p:spPr>
          <a:xfrm>
            <a:off x="81314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2fa9e99e674_0_252"/>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000"/>
              <a:buFont typeface="Calibri"/>
              <a:buNone/>
            </a:pPr>
            <a:r>
              <a:rPr lang="en-US" sz="5000"/>
              <a:t>Summary and Conclusions</a:t>
            </a:r>
            <a:endParaRPr sz="5000"/>
          </a:p>
        </p:txBody>
      </p:sp>
      <p:sp>
        <p:nvSpPr>
          <p:cNvPr id="499" name="Google Shape;499;g2fa9e99e674_0_252"/>
          <p:cNvSpPr txBox="1"/>
          <p:nvPr>
            <p:ph idx="12" type="sldNum"/>
          </p:nvPr>
        </p:nvSpPr>
        <p:spPr>
          <a:xfrm>
            <a:off x="81809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g30f57bf3b07_0_4"/>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150000"/>
              </a:lnSpc>
              <a:spcBef>
                <a:spcPts val="0"/>
              </a:spcBef>
              <a:spcAft>
                <a:spcPts val="0"/>
              </a:spcAft>
              <a:buClr>
                <a:schemeClr val="dk1"/>
              </a:buClr>
              <a:buSzPts val="1100"/>
              <a:buFont typeface="Arial"/>
              <a:buNone/>
            </a:pPr>
            <a:r>
              <a:rPr b="1" lang="en-US" sz="3000">
                <a:solidFill>
                  <a:schemeClr val="dk1"/>
                </a:solidFill>
              </a:rPr>
              <a:t>DL Reengineering Workflow</a:t>
            </a:r>
            <a:endParaRPr sz="3000"/>
          </a:p>
        </p:txBody>
      </p:sp>
      <p:pic>
        <p:nvPicPr>
          <p:cNvPr id="506" name="Google Shape;506;g30f57bf3b07_0_4"/>
          <p:cNvPicPr preferRelativeResize="0"/>
          <p:nvPr/>
        </p:nvPicPr>
        <p:blipFill>
          <a:blip r:embed="rId3">
            <a:alphaModFix/>
          </a:blip>
          <a:stretch>
            <a:fillRect/>
          </a:stretch>
        </p:blipFill>
        <p:spPr>
          <a:xfrm>
            <a:off x="280988" y="599375"/>
            <a:ext cx="8582025" cy="41671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8"/>
          <p:cNvSpPr txBox="1"/>
          <p:nvPr>
            <p:ph type="title"/>
          </p:nvPr>
        </p:nvSpPr>
        <p:spPr>
          <a:xfrm>
            <a:off x="277148" y="88822"/>
            <a:ext cx="8043862" cy="478631"/>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b="1" lang="en-US" sz="3000"/>
              <a:t>Future Directions</a:t>
            </a:r>
            <a:endParaRPr b="1" sz="3000"/>
          </a:p>
        </p:txBody>
      </p:sp>
      <p:sp>
        <p:nvSpPr>
          <p:cNvPr id="513" name="Google Shape;513;p28"/>
          <p:cNvSpPr/>
          <p:nvPr/>
        </p:nvSpPr>
        <p:spPr>
          <a:xfrm>
            <a:off x="8341257" y="4791174"/>
            <a:ext cx="571500" cy="352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fld id="{00000000-1234-1234-1234-123412341234}" type="slidenum">
              <a:rPr b="0" i="0" lang="en-US" sz="1350" u="none" cap="none" strike="noStrike">
                <a:solidFill>
                  <a:schemeClr val="dk1"/>
                </a:solidFill>
                <a:latin typeface="Calibri"/>
                <a:ea typeface="Calibri"/>
                <a:cs typeface="Calibri"/>
                <a:sym typeface="Calibri"/>
              </a:rPr>
              <a:t>‹#›</a:t>
            </a:fld>
            <a:endParaRPr b="0" i="0" sz="1350" u="none" cap="none" strike="noStrike">
              <a:solidFill>
                <a:schemeClr val="dk1"/>
              </a:solidFill>
              <a:latin typeface="Calibri"/>
              <a:ea typeface="Calibri"/>
              <a:cs typeface="Calibri"/>
              <a:sym typeface="Calibri"/>
            </a:endParaRPr>
          </a:p>
        </p:txBody>
      </p:sp>
      <p:sp>
        <p:nvSpPr>
          <p:cNvPr id="514" name="Google Shape;514;p28"/>
          <p:cNvSpPr txBox="1"/>
          <p:nvPr/>
        </p:nvSpPr>
        <p:spPr>
          <a:xfrm>
            <a:off x="-8750" y="832800"/>
            <a:ext cx="7177200" cy="4386900"/>
          </a:xfrm>
          <a:prstGeom prst="rect">
            <a:avLst/>
          </a:prstGeom>
          <a:noFill/>
          <a:ln>
            <a:noFill/>
          </a:ln>
        </p:spPr>
        <p:txBody>
          <a:bodyPr anchorCtr="0" anchor="t" bIns="45700" lIns="91425" spcFirstLastPara="1" rIns="91425" wrap="square" tIns="45700">
            <a:spAutoFit/>
          </a:bodyPr>
          <a:lstStyle/>
          <a:p>
            <a:pPr indent="-277813" lvl="2" marL="900113" marR="0" rtl="0" algn="l">
              <a:lnSpc>
                <a:spcPct val="200000"/>
              </a:lnSpc>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Standardized Practices</a:t>
            </a:r>
            <a:endParaRPr b="0" i="0" sz="3100" u="none" cap="none" strike="noStrike">
              <a:solidFill>
                <a:srgbClr val="000000"/>
              </a:solidFill>
              <a:latin typeface="Arial"/>
              <a:ea typeface="Arial"/>
              <a:cs typeface="Arial"/>
              <a:sym typeface="Arial"/>
            </a:endParaRPr>
          </a:p>
          <a:p>
            <a:pPr indent="-277813" lvl="2" marL="900113" marR="0" rtl="0" algn="l">
              <a:lnSpc>
                <a:spcPct val="200000"/>
              </a:lnSpc>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Support for Reengineering Validation</a:t>
            </a:r>
            <a:endParaRPr b="0" i="0" sz="3100" u="none" cap="none" strike="noStrike">
              <a:solidFill>
                <a:srgbClr val="000000"/>
              </a:solidFill>
              <a:latin typeface="Arial"/>
              <a:ea typeface="Arial"/>
              <a:cs typeface="Arial"/>
              <a:sym typeface="Arial"/>
            </a:endParaRPr>
          </a:p>
          <a:p>
            <a:pPr indent="-277813" lvl="2" marL="900113" marR="0" rtl="0" algn="l">
              <a:lnSpc>
                <a:spcPct val="200000"/>
              </a:lnSpc>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Beyond manual reengineering</a:t>
            </a:r>
            <a:endParaRPr b="0" i="0" sz="3100" u="none" cap="none" strike="noStrike">
              <a:solidFill>
                <a:srgbClr val="000000"/>
              </a:solidFill>
              <a:latin typeface="Arial"/>
              <a:ea typeface="Arial"/>
              <a:cs typeface="Arial"/>
              <a:sym typeface="Arial"/>
            </a:endParaRPr>
          </a:p>
          <a:p>
            <a:pPr indent="-277813" lvl="2" marL="900113" marR="0" rtl="0" algn="l">
              <a:lnSpc>
                <a:spcPct val="200000"/>
              </a:lnSpc>
              <a:spcBef>
                <a:spcPts val="0"/>
              </a:spcBef>
              <a:spcAft>
                <a:spcPts val="0"/>
              </a:spcAft>
              <a:buClr>
                <a:schemeClr val="dk1"/>
              </a:buClr>
              <a:buSzPts val="3100"/>
              <a:buFont typeface="Arial"/>
              <a:buChar char="•"/>
            </a:pPr>
            <a:r>
              <a:rPr lang="en-US" sz="3100">
                <a:solidFill>
                  <a:schemeClr val="dk1"/>
                </a:solidFill>
                <a:latin typeface="Calibri"/>
                <a:ea typeface="Calibri"/>
                <a:cs typeface="Calibri"/>
                <a:sym typeface="Calibri"/>
              </a:rPr>
              <a:t>Further empirical work</a:t>
            </a:r>
            <a:endParaRPr b="0" i="0" sz="3100" u="none" cap="none" strike="noStrike">
              <a:solidFill>
                <a:srgbClr val="000000"/>
              </a:solidFill>
              <a:latin typeface="Arial"/>
              <a:ea typeface="Arial"/>
              <a:cs typeface="Arial"/>
              <a:sym typeface="Arial"/>
            </a:endParaRPr>
          </a:p>
          <a:p>
            <a:pPr indent="-100011" lvl="2" marL="900113" marR="0" rtl="0" algn="l">
              <a:lnSpc>
                <a:spcPct val="200000"/>
              </a:lnSpc>
              <a:spcBef>
                <a:spcPts val="0"/>
              </a:spcBef>
              <a:spcAft>
                <a:spcPts val="0"/>
              </a:spcAft>
              <a:buClr>
                <a:schemeClr val="dk1"/>
              </a:buClr>
              <a:buSzPts val="1800"/>
              <a:buFont typeface="Arial"/>
              <a:buNone/>
            </a:pPr>
            <a:r>
              <a:t/>
            </a:r>
            <a:endParaRPr b="0" i="0" sz="3100" u="none" cap="none" strike="noStrike">
              <a:solidFill>
                <a:schemeClr val="dk1"/>
              </a:solidFill>
              <a:latin typeface="Calibri"/>
              <a:ea typeface="Calibri"/>
              <a:cs typeface="Calibri"/>
              <a:sym typeface="Calibri"/>
            </a:endParaRPr>
          </a:p>
        </p:txBody>
      </p:sp>
      <p:sp>
        <p:nvSpPr>
          <p:cNvPr id="515" name="Google Shape;515;p28"/>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4">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pic>
        <p:nvPicPr>
          <p:cNvPr id="521" name="Google Shape;521;p29"/>
          <p:cNvPicPr preferRelativeResize="0"/>
          <p:nvPr/>
        </p:nvPicPr>
        <p:blipFill>
          <a:blip r:embed="rId3">
            <a:alphaModFix/>
          </a:blip>
          <a:stretch>
            <a:fillRect/>
          </a:stretch>
        </p:blipFill>
        <p:spPr>
          <a:xfrm>
            <a:off x="2588400" y="2112437"/>
            <a:ext cx="2236525" cy="2236525"/>
          </a:xfrm>
          <a:prstGeom prst="rect">
            <a:avLst/>
          </a:prstGeom>
          <a:noFill/>
          <a:ln>
            <a:noFill/>
          </a:ln>
        </p:spPr>
      </p:pic>
      <p:pic>
        <p:nvPicPr>
          <p:cNvPr descr="About · GitHub" id="522" name="Google Shape;522;p29"/>
          <p:cNvPicPr preferRelativeResize="0"/>
          <p:nvPr/>
        </p:nvPicPr>
        <p:blipFill rotWithShape="1">
          <a:blip r:embed="rId4">
            <a:alphaModFix/>
          </a:blip>
          <a:srcRect b="0" l="22396" r="23106" t="0"/>
          <a:stretch/>
        </p:blipFill>
        <p:spPr>
          <a:xfrm>
            <a:off x="2752013" y="4516799"/>
            <a:ext cx="551103" cy="530915"/>
          </a:xfrm>
          <a:prstGeom prst="rect">
            <a:avLst/>
          </a:prstGeom>
          <a:noFill/>
          <a:ln>
            <a:noFill/>
          </a:ln>
        </p:spPr>
      </p:pic>
      <p:sp>
        <p:nvSpPr>
          <p:cNvPr id="523" name="Google Shape;523;p29"/>
          <p:cNvSpPr txBox="1"/>
          <p:nvPr/>
        </p:nvSpPr>
        <p:spPr>
          <a:xfrm>
            <a:off x="-431250" y="640413"/>
            <a:ext cx="9663600" cy="461700"/>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2400"/>
              <a:buFont typeface="Arial"/>
              <a:buNone/>
            </a:pPr>
            <a:r>
              <a:rPr i="1" lang="en-US" sz="2400" u="sng">
                <a:solidFill>
                  <a:schemeClr val="dk1"/>
                </a:solidFill>
                <a:latin typeface="Calibri"/>
                <a:ea typeface="Calibri"/>
                <a:cs typeface="Calibri"/>
                <a:sym typeface="Calibri"/>
              </a:rPr>
              <a:t>DL Reengineering</a:t>
            </a:r>
            <a:r>
              <a:rPr lang="en-US" sz="2400">
                <a:solidFill>
                  <a:schemeClr val="dk1"/>
                </a:solidFill>
                <a:latin typeface="Calibri"/>
                <a:ea typeface="Calibri"/>
                <a:cs typeface="Calibri"/>
                <a:sym typeface="Calibri"/>
              </a:rPr>
              <a:t> is a challenging</a:t>
            </a:r>
            <a:r>
              <a:rPr b="1" lang="en-US" sz="2400">
                <a:solidFill>
                  <a:schemeClr val="dk1"/>
                </a:solidFill>
                <a:latin typeface="Calibri"/>
                <a:ea typeface="Calibri"/>
                <a:cs typeface="Calibri"/>
                <a:sym typeface="Calibri"/>
              </a:rPr>
              <a:t> process…</a:t>
            </a:r>
            <a:endParaRPr b="1" i="0" sz="2400" cap="none" strike="noStrike">
              <a:solidFill>
                <a:schemeClr val="dk1"/>
              </a:solidFill>
              <a:latin typeface="Calibri"/>
              <a:ea typeface="Calibri"/>
              <a:cs typeface="Calibri"/>
              <a:sym typeface="Calibri"/>
            </a:endParaRPr>
          </a:p>
        </p:txBody>
      </p:sp>
      <p:sp>
        <p:nvSpPr>
          <p:cNvPr id="524" name="Google Shape;524;p29"/>
          <p:cNvSpPr txBox="1"/>
          <p:nvPr/>
        </p:nvSpPr>
        <p:spPr>
          <a:xfrm>
            <a:off x="2804742" y="9"/>
            <a:ext cx="3798000" cy="682200"/>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262626"/>
              </a:buClr>
              <a:buSzPts val="3300"/>
              <a:buFont typeface="Calibri"/>
              <a:buNone/>
            </a:pPr>
            <a:r>
              <a:rPr b="1" i="0" lang="en-US" sz="4800" u="none" cap="none" strike="noStrike">
                <a:solidFill>
                  <a:srgbClr val="262626"/>
                </a:solidFill>
                <a:latin typeface="Calibri"/>
                <a:ea typeface="Calibri"/>
                <a:cs typeface="Calibri"/>
                <a:sym typeface="Calibri"/>
              </a:rPr>
              <a:t>In summary…</a:t>
            </a:r>
            <a:endParaRPr b="1" i="0" sz="48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rgbClr val="262626"/>
              </a:buClr>
              <a:buSzPts val="3300"/>
              <a:buFont typeface="Calibri"/>
              <a:buNone/>
            </a:pPr>
            <a:r>
              <a:t/>
            </a:r>
            <a:endParaRPr b="1" i="0" sz="3300" u="none" cap="none" strike="noStrike">
              <a:solidFill>
                <a:srgbClr val="262626"/>
              </a:solidFill>
              <a:latin typeface="Calibri"/>
              <a:ea typeface="Calibri"/>
              <a:cs typeface="Calibri"/>
              <a:sym typeface="Calibri"/>
            </a:endParaRPr>
          </a:p>
        </p:txBody>
      </p:sp>
      <p:sp>
        <p:nvSpPr>
          <p:cNvPr id="525" name="Google Shape;525;p29"/>
          <p:cNvSpPr txBox="1"/>
          <p:nvPr/>
        </p:nvSpPr>
        <p:spPr>
          <a:xfrm>
            <a:off x="0" y="4505195"/>
            <a:ext cx="2668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Contact</a:t>
            </a:r>
            <a:r>
              <a:rPr b="0" i="0" lang="en-US" sz="1500" u="none" cap="none" strike="noStrike">
                <a:solidFill>
                  <a:schemeClr val="dk1"/>
                </a:solidFill>
                <a:latin typeface="Calibri"/>
                <a:ea typeface="Calibri"/>
                <a:cs typeface="Calibri"/>
                <a:sym typeface="Calibri"/>
              </a:rPr>
              <a:t>: </a:t>
            </a:r>
            <a:r>
              <a:rPr b="0" i="0" lang="en-US" sz="1500" u="sng" cap="none" strike="noStrike">
                <a:solidFill>
                  <a:schemeClr val="dk1"/>
                </a:solidFill>
                <a:latin typeface="Calibri"/>
                <a:ea typeface="Calibri"/>
                <a:cs typeface="Calibri"/>
                <a:sym typeface="Calibri"/>
                <a:hlinkClick r:id="rId5">
                  <a:extLst>
                    <a:ext uri="{A12FA001-AC4F-418D-AE19-62706E023703}">
                      <ahyp:hlinkClr val="tx"/>
                    </a:ext>
                  </a:extLst>
                </a:hlinkClick>
              </a:rPr>
              <a:t>jiang784@purdue.edu</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Website</a:t>
            </a:r>
            <a:r>
              <a:rPr b="0" i="0" lang="en-US" sz="1500" u="none" cap="none" strike="noStrike">
                <a:solidFill>
                  <a:schemeClr val="dk1"/>
                </a:solidFill>
                <a:latin typeface="Calibri"/>
                <a:ea typeface="Calibri"/>
                <a:cs typeface="Calibri"/>
                <a:sym typeface="Calibri"/>
              </a:rPr>
              <a:t>: wenxin-jiang.github.io</a:t>
            </a:r>
            <a:endParaRPr b="0" i="0" sz="1500" u="none" cap="none" strike="noStrike">
              <a:solidFill>
                <a:schemeClr val="dk1"/>
              </a:solidFill>
              <a:latin typeface="Calibri"/>
              <a:ea typeface="Calibri"/>
              <a:cs typeface="Calibri"/>
              <a:sym typeface="Calibri"/>
            </a:endParaRPr>
          </a:p>
        </p:txBody>
      </p:sp>
      <p:sp>
        <p:nvSpPr>
          <p:cNvPr id="526" name="Google Shape;526;p29"/>
          <p:cNvSpPr txBox="1"/>
          <p:nvPr/>
        </p:nvSpPr>
        <p:spPr>
          <a:xfrm>
            <a:off x="3248950" y="4598325"/>
            <a:ext cx="2475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rPr>
              <a:t>https://github.com/Wenxin-Jiang/EMSE-CVReengineering-Artifact</a:t>
            </a:r>
            <a:endParaRPr b="0" i="0" sz="1200" u="none" cap="none" strike="noStrike">
              <a:solidFill>
                <a:schemeClr val="dk1"/>
              </a:solidFill>
              <a:latin typeface="Calibri"/>
              <a:ea typeface="Calibri"/>
              <a:cs typeface="Calibri"/>
              <a:sym typeface="Calibri"/>
            </a:endParaRPr>
          </a:p>
        </p:txBody>
      </p:sp>
      <p:sp>
        <p:nvSpPr>
          <p:cNvPr id="527" name="Google Shape;527;p29"/>
          <p:cNvSpPr txBox="1"/>
          <p:nvPr/>
        </p:nvSpPr>
        <p:spPr>
          <a:xfrm>
            <a:off x="-431250" y="1189100"/>
            <a:ext cx="9575400" cy="1015800"/>
          </a:xfrm>
          <a:prstGeom prst="rect">
            <a:avLst/>
          </a:prstGeom>
          <a:noFill/>
          <a:ln>
            <a:noFill/>
          </a:ln>
        </p:spPr>
        <p:txBody>
          <a:bodyPr anchorCtr="0" anchor="t" bIns="45700" lIns="91425" spcFirstLastPara="1" rIns="91425" wrap="square" tIns="45700">
            <a:spAutoFit/>
          </a:bodyPr>
          <a:lstStyle/>
          <a:p>
            <a:pPr indent="0" lvl="1" marL="457200" marR="0" rtl="0" algn="l">
              <a:lnSpc>
                <a:spcPct val="150000"/>
              </a:lnSpc>
              <a:spcBef>
                <a:spcPts val="0"/>
              </a:spcBef>
              <a:spcAft>
                <a:spcPts val="0"/>
              </a:spcAft>
              <a:buClr>
                <a:srgbClr val="000000"/>
              </a:buClr>
              <a:buSzPts val="2400"/>
              <a:buFont typeface="Arial"/>
              <a:buNone/>
            </a:pPr>
            <a:r>
              <a:rPr lang="en-US" sz="2400">
                <a:solidFill>
                  <a:schemeClr val="dk1"/>
                </a:solidFill>
                <a:latin typeface="Calibri"/>
                <a:ea typeface="Calibri"/>
                <a:cs typeface="Calibri"/>
                <a:sym typeface="Calibri"/>
              </a:rPr>
              <a:t>but could be </a:t>
            </a:r>
            <a:r>
              <a:rPr b="1" lang="en-US" sz="2400" u="sng">
                <a:solidFill>
                  <a:schemeClr val="dk1"/>
                </a:solidFill>
                <a:latin typeface="Calibri"/>
                <a:ea typeface="Calibri"/>
                <a:cs typeface="Calibri"/>
                <a:sym typeface="Calibri"/>
              </a:rPr>
              <a:t>more efficient</a:t>
            </a:r>
            <a:r>
              <a:rPr lang="en-US" sz="2400">
                <a:solidFill>
                  <a:schemeClr val="dk1"/>
                </a:solidFill>
                <a:latin typeface="Calibri"/>
                <a:ea typeface="Calibri"/>
                <a:cs typeface="Calibri"/>
                <a:sym typeface="Calibri"/>
              </a:rPr>
              <a:t> with more work </a:t>
            </a:r>
            <a:r>
              <a:rPr lang="en-US" sz="2400">
                <a:solidFill>
                  <a:schemeClr val="dk1"/>
                </a:solidFill>
                <a:latin typeface="Calibri"/>
                <a:ea typeface="Calibri"/>
                <a:cs typeface="Calibri"/>
                <a:sym typeface="Calibri"/>
              </a:rPr>
              <a:t>on </a:t>
            </a:r>
            <a:r>
              <a:rPr b="1" lang="en-US" sz="2400">
                <a:solidFill>
                  <a:schemeClr val="dk1"/>
                </a:solidFill>
                <a:latin typeface="Calibri"/>
                <a:ea typeface="Calibri"/>
                <a:cs typeface="Calibri"/>
                <a:sym typeface="Calibri"/>
              </a:rPr>
              <a:t>standardization, validation, </a:t>
            </a:r>
            <a:r>
              <a:rPr lang="en-US" sz="2400">
                <a:solidFill>
                  <a:schemeClr val="dk1"/>
                </a:solidFill>
                <a:latin typeface="Calibri"/>
                <a:ea typeface="Calibri"/>
                <a:cs typeface="Calibri"/>
                <a:sym typeface="Calibri"/>
              </a:rPr>
              <a:t>and</a:t>
            </a:r>
            <a:r>
              <a:rPr b="1" lang="en-US" sz="2400">
                <a:solidFill>
                  <a:schemeClr val="dk1"/>
                </a:solidFill>
                <a:latin typeface="Calibri"/>
                <a:ea typeface="Calibri"/>
                <a:cs typeface="Calibri"/>
                <a:sym typeface="Calibri"/>
              </a:rPr>
              <a:t> automated tools</a:t>
            </a:r>
            <a:r>
              <a:rPr lang="en-US" sz="2400">
                <a:solidFill>
                  <a:schemeClr val="dk1"/>
                </a:solidFill>
                <a:latin typeface="Calibri"/>
                <a:ea typeface="Calibri"/>
                <a:cs typeface="Calibri"/>
                <a:sym typeface="Calibri"/>
              </a:rPr>
              <a:t>!</a:t>
            </a:r>
            <a:endParaRPr i="0" sz="2400" u="none" cap="none" strike="noStrike">
              <a:solidFill>
                <a:schemeClr val="dk1"/>
              </a:solidFill>
              <a:latin typeface="Calibri"/>
              <a:ea typeface="Calibri"/>
              <a:cs typeface="Calibri"/>
              <a:sym typeface="Calibri"/>
            </a:endParaRPr>
          </a:p>
        </p:txBody>
      </p:sp>
      <p:sp>
        <p:nvSpPr>
          <p:cNvPr id="528" name="Google Shape;528;p29"/>
          <p:cNvSpPr txBox="1"/>
          <p:nvPr>
            <p:ph idx="12" type="sldNum"/>
          </p:nvPr>
        </p:nvSpPr>
        <p:spPr>
          <a:xfrm>
            <a:off x="8556784" y="4749851"/>
            <a:ext cx="548700" cy="393600"/>
          </a:xfrm>
          <a:prstGeom prst="rect">
            <a:avLst/>
          </a:prstGeom>
        </p:spPr>
        <p:txBody>
          <a:bodyPr anchorCtr="0" anchor="t" bIns="45700" lIns="18275" spcFirstLastPara="1" rIns="1827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
        <p:nvSpPr>
          <p:cNvPr id="529" name="Google Shape;529;p29"/>
          <p:cNvSpPr txBox="1"/>
          <p:nvPr/>
        </p:nvSpPr>
        <p:spPr>
          <a:xfrm>
            <a:off x="4839575" y="3799750"/>
            <a:ext cx="4265700" cy="7644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US" sz="2600" u="sng">
                <a:solidFill>
                  <a:srgbClr val="262626"/>
                </a:solidFill>
                <a:latin typeface="Calibri"/>
                <a:ea typeface="Calibri"/>
                <a:cs typeface="Calibri"/>
                <a:sym typeface="Calibri"/>
              </a:rPr>
              <a:t>Thank you for your attention!</a:t>
            </a:r>
            <a:endParaRPr b="1" i="1" sz="2600" u="sng">
              <a:solidFill>
                <a:srgbClr val="262626"/>
              </a:solidFill>
              <a:latin typeface="Calibri"/>
              <a:ea typeface="Calibri"/>
              <a:cs typeface="Calibri"/>
              <a:sym typeface="Calibri"/>
            </a:endParaRPr>
          </a:p>
        </p:txBody>
      </p:sp>
      <p:sp>
        <p:nvSpPr>
          <p:cNvPr id="530" name="Google Shape;530;p29"/>
          <p:cNvSpPr txBox="1"/>
          <p:nvPr/>
        </p:nvSpPr>
        <p:spPr>
          <a:xfrm>
            <a:off x="4638744" y="3503025"/>
            <a:ext cx="4593600" cy="76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350">
                <a:solidFill>
                  <a:srgbClr val="262626"/>
                </a:solidFill>
                <a:latin typeface="Calibri"/>
                <a:ea typeface="Calibri"/>
                <a:cs typeface="Calibri"/>
                <a:sym typeface="Calibri"/>
              </a:rPr>
              <a:t>https://doi.org/10.1007/s10664-024-10521-0</a:t>
            </a:r>
            <a:endParaRPr i="1" sz="1350">
              <a:solidFill>
                <a:srgbClr val="262626"/>
              </a:solidFill>
              <a:latin typeface="Calibri"/>
              <a:ea typeface="Calibri"/>
              <a:cs typeface="Calibri"/>
              <a:sym typeface="Calibri"/>
            </a:endParaRPr>
          </a:p>
        </p:txBody>
      </p:sp>
      <p:pic>
        <p:nvPicPr>
          <p:cNvPr id="531" name="Google Shape;531;p29"/>
          <p:cNvPicPr preferRelativeResize="0"/>
          <p:nvPr/>
        </p:nvPicPr>
        <p:blipFill>
          <a:blip r:embed="rId6">
            <a:alphaModFix/>
          </a:blip>
          <a:stretch>
            <a:fillRect/>
          </a:stretch>
        </p:blipFill>
        <p:spPr>
          <a:xfrm>
            <a:off x="354525" y="2314937"/>
            <a:ext cx="1831500" cy="1831500"/>
          </a:xfrm>
          <a:prstGeom prst="rect">
            <a:avLst/>
          </a:prstGeom>
          <a:noFill/>
          <a:ln>
            <a:noFill/>
          </a:ln>
        </p:spPr>
      </p:pic>
      <p:sp>
        <p:nvSpPr>
          <p:cNvPr id="532" name="Google Shape;532;p29"/>
          <p:cNvSpPr txBox="1"/>
          <p:nvPr/>
        </p:nvSpPr>
        <p:spPr>
          <a:xfrm>
            <a:off x="5314950" y="2170375"/>
            <a:ext cx="1990800" cy="5823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2600">
                <a:solidFill>
                  <a:srgbClr val="262626"/>
                </a:solidFill>
                <a:latin typeface="Calibri"/>
                <a:ea typeface="Calibri"/>
                <a:cs typeface="Calibri"/>
                <a:sym typeface="Calibri"/>
              </a:rPr>
              <a:t>Read More!</a:t>
            </a:r>
            <a:endParaRPr i="1" sz="2600">
              <a:solidFill>
                <a:srgbClr val="262626"/>
              </a:solidFill>
              <a:latin typeface="Calibri"/>
              <a:ea typeface="Calibri"/>
              <a:cs typeface="Calibri"/>
              <a:sym typeface="Calibri"/>
            </a:endParaRPr>
          </a:p>
        </p:txBody>
      </p:sp>
      <p:cxnSp>
        <p:nvCxnSpPr>
          <p:cNvPr id="533" name="Google Shape;533;p29"/>
          <p:cNvCxnSpPr>
            <a:stCxn id="532" idx="1"/>
          </p:cNvCxnSpPr>
          <p:nvPr/>
        </p:nvCxnSpPr>
        <p:spPr>
          <a:xfrm flipH="1">
            <a:off x="4648050" y="2461525"/>
            <a:ext cx="666900" cy="2001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sp>
        <p:nvSpPr>
          <p:cNvPr id="539" name="Google Shape;539;p30"/>
          <p:cNvSpPr txBox="1"/>
          <p:nvPr>
            <p:ph type="title"/>
          </p:nvPr>
        </p:nvSpPr>
        <p:spPr>
          <a:xfrm>
            <a:off x="685800" y="2060973"/>
            <a:ext cx="7772400" cy="1021556"/>
          </a:xfrm>
          <a:prstGeom prst="rect">
            <a:avLst/>
          </a:prstGeom>
          <a:solidFill>
            <a:srgbClr val="FFFFFF"/>
          </a:solidFill>
          <a:ln>
            <a:noFill/>
          </a:ln>
        </p:spPr>
        <p:txBody>
          <a:bodyPr anchorCtr="0" anchor="t" bIns="182875" lIns="182875" spcFirstLastPara="1" rIns="182875" wrap="square" tIns="182875">
            <a:normAutofit/>
          </a:bodyPr>
          <a:lstStyle/>
          <a:p>
            <a:pPr indent="0" lvl="0" marL="0" rtl="0" algn="ctr">
              <a:lnSpc>
                <a:spcPct val="90000"/>
              </a:lnSpc>
              <a:spcBef>
                <a:spcPts val="0"/>
              </a:spcBef>
              <a:spcAft>
                <a:spcPts val="0"/>
              </a:spcAft>
              <a:buClr>
                <a:srgbClr val="262626"/>
              </a:buClr>
              <a:buSzPts val="3000"/>
              <a:buFont typeface="Calibri"/>
              <a:buNone/>
            </a:pPr>
            <a:r>
              <a:rPr lang="en-US"/>
              <a:t>Bonus slides</a:t>
            </a:r>
            <a:endParaRPr/>
          </a:p>
        </p:txBody>
      </p:sp>
      <p:sp>
        <p:nvSpPr>
          <p:cNvPr id="540" name="Google Shape;540;p30"/>
          <p:cNvSpPr/>
          <p:nvPr/>
        </p:nvSpPr>
        <p:spPr>
          <a:xfrm>
            <a:off x="7303532" y="4780324"/>
            <a:ext cx="571353" cy="352322"/>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fld id="{00000000-1234-1234-1234-123412341234}" type="slidenum">
              <a:rPr b="0" i="0" lang="en-US" sz="1350" u="none" cap="none" strike="noStrike">
                <a:solidFill>
                  <a:schemeClr val="dk1"/>
                </a:solidFill>
                <a:latin typeface="Calibri"/>
                <a:ea typeface="Calibri"/>
                <a:cs typeface="Calibri"/>
                <a:sym typeface="Calibri"/>
              </a:rPr>
              <a:t>‹#›</a:t>
            </a:fld>
            <a:endParaRPr b="0" i="0" sz="1350" u="none" cap="none" strike="noStrike">
              <a:solidFill>
                <a:schemeClr val="dk1"/>
              </a:solidFill>
              <a:latin typeface="Calibri"/>
              <a:ea typeface="Calibri"/>
              <a:cs typeface="Calibri"/>
              <a:sym typeface="Calibri"/>
            </a:endParaRPr>
          </a:p>
        </p:txBody>
      </p:sp>
      <p:sp>
        <p:nvSpPr>
          <p:cNvPr id="541" name="Google Shape;541;p30"/>
          <p:cNvSpPr txBox="1"/>
          <p:nvPr>
            <p:ph idx="12" type="sldNum"/>
          </p:nvPr>
        </p:nvSpPr>
        <p:spPr>
          <a:xfrm>
            <a:off x="8556784" y="4749851"/>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Royalty-Free photo: Question mark illustration | PickPik" id="547" name="Google Shape;547;g30eaf01509c_0_8"/>
          <p:cNvPicPr preferRelativeResize="0"/>
          <p:nvPr/>
        </p:nvPicPr>
        <p:blipFill>
          <a:blip r:embed="rId3">
            <a:alphaModFix/>
          </a:blip>
          <a:stretch>
            <a:fillRect/>
          </a:stretch>
        </p:blipFill>
        <p:spPr>
          <a:xfrm>
            <a:off x="1" y="3335075"/>
            <a:ext cx="1118000" cy="1118000"/>
          </a:xfrm>
          <a:prstGeom prst="rect">
            <a:avLst/>
          </a:prstGeom>
          <a:noFill/>
          <a:ln>
            <a:noFill/>
          </a:ln>
        </p:spPr>
      </p:pic>
      <p:sp>
        <p:nvSpPr>
          <p:cNvPr id="548" name="Google Shape;548;g30eaf01509c_0_8"/>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150000"/>
              </a:lnSpc>
              <a:spcBef>
                <a:spcPts val="0"/>
              </a:spcBef>
              <a:spcAft>
                <a:spcPts val="0"/>
              </a:spcAft>
              <a:buClr>
                <a:schemeClr val="dk1"/>
              </a:buClr>
              <a:buSzPts val="1100"/>
              <a:buFont typeface="Arial"/>
              <a:buNone/>
            </a:pPr>
            <a:r>
              <a:rPr lang="en-US" sz="3000">
                <a:solidFill>
                  <a:schemeClr val="dk1"/>
                </a:solidFill>
              </a:rPr>
              <a:t>Generalizability from CV to Other DL Domains</a:t>
            </a:r>
            <a:endParaRPr sz="3000"/>
          </a:p>
        </p:txBody>
      </p:sp>
      <p:pic>
        <p:nvPicPr>
          <p:cNvPr id="549" name="Google Shape;549;g30eaf01509c_0_8"/>
          <p:cNvPicPr preferRelativeResize="0"/>
          <p:nvPr/>
        </p:nvPicPr>
        <p:blipFill>
          <a:blip r:embed="rId4">
            <a:alphaModFix/>
          </a:blip>
          <a:stretch>
            <a:fillRect/>
          </a:stretch>
        </p:blipFill>
        <p:spPr>
          <a:xfrm>
            <a:off x="440763" y="1062649"/>
            <a:ext cx="1579275" cy="1579275"/>
          </a:xfrm>
          <a:prstGeom prst="rect">
            <a:avLst/>
          </a:prstGeom>
          <a:noFill/>
          <a:ln>
            <a:noFill/>
          </a:ln>
        </p:spPr>
      </p:pic>
      <p:pic>
        <p:nvPicPr>
          <p:cNvPr id="550" name="Google Shape;550;g30eaf01509c_0_8"/>
          <p:cNvPicPr preferRelativeResize="0"/>
          <p:nvPr/>
        </p:nvPicPr>
        <p:blipFill>
          <a:blip r:embed="rId5">
            <a:alphaModFix/>
          </a:blip>
          <a:stretch>
            <a:fillRect/>
          </a:stretch>
        </p:blipFill>
        <p:spPr>
          <a:xfrm>
            <a:off x="4744150" y="1943362"/>
            <a:ext cx="1311124" cy="1311124"/>
          </a:xfrm>
          <a:prstGeom prst="rect">
            <a:avLst/>
          </a:prstGeom>
          <a:noFill/>
          <a:ln>
            <a:noFill/>
          </a:ln>
        </p:spPr>
      </p:pic>
      <p:pic>
        <p:nvPicPr>
          <p:cNvPr id="551" name="Google Shape;551;g30eaf01509c_0_8"/>
          <p:cNvPicPr preferRelativeResize="0"/>
          <p:nvPr/>
        </p:nvPicPr>
        <p:blipFill>
          <a:blip r:embed="rId6">
            <a:alphaModFix/>
          </a:blip>
          <a:stretch>
            <a:fillRect/>
          </a:stretch>
        </p:blipFill>
        <p:spPr>
          <a:xfrm>
            <a:off x="4784471" y="630800"/>
            <a:ext cx="1311125" cy="1248697"/>
          </a:xfrm>
          <a:prstGeom prst="rect">
            <a:avLst/>
          </a:prstGeom>
          <a:noFill/>
          <a:ln>
            <a:noFill/>
          </a:ln>
        </p:spPr>
      </p:pic>
      <p:pic>
        <p:nvPicPr>
          <p:cNvPr id="552" name="Google Shape;552;g30eaf01509c_0_8"/>
          <p:cNvPicPr preferRelativeResize="0"/>
          <p:nvPr/>
        </p:nvPicPr>
        <p:blipFill>
          <a:blip r:embed="rId7">
            <a:alphaModFix/>
          </a:blip>
          <a:stretch>
            <a:fillRect/>
          </a:stretch>
        </p:blipFill>
        <p:spPr>
          <a:xfrm>
            <a:off x="4749525" y="3254475"/>
            <a:ext cx="1381025" cy="1381048"/>
          </a:xfrm>
          <a:prstGeom prst="rect">
            <a:avLst/>
          </a:prstGeom>
          <a:noFill/>
          <a:ln>
            <a:noFill/>
          </a:ln>
        </p:spPr>
      </p:pic>
      <p:sp>
        <p:nvSpPr>
          <p:cNvPr id="553" name="Google Shape;553;g30eaf01509c_0_8"/>
          <p:cNvSpPr txBox="1"/>
          <p:nvPr/>
        </p:nvSpPr>
        <p:spPr>
          <a:xfrm>
            <a:off x="189413" y="2478425"/>
            <a:ext cx="20820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262626"/>
                </a:solidFill>
                <a:latin typeface="Calibri"/>
                <a:ea typeface="Calibri"/>
                <a:cs typeface="Calibri"/>
                <a:sym typeface="Calibri"/>
              </a:rPr>
              <a:t>Computer vision</a:t>
            </a:r>
            <a:endParaRPr b="1" sz="2000">
              <a:solidFill>
                <a:srgbClr val="262626"/>
              </a:solidFill>
              <a:latin typeface="Calibri"/>
              <a:ea typeface="Calibri"/>
              <a:cs typeface="Calibri"/>
              <a:sym typeface="Calibri"/>
            </a:endParaRPr>
          </a:p>
        </p:txBody>
      </p:sp>
      <p:sp>
        <p:nvSpPr>
          <p:cNvPr id="554" name="Google Shape;554;g30eaf01509c_0_8"/>
          <p:cNvSpPr txBox="1"/>
          <p:nvPr/>
        </p:nvSpPr>
        <p:spPr>
          <a:xfrm>
            <a:off x="6055284" y="1200138"/>
            <a:ext cx="27504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262626"/>
                </a:solidFill>
                <a:latin typeface="Calibri"/>
                <a:ea typeface="Calibri"/>
                <a:cs typeface="Calibri"/>
                <a:sym typeface="Calibri"/>
              </a:rPr>
              <a:t>Language</a:t>
            </a:r>
            <a:r>
              <a:rPr b="1" lang="en-US" sz="2000">
                <a:solidFill>
                  <a:srgbClr val="262626"/>
                </a:solidFill>
                <a:latin typeface="Calibri"/>
                <a:ea typeface="Calibri"/>
                <a:cs typeface="Calibri"/>
                <a:sym typeface="Calibri"/>
              </a:rPr>
              <a:t> processing</a:t>
            </a:r>
            <a:endParaRPr b="1" sz="2000">
              <a:solidFill>
                <a:srgbClr val="262626"/>
              </a:solidFill>
              <a:latin typeface="Calibri"/>
              <a:ea typeface="Calibri"/>
              <a:cs typeface="Calibri"/>
              <a:sym typeface="Calibri"/>
            </a:endParaRPr>
          </a:p>
        </p:txBody>
      </p:sp>
      <p:sp>
        <p:nvSpPr>
          <p:cNvPr id="555" name="Google Shape;555;g30eaf01509c_0_8"/>
          <p:cNvSpPr txBox="1"/>
          <p:nvPr/>
        </p:nvSpPr>
        <p:spPr>
          <a:xfrm>
            <a:off x="6055284" y="2372138"/>
            <a:ext cx="27504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262626"/>
                </a:solidFill>
                <a:latin typeface="Calibri"/>
                <a:ea typeface="Calibri"/>
                <a:cs typeface="Calibri"/>
                <a:sym typeface="Calibri"/>
              </a:rPr>
              <a:t>Audio</a:t>
            </a:r>
            <a:r>
              <a:rPr b="1" lang="en-US" sz="2000">
                <a:solidFill>
                  <a:srgbClr val="262626"/>
                </a:solidFill>
                <a:latin typeface="Calibri"/>
                <a:ea typeface="Calibri"/>
                <a:cs typeface="Calibri"/>
                <a:sym typeface="Calibri"/>
              </a:rPr>
              <a:t> processing</a:t>
            </a:r>
            <a:endParaRPr b="1" sz="2000">
              <a:solidFill>
                <a:srgbClr val="262626"/>
              </a:solidFill>
              <a:latin typeface="Calibri"/>
              <a:ea typeface="Calibri"/>
              <a:cs typeface="Calibri"/>
              <a:sym typeface="Calibri"/>
            </a:endParaRPr>
          </a:p>
        </p:txBody>
      </p:sp>
      <p:sp>
        <p:nvSpPr>
          <p:cNvPr id="556" name="Google Shape;556;g30eaf01509c_0_8"/>
          <p:cNvSpPr txBox="1"/>
          <p:nvPr/>
        </p:nvSpPr>
        <p:spPr>
          <a:xfrm>
            <a:off x="6055284" y="3750138"/>
            <a:ext cx="2750400" cy="38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000">
                <a:solidFill>
                  <a:srgbClr val="262626"/>
                </a:solidFill>
                <a:latin typeface="Calibri"/>
                <a:ea typeface="Calibri"/>
                <a:cs typeface="Calibri"/>
                <a:sym typeface="Calibri"/>
              </a:rPr>
              <a:t>Reinforcement learning</a:t>
            </a:r>
            <a:endParaRPr b="1" sz="2000">
              <a:solidFill>
                <a:srgbClr val="262626"/>
              </a:solidFill>
              <a:latin typeface="Calibri"/>
              <a:ea typeface="Calibri"/>
              <a:cs typeface="Calibri"/>
              <a:sym typeface="Calibri"/>
            </a:endParaRPr>
          </a:p>
        </p:txBody>
      </p:sp>
      <p:cxnSp>
        <p:nvCxnSpPr>
          <p:cNvPr id="557" name="Google Shape;557;g30eaf01509c_0_8"/>
          <p:cNvCxnSpPr>
            <a:stCxn id="549" idx="3"/>
            <a:endCxn id="551" idx="1"/>
          </p:cNvCxnSpPr>
          <p:nvPr/>
        </p:nvCxnSpPr>
        <p:spPr>
          <a:xfrm flipH="1" rot="10800000">
            <a:off x="2020038" y="1255287"/>
            <a:ext cx="2764500" cy="597000"/>
          </a:xfrm>
          <a:prstGeom prst="straightConnector1">
            <a:avLst/>
          </a:prstGeom>
          <a:noFill/>
          <a:ln cap="flat" cmpd="sng" w="38100">
            <a:solidFill>
              <a:srgbClr val="000000"/>
            </a:solidFill>
            <a:prstDash val="solid"/>
            <a:round/>
            <a:headEnd len="med" w="med" type="none"/>
            <a:tailEnd len="med" w="med" type="triangle"/>
          </a:ln>
        </p:spPr>
      </p:cxnSp>
      <p:cxnSp>
        <p:nvCxnSpPr>
          <p:cNvPr id="558" name="Google Shape;558;g30eaf01509c_0_8"/>
          <p:cNvCxnSpPr>
            <a:stCxn id="549" idx="3"/>
            <a:endCxn id="550" idx="1"/>
          </p:cNvCxnSpPr>
          <p:nvPr/>
        </p:nvCxnSpPr>
        <p:spPr>
          <a:xfrm>
            <a:off x="2020038" y="1852287"/>
            <a:ext cx="2724000" cy="746700"/>
          </a:xfrm>
          <a:prstGeom prst="straightConnector1">
            <a:avLst/>
          </a:prstGeom>
          <a:noFill/>
          <a:ln cap="flat" cmpd="sng" w="38100">
            <a:solidFill>
              <a:srgbClr val="000000"/>
            </a:solidFill>
            <a:prstDash val="solid"/>
            <a:round/>
            <a:headEnd len="med" w="med" type="none"/>
            <a:tailEnd len="med" w="med" type="triangle"/>
          </a:ln>
        </p:spPr>
      </p:cxnSp>
      <p:cxnSp>
        <p:nvCxnSpPr>
          <p:cNvPr id="559" name="Google Shape;559;g30eaf01509c_0_8"/>
          <p:cNvCxnSpPr>
            <a:stCxn id="549" idx="3"/>
            <a:endCxn id="552" idx="1"/>
          </p:cNvCxnSpPr>
          <p:nvPr/>
        </p:nvCxnSpPr>
        <p:spPr>
          <a:xfrm>
            <a:off x="2020038" y="1852287"/>
            <a:ext cx="2729400" cy="2092800"/>
          </a:xfrm>
          <a:prstGeom prst="straightConnector1">
            <a:avLst/>
          </a:prstGeom>
          <a:noFill/>
          <a:ln cap="flat" cmpd="sng" w="38100">
            <a:solidFill>
              <a:srgbClr val="000000"/>
            </a:solidFill>
            <a:prstDash val="solid"/>
            <a:round/>
            <a:headEnd len="med" w="med" type="none"/>
            <a:tailEnd len="med" w="med" type="triangle"/>
          </a:ln>
        </p:spPr>
      </p:cxnSp>
      <p:sp>
        <p:nvSpPr>
          <p:cNvPr id="560" name="Google Shape;560;g30eaf01509c_0_8"/>
          <p:cNvSpPr txBox="1"/>
          <p:nvPr/>
        </p:nvSpPr>
        <p:spPr>
          <a:xfrm>
            <a:off x="959725" y="3570825"/>
            <a:ext cx="26274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3000">
                <a:solidFill>
                  <a:srgbClr val="CC0000"/>
                </a:solidFill>
                <a:latin typeface="Calibri"/>
                <a:ea typeface="Calibri"/>
                <a:cs typeface="Calibri"/>
                <a:sym typeface="Calibri"/>
              </a:rPr>
              <a:t>Generalizable?</a:t>
            </a:r>
            <a:endParaRPr>
              <a:solidFill>
                <a:srgbClr val="CC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5" name="Shape 565"/>
        <p:cNvGrpSpPr/>
        <p:nvPr/>
      </p:nvGrpSpPr>
      <p:grpSpPr>
        <a:xfrm>
          <a:off x="0" y="0"/>
          <a:ext cx="0" cy="0"/>
          <a:chOff x="0" y="0"/>
          <a:chExt cx="0" cy="0"/>
        </a:xfrm>
      </p:grpSpPr>
      <p:sp>
        <p:nvSpPr>
          <p:cNvPr id="566" name="Google Shape;566;g2fa9e99e674_0_470"/>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lnSpc>
                <a:spcPct val="150000"/>
              </a:lnSpc>
              <a:spcBef>
                <a:spcPts val="0"/>
              </a:spcBef>
              <a:spcAft>
                <a:spcPts val="0"/>
              </a:spcAft>
              <a:buClr>
                <a:schemeClr val="dk1"/>
              </a:buClr>
              <a:buSzPts val="1100"/>
              <a:buFont typeface="Arial"/>
              <a:buNone/>
            </a:pPr>
            <a:r>
              <a:rPr b="1" lang="en-US" sz="3000">
                <a:solidFill>
                  <a:schemeClr val="dk1"/>
                </a:solidFill>
              </a:rPr>
              <a:t>Purdue’s Computer Vision Reengineering Team</a:t>
            </a:r>
            <a:endParaRPr sz="3000"/>
          </a:p>
        </p:txBody>
      </p:sp>
      <p:sp>
        <p:nvSpPr>
          <p:cNvPr id="567" name="Google Shape;567;g2fa9e99e674_0_470"/>
          <p:cNvSpPr txBox="1"/>
          <p:nvPr/>
        </p:nvSpPr>
        <p:spPr>
          <a:xfrm>
            <a:off x="0" y="693900"/>
            <a:ext cx="8443800" cy="4494600"/>
          </a:xfrm>
          <a:prstGeom prst="rect">
            <a:avLst/>
          </a:prstGeom>
          <a:noFill/>
          <a:ln>
            <a:noFill/>
          </a:ln>
        </p:spPr>
        <p:txBody>
          <a:bodyPr anchorCtr="0" anchor="t" bIns="45700" lIns="91425" spcFirstLastPara="1" rIns="91425" wrap="square" tIns="45700">
            <a:spAutoFit/>
          </a:bodyPr>
          <a:lstStyle/>
          <a:p>
            <a:pPr indent="-368300" lvl="0" marL="457200" rtl="0" algn="l">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Purdue’s Computer Vision Reengineering Team</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All team </a:t>
            </a:r>
            <a:r>
              <a:rPr b="1" lang="en-US" sz="2200">
                <a:solidFill>
                  <a:schemeClr val="dk1"/>
                </a:solidFill>
                <a:latin typeface="Calibri"/>
                <a:ea typeface="Calibri"/>
                <a:cs typeface="Calibri"/>
                <a:sym typeface="Calibri"/>
              </a:rPr>
              <a:t>leaders</a:t>
            </a:r>
            <a:r>
              <a:rPr lang="en-US" sz="2200">
                <a:solidFill>
                  <a:schemeClr val="dk1"/>
                </a:solidFill>
                <a:latin typeface="Calibri"/>
                <a:ea typeface="Calibri"/>
                <a:cs typeface="Calibri"/>
                <a:sym typeface="Calibri"/>
              </a:rPr>
              <a:t> contributed to at least </a:t>
            </a:r>
            <a:r>
              <a:rPr lang="en-US" sz="2200" u="sng">
                <a:solidFill>
                  <a:schemeClr val="dk1"/>
                </a:solidFill>
                <a:latin typeface="Calibri"/>
                <a:ea typeface="Calibri"/>
                <a:cs typeface="Calibri"/>
                <a:sym typeface="Calibri"/>
              </a:rPr>
              <a:t>two</a:t>
            </a:r>
            <a:r>
              <a:rPr lang="en-US" sz="2200">
                <a:solidFill>
                  <a:schemeClr val="dk1"/>
                </a:solidFill>
                <a:latin typeface="Calibri"/>
                <a:ea typeface="Calibri"/>
                <a:cs typeface="Calibri"/>
                <a:sym typeface="Calibri"/>
              </a:rPr>
              <a:t> reengineering projects. All team </a:t>
            </a:r>
            <a:r>
              <a:rPr b="1" lang="en-US" sz="2200">
                <a:solidFill>
                  <a:schemeClr val="dk1"/>
                </a:solidFill>
                <a:latin typeface="Calibri"/>
                <a:ea typeface="Calibri"/>
                <a:cs typeface="Calibri"/>
                <a:sym typeface="Calibri"/>
              </a:rPr>
              <a:t>members</a:t>
            </a:r>
            <a:r>
              <a:rPr lang="en-US" sz="2200">
                <a:solidFill>
                  <a:schemeClr val="dk1"/>
                </a:solidFill>
                <a:latin typeface="Calibri"/>
                <a:ea typeface="Calibri"/>
                <a:cs typeface="Calibri"/>
                <a:sym typeface="Calibri"/>
              </a:rPr>
              <a:t> received team-specific training via our team’s </a:t>
            </a:r>
            <a:r>
              <a:rPr lang="en-US" sz="2200" u="sng">
                <a:solidFill>
                  <a:schemeClr val="dk1"/>
                </a:solidFill>
                <a:latin typeface="Calibri"/>
                <a:ea typeface="Calibri"/>
                <a:cs typeface="Calibri"/>
                <a:sym typeface="Calibri"/>
              </a:rPr>
              <a:t>6-week</a:t>
            </a:r>
            <a:r>
              <a:rPr lang="en-US" sz="2200">
                <a:solidFill>
                  <a:schemeClr val="dk1"/>
                </a:solidFill>
                <a:latin typeface="Calibri"/>
                <a:ea typeface="Calibri"/>
                <a:cs typeface="Calibri"/>
                <a:sym typeface="Calibri"/>
              </a:rPr>
              <a:t> onboarding course on DL reengineering.</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 team leaders were fourth-year undergraduates, sometimes working for pay and sometimes for their senior thesis.</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Team leaders typically worked for 15-20 hours per week over their 2 years on the team.</a:t>
            </a:r>
            <a:endParaRPr sz="2200">
              <a:solidFill>
                <a:schemeClr val="dk1"/>
              </a:solidFill>
              <a:latin typeface="Calibri"/>
              <a:ea typeface="Calibri"/>
              <a:cs typeface="Calibri"/>
              <a:sym typeface="Calibri"/>
            </a:endParaRPr>
          </a:p>
          <a:p>
            <a:pPr indent="-368300" lvl="0" marL="457200" rtl="0" algn="l">
              <a:lnSpc>
                <a:spcPct val="150000"/>
              </a:lnSpc>
              <a:spcBef>
                <a:spcPts val="0"/>
              </a:spcBef>
              <a:spcAft>
                <a:spcPts val="0"/>
              </a:spcAft>
              <a:buClr>
                <a:schemeClr val="dk1"/>
              </a:buClr>
              <a:buSzPts val="2200"/>
              <a:buFont typeface="Calibri"/>
              <a:buChar char="●"/>
            </a:pPr>
            <a:r>
              <a:rPr b="1" lang="en-US" sz="2200">
                <a:solidFill>
                  <a:schemeClr val="dk1"/>
                </a:solidFill>
                <a:latin typeface="Calibri"/>
                <a:ea typeface="Calibri"/>
                <a:cs typeface="Calibri"/>
                <a:sym typeface="Calibri"/>
              </a:rPr>
              <a:t>Google uses the team’s replication and published in TFMG</a:t>
            </a:r>
            <a:endParaRPr sz="2200">
              <a:solidFill>
                <a:schemeClr val="dk1"/>
              </a:solidFill>
              <a:latin typeface="Calibri"/>
              <a:ea typeface="Calibri"/>
              <a:cs typeface="Calibri"/>
              <a:sym typeface="Calibri"/>
            </a:endParaRPr>
          </a:p>
        </p:txBody>
      </p:sp>
      <p:sp>
        <p:nvSpPr>
          <p:cNvPr id="568" name="Google Shape;568;g2fa9e99e674_0_470"/>
          <p:cNvSpPr/>
          <p:nvPr/>
        </p:nvSpPr>
        <p:spPr>
          <a:xfrm>
            <a:off x="8318557" y="4766549"/>
            <a:ext cx="571500" cy="352200"/>
          </a:xfrm>
          <a:prstGeom prst="ellipse">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fld id="{00000000-1234-1234-1234-123412341234}" type="slidenum">
              <a:rPr b="0" i="0" lang="en-US" sz="1350" u="none" cap="none" strike="noStrike">
                <a:solidFill>
                  <a:schemeClr val="dk1"/>
                </a:solidFill>
                <a:latin typeface="Calibri"/>
                <a:ea typeface="Calibri"/>
                <a:cs typeface="Calibri"/>
                <a:sym typeface="Calibri"/>
              </a:rPr>
              <a:t>‹#›</a:t>
            </a:fld>
            <a:endParaRPr b="0" i="0" sz="1350" u="none" cap="none" strike="noStrike">
              <a:solidFill>
                <a:schemeClr val="dk1"/>
              </a:solidFill>
              <a:latin typeface="Calibri"/>
              <a:ea typeface="Calibri"/>
              <a:cs typeface="Calibri"/>
              <a:sym typeface="Calibri"/>
            </a:endParaRPr>
          </a:p>
        </p:txBody>
      </p:sp>
      <p:sp>
        <p:nvSpPr>
          <p:cNvPr id="569" name="Google Shape;569;g2fa9e99e674_0_470"/>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g30f2ce8d5fa_0_113"/>
          <p:cNvSpPr txBox="1"/>
          <p:nvPr>
            <p:ph type="title"/>
          </p:nvPr>
        </p:nvSpPr>
        <p:spPr>
          <a:xfrm>
            <a:off x="267625" y="69775"/>
            <a:ext cx="87810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RQ1  Manifestation</a:t>
            </a:r>
            <a:r>
              <a:rPr lang="en-US" sz="2000"/>
              <a:t>: highly relevant to reporter type and DL stages</a:t>
            </a:r>
            <a:endParaRPr sz="2000"/>
          </a:p>
        </p:txBody>
      </p:sp>
      <p:sp>
        <p:nvSpPr>
          <p:cNvPr id="576" name="Google Shape;576;g30f2ce8d5fa_0_113"/>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pic>
        <p:nvPicPr>
          <p:cNvPr id="577" name="Google Shape;577;g30f2ce8d5fa_0_113"/>
          <p:cNvPicPr preferRelativeResize="0"/>
          <p:nvPr/>
        </p:nvPicPr>
        <p:blipFill>
          <a:blip r:embed="rId3">
            <a:alphaModFix/>
          </a:blip>
          <a:stretch>
            <a:fillRect/>
          </a:stretch>
        </p:blipFill>
        <p:spPr>
          <a:xfrm>
            <a:off x="193400" y="666750"/>
            <a:ext cx="4502426" cy="2134700"/>
          </a:xfrm>
          <a:prstGeom prst="rect">
            <a:avLst/>
          </a:prstGeom>
          <a:noFill/>
          <a:ln>
            <a:noFill/>
          </a:ln>
        </p:spPr>
      </p:pic>
      <p:sp>
        <p:nvSpPr>
          <p:cNvPr id="578" name="Google Shape;578;g30f2ce8d5fa_0_113"/>
          <p:cNvSpPr txBox="1"/>
          <p:nvPr/>
        </p:nvSpPr>
        <p:spPr>
          <a:xfrm>
            <a:off x="133350" y="666750"/>
            <a:ext cx="853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579" name="Google Shape;579;g30f2ce8d5fa_0_113"/>
          <p:cNvPicPr preferRelativeResize="0"/>
          <p:nvPr/>
        </p:nvPicPr>
        <p:blipFill>
          <a:blip r:embed="rId4">
            <a:alphaModFix/>
          </a:blip>
          <a:stretch>
            <a:fillRect/>
          </a:stretch>
        </p:blipFill>
        <p:spPr>
          <a:xfrm>
            <a:off x="193400" y="2791150"/>
            <a:ext cx="4502426" cy="2352350"/>
          </a:xfrm>
          <a:prstGeom prst="rect">
            <a:avLst/>
          </a:prstGeom>
          <a:noFill/>
          <a:ln>
            <a:noFill/>
          </a:ln>
        </p:spPr>
      </p:pic>
      <p:sp>
        <p:nvSpPr>
          <p:cNvPr id="580" name="Google Shape;580;g30f2ce8d5fa_0_113"/>
          <p:cNvSpPr txBox="1"/>
          <p:nvPr/>
        </p:nvSpPr>
        <p:spPr>
          <a:xfrm>
            <a:off x="4695825" y="3038475"/>
            <a:ext cx="3972000" cy="794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200">
                <a:solidFill>
                  <a:srgbClr val="262626"/>
                </a:solidFill>
                <a:latin typeface="Calibri"/>
                <a:ea typeface="Calibri"/>
                <a:cs typeface="Calibri"/>
                <a:sym typeface="Calibri"/>
              </a:rPr>
              <a:t>Most reproducibility defects are in </a:t>
            </a:r>
            <a:r>
              <a:rPr b="1" lang="en-US" sz="2200">
                <a:solidFill>
                  <a:srgbClr val="262626"/>
                </a:solidFill>
                <a:latin typeface="Calibri"/>
                <a:ea typeface="Calibri"/>
                <a:cs typeface="Calibri"/>
                <a:sym typeface="Calibri"/>
              </a:rPr>
              <a:t>training</a:t>
            </a:r>
            <a:endParaRPr b="1"/>
          </a:p>
        </p:txBody>
      </p:sp>
      <p:sp>
        <p:nvSpPr>
          <p:cNvPr id="581" name="Google Shape;581;g30f2ce8d5fa_0_113"/>
          <p:cNvSpPr txBox="1"/>
          <p:nvPr/>
        </p:nvSpPr>
        <p:spPr>
          <a:xfrm>
            <a:off x="4648200" y="781050"/>
            <a:ext cx="4210200" cy="8064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US" sz="2244">
                <a:solidFill>
                  <a:srgbClr val="262626"/>
                </a:solidFill>
                <a:latin typeface="Calibri"/>
                <a:ea typeface="Calibri"/>
                <a:cs typeface="Calibri"/>
                <a:sym typeface="Calibri"/>
              </a:rPr>
              <a:t>Most reproducibility defects are reported by </a:t>
            </a:r>
            <a:r>
              <a:rPr b="1" lang="en-US" sz="2244">
                <a:solidFill>
                  <a:srgbClr val="262626"/>
                </a:solidFill>
                <a:latin typeface="Calibri"/>
                <a:ea typeface="Calibri"/>
                <a:cs typeface="Calibri"/>
                <a:sym typeface="Calibri"/>
              </a:rPr>
              <a:t>re-users</a:t>
            </a:r>
            <a:endParaRPr b="1"/>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pic>
        <p:nvPicPr>
          <p:cNvPr id="587" name="Google Shape;587;g30f2ce8d5fa_0_124"/>
          <p:cNvPicPr preferRelativeResize="0"/>
          <p:nvPr/>
        </p:nvPicPr>
        <p:blipFill>
          <a:blip r:embed="rId3">
            <a:alphaModFix/>
          </a:blip>
          <a:stretch>
            <a:fillRect/>
          </a:stretch>
        </p:blipFill>
        <p:spPr>
          <a:xfrm>
            <a:off x="747750" y="666750"/>
            <a:ext cx="6319800" cy="4327849"/>
          </a:xfrm>
          <a:prstGeom prst="rect">
            <a:avLst/>
          </a:prstGeom>
          <a:noFill/>
          <a:ln>
            <a:noFill/>
          </a:ln>
        </p:spPr>
      </p:pic>
      <p:sp>
        <p:nvSpPr>
          <p:cNvPr id="588" name="Google Shape;588;g30f2ce8d5fa_0_124"/>
          <p:cNvSpPr txBox="1"/>
          <p:nvPr>
            <p:ph type="title"/>
          </p:nvPr>
        </p:nvSpPr>
        <p:spPr>
          <a:xfrm>
            <a:off x="285750" y="69775"/>
            <a:ext cx="91440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RQ2 General Programming Defect Types: </a:t>
            </a:r>
            <a:r>
              <a:rPr lang="en-US" sz="2000"/>
              <a:t>four categories cover most of the defects</a:t>
            </a:r>
            <a:endParaRPr b="1" sz="2000"/>
          </a:p>
        </p:txBody>
      </p:sp>
      <p:sp>
        <p:nvSpPr>
          <p:cNvPr id="589" name="Google Shape;589;g30f2ce8d5fa_0_12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sp>
        <p:nvSpPr>
          <p:cNvPr id="590" name="Google Shape;590;g30f2ce8d5fa_0_124"/>
          <p:cNvSpPr txBox="1"/>
          <p:nvPr/>
        </p:nvSpPr>
        <p:spPr>
          <a:xfrm>
            <a:off x="133350" y="666750"/>
            <a:ext cx="853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p>
        </p:txBody>
      </p:sp>
      <p:sp>
        <p:nvSpPr>
          <p:cNvPr id="591" name="Google Shape;591;g30f2ce8d5fa_0_124"/>
          <p:cNvSpPr/>
          <p:nvPr/>
        </p:nvSpPr>
        <p:spPr>
          <a:xfrm>
            <a:off x="914400" y="4029075"/>
            <a:ext cx="1704900" cy="2742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92" name="Google Shape;592;g30f2ce8d5fa_0_124"/>
          <p:cNvSpPr/>
          <p:nvPr/>
        </p:nvSpPr>
        <p:spPr>
          <a:xfrm>
            <a:off x="3055200" y="4029075"/>
            <a:ext cx="1964400" cy="21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93" name="Google Shape;593;g30f2ce8d5fa_0_124"/>
          <p:cNvSpPr/>
          <p:nvPr/>
        </p:nvSpPr>
        <p:spPr>
          <a:xfrm>
            <a:off x="3055200" y="4303275"/>
            <a:ext cx="1611900" cy="21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594" name="Google Shape;594;g30f2ce8d5fa_0_124"/>
          <p:cNvSpPr/>
          <p:nvPr/>
        </p:nvSpPr>
        <p:spPr>
          <a:xfrm>
            <a:off x="5103000" y="4303275"/>
            <a:ext cx="1554900" cy="211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30f2ce8d5fa_0_138"/>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Autofit/>
          </a:bodyPr>
          <a:lstStyle/>
          <a:p>
            <a:pPr indent="0" lvl="0" marL="0" rtl="0" algn="l">
              <a:spcBef>
                <a:spcPts val="0"/>
              </a:spcBef>
              <a:spcAft>
                <a:spcPts val="0"/>
              </a:spcAft>
              <a:buClr>
                <a:schemeClr val="dk1"/>
              </a:buClr>
              <a:buSzPts val="1100"/>
              <a:buFont typeface="Arial"/>
              <a:buNone/>
            </a:pPr>
            <a:r>
              <a:rPr b="1" lang="en-US" sz="2000"/>
              <a:t>DL-specific Defect Types: </a:t>
            </a:r>
            <a:r>
              <a:rPr lang="en-US" sz="2000"/>
              <a:t>notably different causes in different stages</a:t>
            </a:r>
            <a:endParaRPr b="1" sz="2000"/>
          </a:p>
        </p:txBody>
      </p:sp>
      <p:sp>
        <p:nvSpPr>
          <p:cNvPr id="601" name="Google Shape;601;g30f2ce8d5fa_0_138"/>
          <p:cNvSpPr txBox="1"/>
          <p:nvPr/>
        </p:nvSpPr>
        <p:spPr>
          <a:xfrm>
            <a:off x="133350" y="666750"/>
            <a:ext cx="8534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900"/>
          </a:p>
        </p:txBody>
      </p:sp>
      <p:pic>
        <p:nvPicPr>
          <p:cNvPr id="602" name="Google Shape;602;g30f2ce8d5fa_0_138"/>
          <p:cNvPicPr preferRelativeResize="0"/>
          <p:nvPr/>
        </p:nvPicPr>
        <p:blipFill>
          <a:blip r:embed="rId3">
            <a:alphaModFix/>
          </a:blip>
          <a:stretch>
            <a:fillRect/>
          </a:stretch>
        </p:blipFill>
        <p:spPr>
          <a:xfrm>
            <a:off x="1314363" y="666750"/>
            <a:ext cx="6172374" cy="4292849"/>
          </a:xfrm>
          <a:prstGeom prst="rect">
            <a:avLst/>
          </a:prstGeom>
          <a:noFill/>
          <a:ln>
            <a:noFill/>
          </a:ln>
        </p:spPr>
      </p:pic>
      <p:sp>
        <p:nvSpPr>
          <p:cNvPr id="603" name="Google Shape;603;g30f2ce8d5fa_0_138"/>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
          <p:cNvSpPr txBox="1"/>
          <p:nvPr>
            <p:ph type="title"/>
          </p:nvPr>
        </p:nvSpPr>
        <p:spPr>
          <a:xfrm>
            <a:off x="685800" y="2060973"/>
            <a:ext cx="7772400" cy="1021556"/>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000"/>
              <a:buFont typeface="Calibri"/>
              <a:buNone/>
            </a:pPr>
            <a:r>
              <a:rPr lang="en-US" sz="5000"/>
              <a:t>Background and Motivation</a:t>
            </a:r>
            <a:endParaRPr sz="5000"/>
          </a:p>
        </p:txBody>
      </p:sp>
      <p:sp>
        <p:nvSpPr>
          <p:cNvPr id="289" name="Google Shape;289;p3"/>
          <p:cNvSpPr txBox="1"/>
          <p:nvPr>
            <p:ph idx="12" type="sldNum"/>
          </p:nvPr>
        </p:nvSpPr>
        <p:spPr>
          <a:xfrm>
            <a:off x="81809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30f2ce8d5fa_0_99"/>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spcBef>
                <a:spcPts val="0"/>
              </a:spcBef>
              <a:spcAft>
                <a:spcPts val="0"/>
              </a:spcAft>
              <a:buClr>
                <a:schemeClr val="dk1"/>
              </a:buClr>
              <a:buSzPct val="56410"/>
              <a:buFont typeface="Arial"/>
              <a:buNone/>
            </a:pPr>
            <a:r>
              <a:rPr b="1" lang="en-US"/>
              <a:t>RQ5  DL Reengineering Challenges</a:t>
            </a:r>
            <a:endParaRPr/>
          </a:p>
        </p:txBody>
      </p:sp>
      <p:sp>
        <p:nvSpPr>
          <p:cNvPr id="610" name="Google Shape;610;g30f2ce8d5fa_0_99"/>
          <p:cNvSpPr txBox="1"/>
          <p:nvPr/>
        </p:nvSpPr>
        <p:spPr>
          <a:xfrm>
            <a:off x="357150" y="557250"/>
            <a:ext cx="8429700" cy="3724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rgbClr val="262626"/>
              </a:buClr>
              <a:buSzPts val="2200"/>
              <a:buFont typeface="Calibri"/>
              <a:buAutoNum type="arabicPeriod"/>
            </a:pPr>
            <a:r>
              <a:rPr b="1" lang="en-US" sz="2200">
                <a:solidFill>
                  <a:srgbClr val="262626"/>
                </a:solidFill>
                <a:latin typeface="Calibri"/>
                <a:ea typeface="Calibri"/>
                <a:cs typeface="Calibri"/>
                <a:sym typeface="Calibri"/>
              </a:rPr>
              <a:t>Model operationalization</a:t>
            </a:r>
            <a:endParaRPr b="1" sz="22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“Understanding the previous work is often the most difficult part ...translating that information and transmitting that information in an efficient way can be very hard”</a:t>
            </a:r>
            <a:endParaRPr i="1" sz="1800">
              <a:solidFill>
                <a:srgbClr val="262626"/>
              </a:solidFill>
              <a:latin typeface="Calibri"/>
              <a:ea typeface="Calibri"/>
              <a:cs typeface="Calibri"/>
              <a:sym typeface="Calibri"/>
            </a:endParaRPr>
          </a:p>
          <a:p>
            <a:pPr indent="-368300" lvl="0" marL="457200" rtl="0" algn="l">
              <a:spcBef>
                <a:spcPts val="0"/>
              </a:spcBef>
              <a:spcAft>
                <a:spcPts val="0"/>
              </a:spcAft>
              <a:buClr>
                <a:srgbClr val="262626"/>
              </a:buClr>
              <a:buSzPts val="2200"/>
              <a:buFont typeface="Calibri"/>
              <a:buAutoNum type="arabicPeriod"/>
            </a:pPr>
            <a:r>
              <a:rPr b="1" lang="en-US" sz="2200">
                <a:solidFill>
                  <a:srgbClr val="262626"/>
                </a:solidFill>
                <a:latin typeface="Calibri"/>
                <a:ea typeface="Calibri"/>
                <a:cs typeface="Calibri"/>
                <a:sym typeface="Calibri"/>
              </a:rPr>
              <a:t>Performance Debugging</a:t>
            </a:r>
            <a:endParaRPr b="1" sz="22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“Performance bugs are silent bugs. You will never know what happened until it goes to deployment.”</a:t>
            </a:r>
            <a:endParaRPr i="1" sz="1800">
              <a:solidFill>
                <a:srgbClr val="262626"/>
              </a:solidFill>
              <a:latin typeface="Calibri"/>
              <a:ea typeface="Calibri"/>
              <a:cs typeface="Calibri"/>
              <a:sym typeface="Calibri"/>
            </a:endParaRPr>
          </a:p>
          <a:p>
            <a:pPr indent="-368300" lvl="0" marL="457200" rtl="0" algn="l">
              <a:spcBef>
                <a:spcPts val="0"/>
              </a:spcBef>
              <a:spcAft>
                <a:spcPts val="0"/>
              </a:spcAft>
              <a:buClr>
                <a:srgbClr val="262626"/>
              </a:buClr>
              <a:buSzPts val="2200"/>
              <a:buFont typeface="Calibri"/>
              <a:buAutoNum type="arabicPeriod"/>
            </a:pPr>
            <a:r>
              <a:rPr b="1" lang="en-US" sz="2200">
                <a:solidFill>
                  <a:srgbClr val="262626"/>
                </a:solidFill>
                <a:latin typeface="Calibri"/>
                <a:ea typeface="Calibri"/>
                <a:cs typeface="Calibri"/>
                <a:sym typeface="Calibri"/>
              </a:rPr>
              <a:t>Portability of DL Operations</a:t>
            </a:r>
            <a:endParaRPr b="1" sz="22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“The biggest problem that we encounter now is that some methods will depend on certain versions of the software...When you modify the version, it will not be reproducible”</a:t>
            </a:r>
            <a:endParaRPr i="1" sz="1800">
              <a:solidFill>
                <a:srgbClr val="262626"/>
              </a:solidFill>
              <a:latin typeface="Calibri"/>
              <a:ea typeface="Calibri"/>
              <a:cs typeface="Calibri"/>
              <a:sym typeface="Calibri"/>
            </a:endParaRPr>
          </a:p>
          <a:p>
            <a:pPr indent="-368300" lvl="0" marL="457200" rtl="0" algn="l">
              <a:spcBef>
                <a:spcPts val="0"/>
              </a:spcBef>
              <a:spcAft>
                <a:spcPts val="0"/>
              </a:spcAft>
              <a:buClr>
                <a:srgbClr val="262626"/>
              </a:buClr>
              <a:buSzPts val="2200"/>
              <a:buFont typeface="Calibri"/>
              <a:buAutoNum type="arabicPeriod"/>
            </a:pPr>
            <a:r>
              <a:rPr b="1" lang="en-US" sz="2200">
                <a:solidFill>
                  <a:srgbClr val="262626"/>
                </a:solidFill>
                <a:latin typeface="Calibri"/>
                <a:ea typeface="Calibri"/>
                <a:cs typeface="Calibri"/>
                <a:sym typeface="Calibri"/>
              </a:rPr>
              <a:t>Customized Data Pipeline</a:t>
            </a:r>
            <a:endParaRPr sz="22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“[Data pipeline] is the most challenging part because it’s not like there’s a formula of things that you can do...When it comes to data pipeline, it’s more of an art than science”</a:t>
            </a:r>
            <a:endParaRPr i="1" sz="1800">
              <a:solidFill>
                <a:srgbClr val="262626"/>
              </a:solidFill>
              <a:latin typeface="Calibri"/>
              <a:ea typeface="Calibri"/>
              <a:cs typeface="Calibri"/>
              <a:sym typeface="Calibri"/>
            </a:endParaRPr>
          </a:p>
        </p:txBody>
      </p:sp>
      <p:sp>
        <p:nvSpPr>
          <p:cNvPr id="611" name="Google Shape;611;g30f2ce8d5fa_0_99"/>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0">
                                            <p:txEl>
                                              <p:pRg end="7" st="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g30f2ce8d5fa_0_106"/>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spcBef>
                <a:spcPts val="0"/>
              </a:spcBef>
              <a:spcAft>
                <a:spcPts val="0"/>
              </a:spcAft>
              <a:buClr>
                <a:schemeClr val="dk1"/>
              </a:buClr>
              <a:buSzPct val="56410"/>
              <a:buFont typeface="Arial"/>
              <a:buNone/>
            </a:pPr>
            <a:r>
              <a:rPr b="1" lang="en-US"/>
              <a:t>RQ5 — DL Reengineering Practices</a:t>
            </a:r>
            <a:endParaRPr b="1"/>
          </a:p>
        </p:txBody>
      </p:sp>
      <p:sp>
        <p:nvSpPr>
          <p:cNvPr id="618" name="Google Shape;618;g30f2ce8d5fa_0_106"/>
          <p:cNvSpPr txBox="1"/>
          <p:nvPr/>
        </p:nvSpPr>
        <p:spPr>
          <a:xfrm>
            <a:off x="357150" y="619125"/>
            <a:ext cx="8429700" cy="3724200"/>
          </a:xfrm>
          <a:prstGeom prst="rect">
            <a:avLst/>
          </a:prstGeom>
          <a:noFill/>
          <a:ln>
            <a:noFill/>
          </a:ln>
        </p:spPr>
        <p:txBody>
          <a:bodyPr anchorCtr="0" anchor="t" bIns="91425" lIns="91425" spcFirstLastPara="1" rIns="91425" wrap="square" tIns="91425">
            <a:noAutofit/>
          </a:bodyPr>
          <a:lstStyle/>
          <a:p>
            <a:pPr indent="-361950" lvl="0" marL="457200" rtl="0" algn="l">
              <a:spcBef>
                <a:spcPts val="0"/>
              </a:spcBef>
              <a:spcAft>
                <a:spcPts val="0"/>
              </a:spcAft>
              <a:buClr>
                <a:srgbClr val="262626"/>
              </a:buClr>
              <a:buSzPts val="2100"/>
              <a:buFont typeface="Calibri"/>
              <a:buAutoNum type="arabicPeriod"/>
            </a:pPr>
            <a:r>
              <a:rPr b="1" lang="en-US" sz="2100">
                <a:solidFill>
                  <a:srgbClr val="262626"/>
                </a:solidFill>
                <a:latin typeface="Calibri"/>
                <a:ea typeface="Calibri"/>
                <a:cs typeface="Calibri"/>
                <a:sym typeface="Calibri"/>
              </a:rPr>
              <a:t>Start from interface</a:t>
            </a:r>
            <a:endParaRPr b="1" sz="21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“We will define the API for our own interface first. In such case, if something goes wrong during the CI, we will easily localize the defect.”</a:t>
            </a:r>
            <a:endParaRPr i="1" sz="18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“We look for implementations which are very quick to start with, which have a very good API to start”</a:t>
            </a:r>
            <a:endParaRPr i="1" sz="1800">
              <a:solidFill>
                <a:srgbClr val="262626"/>
              </a:solidFill>
              <a:latin typeface="Calibri"/>
              <a:ea typeface="Calibri"/>
              <a:cs typeface="Calibri"/>
              <a:sym typeface="Calibri"/>
            </a:endParaRPr>
          </a:p>
          <a:p>
            <a:pPr indent="-361950" lvl="0" marL="457200" rtl="0" algn="l">
              <a:spcBef>
                <a:spcPts val="0"/>
              </a:spcBef>
              <a:spcAft>
                <a:spcPts val="0"/>
              </a:spcAft>
              <a:buClr>
                <a:srgbClr val="262626"/>
              </a:buClr>
              <a:buSzPts val="2100"/>
              <a:buFont typeface="Calibri"/>
              <a:buAutoNum type="arabicPeriod"/>
            </a:pPr>
            <a:r>
              <a:rPr b="1" lang="en-US" sz="2100">
                <a:solidFill>
                  <a:srgbClr val="262626"/>
                </a:solidFill>
                <a:latin typeface="Calibri"/>
                <a:ea typeface="Calibri"/>
                <a:cs typeface="Calibri"/>
                <a:sym typeface="Calibri"/>
              </a:rPr>
              <a:t>Testing</a:t>
            </a:r>
            <a:endParaRPr b="1" sz="21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“Unit testing is easier than always trying to differentiate your test and match it with some other model”</a:t>
            </a:r>
            <a:endParaRPr i="1" sz="18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“One of the big challenges is that the data pipeline is not deterministic, it’s random. So it’s hard to make test cases for it nor to see if it matches the digital limitation”</a:t>
            </a:r>
            <a:endParaRPr i="1" sz="1800">
              <a:solidFill>
                <a:srgbClr val="262626"/>
              </a:solidFill>
              <a:latin typeface="Calibri"/>
              <a:ea typeface="Calibri"/>
              <a:cs typeface="Calibri"/>
              <a:sym typeface="Calibri"/>
            </a:endParaRPr>
          </a:p>
          <a:p>
            <a:pPr indent="-361950" lvl="0" marL="457200" rtl="0" algn="l">
              <a:spcBef>
                <a:spcPts val="0"/>
              </a:spcBef>
              <a:spcAft>
                <a:spcPts val="0"/>
              </a:spcAft>
              <a:buClr>
                <a:srgbClr val="262626"/>
              </a:buClr>
              <a:buSzPts val="2100"/>
              <a:buFont typeface="Calibri"/>
              <a:buAutoNum type="arabicPeriod"/>
            </a:pPr>
            <a:r>
              <a:rPr b="1" lang="en-US" sz="2100">
                <a:solidFill>
                  <a:srgbClr val="262626"/>
                </a:solidFill>
                <a:latin typeface="Calibri"/>
                <a:ea typeface="Calibri"/>
                <a:cs typeface="Calibri"/>
                <a:sym typeface="Calibri"/>
              </a:rPr>
              <a:t>Performance Debugging</a:t>
            </a:r>
            <a:endParaRPr b="1" sz="21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“The biggest thing is logging the accuracy after every single change”</a:t>
            </a:r>
            <a:endParaRPr i="1" sz="1800">
              <a:solidFill>
                <a:srgbClr val="262626"/>
              </a:solidFill>
              <a:latin typeface="Calibri"/>
              <a:ea typeface="Calibri"/>
              <a:cs typeface="Calibri"/>
              <a:sym typeface="Calibri"/>
            </a:endParaRPr>
          </a:p>
          <a:p>
            <a:pPr indent="-342900" lvl="1" marL="914400" rtl="0" algn="l">
              <a:spcBef>
                <a:spcPts val="0"/>
              </a:spcBef>
              <a:spcAft>
                <a:spcPts val="0"/>
              </a:spcAft>
              <a:buClr>
                <a:srgbClr val="262626"/>
              </a:buClr>
              <a:buSzPts val="1800"/>
              <a:buFont typeface="Calibri"/>
              <a:buAutoNum type="alphaLcPeriod"/>
            </a:pPr>
            <a:r>
              <a:rPr i="1" lang="en-US" sz="1800">
                <a:solidFill>
                  <a:srgbClr val="262626"/>
                </a:solidFill>
                <a:latin typeface="Calibri"/>
                <a:ea typeface="Calibri"/>
                <a:cs typeface="Calibri"/>
                <a:sym typeface="Calibri"/>
              </a:rPr>
              <a:t>“If your data format is complicated, then the code around it would also be complicated and it would, eventually, lead to some hard to detect bugs.”</a:t>
            </a:r>
            <a:endParaRPr i="1" sz="1800">
              <a:solidFill>
                <a:srgbClr val="262626"/>
              </a:solidFill>
              <a:latin typeface="Calibri"/>
              <a:ea typeface="Calibri"/>
              <a:cs typeface="Calibri"/>
              <a:sym typeface="Calibri"/>
            </a:endParaRPr>
          </a:p>
        </p:txBody>
      </p:sp>
      <p:sp>
        <p:nvSpPr>
          <p:cNvPr id="619" name="Google Shape;619;g30f2ce8d5fa_0_106"/>
          <p:cNvSpPr/>
          <p:nvPr>
            <p:ph idx="12" type="sldNum"/>
          </p:nvPr>
        </p:nvSpPr>
        <p:spPr>
          <a:xfrm>
            <a:off x="8361860" y="4843130"/>
            <a:ext cx="365700" cy="274200"/>
          </a:xfrm>
          <a:prstGeom prst="ellipse">
            <a:avLst/>
          </a:prstGeom>
        </p:spPr>
        <p:txBody>
          <a:bodyPr anchorCtr="0" anchor="ctr" bIns="45700" lIns="18275" spcFirstLastPara="1" rIns="18275" wrap="square" tIns="45700">
            <a:noAutofit/>
          </a:bodyPr>
          <a:lstStyle/>
          <a:p>
            <a:pPr indent="0" lvl="0" marL="0" rtl="0" algn="ctr">
              <a:spcBef>
                <a:spcPts val="0"/>
              </a:spcBef>
              <a:spcAft>
                <a:spcPts val="0"/>
              </a:spcAft>
              <a:buClr>
                <a:srgbClr val="000000"/>
              </a:buClr>
              <a:buSzPts val="750"/>
              <a:buFont typeface="Arial"/>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8">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g30e76d3f760_0_24"/>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spcBef>
                <a:spcPts val="0"/>
              </a:spcBef>
              <a:spcAft>
                <a:spcPts val="0"/>
              </a:spcAft>
              <a:buClr>
                <a:schemeClr val="dk1"/>
              </a:buClr>
              <a:buSzPct val="36666"/>
              <a:buFont typeface="Arial"/>
              <a:buNone/>
            </a:pPr>
            <a:r>
              <a:rPr b="1" lang="en-US"/>
              <a:t>RQ1 — Manifestation</a:t>
            </a:r>
            <a:r>
              <a:rPr lang="en-US"/>
              <a:t>: </a:t>
            </a:r>
            <a:r>
              <a:rPr lang="en-US" sz="2200"/>
              <a:t>most defects are identified in user “forks”</a:t>
            </a:r>
            <a:endParaRPr sz="3000"/>
          </a:p>
        </p:txBody>
      </p:sp>
      <p:sp>
        <p:nvSpPr>
          <p:cNvPr id="626" name="Google Shape;626;g30e76d3f760_0_2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pic>
        <p:nvPicPr>
          <p:cNvPr id="627" name="Google Shape;627;g30e76d3f760_0_24"/>
          <p:cNvPicPr preferRelativeResize="0"/>
          <p:nvPr/>
        </p:nvPicPr>
        <p:blipFill>
          <a:blip r:embed="rId3">
            <a:alphaModFix/>
          </a:blip>
          <a:stretch>
            <a:fillRect/>
          </a:stretch>
        </p:blipFill>
        <p:spPr>
          <a:xfrm>
            <a:off x="993838" y="1323050"/>
            <a:ext cx="6813425" cy="3340175"/>
          </a:xfrm>
          <a:prstGeom prst="rect">
            <a:avLst/>
          </a:prstGeom>
          <a:noFill/>
          <a:ln>
            <a:noFill/>
          </a:ln>
        </p:spPr>
      </p:pic>
      <p:sp>
        <p:nvSpPr>
          <p:cNvPr id="628" name="Google Shape;628;g30e76d3f760_0_24"/>
          <p:cNvSpPr txBox="1"/>
          <p:nvPr/>
        </p:nvSpPr>
        <p:spPr>
          <a:xfrm>
            <a:off x="133350" y="666750"/>
            <a:ext cx="853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cxnSp>
        <p:nvCxnSpPr>
          <p:cNvPr id="629" name="Google Shape;629;g30e76d3f760_0_24"/>
          <p:cNvCxnSpPr/>
          <p:nvPr/>
        </p:nvCxnSpPr>
        <p:spPr>
          <a:xfrm>
            <a:off x="1551000" y="989825"/>
            <a:ext cx="561900" cy="581100"/>
          </a:xfrm>
          <a:prstGeom prst="straightConnector1">
            <a:avLst/>
          </a:prstGeom>
          <a:noFill/>
          <a:ln cap="flat" cmpd="sng" w="28575">
            <a:solidFill>
              <a:srgbClr val="FF0000"/>
            </a:solidFill>
            <a:prstDash val="solid"/>
            <a:round/>
            <a:headEnd len="med" w="med" type="none"/>
            <a:tailEnd len="med" w="med" type="triangle"/>
          </a:ln>
        </p:spPr>
      </p:cxnSp>
      <p:cxnSp>
        <p:nvCxnSpPr>
          <p:cNvPr id="630" name="Google Shape;630;g30e76d3f760_0_24"/>
          <p:cNvCxnSpPr/>
          <p:nvPr/>
        </p:nvCxnSpPr>
        <p:spPr>
          <a:xfrm flipH="1">
            <a:off x="6062300" y="989825"/>
            <a:ext cx="209700" cy="4572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5" name="Shape 635"/>
        <p:cNvGrpSpPr/>
        <p:nvPr/>
      </p:nvGrpSpPr>
      <p:grpSpPr>
        <a:xfrm>
          <a:off x="0" y="0"/>
          <a:ext cx="0" cy="0"/>
          <a:chOff x="0" y="0"/>
          <a:chExt cx="0" cy="0"/>
        </a:xfrm>
      </p:grpSpPr>
      <p:sp>
        <p:nvSpPr>
          <p:cNvPr id="636" name="Google Shape;636;g30e76d3f760_0_4"/>
          <p:cNvSpPr txBox="1"/>
          <p:nvPr>
            <p:ph type="title"/>
          </p:nvPr>
        </p:nvSpPr>
        <p:spPr>
          <a:xfrm>
            <a:off x="277148" y="88822"/>
            <a:ext cx="8043900" cy="478500"/>
          </a:xfrm>
          <a:prstGeom prst="rect">
            <a:avLst/>
          </a:prstGeom>
          <a:noFill/>
          <a:ln>
            <a:noFill/>
          </a:ln>
        </p:spPr>
        <p:txBody>
          <a:bodyPr anchorCtr="0" anchor="ctr" bIns="182875" lIns="182875" spcFirstLastPara="1" rIns="182875" wrap="square" tIns="182875">
            <a:normAutofit fontScale="90000"/>
          </a:bodyPr>
          <a:lstStyle/>
          <a:p>
            <a:pPr indent="0" lvl="0" marL="0" rtl="0" algn="l">
              <a:lnSpc>
                <a:spcPct val="90000"/>
              </a:lnSpc>
              <a:spcBef>
                <a:spcPts val="0"/>
              </a:spcBef>
              <a:spcAft>
                <a:spcPts val="0"/>
              </a:spcAft>
              <a:buClr>
                <a:srgbClr val="262626"/>
              </a:buClr>
              <a:buSzPct val="63333"/>
              <a:buFont typeface="Calibri"/>
              <a:buNone/>
            </a:pPr>
            <a:r>
              <a:rPr lang="en-US" sz="3000"/>
              <a:t>Method of Theme 1 - </a:t>
            </a:r>
            <a:r>
              <a:rPr lang="en-US" sz="3300"/>
              <a:t>Quantitative Study (RQ1-RQ4)</a:t>
            </a:r>
            <a:endParaRPr sz="3300"/>
          </a:p>
        </p:txBody>
      </p:sp>
      <p:sp>
        <p:nvSpPr>
          <p:cNvPr id="637" name="Google Shape;637;g30e76d3f760_0_4"/>
          <p:cNvSpPr/>
          <p:nvPr>
            <p:ph idx="12" type="sldNum"/>
          </p:nvPr>
        </p:nvSpPr>
        <p:spPr>
          <a:xfrm>
            <a:off x="8361860" y="4843130"/>
            <a:ext cx="365700" cy="274200"/>
          </a:xfrm>
          <a:prstGeom prst="ellipse">
            <a:avLst/>
          </a:prstGeom>
          <a:noFill/>
          <a:ln>
            <a:noFill/>
          </a:ln>
        </p:spPr>
        <p:txBody>
          <a:bodyPr anchorCtr="0" anchor="ctr" bIns="45700" lIns="18275" spcFirstLastPara="1" rIns="18275" wrap="square" tIns="45700">
            <a:noAutofit/>
          </a:bodyPr>
          <a:lstStyle/>
          <a:p>
            <a:pPr indent="0" lvl="0" marL="0" rtl="0" algn="ctr">
              <a:lnSpc>
                <a:spcPct val="100000"/>
              </a:lnSpc>
              <a:spcBef>
                <a:spcPts val="0"/>
              </a:spcBef>
              <a:spcAft>
                <a:spcPts val="0"/>
              </a:spcAft>
              <a:buClr>
                <a:srgbClr val="000000"/>
              </a:buClr>
              <a:buSzPts val="1300"/>
              <a:buFont typeface="Arial"/>
              <a:buNone/>
            </a:pPr>
            <a:fld id="{00000000-1234-1234-1234-123412341234}" type="slidenum">
              <a:rPr lang="en-US" sz="1300"/>
              <a:t>‹#›</a:t>
            </a:fld>
            <a:endParaRPr sz="1300"/>
          </a:p>
        </p:txBody>
      </p:sp>
      <p:sp>
        <p:nvSpPr>
          <p:cNvPr id="638" name="Google Shape;638;g30e76d3f760_0_4"/>
          <p:cNvSpPr txBox="1"/>
          <p:nvPr/>
        </p:nvSpPr>
        <p:spPr>
          <a:xfrm>
            <a:off x="311700" y="695475"/>
            <a:ext cx="8384700" cy="30507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Clr>
                <a:srgbClr val="000000"/>
              </a:buClr>
              <a:buSzPts val="2200"/>
              <a:buChar char="●"/>
            </a:pPr>
            <a:r>
              <a:rPr lang="en-US" sz="2200">
                <a:solidFill>
                  <a:srgbClr val="000000"/>
                </a:solidFill>
              </a:rPr>
              <a:t>8 Zoo repos + 1</a:t>
            </a:r>
            <a:r>
              <a:rPr lang="en-US" sz="2200"/>
              <a:t>9</a:t>
            </a:r>
            <a:r>
              <a:rPr lang="en-US" sz="2200">
                <a:solidFill>
                  <a:srgbClr val="000000"/>
                </a:solidFill>
              </a:rPr>
              <a:t> Solo repos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34</a:t>
            </a:r>
            <a:r>
              <a:rPr lang="en-US" sz="2200"/>
              <a:t>8</a:t>
            </a:r>
            <a:r>
              <a:rPr lang="en-US" sz="2200">
                <a:solidFill>
                  <a:srgbClr val="000000"/>
                </a:solidFill>
              </a:rPr>
              <a:t> reengineering defects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Stars ranged from 1.8K to 71.8K</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All had at least 300 forks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 Closed issues ranged from 53 </a:t>
            </a:r>
            <a:r>
              <a:rPr lang="en-US" sz="2200"/>
              <a:t>– </a:t>
            </a:r>
            <a:r>
              <a:rPr lang="en-US" sz="2200">
                <a:solidFill>
                  <a:srgbClr val="000000"/>
                </a:solidFill>
              </a:rPr>
              <a:t>5560</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78% (3</a:t>
            </a:r>
            <a:r>
              <a:rPr lang="en-US" sz="2200"/>
              <a:t>34</a:t>
            </a:r>
            <a:r>
              <a:rPr lang="en-US" sz="2200">
                <a:solidFill>
                  <a:srgbClr val="000000"/>
                </a:solidFill>
              </a:rPr>
              <a:t>/4</a:t>
            </a:r>
            <a:r>
              <a:rPr lang="en-US" sz="2200"/>
              <a:t>27</a:t>
            </a:r>
            <a:r>
              <a:rPr lang="en-US" sz="2200">
                <a:solidFill>
                  <a:srgbClr val="000000"/>
                </a:solidFill>
              </a:rPr>
              <a:t>) samples are reengineering issues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t>334</a:t>
            </a:r>
            <a:r>
              <a:rPr lang="en-US" sz="2200">
                <a:solidFill>
                  <a:srgbClr val="000000"/>
                </a:solidFill>
              </a:rPr>
              <a:t> issues -&gt; </a:t>
            </a:r>
            <a:r>
              <a:rPr lang="en-US" sz="2200"/>
              <a:t>348</a:t>
            </a:r>
            <a:r>
              <a:rPr lang="en-US" sz="2200">
                <a:solidFill>
                  <a:srgbClr val="000000"/>
                </a:solidFill>
              </a:rPr>
              <a:t> defects</a:t>
            </a:r>
            <a:endParaRPr sz="2200">
              <a:solidFill>
                <a:srgbClr val="000000"/>
              </a:solidFill>
            </a:endParaRPr>
          </a:p>
          <a:p>
            <a:pPr indent="-368300" lvl="0" marL="457200" rtl="0" algn="l">
              <a:lnSpc>
                <a:spcPct val="115000"/>
              </a:lnSpc>
              <a:spcBef>
                <a:spcPts val="0"/>
              </a:spcBef>
              <a:spcAft>
                <a:spcPts val="0"/>
              </a:spcAft>
              <a:buClr>
                <a:srgbClr val="000000"/>
              </a:buClr>
              <a:buSzPts val="2200"/>
              <a:buChar char="●"/>
            </a:pPr>
            <a:r>
              <a:rPr lang="en-US" sz="2200">
                <a:solidFill>
                  <a:srgbClr val="000000"/>
                </a:solidFill>
              </a:rPr>
              <a:t>Adapt prior taxonomies to categorize the issues</a:t>
            </a:r>
            <a:endParaRPr sz="2200">
              <a:solidFill>
                <a:srgbClr val="000000"/>
              </a:solidFill>
            </a:endParaRPr>
          </a:p>
          <a:p>
            <a:pPr indent="0" lvl="0" marL="0" rtl="0" algn="l">
              <a:lnSpc>
                <a:spcPct val="115000"/>
              </a:lnSpc>
              <a:spcBef>
                <a:spcPts val="1200"/>
              </a:spcBef>
              <a:spcAft>
                <a:spcPts val="1200"/>
              </a:spcAft>
              <a:buNone/>
            </a:pPr>
            <a:r>
              <a:t/>
            </a:r>
            <a:endParaRPr sz="2200">
              <a:solidFill>
                <a:srgbClr val="000000"/>
              </a:solidFill>
            </a:endParaRPr>
          </a:p>
        </p:txBody>
      </p:sp>
      <p:grpSp>
        <p:nvGrpSpPr>
          <p:cNvPr id="639" name="Google Shape;639;g30e76d3f760_0_4"/>
          <p:cNvGrpSpPr/>
          <p:nvPr/>
        </p:nvGrpSpPr>
        <p:grpSpPr>
          <a:xfrm>
            <a:off x="153950" y="3871917"/>
            <a:ext cx="8836112" cy="745831"/>
            <a:chOff x="304800" y="3399330"/>
            <a:chExt cx="9150903" cy="772402"/>
          </a:xfrm>
        </p:grpSpPr>
        <p:pic>
          <p:nvPicPr>
            <p:cNvPr id="640" name="Google Shape;640;g30e76d3f760_0_4"/>
            <p:cNvPicPr preferRelativeResize="0"/>
            <p:nvPr/>
          </p:nvPicPr>
          <p:blipFill>
            <a:blip r:embed="rId3">
              <a:alphaModFix/>
            </a:blip>
            <a:stretch>
              <a:fillRect/>
            </a:stretch>
          </p:blipFill>
          <p:spPr>
            <a:xfrm>
              <a:off x="311700" y="4002068"/>
              <a:ext cx="9144003" cy="169664"/>
            </a:xfrm>
            <a:prstGeom prst="rect">
              <a:avLst/>
            </a:prstGeom>
            <a:noFill/>
            <a:ln>
              <a:noFill/>
            </a:ln>
          </p:spPr>
        </p:pic>
        <p:pic>
          <p:nvPicPr>
            <p:cNvPr id="641" name="Google Shape;641;g30e76d3f760_0_4"/>
            <p:cNvPicPr preferRelativeResize="0"/>
            <p:nvPr/>
          </p:nvPicPr>
          <p:blipFill>
            <a:blip r:embed="rId4">
              <a:alphaModFix/>
            </a:blip>
            <a:stretch>
              <a:fillRect/>
            </a:stretch>
          </p:blipFill>
          <p:spPr>
            <a:xfrm>
              <a:off x="311700" y="3832418"/>
              <a:ext cx="9144003" cy="169664"/>
            </a:xfrm>
            <a:prstGeom prst="rect">
              <a:avLst/>
            </a:prstGeom>
            <a:noFill/>
            <a:ln>
              <a:noFill/>
            </a:ln>
          </p:spPr>
        </p:pic>
        <p:pic>
          <p:nvPicPr>
            <p:cNvPr id="642" name="Google Shape;642;g30e76d3f760_0_4"/>
            <p:cNvPicPr preferRelativeResize="0"/>
            <p:nvPr/>
          </p:nvPicPr>
          <p:blipFill>
            <a:blip r:embed="rId5">
              <a:alphaModFix/>
            </a:blip>
            <a:stretch>
              <a:fillRect/>
            </a:stretch>
          </p:blipFill>
          <p:spPr>
            <a:xfrm>
              <a:off x="304800" y="3399330"/>
              <a:ext cx="9144003" cy="43309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g5505122360270894_467"/>
          <p:cNvPicPr preferRelativeResize="0"/>
          <p:nvPr/>
        </p:nvPicPr>
        <p:blipFill>
          <a:blip r:embed="rId3">
            <a:alphaModFix/>
          </a:blip>
          <a:stretch>
            <a:fillRect/>
          </a:stretch>
        </p:blipFill>
        <p:spPr>
          <a:xfrm>
            <a:off x="-247650" y="691150"/>
            <a:ext cx="5029201" cy="4205825"/>
          </a:xfrm>
          <a:prstGeom prst="rect">
            <a:avLst/>
          </a:prstGeom>
          <a:noFill/>
          <a:ln>
            <a:noFill/>
          </a:ln>
        </p:spPr>
      </p:pic>
      <p:sp>
        <p:nvSpPr>
          <p:cNvPr id="296" name="Google Shape;296;g5505122360270894_467"/>
          <p:cNvSpPr/>
          <p:nvPr/>
        </p:nvSpPr>
        <p:spPr>
          <a:xfrm>
            <a:off x="123825" y="685800"/>
            <a:ext cx="4581300" cy="4267200"/>
          </a:xfrm>
          <a:prstGeom prst="rect">
            <a:avLst/>
          </a:prstGeom>
          <a:noFill/>
          <a:ln cap="flat" cmpd="sng" w="28575">
            <a:solidFill>
              <a:srgbClr val="4A86E8"/>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7" name="Google Shape;297;g5505122360270894_467"/>
          <p:cNvSpPr txBox="1"/>
          <p:nvPr>
            <p:ph type="title"/>
          </p:nvPr>
        </p:nvSpPr>
        <p:spPr>
          <a:xfrm>
            <a:off x="277150" y="88825"/>
            <a:ext cx="84876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t>DL Model Engineering Life Cycle</a:t>
            </a:r>
            <a:endParaRPr sz="3000"/>
          </a:p>
        </p:txBody>
      </p:sp>
      <p:sp>
        <p:nvSpPr>
          <p:cNvPr id="298" name="Google Shape;298;g5505122360270894_467"/>
          <p:cNvSpPr txBox="1"/>
          <p:nvPr>
            <p:ph idx="12" type="sldNum"/>
          </p:nvPr>
        </p:nvSpPr>
        <p:spPr>
          <a:xfrm>
            <a:off x="8131434" y="4829176"/>
            <a:ext cx="548700" cy="393600"/>
          </a:xfrm>
          <a:prstGeom prst="rect">
            <a:avLst/>
          </a:prstGeom>
          <a:noFill/>
          <a:ln>
            <a:noFill/>
          </a:ln>
        </p:spPr>
        <p:txBody>
          <a:bodyPr anchorCtr="0" anchor="ctr" bIns="45700" lIns="18275" spcFirstLastPara="1" rIns="18275" wrap="square" tIns="45700">
            <a:noAutofit/>
          </a:bodyPr>
          <a:lstStyle/>
          <a:p>
            <a:pPr indent="0" lvl="0" marL="0" rtl="0" algn="r">
              <a:lnSpc>
                <a:spcPct val="100000"/>
              </a:lnSpc>
              <a:spcBef>
                <a:spcPts val="0"/>
              </a:spcBef>
              <a:spcAft>
                <a:spcPts val="0"/>
              </a:spcAft>
              <a:buClr>
                <a:schemeClr val="dk1"/>
              </a:buClr>
              <a:buSzPts val="1100"/>
              <a:buFont typeface="Arial"/>
              <a:buNone/>
            </a:pPr>
            <a:fld id="{00000000-1234-1234-1234-123412341234}" type="slidenum">
              <a:rPr lang="en-US" sz="1300">
                <a:solidFill>
                  <a:srgbClr val="262626"/>
                </a:solidFill>
              </a:rPr>
              <a:t>‹#›</a:t>
            </a:fld>
            <a:endParaRPr sz="1300">
              <a:solidFill>
                <a:srgbClr val="262626"/>
              </a:solidFill>
            </a:endParaRPr>
          </a:p>
          <a:p>
            <a:pPr indent="0" lvl="0" marL="0" rtl="0" algn="ctr">
              <a:lnSpc>
                <a:spcPct val="100000"/>
              </a:lnSpc>
              <a:spcBef>
                <a:spcPts val="0"/>
              </a:spcBef>
              <a:spcAft>
                <a:spcPts val="0"/>
              </a:spcAft>
              <a:buSzPts val="750"/>
              <a:buNone/>
            </a:pPr>
            <a:r>
              <a:t/>
            </a:r>
            <a:endParaRPr/>
          </a:p>
        </p:txBody>
      </p:sp>
      <p:cxnSp>
        <p:nvCxnSpPr>
          <p:cNvPr id="299" name="Google Shape;299;g5505122360270894_467"/>
          <p:cNvCxnSpPr/>
          <p:nvPr/>
        </p:nvCxnSpPr>
        <p:spPr>
          <a:xfrm>
            <a:off x="4781550" y="1314450"/>
            <a:ext cx="1171500" cy="190500"/>
          </a:xfrm>
          <a:prstGeom prst="straightConnector1">
            <a:avLst/>
          </a:prstGeom>
          <a:noFill/>
          <a:ln cap="flat" cmpd="sng" w="38100">
            <a:solidFill>
              <a:schemeClr val="dk1"/>
            </a:solidFill>
            <a:prstDash val="solid"/>
            <a:round/>
            <a:headEnd len="med" w="med" type="none"/>
            <a:tailEnd len="med" w="med" type="triangle"/>
          </a:ln>
        </p:spPr>
      </p:cxnSp>
      <p:cxnSp>
        <p:nvCxnSpPr>
          <p:cNvPr id="300" name="Google Shape;300;g5505122360270894_467"/>
          <p:cNvCxnSpPr/>
          <p:nvPr/>
        </p:nvCxnSpPr>
        <p:spPr>
          <a:xfrm>
            <a:off x="4810125" y="2590800"/>
            <a:ext cx="1247700" cy="57000"/>
          </a:xfrm>
          <a:prstGeom prst="straightConnector1">
            <a:avLst/>
          </a:prstGeom>
          <a:noFill/>
          <a:ln cap="flat" cmpd="sng" w="38100">
            <a:solidFill>
              <a:schemeClr val="dk1"/>
            </a:solidFill>
            <a:prstDash val="solid"/>
            <a:round/>
            <a:headEnd len="med" w="med" type="none"/>
            <a:tailEnd len="med" w="med" type="triangle"/>
          </a:ln>
        </p:spPr>
      </p:cxnSp>
      <p:sp>
        <p:nvSpPr>
          <p:cNvPr id="301" name="Google Shape;301;g5505122360270894_467"/>
          <p:cNvSpPr txBox="1"/>
          <p:nvPr/>
        </p:nvSpPr>
        <p:spPr>
          <a:xfrm>
            <a:off x="5943600" y="1276350"/>
            <a:ext cx="24669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262626"/>
                </a:solidFill>
                <a:latin typeface="Calibri"/>
                <a:ea typeface="Calibri"/>
                <a:cs typeface="Calibri"/>
                <a:sym typeface="Calibri"/>
              </a:rPr>
              <a:t>“</a:t>
            </a:r>
            <a:r>
              <a:rPr b="1" lang="en-US" sz="2500" u="sng">
                <a:solidFill>
                  <a:srgbClr val="262626"/>
                </a:solidFill>
                <a:latin typeface="Calibri"/>
                <a:ea typeface="Calibri"/>
                <a:cs typeface="Calibri"/>
                <a:sym typeface="Calibri"/>
              </a:rPr>
              <a:t>Product</a:t>
            </a:r>
            <a:r>
              <a:rPr lang="en-US" sz="2500">
                <a:solidFill>
                  <a:srgbClr val="262626"/>
                </a:solidFill>
                <a:latin typeface="Calibri"/>
                <a:ea typeface="Calibri"/>
                <a:cs typeface="Calibri"/>
                <a:sym typeface="Calibri"/>
              </a:rPr>
              <a:t>” view</a:t>
            </a:r>
            <a:endParaRPr sz="2500">
              <a:solidFill>
                <a:srgbClr val="262626"/>
              </a:solidFill>
              <a:latin typeface="Calibri"/>
              <a:ea typeface="Calibri"/>
              <a:cs typeface="Calibri"/>
              <a:sym typeface="Calibri"/>
            </a:endParaRPr>
          </a:p>
        </p:txBody>
      </p:sp>
      <p:sp>
        <p:nvSpPr>
          <p:cNvPr id="302" name="Google Shape;302;g5505122360270894_467"/>
          <p:cNvSpPr txBox="1"/>
          <p:nvPr/>
        </p:nvSpPr>
        <p:spPr>
          <a:xfrm>
            <a:off x="6057825" y="2443188"/>
            <a:ext cx="2466900" cy="5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500">
                <a:solidFill>
                  <a:srgbClr val="262626"/>
                </a:solidFill>
                <a:latin typeface="Calibri"/>
                <a:ea typeface="Calibri"/>
                <a:cs typeface="Calibri"/>
                <a:sym typeface="Calibri"/>
              </a:rPr>
              <a:t>“</a:t>
            </a:r>
            <a:r>
              <a:rPr b="1" lang="en-US" sz="2500" u="sng">
                <a:solidFill>
                  <a:srgbClr val="262626"/>
                </a:solidFill>
                <a:latin typeface="Calibri"/>
                <a:ea typeface="Calibri"/>
                <a:cs typeface="Calibri"/>
                <a:sym typeface="Calibri"/>
              </a:rPr>
              <a:t>Process</a:t>
            </a:r>
            <a:r>
              <a:rPr lang="en-US" sz="2500">
                <a:solidFill>
                  <a:srgbClr val="262626"/>
                </a:solidFill>
                <a:latin typeface="Calibri"/>
                <a:ea typeface="Calibri"/>
                <a:cs typeface="Calibri"/>
                <a:sym typeface="Calibri"/>
              </a:rPr>
              <a:t>” view</a:t>
            </a:r>
            <a:endParaRPr sz="2500">
              <a:solidFill>
                <a:srgbClr val="262626"/>
              </a:solidFill>
              <a:latin typeface="Calibri"/>
              <a:ea typeface="Calibri"/>
              <a:cs typeface="Calibri"/>
              <a:sym typeface="Calibri"/>
            </a:endParaRPr>
          </a:p>
        </p:txBody>
      </p:sp>
      <p:sp>
        <p:nvSpPr>
          <p:cNvPr id="303" name="Google Shape;303;g5505122360270894_467"/>
          <p:cNvSpPr txBox="1"/>
          <p:nvPr/>
        </p:nvSpPr>
        <p:spPr>
          <a:xfrm>
            <a:off x="5143500" y="3068900"/>
            <a:ext cx="3695700" cy="199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US" sz="2000" u="sng">
                <a:solidFill>
                  <a:srgbClr val="980000"/>
                </a:solidFill>
              </a:rPr>
              <a:t>“Beyond-the-product” </a:t>
            </a:r>
            <a:r>
              <a:rPr lang="en-US" sz="2000">
                <a:solidFill>
                  <a:srgbClr val="980000"/>
                </a:solidFill>
              </a:rPr>
              <a:t>interpretation of failures  </a:t>
            </a:r>
            <a:endParaRPr sz="2000">
              <a:solidFill>
                <a:srgbClr val="980000"/>
              </a:solidFill>
            </a:endParaRPr>
          </a:p>
          <a:p>
            <a:pPr indent="0" lvl="0" marL="0" rtl="0" algn="ctr">
              <a:lnSpc>
                <a:spcPct val="115000"/>
              </a:lnSpc>
              <a:spcBef>
                <a:spcPts val="1200"/>
              </a:spcBef>
              <a:spcAft>
                <a:spcPts val="1200"/>
              </a:spcAft>
              <a:buNone/>
            </a:pPr>
            <a:r>
              <a:rPr lang="en-US" sz="3600">
                <a:solidFill>
                  <a:srgbClr val="980000"/>
                </a:solidFill>
              </a:rPr>
              <a:t>→</a:t>
            </a:r>
            <a:r>
              <a:rPr lang="en-US" sz="2900">
                <a:solidFill>
                  <a:srgbClr val="980000"/>
                </a:solidFill>
              </a:rPr>
              <a:t> </a:t>
            </a:r>
            <a:r>
              <a:rPr lang="en-US" sz="2000">
                <a:solidFill>
                  <a:srgbClr val="980000"/>
                </a:solidFill>
              </a:rPr>
              <a:t>better understanding how defects arise</a:t>
            </a:r>
            <a:endParaRPr sz="2000">
              <a:solidFill>
                <a:srgbClr val="980000"/>
              </a:solidFill>
            </a:endParaRPr>
          </a:p>
        </p:txBody>
      </p:sp>
      <p:sp>
        <p:nvSpPr>
          <p:cNvPr id="304" name="Google Shape;304;g5505122360270894_467"/>
          <p:cNvSpPr txBox="1"/>
          <p:nvPr/>
        </p:nvSpPr>
        <p:spPr>
          <a:xfrm>
            <a:off x="4648200" y="582600"/>
            <a:ext cx="391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0070C0"/>
                </a:solidFill>
                <a:latin typeface="Calibri"/>
                <a:ea typeface="Calibri"/>
                <a:cs typeface="Calibri"/>
                <a:sym typeface="Calibri"/>
              </a:rPr>
              <a:t>Model engineering</a:t>
            </a:r>
            <a:endParaRPr b="1" sz="2000">
              <a:solidFill>
                <a:srgbClr val="0070C0"/>
              </a:solidFill>
              <a:latin typeface="Calibri"/>
              <a:ea typeface="Calibri"/>
              <a:cs typeface="Calibri"/>
              <a:sym typeface="Calibri"/>
            </a:endParaRPr>
          </a:p>
          <a:p>
            <a:pPr indent="0" lvl="0" marL="0" rtl="0" algn="l">
              <a:spcBef>
                <a:spcPts val="0"/>
              </a:spcBef>
              <a:spcAft>
                <a:spcPts val="0"/>
              </a:spcAft>
              <a:buNone/>
            </a:pPr>
            <a:r>
              <a:rPr b="1" lang="en-US" sz="2000">
                <a:solidFill>
                  <a:srgbClr val="0070C0"/>
                </a:solidFill>
                <a:latin typeface="Calibri"/>
                <a:ea typeface="Calibri"/>
                <a:cs typeface="Calibri"/>
                <a:sym typeface="Calibri"/>
              </a:rPr>
              <a:t>(focus of prior work)</a:t>
            </a:r>
            <a:endParaRPr b="1" sz="2000">
              <a:solidFill>
                <a:srgbClr val="0070C0"/>
              </a:solidFill>
              <a:latin typeface="Calibri"/>
              <a:ea typeface="Calibri"/>
              <a:cs typeface="Calibri"/>
              <a:sym typeface="Calibri"/>
            </a:endParaRPr>
          </a:p>
        </p:txBody>
      </p:sp>
      <p:sp>
        <p:nvSpPr>
          <p:cNvPr id="305" name="Google Shape;305;g5505122360270894_467"/>
          <p:cNvSpPr/>
          <p:nvPr/>
        </p:nvSpPr>
        <p:spPr>
          <a:xfrm>
            <a:off x="47625" y="2200275"/>
            <a:ext cx="4734000" cy="2628900"/>
          </a:xfrm>
          <a:prstGeom prst="rect">
            <a:avLst/>
          </a:prstGeom>
          <a:noFill/>
          <a:ln cap="flat" cmpd="sng" w="28575">
            <a:solidFill>
              <a:srgbClr val="B954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6" name="Google Shape;306;g5505122360270894_467"/>
          <p:cNvSpPr txBox="1"/>
          <p:nvPr/>
        </p:nvSpPr>
        <p:spPr>
          <a:xfrm>
            <a:off x="4781550" y="1774875"/>
            <a:ext cx="3914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000">
                <a:solidFill>
                  <a:srgbClr val="B95450"/>
                </a:solidFill>
                <a:latin typeface="Calibri"/>
                <a:ea typeface="Calibri"/>
                <a:cs typeface="Calibri"/>
                <a:sym typeface="Calibri"/>
              </a:rPr>
              <a:t>Model reengineering</a:t>
            </a:r>
            <a:endParaRPr b="1" sz="2000">
              <a:solidFill>
                <a:srgbClr val="B95450"/>
              </a:solidFill>
              <a:latin typeface="Calibri"/>
              <a:ea typeface="Calibri"/>
              <a:cs typeface="Calibri"/>
              <a:sym typeface="Calibri"/>
            </a:endParaRPr>
          </a:p>
          <a:p>
            <a:pPr indent="0" lvl="0" marL="0" rtl="0" algn="l">
              <a:spcBef>
                <a:spcPts val="0"/>
              </a:spcBef>
              <a:spcAft>
                <a:spcPts val="0"/>
              </a:spcAft>
              <a:buNone/>
            </a:pPr>
            <a:r>
              <a:rPr b="1" lang="en-US" sz="2000">
                <a:solidFill>
                  <a:srgbClr val="B95450"/>
                </a:solidFill>
                <a:latin typeface="Calibri"/>
                <a:ea typeface="Calibri"/>
                <a:cs typeface="Calibri"/>
                <a:sym typeface="Calibri"/>
              </a:rPr>
              <a:t>(focus of our study)</a:t>
            </a:r>
            <a:endParaRPr b="1" sz="2000">
              <a:solidFill>
                <a:srgbClr val="B9545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g2fa9e99e674_0_36"/>
          <p:cNvSpPr txBox="1"/>
          <p:nvPr>
            <p:ph type="title"/>
          </p:nvPr>
        </p:nvSpPr>
        <p:spPr>
          <a:xfrm>
            <a:off x="277150" y="88825"/>
            <a:ext cx="84876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t>Definition of </a:t>
            </a:r>
            <a:r>
              <a:rPr b="1" lang="en-US" sz="3000"/>
              <a:t>DL Reengineering (4 kinds)</a:t>
            </a:r>
            <a:endParaRPr b="1" sz="3000"/>
          </a:p>
        </p:txBody>
      </p:sp>
      <p:sp>
        <p:nvSpPr>
          <p:cNvPr id="313" name="Google Shape;313;g2fa9e99e674_0_36"/>
          <p:cNvSpPr txBox="1"/>
          <p:nvPr>
            <p:ph idx="12" type="sldNum"/>
          </p:nvPr>
        </p:nvSpPr>
        <p:spPr>
          <a:xfrm>
            <a:off x="8131434" y="4829176"/>
            <a:ext cx="548700" cy="393600"/>
          </a:xfrm>
          <a:prstGeom prst="rect">
            <a:avLst/>
          </a:prstGeom>
          <a:noFill/>
          <a:ln>
            <a:noFill/>
          </a:ln>
        </p:spPr>
        <p:txBody>
          <a:bodyPr anchorCtr="0" anchor="ctr" bIns="45700" lIns="18275" spcFirstLastPara="1" rIns="18275" wrap="square" tIns="45700">
            <a:noAutofit/>
          </a:bodyPr>
          <a:lstStyle/>
          <a:p>
            <a:pPr indent="0" lvl="0" marL="0" rtl="0" algn="r">
              <a:lnSpc>
                <a:spcPct val="100000"/>
              </a:lnSpc>
              <a:spcBef>
                <a:spcPts val="0"/>
              </a:spcBef>
              <a:spcAft>
                <a:spcPts val="0"/>
              </a:spcAft>
              <a:buClr>
                <a:schemeClr val="dk1"/>
              </a:buClr>
              <a:buSzPts val="1100"/>
              <a:buFont typeface="Arial"/>
              <a:buNone/>
            </a:pPr>
            <a:fld id="{00000000-1234-1234-1234-123412341234}" type="slidenum">
              <a:rPr lang="en-US" sz="1300">
                <a:solidFill>
                  <a:srgbClr val="262626"/>
                </a:solidFill>
              </a:rPr>
              <a:t>‹#›</a:t>
            </a:fld>
            <a:endParaRPr sz="1300">
              <a:solidFill>
                <a:srgbClr val="262626"/>
              </a:solidFill>
            </a:endParaRPr>
          </a:p>
          <a:p>
            <a:pPr indent="0" lvl="0" marL="0" rtl="0" algn="ctr">
              <a:lnSpc>
                <a:spcPct val="100000"/>
              </a:lnSpc>
              <a:spcBef>
                <a:spcPts val="0"/>
              </a:spcBef>
              <a:spcAft>
                <a:spcPts val="0"/>
              </a:spcAft>
              <a:buSzPts val="750"/>
              <a:buNone/>
            </a:pPr>
            <a:r>
              <a:t/>
            </a:r>
            <a:endParaRPr/>
          </a:p>
        </p:txBody>
      </p:sp>
      <p:sp>
        <p:nvSpPr>
          <p:cNvPr id="314" name="Google Shape;314;g2fa9e99e674_0_36"/>
          <p:cNvSpPr txBox="1"/>
          <p:nvPr/>
        </p:nvSpPr>
        <p:spPr>
          <a:xfrm>
            <a:off x="5181950" y="1007175"/>
            <a:ext cx="3405900" cy="23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262626"/>
              </a:solidFill>
              <a:latin typeface="Calibri"/>
              <a:ea typeface="Calibri"/>
              <a:cs typeface="Calibri"/>
              <a:sym typeface="Calibri"/>
            </a:endParaRPr>
          </a:p>
        </p:txBody>
      </p:sp>
      <p:sp>
        <p:nvSpPr>
          <p:cNvPr id="315" name="Google Shape;315;g2fa9e99e674_0_36"/>
          <p:cNvSpPr txBox="1"/>
          <p:nvPr/>
        </p:nvSpPr>
        <p:spPr>
          <a:xfrm>
            <a:off x="5124450" y="1007175"/>
            <a:ext cx="3939300" cy="280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530"/>
          </a:p>
          <a:p>
            <a:pPr indent="0" lvl="0" marL="457200" rtl="0" algn="l">
              <a:lnSpc>
                <a:spcPct val="115000"/>
              </a:lnSpc>
              <a:spcBef>
                <a:spcPts val="1200"/>
              </a:spcBef>
              <a:spcAft>
                <a:spcPts val="0"/>
              </a:spcAft>
              <a:buNone/>
            </a:pPr>
            <a:r>
              <a:t/>
            </a:r>
            <a:endParaRPr b="1" sz="1530"/>
          </a:p>
          <a:p>
            <a:pPr indent="0" lvl="0" marL="0" rtl="0" algn="l">
              <a:lnSpc>
                <a:spcPct val="115000"/>
              </a:lnSpc>
              <a:spcBef>
                <a:spcPts val="1200"/>
              </a:spcBef>
              <a:spcAft>
                <a:spcPts val="0"/>
              </a:spcAft>
              <a:buNone/>
            </a:pPr>
            <a:r>
              <a:t/>
            </a:r>
            <a:endParaRPr b="1" sz="1530"/>
          </a:p>
          <a:p>
            <a:pPr indent="0" lvl="0" marL="0" rtl="0" algn="l">
              <a:lnSpc>
                <a:spcPct val="115000"/>
              </a:lnSpc>
              <a:spcBef>
                <a:spcPts val="1200"/>
              </a:spcBef>
              <a:spcAft>
                <a:spcPts val="0"/>
              </a:spcAft>
              <a:buNone/>
            </a:pPr>
            <a:r>
              <a:rPr b="1" lang="en-US" sz="1530"/>
              <a:t>Replicate</a:t>
            </a:r>
            <a:r>
              <a:rPr lang="en-US" sz="1530"/>
              <a:t>: same algorithm, data, configuration, in distinct implementation</a:t>
            </a:r>
            <a:endParaRPr sz="1530"/>
          </a:p>
          <a:p>
            <a:pPr indent="0" lvl="0" marL="0" rtl="0" algn="l">
              <a:lnSpc>
                <a:spcPct val="115000"/>
              </a:lnSpc>
              <a:spcBef>
                <a:spcPts val="1200"/>
              </a:spcBef>
              <a:spcAft>
                <a:spcPts val="0"/>
              </a:spcAft>
              <a:buNone/>
            </a:pPr>
            <a:r>
              <a:t/>
            </a:r>
            <a:endParaRPr b="1" sz="1530"/>
          </a:p>
          <a:p>
            <a:pPr indent="0" lvl="0" marL="0" rtl="0" algn="l">
              <a:lnSpc>
                <a:spcPct val="115000"/>
              </a:lnSpc>
              <a:spcBef>
                <a:spcPts val="1200"/>
              </a:spcBef>
              <a:spcAft>
                <a:spcPts val="0"/>
              </a:spcAft>
              <a:buNone/>
            </a:pPr>
            <a:r>
              <a:t/>
            </a:r>
            <a:endParaRPr b="1" sz="1530"/>
          </a:p>
          <a:p>
            <a:pPr indent="0" lvl="0" marL="0" rtl="0" algn="l">
              <a:lnSpc>
                <a:spcPct val="115000"/>
              </a:lnSpc>
              <a:spcBef>
                <a:spcPts val="1200"/>
              </a:spcBef>
              <a:spcAft>
                <a:spcPts val="1200"/>
              </a:spcAft>
              <a:buNone/>
            </a:pPr>
            <a:r>
              <a:t/>
            </a:r>
            <a:endParaRPr sz="1530"/>
          </a:p>
        </p:txBody>
      </p:sp>
      <p:pic>
        <p:nvPicPr>
          <p:cNvPr id="316" name="Google Shape;316;g2fa9e99e674_0_36"/>
          <p:cNvPicPr preferRelativeResize="0"/>
          <p:nvPr/>
        </p:nvPicPr>
        <p:blipFill>
          <a:blip r:embed="rId3">
            <a:alphaModFix/>
          </a:blip>
          <a:stretch>
            <a:fillRect/>
          </a:stretch>
        </p:blipFill>
        <p:spPr>
          <a:xfrm>
            <a:off x="5181950" y="1486127"/>
            <a:ext cx="1926929" cy="478500"/>
          </a:xfrm>
          <a:prstGeom prst="rect">
            <a:avLst/>
          </a:prstGeom>
          <a:noFill/>
          <a:ln>
            <a:noFill/>
          </a:ln>
        </p:spPr>
      </p:pic>
      <p:pic>
        <p:nvPicPr>
          <p:cNvPr id="317" name="Google Shape;317;g2fa9e99e674_0_36"/>
          <p:cNvPicPr preferRelativeResize="0"/>
          <p:nvPr/>
        </p:nvPicPr>
        <p:blipFill>
          <a:blip r:embed="rId4">
            <a:alphaModFix/>
          </a:blip>
          <a:stretch>
            <a:fillRect/>
          </a:stretch>
        </p:blipFill>
        <p:spPr>
          <a:xfrm>
            <a:off x="5181950" y="3045213"/>
            <a:ext cx="3713925" cy="436950"/>
          </a:xfrm>
          <a:prstGeom prst="rect">
            <a:avLst/>
          </a:prstGeom>
          <a:noFill/>
          <a:ln>
            <a:noFill/>
          </a:ln>
        </p:spPr>
      </p:pic>
      <p:sp>
        <p:nvSpPr>
          <p:cNvPr id="318" name="Google Shape;318;g2fa9e99e674_0_36"/>
          <p:cNvSpPr txBox="1"/>
          <p:nvPr/>
        </p:nvSpPr>
        <p:spPr>
          <a:xfrm>
            <a:off x="5181950" y="959550"/>
            <a:ext cx="4391100" cy="42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US" sz="1530">
                <a:solidFill>
                  <a:schemeClr val="dk1"/>
                </a:solidFill>
              </a:rPr>
              <a:t>Reuse</a:t>
            </a:r>
            <a:r>
              <a:rPr lang="en-US" sz="1530">
                <a:solidFill>
                  <a:schemeClr val="dk1"/>
                </a:solidFill>
              </a:rPr>
              <a:t>: same code + same dataset</a:t>
            </a:r>
            <a:endParaRPr/>
          </a:p>
        </p:txBody>
      </p:sp>
      <p:sp>
        <p:nvSpPr>
          <p:cNvPr id="319" name="Google Shape;319;g2fa9e99e674_0_36"/>
          <p:cNvSpPr txBox="1"/>
          <p:nvPr/>
        </p:nvSpPr>
        <p:spPr>
          <a:xfrm>
            <a:off x="5124450" y="4253525"/>
            <a:ext cx="3000000" cy="42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US" sz="1530">
                <a:solidFill>
                  <a:schemeClr val="dk1"/>
                </a:solidFill>
              </a:rPr>
              <a:t>Enhance</a:t>
            </a:r>
            <a:r>
              <a:rPr lang="en-US" sz="1530">
                <a:solidFill>
                  <a:schemeClr val="dk1"/>
                </a:solidFill>
              </a:rPr>
              <a:t>: add new feature</a:t>
            </a:r>
            <a:endParaRPr sz="1530">
              <a:solidFill>
                <a:schemeClr val="dk1"/>
              </a:solidFill>
            </a:endParaRPr>
          </a:p>
        </p:txBody>
      </p:sp>
      <p:sp>
        <p:nvSpPr>
          <p:cNvPr id="320" name="Google Shape;320;g2fa9e99e674_0_36"/>
          <p:cNvSpPr txBox="1"/>
          <p:nvPr/>
        </p:nvSpPr>
        <p:spPr>
          <a:xfrm>
            <a:off x="5124450" y="3845825"/>
            <a:ext cx="3000000" cy="42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US" sz="1530">
                <a:solidFill>
                  <a:schemeClr val="dk1"/>
                </a:solidFill>
              </a:rPr>
              <a:t>Adapt</a:t>
            </a:r>
            <a:r>
              <a:rPr lang="en-US" sz="1530">
                <a:solidFill>
                  <a:schemeClr val="dk1"/>
                </a:solidFill>
              </a:rPr>
              <a:t>: different dataset</a:t>
            </a:r>
            <a:endParaRPr sz="1530">
              <a:solidFill>
                <a:schemeClr val="dk1"/>
              </a:solidFill>
            </a:endParaRPr>
          </a:p>
        </p:txBody>
      </p:sp>
      <p:pic>
        <p:nvPicPr>
          <p:cNvPr id="321" name="Google Shape;321;g2fa9e99e674_0_36"/>
          <p:cNvPicPr preferRelativeResize="0"/>
          <p:nvPr/>
        </p:nvPicPr>
        <p:blipFill>
          <a:blip r:embed="rId5">
            <a:alphaModFix/>
          </a:blip>
          <a:stretch>
            <a:fillRect/>
          </a:stretch>
        </p:blipFill>
        <p:spPr>
          <a:xfrm>
            <a:off x="-247650" y="691150"/>
            <a:ext cx="5029201" cy="4205825"/>
          </a:xfrm>
          <a:prstGeom prst="rect">
            <a:avLst/>
          </a:prstGeom>
          <a:noFill/>
          <a:ln>
            <a:noFill/>
          </a:ln>
        </p:spPr>
      </p:pic>
      <p:sp>
        <p:nvSpPr>
          <p:cNvPr id="322" name="Google Shape;322;g2fa9e99e674_0_36"/>
          <p:cNvSpPr/>
          <p:nvPr/>
        </p:nvSpPr>
        <p:spPr>
          <a:xfrm>
            <a:off x="47625" y="2200275"/>
            <a:ext cx="4734000" cy="2628900"/>
          </a:xfrm>
          <a:prstGeom prst="rect">
            <a:avLst/>
          </a:prstGeom>
          <a:noFill/>
          <a:ln cap="flat" cmpd="sng" w="28575">
            <a:solidFill>
              <a:srgbClr val="B9545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g2fa9e99e674_0_8"/>
          <p:cNvSpPr txBox="1"/>
          <p:nvPr>
            <p:ph type="title"/>
          </p:nvPr>
        </p:nvSpPr>
        <p:spPr>
          <a:xfrm>
            <a:off x="277150" y="88825"/>
            <a:ext cx="84876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t>Why DL Reengineering?</a:t>
            </a:r>
            <a:endParaRPr sz="3000"/>
          </a:p>
        </p:txBody>
      </p:sp>
      <p:sp>
        <p:nvSpPr>
          <p:cNvPr id="329" name="Google Shape;329;g2fa9e99e674_0_8"/>
          <p:cNvSpPr txBox="1"/>
          <p:nvPr>
            <p:ph idx="12" type="sldNum"/>
          </p:nvPr>
        </p:nvSpPr>
        <p:spPr>
          <a:xfrm>
            <a:off x="8131434" y="4829176"/>
            <a:ext cx="548700" cy="393600"/>
          </a:xfrm>
          <a:prstGeom prst="rect">
            <a:avLst/>
          </a:prstGeom>
          <a:noFill/>
          <a:ln>
            <a:noFill/>
          </a:ln>
        </p:spPr>
        <p:txBody>
          <a:bodyPr anchorCtr="0" anchor="ctr" bIns="45700" lIns="18275" spcFirstLastPara="1" rIns="18275" wrap="square" tIns="45700">
            <a:noAutofit/>
          </a:bodyPr>
          <a:lstStyle/>
          <a:p>
            <a:pPr indent="0" lvl="0" marL="0" rtl="0" algn="r">
              <a:lnSpc>
                <a:spcPct val="100000"/>
              </a:lnSpc>
              <a:spcBef>
                <a:spcPts val="0"/>
              </a:spcBef>
              <a:spcAft>
                <a:spcPts val="0"/>
              </a:spcAft>
              <a:buClr>
                <a:schemeClr val="dk1"/>
              </a:buClr>
              <a:buSzPts val="1100"/>
              <a:buFont typeface="Arial"/>
              <a:buNone/>
            </a:pPr>
            <a:fld id="{00000000-1234-1234-1234-123412341234}" type="slidenum">
              <a:rPr lang="en-US" sz="1300">
                <a:solidFill>
                  <a:srgbClr val="262626"/>
                </a:solidFill>
              </a:rPr>
              <a:t>‹#›</a:t>
            </a:fld>
            <a:endParaRPr sz="1300">
              <a:solidFill>
                <a:srgbClr val="262626"/>
              </a:solidFill>
            </a:endParaRPr>
          </a:p>
          <a:p>
            <a:pPr indent="0" lvl="0" marL="0" rtl="0" algn="ctr">
              <a:lnSpc>
                <a:spcPct val="100000"/>
              </a:lnSpc>
              <a:spcBef>
                <a:spcPts val="0"/>
              </a:spcBef>
              <a:spcAft>
                <a:spcPts val="0"/>
              </a:spcAft>
              <a:buSzPts val="750"/>
              <a:buNone/>
            </a:pPr>
            <a:r>
              <a:t/>
            </a:r>
            <a:endParaRPr/>
          </a:p>
        </p:txBody>
      </p:sp>
      <p:sp>
        <p:nvSpPr>
          <p:cNvPr id="330" name="Google Shape;330;g2fa9e99e674_0_8"/>
          <p:cNvSpPr txBox="1"/>
          <p:nvPr/>
        </p:nvSpPr>
        <p:spPr>
          <a:xfrm>
            <a:off x="5181950" y="1007175"/>
            <a:ext cx="3405900" cy="23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262626"/>
              </a:solidFill>
              <a:latin typeface="Calibri"/>
              <a:ea typeface="Calibri"/>
              <a:cs typeface="Calibri"/>
              <a:sym typeface="Calibri"/>
            </a:endParaRPr>
          </a:p>
        </p:txBody>
      </p:sp>
      <p:sp>
        <p:nvSpPr>
          <p:cNvPr id="331" name="Google Shape;331;g2fa9e99e674_0_8"/>
          <p:cNvSpPr txBox="1"/>
          <p:nvPr/>
        </p:nvSpPr>
        <p:spPr>
          <a:xfrm>
            <a:off x="409100" y="1643850"/>
            <a:ext cx="8355600" cy="2085600"/>
          </a:xfrm>
          <a:prstGeom prst="rect">
            <a:avLst/>
          </a:prstGeom>
          <a:noFill/>
          <a:ln>
            <a:noFill/>
          </a:ln>
        </p:spPr>
        <p:txBody>
          <a:bodyPr anchorCtr="0" anchor="t" bIns="91425" lIns="91425" spcFirstLastPara="1" rIns="91425" wrap="square" tIns="91425">
            <a:noAutofit/>
          </a:bodyPr>
          <a:lstStyle/>
          <a:p>
            <a:pPr indent="-357505" lvl="0" marL="457200" rtl="0" algn="l">
              <a:lnSpc>
                <a:spcPct val="200000"/>
              </a:lnSpc>
              <a:spcBef>
                <a:spcPts val="0"/>
              </a:spcBef>
              <a:spcAft>
                <a:spcPts val="0"/>
              </a:spcAft>
              <a:buClr>
                <a:srgbClr val="000000"/>
              </a:buClr>
              <a:buSzPts val="2030"/>
              <a:buChar char="●"/>
            </a:pPr>
            <a:r>
              <a:rPr lang="en-US" sz="2029">
                <a:solidFill>
                  <a:srgbClr val="000000"/>
                </a:solidFill>
              </a:rPr>
              <a:t>Under-documented reference models</a:t>
            </a:r>
            <a:endParaRPr sz="2029">
              <a:solidFill>
                <a:srgbClr val="000000"/>
              </a:solidFill>
            </a:endParaRPr>
          </a:p>
          <a:p>
            <a:pPr indent="-357505" lvl="0" marL="457200" rtl="0" algn="l">
              <a:lnSpc>
                <a:spcPct val="200000"/>
              </a:lnSpc>
              <a:spcBef>
                <a:spcPts val="0"/>
              </a:spcBef>
              <a:spcAft>
                <a:spcPts val="0"/>
              </a:spcAft>
              <a:buClr>
                <a:srgbClr val="000000"/>
              </a:buClr>
              <a:buSzPts val="2030"/>
              <a:buChar char="●"/>
            </a:pPr>
            <a:r>
              <a:rPr lang="en-US" sz="2029">
                <a:solidFill>
                  <a:srgbClr val="000000"/>
                </a:solidFill>
              </a:rPr>
              <a:t>Changing requirements (SW, HW)</a:t>
            </a:r>
            <a:endParaRPr sz="2029">
              <a:solidFill>
                <a:srgbClr val="000000"/>
              </a:solidFill>
            </a:endParaRPr>
          </a:p>
          <a:p>
            <a:pPr indent="-357505" lvl="0" marL="457200" rtl="0" algn="l">
              <a:lnSpc>
                <a:spcPct val="200000"/>
              </a:lnSpc>
              <a:spcBef>
                <a:spcPts val="0"/>
              </a:spcBef>
              <a:spcAft>
                <a:spcPts val="0"/>
              </a:spcAft>
              <a:buClr>
                <a:srgbClr val="000000"/>
              </a:buClr>
              <a:buSzPts val="2030"/>
              <a:buChar char="●"/>
            </a:pPr>
            <a:r>
              <a:rPr lang="en-US" sz="2029">
                <a:solidFill>
                  <a:srgbClr val="000000"/>
                </a:solidFill>
              </a:rPr>
              <a:t>High cost of implementation and testing</a:t>
            </a:r>
            <a:endParaRPr sz="2029">
              <a:solidFill>
                <a:srgbClr val="000000"/>
              </a:solidFill>
            </a:endParaRPr>
          </a:p>
          <a:p>
            <a:pPr indent="-357505" lvl="0" marL="457200" rtl="0" algn="l">
              <a:lnSpc>
                <a:spcPct val="200000"/>
              </a:lnSpc>
              <a:spcBef>
                <a:spcPts val="0"/>
              </a:spcBef>
              <a:spcAft>
                <a:spcPts val="0"/>
              </a:spcAft>
              <a:buClr>
                <a:srgbClr val="000000"/>
              </a:buClr>
              <a:buSzPts val="2030"/>
              <a:buChar char="●"/>
            </a:pPr>
            <a:r>
              <a:rPr lang="en-US" sz="2029">
                <a:solidFill>
                  <a:srgbClr val="000000"/>
                </a:solidFill>
              </a:rPr>
              <a:t>Different specializations (e.g., software engineering, data science)</a:t>
            </a:r>
            <a:endParaRPr sz="2029">
              <a:solidFill>
                <a:srgbClr val="000000"/>
              </a:solidFill>
            </a:endParaRPr>
          </a:p>
          <a:p>
            <a:pPr indent="0" lvl="0" marL="0" rtl="0" algn="l">
              <a:lnSpc>
                <a:spcPct val="115000"/>
              </a:lnSpc>
              <a:spcBef>
                <a:spcPts val="0"/>
              </a:spcBef>
              <a:spcAft>
                <a:spcPts val="1200"/>
              </a:spcAft>
              <a:buNone/>
            </a:pPr>
            <a:r>
              <a:t/>
            </a:r>
            <a:endParaRPr sz="2029">
              <a:solidFill>
                <a:srgbClr val="595959"/>
              </a:solidFill>
            </a:endParaRPr>
          </a:p>
        </p:txBody>
      </p:sp>
      <p:sp>
        <p:nvSpPr>
          <p:cNvPr id="332" name="Google Shape;332;g2fa9e99e674_0_8"/>
          <p:cNvSpPr txBox="1"/>
          <p:nvPr/>
        </p:nvSpPr>
        <p:spPr>
          <a:xfrm>
            <a:off x="409100" y="682650"/>
            <a:ext cx="7175400" cy="74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i="1" lang="en-US" sz="3000" u="sng"/>
              <a:t>Common practice but challenging!</a:t>
            </a:r>
            <a:endParaRPr i="1" sz="3000" u="sng">
              <a:solidFill>
                <a:srgbClr val="595959"/>
              </a:solidFill>
            </a:endParaRPr>
          </a:p>
        </p:txBody>
      </p:sp>
      <p:pic>
        <p:nvPicPr>
          <p:cNvPr id="333" name="Google Shape;333;g2fa9e99e674_0_8"/>
          <p:cNvPicPr preferRelativeResize="0"/>
          <p:nvPr/>
        </p:nvPicPr>
        <p:blipFill>
          <a:blip r:embed="rId3">
            <a:alphaModFix/>
          </a:blip>
          <a:stretch>
            <a:fillRect/>
          </a:stretch>
        </p:blipFill>
        <p:spPr>
          <a:xfrm>
            <a:off x="6267450" y="1358900"/>
            <a:ext cx="1955250" cy="1955250"/>
          </a:xfrm>
          <a:prstGeom prst="rect">
            <a:avLst/>
          </a:prstGeom>
          <a:noFill/>
          <a:ln>
            <a:noFill/>
          </a:ln>
        </p:spPr>
      </p:pic>
      <p:sp>
        <p:nvSpPr>
          <p:cNvPr id="334" name="Google Shape;334;g2fa9e99e674_0_8"/>
          <p:cNvSpPr txBox="1"/>
          <p:nvPr/>
        </p:nvSpPr>
        <p:spPr>
          <a:xfrm>
            <a:off x="118725" y="4234950"/>
            <a:ext cx="8561400" cy="69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600">
                <a:solidFill>
                  <a:srgbClr val="262626"/>
                </a:solidFill>
                <a:latin typeface="Calibri"/>
                <a:ea typeface="Calibri"/>
                <a:cs typeface="Calibri"/>
                <a:sym typeface="Calibri"/>
              </a:rPr>
              <a:t>Liu et al. [FSE’20], Pham et al. [ASE’20], Pineau et al. [NeurIPS’21]</a:t>
            </a:r>
            <a:endParaRPr i="1" sz="1600">
              <a:solidFill>
                <a:srgbClr val="262626"/>
              </a:solidFill>
              <a:latin typeface="Calibri"/>
              <a:ea typeface="Calibri"/>
              <a:cs typeface="Calibri"/>
              <a:sym typeface="Calibri"/>
            </a:endParaRPr>
          </a:p>
          <a:p>
            <a:pPr indent="0" lvl="0" marL="0" rtl="0" algn="l">
              <a:spcBef>
                <a:spcPts val="0"/>
              </a:spcBef>
              <a:spcAft>
                <a:spcPts val="0"/>
              </a:spcAft>
              <a:buNone/>
            </a:pPr>
            <a:r>
              <a:rPr i="1" lang="en-US" sz="1600">
                <a:solidFill>
                  <a:schemeClr val="hlink"/>
                </a:solidFill>
                <a:uFill>
                  <a:noFill/>
                </a:uFill>
                <a:latin typeface="Calibri"/>
                <a:ea typeface="Calibri"/>
                <a:cs typeface="Calibri"/>
                <a:sym typeface="Calibri"/>
                <a:hlinkClick r:id="rId4"/>
              </a:rPr>
              <a:t>https://ai.meta.com/blog/how-the-ai-community-can-get-serious-about-reproducibility/</a:t>
            </a:r>
            <a:r>
              <a:rPr i="1" lang="en-US" sz="1600">
                <a:solidFill>
                  <a:srgbClr val="262626"/>
                </a:solidFill>
                <a:latin typeface="Calibri"/>
                <a:ea typeface="Calibri"/>
                <a:cs typeface="Calibri"/>
                <a:sym typeface="Calibri"/>
              </a:rPr>
              <a:t> </a:t>
            </a:r>
            <a:endParaRPr i="1" sz="1600">
              <a:solidFill>
                <a:srgbClr val="262626"/>
              </a:solidFill>
              <a:latin typeface="Calibri"/>
              <a:ea typeface="Calibri"/>
              <a:cs typeface="Calibri"/>
              <a:sym typeface="Calibri"/>
            </a:endParaRPr>
          </a:p>
          <a:p>
            <a:pPr indent="0" lvl="0" marL="0" rtl="0" algn="l">
              <a:spcBef>
                <a:spcPts val="0"/>
              </a:spcBef>
              <a:spcAft>
                <a:spcPts val="0"/>
              </a:spcAft>
              <a:buNone/>
            </a:pPr>
            <a:r>
              <a:rPr i="1" lang="en-US" sz="1600">
                <a:solidFill>
                  <a:srgbClr val="262626"/>
                </a:solidFill>
                <a:latin typeface="Calibri"/>
                <a:ea typeface="Calibri"/>
                <a:cs typeface="Calibri"/>
                <a:sym typeface="Calibri"/>
              </a:rPr>
              <a:t>https://www.amazon.science/publications/on-challenges-in-machine-learning-model-management</a:t>
            </a:r>
            <a:endParaRPr i="1" sz="1600">
              <a:solidFill>
                <a:srgbClr val="262626"/>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2fa9e99e674_0_63"/>
          <p:cNvSpPr txBox="1"/>
          <p:nvPr>
            <p:ph type="title"/>
          </p:nvPr>
        </p:nvSpPr>
        <p:spPr>
          <a:xfrm>
            <a:off x="685800" y="2060973"/>
            <a:ext cx="7772400" cy="1021500"/>
          </a:xfrm>
          <a:prstGeom prst="rect">
            <a:avLst/>
          </a:prstGeom>
          <a:solidFill>
            <a:srgbClr val="FFFFFF"/>
          </a:solidFill>
          <a:ln>
            <a:noFill/>
          </a:ln>
        </p:spPr>
        <p:txBody>
          <a:bodyPr anchorCtr="0" anchor="t" bIns="182875" lIns="182875" spcFirstLastPara="1" rIns="182875" wrap="square" tIns="182875">
            <a:noAutofit/>
          </a:bodyPr>
          <a:lstStyle/>
          <a:p>
            <a:pPr indent="0" lvl="0" marL="0" rtl="0" algn="ctr">
              <a:lnSpc>
                <a:spcPct val="90000"/>
              </a:lnSpc>
              <a:spcBef>
                <a:spcPts val="0"/>
              </a:spcBef>
              <a:spcAft>
                <a:spcPts val="0"/>
              </a:spcAft>
              <a:buClr>
                <a:srgbClr val="262626"/>
              </a:buClr>
              <a:buSzPts val="3000"/>
              <a:buFont typeface="Calibri"/>
              <a:buNone/>
            </a:pPr>
            <a:r>
              <a:rPr lang="en-US" sz="5000"/>
              <a:t>Research Questions &amp; Methods</a:t>
            </a:r>
            <a:endParaRPr sz="5000"/>
          </a:p>
        </p:txBody>
      </p:sp>
      <p:sp>
        <p:nvSpPr>
          <p:cNvPr id="340" name="Google Shape;340;g2fa9e99e674_0_63"/>
          <p:cNvSpPr txBox="1"/>
          <p:nvPr>
            <p:ph idx="12" type="sldNum"/>
          </p:nvPr>
        </p:nvSpPr>
        <p:spPr>
          <a:xfrm>
            <a:off x="8180934" y="4829176"/>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2fa9e99e674_0_405"/>
          <p:cNvSpPr txBox="1"/>
          <p:nvPr>
            <p:ph type="title"/>
          </p:nvPr>
        </p:nvSpPr>
        <p:spPr>
          <a:xfrm>
            <a:off x="1720850" y="-80271"/>
            <a:ext cx="5829300" cy="568500"/>
          </a:xfrm>
          <a:prstGeom prst="rect">
            <a:avLst/>
          </a:prstGeom>
          <a:noFill/>
          <a:ln>
            <a:noFill/>
          </a:ln>
        </p:spPr>
        <p:txBody>
          <a:bodyPr anchorCtr="0" anchor="t" bIns="182875" lIns="182875" spcFirstLastPara="1" rIns="182875" wrap="square" tIns="182875">
            <a:normAutofit fontScale="90000"/>
          </a:bodyPr>
          <a:lstStyle/>
          <a:p>
            <a:pPr indent="0" lvl="0" marL="0" rtl="0" algn="ctr">
              <a:lnSpc>
                <a:spcPct val="90000"/>
              </a:lnSpc>
              <a:spcBef>
                <a:spcPts val="0"/>
              </a:spcBef>
              <a:spcAft>
                <a:spcPts val="0"/>
              </a:spcAft>
              <a:buClr>
                <a:srgbClr val="262626"/>
              </a:buClr>
              <a:buSzPct val="75000"/>
              <a:buFont typeface="Calibri"/>
              <a:buNone/>
            </a:pPr>
            <a:r>
              <a:rPr b="1" lang="en-US" sz="4000"/>
              <a:t>Research questions</a:t>
            </a:r>
            <a:endParaRPr sz="4000"/>
          </a:p>
        </p:txBody>
      </p:sp>
      <p:sp>
        <p:nvSpPr>
          <p:cNvPr id="347" name="Google Shape;347;g2fa9e99e674_0_405"/>
          <p:cNvSpPr txBox="1"/>
          <p:nvPr/>
        </p:nvSpPr>
        <p:spPr>
          <a:xfrm>
            <a:off x="238850" y="640625"/>
            <a:ext cx="8793300" cy="37446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1" lang="en-US" sz="2600">
                <a:solidFill>
                  <a:schemeClr val="dk1"/>
                </a:solidFill>
                <a:latin typeface="Calibri"/>
                <a:ea typeface="Calibri"/>
                <a:cs typeface="Calibri"/>
                <a:sym typeface="Calibri"/>
              </a:rPr>
              <a:t>Theme 1: Quantitative - Understanding defect characteristics</a:t>
            </a:r>
            <a:endParaRPr b="1" i="1" sz="26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rPr i="1" lang="en-US" sz="3000">
                <a:solidFill>
                  <a:schemeClr val="dk1"/>
                </a:solidFill>
                <a:latin typeface="Calibri"/>
                <a:ea typeface="Calibri"/>
                <a:cs typeface="Calibri"/>
                <a:sym typeface="Calibri"/>
              </a:rPr>
              <a:t>RQ1</a:t>
            </a:r>
            <a:r>
              <a:rPr lang="en-US" sz="3000">
                <a:solidFill>
                  <a:schemeClr val="dk1"/>
                </a:solidFill>
                <a:latin typeface="Calibri"/>
                <a:ea typeface="Calibri"/>
                <a:cs typeface="Calibri"/>
                <a:sym typeface="Calibri"/>
              </a:rPr>
              <a:t>: Common defect </a:t>
            </a:r>
            <a:r>
              <a:rPr i="1" lang="en-US" sz="3000" u="sng">
                <a:solidFill>
                  <a:schemeClr val="dk1"/>
                </a:solidFill>
                <a:latin typeface="Calibri"/>
                <a:ea typeface="Calibri"/>
                <a:cs typeface="Calibri"/>
                <a:sym typeface="Calibri"/>
              </a:rPr>
              <a:t>manifestation</a:t>
            </a:r>
            <a:r>
              <a:rPr lang="en-US"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rPr i="1" lang="en-US" sz="3000">
                <a:solidFill>
                  <a:schemeClr val="dk1"/>
                </a:solidFill>
                <a:latin typeface="Calibri"/>
                <a:ea typeface="Calibri"/>
                <a:cs typeface="Calibri"/>
                <a:sym typeface="Calibri"/>
              </a:rPr>
              <a:t>RQ2</a:t>
            </a:r>
            <a:r>
              <a:rPr lang="en-US" sz="3000">
                <a:solidFill>
                  <a:schemeClr val="dk1"/>
                </a:solidFill>
                <a:latin typeface="Calibri"/>
                <a:ea typeface="Calibri"/>
                <a:cs typeface="Calibri"/>
                <a:sym typeface="Calibri"/>
              </a:rPr>
              <a:t>: Frequent </a:t>
            </a:r>
            <a:r>
              <a:rPr i="1" lang="en-US" sz="3000" u="sng">
                <a:solidFill>
                  <a:schemeClr val="dk1"/>
                </a:solidFill>
                <a:latin typeface="Calibri"/>
                <a:ea typeface="Calibri"/>
                <a:cs typeface="Calibri"/>
                <a:sym typeface="Calibri"/>
              </a:rPr>
              <a:t>general programming defects</a:t>
            </a:r>
            <a:r>
              <a:rPr lang="en-US"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rPr i="1" lang="en-US" sz="3000">
                <a:solidFill>
                  <a:schemeClr val="dk1"/>
                </a:solidFill>
                <a:latin typeface="Calibri"/>
                <a:ea typeface="Calibri"/>
                <a:cs typeface="Calibri"/>
                <a:sym typeface="Calibri"/>
              </a:rPr>
              <a:t>RQ3</a:t>
            </a:r>
            <a:r>
              <a:rPr lang="en-US" sz="3000">
                <a:solidFill>
                  <a:schemeClr val="dk1"/>
                </a:solidFill>
                <a:latin typeface="Calibri"/>
                <a:ea typeface="Calibri"/>
                <a:cs typeface="Calibri"/>
                <a:sym typeface="Calibri"/>
              </a:rPr>
              <a:t>: Common </a:t>
            </a:r>
            <a:r>
              <a:rPr i="1" lang="en-US" sz="3000" u="sng">
                <a:solidFill>
                  <a:schemeClr val="dk1"/>
                </a:solidFill>
                <a:latin typeface="Calibri"/>
                <a:ea typeface="Calibri"/>
                <a:cs typeface="Calibri"/>
                <a:sym typeface="Calibri"/>
              </a:rPr>
              <a:t>symptoms</a:t>
            </a:r>
            <a:r>
              <a:rPr lang="en-US"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a:p>
            <a:pPr indent="0" lvl="0" marL="457200" marR="0" rtl="0" algn="l">
              <a:lnSpc>
                <a:spcPct val="115000"/>
              </a:lnSpc>
              <a:spcBef>
                <a:spcPts val="0"/>
              </a:spcBef>
              <a:spcAft>
                <a:spcPts val="0"/>
              </a:spcAft>
              <a:buNone/>
            </a:pPr>
            <a:r>
              <a:rPr i="1" lang="en-US" sz="3000">
                <a:solidFill>
                  <a:schemeClr val="dk1"/>
                </a:solidFill>
                <a:latin typeface="Calibri"/>
                <a:ea typeface="Calibri"/>
                <a:cs typeface="Calibri"/>
                <a:sym typeface="Calibri"/>
              </a:rPr>
              <a:t>RQ4</a:t>
            </a:r>
            <a:r>
              <a:rPr lang="en-US" sz="3000">
                <a:solidFill>
                  <a:schemeClr val="dk1"/>
                </a:solidFill>
                <a:latin typeface="Calibri"/>
                <a:ea typeface="Calibri"/>
                <a:cs typeface="Calibri"/>
                <a:sym typeface="Calibri"/>
              </a:rPr>
              <a:t>: Common </a:t>
            </a:r>
            <a:r>
              <a:rPr i="1" lang="en-US" sz="3000" u="sng">
                <a:solidFill>
                  <a:schemeClr val="dk1"/>
                </a:solidFill>
                <a:latin typeface="Calibri"/>
                <a:ea typeface="Calibri"/>
                <a:cs typeface="Calibri"/>
                <a:sym typeface="Calibri"/>
              </a:rPr>
              <a:t>DL-specific</a:t>
            </a:r>
            <a:r>
              <a:rPr lang="en-US" sz="3000">
                <a:solidFill>
                  <a:schemeClr val="dk1"/>
                </a:solidFill>
                <a:latin typeface="Calibri"/>
                <a:ea typeface="Calibri"/>
                <a:cs typeface="Calibri"/>
                <a:sym typeface="Calibri"/>
              </a:rPr>
              <a:t> defects?</a:t>
            </a:r>
            <a:endParaRPr sz="30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i="1" lang="en-US" sz="2700">
                <a:solidFill>
                  <a:schemeClr val="dk1"/>
                </a:solidFill>
                <a:latin typeface="Calibri"/>
                <a:ea typeface="Calibri"/>
                <a:cs typeface="Calibri"/>
                <a:sym typeface="Calibri"/>
              </a:rPr>
              <a:t>Theme 2: Qualitative - Underlying </a:t>
            </a:r>
            <a:r>
              <a:rPr b="1" i="1" lang="en-US" sz="2700">
                <a:solidFill>
                  <a:schemeClr val="dk1"/>
                </a:solidFill>
                <a:latin typeface="Calibri"/>
                <a:ea typeface="Calibri"/>
                <a:cs typeface="Calibri"/>
                <a:sym typeface="Calibri"/>
              </a:rPr>
              <a:t>challenges</a:t>
            </a:r>
            <a:r>
              <a:rPr b="1" i="1" lang="en-US" sz="2700">
                <a:solidFill>
                  <a:schemeClr val="dk1"/>
                </a:solidFill>
                <a:latin typeface="Calibri"/>
                <a:ea typeface="Calibri"/>
                <a:cs typeface="Calibri"/>
                <a:sym typeface="Calibri"/>
              </a:rPr>
              <a:t> and practices</a:t>
            </a:r>
            <a:endParaRPr b="1" i="1" sz="2700">
              <a:solidFill>
                <a:schemeClr val="dk1"/>
              </a:solidFill>
              <a:latin typeface="Calibri"/>
              <a:ea typeface="Calibri"/>
              <a:cs typeface="Calibri"/>
              <a:sym typeface="Calibri"/>
            </a:endParaRPr>
          </a:p>
          <a:p>
            <a:pPr indent="457200" lvl="0" marL="0" marR="0" rtl="0" algn="l">
              <a:lnSpc>
                <a:spcPct val="115000"/>
              </a:lnSpc>
              <a:spcBef>
                <a:spcPts val="0"/>
              </a:spcBef>
              <a:spcAft>
                <a:spcPts val="0"/>
              </a:spcAft>
              <a:buNone/>
            </a:pPr>
            <a:r>
              <a:rPr i="1" lang="en-US" sz="3000">
                <a:solidFill>
                  <a:schemeClr val="dk1"/>
                </a:solidFill>
                <a:latin typeface="Calibri"/>
                <a:ea typeface="Calibri"/>
                <a:cs typeface="Calibri"/>
                <a:sym typeface="Calibri"/>
              </a:rPr>
              <a:t>RQ5</a:t>
            </a:r>
            <a:r>
              <a:rPr lang="en-US" sz="3000">
                <a:solidFill>
                  <a:schemeClr val="dk1"/>
                </a:solidFill>
                <a:latin typeface="Calibri"/>
                <a:ea typeface="Calibri"/>
                <a:cs typeface="Calibri"/>
                <a:sym typeface="Calibri"/>
              </a:rPr>
              <a:t>: </a:t>
            </a:r>
            <a:r>
              <a:rPr i="1" lang="en-US" sz="3000" u="sng">
                <a:solidFill>
                  <a:schemeClr val="dk1"/>
                </a:solidFill>
                <a:latin typeface="Calibri"/>
                <a:ea typeface="Calibri"/>
                <a:cs typeface="Calibri"/>
                <a:sym typeface="Calibri"/>
              </a:rPr>
              <a:t>Practices</a:t>
            </a:r>
            <a:r>
              <a:rPr lang="en-US" sz="3000">
                <a:solidFill>
                  <a:schemeClr val="dk1"/>
                </a:solidFill>
                <a:latin typeface="Calibri"/>
                <a:ea typeface="Calibri"/>
                <a:cs typeface="Calibri"/>
                <a:sym typeface="Calibri"/>
              </a:rPr>
              <a:t> and </a:t>
            </a:r>
            <a:r>
              <a:rPr i="1" lang="en-US" sz="3000" u="sng">
                <a:solidFill>
                  <a:schemeClr val="dk1"/>
                </a:solidFill>
                <a:latin typeface="Calibri"/>
                <a:ea typeface="Calibri"/>
                <a:cs typeface="Calibri"/>
                <a:sym typeface="Calibri"/>
              </a:rPr>
              <a:t>challenges</a:t>
            </a:r>
            <a:r>
              <a:rPr lang="en-US" sz="3000">
                <a:solidFill>
                  <a:schemeClr val="dk1"/>
                </a:solidFill>
                <a:latin typeface="Calibri"/>
                <a:ea typeface="Calibri"/>
                <a:cs typeface="Calibri"/>
                <a:sym typeface="Calibri"/>
              </a:rPr>
              <a:t>?</a:t>
            </a:r>
            <a:endParaRPr sz="3000">
              <a:solidFill>
                <a:schemeClr val="dk1"/>
              </a:solidFill>
              <a:latin typeface="Calibri"/>
              <a:ea typeface="Calibri"/>
              <a:cs typeface="Calibri"/>
              <a:sym typeface="Calibri"/>
            </a:endParaRPr>
          </a:p>
        </p:txBody>
      </p:sp>
      <p:sp>
        <p:nvSpPr>
          <p:cNvPr id="348" name="Google Shape;348;g2fa9e99e674_0_405"/>
          <p:cNvSpPr txBox="1"/>
          <p:nvPr>
            <p:ph idx="12" type="sldNum"/>
          </p:nvPr>
        </p:nvSpPr>
        <p:spPr>
          <a:xfrm>
            <a:off x="8148659" y="4826101"/>
            <a:ext cx="548700" cy="393600"/>
          </a:xfrm>
          <a:prstGeom prst="rect">
            <a:avLst/>
          </a:prstGeom>
          <a:noFill/>
          <a:ln>
            <a:noFill/>
          </a:ln>
        </p:spPr>
        <p:txBody>
          <a:bodyPr anchorCtr="0" anchor="t" bIns="45700" lIns="18275" spcFirstLastPara="1" rIns="18275" wrap="square" tIns="45700">
            <a:noAutofit/>
          </a:bodyPr>
          <a:lstStyle/>
          <a:p>
            <a:pPr indent="0" lvl="0" marL="0" rtl="0" algn="r">
              <a:lnSpc>
                <a:spcPct val="100000"/>
              </a:lnSpc>
              <a:spcBef>
                <a:spcPts val="0"/>
              </a:spcBef>
              <a:spcAft>
                <a:spcPts val="0"/>
              </a:spcAft>
              <a:buSzPts val="13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2fa9e99e674_0_27"/>
          <p:cNvSpPr txBox="1"/>
          <p:nvPr>
            <p:ph type="title"/>
          </p:nvPr>
        </p:nvSpPr>
        <p:spPr>
          <a:xfrm>
            <a:off x="277150" y="88825"/>
            <a:ext cx="8487600" cy="478500"/>
          </a:xfrm>
          <a:prstGeom prst="rect">
            <a:avLst/>
          </a:prstGeom>
          <a:noFill/>
          <a:ln>
            <a:noFill/>
          </a:ln>
        </p:spPr>
        <p:txBody>
          <a:bodyPr anchorCtr="0" anchor="ctr" bIns="182875" lIns="182875" spcFirstLastPara="1" rIns="182875" wrap="square" tIns="182875">
            <a:noAutofit/>
          </a:bodyPr>
          <a:lstStyle/>
          <a:p>
            <a:pPr indent="0" lvl="0" marL="0" rtl="0" algn="l">
              <a:lnSpc>
                <a:spcPct val="90000"/>
              </a:lnSpc>
              <a:spcBef>
                <a:spcPts val="0"/>
              </a:spcBef>
              <a:spcAft>
                <a:spcPts val="0"/>
              </a:spcAft>
              <a:buClr>
                <a:srgbClr val="262626"/>
              </a:buClr>
              <a:buSzPts val="1900"/>
              <a:buFont typeface="Calibri"/>
              <a:buNone/>
            </a:pPr>
            <a:r>
              <a:rPr lang="en-US" sz="3000"/>
              <a:t>A Case Study on Computer Vision</a:t>
            </a:r>
            <a:endParaRPr sz="3000"/>
          </a:p>
        </p:txBody>
      </p:sp>
      <p:sp>
        <p:nvSpPr>
          <p:cNvPr id="355" name="Google Shape;355;g2fa9e99e674_0_27"/>
          <p:cNvSpPr txBox="1"/>
          <p:nvPr>
            <p:ph idx="12" type="sldNum"/>
          </p:nvPr>
        </p:nvSpPr>
        <p:spPr>
          <a:xfrm>
            <a:off x="8131434" y="4829176"/>
            <a:ext cx="548700" cy="393600"/>
          </a:xfrm>
          <a:prstGeom prst="rect">
            <a:avLst/>
          </a:prstGeom>
          <a:noFill/>
          <a:ln>
            <a:noFill/>
          </a:ln>
        </p:spPr>
        <p:txBody>
          <a:bodyPr anchorCtr="0" anchor="ctr" bIns="45700" lIns="18275" spcFirstLastPara="1" rIns="18275" wrap="square" tIns="45700">
            <a:noAutofit/>
          </a:bodyPr>
          <a:lstStyle/>
          <a:p>
            <a:pPr indent="0" lvl="0" marL="0" rtl="0" algn="r">
              <a:lnSpc>
                <a:spcPct val="100000"/>
              </a:lnSpc>
              <a:spcBef>
                <a:spcPts val="0"/>
              </a:spcBef>
              <a:spcAft>
                <a:spcPts val="0"/>
              </a:spcAft>
              <a:buClr>
                <a:schemeClr val="dk1"/>
              </a:buClr>
              <a:buSzPts val="1100"/>
              <a:buFont typeface="Arial"/>
              <a:buNone/>
            </a:pPr>
            <a:fld id="{00000000-1234-1234-1234-123412341234}" type="slidenum">
              <a:rPr lang="en-US" sz="1300">
                <a:solidFill>
                  <a:srgbClr val="262626"/>
                </a:solidFill>
              </a:rPr>
              <a:t>‹#›</a:t>
            </a:fld>
            <a:endParaRPr sz="1300">
              <a:solidFill>
                <a:srgbClr val="262626"/>
              </a:solidFill>
            </a:endParaRPr>
          </a:p>
          <a:p>
            <a:pPr indent="0" lvl="0" marL="0" rtl="0" algn="ctr">
              <a:lnSpc>
                <a:spcPct val="100000"/>
              </a:lnSpc>
              <a:spcBef>
                <a:spcPts val="0"/>
              </a:spcBef>
              <a:spcAft>
                <a:spcPts val="0"/>
              </a:spcAft>
              <a:buSzPts val="750"/>
              <a:buNone/>
            </a:pPr>
            <a:r>
              <a:t/>
            </a:r>
            <a:endParaRPr/>
          </a:p>
        </p:txBody>
      </p:sp>
      <p:sp>
        <p:nvSpPr>
          <p:cNvPr id="356" name="Google Shape;356;g2fa9e99e674_0_27"/>
          <p:cNvSpPr txBox="1"/>
          <p:nvPr/>
        </p:nvSpPr>
        <p:spPr>
          <a:xfrm>
            <a:off x="5181950" y="1007175"/>
            <a:ext cx="3405900" cy="239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50">
              <a:solidFill>
                <a:srgbClr val="262626"/>
              </a:solidFill>
              <a:latin typeface="Calibri"/>
              <a:ea typeface="Calibri"/>
              <a:cs typeface="Calibri"/>
              <a:sym typeface="Calibri"/>
            </a:endParaRPr>
          </a:p>
        </p:txBody>
      </p:sp>
      <p:sp>
        <p:nvSpPr>
          <p:cNvPr id="357" name="Google Shape;357;g2fa9e99e674_0_27"/>
          <p:cNvSpPr txBox="1"/>
          <p:nvPr/>
        </p:nvSpPr>
        <p:spPr>
          <a:xfrm>
            <a:off x="343150" y="1624450"/>
            <a:ext cx="8355600" cy="2776200"/>
          </a:xfrm>
          <a:prstGeom prst="rect">
            <a:avLst/>
          </a:prstGeom>
          <a:noFill/>
          <a:ln>
            <a:noFill/>
          </a:ln>
        </p:spPr>
        <p:txBody>
          <a:bodyPr anchorCtr="0" anchor="t" bIns="91425" lIns="91425" spcFirstLastPara="1" rIns="91425" wrap="square" tIns="91425">
            <a:noAutofit/>
          </a:bodyPr>
          <a:lstStyle/>
          <a:p>
            <a:pPr indent="-357505" lvl="0" marL="457200" rtl="0" algn="l">
              <a:lnSpc>
                <a:spcPct val="115000"/>
              </a:lnSpc>
              <a:spcBef>
                <a:spcPts val="1000"/>
              </a:spcBef>
              <a:spcAft>
                <a:spcPts val="0"/>
              </a:spcAft>
              <a:buClr>
                <a:srgbClr val="000000"/>
              </a:buClr>
              <a:buSzPts val="2030"/>
              <a:buChar char="●"/>
            </a:pPr>
            <a:r>
              <a:rPr b="1" lang="en-US" sz="2029"/>
              <a:t>Major application</a:t>
            </a:r>
            <a:r>
              <a:rPr lang="en-US" sz="2029"/>
              <a:t> of DL</a:t>
            </a:r>
            <a:endParaRPr sz="2029"/>
          </a:p>
          <a:p>
            <a:pPr indent="-357505" lvl="0" marL="457200" rtl="0" algn="l">
              <a:lnSpc>
                <a:spcPct val="115000"/>
              </a:lnSpc>
              <a:spcBef>
                <a:spcPts val="1000"/>
              </a:spcBef>
              <a:spcAft>
                <a:spcPts val="0"/>
              </a:spcAft>
              <a:buClr>
                <a:srgbClr val="595959"/>
              </a:buClr>
              <a:buSzPts val="2030"/>
              <a:buChar char="●"/>
            </a:pPr>
            <a:r>
              <a:rPr b="1" lang="en-US" sz="2029"/>
              <a:t>Techniques are shared</a:t>
            </a:r>
            <a:r>
              <a:rPr lang="en-US" sz="2029"/>
              <a:t> between computer vision and other applications of deep learning</a:t>
            </a:r>
            <a:endParaRPr sz="2029"/>
          </a:p>
          <a:p>
            <a:pPr indent="-357505" lvl="0" marL="457200" rtl="0" algn="l">
              <a:lnSpc>
                <a:spcPct val="115000"/>
              </a:lnSpc>
              <a:spcBef>
                <a:spcPts val="1000"/>
              </a:spcBef>
              <a:spcAft>
                <a:spcPts val="0"/>
              </a:spcAft>
              <a:buClr>
                <a:srgbClr val="595959"/>
              </a:buClr>
              <a:buSzPts val="2030"/>
              <a:buChar char="●"/>
            </a:pPr>
            <a:r>
              <a:rPr lang="en-US" sz="2029"/>
              <a:t>The </a:t>
            </a:r>
            <a:r>
              <a:rPr b="1" lang="en-US" sz="2029"/>
              <a:t>engineering</a:t>
            </a:r>
            <a:r>
              <a:rPr lang="en-US" sz="2029"/>
              <a:t> </a:t>
            </a:r>
            <a:r>
              <a:rPr b="1" lang="en-US" sz="2029"/>
              <a:t>process is consistent</a:t>
            </a:r>
            <a:r>
              <a:rPr lang="en-US" sz="2029"/>
              <a:t> across different domains</a:t>
            </a:r>
            <a:endParaRPr sz="2029"/>
          </a:p>
        </p:txBody>
      </p:sp>
      <p:sp>
        <p:nvSpPr>
          <p:cNvPr id="358" name="Google Shape;358;g2fa9e99e674_0_27"/>
          <p:cNvSpPr txBox="1"/>
          <p:nvPr/>
        </p:nvSpPr>
        <p:spPr>
          <a:xfrm>
            <a:off x="409100" y="682650"/>
            <a:ext cx="7175400" cy="74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i="1" lang="en-US" sz="3000" u="sng"/>
              <a:t>Why Computer Vision?</a:t>
            </a:r>
            <a:endParaRPr i="1" sz="3000" u="sng">
              <a:solidFill>
                <a:srgbClr val="595959"/>
              </a:solidFill>
            </a:endParaRPr>
          </a:p>
        </p:txBody>
      </p:sp>
      <p:pic>
        <p:nvPicPr>
          <p:cNvPr id="359" name="Google Shape;359;g2fa9e99e674_0_27"/>
          <p:cNvPicPr preferRelativeResize="0"/>
          <p:nvPr/>
        </p:nvPicPr>
        <p:blipFill>
          <a:blip r:embed="rId3">
            <a:alphaModFix/>
          </a:blip>
          <a:stretch>
            <a:fillRect/>
          </a:stretch>
        </p:blipFill>
        <p:spPr>
          <a:xfrm>
            <a:off x="5553075" y="643525"/>
            <a:ext cx="2775024" cy="1498525"/>
          </a:xfrm>
          <a:prstGeom prst="rect">
            <a:avLst/>
          </a:prstGeom>
          <a:noFill/>
          <a:ln>
            <a:noFill/>
          </a:ln>
        </p:spPr>
      </p:pic>
      <p:pic>
        <p:nvPicPr>
          <p:cNvPr descr="Royalty-Free photo: Question mark illustration | PickPik" id="360" name="Google Shape;360;g2fa9e99e674_0_27"/>
          <p:cNvPicPr preferRelativeResize="0"/>
          <p:nvPr/>
        </p:nvPicPr>
        <p:blipFill>
          <a:blip r:embed="rId4">
            <a:alphaModFix/>
          </a:blip>
          <a:stretch>
            <a:fillRect/>
          </a:stretch>
        </p:blipFill>
        <p:spPr>
          <a:xfrm>
            <a:off x="343151" y="3468425"/>
            <a:ext cx="1118000" cy="1118000"/>
          </a:xfrm>
          <a:prstGeom prst="rect">
            <a:avLst/>
          </a:prstGeom>
          <a:noFill/>
          <a:ln>
            <a:noFill/>
          </a:ln>
        </p:spPr>
      </p:pic>
      <p:sp>
        <p:nvSpPr>
          <p:cNvPr id="361" name="Google Shape;361;g2fa9e99e674_0_27"/>
          <p:cNvSpPr txBox="1"/>
          <p:nvPr/>
        </p:nvSpPr>
        <p:spPr>
          <a:xfrm>
            <a:off x="1302875" y="3704175"/>
            <a:ext cx="2627400" cy="6465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sz="3000">
                <a:solidFill>
                  <a:srgbClr val="CC0000"/>
                </a:solidFill>
                <a:latin typeface="Calibri"/>
                <a:ea typeface="Calibri"/>
                <a:cs typeface="Calibri"/>
                <a:sym typeface="Calibri"/>
              </a:rPr>
              <a:t>Generalizab</a:t>
            </a:r>
            <a:r>
              <a:rPr lang="en-US" sz="3000">
                <a:solidFill>
                  <a:srgbClr val="CC0000"/>
                </a:solidFill>
                <a:latin typeface="Calibri"/>
                <a:ea typeface="Calibri"/>
                <a:cs typeface="Calibri"/>
                <a:sym typeface="Calibri"/>
              </a:rPr>
              <a:t>le?</a:t>
            </a:r>
            <a:endParaRPr>
              <a:solidFill>
                <a:srgbClr val="CC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urdue1">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2020-02-21T23:00:33Z</dcterms:created>
  <dc:creator>Bowers, Anna K</dc:creator>
</cp:coreProperties>
</file>