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comments/comment3.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4.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5.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5" r:id="rId2"/>
  </p:sldMasterIdLst>
  <p:notesMasterIdLst>
    <p:notesMasterId r:id="rId38"/>
  </p:notesMasterIdLst>
  <p:sldIdLst>
    <p:sldId id="256" r:id="rId3"/>
    <p:sldId id="257" r:id="rId4"/>
    <p:sldId id="258" r:id="rId5"/>
    <p:sldId id="260" r:id="rId6"/>
    <p:sldId id="261" r:id="rId7"/>
    <p:sldId id="259" r:id="rId8"/>
    <p:sldId id="262" r:id="rId9"/>
    <p:sldId id="263" r:id="rId10"/>
    <p:sldId id="264" r:id="rId11"/>
    <p:sldId id="265" r:id="rId12"/>
    <p:sldId id="266" r:id="rId13"/>
    <p:sldId id="267" r:id="rId14"/>
    <p:sldId id="268" r:id="rId15"/>
    <p:sldId id="269" r:id="rId16"/>
    <p:sldId id="270" r:id="rId17"/>
    <p:sldId id="271" r:id="rId18"/>
    <p:sldId id="272" r:id="rId19"/>
    <p:sldId id="290" r:id="rId20"/>
    <p:sldId id="274" r:id="rId21"/>
    <p:sldId id="275" r:id="rId22"/>
    <p:sldId id="276" r:id="rId23"/>
    <p:sldId id="277" r:id="rId24"/>
    <p:sldId id="278" r:id="rId25"/>
    <p:sldId id="279" r:id="rId26"/>
    <p:sldId id="273" r:id="rId27"/>
    <p:sldId id="280" r:id="rId28"/>
    <p:sldId id="281" r:id="rId29"/>
    <p:sldId id="282" r:id="rId30"/>
    <p:sldId id="283" r:id="rId31"/>
    <p:sldId id="284" r:id="rId32"/>
    <p:sldId id="285" r:id="rId33"/>
    <p:sldId id="286" r:id="rId34"/>
    <p:sldId id="287" r:id="rId35"/>
    <p:sldId id="288" r:id="rId36"/>
    <p:sldId id="289"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Quattrocento Sans" panose="020B0502050000020003" pitchFamily="34" charset="0"/>
      <p:regular r:id="rId43"/>
      <p:bold r:id="rId44"/>
      <p:italic r:id="rId45"/>
      <p:boldItalic r:id="rId46"/>
    </p:embeddedFont>
    <p:embeddedFont>
      <p:font typeface="Roboto" panose="02000000000000000000"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jFJQmCTBsIOSR1ii0psVPuKWoxg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nxin Jiang" initials="" lastIdx="4" clrIdx="0"/>
  <p:cmAuthor id="1" name="James Davis"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1127"/>
  </p:normalViewPr>
  <p:slideViewPr>
    <p:cSldViewPr snapToGrid="0" snapToObjects="1">
      <p:cViewPr varScale="1">
        <p:scale>
          <a:sx n="114" d="100"/>
          <a:sy n="114" d="100"/>
        </p:scale>
        <p:origin x="15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6.xml"/><Relationship Id="rId51" Type="http://customschemas.google.com/relationships/presentationmetadata" Target="meta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5-18T12:52:16.770" idx="1">
    <p:pos x="6000" y="0"/>
    <p:text>Animation is messed up on this slide I think, things appear in strange order</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xPOwlX8"/>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5-18T12:54:05.244" idx="2">
    <p:pos x="6000" y="0"/>
    <p:text>This slide can be more beautiful. The bottom bullets should instead be animations, bringing up a big red line to each part with "Resuability assesssment" or "Model slection" etc.</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xPOwlYI"/>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05-18T12:56:52.983" idx="3">
    <p:pos x="6000" y="0"/>
    <p:text>I want the table with the most common and # respondents who mention</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xPOwlYM"/>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23-05-18T22:05:42.197" idx="3">
    <p:pos x="89" y="699"/>
    <p:text>Is this good?</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xQhegtA"/>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3-05-18T22:04:13.947" idx="5">
    <p:pos x="6000" y="0"/>
    <p:text>Can we use the dataflow diagram? Feels dry this way</p:text>
    <p:extLst>
      <p:ext uri="{C676402C-5697-4E1C-873F-D02D1690AC5C}">
        <p15:threadingInfo xmlns:p15="http://schemas.microsoft.com/office/powerpoint/2012/main" timeZoneBias="0"/>
      </p:ext>
    </p:extLst>
  </p:cm>
  <p:cm authorId="0" dt="2023-05-18T22:04:13.947" idx="4">
    <p:pos x="6000" y="0"/>
    <p:text>I feel like putting the diagram here could be too much for the audience</p:text>
    <p:extLst>
      <p:ext uri="{C676402C-5697-4E1C-873F-D02D1690AC5C}">
        <p15:threadingInfo xmlns:p15="http://schemas.microsoft.com/office/powerpoint/2012/main" timeZoneBias="0">
          <p15:parentCm authorId="1" idx="5"/>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505122360270894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5505122360270894_1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Hi, I am </a:t>
            </a:r>
            <a:r>
              <a:rPr lang="en-US" dirty="0" err="1"/>
              <a:t>Wenxin</a:t>
            </a:r>
            <a:r>
              <a:rPr lang="en-US" dirty="0"/>
              <a:t> Jiang from Purdue University.</a:t>
            </a:r>
            <a:endParaRPr dirty="0"/>
          </a:p>
          <a:p>
            <a:pPr marL="0" lvl="0" indent="0" algn="l" rtl="0">
              <a:spcBef>
                <a:spcPts val="0"/>
              </a:spcBef>
              <a:spcAft>
                <a:spcPts val="0"/>
              </a:spcAft>
              <a:buNone/>
            </a:pPr>
            <a:r>
              <a:rPr lang="en-US" dirty="0"/>
              <a:t>I am glad here to present our empirical study of PTM reuse in the HF DL model registry.</a:t>
            </a:r>
            <a:endParaRPr dirty="0"/>
          </a:p>
          <a:p>
            <a:pPr marL="0" lvl="0" indent="0" algn="l" rtl="0">
              <a:spcBef>
                <a:spcPts val="0"/>
              </a:spcBef>
              <a:spcAft>
                <a:spcPts val="0"/>
              </a:spcAft>
              <a:buNone/>
            </a:pPr>
            <a:r>
              <a:rPr lang="en-US" dirty="0"/>
              <a:t>Our work is in collaboration with Loyola University Chicago. We thank Cisco, Google, and the US NSF for their support.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are taking a system perspective about the human factors and process on PTM reuse.</a:t>
            </a:r>
          </a:p>
          <a:p>
            <a:pPr marL="0" lvl="0" indent="0" algn="l" rtl="0">
              <a:spcBef>
                <a:spcPts val="0"/>
              </a:spcBef>
              <a:spcAft>
                <a:spcPts val="0"/>
              </a:spcAft>
              <a:buNone/>
            </a:pPr>
            <a:endParaRPr dirty="0"/>
          </a:p>
          <a:p>
            <a:pPr marL="0" lvl="0" indent="0" algn="l" rtl="0">
              <a:spcBef>
                <a:spcPts val="0"/>
              </a:spcBef>
              <a:spcAft>
                <a:spcPts val="0"/>
              </a:spcAft>
              <a:buClr>
                <a:schemeClr val="dk1"/>
              </a:buClr>
              <a:buSzPts val="1400"/>
              <a:buFont typeface="Arial"/>
              <a:buNone/>
            </a:pPr>
            <a:r>
              <a:rPr lang="en-US" b="1" dirty="0"/>
              <a:t>(Click)</a:t>
            </a:r>
            <a:endParaRPr b="1" dirty="0"/>
          </a:p>
        </p:txBody>
      </p:sp>
      <p:sp>
        <p:nvSpPr>
          <p:cNvPr id="250" name="Google Shape;250;g5505122360270894_1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The goal of this work is to:</a:t>
            </a:r>
            <a:endParaRPr/>
          </a:p>
          <a:p>
            <a:pPr marL="457200" lvl="0" indent="-317500" algn="l" rtl="0">
              <a:spcBef>
                <a:spcPts val="0"/>
              </a:spcBef>
              <a:spcAft>
                <a:spcPts val="0"/>
              </a:spcAft>
              <a:buClr>
                <a:schemeClr val="dk1"/>
              </a:buClr>
              <a:buSzPts val="1400"/>
              <a:buChar char="-"/>
            </a:pPr>
            <a:r>
              <a:rPr lang="en-US"/>
              <a:t>discover the similarities and differences between PTM packages and regular software packages.</a:t>
            </a:r>
            <a:endParaRPr/>
          </a:p>
          <a:p>
            <a:pPr marL="0" lvl="0" indent="0" algn="l" rtl="0">
              <a:spcBef>
                <a:spcPts val="0"/>
              </a:spcBef>
              <a:spcAft>
                <a:spcPts val="0"/>
              </a:spcAft>
              <a:buNone/>
            </a:pPr>
            <a:endParaRPr/>
          </a:p>
          <a:p>
            <a:pPr marL="0" lvl="0" indent="0" algn="l" rtl="0">
              <a:spcBef>
                <a:spcPts val="0"/>
              </a:spcBef>
              <a:spcAft>
                <a:spcPts val="0"/>
              </a:spcAft>
              <a:buSzPts val="1100"/>
              <a:buNone/>
            </a:pPr>
            <a:r>
              <a:rPr lang="en-US" b="1"/>
              <a:t>(Click)</a:t>
            </a:r>
            <a:endParaRPr b="1"/>
          </a:p>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None/>
            </a:pPr>
            <a:r>
              <a:rPr lang="en-US"/>
              <a:t>There are mainly three gaps in this problem domain:</a:t>
            </a:r>
            <a:endParaRPr/>
          </a:p>
          <a:p>
            <a:pPr marL="457200" lvl="0" indent="-317500" algn="l" rtl="0">
              <a:spcBef>
                <a:spcPts val="0"/>
              </a:spcBef>
              <a:spcAft>
                <a:spcPts val="0"/>
              </a:spcAft>
              <a:buSzPts val="1400"/>
              <a:buChar char="-"/>
            </a:pPr>
            <a:r>
              <a:rPr lang="en-US"/>
              <a:t>Little work has studied DL software packages, which are PTMs.</a:t>
            </a:r>
            <a:endParaRPr/>
          </a:p>
          <a:p>
            <a:pPr marL="457200" lvl="0" indent="-317500" algn="l" rtl="0">
              <a:spcBef>
                <a:spcPts val="0"/>
              </a:spcBef>
              <a:spcAft>
                <a:spcPts val="0"/>
              </a:spcAft>
              <a:buSzPts val="1400"/>
              <a:buChar char="-"/>
            </a:pPr>
            <a:r>
              <a:rPr lang="en-US"/>
              <a:t>The potential reuse and trust problems are unexamined in DL model registries.</a:t>
            </a:r>
            <a:endParaRPr/>
          </a:p>
          <a:p>
            <a:pPr marL="457200" lvl="0" indent="-317500" algn="l" rtl="0">
              <a:spcBef>
                <a:spcPts val="0"/>
              </a:spcBef>
              <a:spcAft>
                <a:spcPts val="0"/>
              </a:spcAft>
              <a:buSzPts val="1400"/>
              <a:buChar char="-"/>
            </a:pPr>
            <a:r>
              <a:rPr lang="en-US"/>
              <a:t>There is no dataset available for conducting future analysis for PTM specifically.</a:t>
            </a:r>
            <a:endParaRPr/>
          </a:p>
          <a:p>
            <a:pPr marL="0" lvl="0" indent="0" algn="l" rtl="0">
              <a:spcBef>
                <a:spcPts val="0"/>
              </a:spcBef>
              <a:spcAft>
                <a:spcPts val="0"/>
              </a:spcAft>
              <a:buNone/>
            </a:pPr>
            <a:endParaRPr/>
          </a:p>
        </p:txBody>
      </p:sp>
      <p:sp>
        <p:nvSpPr>
          <p:cNvPr id="379" name="Google Shape;37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389" name="Google Shape;38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r>
              <a:rPr lang="en-US"/>
              <a:t>Overview: This is the relationship between our questions and methods.</a:t>
            </a:r>
            <a:endParaRPr/>
          </a:p>
          <a:p>
            <a:pPr marL="171450" lvl="0" indent="-171450" algn="l" rtl="0">
              <a:spcBef>
                <a:spcPts val="0"/>
              </a:spcBef>
              <a:spcAft>
                <a:spcPts val="0"/>
              </a:spcAft>
              <a:buClr>
                <a:schemeClr val="dk1"/>
              </a:buClr>
              <a:buSzPts val="1200"/>
              <a:buFont typeface="Calibri"/>
              <a:buChar char="-"/>
            </a:pPr>
            <a:r>
              <a:rPr lang="en-US"/>
              <a:t>We used a mixed-method approach that combine two perspectives</a:t>
            </a:r>
            <a:endParaRPr/>
          </a:p>
          <a:p>
            <a:pPr marL="628650" lvl="1" indent="-171450" algn="l" rtl="0">
              <a:spcBef>
                <a:spcPts val="0"/>
              </a:spcBef>
              <a:spcAft>
                <a:spcPts val="0"/>
              </a:spcAft>
              <a:buClr>
                <a:schemeClr val="dk1"/>
              </a:buClr>
              <a:buSzPts val="1200"/>
              <a:buFont typeface="Calibri"/>
              <a:buChar char="-"/>
            </a:pPr>
            <a:r>
              <a:rPr lang="en-US"/>
              <a:t>We first explore qualitative insights by interviewing practitioners</a:t>
            </a:r>
            <a:endParaRPr/>
          </a:p>
          <a:p>
            <a:pPr marL="628650" lvl="1" indent="-171450" algn="l" rtl="0">
              <a:spcBef>
                <a:spcPts val="0"/>
              </a:spcBef>
              <a:spcAft>
                <a:spcPts val="0"/>
              </a:spcAft>
              <a:buClr>
                <a:schemeClr val="dk1"/>
              </a:buClr>
              <a:buSzPts val="1200"/>
              <a:buFont typeface="Calibri"/>
              <a:buChar char="-"/>
            </a:pPr>
            <a:r>
              <a:rPr lang="en-US"/>
              <a:t>Then we substantiate our findings with systematic measurements in HF ecosystem</a:t>
            </a:r>
            <a:endParaRPr/>
          </a:p>
        </p:txBody>
      </p:sp>
      <p:sp>
        <p:nvSpPr>
          <p:cNvPr id="397" name="Google Shape;39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1" i="0" u="none" strike="noStrike" cap="none">
                <a:solidFill>
                  <a:srgbClr val="000000"/>
                </a:solidFill>
                <a:latin typeface="Times New Roman"/>
                <a:ea typeface="Times New Roman"/>
                <a:cs typeface="Times New Roman"/>
                <a:sym typeface="Times New Roman"/>
              </a:rPr>
              <a:t>12</a:t>
            </a:fld>
            <a:endParaRPr sz="1200" b="1"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r>
              <a:rPr lang="en-US" dirty="0"/>
              <a:t>TODO: Animation, slide number</a:t>
            </a:r>
          </a:p>
          <a:p>
            <a:pPr marL="171450" lvl="0" indent="-171450" algn="l" rtl="0">
              <a:spcBef>
                <a:spcPts val="0"/>
              </a:spcBef>
              <a:spcAft>
                <a:spcPts val="0"/>
              </a:spcAft>
              <a:buClr>
                <a:schemeClr val="dk1"/>
              </a:buClr>
              <a:buSzPts val="1200"/>
              <a:buFont typeface="Calibri"/>
              <a:buChar char="-"/>
            </a:pPr>
            <a:r>
              <a:rPr lang="en-US" dirty="0"/>
              <a:t>Our interview follows a four-step process modeled on the framework analysis methodology</a:t>
            </a:r>
            <a:endParaRPr dirty="0"/>
          </a:p>
          <a:p>
            <a:pPr marL="457200" lvl="0" indent="-317500" algn="l" rtl="0">
              <a:spcBef>
                <a:spcPts val="0"/>
              </a:spcBef>
              <a:spcAft>
                <a:spcPts val="0"/>
              </a:spcAft>
              <a:buSzPts val="1400"/>
              <a:buChar char="-"/>
            </a:pPr>
            <a:r>
              <a:rPr lang="en-US" dirty="0"/>
              <a:t>First, we identified a framework including three themes: model selection, helpful PTM attributes, and PTM trustworthiness.</a:t>
            </a:r>
            <a:endParaRPr dirty="0"/>
          </a:p>
          <a:p>
            <a:pPr marL="914400" lvl="1" indent="-317500" algn="l" rtl="0">
              <a:spcBef>
                <a:spcPts val="0"/>
              </a:spcBef>
              <a:spcAft>
                <a:spcPts val="0"/>
              </a:spcAft>
              <a:buSzPts val="1400"/>
              <a:buChar char="-"/>
            </a:pPr>
            <a:r>
              <a:rPr lang="en-US" dirty="0"/>
              <a:t>Each of the themes were mapped to our RQs.</a:t>
            </a:r>
            <a:endParaRPr dirty="0"/>
          </a:p>
          <a:p>
            <a:pPr marL="457200" lvl="0" indent="-317500" algn="l" rtl="0">
              <a:spcBef>
                <a:spcPts val="0"/>
              </a:spcBef>
              <a:spcAft>
                <a:spcPts val="0"/>
              </a:spcAft>
              <a:buSzPts val="1400"/>
              <a:buChar char="-"/>
            </a:pPr>
            <a:r>
              <a:rPr lang="en-US" dirty="0"/>
              <a:t>Then, we created an interview protocol.</a:t>
            </a:r>
            <a:endParaRPr dirty="0"/>
          </a:p>
          <a:p>
            <a:pPr marL="457200" lvl="0" indent="-317500" algn="l" rtl="0">
              <a:spcBef>
                <a:spcPts val="0"/>
              </a:spcBef>
              <a:spcAft>
                <a:spcPts val="0"/>
              </a:spcAft>
              <a:buSzPts val="1400"/>
              <a:buChar char="-"/>
            </a:pPr>
            <a:r>
              <a:rPr lang="en-US" dirty="0"/>
              <a:t>We recruit 12 PTM </a:t>
            </a:r>
            <a:r>
              <a:rPr lang="en-US" dirty="0" err="1"/>
              <a:t>reusers</a:t>
            </a:r>
            <a:r>
              <a:rPr lang="en-US" dirty="0"/>
              <a:t> from HF and then conduct the analysis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(Click)</a:t>
            </a:r>
            <a:endParaRPr b="1" dirty="0"/>
          </a:p>
          <a:p>
            <a:pPr marL="0" lvl="0" indent="0" algn="l" rtl="0">
              <a:spcBef>
                <a:spcPts val="0"/>
              </a:spcBef>
              <a:spcAft>
                <a:spcPts val="0"/>
              </a:spcAft>
              <a:buNone/>
            </a:pPr>
            <a:r>
              <a:rPr lang="en-US" dirty="0"/>
              <a:t>Here are the demographic information of our interview participants. </a:t>
            </a:r>
            <a:endParaRPr dirty="0"/>
          </a:p>
          <a:p>
            <a:pPr marL="457200" lvl="0" indent="-317500" algn="l" rtl="0">
              <a:spcBef>
                <a:spcPts val="0"/>
              </a:spcBef>
              <a:spcAft>
                <a:spcPts val="0"/>
              </a:spcAft>
              <a:buSzPts val="1400"/>
              <a:buChar char="-"/>
            </a:pPr>
            <a:r>
              <a:rPr lang="en-US" dirty="0"/>
              <a:t>These PTM users are from different size of organizations and have at least intermediate skills in both DL an SE</a:t>
            </a:r>
            <a:endParaRPr dirty="0"/>
          </a:p>
          <a:p>
            <a:pPr marL="457200" lvl="0" indent="-317500" algn="l" rtl="0">
              <a:spcBef>
                <a:spcPts val="0"/>
              </a:spcBef>
              <a:spcAft>
                <a:spcPts val="0"/>
              </a:spcAft>
              <a:buSzPts val="1400"/>
              <a:buChar char="-"/>
            </a:pPr>
            <a:r>
              <a:rPr lang="en-US" dirty="0"/>
              <a:t>Their work also covers different problem domain, including NLP and CV.</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t>
            </a:r>
            <a:endParaRPr dirty="0"/>
          </a:p>
          <a:p>
            <a:pPr marL="171450" lvl="0" indent="-171450" algn="l" rtl="0">
              <a:spcBef>
                <a:spcPts val="0"/>
              </a:spcBef>
              <a:spcAft>
                <a:spcPts val="0"/>
              </a:spcAft>
              <a:buClr>
                <a:srgbClr val="505050"/>
              </a:buClr>
              <a:buSzPts val="1200"/>
              <a:buFont typeface="Arial"/>
              <a:buChar char="-"/>
            </a:pPr>
            <a:r>
              <a:rPr lang="en-US" b="0" i="0" dirty="0">
                <a:solidFill>
                  <a:srgbClr val="505050"/>
                </a:solidFill>
                <a:latin typeface="Arial"/>
                <a:ea typeface="Arial"/>
                <a:cs typeface="Arial"/>
                <a:sym typeface="Arial"/>
              </a:rPr>
              <a:t>Framework analysis is a qualitative method that is aptly suited for applied policy research. Framework analysis is better adapted to research that has specific questions, a limited time frame, a pre-designed sample and a priori issues. In the analysis, data is sifted, charted and sorted in accordance with key issues and themes using five steps: familiarization; identifying a thematic framework; indexing; charting; and mapping and interpretation. Framework analysis provides an excellent tool to assess policies and procedures from the very people that they affect.</a:t>
            </a:r>
            <a:endParaRPr dirty="0"/>
          </a:p>
        </p:txBody>
      </p:sp>
      <p:sp>
        <p:nvSpPr>
          <p:cNvPr id="405" name="Google Shape;40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1" i="0" u="none" strike="noStrike" cap="none">
                <a:solidFill>
                  <a:srgbClr val="000000"/>
                </a:solidFill>
                <a:latin typeface="Times New Roman"/>
                <a:ea typeface="Times New Roman"/>
                <a:cs typeface="Times New Roman"/>
                <a:sym typeface="Times New Roman"/>
              </a:rPr>
              <a:t>13</a:t>
            </a:fld>
            <a:endParaRPr sz="1200" b="1"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endParaRPr lang="en-US" dirty="0"/>
          </a:p>
          <a:p>
            <a:pPr marL="171450" lvl="0" indent="-171450" algn="l" rtl="0">
              <a:spcBef>
                <a:spcPts val="0"/>
              </a:spcBef>
              <a:spcAft>
                <a:spcPts val="0"/>
              </a:spcAft>
              <a:buClr>
                <a:schemeClr val="dk1"/>
              </a:buClr>
              <a:buSzPts val="1200"/>
              <a:buFont typeface="Calibri"/>
              <a:buChar char="-"/>
            </a:pPr>
            <a:endParaRPr lang="en-US" dirty="0"/>
          </a:p>
          <a:p>
            <a:pPr marL="171450" lvl="0" indent="-171450" algn="l" rtl="0">
              <a:spcBef>
                <a:spcPts val="0"/>
              </a:spcBef>
              <a:spcAft>
                <a:spcPts val="0"/>
              </a:spcAft>
              <a:buClr>
                <a:schemeClr val="dk1"/>
              </a:buClr>
              <a:buSzPts val="1200"/>
              <a:buFont typeface="Calibri"/>
              <a:buChar char="-"/>
            </a:pPr>
            <a:endParaRPr lang="en-US" dirty="0"/>
          </a:p>
          <a:p>
            <a:pPr marL="171450" lvl="0" indent="-171450" algn="l" rtl="0">
              <a:spcBef>
                <a:spcPts val="0"/>
              </a:spcBef>
              <a:spcAft>
                <a:spcPts val="0"/>
              </a:spcAft>
              <a:buClr>
                <a:schemeClr val="dk1"/>
              </a:buClr>
              <a:buSzPts val="1200"/>
              <a:buFont typeface="Calibri"/>
              <a:buChar char="-"/>
            </a:pPr>
            <a:r>
              <a:rPr lang="en-US" dirty="0"/>
              <a:t>Our qualitative findings identified a variety of challenges and risks in PTM reuse.</a:t>
            </a:r>
            <a:endParaRPr dirty="0"/>
          </a:p>
          <a:p>
            <a:pPr marL="171450" lvl="0" indent="-95250" algn="l" rtl="0">
              <a:spcBef>
                <a:spcPts val="0"/>
              </a:spcBef>
              <a:spcAft>
                <a:spcPts val="0"/>
              </a:spcAft>
              <a:buClr>
                <a:schemeClr val="dk1"/>
              </a:buClr>
              <a:buSzPts val="1200"/>
              <a:buFont typeface="Calibri"/>
              <a:buNone/>
            </a:pPr>
            <a:endParaRPr dirty="0"/>
          </a:p>
          <a:p>
            <a:pPr marL="171450" lvl="0" indent="-171450" algn="l" rtl="0">
              <a:spcBef>
                <a:spcPts val="0"/>
              </a:spcBef>
              <a:spcAft>
                <a:spcPts val="0"/>
              </a:spcAft>
              <a:buClr>
                <a:schemeClr val="dk1"/>
              </a:buClr>
              <a:buSzPts val="1200"/>
              <a:buFont typeface="Calibri"/>
              <a:buChar char="-"/>
            </a:pPr>
            <a:r>
              <a:rPr lang="en-US" dirty="0"/>
              <a:t>We substantiate our findings with a risk mitigation measurement in the HF ecosystem using STRIDE methodology for threat modeling and risks assessment</a:t>
            </a:r>
            <a:endParaRPr dirty="0"/>
          </a:p>
          <a:p>
            <a:pPr marL="171450" lvl="0" indent="-95250" algn="l" rtl="0">
              <a:spcBef>
                <a:spcPts val="0"/>
              </a:spcBef>
              <a:spcAft>
                <a:spcPts val="0"/>
              </a:spcAft>
              <a:buClr>
                <a:schemeClr val="dk1"/>
              </a:buClr>
              <a:buSzPts val="1200"/>
              <a:buFont typeface="Calibri"/>
              <a:buNone/>
            </a:pPr>
            <a:endParaRPr dirty="0"/>
          </a:p>
          <a:p>
            <a:pPr marL="171450" lvl="0" indent="-171450" algn="l" rtl="0">
              <a:spcBef>
                <a:spcPts val="0"/>
              </a:spcBef>
              <a:spcAft>
                <a:spcPts val="0"/>
              </a:spcAft>
              <a:buClr>
                <a:schemeClr val="dk1"/>
              </a:buClr>
              <a:buSzPts val="1200"/>
              <a:buFont typeface="Calibri"/>
              <a:buChar char="-"/>
            </a:pPr>
            <a:r>
              <a:rPr lang="en-US" dirty="0"/>
              <a:t>STRIDE analysis focuses on trust assumptions related to data, making it suitable for PTMs.</a:t>
            </a:r>
            <a:endParaRPr dirty="0"/>
          </a:p>
          <a:p>
            <a:pPr marL="171450" lvl="0" indent="-95250" algn="l" rtl="0">
              <a:spcBef>
                <a:spcPts val="0"/>
              </a:spcBef>
              <a:spcAft>
                <a:spcPts val="0"/>
              </a:spcAft>
              <a:buClr>
                <a:schemeClr val="dk1"/>
              </a:buClr>
              <a:buSzPts val="1200"/>
              <a:buFont typeface="Calibri"/>
              <a:buNone/>
            </a:pPr>
            <a:endParaRPr dirty="0"/>
          </a:p>
          <a:p>
            <a:pPr marL="171450" lvl="0" indent="-95250"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**STRIDE: </a:t>
            </a:r>
            <a:r>
              <a:rPr lang="en-US" b="0" i="0" dirty="0">
                <a:latin typeface="Arial"/>
                <a:ea typeface="Arial"/>
                <a:cs typeface="Arial"/>
                <a:sym typeface="Arial"/>
              </a:rPr>
              <a:t>Spoofing involves impersonating a user or system, Tampering involves unauthorized modification of data, Repudiation refers to denying involvement in an action, Information disclosure is the exposure of sensitive information, Denial of service disrupts normal operations, and Elevation of privilege allows unauthorized access to restricted resources.</a:t>
            </a:r>
            <a:endParaRPr dirty="0"/>
          </a:p>
          <a:p>
            <a:pPr marL="0" lvl="0" indent="0" algn="l" rtl="0">
              <a:spcBef>
                <a:spcPts val="0"/>
              </a:spcBef>
              <a:spcAft>
                <a:spcPts val="0"/>
              </a:spcAft>
              <a:buNone/>
            </a:pPr>
            <a:endParaRPr dirty="0"/>
          </a:p>
          <a:p>
            <a:pPr marL="628650" lvl="1" indent="-171450" algn="l" rtl="0">
              <a:spcBef>
                <a:spcPts val="0"/>
              </a:spcBef>
              <a:spcAft>
                <a:spcPts val="0"/>
              </a:spcAft>
              <a:buClr>
                <a:schemeClr val="dk1"/>
              </a:buClr>
              <a:buSzPts val="1200"/>
              <a:buFont typeface="Calibri"/>
              <a:buChar char="-"/>
            </a:pPr>
            <a:r>
              <a:rPr lang="en-US" dirty="0"/>
              <a:t>Spoofing: Involves illegally accessing and then using another user's authentication information, such as username and password</a:t>
            </a:r>
            <a:br>
              <a:rPr lang="en-US" dirty="0"/>
            </a:br>
            <a:endParaRPr dirty="0"/>
          </a:p>
          <a:p>
            <a:pPr marL="628650" lvl="1" indent="-171450" algn="l" rtl="0">
              <a:spcBef>
                <a:spcPts val="0"/>
              </a:spcBef>
              <a:spcAft>
                <a:spcPts val="0"/>
              </a:spcAft>
              <a:buClr>
                <a:schemeClr val="dk1"/>
              </a:buClr>
              <a:buSzPts val="1200"/>
              <a:buFont typeface="Calibri"/>
              <a:buChar char="-"/>
            </a:pPr>
            <a:r>
              <a:rPr lang="en-US" dirty="0"/>
              <a:t>Tampering: </a:t>
            </a:r>
            <a:r>
              <a:rPr lang="en-US" b="0" i="0" dirty="0">
                <a:solidFill>
                  <a:srgbClr val="161616"/>
                </a:solidFill>
                <a:latin typeface="Quattrocento Sans"/>
                <a:ea typeface="Quattrocento Sans"/>
                <a:cs typeface="Quattrocento Sans"/>
                <a:sym typeface="Quattrocento Sans"/>
              </a:rPr>
              <a:t>Involves the malicious modification of data. </a:t>
            </a:r>
            <a:endParaRPr dirty="0"/>
          </a:p>
          <a:p>
            <a:pPr marL="628650" lvl="1" indent="-95250" algn="l" rtl="0">
              <a:spcBef>
                <a:spcPts val="0"/>
              </a:spcBef>
              <a:spcAft>
                <a:spcPts val="0"/>
              </a:spcAft>
              <a:buClr>
                <a:schemeClr val="dk1"/>
              </a:buClr>
              <a:buSzPts val="1200"/>
              <a:buFont typeface="Calibri"/>
              <a:buNone/>
            </a:pPr>
            <a:endParaRPr b="0" i="0" dirty="0">
              <a:solidFill>
                <a:srgbClr val="161616"/>
              </a:solidFill>
              <a:latin typeface="Quattrocento Sans"/>
              <a:ea typeface="Quattrocento Sans"/>
              <a:cs typeface="Quattrocento Sans"/>
              <a:sym typeface="Quattrocento Sans"/>
            </a:endParaRPr>
          </a:p>
          <a:p>
            <a:pPr marL="628650" lvl="1" indent="-171450" algn="l" rtl="0">
              <a:spcBef>
                <a:spcPts val="0"/>
              </a:spcBef>
              <a:spcAft>
                <a:spcPts val="0"/>
              </a:spcAft>
              <a:buClr>
                <a:srgbClr val="161616"/>
              </a:buClr>
              <a:buSzPts val="1200"/>
              <a:buFont typeface="Quattrocento Sans"/>
              <a:buChar char="-"/>
            </a:pPr>
            <a:r>
              <a:rPr lang="en-US" b="0" i="0" dirty="0">
                <a:solidFill>
                  <a:srgbClr val="161616"/>
                </a:solidFill>
                <a:latin typeface="Quattrocento Sans"/>
                <a:ea typeface="Quattrocento Sans"/>
                <a:cs typeface="Quattrocento Sans"/>
                <a:sym typeface="Quattrocento Sans"/>
              </a:rPr>
              <a:t>Repudiation: Associated with users who deny performing an action without other parties having any way to prove otherwise</a:t>
            </a:r>
            <a:endParaRPr dirty="0"/>
          </a:p>
          <a:p>
            <a:pPr marL="628650" lvl="1" indent="-95250" algn="l" rtl="0">
              <a:spcBef>
                <a:spcPts val="0"/>
              </a:spcBef>
              <a:spcAft>
                <a:spcPts val="0"/>
              </a:spcAft>
              <a:buClr>
                <a:schemeClr val="dk1"/>
              </a:buClr>
              <a:buSzPts val="1200"/>
              <a:buFont typeface="Calibri"/>
              <a:buNone/>
            </a:pPr>
            <a:endParaRPr b="0" i="0" dirty="0">
              <a:solidFill>
                <a:srgbClr val="161616"/>
              </a:solidFill>
              <a:latin typeface="Quattrocento Sans"/>
              <a:ea typeface="Quattrocento Sans"/>
              <a:cs typeface="Quattrocento Sans"/>
              <a:sym typeface="Quattrocento Sans"/>
            </a:endParaRPr>
          </a:p>
          <a:p>
            <a:pPr marL="628650" lvl="1" indent="-171450" algn="l" rtl="0">
              <a:spcBef>
                <a:spcPts val="0"/>
              </a:spcBef>
              <a:spcAft>
                <a:spcPts val="0"/>
              </a:spcAft>
              <a:buClr>
                <a:schemeClr val="dk1"/>
              </a:buClr>
              <a:buSzPts val="1200"/>
              <a:buFont typeface="Calibri"/>
              <a:buChar char="-"/>
            </a:pPr>
            <a:r>
              <a:rPr lang="en-US" dirty="0"/>
              <a:t>Information Disclosure: </a:t>
            </a:r>
            <a:r>
              <a:rPr lang="en-US" b="0" i="0" dirty="0">
                <a:solidFill>
                  <a:srgbClr val="161616"/>
                </a:solidFill>
                <a:latin typeface="Quattrocento Sans"/>
                <a:ea typeface="Quattrocento Sans"/>
                <a:cs typeface="Quattrocento Sans"/>
                <a:sym typeface="Quattrocento Sans"/>
              </a:rPr>
              <a:t>Involves the exposure of information to individuals who are not supposed to have access to it</a:t>
            </a:r>
            <a:endParaRPr dirty="0"/>
          </a:p>
          <a:p>
            <a:pPr marL="628650" lvl="1" indent="-95250" algn="l" rtl="0">
              <a:spcBef>
                <a:spcPts val="0"/>
              </a:spcBef>
              <a:spcAft>
                <a:spcPts val="0"/>
              </a:spcAft>
              <a:buClr>
                <a:schemeClr val="dk1"/>
              </a:buClr>
              <a:buSzPts val="1200"/>
              <a:buFont typeface="Calibri"/>
              <a:buNone/>
            </a:pPr>
            <a:endParaRPr b="0" i="0" dirty="0">
              <a:solidFill>
                <a:srgbClr val="161616"/>
              </a:solidFill>
              <a:latin typeface="Quattrocento Sans"/>
              <a:ea typeface="Quattrocento Sans"/>
              <a:cs typeface="Quattrocento Sans"/>
              <a:sym typeface="Quattrocento Sans"/>
            </a:endParaRPr>
          </a:p>
          <a:p>
            <a:pPr marL="628650" lvl="1" indent="-171450" algn="l" rtl="0">
              <a:spcBef>
                <a:spcPts val="0"/>
              </a:spcBef>
              <a:spcAft>
                <a:spcPts val="0"/>
              </a:spcAft>
              <a:buClr>
                <a:schemeClr val="dk1"/>
              </a:buClr>
              <a:buSzPts val="1200"/>
              <a:buFont typeface="Calibri"/>
              <a:buChar char="-"/>
            </a:pPr>
            <a:r>
              <a:rPr lang="en-US" dirty="0"/>
              <a:t>Denial of Service: </a:t>
            </a:r>
            <a:r>
              <a:rPr lang="en-US" b="0" i="0" dirty="0">
                <a:solidFill>
                  <a:srgbClr val="161616"/>
                </a:solidFill>
                <a:latin typeface="Quattrocento Sans"/>
                <a:ea typeface="Quattrocento Sans"/>
                <a:cs typeface="Quattrocento Sans"/>
                <a:sym typeface="Quattrocento Sans"/>
              </a:rPr>
              <a:t>Denial of service (DoS) attacks deny service to valid users</a:t>
            </a:r>
            <a:endParaRPr dirty="0"/>
          </a:p>
          <a:p>
            <a:pPr marL="628650" lvl="1" indent="-95250" algn="l" rtl="0">
              <a:spcBef>
                <a:spcPts val="0"/>
              </a:spcBef>
              <a:spcAft>
                <a:spcPts val="0"/>
              </a:spcAft>
              <a:buClr>
                <a:schemeClr val="dk1"/>
              </a:buClr>
              <a:buSzPts val="1200"/>
              <a:buFont typeface="Calibri"/>
              <a:buNone/>
            </a:pPr>
            <a:endParaRPr b="0" i="0" dirty="0">
              <a:solidFill>
                <a:srgbClr val="161616"/>
              </a:solidFill>
              <a:latin typeface="Quattrocento Sans"/>
              <a:ea typeface="Quattrocento Sans"/>
              <a:cs typeface="Quattrocento Sans"/>
              <a:sym typeface="Quattrocento Sans"/>
            </a:endParaRPr>
          </a:p>
          <a:p>
            <a:pPr marL="628650" lvl="1" indent="-171450" algn="l" rtl="0">
              <a:spcBef>
                <a:spcPts val="0"/>
              </a:spcBef>
              <a:spcAft>
                <a:spcPts val="0"/>
              </a:spcAft>
              <a:buClr>
                <a:schemeClr val="dk1"/>
              </a:buClr>
              <a:buSzPts val="1200"/>
              <a:buFont typeface="Calibri"/>
              <a:buChar char="-"/>
            </a:pPr>
            <a:r>
              <a:rPr lang="en-US" dirty="0"/>
              <a:t>Elevation of Privilege: An unprivileged user gains privileged access and thereby has sufficient access to compromise or destroy the entire system.</a:t>
            </a:r>
            <a:endParaRPr dirty="0"/>
          </a:p>
          <a:p>
            <a:pPr marL="0" lvl="0" indent="0" algn="l" rtl="0">
              <a:spcBef>
                <a:spcPts val="0"/>
              </a:spcBef>
              <a:spcAft>
                <a:spcPts val="0"/>
              </a:spcAft>
              <a:buNone/>
            </a:pPr>
            <a:br>
              <a:rPr lang="en-US" dirty="0"/>
            </a:br>
            <a:endParaRPr dirty="0"/>
          </a:p>
        </p:txBody>
      </p:sp>
      <p:sp>
        <p:nvSpPr>
          <p:cNvPr id="416" name="Google Shape;41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1" i="0" u="none" strike="noStrike" cap="none">
                <a:solidFill>
                  <a:srgbClr val="000000"/>
                </a:solidFill>
                <a:latin typeface="Times New Roman"/>
                <a:ea typeface="Times New Roman"/>
                <a:cs typeface="Times New Roman"/>
                <a:sym typeface="Times New Roman"/>
              </a:rPr>
              <a:t>14</a:t>
            </a:fld>
            <a:endParaRPr sz="1200" b="1"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628650" lvl="1" indent="-171450" algn="l" rtl="0">
              <a:spcBef>
                <a:spcPts val="0"/>
              </a:spcBef>
              <a:spcAft>
                <a:spcPts val="0"/>
              </a:spcAft>
              <a:buClr>
                <a:schemeClr val="dk1"/>
              </a:buClr>
              <a:buSzPts val="1200"/>
              <a:buFont typeface="Calibri"/>
              <a:buChar char="-"/>
            </a:pPr>
            <a:r>
              <a:rPr lang="en-US" dirty="0"/>
              <a:t>TODO: One sentence for each stage.</a:t>
            </a:r>
          </a:p>
          <a:p>
            <a:pPr marL="628650" lvl="1" indent="-171450" algn="l" rtl="0">
              <a:spcBef>
                <a:spcPts val="0"/>
              </a:spcBef>
              <a:spcAft>
                <a:spcPts val="0"/>
              </a:spcAft>
              <a:buClr>
                <a:schemeClr val="dk1"/>
              </a:buClr>
              <a:buSzPts val="1200"/>
              <a:buFont typeface="Calibri"/>
              <a:buChar char="-"/>
            </a:pPr>
            <a:r>
              <a:rPr lang="en-US" dirty="0"/>
              <a:t>Animation</a:t>
            </a:r>
          </a:p>
          <a:p>
            <a:pPr marL="628650" lvl="1" indent="-171450" algn="l" rtl="0">
              <a:spcBef>
                <a:spcPts val="0"/>
              </a:spcBef>
              <a:spcAft>
                <a:spcPts val="0"/>
              </a:spcAft>
              <a:buClr>
                <a:schemeClr val="dk1"/>
              </a:buClr>
              <a:buSzPts val="1200"/>
              <a:buFont typeface="Calibri"/>
              <a:buChar char="-"/>
            </a:pPr>
            <a:endParaRPr lang="en-US" dirty="0"/>
          </a:p>
          <a:p>
            <a:pPr marL="628650" lvl="1" indent="-171450" algn="l" rtl="0">
              <a:spcBef>
                <a:spcPts val="0"/>
              </a:spcBef>
              <a:spcAft>
                <a:spcPts val="0"/>
              </a:spcAft>
              <a:buClr>
                <a:schemeClr val="dk1"/>
              </a:buClr>
              <a:buSzPts val="1200"/>
              <a:buFont typeface="Calibri"/>
              <a:buChar char="-"/>
            </a:pPr>
            <a:r>
              <a:rPr lang="en-US" dirty="0"/>
              <a:t>In our interview data, ...</a:t>
            </a:r>
          </a:p>
          <a:p>
            <a:pPr marL="628650" lvl="1" indent="-171450" algn="l" rtl="0">
              <a:spcBef>
                <a:spcPts val="0"/>
              </a:spcBef>
              <a:spcAft>
                <a:spcPts val="0"/>
              </a:spcAft>
              <a:buClr>
                <a:schemeClr val="dk1"/>
              </a:buClr>
              <a:buSzPts val="1200"/>
              <a:buFont typeface="Calibri"/>
              <a:buChar char="-"/>
            </a:pPr>
            <a:endParaRPr lang="en-US" dirty="0"/>
          </a:p>
          <a:p>
            <a:pPr marL="628650" lvl="1" indent="-171450" algn="l" rtl="0">
              <a:spcBef>
                <a:spcPts val="0"/>
              </a:spcBef>
              <a:spcAft>
                <a:spcPts val="0"/>
              </a:spcAft>
              <a:buClr>
                <a:schemeClr val="dk1"/>
              </a:buClr>
              <a:buSzPts val="1200"/>
              <a:buFont typeface="Calibri"/>
              <a:buChar char="-"/>
            </a:pPr>
            <a:endParaRPr lang="en-US" dirty="0"/>
          </a:p>
          <a:p>
            <a:pPr marL="628650" lvl="1" indent="-171450" algn="l" rtl="0">
              <a:spcBef>
                <a:spcPts val="0"/>
              </a:spcBef>
              <a:spcAft>
                <a:spcPts val="0"/>
              </a:spcAft>
              <a:buClr>
                <a:schemeClr val="dk1"/>
              </a:buClr>
              <a:buSzPts val="1200"/>
              <a:buFont typeface="Calibri"/>
              <a:buChar char="-"/>
            </a:pPr>
            <a:r>
              <a:rPr lang="en-US" dirty="0"/>
              <a:t>To understand how engineers select PTMs, we asked participants to summarize their decision-making processes. We found similarities between participant responses.</a:t>
            </a:r>
            <a:endParaRPr dirty="0"/>
          </a:p>
          <a:p>
            <a:pPr marL="628650" lvl="1" indent="-95250" algn="l" rtl="0">
              <a:spcBef>
                <a:spcPts val="0"/>
              </a:spcBef>
              <a:spcAft>
                <a:spcPts val="0"/>
              </a:spcAft>
              <a:buClr>
                <a:schemeClr val="dk1"/>
              </a:buClr>
              <a:buSzPts val="1200"/>
              <a:buFont typeface="Calibri"/>
              <a:buNone/>
            </a:pPr>
            <a:endParaRPr dirty="0"/>
          </a:p>
          <a:p>
            <a:pPr marL="628650" lvl="1" indent="-171450" algn="l" rtl="0">
              <a:spcBef>
                <a:spcPts val="0"/>
              </a:spcBef>
              <a:spcAft>
                <a:spcPts val="0"/>
              </a:spcAft>
              <a:buClr>
                <a:schemeClr val="dk1"/>
              </a:buClr>
              <a:buSzPts val="1200"/>
              <a:buFont typeface="Calibri"/>
              <a:buChar char="-"/>
            </a:pPr>
            <a:r>
              <a:rPr lang="en-US" dirty="0"/>
              <a:t>Our model contains 4 stages:</a:t>
            </a:r>
          </a:p>
          <a:p>
            <a:pPr marL="1085850" lvl="2" indent="-171450" algn="l" rtl="0">
              <a:spcBef>
                <a:spcPts val="0"/>
              </a:spcBef>
              <a:spcAft>
                <a:spcPts val="0"/>
              </a:spcAft>
              <a:buClr>
                <a:schemeClr val="dk1"/>
              </a:buClr>
              <a:buSzPts val="1200"/>
              <a:buFont typeface="Calibri"/>
              <a:buChar char="-"/>
            </a:pPr>
            <a:r>
              <a:rPr lang="en-US" dirty="0" err="1"/>
              <a:t>Reusablity</a:t>
            </a:r>
            <a:r>
              <a:rPr lang="en-US" dirty="0"/>
              <a:t> assessment</a:t>
            </a:r>
          </a:p>
          <a:p>
            <a:pPr marL="1085850" lvl="2" indent="-171450" algn="l" rtl="0">
              <a:spcBef>
                <a:spcPts val="0"/>
              </a:spcBef>
              <a:spcAft>
                <a:spcPts val="0"/>
              </a:spcAft>
              <a:buClr>
                <a:schemeClr val="dk1"/>
              </a:buClr>
              <a:buSzPts val="1200"/>
              <a:buFont typeface="Calibri"/>
              <a:buChar char="-"/>
            </a:pPr>
            <a:r>
              <a:rPr lang="en-US" dirty="0"/>
              <a:t>Model selection</a:t>
            </a:r>
          </a:p>
          <a:p>
            <a:pPr marL="1085850" lvl="2" indent="-171450" algn="l" rtl="0">
              <a:spcBef>
                <a:spcPts val="0"/>
              </a:spcBef>
              <a:spcAft>
                <a:spcPts val="0"/>
              </a:spcAft>
              <a:buClr>
                <a:schemeClr val="dk1"/>
              </a:buClr>
              <a:buSzPts val="1200"/>
              <a:buFont typeface="Calibri"/>
              <a:buChar char="-"/>
            </a:pPr>
            <a:r>
              <a:rPr lang="en-US" dirty="0"/>
              <a:t>Model deployment</a:t>
            </a:r>
          </a:p>
          <a:p>
            <a:pPr marL="1085850" lvl="2" indent="-171450" algn="l" rtl="0">
              <a:spcBef>
                <a:spcPts val="0"/>
              </a:spcBef>
              <a:spcAft>
                <a:spcPts val="0"/>
              </a:spcAft>
              <a:buClr>
                <a:schemeClr val="dk1"/>
              </a:buClr>
              <a:buSzPts val="1200"/>
              <a:buFont typeface="Calibri"/>
              <a:buChar char="-"/>
            </a:pPr>
            <a:r>
              <a:rPr lang="en-US"/>
              <a:t>Downstream evaluation</a:t>
            </a:r>
            <a:endParaRPr dirty="0"/>
          </a:p>
          <a:p>
            <a:pPr marL="0" marR="0" lvl="0" indent="0" algn="l" rtl="0">
              <a:lnSpc>
                <a:spcPct val="100000"/>
              </a:lnSpc>
              <a:spcBef>
                <a:spcPts val="0"/>
              </a:spcBef>
              <a:spcAft>
                <a:spcPts val="0"/>
              </a:spcAft>
              <a:buNone/>
            </a:pPr>
            <a:endParaRPr dirty="0"/>
          </a:p>
          <a:p>
            <a:pPr marL="628650" lvl="1" indent="-95250" algn="l" rtl="0">
              <a:spcBef>
                <a:spcPts val="0"/>
              </a:spcBef>
              <a:spcAft>
                <a:spcPts val="0"/>
              </a:spcAft>
              <a:buClr>
                <a:schemeClr val="dk1"/>
              </a:buClr>
              <a:buSzPts val="1200"/>
              <a:buFont typeface="Calibri"/>
              <a:buNone/>
            </a:pPr>
            <a:endParaRPr dirty="0"/>
          </a:p>
        </p:txBody>
      </p:sp>
      <p:sp>
        <p:nvSpPr>
          <p:cNvPr id="437" name="Google Shape;43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1" i="0" u="none" strike="noStrike" cap="none">
                <a:solidFill>
                  <a:srgbClr val="000000"/>
                </a:solidFill>
                <a:latin typeface="Times New Roman"/>
                <a:ea typeface="Times New Roman"/>
                <a:cs typeface="Times New Roman"/>
                <a:sym typeface="Times New Roman"/>
              </a:rPr>
              <a:t>16</a:t>
            </a:fld>
            <a:endParaRPr sz="1200" b="1"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628650" lvl="1" indent="-95250" algn="l" rtl="0">
              <a:spcBef>
                <a:spcPts val="0"/>
              </a:spcBef>
              <a:spcAft>
                <a:spcPts val="0"/>
              </a:spcAft>
              <a:buClr>
                <a:schemeClr val="dk1"/>
              </a:buClr>
              <a:buSzPts val="1200"/>
              <a:buFont typeface="Calibri"/>
              <a:buNone/>
            </a:pPr>
            <a:endParaRPr dirty="0"/>
          </a:p>
        </p:txBody>
      </p:sp>
      <p:sp>
        <p:nvSpPr>
          <p:cNvPr id="448" name="Google Shape;44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1" i="0" u="none" strike="noStrike" cap="none">
                <a:solidFill>
                  <a:srgbClr val="000000"/>
                </a:solidFill>
                <a:latin typeface="Times New Roman"/>
                <a:ea typeface="Times New Roman"/>
                <a:cs typeface="Times New Roman"/>
                <a:sym typeface="Times New Roman"/>
              </a:rPr>
              <a:t>17</a:t>
            </a:fld>
            <a:endParaRPr sz="1200" b="1"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2462232c955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g2462232c955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628650" lvl="1" indent="-171450" algn="l" rtl="0">
              <a:spcBef>
                <a:spcPts val="0"/>
              </a:spcBef>
              <a:spcAft>
                <a:spcPts val="0"/>
              </a:spcAft>
              <a:buClr>
                <a:schemeClr val="dk1"/>
              </a:buClr>
              <a:buSzPts val="1200"/>
              <a:buFont typeface="Calibri"/>
              <a:buChar char="-"/>
            </a:pPr>
            <a:endParaRPr lang="en-US" dirty="0"/>
          </a:p>
          <a:p>
            <a:pPr marL="628650" lvl="1" indent="-171450" algn="l" rtl="0">
              <a:spcBef>
                <a:spcPts val="0"/>
              </a:spcBef>
              <a:spcAft>
                <a:spcPts val="0"/>
              </a:spcAft>
              <a:buClr>
                <a:schemeClr val="dk1"/>
              </a:buClr>
              <a:buSzPts val="1200"/>
              <a:buFont typeface="Calibri"/>
              <a:buChar char="-"/>
            </a:pPr>
            <a:r>
              <a:rPr lang="en-US" dirty="0"/>
              <a:t>Remind method: We used STRIDE analysis to measure the risks on HF. The </a:t>
            </a:r>
            <a:r>
              <a:rPr lang="en-US" dirty="0" err="1"/>
              <a:t>frist</a:t>
            </a:r>
            <a:r>
              <a:rPr lang="en-US" dirty="0"/>
              <a:t> step is to depict a dataflow based on HF documentation.</a:t>
            </a:r>
          </a:p>
          <a:p>
            <a:pPr marL="628650" lvl="1" indent="-171450" algn="l" rtl="0">
              <a:spcBef>
                <a:spcPts val="0"/>
              </a:spcBef>
              <a:spcAft>
                <a:spcPts val="0"/>
              </a:spcAft>
              <a:buClr>
                <a:schemeClr val="dk1"/>
              </a:buClr>
              <a:buSzPts val="1200"/>
              <a:buFont typeface="Calibri"/>
              <a:buChar char="-"/>
            </a:pPr>
            <a:r>
              <a:rPr lang="en-US" dirty="0"/>
              <a:t>The diagram include two sides, HF user workflow and HF components.</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Calibri"/>
              <a:buChar char="-"/>
              <a:tabLst/>
              <a:defRPr/>
            </a:pPr>
            <a:r>
              <a:rPr lang="en-US" dirty="0"/>
              <a:t>Here we will show you an example:</a:t>
            </a:r>
          </a:p>
          <a:p>
            <a:pPr marL="1085850" marR="0" lvl="2" indent="-171450" algn="l" defTabSz="914400" rtl="0" eaLnBrk="1" fontAlgn="auto" latinLnBrk="0" hangingPunct="1">
              <a:lnSpc>
                <a:spcPct val="100000"/>
              </a:lnSpc>
              <a:spcBef>
                <a:spcPts val="0"/>
              </a:spcBef>
              <a:spcAft>
                <a:spcPts val="0"/>
              </a:spcAft>
              <a:buClr>
                <a:schemeClr val="dk1"/>
              </a:buClr>
              <a:buSzPts val="1200"/>
              <a:buFont typeface="Calibri"/>
              <a:buChar char="-"/>
              <a:tabLst/>
              <a:defRPr/>
            </a:pPr>
            <a:r>
              <a:rPr lang="en-US" dirty="0"/>
              <a:t>The users contribute models to HF. </a:t>
            </a:r>
          </a:p>
          <a:p>
            <a:pPr marL="628650" lvl="1" indent="-171450" algn="l" rtl="0">
              <a:spcBef>
                <a:spcPts val="0"/>
              </a:spcBef>
              <a:spcAft>
                <a:spcPts val="0"/>
              </a:spcAft>
              <a:buClr>
                <a:schemeClr val="dk1"/>
              </a:buClr>
              <a:buSzPts val="1200"/>
              <a:buFont typeface="Calibri"/>
              <a:buChar char="-"/>
            </a:pPr>
            <a:endParaRPr lang="en-US" dirty="0"/>
          </a:p>
          <a:p>
            <a:pPr marL="628650" marR="0" lvl="1" indent="-171450" algn="l" defTabSz="914400" rtl="0" eaLnBrk="1" fontAlgn="auto" latinLnBrk="0" hangingPunct="1">
              <a:lnSpc>
                <a:spcPct val="100000"/>
              </a:lnSpc>
              <a:spcBef>
                <a:spcPts val="0"/>
              </a:spcBef>
              <a:spcAft>
                <a:spcPts val="0"/>
              </a:spcAft>
              <a:buClr>
                <a:schemeClr val="dk1"/>
              </a:buClr>
              <a:buSzPts val="1200"/>
              <a:buFont typeface="Calibri"/>
              <a:buChar char="-"/>
              <a:tabLst/>
              <a:defRPr/>
            </a:pPr>
            <a:r>
              <a:rPr lang="en-US" dirty="0"/>
              <a:t>We examine the points where HF is mitigating threats. Let's talk about three of them:</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Calibri"/>
              <a:buChar char="-"/>
              <a:tabLst/>
              <a:defRPr/>
            </a:pPr>
            <a:r>
              <a:rPr lang="en-US" dirty="0"/>
              <a:t>- TODO: This is to mitigate the ..., then the problem we observed.</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Calibri"/>
              <a:buChar char="-"/>
              <a:tabLst/>
              <a:defRPr/>
            </a:pPr>
            <a:r>
              <a:rPr lang="en-US" dirty="0"/>
              <a:t>With verified organizations. out of 6K organizations, only 200 were verified. 3%.</a:t>
            </a:r>
          </a:p>
          <a:p>
            <a:pPr marL="628650" lvl="1" indent="-171450" algn="l" rtl="0">
              <a:spcBef>
                <a:spcPts val="0"/>
              </a:spcBef>
              <a:spcAft>
                <a:spcPts val="0"/>
              </a:spcAft>
              <a:buClr>
                <a:schemeClr val="dk1"/>
              </a:buClr>
              <a:buSzPts val="1200"/>
              <a:buFont typeface="Calibri"/>
              <a:buChar char="-"/>
            </a:pPr>
            <a:endParaRPr lang="en-US" dirty="0"/>
          </a:p>
          <a:p>
            <a:pPr marL="628650" lvl="1" indent="-171450" algn="l" rtl="0">
              <a:spcBef>
                <a:spcPts val="0"/>
              </a:spcBef>
              <a:spcAft>
                <a:spcPts val="0"/>
              </a:spcAft>
              <a:buClr>
                <a:schemeClr val="dk1"/>
              </a:buClr>
              <a:buSzPts val="1200"/>
              <a:buFont typeface="Calibri"/>
              <a:buChar char="-"/>
            </a:pPr>
            <a:r>
              <a:rPr lang="en-US" dirty="0" err="1"/>
              <a:t>ClamAV</a:t>
            </a:r>
            <a:r>
              <a:rPr lang="en-US" dirty="0"/>
              <a:t>: Out of all the packages, HF puts a warning label for the </a:t>
            </a:r>
            <a:r>
              <a:rPr lang="en-US" dirty="0" err="1"/>
              <a:t>pacakges</a:t>
            </a:r>
            <a:r>
              <a:rPr lang="en-US" dirty="0"/>
              <a:t> with a virus/malware. However, our measurement shows that none of them were flagged. No packages are actually flagged and we also know that this is only checked by traditional code, not neural network.</a:t>
            </a:r>
          </a:p>
          <a:p>
            <a:pPr marL="628650" lvl="1" indent="-171450" algn="l" rtl="0">
              <a:spcBef>
                <a:spcPts val="0"/>
              </a:spcBef>
              <a:spcAft>
                <a:spcPts val="0"/>
              </a:spcAft>
              <a:buClr>
                <a:schemeClr val="dk1"/>
              </a:buClr>
              <a:buSzPts val="1200"/>
              <a:buFont typeface="Calibri"/>
              <a:buChar char="-"/>
            </a:pPr>
            <a:endParaRPr lang="en-US" dirty="0"/>
          </a:p>
          <a:p>
            <a:pPr marL="628650" lvl="1" indent="-171450" algn="l" rtl="0">
              <a:spcBef>
                <a:spcPts val="0"/>
              </a:spcBef>
              <a:spcAft>
                <a:spcPts val="0"/>
              </a:spcAft>
              <a:buClr>
                <a:schemeClr val="dk1"/>
              </a:buClr>
              <a:buSzPts val="1200"/>
              <a:buFont typeface="Calibri"/>
              <a:buChar char="-"/>
            </a:pPr>
            <a:r>
              <a:rPr lang="en-US" dirty="0"/>
              <a:t>Commit signing:</a:t>
            </a:r>
          </a:p>
          <a:p>
            <a:pPr marL="1085850" lvl="2" indent="-171450" algn="l" rtl="0">
              <a:spcBef>
                <a:spcPts val="0"/>
              </a:spcBef>
              <a:spcAft>
                <a:spcPts val="0"/>
              </a:spcAft>
              <a:buClr>
                <a:schemeClr val="dk1"/>
              </a:buClr>
              <a:buSzPts val="1200"/>
              <a:buFont typeface="Calibri"/>
              <a:buChar char="-"/>
            </a:pPr>
            <a:r>
              <a:rPr lang="en-US" dirty="0"/>
              <a:t>Number: only 3% of all models adopted this feature.</a:t>
            </a:r>
          </a:p>
          <a:p>
            <a:pPr marL="1085850" marR="0" lvl="2" indent="-171450" algn="l" defTabSz="914400" rtl="0" eaLnBrk="1" fontAlgn="auto" latinLnBrk="0" hangingPunct="1">
              <a:lnSpc>
                <a:spcPct val="100000"/>
              </a:lnSpc>
              <a:spcBef>
                <a:spcPts val="0"/>
              </a:spcBef>
              <a:spcAft>
                <a:spcPts val="0"/>
              </a:spcAft>
              <a:buClr>
                <a:schemeClr val="dk1"/>
              </a:buClr>
              <a:buSzPts val="1200"/>
              <a:buFont typeface="Calibri"/>
              <a:buChar char="-"/>
              <a:tabLst/>
              <a:defRPr/>
            </a:pPr>
            <a:r>
              <a:rPr lang="en-US" dirty="0"/>
              <a:t>The limited usage of GPG commit signing exposes models hosted on Hugging Face to Tampering. These models face the risk of Tampering because attackers could contribute malicious code or edit commit history.</a:t>
            </a:r>
          </a:p>
          <a:p>
            <a:pPr marL="1085850" lvl="2" indent="-171450" algn="l" rtl="0">
              <a:spcBef>
                <a:spcPts val="0"/>
              </a:spcBef>
              <a:spcAft>
                <a:spcPts val="0"/>
              </a:spcAft>
              <a:buClr>
                <a:schemeClr val="dk1"/>
              </a:buClr>
              <a:buSzPts val="1200"/>
              <a:buFont typeface="Calibri"/>
              <a:buChar char="-"/>
            </a:pPr>
            <a:endParaRPr lang="en-US" dirty="0"/>
          </a:p>
          <a:p>
            <a:pPr marL="628650" lvl="1" indent="-171450" algn="l" rtl="0">
              <a:spcBef>
                <a:spcPts val="0"/>
              </a:spcBef>
              <a:spcAft>
                <a:spcPts val="0"/>
              </a:spcAft>
              <a:buClr>
                <a:schemeClr val="dk1"/>
              </a:buClr>
              <a:buSzPts val="1200"/>
              <a:buFont typeface="Calibri"/>
              <a:buChar char="-"/>
            </a:pPr>
            <a:endParaRPr lang="en-US" dirty="0"/>
          </a:p>
          <a:p>
            <a:pPr marL="628650" lvl="1" indent="-171450" algn="l" rtl="0">
              <a:spcBef>
                <a:spcPts val="0"/>
              </a:spcBef>
              <a:spcAft>
                <a:spcPts val="0"/>
              </a:spcAft>
              <a:buClr>
                <a:schemeClr val="dk1"/>
              </a:buClr>
              <a:buSzPts val="1200"/>
              <a:buFont typeface="Calibri"/>
              <a:buChar char="-"/>
            </a:pPr>
            <a:endParaRPr lang="en-US" dirty="0"/>
          </a:p>
          <a:p>
            <a:pPr marL="628650" lvl="1" indent="-171450" algn="l" rtl="0">
              <a:spcBef>
                <a:spcPts val="0"/>
              </a:spcBef>
              <a:spcAft>
                <a:spcPts val="0"/>
              </a:spcAft>
              <a:buClr>
                <a:schemeClr val="dk1"/>
              </a:buClr>
              <a:buSzPts val="1200"/>
              <a:buFont typeface="Calibri"/>
              <a:buChar char="-"/>
            </a:pPr>
            <a:r>
              <a:rPr lang="en-US" dirty="0"/>
              <a:t>====================</a:t>
            </a:r>
          </a:p>
          <a:p>
            <a:pPr marL="628650" lvl="1" indent="-171450" algn="l" rtl="0">
              <a:spcBef>
                <a:spcPts val="0"/>
              </a:spcBef>
              <a:spcAft>
                <a:spcPts val="0"/>
              </a:spcAft>
              <a:buClr>
                <a:schemeClr val="dk1"/>
              </a:buClr>
              <a:buSzPts val="1200"/>
              <a:buFont typeface="Calibri"/>
              <a:buChar char="-"/>
            </a:pPr>
            <a:endParaRPr lang="en-US" dirty="0"/>
          </a:p>
          <a:p>
            <a:pPr marL="628650" lvl="1" indent="-171450" algn="l" rtl="0">
              <a:spcBef>
                <a:spcPts val="0"/>
              </a:spcBef>
              <a:spcAft>
                <a:spcPts val="0"/>
              </a:spcAft>
              <a:buClr>
                <a:schemeClr val="dk1"/>
              </a:buClr>
              <a:buSzPts val="1200"/>
              <a:buFont typeface="Calibri"/>
              <a:buChar char="-"/>
            </a:pPr>
            <a:r>
              <a:rPr lang="en-US" dirty="0"/>
              <a:t>Org verification -&gt; The low adoption rate raises the risk of Spoofing: malicious users may masquerade as real organizations, similar to </a:t>
            </a:r>
            <a:r>
              <a:rPr lang="en-US" dirty="0" err="1"/>
              <a:t>typosquatting</a:t>
            </a:r>
            <a:endParaRPr lang="en-US" dirty="0"/>
          </a:p>
          <a:p>
            <a:pPr marL="628650" lvl="1" indent="-171450" algn="l" rtl="0">
              <a:spcBef>
                <a:spcPts val="0"/>
              </a:spcBef>
              <a:spcAft>
                <a:spcPts val="0"/>
              </a:spcAft>
              <a:buClr>
                <a:schemeClr val="dk1"/>
              </a:buClr>
              <a:buSzPts val="1200"/>
              <a:buFont typeface="Calibri"/>
              <a:buChar char="-"/>
            </a:pPr>
            <a:r>
              <a:rPr lang="en-US" dirty="0" err="1"/>
              <a:t>ClamAV</a:t>
            </a:r>
            <a:r>
              <a:rPr lang="en-US" dirty="0"/>
              <a:t> -&gt; elevation of </a:t>
            </a:r>
            <a:r>
              <a:rPr lang="en-US" dirty="0" err="1"/>
              <a:t>previledge</a:t>
            </a:r>
            <a:endParaRPr lang="en-US" dirty="0"/>
          </a:p>
          <a:p>
            <a:pPr marL="628650" marR="0" lvl="1" indent="-171450" algn="l" defTabSz="914400" rtl="0" eaLnBrk="1" fontAlgn="auto" latinLnBrk="0" hangingPunct="1">
              <a:lnSpc>
                <a:spcPct val="100000"/>
              </a:lnSpc>
              <a:spcBef>
                <a:spcPts val="0"/>
              </a:spcBef>
              <a:spcAft>
                <a:spcPts val="0"/>
              </a:spcAft>
              <a:buClr>
                <a:schemeClr val="dk1"/>
              </a:buClr>
              <a:buSzPts val="1200"/>
              <a:buFont typeface="Calibri"/>
              <a:buChar char="-"/>
              <a:tabLst/>
              <a:defRPr/>
            </a:pPr>
            <a:r>
              <a:rPr lang="en-US" dirty="0"/>
              <a:t>Commit signing:</a:t>
            </a:r>
          </a:p>
          <a:p>
            <a:pPr marL="1085850" marR="0" lvl="2" indent="-171450" algn="l" defTabSz="914400" rtl="0" eaLnBrk="1" fontAlgn="auto" latinLnBrk="0" hangingPunct="1">
              <a:lnSpc>
                <a:spcPct val="100000"/>
              </a:lnSpc>
              <a:spcBef>
                <a:spcPts val="0"/>
              </a:spcBef>
              <a:spcAft>
                <a:spcPts val="0"/>
              </a:spcAft>
              <a:buClr>
                <a:schemeClr val="dk1"/>
              </a:buClr>
              <a:buSzPts val="1200"/>
              <a:buFont typeface="Calibri"/>
              <a:buChar char="-"/>
              <a:tabLst/>
              <a:defRPr/>
            </a:pPr>
            <a:r>
              <a:rPr lang="en-US" dirty="0"/>
              <a:t>The limited usage of GPG commit signing exposes models hosted on Hugging Face to Tampering. These models face the risk of Tampering because attackers could contribute malicious code or edit commit history.</a:t>
            </a:r>
          </a:p>
          <a:p>
            <a:pPr marL="628650" lvl="1" indent="-171450" algn="l" rtl="0">
              <a:spcBef>
                <a:spcPts val="0"/>
              </a:spcBef>
              <a:spcAft>
                <a:spcPts val="0"/>
              </a:spcAft>
              <a:buClr>
                <a:schemeClr val="dk1"/>
              </a:buClr>
              <a:buSzPts val="1200"/>
              <a:buFont typeface="Calibri"/>
              <a:buChar char="-"/>
            </a:pPr>
            <a:endParaRPr lang="en-US" dirty="0"/>
          </a:p>
          <a:p>
            <a:pPr marL="628650" lvl="1" indent="-171450" algn="l" rtl="0">
              <a:spcBef>
                <a:spcPts val="0"/>
              </a:spcBef>
              <a:spcAft>
                <a:spcPts val="0"/>
              </a:spcAft>
              <a:buClr>
                <a:schemeClr val="dk1"/>
              </a:buClr>
              <a:buSzPts val="1200"/>
              <a:buFont typeface="Calibri"/>
              <a:buChar char="-"/>
            </a:pPr>
            <a:r>
              <a:rPr lang="en-US" dirty="0"/>
              <a:t>Title: Six Mitigations...(bold)not adopted</a:t>
            </a:r>
          </a:p>
          <a:p>
            <a:pPr marL="628650" lvl="1" indent="-171450" algn="l" rtl="0">
              <a:spcBef>
                <a:spcPts val="0"/>
              </a:spcBef>
              <a:spcAft>
                <a:spcPts val="0"/>
              </a:spcAft>
              <a:buClr>
                <a:schemeClr val="dk1"/>
              </a:buClr>
              <a:buSzPts val="1200"/>
              <a:buFont typeface="Calibri"/>
              <a:buChar char="-"/>
            </a:pPr>
            <a:r>
              <a:rPr lang="en-US" dirty="0"/>
              <a:t>==</a:t>
            </a:r>
          </a:p>
          <a:p>
            <a:pPr marL="628650" lvl="1" indent="-171450" algn="l" rtl="0">
              <a:spcBef>
                <a:spcPts val="0"/>
              </a:spcBef>
              <a:spcAft>
                <a:spcPts val="0"/>
              </a:spcAft>
              <a:buClr>
                <a:schemeClr val="dk1"/>
              </a:buClr>
              <a:buSzPts val="1200"/>
              <a:buFont typeface="Calibri"/>
              <a:buChar char="-"/>
            </a:pPr>
            <a:endParaRPr lang="en-US" dirty="0"/>
          </a:p>
          <a:p>
            <a:pPr marL="628650" lvl="1" indent="-171450" algn="l" rtl="0">
              <a:spcBef>
                <a:spcPts val="0"/>
              </a:spcBef>
              <a:spcAft>
                <a:spcPts val="0"/>
              </a:spcAft>
              <a:buClr>
                <a:schemeClr val="dk1"/>
              </a:buClr>
              <a:buSzPts val="1200"/>
              <a:buFont typeface="Calibri"/>
              <a:buChar char="-"/>
            </a:pPr>
            <a:endParaRPr lang="en-US" dirty="0"/>
          </a:p>
          <a:p>
            <a:pPr marL="628650" lvl="1" indent="-171450" algn="l" rtl="0">
              <a:spcBef>
                <a:spcPts val="0"/>
              </a:spcBef>
              <a:spcAft>
                <a:spcPts val="0"/>
              </a:spcAft>
              <a:buClr>
                <a:schemeClr val="dk1"/>
              </a:buClr>
              <a:buSzPts val="1200"/>
              <a:buFont typeface="Calibri"/>
              <a:buChar char="-"/>
            </a:pPr>
            <a:r>
              <a:rPr lang="en-US" dirty="0"/>
              <a:t>Although Hugging Face offers mitigations for many risks, these mitigations are incomplete or not widely adopted (Table IV)</a:t>
            </a:r>
            <a:endParaRPr dirty="0"/>
          </a:p>
          <a:p>
            <a:pPr marL="628650" lvl="1" indent="-171450" algn="l" rtl="0">
              <a:spcBef>
                <a:spcPts val="0"/>
              </a:spcBef>
              <a:spcAft>
                <a:spcPts val="0"/>
              </a:spcAft>
              <a:buClr>
                <a:schemeClr val="dk1"/>
              </a:buClr>
              <a:buSzPts val="1200"/>
              <a:buFont typeface="Calibri"/>
              <a:buChar char="-"/>
            </a:pPr>
            <a:r>
              <a:rPr lang="en-US" dirty="0"/>
              <a:t>These risks make the existence of malicious models possible in the model registries.</a:t>
            </a:r>
            <a:endParaRPr dirty="0"/>
          </a:p>
          <a:p>
            <a:pPr marL="628650" lvl="1" indent="-95250" algn="l" rtl="0">
              <a:spcBef>
                <a:spcPts val="0"/>
              </a:spcBef>
              <a:spcAft>
                <a:spcPts val="0"/>
              </a:spcAft>
              <a:buClr>
                <a:schemeClr val="dk1"/>
              </a:buClr>
              <a:buSzPts val="1200"/>
              <a:buFont typeface="Calibri"/>
              <a:buNone/>
            </a:pPr>
            <a:endParaRPr dirty="0"/>
          </a:p>
          <a:p>
            <a:pPr marL="628650" lvl="1" indent="-95250" algn="l" rtl="0">
              <a:spcBef>
                <a:spcPts val="0"/>
              </a:spcBef>
              <a:spcAft>
                <a:spcPts val="0"/>
              </a:spcAft>
              <a:buClr>
                <a:schemeClr val="dk1"/>
              </a:buClr>
              <a:buSzPts val="1200"/>
              <a:buFont typeface="Calibri"/>
              <a:buNone/>
            </a:pPr>
            <a:endParaRPr dirty="0"/>
          </a:p>
          <a:p>
            <a:pPr marL="628650" lvl="1" indent="-171450" algn="l" rtl="0">
              <a:spcBef>
                <a:spcPts val="0"/>
              </a:spcBef>
              <a:spcAft>
                <a:spcPts val="0"/>
              </a:spcAft>
              <a:buClr>
                <a:schemeClr val="dk1"/>
              </a:buClr>
              <a:buSzPts val="1200"/>
              <a:buFont typeface="Calibri"/>
              <a:buChar char="-"/>
            </a:pPr>
            <a:r>
              <a:rPr lang="en-US" dirty="0"/>
              <a:t>User permission model</a:t>
            </a:r>
            <a:endParaRPr dirty="0"/>
          </a:p>
          <a:p>
            <a:pPr marL="1085850" lvl="2" indent="-171450" algn="l" rtl="0">
              <a:spcBef>
                <a:spcPts val="0"/>
              </a:spcBef>
              <a:spcAft>
                <a:spcPts val="0"/>
              </a:spcAft>
              <a:buClr>
                <a:schemeClr val="dk1"/>
              </a:buClr>
              <a:buSzPts val="1200"/>
              <a:buFont typeface="Calibri"/>
              <a:buChar char="-"/>
            </a:pPr>
            <a:r>
              <a:rPr lang="en-US" dirty="0"/>
              <a:t>One shortcoming of the permission model is that Hugging Face organizations violate the principle of least privilege [81]: an organization member with Write privilege can modify any PTM owned by the organization. Therefore, an attacker could contribute malicious code, thereby raising the risk of Elevation of Privileges.</a:t>
            </a:r>
            <a:endParaRPr dirty="0"/>
          </a:p>
          <a:p>
            <a:pPr marL="628650" lvl="1" indent="-95250" algn="l" rtl="0">
              <a:spcBef>
                <a:spcPts val="0"/>
              </a:spcBef>
              <a:spcAft>
                <a:spcPts val="0"/>
              </a:spcAft>
              <a:buClr>
                <a:schemeClr val="dk1"/>
              </a:buClr>
              <a:buSzPts val="1200"/>
              <a:buFont typeface="Calibri"/>
              <a:buNone/>
            </a:pPr>
            <a:endParaRPr dirty="0"/>
          </a:p>
          <a:p>
            <a:pPr marL="628650" lvl="1" indent="-171450" algn="l" rtl="0">
              <a:spcBef>
                <a:spcPts val="0"/>
              </a:spcBef>
              <a:spcAft>
                <a:spcPts val="0"/>
              </a:spcAft>
              <a:buClr>
                <a:schemeClr val="dk1"/>
              </a:buClr>
              <a:buSzPts val="1200"/>
              <a:buFont typeface="Calibri"/>
              <a:buChar char="-"/>
            </a:pPr>
            <a:r>
              <a:rPr lang="en-US" dirty="0"/>
              <a:t>Organization verification:</a:t>
            </a:r>
            <a:endParaRPr dirty="0"/>
          </a:p>
          <a:p>
            <a:pPr marL="1085850" lvl="2" indent="-171450" algn="l" rtl="0">
              <a:spcBef>
                <a:spcPts val="0"/>
              </a:spcBef>
              <a:spcAft>
                <a:spcPts val="0"/>
              </a:spcAft>
              <a:buClr>
                <a:schemeClr val="dk1"/>
              </a:buClr>
              <a:buSzPts val="1200"/>
              <a:buFont typeface="Calibri"/>
              <a:buChar char="-"/>
            </a:pPr>
            <a:r>
              <a:rPr lang="en-US" dirty="0"/>
              <a:t>We counted the number of verified organizations via web scraping. Out of 6,243 organizations, only 199 (3.19%) were verified.</a:t>
            </a:r>
            <a:endParaRPr dirty="0"/>
          </a:p>
          <a:p>
            <a:pPr marL="1085850" lvl="2" indent="-171450" algn="l" rtl="0">
              <a:spcBef>
                <a:spcPts val="0"/>
              </a:spcBef>
              <a:spcAft>
                <a:spcPts val="0"/>
              </a:spcAft>
              <a:buClr>
                <a:schemeClr val="dk1"/>
              </a:buClr>
              <a:buSzPts val="1200"/>
              <a:buFont typeface="Calibri"/>
              <a:buChar char="-"/>
            </a:pPr>
            <a:r>
              <a:rPr lang="en-US" dirty="0"/>
              <a:t>The low adoption rate raises the risk of Spoofing: malicious users may masquerade as real organizations, similar to </a:t>
            </a:r>
            <a:r>
              <a:rPr lang="en-US" dirty="0" err="1"/>
              <a:t>typosquatting</a:t>
            </a:r>
            <a:endParaRPr dirty="0"/>
          </a:p>
          <a:p>
            <a:pPr marL="628650" lvl="1" indent="-95250" algn="l" rtl="0">
              <a:spcBef>
                <a:spcPts val="0"/>
              </a:spcBef>
              <a:spcAft>
                <a:spcPts val="0"/>
              </a:spcAft>
              <a:buClr>
                <a:schemeClr val="dk1"/>
              </a:buClr>
              <a:buSzPts val="1200"/>
              <a:buFont typeface="Calibri"/>
              <a:buNone/>
            </a:pPr>
            <a:endParaRPr dirty="0"/>
          </a:p>
          <a:p>
            <a:pPr marL="628650" lvl="1" indent="-171450" algn="l" rtl="0">
              <a:spcBef>
                <a:spcPts val="0"/>
              </a:spcBef>
              <a:spcAft>
                <a:spcPts val="0"/>
              </a:spcAft>
              <a:buClr>
                <a:schemeClr val="dk1"/>
              </a:buClr>
              <a:buSzPts val="1200"/>
              <a:buFont typeface="Calibri"/>
              <a:buChar char="-"/>
            </a:pPr>
            <a:r>
              <a:rPr lang="en-US" dirty="0" err="1"/>
              <a:t>ClamAV</a:t>
            </a:r>
            <a:endParaRPr lang="en-US" dirty="0"/>
          </a:p>
          <a:p>
            <a:pPr marL="1085850" lvl="2" indent="-171450" algn="l" rtl="0">
              <a:spcBef>
                <a:spcPts val="0"/>
              </a:spcBef>
              <a:spcAft>
                <a:spcPts val="0"/>
              </a:spcAft>
              <a:buClr>
                <a:schemeClr val="dk1"/>
              </a:buClr>
              <a:buSzPts val="1200"/>
              <a:buFont typeface="Calibri"/>
              <a:buChar char="-"/>
            </a:pPr>
            <a:endParaRPr dirty="0"/>
          </a:p>
          <a:p>
            <a:pPr marL="628650" marR="0" lvl="1" indent="-171450" algn="l" rtl="0">
              <a:lnSpc>
                <a:spcPct val="100000"/>
              </a:lnSpc>
              <a:spcBef>
                <a:spcPts val="0"/>
              </a:spcBef>
              <a:spcAft>
                <a:spcPts val="0"/>
              </a:spcAft>
              <a:buClr>
                <a:schemeClr val="dk1"/>
              </a:buClr>
              <a:buSzPts val="1200"/>
              <a:buFont typeface="Calibri"/>
              <a:buChar char="-"/>
            </a:pPr>
            <a:r>
              <a:rPr lang="en-US" dirty="0"/>
              <a:t>Commit hash checkout:</a:t>
            </a:r>
            <a:endParaRPr dirty="0"/>
          </a:p>
          <a:p>
            <a:pPr marL="1085850" marR="0" lvl="2" indent="-171450" algn="l" rtl="0">
              <a:lnSpc>
                <a:spcPct val="100000"/>
              </a:lnSpc>
              <a:spcBef>
                <a:spcPts val="0"/>
              </a:spcBef>
              <a:spcAft>
                <a:spcPts val="0"/>
              </a:spcAft>
              <a:buClr>
                <a:schemeClr val="dk1"/>
              </a:buClr>
              <a:buSzPts val="1200"/>
              <a:buFont typeface="Calibri"/>
              <a:buChar char="-"/>
            </a:pPr>
            <a:r>
              <a:rPr lang="en-US" dirty="0"/>
              <a:t>It is not easily measured (performed by users on their own machines), we measured the use and scope of the others within the Hugging Face ecosystem</a:t>
            </a:r>
            <a:endParaRPr dirty="0"/>
          </a:p>
          <a:p>
            <a:pPr marL="628650" lvl="1" indent="-95250" algn="l" rtl="0">
              <a:spcBef>
                <a:spcPts val="0"/>
              </a:spcBef>
              <a:spcAft>
                <a:spcPts val="0"/>
              </a:spcAft>
              <a:buClr>
                <a:schemeClr val="dk1"/>
              </a:buClr>
              <a:buSzPts val="1200"/>
              <a:buFont typeface="Calibri"/>
              <a:buNone/>
            </a:pPr>
            <a:endParaRPr dirty="0"/>
          </a:p>
          <a:p>
            <a:pPr marL="628650" lvl="1" indent="-171450" algn="l" rtl="0">
              <a:spcBef>
                <a:spcPts val="0"/>
              </a:spcBef>
              <a:spcAft>
                <a:spcPts val="0"/>
              </a:spcAft>
              <a:buClr>
                <a:schemeClr val="dk1"/>
              </a:buClr>
              <a:buSzPts val="1200"/>
              <a:buFont typeface="Calibri"/>
              <a:buChar char="-"/>
            </a:pPr>
            <a:r>
              <a:rPr lang="en-US" dirty="0"/>
              <a:t>GPG commit signing</a:t>
            </a:r>
            <a:endParaRPr dirty="0"/>
          </a:p>
          <a:p>
            <a:pPr marL="1085850" lvl="2" indent="-171450" algn="l" rtl="0">
              <a:spcBef>
                <a:spcPts val="0"/>
              </a:spcBef>
              <a:spcAft>
                <a:spcPts val="0"/>
              </a:spcAft>
              <a:buClr>
                <a:schemeClr val="dk1"/>
              </a:buClr>
              <a:buSzPts val="1200"/>
              <a:buFont typeface="Calibri"/>
              <a:buChar char="-"/>
            </a:pPr>
            <a:r>
              <a:rPr lang="en-US" dirty="0"/>
              <a:t>The limited usage of GPG commit signing exposes models hosted on Hugging Face to Spoofing, Tampering, and Repudiation risks. First, unsigned Hugging Face models are vulnerable to Spoofing since attackers could make commits under the alias of a legitimate maintainer. Second, these models face the risk of Tampering because attackers could contribute malicious code or edit commit history. Finally, unsigned models could also risk repudiation since a lack of verified commit history allows an individual to deny actions within a repository.</a:t>
            </a:r>
            <a:endParaRPr dirty="0"/>
          </a:p>
          <a:p>
            <a:pPr marL="628650" lvl="1" indent="-95250" algn="l" rtl="0">
              <a:spcBef>
                <a:spcPts val="0"/>
              </a:spcBef>
              <a:spcAft>
                <a:spcPts val="0"/>
              </a:spcAft>
              <a:buClr>
                <a:schemeClr val="dk1"/>
              </a:buClr>
              <a:buSzPts val="1200"/>
              <a:buFont typeface="Calibri"/>
              <a:buNone/>
            </a:pPr>
            <a:endParaRPr dirty="0"/>
          </a:p>
          <a:p>
            <a:pPr marL="628650" lvl="1" indent="-95250" algn="l" rtl="0">
              <a:spcBef>
                <a:spcPts val="0"/>
              </a:spcBef>
              <a:spcAft>
                <a:spcPts val="0"/>
              </a:spcAft>
              <a:buClr>
                <a:schemeClr val="dk1"/>
              </a:buClr>
              <a:buSzPts val="1200"/>
              <a:buFont typeface="Calibri"/>
              <a:buNone/>
            </a:pPr>
            <a:endParaRPr dirty="0"/>
          </a:p>
          <a:p>
            <a:pPr marL="628650" lvl="1" indent="-171450" algn="l" rtl="0">
              <a:spcBef>
                <a:spcPts val="0"/>
              </a:spcBef>
              <a:spcAft>
                <a:spcPts val="0"/>
              </a:spcAft>
              <a:buClr>
                <a:schemeClr val="dk1"/>
              </a:buClr>
              <a:buSzPts val="1200"/>
              <a:buFont typeface="Calibri"/>
              <a:buChar char="-"/>
            </a:pPr>
            <a:r>
              <a:rPr lang="en-US" dirty="0"/>
              <a:t>Model cards: I will talk more details in the next two slides. </a:t>
            </a:r>
            <a:endParaRPr dirty="0"/>
          </a:p>
          <a:p>
            <a:pPr marL="628650" lvl="1" indent="-95250" algn="l" rtl="0">
              <a:spcBef>
                <a:spcPts val="0"/>
              </a:spcBef>
              <a:spcAft>
                <a:spcPts val="0"/>
              </a:spcAft>
              <a:buClr>
                <a:schemeClr val="dk1"/>
              </a:buClr>
              <a:buSzPts val="1200"/>
              <a:buFont typeface="Calibri"/>
              <a:buNone/>
            </a:pPr>
            <a:endParaRPr dirty="0"/>
          </a:p>
          <a:p>
            <a:pPr marL="628650" lvl="1" indent="-95250" algn="l" rtl="0">
              <a:spcBef>
                <a:spcPts val="0"/>
              </a:spcBef>
              <a:spcAft>
                <a:spcPts val="0"/>
              </a:spcAft>
              <a:buClr>
                <a:schemeClr val="dk1"/>
              </a:buClr>
              <a:buSzPts val="1200"/>
              <a:buFont typeface="Calibri"/>
              <a:buNone/>
            </a:pPr>
            <a:endParaRPr dirty="0"/>
          </a:p>
          <a:p>
            <a:pPr marL="628650" lvl="1" indent="-95250" algn="l" rtl="0">
              <a:spcBef>
                <a:spcPts val="0"/>
              </a:spcBef>
              <a:spcAft>
                <a:spcPts val="0"/>
              </a:spcAft>
              <a:buClr>
                <a:schemeClr val="dk1"/>
              </a:buClr>
              <a:buSzPts val="1200"/>
              <a:buFont typeface="Calibri"/>
              <a:buNone/>
            </a:pPr>
            <a:endParaRPr dirty="0"/>
          </a:p>
          <a:p>
            <a:pPr marL="628650" lvl="1" indent="-171450" algn="l" rtl="0">
              <a:spcBef>
                <a:spcPts val="0"/>
              </a:spcBef>
              <a:spcAft>
                <a:spcPts val="0"/>
              </a:spcAft>
              <a:buClr>
                <a:schemeClr val="dk1"/>
              </a:buClr>
              <a:buSzPts val="1200"/>
              <a:buFont typeface="Calibri"/>
              <a:buChar char="-"/>
            </a:pPr>
            <a:r>
              <a:rPr lang="en-US" dirty="0"/>
              <a:t>Dependencies</a:t>
            </a:r>
            <a:endParaRPr dirty="0"/>
          </a:p>
          <a:p>
            <a:pPr marL="1085850" lvl="2" indent="-171450" algn="l" rtl="0">
              <a:spcBef>
                <a:spcPts val="0"/>
              </a:spcBef>
              <a:spcAft>
                <a:spcPts val="0"/>
              </a:spcAft>
              <a:buClr>
                <a:schemeClr val="dk1"/>
              </a:buClr>
              <a:buSzPts val="1200"/>
              <a:buFont typeface="Calibri"/>
              <a:buChar char="-"/>
            </a:pPr>
            <a:r>
              <a:rPr lang="en-US" dirty="0"/>
              <a:t>Figure: Number of models trained on a specific dataset (blue) and trained with a specific model architecture (orange).	</a:t>
            </a:r>
            <a:endParaRPr dirty="0"/>
          </a:p>
          <a:p>
            <a:pPr marL="1543050" lvl="3" indent="-171450" algn="l" rtl="0">
              <a:spcBef>
                <a:spcPts val="0"/>
              </a:spcBef>
              <a:spcAft>
                <a:spcPts val="0"/>
              </a:spcAft>
              <a:buClr>
                <a:schemeClr val="dk1"/>
              </a:buClr>
              <a:buSzPts val="1200"/>
              <a:buFont typeface="Calibri"/>
              <a:buChar char="-"/>
            </a:pPr>
            <a:r>
              <a:rPr lang="en-US" dirty="0"/>
              <a:t>**1,207 models were trained on the most popular dataset. 1,673 models depend on the most popular architecture.</a:t>
            </a:r>
            <a:endParaRPr dirty="0"/>
          </a:p>
          <a:p>
            <a:pPr marL="1085850" lvl="2" indent="-171450" algn="l" rtl="0">
              <a:spcBef>
                <a:spcPts val="0"/>
              </a:spcBef>
              <a:spcAft>
                <a:spcPts val="0"/>
              </a:spcAft>
              <a:buClr>
                <a:schemeClr val="dk1"/>
              </a:buClr>
              <a:buSzPts val="1200"/>
              <a:buFont typeface="Calibri"/>
              <a:buChar char="-"/>
            </a:pPr>
            <a:r>
              <a:rPr lang="en-US" dirty="0"/>
              <a:t>many models depend on the works of others that can be maliciously tampered with. In tampering with these dependencies, </a:t>
            </a:r>
            <a:r>
              <a:rPr lang="en-US" dirty="0" err="1"/>
              <a:t>BadNets</a:t>
            </a:r>
            <a:r>
              <a:rPr lang="en-US" dirty="0"/>
              <a:t> [59] and unethical models [77] can be created, which could affect downstream PTMs.</a:t>
            </a:r>
            <a:endParaRPr dirty="0"/>
          </a:p>
          <a:p>
            <a:pPr marL="628650" lvl="1" indent="-171450" algn="l" rtl="0">
              <a:spcBef>
                <a:spcPts val="0"/>
              </a:spcBef>
              <a:spcAft>
                <a:spcPts val="0"/>
              </a:spcAft>
              <a:buClr>
                <a:schemeClr val="dk1"/>
              </a:buClr>
              <a:buSzPts val="1200"/>
              <a:buFont typeface="Calibri"/>
              <a:buChar char="-"/>
            </a:pPr>
            <a:r>
              <a:rPr lang="en-US" dirty="0"/>
              <a:t>PTM Documentation</a:t>
            </a:r>
            <a:endParaRPr dirty="0"/>
          </a:p>
          <a:p>
            <a:pPr marL="1085850" lvl="2" indent="-171450" algn="l" rtl="0">
              <a:spcBef>
                <a:spcPts val="0"/>
              </a:spcBef>
              <a:spcAft>
                <a:spcPts val="0"/>
              </a:spcAft>
              <a:buClr>
                <a:schemeClr val="dk1"/>
              </a:buClr>
              <a:buSzPts val="1200"/>
              <a:buFont typeface="Calibri"/>
              <a:buChar char="-"/>
            </a:pPr>
            <a:r>
              <a:rPr lang="en-US" dirty="0"/>
              <a:t>Figure: The proportion of models with standardized claims (Hugging Face’s YAML format) for each type of PTM</a:t>
            </a:r>
            <a:endParaRPr dirty="0"/>
          </a:p>
          <a:p>
            <a:pPr marL="628650" lvl="1" indent="-95250" algn="l" rtl="0">
              <a:spcBef>
                <a:spcPts val="0"/>
              </a:spcBef>
              <a:spcAft>
                <a:spcPts val="0"/>
              </a:spcAft>
              <a:buClr>
                <a:schemeClr val="dk1"/>
              </a:buClr>
              <a:buSzPts val="1200"/>
              <a:buFont typeface="Calibri"/>
              <a:buNone/>
            </a:pPr>
            <a:endParaRPr dirty="0"/>
          </a:p>
          <a:p>
            <a:pPr marL="628650" lvl="1" indent="-95250" algn="l" rtl="0">
              <a:spcBef>
                <a:spcPts val="0"/>
              </a:spcBef>
              <a:spcAft>
                <a:spcPts val="0"/>
              </a:spcAft>
              <a:buClr>
                <a:schemeClr val="dk1"/>
              </a:buClr>
              <a:buSzPts val="1200"/>
              <a:buFont typeface="Calibri"/>
              <a:buNone/>
            </a:pPr>
            <a:endParaRPr dirty="0"/>
          </a:p>
          <a:p>
            <a:pPr marL="628650" lvl="1" indent="-95250" algn="l" rtl="0">
              <a:spcBef>
                <a:spcPts val="0"/>
              </a:spcBef>
              <a:spcAft>
                <a:spcPts val="0"/>
              </a:spcAft>
              <a:buClr>
                <a:schemeClr val="dk1"/>
              </a:buClr>
              <a:buSzPts val="1200"/>
              <a:buFont typeface="Calibri"/>
              <a:buNone/>
            </a:pPr>
            <a:endParaRPr dirty="0"/>
          </a:p>
        </p:txBody>
      </p:sp>
      <p:sp>
        <p:nvSpPr>
          <p:cNvPr id="595" name="Google Shape;595;g2462232c955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1" i="0" u="none" strike="noStrike" cap="none">
                <a:solidFill>
                  <a:srgbClr val="000000"/>
                </a:solidFill>
                <a:latin typeface="Times New Roman"/>
                <a:ea typeface="Times New Roman"/>
                <a:cs typeface="Times New Roman"/>
                <a:sym typeface="Times New Roman"/>
              </a:rPr>
              <a:t>18</a:t>
            </a:fld>
            <a:endParaRPr sz="1200" b="1"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796131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PTM are distributed in many places and the model hubs provide different APIs to facilitate model reuse. There is no one-stop shop to compare PTMs from different model hubs.  </a:t>
            </a:r>
            <a:endParaRPr lang="en-US" sz="1800" b="0" i="0" u="none" strike="noStrike" dirty="0">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PTMs can be really big! Some model hubs, they </a:t>
            </a:r>
            <a:r>
              <a:rPr lang="en-US" sz="1800" b="0" i="0" u="none" strike="noStrike" dirty="0">
                <a:solidFill>
                  <a:srgbClr val="000000"/>
                </a:solidFill>
                <a:effectLst/>
                <a:latin typeface="Roboto" panose="02000000000000000000" pitchFamily="2" charset="0"/>
              </a:rPr>
              <a:t>rate limits on accessing PTMs to prevent server overloads and service disruptions. This makes it harder to access a large amount of PTMs.</a:t>
            </a:r>
            <a:endParaRPr lang="en-US" sz="1800" b="0" i="0" u="none" strike="noStrike" dirty="0">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Roboto" panose="02000000000000000000" pitchFamily="2" charset="0"/>
              </a:rPr>
              <a:t>We would like to keep long-term data to support the scientific replicability of our work</a:t>
            </a:r>
            <a:endParaRPr lang="en-US" sz="1800" b="0" i="0" u="none" strike="noStrike" dirty="0">
              <a:solidFill>
                <a:srgbClr val="000000"/>
              </a:solidFill>
              <a:effectLst/>
              <a:latin typeface="Arial" panose="020B0604020202020204" pitchFamily="34" charset="0"/>
            </a:endParaRPr>
          </a:p>
          <a:p>
            <a:pPr marL="171450" marR="0" lvl="0" indent="-171450" algn="l" rtl="0">
              <a:lnSpc>
                <a:spcPct val="100000"/>
              </a:lnSpc>
              <a:spcBef>
                <a:spcPts val="0"/>
              </a:spcBef>
              <a:spcAft>
                <a:spcPts val="0"/>
              </a:spcAft>
              <a:buClr>
                <a:schemeClr val="dk1"/>
              </a:buClr>
              <a:buSzPts val="1200"/>
              <a:buFont typeface="Calibri"/>
              <a:buChar char="-"/>
            </a:pPr>
            <a:endParaRPr lang="en-US" dirty="0"/>
          </a:p>
          <a:p>
            <a:pPr marL="171450" marR="0" lvl="0" indent="-171450" algn="l" rtl="0">
              <a:lnSpc>
                <a:spcPct val="100000"/>
              </a:lnSpc>
              <a:spcBef>
                <a:spcPts val="0"/>
              </a:spcBef>
              <a:spcAft>
                <a:spcPts val="0"/>
              </a:spcAft>
              <a:buClr>
                <a:schemeClr val="dk1"/>
              </a:buClr>
              <a:buSzPts val="1200"/>
              <a:buFont typeface="Calibri"/>
              <a:buChar char="-"/>
            </a:pPr>
            <a:r>
              <a:rPr lang="en-US" dirty="0"/>
              <a:t>Motivation:</a:t>
            </a:r>
            <a:endParaRPr dirty="0"/>
          </a:p>
          <a:p>
            <a:pPr marL="457200" marR="0" lvl="1" indent="0" algn="l" rtl="0">
              <a:lnSpc>
                <a:spcPct val="100000"/>
              </a:lnSpc>
              <a:spcBef>
                <a:spcPts val="0"/>
              </a:spcBef>
              <a:spcAft>
                <a:spcPts val="0"/>
              </a:spcAft>
              <a:buClr>
                <a:schemeClr val="dk1"/>
              </a:buClr>
              <a:buSzPts val="1200"/>
              <a:buFont typeface="Calibri"/>
              <a:buNone/>
            </a:pPr>
            <a:r>
              <a:rPr lang="en-US" dirty="0"/>
              <a:t>- PTMs can be really big! Some model hubs, they </a:t>
            </a:r>
            <a:r>
              <a:rPr lang="en-US" sz="1050" dirty="0">
                <a:latin typeface="Roboto"/>
                <a:ea typeface="Roboto"/>
                <a:cs typeface="Roboto"/>
                <a:sym typeface="Roboto"/>
              </a:rPr>
              <a:t>rate limits on accessing PTMs to prevent server overloads and service disruptions. This makes it harder to access a large amount of PTMs.</a:t>
            </a:r>
            <a:endParaRPr sz="1050" dirty="0">
              <a:latin typeface="Roboto"/>
              <a:ea typeface="Roboto"/>
              <a:cs typeface="Roboto"/>
              <a:sym typeface="Roboto"/>
            </a:endParaRPr>
          </a:p>
          <a:p>
            <a:pPr marL="457200" lvl="1" indent="0" algn="l" rtl="0">
              <a:lnSpc>
                <a:spcPct val="175000"/>
              </a:lnSpc>
              <a:spcBef>
                <a:spcPts val="0"/>
              </a:spcBef>
              <a:spcAft>
                <a:spcPts val="0"/>
              </a:spcAft>
              <a:buClr>
                <a:schemeClr val="dk1"/>
              </a:buClr>
              <a:buSzPts val="1400"/>
              <a:buNone/>
            </a:pPr>
            <a:r>
              <a:rPr lang="en-US" sz="1050" dirty="0">
                <a:latin typeface="Roboto"/>
                <a:ea typeface="Roboto"/>
                <a:cs typeface="Roboto"/>
                <a:sym typeface="Roboto"/>
              </a:rPr>
              <a:t>- We would like to keep long-term data to support the scientific replicability of our work</a:t>
            </a:r>
            <a:endParaRPr dirty="0"/>
          </a:p>
          <a:p>
            <a:pPr marL="171450" marR="0" lvl="0" indent="-95250" algn="l" rtl="0">
              <a:lnSpc>
                <a:spcPct val="100000"/>
              </a:lnSpc>
              <a:spcBef>
                <a:spcPts val="0"/>
              </a:spcBef>
              <a:spcAft>
                <a:spcPts val="0"/>
              </a:spcAft>
              <a:buClr>
                <a:schemeClr val="dk1"/>
              </a:buClr>
              <a:buSzPts val="1200"/>
              <a:buFont typeface="Calibri"/>
              <a:buNone/>
            </a:pPr>
            <a:endParaRPr sz="1200" b="1" dirty="0"/>
          </a:p>
          <a:p>
            <a:pPr marL="171450" marR="0" lvl="0" indent="-95250" algn="l" rtl="0">
              <a:lnSpc>
                <a:spcPct val="100000"/>
              </a:lnSpc>
              <a:spcBef>
                <a:spcPts val="0"/>
              </a:spcBef>
              <a:spcAft>
                <a:spcPts val="0"/>
              </a:spcAft>
              <a:buClr>
                <a:schemeClr val="dk1"/>
              </a:buClr>
              <a:buSzPts val="1200"/>
              <a:buFont typeface="Calibri"/>
              <a:buNone/>
            </a:pPr>
            <a:endParaRPr b="1" dirty="0"/>
          </a:p>
        </p:txBody>
      </p:sp>
      <p:sp>
        <p:nvSpPr>
          <p:cNvPr id="472" name="Google Shape;47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1" i="0" u="none" strike="noStrike" cap="none">
                <a:solidFill>
                  <a:srgbClr val="000000"/>
                </a:solidFill>
                <a:latin typeface="Times New Roman"/>
                <a:ea typeface="Times New Roman"/>
                <a:cs typeface="Times New Roman"/>
                <a:sym typeface="Times New Roman"/>
              </a:rPr>
              <a:t>19</a:t>
            </a:fld>
            <a:endParaRPr sz="1200" b="1"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Calibri"/>
              <a:buNone/>
            </a:pPr>
            <a:r>
              <a:rPr lang="en-US" dirty="0"/>
              <a:t>Our contributions are:</a:t>
            </a:r>
            <a:endParaRPr dirty="0"/>
          </a:p>
          <a:p>
            <a:pPr marL="457200" lvl="0" indent="-317500" algn="l" rtl="0">
              <a:spcBef>
                <a:spcPts val="0"/>
              </a:spcBef>
              <a:spcAft>
                <a:spcPts val="0"/>
              </a:spcAft>
              <a:buClr>
                <a:schemeClr val="dk1"/>
              </a:buClr>
              <a:buSzPts val="1400"/>
              <a:buChar char="-"/>
            </a:pPr>
            <a:r>
              <a:rPr lang="en-US" dirty="0"/>
              <a:t>First, we identified the unique properties of PTM package reuse to guide future research.</a:t>
            </a:r>
            <a:endParaRPr dirty="0"/>
          </a:p>
          <a:p>
            <a:pPr marL="457200" lvl="0" indent="-317500" algn="l" rtl="0">
              <a:spcBef>
                <a:spcPts val="0"/>
              </a:spcBef>
              <a:spcAft>
                <a:spcPts val="0"/>
              </a:spcAft>
              <a:buClr>
                <a:schemeClr val="dk1"/>
              </a:buClr>
              <a:buSzPts val="1400"/>
              <a:buChar char="-"/>
            </a:pPr>
            <a:r>
              <a:rPr lang="en-US" dirty="0"/>
              <a:t>Second, we summarized a decision-making workflow for PTM reuse. We also identified some helpful attributes and challenges for PTM reuse.</a:t>
            </a:r>
            <a:endParaRPr dirty="0"/>
          </a:p>
          <a:p>
            <a:pPr marL="457200" lvl="0" indent="-317500" algn="l" rtl="0">
              <a:spcBef>
                <a:spcPts val="0"/>
              </a:spcBef>
              <a:spcAft>
                <a:spcPts val="0"/>
              </a:spcAft>
              <a:buClr>
                <a:schemeClr val="dk1"/>
              </a:buClr>
              <a:buSzPts val="1400"/>
              <a:buChar char="-"/>
            </a:pPr>
            <a:r>
              <a:rPr lang="en-US" dirty="0"/>
              <a:t>Third, we systematically measured potential risks in HF.</a:t>
            </a:r>
            <a:endParaRPr dirty="0"/>
          </a:p>
          <a:p>
            <a:pPr marL="457200" lvl="0" indent="-317500" algn="l" rtl="0">
              <a:spcBef>
                <a:spcPts val="0"/>
              </a:spcBef>
              <a:spcAft>
                <a:spcPts val="0"/>
              </a:spcAft>
              <a:buClr>
                <a:schemeClr val="dk1"/>
              </a:buClr>
              <a:buSzPts val="1400"/>
              <a:buChar char="-"/>
            </a:pPr>
            <a:r>
              <a:rPr lang="en-US" dirty="0"/>
              <a:t>Finally, we created </a:t>
            </a:r>
            <a:r>
              <a:rPr lang="en-US" dirty="0" err="1"/>
              <a:t>HFTorrent</a:t>
            </a:r>
            <a:r>
              <a:rPr lang="en-US" dirty="0"/>
              <a:t> which is a dataset of 63 thousand PTM packages. An improved version of our dataset named </a:t>
            </a:r>
            <a:r>
              <a:rPr lang="en-US" dirty="0" err="1"/>
              <a:t>PTMTorrent</a:t>
            </a:r>
            <a:r>
              <a:rPr lang="en-US" dirty="0"/>
              <a:t> can be found in MSR.</a:t>
            </a:r>
            <a:endParaRPr dirty="0"/>
          </a:p>
          <a:p>
            <a:pPr marL="0" lvl="0" indent="0" algn="l" rtl="0">
              <a:spcBef>
                <a:spcPts val="0"/>
              </a:spcBef>
              <a:spcAft>
                <a:spcPts val="0"/>
              </a:spcAft>
              <a:buClr>
                <a:schemeClr val="dk1"/>
              </a:buClr>
              <a:buSzPts val="1100"/>
              <a:buFont typeface="Arial"/>
              <a:buNone/>
            </a:pPr>
            <a:r>
              <a:rPr lang="en-US" b="1" dirty="0"/>
              <a:t>(Click)</a:t>
            </a:r>
            <a:endParaRPr dirty="0"/>
          </a:p>
        </p:txBody>
      </p:sp>
      <p:sp>
        <p:nvSpPr>
          <p:cNvPr id="283" name="Google Shape;28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462232c955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g2462232c955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95250" algn="l" rtl="0">
              <a:lnSpc>
                <a:spcPct val="100000"/>
              </a:lnSpc>
              <a:spcBef>
                <a:spcPts val="0"/>
              </a:spcBef>
              <a:spcAft>
                <a:spcPts val="0"/>
              </a:spcAft>
              <a:buClr>
                <a:schemeClr val="dk1"/>
              </a:buClr>
              <a:buSzPts val="1200"/>
              <a:buFont typeface="Calibri"/>
              <a:buNone/>
            </a:pPr>
            <a:endParaRPr b="1"/>
          </a:p>
        </p:txBody>
      </p:sp>
      <p:sp>
        <p:nvSpPr>
          <p:cNvPr id="487" name="Google Shape;48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1" i="0" u="none" strike="noStrike" cap="none">
                <a:solidFill>
                  <a:srgbClr val="000000"/>
                </a:solidFill>
                <a:latin typeface="Times New Roman"/>
                <a:ea typeface="Times New Roman"/>
                <a:cs typeface="Times New Roman"/>
                <a:sym typeface="Times New Roman"/>
              </a:rPr>
              <a:t>21</a:t>
            </a:fld>
            <a:endParaRPr sz="1200" b="1"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Calibri"/>
              <a:buChar char="-"/>
            </a:pPr>
            <a:endParaRPr lang="en-US" b="1" dirty="0"/>
          </a:p>
          <a:p>
            <a:pPr marL="171450" marR="0" lvl="0" indent="-171450" algn="l" rtl="0">
              <a:lnSpc>
                <a:spcPct val="100000"/>
              </a:lnSpc>
              <a:spcBef>
                <a:spcPts val="0"/>
              </a:spcBef>
              <a:spcAft>
                <a:spcPts val="0"/>
              </a:spcAft>
              <a:buClr>
                <a:schemeClr val="dk1"/>
              </a:buClr>
              <a:buSzPts val="1200"/>
              <a:buFont typeface="Calibri"/>
              <a:buChar char="-"/>
            </a:pPr>
            <a:r>
              <a:rPr lang="en-US" b="1" dirty="0"/>
              <a:t>Model audit</a:t>
            </a:r>
            <a:endParaRPr lang="en-US" sz="1200" b="1" dirty="0"/>
          </a:p>
          <a:p>
            <a:pPr marL="628650" marR="0" lvl="1" indent="-171450" algn="l" rtl="0">
              <a:lnSpc>
                <a:spcPct val="100000"/>
              </a:lnSpc>
              <a:spcBef>
                <a:spcPts val="0"/>
              </a:spcBef>
              <a:spcAft>
                <a:spcPts val="0"/>
              </a:spcAft>
              <a:buClr>
                <a:schemeClr val="dk1"/>
              </a:buClr>
              <a:buSzPts val="1200"/>
              <a:buFont typeface="Calibri"/>
              <a:buChar char="-"/>
            </a:pPr>
            <a:r>
              <a:rPr lang="en-US" sz="1200" dirty="0"/>
              <a:t>Large-scale measurement and tools supporting model audit-&gt; Model transparency</a:t>
            </a:r>
            <a:endParaRPr dirty="0"/>
          </a:p>
          <a:p>
            <a:pPr marL="628650" marR="0" lvl="1" indent="-95250" algn="l" rtl="0">
              <a:lnSpc>
                <a:spcPct val="100000"/>
              </a:lnSpc>
              <a:spcBef>
                <a:spcPts val="0"/>
              </a:spcBef>
              <a:spcAft>
                <a:spcPts val="0"/>
              </a:spcAft>
              <a:buClr>
                <a:schemeClr val="dk1"/>
              </a:buClr>
              <a:buSzPts val="1200"/>
              <a:buFont typeface="Calibri"/>
              <a:buNone/>
            </a:pPr>
            <a:endParaRPr b="1" dirty="0"/>
          </a:p>
          <a:p>
            <a:pPr marL="171450" marR="0" lvl="0" indent="-171450" algn="l" rtl="0">
              <a:lnSpc>
                <a:spcPct val="100000"/>
              </a:lnSpc>
              <a:spcBef>
                <a:spcPts val="0"/>
              </a:spcBef>
              <a:spcAft>
                <a:spcPts val="0"/>
              </a:spcAft>
              <a:buClr>
                <a:schemeClr val="dk1"/>
              </a:buClr>
              <a:buSzPts val="1200"/>
              <a:buFont typeface="Calibri"/>
              <a:buChar char="-"/>
            </a:pPr>
            <a:r>
              <a:rPr lang="en-US" b="1" dirty="0"/>
              <a:t>Infrastructure</a:t>
            </a:r>
            <a:endParaRPr dirty="0"/>
          </a:p>
          <a:p>
            <a:pPr marL="628650" marR="0" lvl="1" indent="-171450" algn="l" rtl="0">
              <a:lnSpc>
                <a:spcPct val="100000"/>
              </a:lnSpc>
              <a:spcBef>
                <a:spcPts val="0"/>
              </a:spcBef>
              <a:spcAft>
                <a:spcPts val="0"/>
              </a:spcAft>
              <a:buClr>
                <a:schemeClr val="dk1"/>
              </a:buClr>
              <a:buSzPts val="1200"/>
              <a:buFont typeface="Calibri"/>
              <a:buChar char="-"/>
            </a:pPr>
            <a:r>
              <a:rPr lang="en-US" sz="1200" dirty="0"/>
              <a:t>Model registries like HF should provide better infrastructure and measure the helpful attributes</a:t>
            </a:r>
          </a:p>
          <a:p>
            <a:pPr marL="628650" marR="0" lvl="1" indent="-171450" algn="l" rtl="0">
              <a:lnSpc>
                <a:spcPct val="100000"/>
              </a:lnSpc>
              <a:spcBef>
                <a:spcPts val="0"/>
              </a:spcBef>
              <a:spcAft>
                <a:spcPts val="0"/>
              </a:spcAft>
              <a:buClr>
                <a:schemeClr val="dk1"/>
              </a:buClr>
              <a:buSzPts val="1200"/>
              <a:buFont typeface="Calibri"/>
              <a:buChar char="-"/>
            </a:pPr>
            <a:r>
              <a:rPr lang="en-US" sz="1200" dirty="0"/>
              <a:t>Hard to compare PTMs -&gt; PTM recommender to support model selection and fine-tuning process</a:t>
            </a:r>
            <a:endParaRPr dirty="0"/>
          </a:p>
        </p:txBody>
      </p:sp>
      <p:sp>
        <p:nvSpPr>
          <p:cNvPr id="495" name="Google Shape;49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1" i="0" u="none" strike="noStrike" cap="none">
                <a:solidFill>
                  <a:srgbClr val="000000"/>
                </a:solidFill>
                <a:latin typeface="Times New Roman"/>
                <a:ea typeface="Times New Roman"/>
                <a:cs typeface="Times New Roman"/>
                <a:sym typeface="Times New Roman"/>
              </a:rPr>
              <a:t>22</a:t>
            </a:fld>
            <a:endParaRPr sz="1200" b="1"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In summary: </a:t>
            </a:r>
            <a:endParaRPr dirty="0"/>
          </a:p>
          <a:p>
            <a:pPr marL="0" lvl="0" indent="0" algn="l" rtl="0">
              <a:spcBef>
                <a:spcPts val="0"/>
              </a:spcBef>
              <a:spcAft>
                <a:spcPts val="0"/>
              </a:spcAft>
              <a:buNone/>
            </a:pPr>
            <a:r>
              <a:rPr lang="en-US" dirty="0"/>
              <a:t>Aspects of PTM reuse are different from traditional packages.</a:t>
            </a:r>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Let’s research more on PTM packages!!!</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That's all for my talk!</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Here are my contact information and our artifact. Thanks for your attention!</a:t>
            </a:r>
            <a:endParaRPr dirty="0"/>
          </a:p>
        </p:txBody>
      </p:sp>
      <p:sp>
        <p:nvSpPr>
          <p:cNvPr id="503" name="Google Shape;50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15000"/>
              </a:lnSpc>
              <a:spcBef>
                <a:spcPts val="0"/>
              </a:spcBef>
              <a:spcAft>
                <a:spcPts val="0"/>
              </a:spcAft>
              <a:buSzPts val="1400"/>
              <a:buChar char="-"/>
            </a:pPr>
            <a:r>
              <a:rPr lang="en-US" b="1" dirty="0"/>
              <a:t>Organization verification:</a:t>
            </a:r>
            <a:endParaRPr b="1" dirty="0"/>
          </a:p>
          <a:p>
            <a:pPr marL="914400" lvl="1" indent="-317500" algn="l" rtl="0">
              <a:lnSpc>
                <a:spcPct val="115000"/>
              </a:lnSpc>
              <a:spcBef>
                <a:spcPts val="0"/>
              </a:spcBef>
              <a:spcAft>
                <a:spcPts val="0"/>
              </a:spcAft>
              <a:buSzPts val="1400"/>
              <a:buChar char="-"/>
            </a:pPr>
            <a:r>
              <a:rPr lang="en-US" dirty="0"/>
              <a:t>Out of 6,243 organizations, only 199 (3.19%) were verified. The low adoption rate raises the risk of Spoofing: malicious users may masquerade as real organizations, similar to </a:t>
            </a:r>
            <a:r>
              <a:rPr lang="en-US" dirty="0" err="1"/>
              <a:t>typosquatting</a:t>
            </a:r>
            <a:endParaRPr dirty="0"/>
          </a:p>
          <a:p>
            <a:pPr marL="457200" lvl="0" indent="-317500" algn="l" rtl="0">
              <a:lnSpc>
                <a:spcPct val="115000"/>
              </a:lnSpc>
              <a:spcBef>
                <a:spcPts val="0"/>
              </a:spcBef>
              <a:spcAft>
                <a:spcPts val="0"/>
              </a:spcAft>
              <a:buSzPts val="1400"/>
              <a:buChar char="-"/>
            </a:pPr>
            <a:r>
              <a:rPr lang="en-US" b="1" dirty="0"/>
              <a:t>Dependencies</a:t>
            </a:r>
            <a:endParaRPr b="1" dirty="0"/>
          </a:p>
          <a:p>
            <a:pPr marL="914400" lvl="1" indent="-317500" algn="l" rtl="0">
              <a:lnSpc>
                <a:spcPct val="115000"/>
              </a:lnSpc>
              <a:spcBef>
                <a:spcPts val="0"/>
              </a:spcBef>
              <a:spcAft>
                <a:spcPts val="0"/>
              </a:spcAft>
              <a:buSzPts val="1400"/>
              <a:buChar char="-"/>
            </a:pPr>
            <a:r>
              <a:rPr lang="en-US" dirty="0"/>
              <a:t>many models depend on the works of others that can be maliciously tampered with. In tampering with these dependencies, adversarial attacks or unethical models [77] can be created, which could affect downstream PTMs.</a:t>
            </a:r>
            <a:endParaRPr b="1" dirty="0"/>
          </a:p>
          <a:p>
            <a:pPr marL="457200" lvl="0" indent="-317500" algn="l" rtl="0">
              <a:lnSpc>
                <a:spcPct val="115000"/>
              </a:lnSpc>
              <a:spcBef>
                <a:spcPts val="0"/>
              </a:spcBef>
              <a:spcAft>
                <a:spcPts val="0"/>
              </a:spcAft>
              <a:buSzPts val="1400"/>
              <a:buChar char="-"/>
            </a:pPr>
            <a:r>
              <a:rPr lang="en-US" b="1" dirty="0"/>
              <a:t>PTM Documentation</a:t>
            </a:r>
            <a:endParaRPr b="1" dirty="0"/>
          </a:p>
          <a:p>
            <a:pPr marL="914400" lvl="1" indent="-317500" algn="l" rtl="0">
              <a:lnSpc>
                <a:spcPct val="115000"/>
              </a:lnSpc>
              <a:spcBef>
                <a:spcPts val="0"/>
              </a:spcBef>
              <a:spcAft>
                <a:spcPts val="0"/>
              </a:spcAft>
              <a:buSzPts val="1400"/>
              <a:buChar char="-"/>
            </a:pPr>
            <a:r>
              <a:rPr lang="en-US" dirty="0"/>
              <a:t>The missing attributes and unstructured documentations reduce the  transparency of the PTMs, which also reduces the trustworthiness of the models and increase the potential risks of malicious models</a:t>
            </a:r>
            <a:endParaRPr dirty="0"/>
          </a:p>
          <a:p>
            <a:pPr marL="457200" lvl="0" indent="-317500" algn="l" rtl="0">
              <a:lnSpc>
                <a:spcPct val="115000"/>
              </a:lnSpc>
              <a:spcBef>
                <a:spcPts val="0"/>
              </a:spcBef>
              <a:spcAft>
                <a:spcPts val="0"/>
              </a:spcAft>
              <a:buSzPts val="1400"/>
              <a:buChar char="-"/>
            </a:pPr>
            <a:r>
              <a:rPr lang="en-US" b="1" dirty="0"/>
              <a:t>GPG Commit Signing</a:t>
            </a:r>
            <a:endParaRPr b="1" dirty="0"/>
          </a:p>
          <a:p>
            <a:pPr marL="914400" lvl="1" indent="-317500" algn="l" rtl="0">
              <a:lnSpc>
                <a:spcPct val="115000"/>
              </a:lnSpc>
              <a:spcBef>
                <a:spcPts val="0"/>
              </a:spcBef>
              <a:spcAft>
                <a:spcPts val="0"/>
              </a:spcAft>
              <a:buSzPts val="1400"/>
              <a:buChar char="-"/>
            </a:pPr>
            <a:r>
              <a:rPr lang="en-US" dirty="0"/>
              <a:t>The limited usage of GPG commit signing exposes models hosted on Hugging Face to Spoofing, Tampering, and Repudiation risks.</a:t>
            </a:r>
            <a:endParaRPr dirty="0"/>
          </a:p>
          <a:p>
            <a:pPr marL="914400" lvl="1" indent="-317500" algn="l" rtl="0">
              <a:lnSpc>
                <a:spcPct val="115000"/>
              </a:lnSpc>
              <a:spcBef>
                <a:spcPts val="0"/>
              </a:spcBef>
              <a:spcAft>
                <a:spcPts val="0"/>
              </a:spcAft>
              <a:buSzPts val="1400"/>
              <a:buChar char="-"/>
            </a:pPr>
            <a:r>
              <a:rPr lang="en-US" dirty="0"/>
              <a:t>** First, unsigned Hugging Face models are vulnerable to Spoofing since attackers could make commits under the alias of a legitimate maintainer. Second, these models face the risk of Tampering because attackers could contribute malicious code or edit commit history. Finally, unsigned models could also risk repudiation since a lack of verified commit history allows an individual to deny actions within a repository.</a:t>
            </a:r>
            <a:endParaRPr b="1" dirty="0"/>
          </a:p>
          <a:p>
            <a:pPr marL="457200" lvl="0" indent="-317500" algn="l" rtl="0">
              <a:lnSpc>
                <a:spcPct val="115000"/>
              </a:lnSpc>
              <a:spcBef>
                <a:spcPts val="0"/>
              </a:spcBef>
              <a:spcAft>
                <a:spcPts val="0"/>
              </a:spcAft>
              <a:buSzPts val="1400"/>
              <a:buChar char="-"/>
            </a:pPr>
            <a:r>
              <a:rPr lang="en-US" b="1" dirty="0"/>
              <a:t>User Permission Model</a:t>
            </a:r>
            <a:endParaRPr dirty="0">
              <a:latin typeface="Arial"/>
              <a:ea typeface="Arial"/>
              <a:cs typeface="Arial"/>
              <a:sym typeface="Arial"/>
            </a:endParaRPr>
          </a:p>
          <a:p>
            <a:pPr marL="914400" lvl="1" indent="-317500" algn="l" rtl="0">
              <a:lnSpc>
                <a:spcPct val="115000"/>
              </a:lnSpc>
              <a:spcBef>
                <a:spcPts val="0"/>
              </a:spcBef>
              <a:spcAft>
                <a:spcPts val="0"/>
              </a:spcAft>
              <a:buSzPts val="1400"/>
              <a:buChar char="-"/>
            </a:pPr>
            <a:r>
              <a:rPr lang="en-US" dirty="0"/>
              <a:t>One shortcoming of the permission model is that Hugging Face organizations violate the principle of least privilege [81]: an organization member with Write privilege can modify any PTM owned by the organization. Therefore, an attacker could contribute malicious code, thereby raising the risk of Elevation of Privileges.</a:t>
            </a:r>
            <a:endParaRPr dirty="0">
              <a:latin typeface="Arial"/>
              <a:ea typeface="Arial"/>
              <a:cs typeface="Arial"/>
              <a:sym typeface="Arial"/>
            </a:endParaRPr>
          </a:p>
          <a:p>
            <a:pPr marL="457200" lvl="0" indent="-317500" algn="l" rtl="0">
              <a:lnSpc>
                <a:spcPct val="115000"/>
              </a:lnSpc>
              <a:spcBef>
                <a:spcPts val="0"/>
              </a:spcBef>
              <a:spcAft>
                <a:spcPts val="0"/>
              </a:spcAft>
              <a:buSzPts val="1400"/>
              <a:buChar char="-"/>
            </a:pPr>
            <a:r>
              <a:rPr lang="en-US" b="1" dirty="0" err="1"/>
              <a:t>ClamAV</a:t>
            </a:r>
            <a:r>
              <a:rPr lang="en-US" b="1" dirty="0"/>
              <a:t>:</a:t>
            </a:r>
            <a:endParaRPr b="1" dirty="0"/>
          </a:p>
          <a:p>
            <a:pPr marL="914400" lvl="1" indent="-317500" algn="l" rtl="0">
              <a:lnSpc>
                <a:spcPct val="115000"/>
              </a:lnSpc>
              <a:spcBef>
                <a:spcPts val="0"/>
              </a:spcBef>
              <a:spcAft>
                <a:spcPts val="0"/>
              </a:spcAft>
              <a:buSzPts val="1400"/>
              <a:buChar char="-"/>
            </a:pPr>
            <a:r>
              <a:rPr lang="en-US" dirty="0"/>
              <a:t>It is a tool used to detect malware. But zero package were flagged and it doesn’t really work for PTM packages.</a:t>
            </a:r>
            <a:endParaRPr dirty="0"/>
          </a:p>
          <a:p>
            <a:pPr marL="914400" lvl="0" indent="0" algn="l" rtl="0">
              <a:lnSpc>
                <a:spcPct val="115000"/>
              </a:lnSpc>
              <a:spcBef>
                <a:spcPts val="0"/>
              </a:spcBef>
              <a:spcAft>
                <a:spcPts val="0"/>
              </a:spcAft>
              <a:buNone/>
            </a:pPr>
            <a:endParaRPr dirty="0"/>
          </a:p>
          <a:p>
            <a:pPr marL="0" lvl="0" indent="0" algn="l" rtl="0">
              <a:spcBef>
                <a:spcPts val="0"/>
              </a:spcBef>
              <a:spcAft>
                <a:spcPts val="0"/>
              </a:spcAft>
              <a:buNone/>
            </a:pPr>
            <a:r>
              <a:rPr lang="en-US" dirty="0"/>
              <a:t>==============================</a:t>
            </a:r>
            <a:endParaRPr dirty="0"/>
          </a:p>
          <a:p>
            <a:pPr marL="457200" lvl="0" indent="0" algn="l" rtl="0">
              <a:spcBef>
                <a:spcPts val="0"/>
              </a:spcBef>
              <a:spcAft>
                <a:spcPts val="0"/>
              </a:spcAft>
              <a:buNone/>
            </a:pPr>
            <a:endParaRPr dirty="0"/>
          </a:p>
          <a:p>
            <a:pPr marL="628650" lvl="1" indent="-171450" algn="l" rtl="0">
              <a:spcBef>
                <a:spcPts val="0"/>
              </a:spcBef>
              <a:spcAft>
                <a:spcPts val="0"/>
              </a:spcAft>
              <a:buClr>
                <a:schemeClr val="dk1"/>
              </a:buClr>
              <a:buSzPts val="1200"/>
              <a:buFont typeface="Calibri"/>
              <a:buChar char="-"/>
            </a:pPr>
            <a:r>
              <a:rPr lang="en-US" dirty="0"/>
              <a:t>Spoofing: Involves illegally accessing and then using another user's authentication information, such as username and password</a:t>
            </a:r>
            <a:br>
              <a:rPr lang="en-US" dirty="0"/>
            </a:br>
            <a:endParaRPr dirty="0"/>
          </a:p>
          <a:p>
            <a:pPr marL="628650" lvl="1" indent="-171450" algn="l" rtl="0">
              <a:spcBef>
                <a:spcPts val="0"/>
              </a:spcBef>
              <a:spcAft>
                <a:spcPts val="0"/>
              </a:spcAft>
              <a:buClr>
                <a:schemeClr val="dk1"/>
              </a:buClr>
              <a:buSzPts val="1200"/>
              <a:buFont typeface="Calibri"/>
              <a:buChar char="-"/>
            </a:pPr>
            <a:r>
              <a:rPr lang="en-US" dirty="0"/>
              <a:t>Tampering: </a:t>
            </a:r>
            <a:r>
              <a:rPr lang="en-US" b="0" i="0" dirty="0">
                <a:solidFill>
                  <a:srgbClr val="161616"/>
                </a:solidFill>
                <a:latin typeface="Quattrocento Sans"/>
                <a:ea typeface="Quattrocento Sans"/>
                <a:cs typeface="Quattrocento Sans"/>
                <a:sym typeface="Quattrocento Sans"/>
              </a:rPr>
              <a:t>Involves the malicious modification of data. </a:t>
            </a:r>
            <a:endParaRPr dirty="0"/>
          </a:p>
          <a:p>
            <a:pPr marL="628650" lvl="1" indent="-95250" algn="l" rtl="0">
              <a:spcBef>
                <a:spcPts val="0"/>
              </a:spcBef>
              <a:spcAft>
                <a:spcPts val="0"/>
              </a:spcAft>
              <a:buClr>
                <a:schemeClr val="dk1"/>
              </a:buClr>
              <a:buSzPts val="1200"/>
              <a:buFont typeface="Calibri"/>
              <a:buNone/>
            </a:pPr>
            <a:endParaRPr b="0" i="0" dirty="0">
              <a:solidFill>
                <a:srgbClr val="161616"/>
              </a:solidFill>
              <a:latin typeface="Quattrocento Sans"/>
              <a:ea typeface="Quattrocento Sans"/>
              <a:cs typeface="Quattrocento Sans"/>
              <a:sym typeface="Quattrocento Sans"/>
            </a:endParaRPr>
          </a:p>
          <a:p>
            <a:pPr marL="628650" lvl="1" indent="-171450" algn="l" rtl="0">
              <a:spcBef>
                <a:spcPts val="0"/>
              </a:spcBef>
              <a:spcAft>
                <a:spcPts val="0"/>
              </a:spcAft>
              <a:buClr>
                <a:srgbClr val="161616"/>
              </a:buClr>
              <a:buSzPts val="1200"/>
              <a:buFont typeface="Quattrocento Sans"/>
              <a:buChar char="-"/>
            </a:pPr>
            <a:r>
              <a:rPr lang="en-US" b="0" i="0" dirty="0">
                <a:solidFill>
                  <a:srgbClr val="161616"/>
                </a:solidFill>
                <a:latin typeface="Quattrocento Sans"/>
                <a:ea typeface="Quattrocento Sans"/>
                <a:cs typeface="Quattrocento Sans"/>
                <a:sym typeface="Quattrocento Sans"/>
              </a:rPr>
              <a:t>Repudiation: Associated with users who deny performing an action without other parties having any way to prove otherwise</a:t>
            </a:r>
            <a:endParaRPr dirty="0"/>
          </a:p>
          <a:p>
            <a:pPr marL="628650" lvl="1" indent="-95250" algn="l" rtl="0">
              <a:spcBef>
                <a:spcPts val="0"/>
              </a:spcBef>
              <a:spcAft>
                <a:spcPts val="0"/>
              </a:spcAft>
              <a:buClr>
                <a:schemeClr val="dk1"/>
              </a:buClr>
              <a:buSzPts val="1200"/>
              <a:buFont typeface="Calibri"/>
              <a:buNone/>
            </a:pPr>
            <a:endParaRPr b="0" i="0" dirty="0">
              <a:solidFill>
                <a:srgbClr val="161616"/>
              </a:solidFill>
              <a:latin typeface="Quattrocento Sans"/>
              <a:ea typeface="Quattrocento Sans"/>
              <a:cs typeface="Quattrocento Sans"/>
              <a:sym typeface="Quattrocento Sans"/>
            </a:endParaRPr>
          </a:p>
          <a:p>
            <a:pPr marL="628650" lvl="1" indent="-171450" algn="l" rtl="0">
              <a:spcBef>
                <a:spcPts val="0"/>
              </a:spcBef>
              <a:spcAft>
                <a:spcPts val="0"/>
              </a:spcAft>
              <a:buClr>
                <a:schemeClr val="dk1"/>
              </a:buClr>
              <a:buSzPts val="1200"/>
              <a:buFont typeface="Calibri"/>
              <a:buChar char="-"/>
            </a:pPr>
            <a:r>
              <a:rPr lang="en-US" dirty="0"/>
              <a:t>Information Disclosure: </a:t>
            </a:r>
            <a:r>
              <a:rPr lang="en-US" b="0" i="0" dirty="0">
                <a:solidFill>
                  <a:srgbClr val="161616"/>
                </a:solidFill>
                <a:latin typeface="Quattrocento Sans"/>
                <a:ea typeface="Quattrocento Sans"/>
                <a:cs typeface="Quattrocento Sans"/>
                <a:sym typeface="Quattrocento Sans"/>
              </a:rPr>
              <a:t>Involves the exposure of information to individuals who are not supposed to have access to it</a:t>
            </a:r>
            <a:endParaRPr dirty="0"/>
          </a:p>
          <a:p>
            <a:pPr marL="628650" lvl="1" indent="-95250" algn="l" rtl="0">
              <a:spcBef>
                <a:spcPts val="0"/>
              </a:spcBef>
              <a:spcAft>
                <a:spcPts val="0"/>
              </a:spcAft>
              <a:buClr>
                <a:schemeClr val="dk1"/>
              </a:buClr>
              <a:buSzPts val="1200"/>
              <a:buFont typeface="Calibri"/>
              <a:buNone/>
            </a:pPr>
            <a:endParaRPr b="0" i="0" dirty="0">
              <a:solidFill>
                <a:srgbClr val="161616"/>
              </a:solidFill>
              <a:latin typeface="Quattrocento Sans"/>
              <a:ea typeface="Quattrocento Sans"/>
              <a:cs typeface="Quattrocento Sans"/>
              <a:sym typeface="Quattrocento Sans"/>
            </a:endParaRPr>
          </a:p>
          <a:p>
            <a:pPr marL="628650" lvl="1" indent="-171450" algn="l" rtl="0">
              <a:spcBef>
                <a:spcPts val="0"/>
              </a:spcBef>
              <a:spcAft>
                <a:spcPts val="0"/>
              </a:spcAft>
              <a:buClr>
                <a:schemeClr val="dk1"/>
              </a:buClr>
              <a:buSzPts val="1200"/>
              <a:buFont typeface="Calibri"/>
              <a:buChar char="-"/>
            </a:pPr>
            <a:r>
              <a:rPr lang="en-US" dirty="0"/>
              <a:t>Denial of Service: </a:t>
            </a:r>
            <a:r>
              <a:rPr lang="en-US" b="0" i="0" dirty="0">
                <a:solidFill>
                  <a:srgbClr val="161616"/>
                </a:solidFill>
                <a:latin typeface="Quattrocento Sans"/>
                <a:ea typeface="Quattrocento Sans"/>
                <a:cs typeface="Quattrocento Sans"/>
                <a:sym typeface="Quattrocento Sans"/>
              </a:rPr>
              <a:t>Denial of service (DoS) attacks deny service to valid users</a:t>
            </a:r>
            <a:endParaRPr dirty="0"/>
          </a:p>
          <a:p>
            <a:pPr marL="628650" lvl="1" indent="-95250" algn="l" rtl="0">
              <a:spcBef>
                <a:spcPts val="0"/>
              </a:spcBef>
              <a:spcAft>
                <a:spcPts val="0"/>
              </a:spcAft>
              <a:buClr>
                <a:schemeClr val="dk1"/>
              </a:buClr>
              <a:buSzPts val="1200"/>
              <a:buFont typeface="Calibri"/>
              <a:buNone/>
            </a:pPr>
            <a:endParaRPr b="0" i="0" dirty="0">
              <a:solidFill>
                <a:srgbClr val="161616"/>
              </a:solidFill>
              <a:latin typeface="Quattrocento Sans"/>
              <a:ea typeface="Quattrocento Sans"/>
              <a:cs typeface="Quattrocento Sans"/>
              <a:sym typeface="Quattrocento Sans"/>
            </a:endParaRPr>
          </a:p>
          <a:p>
            <a:pPr marL="628650" lvl="1" indent="-171450" algn="l" rtl="0">
              <a:spcBef>
                <a:spcPts val="0"/>
              </a:spcBef>
              <a:spcAft>
                <a:spcPts val="0"/>
              </a:spcAft>
              <a:buClr>
                <a:schemeClr val="dk1"/>
              </a:buClr>
              <a:buSzPts val="1200"/>
              <a:buFont typeface="Calibri"/>
              <a:buChar char="-"/>
            </a:pPr>
            <a:r>
              <a:rPr lang="en-US" dirty="0"/>
              <a:t>Elevation of Privilege: An unprivileged user gains privileged access and thereby has sufficient access to compromise or destroy the entire system.</a:t>
            </a:r>
            <a:endParaRPr dirty="0"/>
          </a:p>
        </p:txBody>
      </p:sp>
      <p:sp>
        <p:nvSpPr>
          <p:cNvPr id="457" name="Google Shape;45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1" i="0" u="none" strike="noStrike" cap="none">
                <a:solidFill>
                  <a:srgbClr val="000000"/>
                </a:solidFill>
                <a:latin typeface="Times New Roman"/>
                <a:ea typeface="Times New Roman"/>
                <a:cs typeface="Times New Roman"/>
                <a:sym typeface="Times New Roman"/>
              </a:rPr>
              <a:t>25</a:t>
            </a:fld>
            <a:endParaRPr sz="1200" b="1"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12345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24372f9f23b_0_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g24372f9f23b_0_1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628650" lvl="1" indent="-171450" algn="l" rtl="0">
              <a:spcBef>
                <a:spcPts val="0"/>
              </a:spcBef>
              <a:spcAft>
                <a:spcPts val="0"/>
              </a:spcAft>
              <a:buClr>
                <a:schemeClr val="dk1"/>
              </a:buClr>
              <a:buSzPts val="1200"/>
              <a:buFont typeface="Calibri"/>
              <a:buChar char="-"/>
            </a:pPr>
            <a:endParaRPr/>
          </a:p>
        </p:txBody>
      </p:sp>
      <p:sp>
        <p:nvSpPr>
          <p:cNvPr id="523" name="Google Shape;523;g24372f9f23b_0_1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421b640b40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g2421b640b40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628650" lvl="1" indent="-171450" algn="l" rtl="0">
              <a:spcBef>
                <a:spcPts val="0"/>
              </a:spcBef>
              <a:spcAft>
                <a:spcPts val="0"/>
              </a:spcAft>
              <a:buClr>
                <a:schemeClr val="dk1"/>
              </a:buClr>
              <a:buSzPts val="1200"/>
              <a:buFont typeface="Calibri"/>
              <a:buChar char="-"/>
            </a:pPr>
            <a:r>
              <a:rPr lang="en-US"/>
              <a:t>To understand how engineers select PTMs, we asked participants to summarize their decision-making processes. We found similarities between participant responses.</a:t>
            </a:r>
            <a:endParaRPr/>
          </a:p>
          <a:p>
            <a:pPr marL="628650" lvl="1" indent="-95250" algn="l" rtl="0">
              <a:spcBef>
                <a:spcPts val="0"/>
              </a:spcBef>
              <a:spcAft>
                <a:spcPts val="0"/>
              </a:spcAft>
              <a:buClr>
                <a:schemeClr val="dk1"/>
              </a:buClr>
              <a:buSzPts val="1200"/>
              <a:buFont typeface="Calibri"/>
              <a:buNone/>
            </a:pPr>
            <a:endParaRPr/>
          </a:p>
          <a:p>
            <a:pPr marL="628650" lvl="1" indent="-171450" algn="l" rtl="0">
              <a:spcBef>
                <a:spcPts val="0"/>
              </a:spcBef>
              <a:spcAft>
                <a:spcPts val="0"/>
              </a:spcAft>
              <a:buClr>
                <a:schemeClr val="dk1"/>
              </a:buClr>
              <a:buSzPts val="1200"/>
              <a:buFont typeface="Calibri"/>
              <a:buChar char="-"/>
            </a:pPr>
            <a:r>
              <a:rPr lang="en-US"/>
              <a:t>Our model contains 4 stages:</a:t>
            </a:r>
            <a:endParaRPr/>
          </a:p>
          <a:p>
            <a:pPr marL="628650" lvl="1" indent="-95250" algn="l" rtl="0">
              <a:spcBef>
                <a:spcPts val="0"/>
              </a:spcBef>
              <a:spcAft>
                <a:spcPts val="0"/>
              </a:spcAft>
              <a:buClr>
                <a:schemeClr val="dk1"/>
              </a:buClr>
              <a:buSzPts val="1200"/>
              <a:buFont typeface="Calibri"/>
              <a:buNone/>
            </a:pPr>
            <a:endParaRPr/>
          </a:p>
          <a:p>
            <a:pPr marL="628650" lvl="1" indent="-171450" algn="l" rtl="0">
              <a:spcBef>
                <a:spcPts val="0"/>
              </a:spcBef>
              <a:spcAft>
                <a:spcPts val="0"/>
              </a:spcAft>
              <a:buClr>
                <a:schemeClr val="dk1"/>
              </a:buClr>
              <a:buSzPts val="1200"/>
              <a:buFont typeface="Calibri"/>
              <a:buChar char="-"/>
            </a:pPr>
            <a:r>
              <a:rPr lang="en-US"/>
              <a:t>***Finding 1: The participants share a similar decision-making process (Figure 4). Among the four PTM reuse scenarios in the research literature, our participants reported using only two: transfer learning and quantization techniques. When reusing, participants find PTMs from DL model registries easier to adopt than PTMs from GitHub projects.</a:t>
            </a:r>
            <a:endParaRPr/>
          </a:p>
          <a:p>
            <a:pPr marL="628650" lvl="1" indent="-95250" algn="l" rtl="0">
              <a:spcBef>
                <a:spcPts val="0"/>
              </a:spcBef>
              <a:spcAft>
                <a:spcPts val="0"/>
              </a:spcAft>
              <a:buClr>
                <a:schemeClr val="dk1"/>
              </a:buClr>
              <a:buSzPts val="1200"/>
              <a:buFont typeface="Calibri"/>
              <a:buNone/>
            </a:pPr>
            <a:endParaRPr/>
          </a:p>
          <a:p>
            <a:pPr marL="628650" marR="0" lvl="1" indent="-171450" algn="l" rtl="0">
              <a:lnSpc>
                <a:spcPct val="100000"/>
              </a:lnSpc>
              <a:spcBef>
                <a:spcPts val="0"/>
              </a:spcBef>
              <a:spcAft>
                <a:spcPts val="0"/>
              </a:spcAft>
              <a:buClr>
                <a:schemeClr val="dk1"/>
              </a:buClr>
              <a:buSzPts val="1200"/>
              <a:buFont typeface="Calibri"/>
              <a:buChar char="-"/>
            </a:pPr>
            <a:r>
              <a:rPr lang="en-US"/>
              <a:t>*Reuse or not?</a:t>
            </a:r>
            <a:endParaRPr/>
          </a:p>
          <a:p>
            <a:pPr marL="628650" lvl="1" indent="-95250" algn="l" rtl="0">
              <a:spcBef>
                <a:spcPts val="0"/>
              </a:spcBef>
              <a:spcAft>
                <a:spcPts val="0"/>
              </a:spcAft>
              <a:buClr>
                <a:schemeClr val="dk1"/>
              </a:buClr>
              <a:buSzPts val="1200"/>
              <a:buFont typeface="Calibri"/>
              <a:buNone/>
            </a:pPr>
            <a:endParaRPr/>
          </a:p>
        </p:txBody>
      </p:sp>
      <p:sp>
        <p:nvSpPr>
          <p:cNvPr id="532" name="Google Shape;532;g2421b640b40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1" i="0" u="none" strike="noStrike" cap="none">
                <a:solidFill>
                  <a:srgbClr val="000000"/>
                </a:solidFill>
                <a:latin typeface="Times New Roman"/>
                <a:ea typeface="Times New Roman"/>
                <a:cs typeface="Times New Roman"/>
                <a:sym typeface="Times New Roman"/>
              </a:rPr>
              <a:t>27</a:t>
            </a:fld>
            <a:endParaRPr sz="1200" b="1"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421b640b40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g2421b640b40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628650" lvl="1" indent="-95250" algn="l" rtl="0">
              <a:spcBef>
                <a:spcPts val="0"/>
              </a:spcBef>
              <a:spcAft>
                <a:spcPts val="0"/>
              </a:spcAft>
              <a:buClr>
                <a:schemeClr val="dk1"/>
              </a:buClr>
              <a:buSzPts val="1200"/>
              <a:buFont typeface="Calibri"/>
              <a:buNone/>
            </a:pPr>
            <a:endParaRPr/>
          </a:p>
        </p:txBody>
      </p:sp>
      <p:sp>
        <p:nvSpPr>
          <p:cNvPr id="545" name="Google Shape;545;g2421b640b40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1" i="0" u="none" strike="noStrike" cap="none">
                <a:solidFill>
                  <a:srgbClr val="000000"/>
                </a:solidFill>
                <a:latin typeface="Times New Roman"/>
                <a:ea typeface="Times New Roman"/>
                <a:cs typeface="Times New Roman"/>
                <a:sym typeface="Times New Roman"/>
              </a:rPr>
              <a:t>28</a:t>
            </a:fld>
            <a:endParaRPr sz="1200" b="1"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421b640b40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g2421b640b40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628650" marR="0" lvl="1" indent="-171450" algn="l" rtl="0">
              <a:lnSpc>
                <a:spcPct val="100000"/>
              </a:lnSpc>
              <a:spcBef>
                <a:spcPts val="0"/>
              </a:spcBef>
              <a:spcAft>
                <a:spcPts val="0"/>
              </a:spcAft>
              <a:buClr>
                <a:schemeClr val="dk1"/>
              </a:buClr>
              <a:buSzPts val="1200"/>
              <a:buFont typeface="Calibri"/>
              <a:buChar char="-"/>
            </a:pPr>
            <a:r>
              <a:rPr lang="en-US" i="1"/>
              <a:t>”Some models don’t really work too well directly, even with their own dataset”</a:t>
            </a:r>
            <a:endParaRPr/>
          </a:p>
          <a:p>
            <a:pPr marL="628650" lvl="1" indent="-95250" algn="l" rtl="0">
              <a:spcBef>
                <a:spcPts val="0"/>
              </a:spcBef>
              <a:spcAft>
                <a:spcPts val="0"/>
              </a:spcAft>
              <a:buClr>
                <a:schemeClr val="dk1"/>
              </a:buClr>
              <a:buSzPts val="1200"/>
              <a:buFont typeface="Calibri"/>
              <a:buNone/>
            </a:pPr>
            <a:endParaRPr/>
          </a:p>
        </p:txBody>
      </p:sp>
      <p:sp>
        <p:nvSpPr>
          <p:cNvPr id="558" name="Google Shape;558;g2421b640b40_0_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1" i="0" u="none" strike="noStrike" cap="none">
                <a:solidFill>
                  <a:srgbClr val="000000"/>
                </a:solidFill>
                <a:latin typeface="Times New Roman"/>
                <a:ea typeface="Times New Roman"/>
                <a:cs typeface="Times New Roman"/>
                <a:sym typeface="Times New Roman"/>
              </a:rPr>
              <a:t>29</a:t>
            </a:fld>
            <a:endParaRPr sz="1200" b="1"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421b640b40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2421b640b40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628650" lvl="1" indent="-95250" algn="l" rtl="0">
              <a:spcBef>
                <a:spcPts val="0"/>
              </a:spcBef>
              <a:spcAft>
                <a:spcPts val="0"/>
              </a:spcAft>
              <a:buClr>
                <a:schemeClr val="dk1"/>
              </a:buClr>
              <a:buSzPts val="1200"/>
              <a:buFont typeface="Calibri"/>
              <a:buNone/>
            </a:pPr>
            <a:endParaRPr/>
          </a:p>
        </p:txBody>
      </p:sp>
      <p:sp>
        <p:nvSpPr>
          <p:cNvPr id="571" name="Google Shape;571;g2421b640b40_0_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1" i="0" u="none" strike="noStrike" cap="none">
                <a:solidFill>
                  <a:srgbClr val="000000"/>
                </a:solidFill>
                <a:latin typeface="Times New Roman"/>
                <a:ea typeface="Times New Roman"/>
                <a:cs typeface="Times New Roman"/>
                <a:sym typeface="Times New Roman"/>
              </a:rPr>
              <a:t>30</a:t>
            </a:fld>
            <a:endParaRPr sz="1200" b="1"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628650" lvl="1" indent="-171450" algn="l" rtl="0">
              <a:spcBef>
                <a:spcPts val="0"/>
              </a:spcBef>
              <a:spcAft>
                <a:spcPts val="0"/>
              </a:spcAft>
              <a:buClr>
                <a:schemeClr val="dk1"/>
              </a:buClr>
              <a:buSzPts val="1200"/>
              <a:buFont typeface="Calibri"/>
              <a:buChar char="-"/>
            </a:pPr>
            <a:r>
              <a:rPr lang="en-US"/>
              <a:t>A notebook demo -&gt; validate a model with minimal set up.</a:t>
            </a:r>
            <a:endParaRPr/>
          </a:p>
        </p:txBody>
      </p:sp>
      <p:sp>
        <p:nvSpPr>
          <p:cNvPr id="584" name="Google Shape;58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1" i="0" u="none" strike="noStrike" cap="none">
                <a:solidFill>
                  <a:srgbClr val="000000"/>
                </a:solidFill>
                <a:latin typeface="Times New Roman"/>
                <a:ea typeface="Times New Roman"/>
                <a:cs typeface="Times New Roman"/>
                <a:sym typeface="Times New Roman"/>
              </a:rPr>
              <a:t>31</a:t>
            </a:fld>
            <a:endParaRPr sz="1200" b="1"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2462232c955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g2462232c955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628650" lvl="1" indent="-171450" algn="l" rtl="0">
              <a:spcBef>
                <a:spcPts val="0"/>
              </a:spcBef>
              <a:spcAft>
                <a:spcPts val="0"/>
              </a:spcAft>
              <a:buClr>
                <a:schemeClr val="dk1"/>
              </a:buClr>
              <a:buSzPts val="1200"/>
              <a:buFont typeface="Calibri"/>
              <a:buChar char="-"/>
            </a:pPr>
            <a:r>
              <a:rPr lang="en-US" dirty="0"/>
              <a:t>TODO: 30sec explain the diagram</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Calibri"/>
              <a:buChar char="-"/>
              <a:tabLst/>
              <a:defRPr/>
            </a:pPr>
            <a:r>
              <a:rPr lang="en-US" dirty="0"/>
              <a:t>Remove the dotted lines, expand the figure.</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Calibri"/>
              <a:buChar char="-"/>
              <a:tabLst/>
              <a:defRPr/>
            </a:pPr>
            <a:r>
              <a:rPr lang="en-US" dirty="0"/>
              <a:t>Bouncing ball to show the dataflow. Just one flow. (Here we will show you an example of )</a:t>
            </a:r>
          </a:p>
          <a:p>
            <a:pPr marL="628650" lvl="1" indent="-171450" algn="l" rtl="0">
              <a:spcBef>
                <a:spcPts val="0"/>
              </a:spcBef>
              <a:spcAft>
                <a:spcPts val="0"/>
              </a:spcAft>
              <a:buClr>
                <a:schemeClr val="dk1"/>
              </a:buClr>
              <a:buSzPts val="1200"/>
              <a:buFont typeface="Calibri"/>
              <a:buChar char="-"/>
            </a:pPr>
            <a:endParaRPr lang="en-US" dirty="0"/>
          </a:p>
          <a:p>
            <a:pPr marL="628650" lvl="1" indent="-171450" algn="l" rtl="0">
              <a:spcBef>
                <a:spcPts val="0"/>
              </a:spcBef>
              <a:spcAft>
                <a:spcPts val="0"/>
              </a:spcAft>
              <a:buClr>
                <a:schemeClr val="dk1"/>
              </a:buClr>
              <a:buSzPts val="1200"/>
              <a:buFont typeface="Calibri"/>
              <a:buChar char="-"/>
            </a:pPr>
            <a:r>
              <a:rPr lang="en-US" dirty="0"/>
              <a:t>Remind method: We used STRIDE analysis to measure the risks on HF. The </a:t>
            </a:r>
            <a:r>
              <a:rPr lang="en-US" dirty="0" err="1"/>
              <a:t>frist</a:t>
            </a:r>
            <a:r>
              <a:rPr lang="en-US" dirty="0"/>
              <a:t> step is to depict a dataflow based on HF documentation.</a:t>
            </a:r>
          </a:p>
          <a:p>
            <a:pPr marL="628650" lvl="1" indent="-171450" algn="l" rtl="0">
              <a:spcBef>
                <a:spcPts val="0"/>
              </a:spcBef>
              <a:spcAft>
                <a:spcPts val="0"/>
              </a:spcAft>
              <a:buClr>
                <a:schemeClr val="dk1"/>
              </a:buClr>
              <a:buSzPts val="1200"/>
              <a:buFont typeface="Calibri"/>
              <a:buChar char="-"/>
            </a:pPr>
            <a:r>
              <a:rPr lang="en-US" dirty="0"/>
              <a:t>The diagram include two sides, HF user workflow and HF components.</a:t>
            </a:r>
          </a:p>
          <a:p>
            <a:pPr marL="628650" lvl="1" indent="-171450" algn="l" rtl="0">
              <a:spcBef>
                <a:spcPts val="0"/>
              </a:spcBef>
              <a:spcAft>
                <a:spcPts val="0"/>
              </a:spcAft>
              <a:buClr>
                <a:schemeClr val="dk1"/>
              </a:buClr>
              <a:buSzPts val="1200"/>
              <a:buFont typeface="Calibri"/>
              <a:buChar char="-"/>
            </a:pPr>
            <a:r>
              <a:rPr lang="en-US" dirty="0"/>
              <a:t>The users contribute models to HF. </a:t>
            </a:r>
          </a:p>
          <a:p>
            <a:pPr marL="628650" lvl="1" indent="-171450" algn="l" rtl="0">
              <a:spcBef>
                <a:spcPts val="0"/>
              </a:spcBef>
              <a:spcAft>
                <a:spcPts val="0"/>
              </a:spcAft>
              <a:buClr>
                <a:schemeClr val="dk1"/>
              </a:buClr>
              <a:buSzPts val="1200"/>
              <a:buFont typeface="Calibri"/>
              <a:buChar char="-"/>
            </a:pPr>
            <a:endParaRPr lang="en-US" dirty="0"/>
          </a:p>
          <a:p>
            <a:pPr marL="628650" marR="0" lvl="1" indent="-171450" algn="l" defTabSz="914400" rtl="0" eaLnBrk="1" fontAlgn="auto" latinLnBrk="0" hangingPunct="1">
              <a:lnSpc>
                <a:spcPct val="100000"/>
              </a:lnSpc>
              <a:spcBef>
                <a:spcPts val="0"/>
              </a:spcBef>
              <a:spcAft>
                <a:spcPts val="0"/>
              </a:spcAft>
              <a:buClr>
                <a:schemeClr val="dk1"/>
              </a:buClr>
              <a:buSzPts val="1200"/>
              <a:buFont typeface="Calibri"/>
              <a:buChar char="-"/>
              <a:tabLst/>
              <a:defRPr/>
            </a:pPr>
            <a:r>
              <a:rPr lang="en-US" dirty="0"/>
              <a:t>We examine the points where HF is mitigating threats. Let's talk about three of them:</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Calibri"/>
              <a:buChar char="-"/>
              <a:tabLst/>
              <a:defRPr/>
            </a:pPr>
            <a:r>
              <a:rPr lang="en-US" dirty="0"/>
              <a:t>- TODO: This is to mitigate the ..., then the problem we observed.</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Calibri"/>
              <a:buChar char="-"/>
              <a:tabLst/>
              <a:defRPr/>
            </a:pPr>
            <a:r>
              <a:rPr lang="en-US" dirty="0"/>
              <a:t>With verified organizations. out of 6K organizations, only 200 were verified. 3%.</a:t>
            </a:r>
          </a:p>
          <a:p>
            <a:pPr marL="628650" lvl="1" indent="-171450" algn="l" rtl="0">
              <a:spcBef>
                <a:spcPts val="0"/>
              </a:spcBef>
              <a:spcAft>
                <a:spcPts val="0"/>
              </a:spcAft>
              <a:buClr>
                <a:schemeClr val="dk1"/>
              </a:buClr>
              <a:buSzPts val="1200"/>
              <a:buFont typeface="Calibri"/>
              <a:buChar char="-"/>
            </a:pPr>
            <a:endParaRPr lang="en-US" dirty="0"/>
          </a:p>
          <a:p>
            <a:pPr marL="628650" lvl="1" indent="-171450" algn="l" rtl="0">
              <a:spcBef>
                <a:spcPts val="0"/>
              </a:spcBef>
              <a:spcAft>
                <a:spcPts val="0"/>
              </a:spcAft>
              <a:buClr>
                <a:schemeClr val="dk1"/>
              </a:buClr>
              <a:buSzPts val="1200"/>
              <a:buFont typeface="Calibri"/>
              <a:buChar char="-"/>
            </a:pPr>
            <a:r>
              <a:rPr lang="en-US" dirty="0" err="1"/>
              <a:t>ClamAV</a:t>
            </a:r>
            <a:r>
              <a:rPr lang="en-US" dirty="0"/>
              <a:t>: Out of all the packages, HF puts a warning label for the </a:t>
            </a:r>
            <a:r>
              <a:rPr lang="en-US" dirty="0" err="1"/>
              <a:t>pacakges</a:t>
            </a:r>
            <a:r>
              <a:rPr lang="en-US" dirty="0"/>
              <a:t> with a virus/malware. However, our measurement shows that none of them were flagged. No packages are actually flagged and we also know that this is only checked by traditional code, not neural network.</a:t>
            </a:r>
          </a:p>
          <a:p>
            <a:pPr marL="628650" lvl="1" indent="-171450" algn="l" rtl="0">
              <a:spcBef>
                <a:spcPts val="0"/>
              </a:spcBef>
              <a:spcAft>
                <a:spcPts val="0"/>
              </a:spcAft>
              <a:buClr>
                <a:schemeClr val="dk1"/>
              </a:buClr>
              <a:buSzPts val="1200"/>
              <a:buFont typeface="Calibri"/>
              <a:buChar char="-"/>
            </a:pPr>
            <a:endParaRPr lang="en-US" dirty="0"/>
          </a:p>
          <a:p>
            <a:pPr marL="628650" lvl="1" indent="-171450" algn="l" rtl="0">
              <a:spcBef>
                <a:spcPts val="0"/>
              </a:spcBef>
              <a:spcAft>
                <a:spcPts val="0"/>
              </a:spcAft>
              <a:buClr>
                <a:schemeClr val="dk1"/>
              </a:buClr>
              <a:buSzPts val="1200"/>
              <a:buFont typeface="Calibri"/>
              <a:buChar char="-"/>
            </a:pPr>
            <a:r>
              <a:rPr lang="en-US" dirty="0"/>
              <a:t>Commit signing:</a:t>
            </a:r>
          </a:p>
          <a:p>
            <a:pPr marL="1085850" lvl="2" indent="-171450" algn="l" rtl="0">
              <a:spcBef>
                <a:spcPts val="0"/>
              </a:spcBef>
              <a:spcAft>
                <a:spcPts val="0"/>
              </a:spcAft>
              <a:buClr>
                <a:schemeClr val="dk1"/>
              </a:buClr>
              <a:buSzPts val="1200"/>
              <a:buFont typeface="Calibri"/>
              <a:buChar char="-"/>
            </a:pPr>
            <a:r>
              <a:rPr lang="en-US" dirty="0"/>
              <a:t>Number: 3%</a:t>
            </a:r>
          </a:p>
          <a:p>
            <a:pPr marL="1085850" lvl="2" indent="-171450" algn="l" rtl="0">
              <a:spcBef>
                <a:spcPts val="0"/>
              </a:spcBef>
              <a:spcAft>
                <a:spcPts val="0"/>
              </a:spcAft>
              <a:buClr>
                <a:schemeClr val="dk1"/>
              </a:buClr>
              <a:buSzPts val="1200"/>
              <a:buFont typeface="Calibri"/>
              <a:buChar char="-"/>
            </a:pPr>
            <a:endParaRPr lang="en-US" dirty="0"/>
          </a:p>
          <a:p>
            <a:pPr marL="628650" lvl="1" indent="-171450" algn="l" rtl="0">
              <a:spcBef>
                <a:spcPts val="0"/>
              </a:spcBef>
              <a:spcAft>
                <a:spcPts val="0"/>
              </a:spcAft>
              <a:buClr>
                <a:schemeClr val="dk1"/>
              </a:buClr>
              <a:buSzPts val="1200"/>
              <a:buFont typeface="Calibri"/>
              <a:buChar char="-"/>
            </a:pPr>
            <a:endParaRPr lang="en-US" dirty="0"/>
          </a:p>
          <a:p>
            <a:pPr marL="628650" lvl="1" indent="-171450" algn="l" rtl="0">
              <a:spcBef>
                <a:spcPts val="0"/>
              </a:spcBef>
              <a:spcAft>
                <a:spcPts val="0"/>
              </a:spcAft>
              <a:buClr>
                <a:schemeClr val="dk1"/>
              </a:buClr>
              <a:buSzPts val="1200"/>
              <a:buFont typeface="Calibri"/>
              <a:buChar char="-"/>
            </a:pPr>
            <a:endParaRPr lang="en-US" dirty="0"/>
          </a:p>
          <a:p>
            <a:pPr marL="628650" lvl="1" indent="-171450" algn="l" rtl="0">
              <a:spcBef>
                <a:spcPts val="0"/>
              </a:spcBef>
              <a:spcAft>
                <a:spcPts val="0"/>
              </a:spcAft>
              <a:buClr>
                <a:schemeClr val="dk1"/>
              </a:buClr>
              <a:buSzPts val="1200"/>
              <a:buFont typeface="Calibri"/>
              <a:buChar char="-"/>
            </a:pPr>
            <a:r>
              <a:rPr lang="en-US" dirty="0"/>
              <a:t>====================</a:t>
            </a:r>
          </a:p>
          <a:p>
            <a:pPr marL="628650" lvl="1" indent="-171450" algn="l" rtl="0">
              <a:spcBef>
                <a:spcPts val="0"/>
              </a:spcBef>
              <a:spcAft>
                <a:spcPts val="0"/>
              </a:spcAft>
              <a:buClr>
                <a:schemeClr val="dk1"/>
              </a:buClr>
              <a:buSzPts val="1200"/>
              <a:buFont typeface="Calibri"/>
              <a:buChar char="-"/>
            </a:pPr>
            <a:endParaRPr lang="en-US" dirty="0"/>
          </a:p>
          <a:p>
            <a:pPr marL="628650" lvl="1" indent="-171450" algn="l" rtl="0">
              <a:spcBef>
                <a:spcPts val="0"/>
              </a:spcBef>
              <a:spcAft>
                <a:spcPts val="0"/>
              </a:spcAft>
              <a:buClr>
                <a:schemeClr val="dk1"/>
              </a:buClr>
              <a:buSzPts val="1200"/>
              <a:buFont typeface="Calibri"/>
              <a:buChar char="-"/>
            </a:pPr>
            <a:r>
              <a:rPr lang="en-US" dirty="0"/>
              <a:t>Org verification -&gt; The low adoption rate raises the risk of Spoofing: malicious users may masquerade as real organizations, similar to </a:t>
            </a:r>
            <a:r>
              <a:rPr lang="en-US" dirty="0" err="1"/>
              <a:t>typosquatting</a:t>
            </a:r>
            <a:endParaRPr lang="en-US" dirty="0"/>
          </a:p>
          <a:p>
            <a:pPr marL="628650" lvl="1" indent="-171450" algn="l" rtl="0">
              <a:spcBef>
                <a:spcPts val="0"/>
              </a:spcBef>
              <a:spcAft>
                <a:spcPts val="0"/>
              </a:spcAft>
              <a:buClr>
                <a:schemeClr val="dk1"/>
              </a:buClr>
              <a:buSzPts val="1200"/>
              <a:buFont typeface="Calibri"/>
              <a:buChar char="-"/>
            </a:pPr>
            <a:r>
              <a:rPr lang="en-US" dirty="0" err="1"/>
              <a:t>ClamAV</a:t>
            </a:r>
            <a:r>
              <a:rPr lang="en-US" dirty="0"/>
              <a:t> -&gt; elevation of </a:t>
            </a:r>
            <a:r>
              <a:rPr lang="en-US" dirty="0" err="1"/>
              <a:t>previledge</a:t>
            </a:r>
            <a:endParaRPr lang="en-US" dirty="0"/>
          </a:p>
          <a:p>
            <a:pPr marL="628650" marR="0" lvl="1" indent="-171450" algn="l" defTabSz="914400" rtl="0" eaLnBrk="1" fontAlgn="auto" latinLnBrk="0" hangingPunct="1">
              <a:lnSpc>
                <a:spcPct val="100000"/>
              </a:lnSpc>
              <a:spcBef>
                <a:spcPts val="0"/>
              </a:spcBef>
              <a:spcAft>
                <a:spcPts val="0"/>
              </a:spcAft>
              <a:buClr>
                <a:schemeClr val="dk1"/>
              </a:buClr>
              <a:buSzPts val="1200"/>
              <a:buFont typeface="Calibri"/>
              <a:buChar char="-"/>
              <a:tabLst/>
              <a:defRPr/>
            </a:pPr>
            <a:r>
              <a:rPr lang="en-US" dirty="0"/>
              <a:t>Commit signing:</a:t>
            </a:r>
          </a:p>
          <a:p>
            <a:pPr marL="1085850" marR="0" lvl="2" indent="-171450" algn="l" defTabSz="914400" rtl="0" eaLnBrk="1" fontAlgn="auto" latinLnBrk="0" hangingPunct="1">
              <a:lnSpc>
                <a:spcPct val="100000"/>
              </a:lnSpc>
              <a:spcBef>
                <a:spcPts val="0"/>
              </a:spcBef>
              <a:spcAft>
                <a:spcPts val="0"/>
              </a:spcAft>
              <a:buClr>
                <a:schemeClr val="dk1"/>
              </a:buClr>
              <a:buSzPts val="1200"/>
              <a:buFont typeface="Calibri"/>
              <a:buChar char="-"/>
              <a:tabLst/>
              <a:defRPr/>
            </a:pPr>
            <a:r>
              <a:rPr lang="en-US" dirty="0"/>
              <a:t>The limited usage of GPG commit signing exposes models hosted on Hugging Face to Tampering. These models face the risk of Tampering because attackers could contribute malicious code or edit commit history.</a:t>
            </a:r>
          </a:p>
          <a:p>
            <a:pPr marL="628650" lvl="1" indent="-171450" algn="l" rtl="0">
              <a:spcBef>
                <a:spcPts val="0"/>
              </a:spcBef>
              <a:spcAft>
                <a:spcPts val="0"/>
              </a:spcAft>
              <a:buClr>
                <a:schemeClr val="dk1"/>
              </a:buClr>
              <a:buSzPts val="1200"/>
              <a:buFont typeface="Calibri"/>
              <a:buChar char="-"/>
            </a:pPr>
            <a:endParaRPr lang="en-US" dirty="0"/>
          </a:p>
          <a:p>
            <a:pPr marL="628650" lvl="1" indent="-171450" algn="l" rtl="0">
              <a:spcBef>
                <a:spcPts val="0"/>
              </a:spcBef>
              <a:spcAft>
                <a:spcPts val="0"/>
              </a:spcAft>
              <a:buClr>
                <a:schemeClr val="dk1"/>
              </a:buClr>
              <a:buSzPts val="1200"/>
              <a:buFont typeface="Calibri"/>
              <a:buChar char="-"/>
            </a:pPr>
            <a:r>
              <a:rPr lang="en-US" dirty="0"/>
              <a:t>Title: Six Mitigations...(bold)not adopted</a:t>
            </a:r>
          </a:p>
          <a:p>
            <a:pPr marL="628650" lvl="1" indent="-171450" algn="l" rtl="0">
              <a:spcBef>
                <a:spcPts val="0"/>
              </a:spcBef>
              <a:spcAft>
                <a:spcPts val="0"/>
              </a:spcAft>
              <a:buClr>
                <a:schemeClr val="dk1"/>
              </a:buClr>
              <a:buSzPts val="1200"/>
              <a:buFont typeface="Calibri"/>
              <a:buChar char="-"/>
            </a:pPr>
            <a:r>
              <a:rPr lang="en-US" dirty="0"/>
              <a:t>==</a:t>
            </a:r>
          </a:p>
          <a:p>
            <a:pPr marL="628650" lvl="1" indent="-171450" algn="l" rtl="0">
              <a:spcBef>
                <a:spcPts val="0"/>
              </a:spcBef>
              <a:spcAft>
                <a:spcPts val="0"/>
              </a:spcAft>
              <a:buClr>
                <a:schemeClr val="dk1"/>
              </a:buClr>
              <a:buSzPts val="1200"/>
              <a:buFont typeface="Calibri"/>
              <a:buChar char="-"/>
            </a:pPr>
            <a:endParaRPr lang="en-US" dirty="0"/>
          </a:p>
          <a:p>
            <a:pPr marL="628650" lvl="1" indent="-171450" algn="l" rtl="0">
              <a:spcBef>
                <a:spcPts val="0"/>
              </a:spcBef>
              <a:spcAft>
                <a:spcPts val="0"/>
              </a:spcAft>
              <a:buClr>
                <a:schemeClr val="dk1"/>
              </a:buClr>
              <a:buSzPts val="1200"/>
              <a:buFont typeface="Calibri"/>
              <a:buChar char="-"/>
            </a:pPr>
            <a:endParaRPr lang="en-US" dirty="0"/>
          </a:p>
          <a:p>
            <a:pPr marL="628650" lvl="1" indent="-171450" algn="l" rtl="0">
              <a:spcBef>
                <a:spcPts val="0"/>
              </a:spcBef>
              <a:spcAft>
                <a:spcPts val="0"/>
              </a:spcAft>
              <a:buClr>
                <a:schemeClr val="dk1"/>
              </a:buClr>
              <a:buSzPts val="1200"/>
              <a:buFont typeface="Calibri"/>
              <a:buChar char="-"/>
            </a:pPr>
            <a:r>
              <a:rPr lang="en-US" dirty="0"/>
              <a:t>Although Hugging Face offers mitigations for many risks, these mitigations are incomplete or not widely adopted (Table IV)</a:t>
            </a:r>
            <a:endParaRPr dirty="0"/>
          </a:p>
          <a:p>
            <a:pPr marL="628650" lvl="1" indent="-171450" algn="l" rtl="0">
              <a:spcBef>
                <a:spcPts val="0"/>
              </a:spcBef>
              <a:spcAft>
                <a:spcPts val="0"/>
              </a:spcAft>
              <a:buClr>
                <a:schemeClr val="dk1"/>
              </a:buClr>
              <a:buSzPts val="1200"/>
              <a:buFont typeface="Calibri"/>
              <a:buChar char="-"/>
            </a:pPr>
            <a:r>
              <a:rPr lang="en-US" dirty="0"/>
              <a:t>These risks make the existence of malicious models possible in the model registries.</a:t>
            </a:r>
            <a:endParaRPr dirty="0"/>
          </a:p>
          <a:p>
            <a:pPr marL="628650" lvl="1" indent="-95250" algn="l" rtl="0">
              <a:spcBef>
                <a:spcPts val="0"/>
              </a:spcBef>
              <a:spcAft>
                <a:spcPts val="0"/>
              </a:spcAft>
              <a:buClr>
                <a:schemeClr val="dk1"/>
              </a:buClr>
              <a:buSzPts val="1200"/>
              <a:buFont typeface="Calibri"/>
              <a:buNone/>
            </a:pPr>
            <a:endParaRPr dirty="0"/>
          </a:p>
          <a:p>
            <a:pPr marL="628650" lvl="1" indent="-95250" algn="l" rtl="0">
              <a:spcBef>
                <a:spcPts val="0"/>
              </a:spcBef>
              <a:spcAft>
                <a:spcPts val="0"/>
              </a:spcAft>
              <a:buClr>
                <a:schemeClr val="dk1"/>
              </a:buClr>
              <a:buSzPts val="1200"/>
              <a:buFont typeface="Calibri"/>
              <a:buNone/>
            </a:pPr>
            <a:endParaRPr dirty="0"/>
          </a:p>
          <a:p>
            <a:pPr marL="628650" lvl="1" indent="-171450" algn="l" rtl="0">
              <a:spcBef>
                <a:spcPts val="0"/>
              </a:spcBef>
              <a:spcAft>
                <a:spcPts val="0"/>
              </a:spcAft>
              <a:buClr>
                <a:schemeClr val="dk1"/>
              </a:buClr>
              <a:buSzPts val="1200"/>
              <a:buFont typeface="Calibri"/>
              <a:buChar char="-"/>
            </a:pPr>
            <a:r>
              <a:rPr lang="en-US" dirty="0"/>
              <a:t>User permission model</a:t>
            </a:r>
            <a:endParaRPr dirty="0"/>
          </a:p>
          <a:p>
            <a:pPr marL="1085850" lvl="2" indent="-171450" algn="l" rtl="0">
              <a:spcBef>
                <a:spcPts val="0"/>
              </a:spcBef>
              <a:spcAft>
                <a:spcPts val="0"/>
              </a:spcAft>
              <a:buClr>
                <a:schemeClr val="dk1"/>
              </a:buClr>
              <a:buSzPts val="1200"/>
              <a:buFont typeface="Calibri"/>
              <a:buChar char="-"/>
            </a:pPr>
            <a:r>
              <a:rPr lang="en-US" dirty="0"/>
              <a:t>One shortcoming of the permission model is that Hugging Face organizations violate the principle of least privilege [81]: an organization member with Write privilege can modify any PTM owned by the organization. Therefore, an attacker could contribute malicious code, thereby raising the risk of Elevation of Privileges.</a:t>
            </a:r>
            <a:endParaRPr dirty="0"/>
          </a:p>
          <a:p>
            <a:pPr marL="628650" lvl="1" indent="-95250" algn="l" rtl="0">
              <a:spcBef>
                <a:spcPts val="0"/>
              </a:spcBef>
              <a:spcAft>
                <a:spcPts val="0"/>
              </a:spcAft>
              <a:buClr>
                <a:schemeClr val="dk1"/>
              </a:buClr>
              <a:buSzPts val="1200"/>
              <a:buFont typeface="Calibri"/>
              <a:buNone/>
            </a:pPr>
            <a:endParaRPr dirty="0"/>
          </a:p>
          <a:p>
            <a:pPr marL="628650" lvl="1" indent="-171450" algn="l" rtl="0">
              <a:spcBef>
                <a:spcPts val="0"/>
              </a:spcBef>
              <a:spcAft>
                <a:spcPts val="0"/>
              </a:spcAft>
              <a:buClr>
                <a:schemeClr val="dk1"/>
              </a:buClr>
              <a:buSzPts val="1200"/>
              <a:buFont typeface="Calibri"/>
              <a:buChar char="-"/>
            </a:pPr>
            <a:r>
              <a:rPr lang="en-US" dirty="0"/>
              <a:t>Organization verification:</a:t>
            </a:r>
            <a:endParaRPr dirty="0"/>
          </a:p>
          <a:p>
            <a:pPr marL="1085850" lvl="2" indent="-171450" algn="l" rtl="0">
              <a:spcBef>
                <a:spcPts val="0"/>
              </a:spcBef>
              <a:spcAft>
                <a:spcPts val="0"/>
              </a:spcAft>
              <a:buClr>
                <a:schemeClr val="dk1"/>
              </a:buClr>
              <a:buSzPts val="1200"/>
              <a:buFont typeface="Calibri"/>
              <a:buChar char="-"/>
            </a:pPr>
            <a:r>
              <a:rPr lang="en-US" dirty="0"/>
              <a:t>We counted the number of verified organizations via web scraping. Out of 6,243 organizations, only 199 (3.19%) were verified.</a:t>
            </a:r>
            <a:endParaRPr dirty="0"/>
          </a:p>
          <a:p>
            <a:pPr marL="1085850" lvl="2" indent="-171450" algn="l" rtl="0">
              <a:spcBef>
                <a:spcPts val="0"/>
              </a:spcBef>
              <a:spcAft>
                <a:spcPts val="0"/>
              </a:spcAft>
              <a:buClr>
                <a:schemeClr val="dk1"/>
              </a:buClr>
              <a:buSzPts val="1200"/>
              <a:buFont typeface="Calibri"/>
              <a:buChar char="-"/>
            </a:pPr>
            <a:r>
              <a:rPr lang="en-US" dirty="0"/>
              <a:t>The low adoption rate raises the risk of Spoofing: malicious users may masquerade as real organizations, similar to </a:t>
            </a:r>
            <a:r>
              <a:rPr lang="en-US" dirty="0" err="1"/>
              <a:t>typosquatting</a:t>
            </a:r>
            <a:endParaRPr dirty="0"/>
          </a:p>
          <a:p>
            <a:pPr marL="628650" lvl="1" indent="-95250" algn="l" rtl="0">
              <a:spcBef>
                <a:spcPts val="0"/>
              </a:spcBef>
              <a:spcAft>
                <a:spcPts val="0"/>
              </a:spcAft>
              <a:buClr>
                <a:schemeClr val="dk1"/>
              </a:buClr>
              <a:buSzPts val="1200"/>
              <a:buFont typeface="Calibri"/>
              <a:buNone/>
            </a:pPr>
            <a:endParaRPr dirty="0"/>
          </a:p>
          <a:p>
            <a:pPr marL="628650" lvl="1" indent="-171450" algn="l" rtl="0">
              <a:spcBef>
                <a:spcPts val="0"/>
              </a:spcBef>
              <a:spcAft>
                <a:spcPts val="0"/>
              </a:spcAft>
              <a:buClr>
                <a:schemeClr val="dk1"/>
              </a:buClr>
              <a:buSzPts val="1200"/>
              <a:buFont typeface="Calibri"/>
              <a:buChar char="-"/>
            </a:pPr>
            <a:r>
              <a:rPr lang="en-US" dirty="0" err="1"/>
              <a:t>ClamAV</a:t>
            </a:r>
            <a:endParaRPr lang="en-US" dirty="0"/>
          </a:p>
          <a:p>
            <a:pPr marL="1085850" lvl="2" indent="-171450" algn="l" rtl="0">
              <a:spcBef>
                <a:spcPts val="0"/>
              </a:spcBef>
              <a:spcAft>
                <a:spcPts val="0"/>
              </a:spcAft>
              <a:buClr>
                <a:schemeClr val="dk1"/>
              </a:buClr>
              <a:buSzPts val="1200"/>
              <a:buFont typeface="Calibri"/>
              <a:buChar char="-"/>
            </a:pPr>
            <a:endParaRPr dirty="0"/>
          </a:p>
          <a:p>
            <a:pPr marL="628650" marR="0" lvl="1" indent="-171450" algn="l" rtl="0">
              <a:lnSpc>
                <a:spcPct val="100000"/>
              </a:lnSpc>
              <a:spcBef>
                <a:spcPts val="0"/>
              </a:spcBef>
              <a:spcAft>
                <a:spcPts val="0"/>
              </a:spcAft>
              <a:buClr>
                <a:schemeClr val="dk1"/>
              </a:buClr>
              <a:buSzPts val="1200"/>
              <a:buFont typeface="Calibri"/>
              <a:buChar char="-"/>
            </a:pPr>
            <a:r>
              <a:rPr lang="en-US" dirty="0"/>
              <a:t>Commit hash checkout:</a:t>
            </a:r>
            <a:endParaRPr dirty="0"/>
          </a:p>
          <a:p>
            <a:pPr marL="1085850" marR="0" lvl="2" indent="-171450" algn="l" rtl="0">
              <a:lnSpc>
                <a:spcPct val="100000"/>
              </a:lnSpc>
              <a:spcBef>
                <a:spcPts val="0"/>
              </a:spcBef>
              <a:spcAft>
                <a:spcPts val="0"/>
              </a:spcAft>
              <a:buClr>
                <a:schemeClr val="dk1"/>
              </a:buClr>
              <a:buSzPts val="1200"/>
              <a:buFont typeface="Calibri"/>
              <a:buChar char="-"/>
            </a:pPr>
            <a:r>
              <a:rPr lang="en-US" dirty="0"/>
              <a:t>It is not easily measured (performed by users on their own machines), we measured the use and scope of the others within the Hugging Face ecosystem</a:t>
            </a:r>
            <a:endParaRPr dirty="0"/>
          </a:p>
          <a:p>
            <a:pPr marL="628650" lvl="1" indent="-95250" algn="l" rtl="0">
              <a:spcBef>
                <a:spcPts val="0"/>
              </a:spcBef>
              <a:spcAft>
                <a:spcPts val="0"/>
              </a:spcAft>
              <a:buClr>
                <a:schemeClr val="dk1"/>
              </a:buClr>
              <a:buSzPts val="1200"/>
              <a:buFont typeface="Calibri"/>
              <a:buNone/>
            </a:pPr>
            <a:endParaRPr dirty="0"/>
          </a:p>
          <a:p>
            <a:pPr marL="628650" lvl="1" indent="-171450" algn="l" rtl="0">
              <a:spcBef>
                <a:spcPts val="0"/>
              </a:spcBef>
              <a:spcAft>
                <a:spcPts val="0"/>
              </a:spcAft>
              <a:buClr>
                <a:schemeClr val="dk1"/>
              </a:buClr>
              <a:buSzPts val="1200"/>
              <a:buFont typeface="Calibri"/>
              <a:buChar char="-"/>
            </a:pPr>
            <a:r>
              <a:rPr lang="en-US" dirty="0"/>
              <a:t>GPG commit signing</a:t>
            </a:r>
            <a:endParaRPr dirty="0"/>
          </a:p>
          <a:p>
            <a:pPr marL="1085850" lvl="2" indent="-171450" algn="l" rtl="0">
              <a:spcBef>
                <a:spcPts val="0"/>
              </a:spcBef>
              <a:spcAft>
                <a:spcPts val="0"/>
              </a:spcAft>
              <a:buClr>
                <a:schemeClr val="dk1"/>
              </a:buClr>
              <a:buSzPts val="1200"/>
              <a:buFont typeface="Calibri"/>
              <a:buChar char="-"/>
            </a:pPr>
            <a:r>
              <a:rPr lang="en-US" dirty="0"/>
              <a:t>The limited usage of GPG commit signing exposes models hosted on Hugging Face to Spoofing, Tampering, and Repudiation risks. First, unsigned Hugging Face models are vulnerable to Spoofing since attackers could make commits under the alias of a legitimate maintainer. Second, these models face the risk of Tampering because attackers could contribute malicious code or edit commit history. Finally, unsigned models could also risk repudiation since a lack of verified commit history allows an individual to deny actions within a repository.</a:t>
            </a:r>
            <a:endParaRPr dirty="0"/>
          </a:p>
          <a:p>
            <a:pPr marL="628650" lvl="1" indent="-95250" algn="l" rtl="0">
              <a:spcBef>
                <a:spcPts val="0"/>
              </a:spcBef>
              <a:spcAft>
                <a:spcPts val="0"/>
              </a:spcAft>
              <a:buClr>
                <a:schemeClr val="dk1"/>
              </a:buClr>
              <a:buSzPts val="1200"/>
              <a:buFont typeface="Calibri"/>
              <a:buNone/>
            </a:pPr>
            <a:endParaRPr dirty="0"/>
          </a:p>
          <a:p>
            <a:pPr marL="628650" lvl="1" indent="-95250" algn="l" rtl="0">
              <a:spcBef>
                <a:spcPts val="0"/>
              </a:spcBef>
              <a:spcAft>
                <a:spcPts val="0"/>
              </a:spcAft>
              <a:buClr>
                <a:schemeClr val="dk1"/>
              </a:buClr>
              <a:buSzPts val="1200"/>
              <a:buFont typeface="Calibri"/>
              <a:buNone/>
            </a:pPr>
            <a:endParaRPr dirty="0"/>
          </a:p>
          <a:p>
            <a:pPr marL="628650" lvl="1" indent="-171450" algn="l" rtl="0">
              <a:spcBef>
                <a:spcPts val="0"/>
              </a:spcBef>
              <a:spcAft>
                <a:spcPts val="0"/>
              </a:spcAft>
              <a:buClr>
                <a:schemeClr val="dk1"/>
              </a:buClr>
              <a:buSzPts val="1200"/>
              <a:buFont typeface="Calibri"/>
              <a:buChar char="-"/>
            </a:pPr>
            <a:r>
              <a:rPr lang="en-US" dirty="0"/>
              <a:t>Model cards: I will talk more details in the next two slides. </a:t>
            </a:r>
            <a:endParaRPr dirty="0"/>
          </a:p>
          <a:p>
            <a:pPr marL="628650" lvl="1" indent="-95250" algn="l" rtl="0">
              <a:spcBef>
                <a:spcPts val="0"/>
              </a:spcBef>
              <a:spcAft>
                <a:spcPts val="0"/>
              </a:spcAft>
              <a:buClr>
                <a:schemeClr val="dk1"/>
              </a:buClr>
              <a:buSzPts val="1200"/>
              <a:buFont typeface="Calibri"/>
              <a:buNone/>
            </a:pPr>
            <a:endParaRPr dirty="0"/>
          </a:p>
          <a:p>
            <a:pPr marL="628650" lvl="1" indent="-95250" algn="l" rtl="0">
              <a:spcBef>
                <a:spcPts val="0"/>
              </a:spcBef>
              <a:spcAft>
                <a:spcPts val="0"/>
              </a:spcAft>
              <a:buClr>
                <a:schemeClr val="dk1"/>
              </a:buClr>
              <a:buSzPts val="1200"/>
              <a:buFont typeface="Calibri"/>
              <a:buNone/>
            </a:pPr>
            <a:endParaRPr dirty="0"/>
          </a:p>
          <a:p>
            <a:pPr marL="628650" lvl="1" indent="-95250" algn="l" rtl="0">
              <a:spcBef>
                <a:spcPts val="0"/>
              </a:spcBef>
              <a:spcAft>
                <a:spcPts val="0"/>
              </a:spcAft>
              <a:buClr>
                <a:schemeClr val="dk1"/>
              </a:buClr>
              <a:buSzPts val="1200"/>
              <a:buFont typeface="Calibri"/>
              <a:buNone/>
            </a:pPr>
            <a:endParaRPr dirty="0"/>
          </a:p>
          <a:p>
            <a:pPr marL="628650" lvl="1" indent="-171450" algn="l" rtl="0">
              <a:spcBef>
                <a:spcPts val="0"/>
              </a:spcBef>
              <a:spcAft>
                <a:spcPts val="0"/>
              </a:spcAft>
              <a:buClr>
                <a:schemeClr val="dk1"/>
              </a:buClr>
              <a:buSzPts val="1200"/>
              <a:buFont typeface="Calibri"/>
              <a:buChar char="-"/>
            </a:pPr>
            <a:r>
              <a:rPr lang="en-US" dirty="0"/>
              <a:t>Dependencies</a:t>
            </a:r>
            <a:endParaRPr dirty="0"/>
          </a:p>
          <a:p>
            <a:pPr marL="1085850" lvl="2" indent="-171450" algn="l" rtl="0">
              <a:spcBef>
                <a:spcPts val="0"/>
              </a:spcBef>
              <a:spcAft>
                <a:spcPts val="0"/>
              </a:spcAft>
              <a:buClr>
                <a:schemeClr val="dk1"/>
              </a:buClr>
              <a:buSzPts val="1200"/>
              <a:buFont typeface="Calibri"/>
              <a:buChar char="-"/>
            </a:pPr>
            <a:r>
              <a:rPr lang="en-US" dirty="0"/>
              <a:t>Figure: Number of models trained on a specific dataset (blue) and trained with a specific model architecture (orange).	</a:t>
            </a:r>
            <a:endParaRPr dirty="0"/>
          </a:p>
          <a:p>
            <a:pPr marL="1543050" lvl="3" indent="-171450" algn="l" rtl="0">
              <a:spcBef>
                <a:spcPts val="0"/>
              </a:spcBef>
              <a:spcAft>
                <a:spcPts val="0"/>
              </a:spcAft>
              <a:buClr>
                <a:schemeClr val="dk1"/>
              </a:buClr>
              <a:buSzPts val="1200"/>
              <a:buFont typeface="Calibri"/>
              <a:buChar char="-"/>
            </a:pPr>
            <a:r>
              <a:rPr lang="en-US" dirty="0"/>
              <a:t>**1,207 models were trained on the most popular dataset. 1,673 models depend on the most popular architecture.</a:t>
            </a:r>
            <a:endParaRPr dirty="0"/>
          </a:p>
          <a:p>
            <a:pPr marL="1085850" lvl="2" indent="-171450" algn="l" rtl="0">
              <a:spcBef>
                <a:spcPts val="0"/>
              </a:spcBef>
              <a:spcAft>
                <a:spcPts val="0"/>
              </a:spcAft>
              <a:buClr>
                <a:schemeClr val="dk1"/>
              </a:buClr>
              <a:buSzPts val="1200"/>
              <a:buFont typeface="Calibri"/>
              <a:buChar char="-"/>
            </a:pPr>
            <a:r>
              <a:rPr lang="en-US" dirty="0"/>
              <a:t>many models depend on the works of others that can be maliciously tampered with. In tampering with these dependencies, </a:t>
            </a:r>
            <a:r>
              <a:rPr lang="en-US" dirty="0" err="1"/>
              <a:t>BadNets</a:t>
            </a:r>
            <a:r>
              <a:rPr lang="en-US" dirty="0"/>
              <a:t> [59] and unethical models [77] can be created, which could affect downstream PTMs.</a:t>
            </a:r>
            <a:endParaRPr dirty="0"/>
          </a:p>
          <a:p>
            <a:pPr marL="628650" lvl="1" indent="-171450" algn="l" rtl="0">
              <a:spcBef>
                <a:spcPts val="0"/>
              </a:spcBef>
              <a:spcAft>
                <a:spcPts val="0"/>
              </a:spcAft>
              <a:buClr>
                <a:schemeClr val="dk1"/>
              </a:buClr>
              <a:buSzPts val="1200"/>
              <a:buFont typeface="Calibri"/>
              <a:buChar char="-"/>
            </a:pPr>
            <a:r>
              <a:rPr lang="en-US" dirty="0"/>
              <a:t>PTM Documentation</a:t>
            </a:r>
            <a:endParaRPr dirty="0"/>
          </a:p>
          <a:p>
            <a:pPr marL="1085850" lvl="2" indent="-171450" algn="l" rtl="0">
              <a:spcBef>
                <a:spcPts val="0"/>
              </a:spcBef>
              <a:spcAft>
                <a:spcPts val="0"/>
              </a:spcAft>
              <a:buClr>
                <a:schemeClr val="dk1"/>
              </a:buClr>
              <a:buSzPts val="1200"/>
              <a:buFont typeface="Calibri"/>
              <a:buChar char="-"/>
            </a:pPr>
            <a:r>
              <a:rPr lang="en-US" dirty="0"/>
              <a:t>Figure: The proportion of models with standardized claims (Hugging Face’s YAML format) for each type of PTM</a:t>
            </a:r>
            <a:endParaRPr dirty="0"/>
          </a:p>
          <a:p>
            <a:pPr marL="628650" lvl="1" indent="-95250" algn="l" rtl="0">
              <a:spcBef>
                <a:spcPts val="0"/>
              </a:spcBef>
              <a:spcAft>
                <a:spcPts val="0"/>
              </a:spcAft>
              <a:buClr>
                <a:schemeClr val="dk1"/>
              </a:buClr>
              <a:buSzPts val="1200"/>
              <a:buFont typeface="Calibri"/>
              <a:buNone/>
            </a:pPr>
            <a:endParaRPr dirty="0"/>
          </a:p>
          <a:p>
            <a:pPr marL="628650" lvl="1" indent="-95250" algn="l" rtl="0">
              <a:spcBef>
                <a:spcPts val="0"/>
              </a:spcBef>
              <a:spcAft>
                <a:spcPts val="0"/>
              </a:spcAft>
              <a:buClr>
                <a:schemeClr val="dk1"/>
              </a:buClr>
              <a:buSzPts val="1200"/>
              <a:buFont typeface="Calibri"/>
              <a:buNone/>
            </a:pPr>
            <a:endParaRPr dirty="0"/>
          </a:p>
          <a:p>
            <a:pPr marL="628650" lvl="1" indent="-95250" algn="l" rtl="0">
              <a:spcBef>
                <a:spcPts val="0"/>
              </a:spcBef>
              <a:spcAft>
                <a:spcPts val="0"/>
              </a:spcAft>
              <a:buClr>
                <a:schemeClr val="dk1"/>
              </a:buClr>
              <a:buSzPts val="1200"/>
              <a:buFont typeface="Calibri"/>
              <a:buNone/>
            </a:pPr>
            <a:endParaRPr dirty="0"/>
          </a:p>
        </p:txBody>
      </p:sp>
      <p:sp>
        <p:nvSpPr>
          <p:cNvPr id="595" name="Google Shape;595;g2462232c955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1" i="0" u="none" strike="noStrike" cap="none">
                <a:solidFill>
                  <a:srgbClr val="000000"/>
                </a:solidFill>
                <a:latin typeface="Times New Roman"/>
                <a:ea typeface="Times New Roman"/>
                <a:cs typeface="Times New Roman"/>
                <a:sym typeface="Times New Roman"/>
              </a:rPr>
              <a:t>32</a:t>
            </a:fld>
            <a:endParaRPr sz="1200" b="1"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2462232c955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g2462232c955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628650" lvl="1" indent="-171450" algn="l" rtl="0">
              <a:spcBef>
                <a:spcPts val="0"/>
              </a:spcBef>
              <a:spcAft>
                <a:spcPts val="0"/>
              </a:spcAft>
              <a:buClr>
                <a:schemeClr val="dk1"/>
              </a:buClr>
              <a:buSzPts val="1200"/>
              <a:buFont typeface="Calibri"/>
              <a:buChar char="-"/>
            </a:pPr>
            <a:r>
              <a:rPr lang="en-US"/>
              <a:t>Dependencies</a:t>
            </a:r>
            <a:endParaRPr/>
          </a:p>
          <a:p>
            <a:pPr marL="1085850" lvl="2" indent="-171450" algn="l" rtl="0">
              <a:spcBef>
                <a:spcPts val="0"/>
              </a:spcBef>
              <a:spcAft>
                <a:spcPts val="0"/>
              </a:spcAft>
              <a:buClr>
                <a:schemeClr val="dk1"/>
              </a:buClr>
              <a:buSzPts val="1200"/>
              <a:buFont typeface="Calibri"/>
              <a:buChar char="-"/>
            </a:pPr>
            <a:r>
              <a:rPr lang="en-US"/>
              <a:t>Figure: Number of models trained on a specific dataset (blue) and trained with a specific model architecture (orange).	</a:t>
            </a:r>
            <a:endParaRPr/>
          </a:p>
          <a:p>
            <a:pPr marL="1543050" lvl="3" indent="-171450" algn="l" rtl="0">
              <a:spcBef>
                <a:spcPts val="0"/>
              </a:spcBef>
              <a:spcAft>
                <a:spcPts val="0"/>
              </a:spcAft>
              <a:buClr>
                <a:schemeClr val="dk1"/>
              </a:buClr>
              <a:buSzPts val="1200"/>
              <a:buFont typeface="Calibri"/>
              <a:buChar char="-"/>
            </a:pPr>
            <a:r>
              <a:rPr lang="en-US"/>
              <a:t>**1,207 models were trained on the most popular dataset. 1,673 models depend on the most popular architecture.</a:t>
            </a:r>
            <a:endParaRPr/>
          </a:p>
          <a:p>
            <a:pPr marL="1085850" lvl="2" indent="-171450" algn="l" rtl="0">
              <a:spcBef>
                <a:spcPts val="0"/>
              </a:spcBef>
              <a:spcAft>
                <a:spcPts val="0"/>
              </a:spcAft>
              <a:buClr>
                <a:schemeClr val="dk1"/>
              </a:buClr>
              <a:buSzPts val="1200"/>
              <a:buFont typeface="Calibri"/>
              <a:buChar char="-"/>
            </a:pPr>
            <a:r>
              <a:rPr lang="en-US"/>
              <a:t>many models depend on the works of others that can be maliciously tampered with. In tampering with these dependencies, BadNets [59] and unethical models [77] can be created, which could affect downstream PTMs.</a:t>
            </a:r>
            <a:endParaRPr/>
          </a:p>
          <a:p>
            <a:pPr marL="628650" lvl="1" indent="-171450" algn="l" rtl="0">
              <a:spcBef>
                <a:spcPts val="0"/>
              </a:spcBef>
              <a:spcAft>
                <a:spcPts val="0"/>
              </a:spcAft>
              <a:buClr>
                <a:schemeClr val="dk1"/>
              </a:buClr>
              <a:buSzPts val="1200"/>
              <a:buFont typeface="Calibri"/>
              <a:buChar char="-"/>
            </a:pPr>
            <a:r>
              <a:rPr lang="en-US"/>
              <a:t>PTM Documentation</a:t>
            </a:r>
            <a:endParaRPr/>
          </a:p>
          <a:p>
            <a:pPr marL="1085850" lvl="2" indent="-171450" algn="l" rtl="0">
              <a:spcBef>
                <a:spcPts val="0"/>
              </a:spcBef>
              <a:spcAft>
                <a:spcPts val="0"/>
              </a:spcAft>
              <a:buClr>
                <a:schemeClr val="dk1"/>
              </a:buClr>
              <a:buSzPts val="1200"/>
              <a:buFont typeface="Calibri"/>
              <a:buChar char="-"/>
            </a:pPr>
            <a:r>
              <a:rPr lang="en-US"/>
              <a:t>Figure: The proportion of models with standardized claims (Hugging Face’s YAML format) for each type of PTM</a:t>
            </a:r>
            <a:endParaRPr/>
          </a:p>
          <a:p>
            <a:pPr marL="628650" lvl="1" indent="-171450" algn="l" rtl="0">
              <a:spcBef>
                <a:spcPts val="0"/>
              </a:spcBef>
              <a:spcAft>
                <a:spcPts val="0"/>
              </a:spcAft>
              <a:buClr>
                <a:schemeClr val="dk1"/>
              </a:buClr>
              <a:buSzPts val="1200"/>
              <a:buFont typeface="Calibri"/>
              <a:buChar char="-"/>
            </a:pPr>
            <a:r>
              <a:rPr lang="en-US"/>
              <a:t>Organization verification:</a:t>
            </a:r>
            <a:endParaRPr/>
          </a:p>
          <a:p>
            <a:pPr marL="1085850" lvl="2" indent="-171450" algn="l" rtl="0">
              <a:spcBef>
                <a:spcPts val="0"/>
              </a:spcBef>
              <a:spcAft>
                <a:spcPts val="0"/>
              </a:spcAft>
              <a:buClr>
                <a:schemeClr val="dk1"/>
              </a:buClr>
              <a:buSzPts val="1200"/>
              <a:buFont typeface="Calibri"/>
              <a:buChar char="-"/>
            </a:pPr>
            <a:r>
              <a:rPr lang="en-US"/>
              <a:t>We counted the number of verified organizations via web scraping. Out of 6,243 organizations, only 199 (3.19%) were verified.</a:t>
            </a:r>
            <a:endParaRPr/>
          </a:p>
          <a:p>
            <a:pPr marL="1085850" lvl="2" indent="-171450" algn="l" rtl="0">
              <a:spcBef>
                <a:spcPts val="0"/>
              </a:spcBef>
              <a:spcAft>
                <a:spcPts val="0"/>
              </a:spcAft>
              <a:buClr>
                <a:schemeClr val="dk1"/>
              </a:buClr>
              <a:buSzPts val="1200"/>
              <a:buFont typeface="Calibri"/>
              <a:buChar char="-"/>
            </a:pPr>
            <a:r>
              <a:rPr lang="en-US"/>
              <a:t>The low adoption rate raises the risk of Spoofing: malicious users may masquerade as real organizations, similar to typosquatting</a:t>
            </a:r>
            <a:endParaRPr/>
          </a:p>
          <a:p>
            <a:pPr marL="628650" lvl="1" indent="-95250" algn="l" rtl="0">
              <a:spcBef>
                <a:spcPts val="0"/>
              </a:spcBef>
              <a:spcAft>
                <a:spcPts val="0"/>
              </a:spcAft>
              <a:buClr>
                <a:schemeClr val="dk1"/>
              </a:buClr>
              <a:buSzPts val="1200"/>
              <a:buFont typeface="Calibri"/>
              <a:buNone/>
            </a:pPr>
            <a:endParaRPr/>
          </a:p>
          <a:p>
            <a:pPr marL="628650" lvl="1" indent="-171450" algn="l" rtl="0">
              <a:spcBef>
                <a:spcPts val="0"/>
              </a:spcBef>
              <a:spcAft>
                <a:spcPts val="0"/>
              </a:spcAft>
              <a:buClr>
                <a:schemeClr val="dk1"/>
              </a:buClr>
              <a:buSzPts val="1200"/>
              <a:buFont typeface="Calibri"/>
              <a:buChar char="-"/>
            </a:pPr>
            <a:r>
              <a:rPr lang="en-US"/>
              <a:t>GPG commit signing</a:t>
            </a:r>
            <a:endParaRPr/>
          </a:p>
          <a:p>
            <a:pPr marL="1085850" lvl="2" indent="-171450" algn="l" rtl="0">
              <a:spcBef>
                <a:spcPts val="0"/>
              </a:spcBef>
              <a:spcAft>
                <a:spcPts val="0"/>
              </a:spcAft>
              <a:buClr>
                <a:schemeClr val="dk1"/>
              </a:buClr>
              <a:buSzPts val="1200"/>
              <a:buFont typeface="Calibri"/>
              <a:buChar char="-"/>
            </a:pPr>
            <a:r>
              <a:rPr lang="en-US"/>
              <a:t>The limited usage of GPG commit signing exposes models hosted on Hugging Face to Spoofing, Tampering, and Repudiation risks. First, unsigned Hugging Face models are vulnerable to Spoofing since attackers could make commits under the alias of a legitimate maintainer. Second, these models face the risk of Tampering because attackers could contribute malicious code or edit commit history. Finally, unsigned models could also risk repudiation since a lack of verified commit history allows an individual to deny actions within a repository.</a:t>
            </a:r>
            <a:endParaRPr/>
          </a:p>
          <a:p>
            <a:pPr marL="628650" lvl="1" indent="-171450" algn="l" rtl="0">
              <a:spcBef>
                <a:spcPts val="0"/>
              </a:spcBef>
              <a:spcAft>
                <a:spcPts val="0"/>
              </a:spcAft>
              <a:buClr>
                <a:schemeClr val="dk1"/>
              </a:buClr>
              <a:buSzPts val="1200"/>
              <a:buFont typeface="Calibri"/>
              <a:buChar char="-"/>
            </a:pPr>
            <a:r>
              <a:rPr lang="en-US"/>
              <a:t>User permission model</a:t>
            </a:r>
            <a:endParaRPr/>
          </a:p>
          <a:p>
            <a:pPr marL="1085850" lvl="2" indent="-171450" algn="l" rtl="0">
              <a:spcBef>
                <a:spcPts val="0"/>
              </a:spcBef>
              <a:spcAft>
                <a:spcPts val="0"/>
              </a:spcAft>
              <a:buClr>
                <a:schemeClr val="dk1"/>
              </a:buClr>
              <a:buSzPts val="1200"/>
              <a:buFont typeface="Calibri"/>
              <a:buChar char="-"/>
            </a:pPr>
            <a:r>
              <a:rPr lang="en-US"/>
              <a:t>One shortcoming of the permission model is that Hugging Face organizations violate the principle of least privilege [81]: an organization member with Write privilege can modify any PTM owned by the organization. Therefore, an attacker could contribute malicious code, thereby raising the risk of Elevation of Privileges.</a:t>
            </a:r>
            <a:endParaRPr/>
          </a:p>
          <a:p>
            <a:pPr marL="628650" lvl="1" indent="-95250" algn="l" rtl="0">
              <a:spcBef>
                <a:spcPts val="0"/>
              </a:spcBef>
              <a:spcAft>
                <a:spcPts val="0"/>
              </a:spcAft>
              <a:buClr>
                <a:schemeClr val="dk1"/>
              </a:buClr>
              <a:buSzPts val="1200"/>
              <a:buFont typeface="Calibri"/>
              <a:buNone/>
            </a:pPr>
            <a:endParaRPr/>
          </a:p>
        </p:txBody>
      </p:sp>
      <p:sp>
        <p:nvSpPr>
          <p:cNvPr id="611" name="Google Shape;611;g2462232c955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1" i="0" u="none" strike="noStrike" cap="none">
                <a:solidFill>
                  <a:srgbClr val="000000"/>
                </a:solidFill>
                <a:latin typeface="Times New Roman"/>
                <a:ea typeface="Times New Roman"/>
                <a:cs typeface="Times New Roman"/>
                <a:sym typeface="Times New Roman"/>
              </a:rPr>
              <a:t>33</a:t>
            </a:fld>
            <a:endParaRPr sz="1200" b="1"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462232c955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g2462232c955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628650" lvl="1" indent="-171450" algn="l" rtl="0">
              <a:spcBef>
                <a:spcPts val="0"/>
              </a:spcBef>
              <a:spcAft>
                <a:spcPts val="0"/>
              </a:spcAft>
              <a:buClr>
                <a:schemeClr val="dk1"/>
              </a:buClr>
              <a:buSzPts val="1200"/>
              <a:buFont typeface="Calibri"/>
              <a:buChar char="-"/>
            </a:pPr>
            <a:r>
              <a:rPr lang="en-US"/>
              <a:t>PTM Documentation</a:t>
            </a:r>
            <a:endParaRPr/>
          </a:p>
          <a:p>
            <a:pPr marL="1085850" lvl="2" indent="-171450" algn="l" rtl="0">
              <a:spcBef>
                <a:spcPts val="0"/>
              </a:spcBef>
              <a:spcAft>
                <a:spcPts val="0"/>
              </a:spcAft>
              <a:buClr>
                <a:schemeClr val="dk1"/>
              </a:buClr>
              <a:buSzPts val="1200"/>
              <a:buFont typeface="Calibri"/>
              <a:buChar char="-"/>
            </a:pPr>
            <a:r>
              <a:rPr lang="en-US"/>
              <a:t>Figure: The proportion of models with standardized claims (Hugging Face’s YAML format) for each type of PTM</a:t>
            </a:r>
            <a:endParaRPr/>
          </a:p>
          <a:p>
            <a:pPr marL="628650" lvl="1" indent="-171450" algn="l" rtl="0">
              <a:spcBef>
                <a:spcPts val="0"/>
              </a:spcBef>
              <a:spcAft>
                <a:spcPts val="0"/>
              </a:spcAft>
              <a:buClr>
                <a:schemeClr val="dk1"/>
              </a:buClr>
              <a:buSzPts val="1200"/>
              <a:buFont typeface="Calibri"/>
              <a:buChar char="-"/>
            </a:pPr>
            <a:r>
              <a:rPr lang="en-US"/>
              <a:t>Due to the sparse usage of performance claim reporting, there can be potential risks of Repudiation: model performance can be obscured, misreported, or misleading.</a:t>
            </a:r>
            <a:endParaRPr/>
          </a:p>
          <a:p>
            <a:pPr marL="628650" lvl="1" indent="-171450" algn="l" rtl="0">
              <a:spcBef>
                <a:spcPts val="0"/>
              </a:spcBef>
              <a:spcAft>
                <a:spcPts val="0"/>
              </a:spcAft>
              <a:buClr>
                <a:schemeClr val="dk1"/>
              </a:buClr>
              <a:buSzPts val="1200"/>
              <a:buFont typeface="Calibri"/>
              <a:buChar char="-"/>
            </a:pPr>
            <a:r>
              <a:rPr lang="en-US"/>
              <a:t>Some models report their performance in plain texts or tables, and are hard to identify by the users.</a:t>
            </a:r>
            <a:endParaRPr/>
          </a:p>
          <a:p>
            <a:pPr marL="628650" lvl="1" indent="-171450" algn="l" rtl="0">
              <a:spcBef>
                <a:spcPts val="0"/>
              </a:spcBef>
              <a:spcAft>
                <a:spcPts val="0"/>
              </a:spcAft>
              <a:buClr>
                <a:schemeClr val="dk1"/>
              </a:buClr>
              <a:buSzPts val="1200"/>
              <a:buFont typeface="Calibri"/>
              <a:buChar char="-"/>
            </a:pPr>
            <a:r>
              <a:rPr lang="en-US"/>
              <a:t>The lack of transparency reduces the trustworthiness of the models and increase the potential risks of malicious models.</a:t>
            </a:r>
            <a:endParaRPr/>
          </a:p>
        </p:txBody>
      </p:sp>
      <p:sp>
        <p:nvSpPr>
          <p:cNvPr id="621" name="Google Shape;621;g2462232c955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1" i="0" u="none" strike="noStrike" cap="none">
                <a:solidFill>
                  <a:srgbClr val="000000"/>
                </a:solidFill>
                <a:latin typeface="Times New Roman"/>
                <a:ea typeface="Times New Roman"/>
                <a:cs typeface="Times New Roman"/>
                <a:sym typeface="Times New Roman"/>
              </a:rPr>
              <a:t>34</a:t>
            </a:fld>
            <a:endParaRPr sz="1200" b="1"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r>
              <a:rPr lang="en-US"/>
              <a:t>Our interview follows a four-step process modeled on the framework analysis methodology</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US"/>
              <a:t>*</a:t>
            </a:r>
            <a:r>
              <a:rPr lang="en-US" b="0" i="0">
                <a:solidFill>
                  <a:srgbClr val="505050"/>
                </a:solidFill>
                <a:latin typeface="Arial"/>
                <a:ea typeface="Arial"/>
                <a:cs typeface="Arial"/>
                <a:sym typeface="Arial"/>
              </a:rPr>
              <a:t>Framework analysis is a qualitative method that is aptly suited for applied policy research. Framework analysis is better adapted to research that has specific questions, a limited time frame, a pre-designed sample and a priori issues. In the analysis, data is sifted, charted and sorted in accordance with key issues and themes using five steps: familiarization; identifying a thematic framework; indexing; charting; and mapping and interpretation. </a:t>
            </a:r>
            <a:endParaRPr/>
          </a:p>
        </p:txBody>
      </p:sp>
      <p:sp>
        <p:nvSpPr>
          <p:cNvPr id="633" name="Google Shape;63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1" i="0" u="none" strike="noStrike" cap="none">
                <a:solidFill>
                  <a:srgbClr val="000000"/>
                </a:solidFill>
                <a:latin typeface="Times New Roman"/>
                <a:ea typeface="Times New Roman"/>
                <a:cs typeface="Times New Roman"/>
                <a:sym typeface="Times New Roman"/>
              </a:rPr>
              <a:t>35</a:t>
            </a:fld>
            <a:endParaRPr sz="1200" b="1"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5505122360270894_3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5505122360270894_3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We’re probably all familiar with traditional software packages and the registries that hold them.</a:t>
            </a:r>
            <a:endParaRPr/>
          </a:p>
          <a:p>
            <a:pPr marL="0" lvl="0" indent="0" algn="l" rtl="0">
              <a:spcBef>
                <a:spcPts val="0"/>
              </a:spcBef>
              <a:spcAft>
                <a:spcPts val="0"/>
              </a:spcAft>
              <a:buNone/>
            </a:pPr>
            <a:r>
              <a:rPr lang="en-US"/>
              <a:t>For example, here is the LODASH package hosted by the NPM registry for JavaScript software.</a:t>
            </a:r>
            <a:endParaRPr/>
          </a:p>
        </p:txBody>
      </p:sp>
      <p:sp>
        <p:nvSpPr>
          <p:cNvPr id="319" name="Google Shape;319;g5505122360270894_3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505122360270894_3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5505122360270894_3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are some components of a traditional package.</a:t>
            </a:r>
            <a:endParaRPr b="1"/>
          </a:p>
        </p:txBody>
      </p:sp>
      <p:sp>
        <p:nvSpPr>
          <p:cNvPr id="328" name="Google Shape;328;g5505122360270894_3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505122360270894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5505122360270894_4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endParaRPr lang="en-US" dirty="0"/>
          </a:p>
          <a:p>
            <a:pPr marL="171450" lvl="0" indent="-171450" algn="l" rtl="0">
              <a:spcBef>
                <a:spcPts val="0"/>
              </a:spcBef>
              <a:spcAft>
                <a:spcPts val="0"/>
              </a:spcAft>
              <a:buClr>
                <a:schemeClr val="dk1"/>
              </a:buClr>
              <a:buSzPts val="1200"/>
              <a:buFont typeface="Calibri"/>
              <a:buChar char="-"/>
            </a:pPr>
            <a:r>
              <a:rPr lang="en-US" dirty="0"/>
              <a:t>DL Model Registries:</a:t>
            </a:r>
          </a:p>
          <a:p>
            <a:pPr marL="628650" lvl="1" indent="-171450" algn="l" rtl="0">
              <a:spcBef>
                <a:spcPts val="0"/>
              </a:spcBef>
              <a:spcAft>
                <a:spcPts val="0"/>
              </a:spcAft>
              <a:buClr>
                <a:schemeClr val="dk1"/>
              </a:buClr>
              <a:buSzPts val="1200"/>
              <a:buFont typeface="Calibri"/>
              <a:buChar char="-"/>
            </a:pPr>
            <a:r>
              <a:rPr lang="en-US" dirty="0"/>
              <a:t>Modeled from traditional package registries</a:t>
            </a:r>
            <a:endParaRPr dirty="0"/>
          </a:p>
          <a:p>
            <a:pPr marL="628650" lvl="1" indent="-171450" algn="l" rtl="0">
              <a:spcBef>
                <a:spcPts val="0"/>
              </a:spcBef>
              <a:spcAft>
                <a:spcPts val="0"/>
              </a:spcAft>
              <a:buClr>
                <a:schemeClr val="dk1"/>
              </a:buClr>
              <a:buSzPts val="1200"/>
              <a:buFont typeface="Calibri"/>
              <a:buChar char="-"/>
            </a:pPr>
            <a:r>
              <a:rPr lang="en-US" dirty="0"/>
              <a:t>Goal: help engineers better reuse these costly artifacts</a:t>
            </a:r>
            <a:endParaRPr dirty="0"/>
          </a:p>
          <a:p>
            <a:pPr marL="171450" lvl="0" indent="-171450" algn="l" rtl="0">
              <a:spcBef>
                <a:spcPts val="0"/>
              </a:spcBef>
              <a:spcAft>
                <a:spcPts val="0"/>
              </a:spcAft>
              <a:buClr>
                <a:schemeClr val="dk1"/>
              </a:buClr>
              <a:buSzPts val="1200"/>
              <a:buFont typeface="Calibri"/>
              <a:buChar char="-"/>
            </a:pPr>
            <a:r>
              <a:rPr lang="en-US" b="1" i="1" dirty="0"/>
              <a:t>(click) 	</a:t>
            </a:r>
            <a:endParaRPr dirty="0"/>
          </a:p>
          <a:p>
            <a:pPr marL="171450" lvl="0" indent="-171450" algn="l" rtl="0">
              <a:spcBef>
                <a:spcPts val="0"/>
              </a:spcBef>
              <a:spcAft>
                <a:spcPts val="0"/>
              </a:spcAft>
              <a:buClr>
                <a:schemeClr val="dk1"/>
              </a:buClr>
              <a:buSzPts val="1200"/>
              <a:buFont typeface="Calibri"/>
              <a:buChar char="-"/>
            </a:pPr>
            <a:r>
              <a:rPr lang="en-US" dirty="0"/>
              <a:t>Compared to traditional package registries:</a:t>
            </a:r>
            <a:endParaRPr dirty="0"/>
          </a:p>
          <a:p>
            <a:pPr marL="628650" marR="0" lvl="1" indent="-171450" algn="l" rtl="0">
              <a:lnSpc>
                <a:spcPct val="100000"/>
              </a:lnSpc>
              <a:spcBef>
                <a:spcPts val="0"/>
              </a:spcBef>
              <a:spcAft>
                <a:spcPts val="0"/>
              </a:spcAft>
              <a:buClr>
                <a:schemeClr val="dk1"/>
              </a:buClr>
              <a:buSzPts val="1200"/>
              <a:buFont typeface="Calibri"/>
              <a:buChar char="-"/>
            </a:pPr>
            <a:r>
              <a:rPr lang="en-US" dirty="0"/>
              <a:t> </a:t>
            </a:r>
            <a:endParaRPr dirty="0"/>
          </a:p>
          <a:p>
            <a:pPr marL="628650" lvl="1" indent="-171450" algn="l" rtl="0">
              <a:spcBef>
                <a:spcPts val="0"/>
              </a:spcBef>
              <a:spcAft>
                <a:spcPts val="0"/>
              </a:spcAft>
              <a:buClr>
                <a:schemeClr val="dk1"/>
              </a:buClr>
              <a:buSzPts val="1200"/>
              <a:buFont typeface="Calibri"/>
              <a:buChar char="-"/>
            </a:pPr>
            <a:r>
              <a:rPr lang="en-US" dirty="0" err="1"/>
              <a:t>HuggingFace</a:t>
            </a:r>
            <a:r>
              <a:rPr lang="en-US" dirty="0"/>
              <a:t> is the largest model registry.</a:t>
            </a:r>
          </a:p>
          <a:p>
            <a:pPr marL="171450" lvl="0" indent="-171450" algn="l" rtl="0">
              <a:spcBef>
                <a:spcPts val="0"/>
              </a:spcBef>
              <a:spcAft>
                <a:spcPts val="0"/>
              </a:spcAft>
              <a:buClr>
                <a:schemeClr val="dk1"/>
              </a:buClr>
              <a:buSzPts val="1200"/>
              <a:buFont typeface="Calibri"/>
              <a:buChar char="-"/>
            </a:pPr>
            <a:r>
              <a:rPr lang="en-US" b="1" i="1" dirty="0"/>
              <a:t>(click) </a:t>
            </a:r>
            <a:endParaRPr dirty="0"/>
          </a:p>
          <a:p>
            <a:pPr marL="628650" lvl="1" indent="-171450" algn="l" rtl="0">
              <a:spcBef>
                <a:spcPts val="0"/>
              </a:spcBef>
              <a:spcAft>
                <a:spcPts val="0"/>
              </a:spcAft>
              <a:buClr>
                <a:schemeClr val="dk1"/>
              </a:buClr>
              <a:buSzPts val="1200"/>
              <a:buFont typeface="Calibri"/>
              <a:buChar char="-"/>
            </a:pPr>
            <a:r>
              <a:rPr lang="en-US" dirty="0"/>
              <a:t>The downloaded rates of HF are comparable to the popular packages in </a:t>
            </a:r>
            <a:r>
              <a:rPr lang="en-US" dirty="0" err="1"/>
              <a:t>npm</a:t>
            </a:r>
            <a:r>
              <a:rPr lang="en-US" dirty="0"/>
              <a:t> and </a:t>
            </a:r>
            <a:r>
              <a:rPr lang="en-US" dirty="0" err="1"/>
              <a:t>Pypi</a:t>
            </a:r>
            <a:r>
              <a:rPr lang="en-US" dirty="0"/>
              <a:t> </a:t>
            </a:r>
          </a:p>
          <a:p>
            <a:pPr marL="628650" lvl="1" indent="-171450" algn="l" rtl="0">
              <a:spcBef>
                <a:spcPts val="0"/>
              </a:spcBef>
              <a:spcAft>
                <a:spcPts val="0"/>
              </a:spcAft>
              <a:buClr>
                <a:schemeClr val="dk1"/>
              </a:buClr>
              <a:buSzPts val="1200"/>
              <a:buFont typeface="Calibri"/>
              <a:buChar char="-"/>
            </a:pPr>
            <a:r>
              <a:rPr lang="en-US" b="1" i="1" dirty="0"/>
              <a:t>(click) </a:t>
            </a:r>
            <a:r>
              <a:rPr lang="en-US" dirty="0"/>
              <a:t>The most popular PTMs has over 1 million monthly downloads.</a:t>
            </a:r>
            <a:endParaRPr dirty="0"/>
          </a:p>
          <a:p>
            <a:pPr marL="1085850" lvl="2" indent="-95250" algn="l" rtl="0">
              <a:spcBef>
                <a:spcPts val="0"/>
              </a:spcBef>
              <a:spcAft>
                <a:spcPts val="0"/>
              </a:spcAft>
              <a:buClr>
                <a:schemeClr val="dk1"/>
              </a:buClr>
              <a:buSzPts val="1200"/>
              <a:buFont typeface="Calibri"/>
              <a:buNone/>
            </a:pPr>
            <a:endParaRPr dirty="0"/>
          </a:p>
        </p:txBody>
      </p:sp>
      <p:sp>
        <p:nvSpPr>
          <p:cNvPr id="298" name="Google Shape;298;g5505122360270894_4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5505122360270894_3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g5505122360270894_3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ML Models (especially Deep Neural Networks) are also being packaged for re-use. There are also registries that hold these!</a:t>
            </a:r>
            <a:endParaRPr/>
          </a:p>
          <a:p>
            <a:pPr marL="0" lvl="0" indent="0" algn="l" rtl="0">
              <a:spcBef>
                <a:spcPts val="0"/>
              </a:spcBef>
              <a:spcAft>
                <a:spcPts val="0"/>
              </a:spcAft>
              <a:buNone/>
            </a:pPr>
            <a:r>
              <a:rPr lang="en-US"/>
              <a:t>For example, here is the BERT-BASE-UNCASED package hosted by the HuggingFace registry for DL software.</a:t>
            </a:r>
            <a:endParaRPr/>
          </a:p>
          <a:p>
            <a:pPr marL="0" lvl="0" indent="0" algn="l" rtl="0">
              <a:spcBef>
                <a:spcPts val="0"/>
              </a:spcBef>
              <a:spcAft>
                <a:spcPts val="0"/>
              </a:spcAft>
              <a:buClr>
                <a:schemeClr val="dk1"/>
              </a:buClr>
              <a:buSzPts val="1100"/>
              <a:buFont typeface="Arial"/>
              <a:buNone/>
            </a:pPr>
            <a:endParaRPr/>
          </a:p>
        </p:txBody>
      </p:sp>
      <p:sp>
        <p:nvSpPr>
          <p:cNvPr id="341" name="Google Shape;341;g5505122360270894_3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5505122360270894_3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5505122360270894_3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dirty="0"/>
              <a:t>A PTM package is similar to traditional packages,</a:t>
            </a:r>
            <a:endParaRPr dirty="0"/>
          </a:p>
          <a:p>
            <a:pPr marL="457200" lvl="0" indent="-317500" algn="l" rtl="0">
              <a:spcBef>
                <a:spcPts val="0"/>
              </a:spcBef>
              <a:spcAft>
                <a:spcPts val="0"/>
              </a:spcAft>
              <a:buSzPts val="1400"/>
              <a:buChar char="-"/>
            </a:pPr>
            <a:r>
              <a:rPr lang="en-US" dirty="0"/>
              <a:t>But it can include some DL-specific parts.</a:t>
            </a:r>
            <a:endParaRPr dirty="0"/>
          </a:p>
          <a:p>
            <a:pPr marL="457200" lvl="0" indent="0" algn="l" rtl="0">
              <a:spcBef>
                <a:spcPts val="0"/>
              </a:spcBef>
              <a:spcAft>
                <a:spcPts val="0"/>
              </a:spcAft>
              <a:buNone/>
            </a:pPr>
            <a:r>
              <a:rPr lang="en-US" b="1" dirty="0"/>
              <a:t>(Click)</a:t>
            </a:r>
            <a:endParaRPr b="1" dirty="0"/>
          </a:p>
          <a:p>
            <a:pPr marL="914400" lvl="1" indent="-317500" algn="l" rtl="0">
              <a:spcBef>
                <a:spcPts val="0"/>
              </a:spcBef>
              <a:spcAft>
                <a:spcPts val="0"/>
              </a:spcAft>
              <a:buSzPts val="1400"/>
              <a:buChar char="-"/>
            </a:pPr>
            <a:r>
              <a:rPr lang="en-US" dirty="0"/>
              <a:t>E.g. pre-trained weights, training datasets, DL-specific metrics</a:t>
            </a:r>
            <a:endParaRPr dirty="0"/>
          </a:p>
          <a:p>
            <a:pPr marL="457200" lvl="0" indent="-317500" algn="l" rtl="0">
              <a:spcBef>
                <a:spcPts val="0"/>
              </a:spcBef>
              <a:spcAft>
                <a:spcPts val="0"/>
              </a:spcAft>
              <a:buSzPts val="1400"/>
              <a:buChar char="-"/>
            </a:pPr>
            <a:r>
              <a:rPr lang="en-US" b="1" dirty="0"/>
              <a:t>(Click)</a:t>
            </a:r>
            <a:endParaRPr dirty="0"/>
          </a:p>
          <a:p>
            <a:pPr marL="457200" lvl="0" indent="-317500" algn="l" rtl="0">
              <a:spcBef>
                <a:spcPts val="0"/>
              </a:spcBef>
              <a:spcAft>
                <a:spcPts val="0"/>
              </a:spcAft>
              <a:buSzPts val="1400"/>
              <a:buChar char="-"/>
            </a:pPr>
            <a:r>
              <a:rPr lang="en-US" dirty="0"/>
              <a:t>There are several model hubs/registries that provide PTM packages</a:t>
            </a:r>
            <a:endParaRPr dirty="0"/>
          </a:p>
          <a:p>
            <a:pPr marL="914400" lvl="1" indent="-317500" algn="l" rtl="0">
              <a:spcBef>
                <a:spcPts val="0"/>
              </a:spcBef>
              <a:spcAft>
                <a:spcPts val="0"/>
              </a:spcAft>
              <a:buSzPts val="1400"/>
              <a:buChar char="-"/>
            </a:pPr>
            <a:r>
              <a:rPr lang="en-US" dirty="0"/>
              <a:t>HF, </a:t>
            </a:r>
            <a:r>
              <a:rPr lang="en-US" dirty="0" err="1"/>
              <a:t>Pytorch</a:t>
            </a:r>
            <a:r>
              <a:rPr lang="en-US" dirty="0"/>
              <a:t> hub, ONNX model zoo, </a:t>
            </a:r>
            <a:r>
              <a:rPr lang="en-US" dirty="0" err="1"/>
              <a:t>modelhub</a:t>
            </a:r>
            <a:endParaRPr lang="en-US" dirty="0"/>
          </a:p>
          <a:p>
            <a:pPr marL="457200" lvl="0" indent="-317500" algn="l" rtl="0">
              <a:spcBef>
                <a:spcPts val="0"/>
              </a:spcBef>
              <a:spcAft>
                <a:spcPts val="0"/>
              </a:spcAft>
              <a:buSzPts val="1400"/>
              <a:buChar char="-"/>
            </a:pPr>
            <a:endParaRPr lang="en-US" dirty="0"/>
          </a:p>
          <a:p>
            <a:pPr marL="457200" lvl="0" indent="-317500" algn="l" rtl="0">
              <a:spcBef>
                <a:spcPts val="0"/>
              </a:spcBef>
              <a:spcAft>
                <a:spcPts val="0"/>
              </a:spcAft>
              <a:buSzPts val="1400"/>
              <a:buChar char="-"/>
            </a:pPr>
            <a:r>
              <a:rPr lang="en-US" dirty="0"/>
              <a:t>Due to the different reuse scenarios of PTM packages (e.g. complicated model selection process, and costly evaluation loop)</a:t>
            </a:r>
          </a:p>
          <a:p>
            <a:pPr marL="914400" lvl="1" indent="-317500" algn="l" rtl="0">
              <a:spcBef>
                <a:spcPts val="0"/>
              </a:spcBef>
              <a:spcAft>
                <a:spcPts val="0"/>
              </a:spcAft>
              <a:buSzPts val="1400"/>
              <a:buChar char="-"/>
            </a:pPr>
            <a:r>
              <a:rPr lang="en-US" dirty="0"/>
              <a:t>The characteristics of PTM packages are different from traditional software packages</a:t>
            </a:r>
          </a:p>
          <a:p>
            <a:pPr marL="914400" lvl="1" indent="-317500" algn="l" rtl="0">
              <a:spcBef>
                <a:spcPts val="0"/>
              </a:spcBef>
              <a:spcAft>
                <a:spcPts val="0"/>
              </a:spcAft>
              <a:buSzPts val="1400"/>
              <a:buChar char="-"/>
            </a:pPr>
            <a:r>
              <a:rPr lang="en-US" dirty="0"/>
              <a:t>And few studies have explored this topic yet</a:t>
            </a:r>
          </a:p>
          <a:p>
            <a:pPr marL="457200" lvl="0" indent="-317500" algn="l" rtl="0">
              <a:spcBef>
                <a:spcPts val="0"/>
              </a:spcBef>
              <a:spcAft>
                <a:spcPts val="0"/>
              </a:spcAft>
              <a:buSzPts val="1400"/>
              <a:buChar char="-"/>
            </a:pPr>
            <a:endParaRPr dirty="0"/>
          </a:p>
        </p:txBody>
      </p:sp>
      <p:sp>
        <p:nvSpPr>
          <p:cNvPr id="350" name="Google Shape;350;g5505122360270894_3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45ae86989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245ae86989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628650" lvl="1" indent="-171450" algn="l" rtl="0">
              <a:spcBef>
                <a:spcPts val="0"/>
              </a:spcBef>
              <a:spcAft>
                <a:spcPts val="0"/>
              </a:spcAft>
              <a:buClr>
                <a:schemeClr val="dk1"/>
              </a:buClr>
              <a:buSzPts val="1200"/>
              <a:buFont typeface="Calibri"/>
              <a:buChar char="-"/>
            </a:pPr>
            <a:endParaRPr dirty="0"/>
          </a:p>
        </p:txBody>
      </p:sp>
      <p:sp>
        <p:nvSpPr>
          <p:cNvPr id="364" name="Google Shape;364;g245ae86989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 simple">
  <p:cSld name="Title slide - simple">
    <p:spTree>
      <p:nvGrpSpPr>
        <p:cNvPr id="1" name="Shape 14"/>
        <p:cNvGrpSpPr/>
        <p:nvPr/>
      </p:nvGrpSpPr>
      <p:grpSpPr>
        <a:xfrm>
          <a:off x="0" y="0"/>
          <a:ext cx="0" cy="0"/>
          <a:chOff x="0" y="0"/>
          <a:chExt cx="0" cy="0"/>
        </a:xfrm>
      </p:grpSpPr>
      <p:sp>
        <p:nvSpPr>
          <p:cNvPr id="15" name="Google Shape;15;p32"/>
          <p:cNvSpPr txBox="1">
            <a:spLocks noGrp="1"/>
          </p:cNvSpPr>
          <p:nvPr>
            <p:ph type="subTitle" idx="1"/>
          </p:nvPr>
        </p:nvSpPr>
        <p:spPr>
          <a:xfrm>
            <a:off x="1308100" y="2426494"/>
            <a:ext cx="6400800" cy="141089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750"/>
              </a:spcBef>
              <a:spcAft>
                <a:spcPts val="0"/>
              </a:spcAft>
              <a:buSzPts val="1350"/>
              <a:buFont typeface="Times"/>
              <a:buNone/>
              <a:defRPr>
                <a:solidFill>
                  <a:srgbClr val="000000"/>
                </a:solidFill>
                <a:latin typeface="Calibri"/>
                <a:ea typeface="Calibri"/>
                <a:cs typeface="Calibri"/>
                <a:sym typeface="Calibri"/>
              </a:defRPr>
            </a:lvl1pPr>
            <a:lvl2pPr lvl="1" algn="l">
              <a:lnSpc>
                <a:spcPct val="100000"/>
              </a:lnSpc>
              <a:spcBef>
                <a:spcPts val="750"/>
              </a:spcBef>
              <a:spcAft>
                <a:spcPts val="0"/>
              </a:spcAft>
              <a:buSzPts val="1800"/>
              <a:buChar char="•"/>
              <a:defRPr/>
            </a:lvl2pPr>
            <a:lvl3pPr lvl="2" algn="l">
              <a:lnSpc>
                <a:spcPct val="100000"/>
              </a:lnSpc>
              <a:spcBef>
                <a:spcPts val="750"/>
              </a:spcBef>
              <a:spcAft>
                <a:spcPts val="0"/>
              </a:spcAft>
              <a:buSzPts val="1800"/>
              <a:buChar char="•"/>
              <a:defRPr/>
            </a:lvl3pPr>
            <a:lvl4pPr lvl="3" algn="l">
              <a:lnSpc>
                <a:spcPct val="100000"/>
              </a:lnSpc>
              <a:spcBef>
                <a:spcPts val="750"/>
              </a:spcBef>
              <a:spcAft>
                <a:spcPts val="0"/>
              </a:spcAft>
              <a:buSzPts val="1800"/>
              <a:buChar char="•"/>
              <a:defRPr/>
            </a:lvl4pPr>
            <a:lvl5pPr lvl="4" algn="l">
              <a:lnSpc>
                <a:spcPct val="100000"/>
              </a:lnSpc>
              <a:spcBef>
                <a:spcPts val="750"/>
              </a:spcBef>
              <a:spcAft>
                <a:spcPts val="0"/>
              </a:spcAft>
              <a:buSzPts val="1800"/>
              <a:buChar char="•"/>
              <a:defRPr/>
            </a:lvl5pPr>
            <a:lvl6pPr lvl="5" algn="l">
              <a:lnSpc>
                <a:spcPct val="100000"/>
              </a:lnSpc>
              <a:spcBef>
                <a:spcPts val="750"/>
              </a:spcBef>
              <a:spcAft>
                <a:spcPts val="0"/>
              </a:spcAft>
              <a:buSzPts val="1800"/>
              <a:buChar char="•"/>
              <a:defRPr/>
            </a:lvl6pPr>
            <a:lvl7pPr lvl="6" algn="l">
              <a:lnSpc>
                <a:spcPct val="100000"/>
              </a:lnSpc>
              <a:spcBef>
                <a:spcPts val="750"/>
              </a:spcBef>
              <a:spcAft>
                <a:spcPts val="0"/>
              </a:spcAft>
              <a:buSzPts val="1800"/>
              <a:buChar char="•"/>
              <a:defRPr/>
            </a:lvl7pPr>
            <a:lvl8pPr lvl="7" algn="l">
              <a:lnSpc>
                <a:spcPct val="100000"/>
              </a:lnSpc>
              <a:spcBef>
                <a:spcPts val="750"/>
              </a:spcBef>
              <a:spcAft>
                <a:spcPts val="0"/>
              </a:spcAft>
              <a:buSzPts val="1800"/>
              <a:buChar char="•"/>
              <a:defRPr/>
            </a:lvl8pPr>
            <a:lvl9pPr lvl="8" algn="l">
              <a:lnSpc>
                <a:spcPct val="100000"/>
              </a:lnSpc>
              <a:spcBef>
                <a:spcPts val="750"/>
              </a:spcBef>
              <a:spcAft>
                <a:spcPts val="0"/>
              </a:spcAft>
              <a:buSzPts val="1800"/>
              <a:buChar char="•"/>
              <a:defRPr/>
            </a:lvl9pPr>
          </a:lstStyle>
          <a:p>
            <a:endParaRPr/>
          </a:p>
        </p:txBody>
      </p:sp>
      <p:sp>
        <p:nvSpPr>
          <p:cNvPr id="16" name="Google Shape;16;p32"/>
          <p:cNvSpPr txBox="1">
            <a:spLocks noGrp="1"/>
          </p:cNvSpPr>
          <p:nvPr>
            <p:ph type="ctrTitle"/>
          </p:nvPr>
        </p:nvSpPr>
        <p:spPr>
          <a:xfrm>
            <a:off x="1127125" y="1558529"/>
            <a:ext cx="7031038" cy="656034"/>
          </a:xfrm>
          <a:prstGeom prst="rect">
            <a:avLst/>
          </a:prstGeom>
          <a:solidFill>
            <a:srgbClr val="FFFFFF"/>
          </a:solidFill>
          <a:ln>
            <a:noFill/>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000000"/>
              </a:buClr>
              <a:buSzPts val="2700"/>
              <a:buFont typeface="Calibri"/>
              <a:buNone/>
              <a:defRPr sz="2700" cap="none">
                <a:solidFill>
                  <a:srgbClr val="00000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7" name="Google Shape;17;p32"/>
          <p:cNvCxnSpPr/>
          <p:nvPr/>
        </p:nvCxnSpPr>
        <p:spPr>
          <a:xfrm>
            <a:off x="-16760" y="0"/>
            <a:ext cx="9144000" cy="0"/>
          </a:xfrm>
          <a:prstGeom prst="straightConnector1">
            <a:avLst/>
          </a:prstGeom>
          <a:noFill/>
          <a:ln w="38100" cap="flat" cmpd="sng">
            <a:solidFill>
              <a:schemeClr val="accent1"/>
            </a:solidFill>
            <a:prstDash val="solid"/>
            <a:miter lim="800000"/>
            <a:headEnd type="none" w="med" len="med"/>
            <a:tailEnd type="none" w="med" len="med"/>
          </a:ln>
        </p:spPr>
      </p:cxnSp>
      <p:cxnSp>
        <p:nvCxnSpPr>
          <p:cNvPr id="18" name="Google Shape;18;p32"/>
          <p:cNvCxnSpPr/>
          <p:nvPr/>
        </p:nvCxnSpPr>
        <p:spPr>
          <a:xfrm>
            <a:off x="0" y="5143500"/>
            <a:ext cx="9144000" cy="0"/>
          </a:xfrm>
          <a:prstGeom prst="straightConnector1">
            <a:avLst/>
          </a:prstGeom>
          <a:noFill/>
          <a:ln w="38100" cap="flat" cmpd="sng">
            <a:solidFill>
              <a:schemeClr val="accent1"/>
            </a:solidFill>
            <a:prstDash val="solid"/>
            <a:miter lim="800000"/>
            <a:headEnd type="none" w="med" len="med"/>
            <a:tailEnd type="none" w="med" len="med"/>
          </a:ln>
        </p:spPr>
      </p:cxnSp>
      <p:pic>
        <p:nvPicPr>
          <p:cNvPr id="19" name="Google Shape;19;p32"/>
          <p:cNvPicPr preferRelativeResize="0"/>
          <p:nvPr/>
        </p:nvPicPr>
        <p:blipFill rotWithShape="1">
          <a:blip r:embed="rId2">
            <a:alphaModFix/>
          </a:blip>
          <a:srcRect/>
          <a:stretch/>
        </p:blipFill>
        <p:spPr>
          <a:xfrm>
            <a:off x="2097131" y="4637174"/>
            <a:ext cx="5091026" cy="406938"/>
          </a:xfrm>
          <a:prstGeom prst="rect">
            <a:avLst/>
          </a:prstGeom>
          <a:noFill/>
          <a:ln>
            <a:noFill/>
          </a:ln>
        </p:spPr>
      </p:pic>
      <p:sp>
        <p:nvSpPr>
          <p:cNvPr id="20" name="Google Shape;20;p32"/>
          <p:cNvSpPr>
            <a:spLocks noGrp="1"/>
          </p:cNvSpPr>
          <p:nvPr>
            <p:ph type="sldNum" idx="12"/>
          </p:nvPr>
        </p:nvSpPr>
        <p:spPr>
          <a:xfrm>
            <a:off x="8361860" y="4843130"/>
            <a:ext cx="365760" cy="27432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ributions">
  <p:cSld name="Contributions">
    <p:spTree>
      <p:nvGrpSpPr>
        <p:cNvPr id="1" name="Shape 74"/>
        <p:cNvGrpSpPr/>
        <p:nvPr/>
      </p:nvGrpSpPr>
      <p:grpSpPr>
        <a:xfrm>
          <a:off x="0" y="0"/>
          <a:ext cx="0" cy="0"/>
          <a:chOff x="0" y="0"/>
          <a:chExt cx="0" cy="0"/>
        </a:xfrm>
      </p:grpSpPr>
      <p:sp>
        <p:nvSpPr>
          <p:cNvPr id="75" name="Google Shape;75;p41"/>
          <p:cNvSpPr txBox="1">
            <a:spLocks noGrp="1"/>
          </p:cNvSpPr>
          <p:nvPr>
            <p:ph type="body" idx="1"/>
          </p:nvPr>
        </p:nvSpPr>
        <p:spPr>
          <a:xfrm>
            <a:off x="595201" y="795173"/>
            <a:ext cx="6064017" cy="1378528"/>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390"/>
              </a:spcBef>
              <a:spcAft>
                <a:spcPts val="0"/>
              </a:spcAft>
              <a:buClr>
                <a:srgbClr val="000000"/>
              </a:buClr>
              <a:buSzPts val="2340"/>
              <a:buFont typeface="Calibri"/>
              <a:buNone/>
              <a:defRPr sz="1950" b="0" u="sng"/>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cxnSp>
        <p:nvCxnSpPr>
          <p:cNvPr id="76" name="Google Shape;76;p41"/>
          <p:cNvCxnSpPr/>
          <p:nvPr/>
        </p:nvCxnSpPr>
        <p:spPr>
          <a:xfrm>
            <a:off x="277149" y="567452"/>
            <a:ext cx="8577217" cy="0"/>
          </a:xfrm>
          <a:prstGeom prst="straightConnector1">
            <a:avLst/>
          </a:prstGeom>
          <a:noFill/>
          <a:ln w="38100" cap="flat" cmpd="sng">
            <a:solidFill>
              <a:schemeClr val="accent1"/>
            </a:solidFill>
            <a:prstDash val="solid"/>
            <a:miter lim="800000"/>
            <a:headEnd type="none" w="med" len="med"/>
            <a:tailEnd type="none" w="med" len="med"/>
          </a:ln>
        </p:spPr>
      </p:cxnSp>
      <p:sp>
        <p:nvSpPr>
          <p:cNvPr id="77" name="Google Shape;77;p41"/>
          <p:cNvSpPr>
            <a:spLocks noGrp="1"/>
          </p:cNvSpPr>
          <p:nvPr>
            <p:ph type="pic" idx="2"/>
          </p:nvPr>
        </p:nvSpPr>
        <p:spPr>
          <a:xfrm>
            <a:off x="1761067" y="1311966"/>
            <a:ext cx="1456267" cy="685800"/>
          </a:xfrm>
          <a:prstGeom prst="rect">
            <a:avLst/>
          </a:prstGeom>
          <a:noFill/>
          <a:ln>
            <a:noFill/>
          </a:ln>
        </p:spPr>
      </p:sp>
      <p:sp>
        <p:nvSpPr>
          <p:cNvPr id="78" name="Google Shape;78;p41"/>
          <p:cNvSpPr>
            <a:spLocks noGrp="1"/>
          </p:cNvSpPr>
          <p:nvPr>
            <p:ph type="pic" idx="3"/>
          </p:nvPr>
        </p:nvSpPr>
        <p:spPr>
          <a:xfrm>
            <a:off x="3843867" y="1311966"/>
            <a:ext cx="1456267" cy="685800"/>
          </a:xfrm>
          <a:prstGeom prst="rect">
            <a:avLst/>
          </a:prstGeom>
          <a:noFill/>
          <a:ln>
            <a:noFill/>
          </a:ln>
        </p:spPr>
      </p:sp>
      <p:sp>
        <p:nvSpPr>
          <p:cNvPr id="79" name="Google Shape;79;p41"/>
          <p:cNvSpPr txBox="1">
            <a:spLocks noGrp="1"/>
          </p:cNvSpPr>
          <p:nvPr>
            <p:ph type="body" idx="4"/>
          </p:nvPr>
        </p:nvSpPr>
        <p:spPr>
          <a:xfrm>
            <a:off x="595201" y="2347410"/>
            <a:ext cx="6064017" cy="1378528"/>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390"/>
              </a:spcBef>
              <a:spcAft>
                <a:spcPts val="0"/>
              </a:spcAft>
              <a:buClr>
                <a:srgbClr val="000000"/>
              </a:buClr>
              <a:buSzPts val="2340"/>
              <a:buFont typeface="Calibri"/>
              <a:buNone/>
              <a:defRPr sz="1950" b="0" u="sng"/>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80" name="Google Shape;80;p41"/>
          <p:cNvSpPr>
            <a:spLocks noGrp="1"/>
          </p:cNvSpPr>
          <p:nvPr>
            <p:ph type="pic" idx="5"/>
          </p:nvPr>
        </p:nvSpPr>
        <p:spPr>
          <a:xfrm>
            <a:off x="1761067" y="2864204"/>
            <a:ext cx="1456267" cy="685800"/>
          </a:xfrm>
          <a:prstGeom prst="rect">
            <a:avLst/>
          </a:prstGeom>
          <a:noFill/>
          <a:ln>
            <a:noFill/>
          </a:ln>
        </p:spPr>
      </p:sp>
      <p:sp>
        <p:nvSpPr>
          <p:cNvPr id="81" name="Google Shape;81;p41"/>
          <p:cNvSpPr>
            <a:spLocks noGrp="1"/>
          </p:cNvSpPr>
          <p:nvPr>
            <p:ph type="pic" idx="6"/>
          </p:nvPr>
        </p:nvSpPr>
        <p:spPr>
          <a:xfrm>
            <a:off x="3843867" y="2864204"/>
            <a:ext cx="1456267" cy="685800"/>
          </a:xfrm>
          <a:prstGeom prst="rect">
            <a:avLst/>
          </a:prstGeom>
          <a:noFill/>
          <a:ln>
            <a:noFill/>
          </a:ln>
        </p:spPr>
      </p:sp>
      <p:sp>
        <p:nvSpPr>
          <p:cNvPr id="82" name="Google Shape;82;p41"/>
          <p:cNvSpPr>
            <a:spLocks noGrp="1"/>
          </p:cNvSpPr>
          <p:nvPr>
            <p:ph type="sldNum" idx="12"/>
          </p:nvPr>
        </p:nvSpPr>
        <p:spPr>
          <a:xfrm>
            <a:off x="8361860" y="4843130"/>
            <a:ext cx="365760" cy="27432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83" name="Google Shape;83;p41"/>
          <p:cNvSpPr txBox="1">
            <a:spLocks noGrp="1"/>
          </p:cNvSpPr>
          <p:nvPr>
            <p:ph type="title"/>
          </p:nvPr>
        </p:nvSpPr>
        <p:spPr>
          <a:xfrm>
            <a:off x="277148" y="88822"/>
            <a:ext cx="8043862" cy="478631"/>
          </a:xfrm>
          <a:prstGeom prst="rect">
            <a:avLst/>
          </a:prstGeom>
          <a:noFill/>
          <a:ln>
            <a:noFill/>
          </a:ln>
        </p:spPr>
        <p:txBody>
          <a:bodyPr spcFirstLastPara="1" wrap="square" lIns="182875" tIns="182875" rIns="182875" bIns="182875" anchor="ctr" anchorCtr="0">
            <a:normAutofit/>
          </a:bodyPr>
          <a:lstStyle>
            <a:lvl1pPr lvl="0" algn="l">
              <a:lnSpc>
                <a:spcPct val="90000"/>
              </a:lnSpc>
              <a:spcBef>
                <a:spcPts val="0"/>
              </a:spcBef>
              <a:spcAft>
                <a:spcPts val="0"/>
              </a:spcAft>
              <a:buClr>
                <a:srgbClr val="262626"/>
              </a:buClr>
              <a:buSzPts val="1950"/>
              <a:buFont typeface="Calibri"/>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ccessibility Statement">
  <p:cSld name="Accessibility Statement">
    <p:bg>
      <p:bgPr>
        <a:solidFill>
          <a:schemeClr val="accent4"/>
        </a:solidFill>
        <a:effectLst/>
      </p:bgPr>
    </p:bg>
    <p:spTree>
      <p:nvGrpSpPr>
        <p:cNvPr id="1" name="Shape 84"/>
        <p:cNvGrpSpPr/>
        <p:nvPr/>
      </p:nvGrpSpPr>
      <p:grpSpPr>
        <a:xfrm>
          <a:off x="0" y="0"/>
          <a:ext cx="0" cy="0"/>
          <a:chOff x="0" y="0"/>
          <a:chExt cx="0" cy="0"/>
        </a:xfrm>
      </p:grpSpPr>
      <p:sp>
        <p:nvSpPr>
          <p:cNvPr id="85" name="Google Shape;85;p42"/>
          <p:cNvSpPr txBox="1"/>
          <p:nvPr/>
        </p:nvSpPr>
        <p:spPr>
          <a:xfrm>
            <a:off x="1110838" y="1407916"/>
            <a:ext cx="6128758" cy="12464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350">
                <a:solidFill>
                  <a:schemeClr val="lt1"/>
                </a:solidFill>
                <a:latin typeface="Calibri"/>
                <a:ea typeface="Calibri"/>
                <a:cs typeface="Calibri"/>
                <a:sym typeface="Calibri"/>
              </a:rPr>
              <a:t>Support the Purdue University brand in your presentations by using a brand-friendly template. This template uses an accessible master layout. Please note that some changes </a:t>
            </a:r>
            <a:br>
              <a:rPr lang="en-US" sz="1350">
                <a:solidFill>
                  <a:schemeClr val="lt1"/>
                </a:solidFill>
                <a:latin typeface="Calibri"/>
                <a:ea typeface="Calibri"/>
                <a:cs typeface="Calibri"/>
                <a:sym typeface="Calibri"/>
              </a:rPr>
            </a:br>
            <a:r>
              <a:rPr lang="en-US" sz="1350">
                <a:solidFill>
                  <a:schemeClr val="lt1"/>
                </a:solidFill>
                <a:latin typeface="Calibri"/>
                <a:ea typeface="Calibri"/>
                <a:cs typeface="Calibri"/>
                <a:sym typeface="Calibri"/>
              </a:rPr>
              <a:t>to the PowerPoint template could impact accessibility by those with disabilities. Follow the instructions provided by Microsoft Office to ensure that your PowerPoint presentations are accessible to all users:</a:t>
            </a:r>
            <a:endParaRPr sz="1350">
              <a:solidFill>
                <a:schemeClr val="lt1"/>
              </a:solidFill>
              <a:latin typeface="Calibri"/>
              <a:ea typeface="Calibri"/>
              <a:cs typeface="Calibri"/>
              <a:sym typeface="Calibri"/>
            </a:endParaRPr>
          </a:p>
        </p:txBody>
      </p:sp>
      <p:sp>
        <p:nvSpPr>
          <p:cNvPr id="86" name="Google Shape;86;p42" descr="PPT Accessibility URL"/>
          <p:cNvSpPr txBox="1">
            <a:spLocks noGrp="1"/>
          </p:cNvSpPr>
          <p:nvPr>
            <p:ph type="ctrTitle"/>
          </p:nvPr>
        </p:nvSpPr>
        <p:spPr>
          <a:xfrm>
            <a:off x="1110838" y="3100039"/>
            <a:ext cx="5765747" cy="373949"/>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1350"/>
              <a:buFont typeface="Arial"/>
              <a:buNone/>
              <a:defRPr sz="135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7" name="Google Shape;87;p42" descr="Purdue Logo"/>
          <p:cNvPicPr preferRelativeResize="0"/>
          <p:nvPr/>
        </p:nvPicPr>
        <p:blipFill rotWithShape="1">
          <a:blip r:embed="rId2">
            <a:alphaModFix/>
          </a:blip>
          <a:srcRect/>
          <a:stretch/>
        </p:blipFill>
        <p:spPr>
          <a:xfrm>
            <a:off x="383868" y="4544282"/>
            <a:ext cx="1908400" cy="256199"/>
          </a:xfrm>
          <a:prstGeom prst="rect">
            <a:avLst/>
          </a:prstGeom>
          <a:noFill/>
          <a:ln>
            <a:noFill/>
          </a:ln>
        </p:spPr>
      </p:pic>
      <p:pic>
        <p:nvPicPr>
          <p:cNvPr id="88" name="Google Shape;88;p42"/>
          <p:cNvPicPr preferRelativeResize="0"/>
          <p:nvPr/>
        </p:nvPicPr>
        <p:blipFill rotWithShape="1">
          <a:blip r:embed="rId3">
            <a:alphaModFix/>
          </a:blip>
          <a:srcRect/>
          <a:stretch/>
        </p:blipFill>
        <p:spPr>
          <a:xfrm>
            <a:off x="7366000" y="0"/>
            <a:ext cx="1778000" cy="5143500"/>
          </a:xfrm>
          <a:prstGeom prst="rect">
            <a:avLst/>
          </a:prstGeom>
          <a:noFill/>
          <a:ln>
            <a:noFill/>
          </a:ln>
        </p:spPr>
      </p:pic>
      <p:cxnSp>
        <p:nvCxnSpPr>
          <p:cNvPr id="89" name="Google Shape;89;p42"/>
          <p:cNvCxnSpPr/>
          <p:nvPr/>
        </p:nvCxnSpPr>
        <p:spPr>
          <a:xfrm>
            <a:off x="8400500" y="4702926"/>
            <a:ext cx="0" cy="120015"/>
          </a:xfrm>
          <a:prstGeom prst="straightConnector1">
            <a:avLst/>
          </a:prstGeom>
          <a:noFill/>
          <a:ln w="9525" cap="flat" cmpd="sng">
            <a:solidFill>
              <a:schemeClr val="accent4"/>
            </a:solidFill>
            <a:prstDash val="solid"/>
            <a:round/>
            <a:headEnd type="none" w="sm" len="sm"/>
            <a:tailEnd type="none" w="sm" len="sm"/>
          </a:ln>
        </p:spPr>
      </p:cxnSp>
      <p:sp>
        <p:nvSpPr>
          <p:cNvPr id="90" name="Google Shape;90;p42"/>
          <p:cNvSpPr>
            <a:spLocks noGrp="1"/>
          </p:cNvSpPr>
          <p:nvPr>
            <p:ph type="sldNum" idx="12"/>
          </p:nvPr>
        </p:nvSpPr>
        <p:spPr>
          <a:xfrm>
            <a:off x="8413374" y="4635961"/>
            <a:ext cx="365760" cy="27432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sz="750" b="1" i="0">
                <a:solidFill>
                  <a:schemeClr val="accent4"/>
                </a:solidFill>
                <a:latin typeface="Calibri"/>
                <a:ea typeface="Calibri"/>
                <a:cs typeface="Calibri"/>
                <a:sym typeface="Calibri"/>
              </a:defRPr>
            </a:lvl1pPr>
            <a:lvl2pPr marL="0" lvl="1" indent="0" algn="ctr">
              <a:spcBef>
                <a:spcPts val="0"/>
              </a:spcBef>
              <a:buNone/>
              <a:defRPr sz="750" b="1" i="0">
                <a:solidFill>
                  <a:schemeClr val="accent4"/>
                </a:solidFill>
                <a:latin typeface="Calibri"/>
                <a:ea typeface="Calibri"/>
                <a:cs typeface="Calibri"/>
                <a:sym typeface="Calibri"/>
              </a:defRPr>
            </a:lvl2pPr>
            <a:lvl3pPr marL="0" lvl="2" indent="0" algn="ctr">
              <a:spcBef>
                <a:spcPts val="0"/>
              </a:spcBef>
              <a:buNone/>
              <a:defRPr sz="750" b="1" i="0">
                <a:solidFill>
                  <a:schemeClr val="accent4"/>
                </a:solidFill>
                <a:latin typeface="Calibri"/>
                <a:ea typeface="Calibri"/>
                <a:cs typeface="Calibri"/>
                <a:sym typeface="Calibri"/>
              </a:defRPr>
            </a:lvl3pPr>
            <a:lvl4pPr marL="0" lvl="3" indent="0" algn="ctr">
              <a:spcBef>
                <a:spcPts val="0"/>
              </a:spcBef>
              <a:buNone/>
              <a:defRPr sz="750" b="1" i="0">
                <a:solidFill>
                  <a:schemeClr val="accent4"/>
                </a:solidFill>
                <a:latin typeface="Calibri"/>
                <a:ea typeface="Calibri"/>
                <a:cs typeface="Calibri"/>
                <a:sym typeface="Calibri"/>
              </a:defRPr>
            </a:lvl4pPr>
            <a:lvl5pPr marL="0" lvl="4" indent="0" algn="ctr">
              <a:spcBef>
                <a:spcPts val="0"/>
              </a:spcBef>
              <a:buNone/>
              <a:defRPr sz="750" b="1" i="0">
                <a:solidFill>
                  <a:schemeClr val="accent4"/>
                </a:solidFill>
                <a:latin typeface="Calibri"/>
                <a:ea typeface="Calibri"/>
                <a:cs typeface="Calibri"/>
                <a:sym typeface="Calibri"/>
              </a:defRPr>
            </a:lvl5pPr>
            <a:lvl6pPr marL="0" lvl="5" indent="0" algn="ctr">
              <a:spcBef>
                <a:spcPts val="0"/>
              </a:spcBef>
              <a:buNone/>
              <a:defRPr sz="750" b="1" i="0">
                <a:solidFill>
                  <a:schemeClr val="accent4"/>
                </a:solidFill>
                <a:latin typeface="Calibri"/>
                <a:ea typeface="Calibri"/>
                <a:cs typeface="Calibri"/>
                <a:sym typeface="Calibri"/>
              </a:defRPr>
            </a:lvl6pPr>
            <a:lvl7pPr marL="0" lvl="6" indent="0" algn="ctr">
              <a:spcBef>
                <a:spcPts val="0"/>
              </a:spcBef>
              <a:buNone/>
              <a:defRPr sz="750" b="1" i="0">
                <a:solidFill>
                  <a:schemeClr val="accent4"/>
                </a:solidFill>
                <a:latin typeface="Calibri"/>
                <a:ea typeface="Calibri"/>
                <a:cs typeface="Calibri"/>
                <a:sym typeface="Calibri"/>
              </a:defRPr>
            </a:lvl7pPr>
            <a:lvl8pPr marL="0" lvl="7" indent="0" algn="ctr">
              <a:spcBef>
                <a:spcPts val="0"/>
              </a:spcBef>
              <a:buNone/>
              <a:defRPr sz="750" b="1" i="0">
                <a:solidFill>
                  <a:schemeClr val="accent4"/>
                </a:solidFill>
                <a:latin typeface="Calibri"/>
                <a:ea typeface="Calibri"/>
                <a:cs typeface="Calibri"/>
                <a:sym typeface="Calibri"/>
              </a:defRPr>
            </a:lvl8pPr>
            <a:lvl9pPr marL="0" lvl="8" indent="0" algn="ctr">
              <a:spcBef>
                <a:spcPts val="0"/>
              </a:spcBef>
              <a:buNone/>
              <a:defRPr sz="750" b="1" i="0">
                <a:solidFill>
                  <a:schemeClr val="accent4"/>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6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 Colorful">
  <p:cSld name="Title Slide - Colorful">
    <p:bg>
      <p:bgPr>
        <a:solidFill>
          <a:schemeClr val="accent2"/>
        </a:solidFill>
        <a:effectLst/>
      </p:bgPr>
    </p:bg>
    <p:spTree>
      <p:nvGrpSpPr>
        <p:cNvPr id="1" name="Shape 91"/>
        <p:cNvGrpSpPr/>
        <p:nvPr/>
      </p:nvGrpSpPr>
      <p:grpSpPr>
        <a:xfrm>
          <a:off x="0" y="0"/>
          <a:ext cx="0" cy="0"/>
          <a:chOff x="0" y="0"/>
          <a:chExt cx="0" cy="0"/>
        </a:xfrm>
      </p:grpSpPr>
      <p:sp>
        <p:nvSpPr>
          <p:cNvPr id="92" name="Google Shape;92;p43"/>
          <p:cNvSpPr/>
          <p:nvPr/>
        </p:nvSpPr>
        <p:spPr>
          <a:xfrm>
            <a:off x="0" y="0"/>
            <a:ext cx="9144000" cy="51435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93" name="Google Shape;93;p43"/>
          <p:cNvSpPr txBox="1">
            <a:spLocks noGrp="1"/>
          </p:cNvSpPr>
          <p:nvPr>
            <p:ph type="ctrTitle"/>
          </p:nvPr>
        </p:nvSpPr>
        <p:spPr>
          <a:xfrm>
            <a:off x="1116116" y="1219683"/>
            <a:ext cx="7451413" cy="567848"/>
          </a:xfrm>
          <a:prstGeom prst="rect">
            <a:avLst/>
          </a:prstGeom>
          <a:noFill/>
          <a:ln>
            <a:noFill/>
          </a:ln>
        </p:spPr>
        <p:txBody>
          <a:bodyPr spcFirstLastPara="1" wrap="square" lIns="0" tIns="0" rIns="0" bIns="0" anchor="t" anchorCtr="0">
            <a:spAutoFit/>
          </a:bodyPr>
          <a:lstStyle>
            <a:lvl1pPr lvl="0" algn="l">
              <a:lnSpc>
                <a:spcPct val="80000"/>
              </a:lnSpc>
              <a:spcBef>
                <a:spcPts val="0"/>
              </a:spcBef>
              <a:spcAft>
                <a:spcPts val="0"/>
              </a:spcAft>
              <a:buClr>
                <a:schemeClr val="dk1"/>
              </a:buClr>
              <a:buSzPts val="4500"/>
              <a:buFont typeface="Calibri"/>
              <a:buNone/>
              <a:defRPr sz="4500" b="1" i="1">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3"/>
          <p:cNvSpPr txBox="1">
            <a:spLocks noGrp="1"/>
          </p:cNvSpPr>
          <p:nvPr>
            <p:ph type="subTitle" idx="1"/>
          </p:nvPr>
        </p:nvSpPr>
        <p:spPr>
          <a:xfrm>
            <a:off x="1121760" y="2992564"/>
            <a:ext cx="5322202" cy="252011"/>
          </a:xfrm>
          <a:prstGeom prst="rect">
            <a:avLst/>
          </a:prstGeom>
          <a:noFill/>
          <a:ln>
            <a:noFill/>
          </a:ln>
        </p:spPr>
        <p:txBody>
          <a:bodyPr spcFirstLastPara="1" wrap="square" lIns="0" tIns="0" rIns="0" bIns="0" anchor="t" anchorCtr="0">
            <a:spAutoFit/>
          </a:bodyPr>
          <a:lstStyle>
            <a:lvl1pPr lvl="0" algn="l">
              <a:lnSpc>
                <a:spcPct val="100000"/>
              </a:lnSpc>
              <a:spcBef>
                <a:spcPts val="750"/>
              </a:spcBef>
              <a:spcAft>
                <a:spcPts val="0"/>
              </a:spcAft>
              <a:buSzPts val="1650"/>
              <a:buNone/>
              <a:defRPr sz="1650" b="1" i="0">
                <a:solidFill>
                  <a:schemeClr val="accent2"/>
                </a:solidFill>
                <a:latin typeface="Calibri"/>
                <a:ea typeface="Calibri"/>
                <a:cs typeface="Calibri"/>
                <a:sym typeface="Calibri"/>
              </a:defRPr>
            </a:lvl1pPr>
            <a:lvl2pPr lvl="1" algn="ctr">
              <a:lnSpc>
                <a:spcPct val="100000"/>
              </a:lnSpc>
              <a:spcBef>
                <a:spcPts val="750"/>
              </a:spcBef>
              <a:spcAft>
                <a:spcPts val="0"/>
              </a:spcAft>
              <a:buSzPts val="1425"/>
              <a:buNone/>
              <a:defRPr sz="1425"/>
            </a:lvl2pPr>
            <a:lvl3pPr lvl="2" algn="ctr">
              <a:lnSpc>
                <a:spcPct val="100000"/>
              </a:lnSpc>
              <a:spcBef>
                <a:spcPts val="750"/>
              </a:spcBef>
              <a:spcAft>
                <a:spcPts val="0"/>
              </a:spcAft>
              <a:buSzPts val="1350"/>
              <a:buNone/>
              <a:defRPr sz="1350"/>
            </a:lvl3pPr>
            <a:lvl4pPr lvl="3" algn="ctr">
              <a:lnSpc>
                <a:spcPct val="100000"/>
              </a:lnSpc>
              <a:spcBef>
                <a:spcPts val="750"/>
              </a:spcBef>
              <a:spcAft>
                <a:spcPts val="0"/>
              </a:spcAft>
              <a:buSzPts val="1200"/>
              <a:buNone/>
              <a:defRPr sz="1200"/>
            </a:lvl4pPr>
            <a:lvl5pPr lvl="4" algn="ctr">
              <a:lnSpc>
                <a:spcPct val="100000"/>
              </a:lnSpc>
              <a:spcBef>
                <a:spcPts val="750"/>
              </a:spcBef>
              <a:spcAft>
                <a:spcPts val="0"/>
              </a:spcAft>
              <a:buSzPts val="1200"/>
              <a:buNone/>
              <a:defRPr sz="1200"/>
            </a:lvl5pPr>
            <a:lvl6pPr lvl="5" algn="ctr">
              <a:lnSpc>
                <a:spcPct val="100000"/>
              </a:lnSpc>
              <a:spcBef>
                <a:spcPts val="750"/>
              </a:spcBef>
              <a:spcAft>
                <a:spcPts val="0"/>
              </a:spcAft>
              <a:buSzPts val="1200"/>
              <a:buNone/>
              <a:defRPr sz="1200"/>
            </a:lvl6pPr>
            <a:lvl7pPr lvl="6" algn="ctr">
              <a:lnSpc>
                <a:spcPct val="100000"/>
              </a:lnSpc>
              <a:spcBef>
                <a:spcPts val="750"/>
              </a:spcBef>
              <a:spcAft>
                <a:spcPts val="0"/>
              </a:spcAft>
              <a:buSzPts val="1200"/>
              <a:buNone/>
              <a:defRPr sz="1200"/>
            </a:lvl7pPr>
            <a:lvl8pPr lvl="7" algn="ctr">
              <a:lnSpc>
                <a:spcPct val="100000"/>
              </a:lnSpc>
              <a:spcBef>
                <a:spcPts val="750"/>
              </a:spcBef>
              <a:spcAft>
                <a:spcPts val="0"/>
              </a:spcAft>
              <a:buSzPts val="1200"/>
              <a:buNone/>
              <a:defRPr sz="1200"/>
            </a:lvl8pPr>
            <a:lvl9pPr lvl="8" algn="ctr">
              <a:lnSpc>
                <a:spcPct val="100000"/>
              </a:lnSpc>
              <a:spcBef>
                <a:spcPts val="750"/>
              </a:spcBef>
              <a:spcAft>
                <a:spcPts val="0"/>
              </a:spcAft>
              <a:buSzPts val="1200"/>
              <a:buNone/>
              <a:defRPr sz="1200"/>
            </a:lvl9pPr>
          </a:lstStyle>
          <a:p>
            <a:endParaRPr/>
          </a:p>
        </p:txBody>
      </p:sp>
      <p:pic>
        <p:nvPicPr>
          <p:cNvPr id="95" name="Google Shape;95;p43"/>
          <p:cNvPicPr preferRelativeResize="0"/>
          <p:nvPr/>
        </p:nvPicPr>
        <p:blipFill rotWithShape="1">
          <a:blip r:embed="rId2">
            <a:alphaModFix/>
          </a:blip>
          <a:srcRect/>
          <a:stretch/>
        </p:blipFill>
        <p:spPr>
          <a:xfrm>
            <a:off x="7366000" y="0"/>
            <a:ext cx="1778000" cy="5143500"/>
          </a:xfrm>
          <a:prstGeom prst="rect">
            <a:avLst/>
          </a:prstGeom>
          <a:noFill/>
          <a:ln>
            <a:noFill/>
          </a:ln>
        </p:spPr>
      </p:pic>
      <p:cxnSp>
        <p:nvCxnSpPr>
          <p:cNvPr id="96" name="Google Shape;96;p43"/>
          <p:cNvCxnSpPr/>
          <p:nvPr/>
        </p:nvCxnSpPr>
        <p:spPr>
          <a:xfrm>
            <a:off x="8400500" y="4702926"/>
            <a:ext cx="0" cy="120015"/>
          </a:xfrm>
          <a:prstGeom prst="straightConnector1">
            <a:avLst/>
          </a:prstGeom>
          <a:noFill/>
          <a:ln w="9525" cap="flat" cmpd="sng">
            <a:solidFill>
              <a:schemeClr val="accent4"/>
            </a:solidFill>
            <a:prstDash val="solid"/>
            <a:round/>
            <a:headEnd type="none" w="sm" len="sm"/>
            <a:tailEnd type="none" w="sm" len="sm"/>
          </a:ln>
        </p:spPr>
      </p:cxnSp>
      <p:sp>
        <p:nvSpPr>
          <p:cNvPr id="97" name="Google Shape;97;p43"/>
          <p:cNvSpPr>
            <a:spLocks noGrp="1"/>
          </p:cNvSpPr>
          <p:nvPr>
            <p:ph type="sldNum" idx="12"/>
          </p:nvPr>
        </p:nvSpPr>
        <p:spPr>
          <a:xfrm>
            <a:off x="8410660" y="4635961"/>
            <a:ext cx="365760" cy="27432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sz="750" b="1" i="0">
                <a:solidFill>
                  <a:schemeClr val="accent4"/>
                </a:solidFill>
                <a:latin typeface="Calibri"/>
                <a:ea typeface="Calibri"/>
                <a:cs typeface="Calibri"/>
                <a:sym typeface="Calibri"/>
              </a:defRPr>
            </a:lvl1pPr>
            <a:lvl2pPr marL="0" lvl="1" indent="0" algn="ctr">
              <a:spcBef>
                <a:spcPts val="0"/>
              </a:spcBef>
              <a:buNone/>
              <a:defRPr sz="750" b="1" i="0">
                <a:solidFill>
                  <a:schemeClr val="accent4"/>
                </a:solidFill>
                <a:latin typeface="Calibri"/>
                <a:ea typeface="Calibri"/>
                <a:cs typeface="Calibri"/>
                <a:sym typeface="Calibri"/>
              </a:defRPr>
            </a:lvl2pPr>
            <a:lvl3pPr marL="0" lvl="2" indent="0" algn="ctr">
              <a:spcBef>
                <a:spcPts val="0"/>
              </a:spcBef>
              <a:buNone/>
              <a:defRPr sz="750" b="1" i="0">
                <a:solidFill>
                  <a:schemeClr val="accent4"/>
                </a:solidFill>
                <a:latin typeface="Calibri"/>
                <a:ea typeface="Calibri"/>
                <a:cs typeface="Calibri"/>
                <a:sym typeface="Calibri"/>
              </a:defRPr>
            </a:lvl3pPr>
            <a:lvl4pPr marL="0" lvl="3" indent="0" algn="ctr">
              <a:spcBef>
                <a:spcPts val="0"/>
              </a:spcBef>
              <a:buNone/>
              <a:defRPr sz="750" b="1" i="0">
                <a:solidFill>
                  <a:schemeClr val="accent4"/>
                </a:solidFill>
                <a:latin typeface="Calibri"/>
                <a:ea typeface="Calibri"/>
                <a:cs typeface="Calibri"/>
                <a:sym typeface="Calibri"/>
              </a:defRPr>
            </a:lvl4pPr>
            <a:lvl5pPr marL="0" lvl="4" indent="0" algn="ctr">
              <a:spcBef>
                <a:spcPts val="0"/>
              </a:spcBef>
              <a:buNone/>
              <a:defRPr sz="750" b="1" i="0">
                <a:solidFill>
                  <a:schemeClr val="accent4"/>
                </a:solidFill>
                <a:latin typeface="Calibri"/>
                <a:ea typeface="Calibri"/>
                <a:cs typeface="Calibri"/>
                <a:sym typeface="Calibri"/>
              </a:defRPr>
            </a:lvl5pPr>
            <a:lvl6pPr marL="0" lvl="5" indent="0" algn="ctr">
              <a:spcBef>
                <a:spcPts val="0"/>
              </a:spcBef>
              <a:buNone/>
              <a:defRPr sz="750" b="1" i="0">
                <a:solidFill>
                  <a:schemeClr val="accent4"/>
                </a:solidFill>
                <a:latin typeface="Calibri"/>
                <a:ea typeface="Calibri"/>
                <a:cs typeface="Calibri"/>
                <a:sym typeface="Calibri"/>
              </a:defRPr>
            </a:lvl6pPr>
            <a:lvl7pPr marL="0" lvl="6" indent="0" algn="ctr">
              <a:spcBef>
                <a:spcPts val="0"/>
              </a:spcBef>
              <a:buNone/>
              <a:defRPr sz="750" b="1" i="0">
                <a:solidFill>
                  <a:schemeClr val="accent4"/>
                </a:solidFill>
                <a:latin typeface="Calibri"/>
                <a:ea typeface="Calibri"/>
                <a:cs typeface="Calibri"/>
                <a:sym typeface="Calibri"/>
              </a:defRPr>
            </a:lvl7pPr>
            <a:lvl8pPr marL="0" lvl="7" indent="0" algn="ctr">
              <a:spcBef>
                <a:spcPts val="0"/>
              </a:spcBef>
              <a:buNone/>
              <a:defRPr sz="750" b="1" i="0">
                <a:solidFill>
                  <a:schemeClr val="accent4"/>
                </a:solidFill>
                <a:latin typeface="Calibri"/>
                <a:ea typeface="Calibri"/>
                <a:cs typeface="Calibri"/>
                <a:sym typeface="Calibri"/>
              </a:defRPr>
            </a:lvl8pPr>
            <a:lvl9pPr marL="0" lvl="8" indent="0" algn="ctr">
              <a:spcBef>
                <a:spcPts val="0"/>
              </a:spcBef>
              <a:buNone/>
              <a:defRPr sz="750" b="1" i="0">
                <a:solidFill>
                  <a:schemeClr val="accent4"/>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 Copy">
  <p:cSld name="Content Slide - Copy">
    <p:bg>
      <p:bgPr>
        <a:solidFill>
          <a:schemeClr val="accent4"/>
        </a:solidFill>
        <a:effectLst/>
      </p:bgPr>
    </p:bg>
    <p:spTree>
      <p:nvGrpSpPr>
        <p:cNvPr id="1" name="Shape 98"/>
        <p:cNvGrpSpPr/>
        <p:nvPr/>
      </p:nvGrpSpPr>
      <p:grpSpPr>
        <a:xfrm>
          <a:off x="0" y="0"/>
          <a:ext cx="0" cy="0"/>
          <a:chOff x="0" y="0"/>
          <a:chExt cx="0" cy="0"/>
        </a:xfrm>
      </p:grpSpPr>
      <p:pic>
        <p:nvPicPr>
          <p:cNvPr id="99" name="Google Shape;99;p44"/>
          <p:cNvPicPr preferRelativeResize="0"/>
          <p:nvPr/>
        </p:nvPicPr>
        <p:blipFill rotWithShape="1">
          <a:blip r:embed="rId2">
            <a:alphaModFix/>
          </a:blip>
          <a:srcRect/>
          <a:stretch/>
        </p:blipFill>
        <p:spPr>
          <a:xfrm>
            <a:off x="5257" y="0"/>
            <a:ext cx="8636000" cy="685800"/>
          </a:xfrm>
          <a:prstGeom prst="rect">
            <a:avLst/>
          </a:prstGeom>
          <a:noFill/>
          <a:ln>
            <a:noFill/>
          </a:ln>
        </p:spPr>
      </p:pic>
      <p:sp>
        <p:nvSpPr>
          <p:cNvPr id="100" name="Google Shape;100;p44"/>
          <p:cNvSpPr txBox="1">
            <a:spLocks noGrp="1"/>
          </p:cNvSpPr>
          <p:nvPr>
            <p:ph type="ctrTitle"/>
          </p:nvPr>
        </p:nvSpPr>
        <p:spPr>
          <a:xfrm>
            <a:off x="1117214" y="332005"/>
            <a:ext cx="6925732" cy="373949"/>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2"/>
              </a:buClr>
              <a:buSzPts val="2700"/>
              <a:buFont typeface="Calibri"/>
              <a:buNone/>
              <a:defRPr sz="2700" b="1" i="1" cap="none">
                <a:solidFill>
                  <a:schemeClr val="lt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44"/>
          <p:cNvSpPr txBox="1">
            <a:spLocks noGrp="1"/>
          </p:cNvSpPr>
          <p:nvPr>
            <p:ph type="subTitle" idx="1"/>
          </p:nvPr>
        </p:nvSpPr>
        <p:spPr>
          <a:xfrm>
            <a:off x="1117213" y="1008875"/>
            <a:ext cx="5491495" cy="256199"/>
          </a:xfrm>
          <a:prstGeom prst="rect">
            <a:avLst/>
          </a:prstGeom>
          <a:noFill/>
          <a:ln>
            <a:noFill/>
          </a:ln>
        </p:spPr>
        <p:txBody>
          <a:bodyPr spcFirstLastPara="1" wrap="square" lIns="0" tIns="0" rIns="0" bIns="0" anchor="t" anchorCtr="0">
            <a:spAutoFit/>
          </a:bodyPr>
          <a:lstStyle>
            <a:lvl1pPr lvl="0" algn="l">
              <a:lnSpc>
                <a:spcPct val="100000"/>
              </a:lnSpc>
              <a:spcBef>
                <a:spcPts val="750"/>
              </a:spcBef>
              <a:spcAft>
                <a:spcPts val="0"/>
              </a:spcAft>
              <a:buSzPts val="1650"/>
              <a:buNone/>
              <a:defRPr sz="1650" b="1" i="0">
                <a:solidFill>
                  <a:schemeClr val="accent2"/>
                </a:solidFill>
                <a:latin typeface="Calibri"/>
                <a:ea typeface="Calibri"/>
                <a:cs typeface="Calibri"/>
                <a:sym typeface="Calibri"/>
              </a:defRPr>
            </a:lvl1pPr>
            <a:lvl2pPr lvl="1" algn="ctr">
              <a:lnSpc>
                <a:spcPct val="100000"/>
              </a:lnSpc>
              <a:spcBef>
                <a:spcPts val="750"/>
              </a:spcBef>
              <a:spcAft>
                <a:spcPts val="0"/>
              </a:spcAft>
              <a:buSzPts val="1425"/>
              <a:buNone/>
              <a:defRPr sz="1425"/>
            </a:lvl2pPr>
            <a:lvl3pPr lvl="2" algn="ctr">
              <a:lnSpc>
                <a:spcPct val="100000"/>
              </a:lnSpc>
              <a:spcBef>
                <a:spcPts val="750"/>
              </a:spcBef>
              <a:spcAft>
                <a:spcPts val="0"/>
              </a:spcAft>
              <a:buSzPts val="1350"/>
              <a:buNone/>
              <a:defRPr sz="1350"/>
            </a:lvl3pPr>
            <a:lvl4pPr lvl="3" algn="ctr">
              <a:lnSpc>
                <a:spcPct val="100000"/>
              </a:lnSpc>
              <a:spcBef>
                <a:spcPts val="750"/>
              </a:spcBef>
              <a:spcAft>
                <a:spcPts val="0"/>
              </a:spcAft>
              <a:buSzPts val="1200"/>
              <a:buNone/>
              <a:defRPr sz="1200"/>
            </a:lvl4pPr>
            <a:lvl5pPr lvl="4" algn="ctr">
              <a:lnSpc>
                <a:spcPct val="100000"/>
              </a:lnSpc>
              <a:spcBef>
                <a:spcPts val="750"/>
              </a:spcBef>
              <a:spcAft>
                <a:spcPts val="0"/>
              </a:spcAft>
              <a:buSzPts val="1200"/>
              <a:buNone/>
              <a:defRPr sz="1200"/>
            </a:lvl5pPr>
            <a:lvl6pPr lvl="5" algn="ctr">
              <a:lnSpc>
                <a:spcPct val="100000"/>
              </a:lnSpc>
              <a:spcBef>
                <a:spcPts val="750"/>
              </a:spcBef>
              <a:spcAft>
                <a:spcPts val="0"/>
              </a:spcAft>
              <a:buSzPts val="1200"/>
              <a:buNone/>
              <a:defRPr sz="1200"/>
            </a:lvl6pPr>
            <a:lvl7pPr lvl="6" algn="ctr">
              <a:lnSpc>
                <a:spcPct val="100000"/>
              </a:lnSpc>
              <a:spcBef>
                <a:spcPts val="750"/>
              </a:spcBef>
              <a:spcAft>
                <a:spcPts val="0"/>
              </a:spcAft>
              <a:buSzPts val="1200"/>
              <a:buNone/>
              <a:defRPr sz="1200"/>
            </a:lvl7pPr>
            <a:lvl8pPr lvl="7" algn="ctr">
              <a:lnSpc>
                <a:spcPct val="100000"/>
              </a:lnSpc>
              <a:spcBef>
                <a:spcPts val="750"/>
              </a:spcBef>
              <a:spcAft>
                <a:spcPts val="0"/>
              </a:spcAft>
              <a:buSzPts val="1200"/>
              <a:buNone/>
              <a:defRPr sz="1200"/>
            </a:lvl8pPr>
            <a:lvl9pPr lvl="8" algn="ctr">
              <a:lnSpc>
                <a:spcPct val="100000"/>
              </a:lnSpc>
              <a:spcBef>
                <a:spcPts val="750"/>
              </a:spcBef>
              <a:spcAft>
                <a:spcPts val="0"/>
              </a:spcAft>
              <a:buSzPts val="1200"/>
              <a:buNone/>
              <a:defRPr sz="1200"/>
            </a:lvl9pPr>
          </a:lstStyle>
          <a:p>
            <a:endParaRPr/>
          </a:p>
        </p:txBody>
      </p:sp>
      <p:sp>
        <p:nvSpPr>
          <p:cNvPr id="102" name="Google Shape;102;p44"/>
          <p:cNvSpPr txBox="1">
            <a:spLocks noGrp="1"/>
          </p:cNvSpPr>
          <p:nvPr>
            <p:ph type="body" idx="2"/>
          </p:nvPr>
        </p:nvSpPr>
        <p:spPr>
          <a:xfrm>
            <a:off x="1821465" y="1471905"/>
            <a:ext cx="5524500" cy="2558653"/>
          </a:xfrm>
          <a:prstGeom prst="rect">
            <a:avLst/>
          </a:prstGeom>
          <a:noFill/>
          <a:ln>
            <a:noFill/>
          </a:ln>
        </p:spPr>
        <p:txBody>
          <a:bodyPr spcFirstLastPara="1" wrap="square" lIns="0" tIns="0" rIns="0" bIns="0" anchor="t" anchorCtr="0">
            <a:normAutofit/>
          </a:bodyPr>
          <a:lstStyle>
            <a:lvl1pPr marL="457200" marR="0" lvl="0" indent="-314325" algn="l">
              <a:lnSpc>
                <a:spcPct val="100000"/>
              </a:lnSpc>
              <a:spcBef>
                <a:spcPts val="0"/>
              </a:spcBef>
              <a:spcAft>
                <a:spcPts val="0"/>
              </a:spcAft>
              <a:buClr>
                <a:schemeClr val="dk1"/>
              </a:buClr>
              <a:buSzPts val="1350"/>
              <a:buFont typeface="Noto Sans Symbols"/>
              <a:buChar char="▪"/>
              <a:defRPr sz="1350" b="0" i="0">
                <a:solidFill>
                  <a:schemeClr val="dk1"/>
                </a:solidFill>
                <a:latin typeface="Calibri"/>
                <a:ea typeface="Calibri"/>
                <a:cs typeface="Calibri"/>
                <a:sym typeface="Calibri"/>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cxnSp>
        <p:nvCxnSpPr>
          <p:cNvPr id="103" name="Google Shape;103;p44"/>
          <p:cNvCxnSpPr/>
          <p:nvPr/>
        </p:nvCxnSpPr>
        <p:spPr>
          <a:xfrm>
            <a:off x="8400500" y="4702926"/>
            <a:ext cx="0" cy="120015"/>
          </a:xfrm>
          <a:prstGeom prst="straightConnector1">
            <a:avLst/>
          </a:prstGeom>
          <a:noFill/>
          <a:ln w="9525" cap="flat" cmpd="sng">
            <a:solidFill>
              <a:schemeClr val="dk1"/>
            </a:solidFill>
            <a:prstDash val="solid"/>
            <a:round/>
            <a:headEnd type="none" w="sm" len="sm"/>
            <a:tailEnd type="none" w="sm" len="sm"/>
          </a:ln>
        </p:spPr>
      </p:cxnSp>
      <p:sp>
        <p:nvSpPr>
          <p:cNvPr id="104" name="Google Shape;104;p44"/>
          <p:cNvSpPr>
            <a:spLocks noGrp="1"/>
          </p:cNvSpPr>
          <p:nvPr>
            <p:ph type="sldNum" idx="12"/>
          </p:nvPr>
        </p:nvSpPr>
        <p:spPr>
          <a:xfrm>
            <a:off x="8413374" y="4635961"/>
            <a:ext cx="365760" cy="27432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sz="750" b="1" i="0">
                <a:solidFill>
                  <a:schemeClr val="dk1"/>
                </a:solidFill>
                <a:latin typeface="Calibri"/>
                <a:ea typeface="Calibri"/>
                <a:cs typeface="Calibri"/>
                <a:sym typeface="Calibri"/>
              </a:defRPr>
            </a:lvl1pPr>
            <a:lvl2pPr marL="0" lvl="1" indent="0" algn="ctr">
              <a:spcBef>
                <a:spcPts val="0"/>
              </a:spcBef>
              <a:buNone/>
              <a:defRPr sz="750" b="1" i="0">
                <a:solidFill>
                  <a:schemeClr val="dk1"/>
                </a:solidFill>
                <a:latin typeface="Calibri"/>
                <a:ea typeface="Calibri"/>
                <a:cs typeface="Calibri"/>
                <a:sym typeface="Calibri"/>
              </a:defRPr>
            </a:lvl2pPr>
            <a:lvl3pPr marL="0" lvl="2" indent="0" algn="ctr">
              <a:spcBef>
                <a:spcPts val="0"/>
              </a:spcBef>
              <a:buNone/>
              <a:defRPr sz="750" b="1" i="0">
                <a:solidFill>
                  <a:schemeClr val="dk1"/>
                </a:solidFill>
                <a:latin typeface="Calibri"/>
                <a:ea typeface="Calibri"/>
                <a:cs typeface="Calibri"/>
                <a:sym typeface="Calibri"/>
              </a:defRPr>
            </a:lvl3pPr>
            <a:lvl4pPr marL="0" lvl="3" indent="0" algn="ctr">
              <a:spcBef>
                <a:spcPts val="0"/>
              </a:spcBef>
              <a:buNone/>
              <a:defRPr sz="750" b="1" i="0">
                <a:solidFill>
                  <a:schemeClr val="dk1"/>
                </a:solidFill>
                <a:latin typeface="Calibri"/>
                <a:ea typeface="Calibri"/>
                <a:cs typeface="Calibri"/>
                <a:sym typeface="Calibri"/>
              </a:defRPr>
            </a:lvl4pPr>
            <a:lvl5pPr marL="0" lvl="4" indent="0" algn="ctr">
              <a:spcBef>
                <a:spcPts val="0"/>
              </a:spcBef>
              <a:buNone/>
              <a:defRPr sz="750" b="1" i="0">
                <a:solidFill>
                  <a:schemeClr val="dk1"/>
                </a:solidFill>
                <a:latin typeface="Calibri"/>
                <a:ea typeface="Calibri"/>
                <a:cs typeface="Calibri"/>
                <a:sym typeface="Calibri"/>
              </a:defRPr>
            </a:lvl5pPr>
            <a:lvl6pPr marL="0" lvl="5" indent="0" algn="ctr">
              <a:spcBef>
                <a:spcPts val="0"/>
              </a:spcBef>
              <a:buNone/>
              <a:defRPr sz="750" b="1" i="0">
                <a:solidFill>
                  <a:schemeClr val="dk1"/>
                </a:solidFill>
                <a:latin typeface="Calibri"/>
                <a:ea typeface="Calibri"/>
                <a:cs typeface="Calibri"/>
                <a:sym typeface="Calibri"/>
              </a:defRPr>
            </a:lvl6pPr>
            <a:lvl7pPr marL="0" lvl="6" indent="0" algn="ctr">
              <a:spcBef>
                <a:spcPts val="0"/>
              </a:spcBef>
              <a:buNone/>
              <a:defRPr sz="750" b="1" i="0">
                <a:solidFill>
                  <a:schemeClr val="dk1"/>
                </a:solidFill>
                <a:latin typeface="Calibri"/>
                <a:ea typeface="Calibri"/>
                <a:cs typeface="Calibri"/>
                <a:sym typeface="Calibri"/>
              </a:defRPr>
            </a:lvl7pPr>
            <a:lvl8pPr marL="0" lvl="7" indent="0" algn="ctr">
              <a:spcBef>
                <a:spcPts val="0"/>
              </a:spcBef>
              <a:buNone/>
              <a:defRPr sz="750" b="1" i="0">
                <a:solidFill>
                  <a:schemeClr val="dk1"/>
                </a:solidFill>
                <a:latin typeface="Calibri"/>
                <a:ea typeface="Calibri"/>
                <a:cs typeface="Calibri"/>
                <a:sym typeface="Calibri"/>
              </a:defRPr>
            </a:lvl8pPr>
            <a:lvl9pPr marL="0" lvl="8" indent="0" algn="ctr">
              <a:spcBef>
                <a:spcPts val="0"/>
              </a:spcBef>
              <a:buNone/>
              <a:defRPr sz="750" b="1" i="0">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24">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 Copy &amp; Pic/Chart">
  <p:cSld name="Content Slide - Copy &amp; Pic/Chart">
    <p:bg>
      <p:bgPr>
        <a:solidFill>
          <a:schemeClr val="accent4"/>
        </a:solidFill>
        <a:effectLst/>
      </p:bgPr>
    </p:bg>
    <p:spTree>
      <p:nvGrpSpPr>
        <p:cNvPr id="1" name="Shape 105"/>
        <p:cNvGrpSpPr/>
        <p:nvPr/>
      </p:nvGrpSpPr>
      <p:grpSpPr>
        <a:xfrm>
          <a:off x="0" y="0"/>
          <a:ext cx="0" cy="0"/>
          <a:chOff x="0" y="0"/>
          <a:chExt cx="0" cy="0"/>
        </a:xfrm>
      </p:grpSpPr>
      <p:pic>
        <p:nvPicPr>
          <p:cNvPr id="106" name="Google Shape;106;p45"/>
          <p:cNvPicPr preferRelativeResize="0"/>
          <p:nvPr/>
        </p:nvPicPr>
        <p:blipFill rotWithShape="1">
          <a:blip r:embed="rId2">
            <a:alphaModFix/>
          </a:blip>
          <a:srcRect/>
          <a:stretch/>
        </p:blipFill>
        <p:spPr>
          <a:xfrm>
            <a:off x="5257" y="0"/>
            <a:ext cx="8636000" cy="685800"/>
          </a:xfrm>
          <a:prstGeom prst="rect">
            <a:avLst/>
          </a:prstGeom>
          <a:noFill/>
          <a:ln>
            <a:noFill/>
          </a:ln>
        </p:spPr>
      </p:pic>
      <p:sp>
        <p:nvSpPr>
          <p:cNvPr id="107" name="Google Shape;107;p45"/>
          <p:cNvSpPr txBox="1">
            <a:spLocks noGrp="1"/>
          </p:cNvSpPr>
          <p:nvPr>
            <p:ph type="ctrTitle"/>
          </p:nvPr>
        </p:nvSpPr>
        <p:spPr>
          <a:xfrm>
            <a:off x="1117214" y="332005"/>
            <a:ext cx="6925732" cy="373949"/>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2"/>
              </a:buClr>
              <a:buSzPts val="2700"/>
              <a:buFont typeface="Calibri"/>
              <a:buNone/>
              <a:defRPr sz="2700" b="1" i="1" cap="none">
                <a:solidFill>
                  <a:schemeClr val="lt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45"/>
          <p:cNvSpPr txBox="1">
            <a:spLocks noGrp="1"/>
          </p:cNvSpPr>
          <p:nvPr>
            <p:ph type="subTitle" idx="1"/>
          </p:nvPr>
        </p:nvSpPr>
        <p:spPr>
          <a:xfrm>
            <a:off x="1117680" y="1008874"/>
            <a:ext cx="5466371" cy="253916"/>
          </a:xfrm>
          <a:prstGeom prst="rect">
            <a:avLst/>
          </a:prstGeom>
          <a:noFill/>
          <a:ln>
            <a:noFill/>
          </a:ln>
        </p:spPr>
        <p:txBody>
          <a:bodyPr spcFirstLastPara="1" wrap="square" lIns="0" tIns="0" rIns="0" bIns="0" anchor="t" anchorCtr="0">
            <a:spAutoFit/>
          </a:bodyPr>
          <a:lstStyle>
            <a:lvl1pPr lvl="0" algn="l">
              <a:lnSpc>
                <a:spcPct val="100000"/>
              </a:lnSpc>
              <a:spcBef>
                <a:spcPts val="750"/>
              </a:spcBef>
              <a:spcAft>
                <a:spcPts val="0"/>
              </a:spcAft>
              <a:buSzPts val="1650"/>
              <a:buNone/>
              <a:defRPr sz="1650" b="1" i="0">
                <a:solidFill>
                  <a:schemeClr val="accent2"/>
                </a:solidFill>
                <a:latin typeface="Calibri"/>
                <a:ea typeface="Calibri"/>
                <a:cs typeface="Calibri"/>
                <a:sym typeface="Calibri"/>
              </a:defRPr>
            </a:lvl1pPr>
            <a:lvl2pPr lvl="1" algn="ctr">
              <a:lnSpc>
                <a:spcPct val="100000"/>
              </a:lnSpc>
              <a:spcBef>
                <a:spcPts val="750"/>
              </a:spcBef>
              <a:spcAft>
                <a:spcPts val="0"/>
              </a:spcAft>
              <a:buSzPts val="1425"/>
              <a:buNone/>
              <a:defRPr sz="1425"/>
            </a:lvl2pPr>
            <a:lvl3pPr lvl="2" algn="ctr">
              <a:lnSpc>
                <a:spcPct val="100000"/>
              </a:lnSpc>
              <a:spcBef>
                <a:spcPts val="750"/>
              </a:spcBef>
              <a:spcAft>
                <a:spcPts val="0"/>
              </a:spcAft>
              <a:buSzPts val="1350"/>
              <a:buNone/>
              <a:defRPr sz="1350"/>
            </a:lvl3pPr>
            <a:lvl4pPr lvl="3" algn="ctr">
              <a:lnSpc>
                <a:spcPct val="100000"/>
              </a:lnSpc>
              <a:spcBef>
                <a:spcPts val="750"/>
              </a:spcBef>
              <a:spcAft>
                <a:spcPts val="0"/>
              </a:spcAft>
              <a:buSzPts val="1200"/>
              <a:buNone/>
              <a:defRPr sz="1200"/>
            </a:lvl4pPr>
            <a:lvl5pPr lvl="4" algn="ctr">
              <a:lnSpc>
                <a:spcPct val="100000"/>
              </a:lnSpc>
              <a:spcBef>
                <a:spcPts val="750"/>
              </a:spcBef>
              <a:spcAft>
                <a:spcPts val="0"/>
              </a:spcAft>
              <a:buSzPts val="1200"/>
              <a:buNone/>
              <a:defRPr sz="1200"/>
            </a:lvl5pPr>
            <a:lvl6pPr lvl="5" algn="ctr">
              <a:lnSpc>
                <a:spcPct val="100000"/>
              </a:lnSpc>
              <a:spcBef>
                <a:spcPts val="750"/>
              </a:spcBef>
              <a:spcAft>
                <a:spcPts val="0"/>
              </a:spcAft>
              <a:buSzPts val="1200"/>
              <a:buNone/>
              <a:defRPr sz="1200"/>
            </a:lvl6pPr>
            <a:lvl7pPr lvl="6" algn="ctr">
              <a:lnSpc>
                <a:spcPct val="100000"/>
              </a:lnSpc>
              <a:spcBef>
                <a:spcPts val="750"/>
              </a:spcBef>
              <a:spcAft>
                <a:spcPts val="0"/>
              </a:spcAft>
              <a:buSzPts val="1200"/>
              <a:buNone/>
              <a:defRPr sz="1200"/>
            </a:lvl7pPr>
            <a:lvl8pPr lvl="7" algn="ctr">
              <a:lnSpc>
                <a:spcPct val="100000"/>
              </a:lnSpc>
              <a:spcBef>
                <a:spcPts val="750"/>
              </a:spcBef>
              <a:spcAft>
                <a:spcPts val="0"/>
              </a:spcAft>
              <a:buSzPts val="1200"/>
              <a:buNone/>
              <a:defRPr sz="1200"/>
            </a:lvl8pPr>
            <a:lvl9pPr lvl="8" algn="ctr">
              <a:lnSpc>
                <a:spcPct val="100000"/>
              </a:lnSpc>
              <a:spcBef>
                <a:spcPts val="750"/>
              </a:spcBef>
              <a:spcAft>
                <a:spcPts val="0"/>
              </a:spcAft>
              <a:buSzPts val="1200"/>
              <a:buNone/>
              <a:defRPr sz="1200"/>
            </a:lvl9pPr>
          </a:lstStyle>
          <a:p>
            <a:endParaRPr/>
          </a:p>
        </p:txBody>
      </p:sp>
      <p:sp>
        <p:nvSpPr>
          <p:cNvPr id="109" name="Google Shape;109;p45"/>
          <p:cNvSpPr txBox="1">
            <a:spLocks noGrp="1"/>
          </p:cNvSpPr>
          <p:nvPr>
            <p:ph type="body" idx="2"/>
          </p:nvPr>
        </p:nvSpPr>
        <p:spPr>
          <a:xfrm>
            <a:off x="1128502" y="1438041"/>
            <a:ext cx="3443499" cy="2558653"/>
          </a:xfrm>
          <a:prstGeom prst="rect">
            <a:avLst/>
          </a:prstGeom>
          <a:noFill/>
          <a:ln>
            <a:noFill/>
          </a:ln>
        </p:spPr>
        <p:txBody>
          <a:bodyPr spcFirstLastPara="1" wrap="square" lIns="0" tIns="0" rIns="0" bIns="0" anchor="t" anchorCtr="0">
            <a:normAutofit/>
          </a:bodyPr>
          <a:lstStyle>
            <a:lvl1pPr marL="457200" marR="0" lvl="0" indent="-314325" algn="l">
              <a:lnSpc>
                <a:spcPct val="100000"/>
              </a:lnSpc>
              <a:spcBef>
                <a:spcPts val="0"/>
              </a:spcBef>
              <a:spcAft>
                <a:spcPts val="0"/>
              </a:spcAft>
              <a:buClr>
                <a:schemeClr val="dk1"/>
              </a:buClr>
              <a:buSzPts val="1350"/>
              <a:buFont typeface="Noto Sans Symbols"/>
              <a:buChar char="▪"/>
              <a:defRPr sz="1350" b="0" i="0">
                <a:solidFill>
                  <a:schemeClr val="dk1"/>
                </a:solidFill>
                <a:latin typeface="Calibri"/>
                <a:ea typeface="Calibri"/>
                <a:cs typeface="Calibri"/>
                <a:sym typeface="Calibri"/>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110" name="Google Shape;110;p45" descr="Picture or Chart"/>
          <p:cNvSpPr txBox="1">
            <a:spLocks noGrp="1"/>
          </p:cNvSpPr>
          <p:nvPr>
            <p:ph type="body" idx="3"/>
          </p:nvPr>
        </p:nvSpPr>
        <p:spPr>
          <a:xfrm>
            <a:off x="4765676" y="1440657"/>
            <a:ext cx="3965575" cy="2237185"/>
          </a:xfrm>
          <a:prstGeom prst="rect">
            <a:avLst/>
          </a:prstGeom>
          <a:noFill/>
          <a:ln>
            <a:noFill/>
          </a:ln>
        </p:spPr>
        <p:txBody>
          <a:bodyPr spcFirstLastPara="1" wrap="square" lIns="0" tIns="0" rIns="0" bIns="0" anchor="ctr" anchorCtr="0">
            <a:normAutofit/>
          </a:bodyPr>
          <a:lstStyle>
            <a:lvl1pPr marL="457200" lvl="0" indent="-314325" algn="ctr">
              <a:lnSpc>
                <a:spcPct val="100000"/>
              </a:lnSpc>
              <a:spcBef>
                <a:spcPts val="750"/>
              </a:spcBef>
              <a:spcAft>
                <a:spcPts val="0"/>
              </a:spcAft>
              <a:buSzPts val="1350"/>
              <a:buChar char="•"/>
              <a:defRPr b="0" i="0">
                <a:solidFill>
                  <a:schemeClr val="dk1"/>
                </a:solidFill>
                <a:latin typeface="Calibri"/>
                <a:ea typeface="Calibri"/>
                <a:cs typeface="Calibri"/>
                <a:sym typeface="Calibri"/>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228600" algn="ctr">
              <a:lnSpc>
                <a:spcPct val="100000"/>
              </a:lnSpc>
              <a:spcBef>
                <a:spcPts val="750"/>
              </a:spcBef>
              <a:spcAft>
                <a:spcPts val="0"/>
              </a:spcAft>
              <a:buSzPts val="1200"/>
              <a:buNone/>
              <a:defRPr>
                <a:solidFill>
                  <a:schemeClr val="dk1"/>
                </a:solidFill>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cxnSp>
        <p:nvCxnSpPr>
          <p:cNvPr id="111" name="Google Shape;111;p45"/>
          <p:cNvCxnSpPr/>
          <p:nvPr/>
        </p:nvCxnSpPr>
        <p:spPr>
          <a:xfrm>
            <a:off x="8400500" y="4702926"/>
            <a:ext cx="0" cy="120015"/>
          </a:xfrm>
          <a:prstGeom prst="straightConnector1">
            <a:avLst/>
          </a:prstGeom>
          <a:noFill/>
          <a:ln w="9525" cap="flat" cmpd="sng">
            <a:solidFill>
              <a:schemeClr val="dk1"/>
            </a:solidFill>
            <a:prstDash val="solid"/>
            <a:round/>
            <a:headEnd type="none" w="sm" len="sm"/>
            <a:tailEnd type="none" w="sm" len="sm"/>
          </a:ln>
        </p:spPr>
      </p:cxnSp>
      <p:sp>
        <p:nvSpPr>
          <p:cNvPr id="112" name="Google Shape;112;p45"/>
          <p:cNvSpPr>
            <a:spLocks noGrp="1"/>
          </p:cNvSpPr>
          <p:nvPr>
            <p:ph type="sldNum" idx="12"/>
          </p:nvPr>
        </p:nvSpPr>
        <p:spPr>
          <a:xfrm>
            <a:off x="8413374" y="4635961"/>
            <a:ext cx="365760" cy="27432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sz="750" b="1" i="0">
                <a:solidFill>
                  <a:schemeClr val="dk1"/>
                </a:solidFill>
                <a:latin typeface="Calibri"/>
                <a:ea typeface="Calibri"/>
                <a:cs typeface="Calibri"/>
                <a:sym typeface="Calibri"/>
              </a:defRPr>
            </a:lvl1pPr>
            <a:lvl2pPr marL="0" lvl="1" indent="0" algn="ctr">
              <a:spcBef>
                <a:spcPts val="0"/>
              </a:spcBef>
              <a:buNone/>
              <a:defRPr sz="750" b="1" i="0">
                <a:solidFill>
                  <a:schemeClr val="dk1"/>
                </a:solidFill>
                <a:latin typeface="Calibri"/>
                <a:ea typeface="Calibri"/>
                <a:cs typeface="Calibri"/>
                <a:sym typeface="Calibri"/>
              </a:defRPr>
            </a:lvl2pPr>
            <a:lvl3pPr marL="0" lvl="2" indent="0" algn="ctr">
              <a:spcBef>
                <a:spcPts val="0"/>
              </a:spcBef>
              <a:buNone/>
              <a:defRPr sz="750" b="1" i="0">
                <a:solidFill>
                  <a:schemeClr val="dk1"/>
                </a:solidFill>
                <a:latin typeface="Calibri"/>
                <a:ea typeface="Calibri"/>
                <a:cs typeface="Calibri"/>
                <a:sym typeface="Calibri"/>
              </a:defRPr>
            </a:lvl3pPr>
            <a:lvl4pPr marL="0" lvl="3" indent="0" algn="ctr">
              <a:spcBef>
                <a:spcPts val="0"/>
              </a:spcBef>
              <a:buNone/>
              <a:defRPr sz="750" b="1" i="0">
                <a:solidFill>
                  <a:schemeClr val="dk1"/>
                </a:solidFill>
                <a:latin typeface="Calibri"/>
                <a:ea typeface="Calibri"/>
                <a:cs typeface="Calibri"/>
                <a:sym typeface="Calibri"/>
              </a:defRPr>
            </a:lvl4pPr>
            <a:lvl5pPr marL="0" lvl="4" indent="0" algn="ctr">
              <a:spcBef>
                <a:spcPts val="0"/>
              </a:spcBef>
              <a:buNone/>
              <a:defRPr sz="750" b="1" i="0">
                <a:solidFill>
                  <a:schemeClr val="dk1"/>
                </a:solidFill>
                <a:latin typeface="Calibri"/>
                <a:ea typeface="Calibri"/>
                <a:cs typeface="Calibri"/>
                <a:sym typeface="Calibri"/>
              </a:defRPr>
            </a:lvl5pPr>
            <a:lvl6pPr marL="0" lvl="5" indent="0" algn="ctr">
              <a:spcBef>
                <a:spcPts val="0"/>
              </a:spcBef>
              <a:buNone/>
              <a:defRPr sz="750" b="1" i="0">
                <a:solidFill>
                  <a:schemeClr val="dk1"/>
                </a:solidFill>
                <a:latin typeface="Calibri"/>
                <a:ea typeface="Calibri"/>
                <a:cs typeface="Calibri"/>
                <a:sym typeface="Calibri"/>
              </a:defRPr>
            </a:lvl6pPr>
            <a:lvl7pPr marL="0" lvl="6" indent="0" algn="ctr">
              <a:spcBef>
                <a:spcPts val="0"/>
              </a:spcBef>
              <a:buNone/>
              <a:defRPr sz="750" b="1" i="0">
                <a:solidFill>
                  <a:schemeClr val="dk1"/>
                </a:solidFill>
                <a:latin typeface="Calibri"/>
                <a:ea typeface="Calibri"/>
                <a:cs typeface="Calibri"/>
                <a:sym typeface="Calibri"/>
              </a:defRPr>
            </a:lvl7pPr>
            <a:lvl8pPr marL="0" lvl="7" indent="0" algn="ctr">
              <a:spcBef>
                <a:spcPts val="0"/>
              </a:spcBef>
              <a:buNone/>
              <a:defRPr sz="750" b="1" i="0">
                <a:solidFill>
                  <a:schemeClr val="dk1"/>
                </a:solidFill>
                <a:latin typeface="Calibri"/>
                <a:ea typeface="Calibri"/>
                <a:cs typeface="Calibri"/>
                <a:sym typeface="Calibri"/>
              </a:defRPr>
            </a:lvl8pPr>
            <a:lvl9pPr marL="0" lvl="8" indent="0" algn="ctr">
              <a:spcBef>
                <a:spcPts val="0"/>
              </a:spcBef>
              <a:buNone/>
              <a:defRPr sz="750" b="1" i="0">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 - Picture">
  <p:cSld name="Content Slide - Picture">
    <p:bg>
      <p:bgPr>
        <a:solidFill>
          <a:schemeClr val="accent4"/>
        </a:solidFill>
        <a:effectLst/>
      </p:bgPr>
    </p:bg>
    <p:spTree>
      <p:nvGrpSpPr>
        <p:cNvPr id="1" name="Shape 113"/>
        <p:cNvGrpSpPr/>
        <p:nvPr/>
      </p:nvGrpSpPr>
      <p:grpSpPr>
        <a:xfrm>
          <a:off x="0" y="0"/>
          <a:ext cx="0" cy="0"/>
          <a:chOff x="0" y="0"/>
          <a:chExt cx="0" cy="0"/>
        </a:xfrm>
      </p:grpSpPr>
      <p:sp>
        <p:nvSpPr>
          <p:cNvPr id="114" name="Google Shape;114;p46" descr="Description of Picture"/>
          <p:cNvSpPr>
            <a:spLocks noGrp="1"/>
          </p:cNvSpPr>
          <p:nvPr>
            <p:ph type="pic" idx="2"/>
          </p:nvPr>
        </p:nvSpPr>
        <p:spPr>
          <a:xfrm>
            <a:off x="0" y="0"/>
            <a:ext cx="9144000" cy="5143500"/>
          </a:xfrm>
          <a:prstGeom prst="rect">
            <a:avLst/>
          </a:prstGeom>
          <a:noFill/>
          <a:ln>
            <a:noFill/>
          </a:ln>
        </p:spPr>
      </p:sp>
      <p:sp>
        <p:nvSpPr>
          <p:cNvPr id="115" name="Google Shape;115;p46"/>
          <p:cNvSpPr txBox="1">
            <a:spLocks noGrp="1"/>
          </p:cNvSpPr>
          <p:nvPr>
            <p:ph type="ctrTitle"/>
          </p:nvPr>
        </p:nvSpPr>
        <p:spPr>
          <a:xfrm>
            <a:off x="381000" y="228600"/>
            <a:ext cx="2879168" cy="560923"/>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1"/>
              </a:buClr>
              <a:buSzPts val="1350"/>
              <a:buFont typeface="Calibri"/>
              <a:buNone/>
              <a:defRPr sz="1350" b="1" i="0" cap="none">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6" name="Google Shape;116;p46"/>
          <p:cNvPicPr preferRelativeResize="0"/>
          <p:nvPr/>
        </p:nvPicPr>
        <p:blipFill rotWithShape="1">
          <a:blip r:embed="rId2">
            <a:alphaModFix/>
          </a:blip>
          <a:srcRect/>
          <a:stretch/>
        </p:blipFill>
        <p:spPr>
          <a:xfrm>
            <a:off x="7366000" y="0"/>
            <a:ext cx="1778000" cy="5143500"/>
          </a:xfrm>
          <a:prstGeom prst="rect">
            <a:avLst/>
          </a:prstGeom>
          <a:noFill/>
          <a:ln>
            <a:noFill/>
          </a:ln>
        </p:spPr>
      </p:pic>
      <p:cxnSp>
        <p:nvCxnSpPr>
          <p:cNvPr id="117" name="Google Shape;117;p46"/>
          <p:cNvCxnSpPr/>
          <p:nvPr/>
        </p:nvCxnSpPr>
        <p:spPr>
          <a:xfrm>
            <a:off x="8400500" y="4702926"/>
            <a:ext cx="0" cy="120015"/>
          </a:xfrm>
          <a:prstGeom prst="straightConnector1">
            <a:avLst/>
          </a:prstGeom>
          <a:noFill/>
          <a:ln w="9525" cap="flat" cmpd="sng">
            <a:solidFill>
              <a:schemeClr val="accent4"/>
            </a:solidFill>
            <a:prstDash val="solid"/>
            <a:round/>
            <a:headEnd type="none" w="sm" len="sm"/>
            <a:tailEnd type="none" w="sm" len="sm"/>
          </a:ln>
        </p:spPr>
      </p:cxnSp>
      <p:sp>
        <p:nvSpPr>
          <p:cNvPr id="118" name="Google Shape;118;p46"/>
          <p:cNvSpPr>
            <a:spLocks noGrp="1"/>
          </p:cNvSpPr>
          <p:nvPr>
            <p:ph type="sldNum" idx="12"/>
          </p:nvPr>
        </p:nvSpPr>
        <p:spPr>
          <a:xfrm>
            <a:off x="8413374" y="4635961"/>
            <a:ext cx="365760" cy="27432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sz="750" b="1" i="0">
                <a:solidFill>
                  <a:schemeClr val="accent4"/>
                </a:solidFill>
                <a:latin typeface="Calibri"/>
                <a:ea typeface="Calibri"/>
                <a:cs typeface="Calibri"/>
                <a:sym typeface="Calibri"/>
              </a:defRPr>
            </a:lvl1pPr>
            <a:lvl2pPr marL="0" lvl="1" indent="0" algn="ctr">
              <a:spcBef>
                <a:spcPts val="0"/>
              </a:spcBef>
              <a:buNone/>
              <a:defRPr sz="750" b="1" i="0">
                <a:solidFill>
                  <a:schemeClr val="accent4"/>
                </a:solidFill>
                <a:latin typeface="Calibri"/>
                <a:ea typeface="Calibri"/>
                <a:cs typeface="Calibri"/>
                <a:sym typeface="Calibri"/>
              </a:defRPr>
            </a:lvl2pPr>
            <a:lvl3pPr marL="0" lvl="2" indent="0" algn="ctr">
              <a:spcBef>
                <a:spcPts val="0"/>
              </a:spcBef>
              <a:buNone/>
              <a:defRPr sz="750" b="1" i="0">
                <a:solidFill>
                  <a:schemeClr val="accent4"/>
                </a:solidFill>
                <a:latin typeface="Calibri"/>
                <a:ea typeface="Calibri"/>
                <a:cs typeface="Calibri"/>
                <a:sym typeface="Calibri"/>
              </a:defRPr>
            </a:lvl3pPr>
            <a:lvl4pPr marL="0" lvl="3" indent="0" algn="ctr">
              <a:spcBef>
                <a:spcPts val="0"/>
              </a:spcBef>
              <a:buNone/>
              <a:defRPr sz="750" b="1" i="0">
                <a:solidFill>
                  <a:schemeClr val="accent4"/>
                </a:solidFill>
                <a:latin typeface="Calibri"/>
                <a:ea typeface="Calibri"/>
                <a:cs typeface="Calibri"/>
                <a:sym typeface="Calibri"/>
              </a:defRPr>
            </a:lvl4pPr>
            <a:lvl5pPr marL="0" lvl="4" indent="0" algn="ctr">
              <a:spcBef>
                <a:spcPts val="0"/>
              </a:spcBef>
              <a:buNone/>
              <a:defRPr sz="750" b="1" i="0">
                <a:solidFill>
                  <a:schemeClr val="accent4"/>
                </a:solidFill>
                <a:latin typeface="Calibri"/>
                <a:ea typeface="Calibri"/>
                <a:cs typeface="Calibri"/>
                <a:sym typeface="Calibri"/>
              </a:defRPr>
            </a:lvl5pPr>
            <a:lvl6pPr marL="0" lvl="5" indent="0" algn="ctr">
              <a:spcBef>
                <a:spcPts val="0"/>
              </a:spcBef>
              <a:buNone/>
              <a:defRPr sz="750" b="1" i="0">
                <a:solidFill>
                  <a:schemeClr val="accent4"/>
                </a:solidFill>
                <a:latin typeface="Calibri"/>
                <a:ea typeface="Calibri"/>
                <a:cs typeface="Calibri"/>
                <a:sym typeface="Calibri"/>
              </a:defRPr>
            </a:lvl6pPr>
            <a:lvl7pPr marL="0" lvl="6" indent="0" algn="ctr">
              <a:spcBef>
                <a:spcPts val="0"/>
              </a:spcBef>
              <a:buNone/>
              <a:defRPr sz="750" b="1" i="0">
                <a:solidFill>
                  <a:schemeClr val="accent4"/>
                </a:solidFill>
                <a:latin typeface="Calibri"/>
                <a:ea typeface="Calibri"/>
                <a:cs typeface="Calibri"/>
                <a:sym typeface="Calibri"/>
              </a:defRPr>
            </a:lvl7pPr>
            <a:lvl8pPr marL="0" lvl="7" indent="0" algn="ctr">
              <a:spcBef>
                <a:spcPts val="0"/>
              </a:spcBef>
              <a:buNone/>
              <a:defRPr sz="750" b="1" i="0">
                <a:solidFill>
                  <a:schemeClr val="accent4"/>
                </a:solidFill>
                <a:latin typeface="Calibri"/>
                <a:ea typeface="Calibri"/>
                <a:cs typeface="Calibri"/>
                <a:sym typeface="Calibri"/>
              </a:defRPr>
            </a:lvl8pPr>
            <a:lvl9pPr marL="0" lvl="8" indent="0" algn="ctr">
              <a:spcBef>
                <a:spcPts val="0"/>
              </a:spcBef>
              <a:buNone/>
              <a:defRPr sz="750" b="1" i="0">
                <a:solidFill>
                  <a:schemeClr val="accent4"/>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2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 Fact/Highlight">
  <p:cSld name="Content Slide - Fact/Highlight">
    <p:bg>
      <p:bgPr>
        <a:solidFill>
          <a:schemeClr val="accent2"/>
        </a:solidFill>
        <a:effectLst/>
      </p:bgPr>
    </p:bg>
    <p:spTree>
      <p:nvGrpSpPr>
        <p:cNvPr id="1" name="Shape 119"/>
        <p:cNvGrpSpPr/>
        <p:nvPr/>
      </p:nvGrpSpPr>
      <p:grpSpPr>
        <a:xfrm>
          <a:off x="0" y="0"/>
          <a:ext cx="0" cy="0"/>
          <a:chOff x="0" y="0"/>
          <a:chExt cx="0" cy="0"/>
        </a:xfrm>
      </p:grpSpPr>
      <p:sp>
        <p:nvSpPr>
          <p:cNvPr id="120" name="Google Shape;120;p47"/>
          <p:cNvSpPr/>
          <p:nvPr/>
        </p:nvSpPr>
        <p:spPr>
          <a:xfrm>
            <a:off x="1" y="0"/>
            <a:ext cx="9143999" cy="513915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21" name="Google Shape;121;p47"/>
          <p:cNvSpPr txBox="1">
            <a:spLocks noGrp="1"/>
          </p:cNvSpPr>
          <p:nvPr>
            <p:ph type="ctrTitle"/>
          </p:nvPr>
        </p:nvSpPr>
        <p:spPr>
          <a:xfrm>
            <a:off x="2170159" y="1099925"/>
            <a:ext cx="4814498" cy="90823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chemeClr val="accent2"/>
              </a:buClr>
              <a:buSzPts val="6450"/>
              <a:buFont typeface="Calibri"/>
              <a:buNone/>
              <a:defRPr sz="6450" b="0" i="0" cap="none">
                <a:solidFill>
                  <a:schemeClr val="accent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47"/>
          <p:cNvSpPr/>
          <p:nvPr/>
        </p:nvSpPr>
        <p:spPr>
          <a:xfrm>
            <a:off x="1986208" y="2058316"/>
            <a:ext cx="5179092" cy="330743"/>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23" name="Google Shape;123;p47"/>
          <p:cNvSpPr txBox="1">
            <a:spLocks noGrp="1"/>
          </p:cNvSpPr>
          <p:nvPr>
            <p:ph type="subTitle" idx="1"/>
          </p:nvPr>
        </p:nvSpPr>
        <p:spPr>
          <a:xfrm>
            <a:off x="1986208" y="2029856"/>
            <a:ext cx="5171597" cy="415499"/>
          </a:xfrm>
          <a:prstGeom prst="rect">
            <a:avLst/>
          </a:prstGeom>
          <a:noFill/>
          <a:ln>
            <a:noFill/>
          </a:ln>
        </p:spPr>
        <p:txBody>
          <a:bodyPr spcFirstLastPara="1" wrap="square" lIns="0" tIns="0" rIns="0" bIns="0" anchor="t" anchorCtr="0">
            <a:spAutoFit/>
          </a:bodyPr>
          <a:lstStyle>
            <a:lvl1pPr lvl="0" algn="ctr">
              <a:lnSpc>
                <a:spcPct val="100000"/>
              </a:lnSpc>
              <a:spcBef>
                <a:spcPts val="750"/>
              </a:spcBef>
              <a:spcAft>
                <a:spcPts val="0"/>
              </a:spcAft>
              <a:buSzPts val="2700"/>
              <a:buNone/>
              <a:defRPr sz="2700" b="1" i="0">
                <a:solidFill>
                  <a:schemeClr val="accent4"/>
                </a:solidFill>
                <a:latin typeface="Calibri"/>
                <a:ea typeface="Calibri"/>
                <a:cs typeface="Calibri"/>
                <a:sym typeface="Calibri"/>
              </a:defRPr>
            </a:lvl1pPr>
            <a:lvl2pPr lvl="1" algn="ctr">
              <a:lnSpc>
                <a:spcPct val="100000"/>
              </a:lnSpc>
              <a:spcBef>
                <a:spcPts val="750"/>
              </a:spcBef>
              <a:spcAft>
                <a:spcPts val="0"/>
              </a:spcAft>
              <a:buSzPts val="1425"/>
              <a:buNone/>
              <a:defRPr sz="1425"/>
            </a:lvl2pPr>
            <a:lvl3pPr lvl="2" algn="ctr">
              <a:lnSpc>
                <a:spcPct val="100000"/>
              </a:lnSpc>
              <a:spcBef>
                <a:spcPts val="750"/>
              </a:spcBef>
              <a:spcAft>
                <a:spcPts val="0"/>
              </a:spcAft>
              <a:buSzPts val="1350"/>
              <a:buNone/>
              <a:defRPr sz="1350"/>
            </a:lvl3pPr>
            <a:lvl4pPr lvl="3" algn="ctr">
              <a:lnSpc>
                <a:spcPct val="100000"/>
              </a:lnSpc>
              <a:spcBef>
                <a:spcPts val="750"/>
              </a:spcBef>
              <a:spcAft>
                <a:spcPts val="0"/>
              </a:spcAft>
              <a:buSzPts val="1200"/>
              <a:buNone/>
              <a:defRPr sz="1200"/>
            </a:lvl4pPr>
            <a:lvl5pPr lvl="4" algn="ctr">
              <a:lnSpc>
                <a:spcPct val="100000"/>
              </a:lnSpc>
              <a:spcBef>
                <a:spcPts val="750"/>
              </a:spcBef>
              <a:spcAft>
                <a:spcPts val="0"/>
              </a:spcAft>
              <a:buSzPts val="1200"/>
              <a:buNone/>
              <a:defRPr sz="1200"/>
            </a:lvl5pPr>
            <a:lvl6pPr lvl="5" algn="ctr">
              <a:lnSpc>
                <a:spcPct val="100000"/>
              </a:lnSpc>
              <a:spcBef>
                <a:spcPts val="750"/>
              </a:spcBef>
              <a:spcAft>
                <a:spcPts val="0"/>
              </a:spcAft>
              <a:buSzPts val="1200"/>
              <a:buNone/>
              <a:defRPr sz="1200"/>
            </a:lvl6pPr>
            <a:lvl7pPr lvl="6" algn="ctr">
              <a:lnSpc>
                <a:spcPct val="100000"/>
              </a:lnSpc>
              <a:spcBef>
                <a:spcPts val="750"/>
              </a:spcBef>
              <a:spcAft>
                <a:spcPts val="0"/>
              </a:spcAft>
              <a:buSzPts val="1200"/>
              <a:buNone/>
              <a:defRPr sz="1200"/>
            </a:lvl7pPr>
            <a:lvl8pPr lvl="7" algn="ctr">
              <a:lnSpc>
                <a:spcPct val="100000"/>
              </a:lnSpc>
              <a:spcBef>
                <a:spcPts val="750"/>
              </a:spcBef>
              <a:spcAft>
                <a:spcPts val="0"/>
              </a:spcAft>
              <a:buSzPts val="1200"/>
              <a:buNone/>
              <a:defRPr sz="1200"/>
            </a:lvl8pPr>
            <a:lvl9pPr lvl="8" algn="ctr">
              <a:lnSpc>
                <a:spcPct val="100000"/>
              </a:lnSpc>
              <a:spcBef>
                <a:spcPts val="750"/>
              </a:spcBef>
              <a:spcAft>
                <a:spcPts val="0"/>
              </a:spcAft>
              <a:buSzPts val="1200"/>
              <a:buNone/>
              <a:defRPr sz="1200"/>
            </a:lvl9pPr>
          </a:lstStyle>
          <a:p>
            <a:endParaRPr/>
          </a:p>
        </p:txBody>
      </p:sp>
      <p:sp>
        <p:nvSpPr>
          <p:cNvPr id="124" name="Google Shape;124;p47"/>
          <p:cNvSpPr txBox="1">
            <a:spLocks noGrp="1"/>
          </p:cNvSpPr>
          <p:nvPr>
            <p:ph type="body" idx="2"/>
          </p:nvPr>
        </p:nvSpPr>
        <p:spPr>
          <a:xfrm>
            <a:off x="2156451" y="2655264"/>
            <a:ext cx="5008850" cy="842058"/>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800"/>
              <a:buFont typeface="Calibri"/>
              <a:buNone/>
              <a:defRPr sz="1800" b="0" i="0">
                <a:solidFill>
                  <a:schemeClr val="dk1"/>
                </a:solidFill>
                <a:latin typeface="Calibri"/>
                <a:ea typeface="Calibri"/>
                <a:cs typeface="Calibri"/>
                <a:sym typeface="Calibri"/>
              </a:defRPr>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pic>
        <p:nvPicPr>
          <p:cNvPr id="125" name="Google Shape;125;p47"/>
          <p:cNvPicPr preferRelativeResize="0"/>
          <p:nvPr/>
        </p:nvPicPr>
        <p:blipFill rotWithShape="1">
          <a:blip r:embed="rId2">
            <a:alphaModFix/>
          </a:blip>
          <a:srcRect/>
          <a:stretch/>
        </p:blipFill>
        <p:spPr>
          <a:xfrm>
            <a:off x="7366000" y="0"/>
            <a:ext cx="1778000" cy="5143500"/>
          </a:xfrm>
          <a:prstGeom prst="rect">
            <a:avLst/>
          </a:prstGeom>
          <a:noFill/>
          <a:ln>
            <a:noFill/>
          </a:ln>
        </p:spPr>
      </p:pic>
      <p:cxnSp>
        <p:nvCxnSpPr>
          <p:cNvPr id="126" name="Google Shape;126;p47"/>
          <p:cNvCxnSpPr/>
          <p:nvPr/>
        </p:nvCxnSpPr>
        <p:spPr>
          <a:xfrm>
            <a:off x="8400500" y="4702926"/>
            <a:ext cx="0" cy="120015"/>
          </a:xfrm>
          <a:prstGeom prst="straightConnector1">
            <a:avLst/>
          </a:prstGeom>
          <a:noFill/>
          <a:ln w="9525" cap="flat" cmpd="sng">
            <a:solidFill>
              <a:schemeClr val="accent4"/>
            </a:solidFill>
            <a:prstDash val="solid"/>
            <a:round/>
            <a:headEnd type="none" w="sm" len="sm"/>
            <a:tailEnd type="none" w="sm" len="sm"/>
          </a:ln>
        </p:spPr>
      </p:cxnSp>
      <p:sp>
        <p:nvSpPr>
          <p:cNvPr id="127" name="Google Shape;127;p47"/>
          <p:cNvSpPr>
            <a:spLocks noGrp="1"/>
          </p:cNvSpPr>
          <p:nvPr>
            <p:ph type="sldNum" idx="12"/>
          </p:nvPr>
        </p:nvSpPr>
        <p:spPr>
          <a:xfrm>
            <a:off x="8413374" y="4635961"/>
            <a:ext cx="365760" cy="27432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sz="750" b="1" i="0">
                <a:solidFill>
                  <a:schemeClr val="accent4"/>
                </a:solidFill>
                <a:latin typeface="Calibri"/>
                <a:ea typeface="Calibri"/>
                <a:cs typeface="Calibri"/>
                <a:sym typeface="Calibri"/>
              </a:defRPr>
            </a:lvl1pPr>
            <a:lvl2pPr marL="0" lvl="1" indent="0" algn="ctr">
              <a:spcBef>
                <a:spcPts val="0"/>
              </a:spcBef>
              <a:buNone/>
              <a:defRPr sz="750" b="1" i="0">
                <a:solidFill>
                  <a:schemeClr val="accent4"/>
                </a:solidFill>
                <a:latin typeface="Calibri"/>
                <a:ea typeface="Calibri"/>
                <a:cs typeface="Calibri"/>
                <a:sym typeface="Calibri"/>
              </a:defRPr>
            </a:lvl2pPr>
            <a:lvl3pPr marL="0" lvl="2" indent="0" algn="ctr">
              <a:spcBef>
                <a:spcPts val="0"/>
              </a:spcBef>
              <a:buNone/>
              <a:defRPr sz="750" b="1" i="0">
                <a:solidFill>
                  <a:schemeClr val="accent4"/>
                </a:solidFill>
                <a:latin typeface="Calibri"/>
                <a:ea typeface="Calibri"/>
                <a:cs typeface="Calibri"/>
                <a:sym typeface="Calibri"/>
              </a:defRPr>
            </a:lvl3pPr>
            <a:lvl4pPr marL="0" lvl="3" indent="0" algn="ctr">
              <a:spcBef>
                <a:spcPts val="0"/>
              </a:spcBef>
              <a:buNone/>
              <a:defRPr sz="750" b="1" i="0">
                <a:solidFill>
                  <a:schemeClr val="accent4"/>
                </a:solidFill>
                <a:latin typeface="Calibri"/>
                <a:ea typeface="Calibri"/>
                <a:cs typeface="Calibri"/>
                <a:sym typeface="Calibri"/>
              </a:defRPr>
            </a:lvl4pPr>
            <a:lvl5pPr marL="0" lvl="4" indent="0" algn="ctr">
              <a:spcBef>
                <a:spcPts val="0"/>
              </a:spcBef>
              <a:buNone/>
              <a:defRPr sz="750" b="1" i="0">
                <a:solidFill>
                  <a:schemeClr val="accent4"/>
                </a:solidFill>
                <a:latin typeface="Calibri"/>
                <a:ea typeface="Calibri"/>
                <a:cs typeface="Calibri"/>
                <a:sym typeface="Calibri"/>
              </a:defRPr>
            </a:lvl5pPr>
            <a:lvl6pPr marL="0" lvl="5" indent="0" algn="ctr">
              <a:spcBef>
                <a:spcPts val="0"/>
              </a:spcBef>
              <a:buNone/>
              <a:defRPr sz="750" b="1" i="0">
                <a:solidFill>
                  <a:schemeClr val="accent4"/>
                </a:solidFill>
                <a:latin typeface="Calibri"/>
                <a:ea typeface="Calibri"/>
                <a:cs typeface="Calibri"/>
                <a:sym typeface="Calibri"/>
              </a:defRPr>
            </a:lvl6pPr>
            <a:lvl7pPr marL="0" lvl="6" indent="0" algn="ctr">
              <a:spcBef>
                <a:spcPts val="0"/>
              </a:spcBef>
              <a:buNone/>
              <a:defRPr sz="750" b="1" i="0">
                <a:solidFill>
                  <a:schemeClr val="accent4"/>
                </a:solidFill>
                <a:latin typeface="Calibri"/>
                <a:ea typeface="Calibri"/>
                <a:cs typeface="Calibri"/>
                <a:sym typeface="Calibri"/>
              </a:defRPr>
            </a:lvl7pPr>
            <a:lvl8pPr marL="0" lvl="7" indent="0" algn="ctr">
              <a:spcBef>
                <a:spcPts val="0"/>
              </a:spcBef>
              <a:buNone/>
              <a:defRPr sz="750" b="1" i="0">
                <a:solidFill>
                  <a:schemeClr val="accent4"/>
                </a:solidFill>
                <a:latin typeface="Calibri"/>
                <a:ea typeface="Calibri"/>
                <a:cs typeface="Calibri"/>
                <a:sym typeface="Calibri"/>
              </a:defRPr>
            </a:lvl8pPr>
            <a:lvl9pPr marL="0" lvl="8" indent="0" algn="ctr">
              <a:spcBef>
                <a:spcPts val="0"/>
              </a:spcBef>
              <a:buNone/>
              <a:defRPr sz="750" b="1" i="0">
                <a:solidFill>
                  <a:schemeClr val="accent4"/>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orient="horz" pos="756">
          <p15:clr>
            <a:srgbClr val="FBAE40"/>
          </p15:clr>
        </p15:guide>
        <p15:guide id="8" orient="horz" pos="11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 simple">
  <p:cSld name="Title slide - simple">
    <p:spTree>
      <p:nvGrpSpPr>
        <p:cNvPr id="1" name="Shape 133"/>
        <p:cNvGrpSpPr/>
        <p:nvPr/>
      </p:nvGrpSpPr>
      <p:grpSpPr>
        <a:xfrm>
          <a:off x="0" y="0"/>
          <a:ext cx="0" cy="0"/>
          <a:chOff x="0" y="0"/>
          <a:chExt cx="0" cy="0"/>
        </a:xfrm>
      </p:grpSpPr>
      <p:sp>
        <p:nvSpPr>
          <p:cNvPr id="134" name="Google Shape;134;g5505122360270894_188"/>
          <p:cNvSpPr txBox="1">
            <a:spLocks noGrp="1"/>
          </p:cNvSpPr>
          <p:nvPr>
            <p:ph type="subTitle" idx="1"/>
          </p:nvPr>
        </p:nvSpPr>
        <p:spPr>
          <a:xfrm>
            <a:off x="1308100" y="2426494"/>
            <a:ext cx="6400800" cy="14109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1000"/>
              </a:spcBef>
              <a:spcAft>
                <a:spcPts val="0"/>
              </a:spcAft>
              <a:buSzPts val="1800"/>
              <a:buFont typeface="Times"/>
              <a:buNone/>
              <a:defRPr>
                <a:solidFill>
                  <a:srgbClr val="000000"/>
                </a:solidFill>
                <a:latin typeface="Calibri"/>
                <a:ea typeface="Calibri"/>
                <a:cs typeface="Calibri"/>
                <a:sym typeface="Calibri"/>
              </a:defRPr>
            </a:lvl1pPr>
            <a:lvl2pPr lvl="1" algn="l" rtl="0">
              <a:lnSpc>
                <a:spcPct val="100000"/>
              </a:lnSpc>
              <a:spcBef>
                <a:spcPts val="1000"/>
              </a:spcBef>
              <a:spcAft>
                <a:spcPts val="0"/>
              </a:spcAft>
              <a:buSzPts val="1800"/>
              <a:buChar char="•"/>
              <a:defRPr/>
            </a:lvl2pPr>
            <a:lvl3pPr lvl="2" algn="l" rtl="0">
              <a:lnSpc>
                <a:spcPct val="100000"/>
              </a:lnSpc>
              <a:spcBef>
                <a:spcPts val="1000"/>
              </a:spcBef>
              <a:spcAft>
                <a:spcPts val="0"/>
              </a:spcAft>
              <a:buSzPts val="1800"/>
              <a:buChar char="•"/>
              <a:defRPr/>
            </a:lvl3pPr>
            <a:lvl4pPr lvl="3" algn="l" rtl="0">
              <a:lnSpc>
                <a:spcPct val="100000"/>
              </a:lnSpc>
              <a:spcBef>
                <a:spcPts val="1000"/>
              </a:spcBef>
              <a:spcAft>
                <a:spcPts val="0"/>
              </a:spcAft>
              <a:buSzPts val="1800"/>
              <a:buChar char="•"/>
              <a:defRPr/>
            </a:lvl4pPr>
            <a:lvl5pPr lvl="4" algn="l" rtl="0">
              <a:lnSpc>
                <a:spcPct val="100000"/>
              </a:lnSpc>
              <a:spcBef>
                <a:spcPts val="1000"/>
              </a:spcBef>
              <a:spcAft>
                <a:spcPts val="0"/>
              </a:spcAft>
              <a:buSzPts val="1800"/>
              <a:buChar char="•"/>
              <a:defRPr/>
            </a:lvl5pPr>
            <a:lvl6pPr lvl="5" algn="l" rtl="0">
              <a:lnSpc>
                <a:spcPct val="100000"/>
              </a:lnSpc>
              <a:spcBef>
                <a:spcPts val="1000"/>
              </a:spcBef>
              <a:spcAft>
                <a:spcPts val="0"/>
              </a:spcAft>
              <a:buSzPts val="1800"/>
              <a:buChar char="•"/>
              <a:defRPr/>
            </a:lvl6pPr>
            <a:lvl7pPr lvl="6" algn="l" rtl="0">
              <a:lnSpc>
                <a:spcPct val="100000"/>
              </a:lnSpc>
              <a:spcBef>
                <a:spcPts val="1000"/>
              </a:spcBef>
              <a:spcAft>
                <a:spcPts val="0"/>
              </a:spcAft>
              <a:buSzPts val="1800"/>
              <a:buChar char="•"/>
              <a:defRPr/>
            </a:lvl7pPr>
            <a:lvl8pPr lvl="7" algn="l" rtl="0">
              <a:lnSpc>
                <a:spcPct val="100000"/>
              </a:lnSpc>
              <a:spcBef>
                <a:spcPts val="1000"/>
              </a:spcBef>
              <a:spcAft>
                <a:spcPts val="0"/>
              </a:spcAft>
              <a:buSzPts val="1800"/>
              <a:buChar char="•"/>
              <a:defRPr/>
            </a:lvl8pPr>
            <a:lvl9pPr lvl="8" algn="l" rtl="0">
              <a:lnSpc>
                <a:spcPct val="100000"/>
              </a:lnSpc>
              <a:spcBef>
                <a:spcPts val="1000"/>
              </a:spcBef>
              <a:spcAft>
                <a:spcPts val="0"/>
              </a:spcAft>
              <a:buSzPts val="1800"/>
              <a:buChar char="•"/>
              <a:defRPr/>
            </a:lvl9pPr>
          </a:lstStyle>
          <a:p>
            <a:endParaRPr/>
          </a:p>
        </p:txBody>
      </p:sp>
      <p:sp>
        <p:nvSpPr>
          <p:cNvPr id="135" name="Google Shape;135;g5505122360270894_188"/>
          <p:cNvSpPr txBox="1">
            <a:spLocks noGrp="1"/>
          </p:cNvSpPr>
          <p:nvPr>
            <p:ph type="ctrTitle"/>
          </p:nvPr>
        </p:nvSpPr>
        <p:spPr>
          <a:xfrm>
            <a:off x="1127125" y="1558529"/>
            <a:ext cx="7031100" cy="656100"/>
          </a:xfrm>
          <a:prstGeom prst="rect">
            <a:avLst/>
          </a:prstGeom>
          <a:solidFill>
            <a:srgbClr val="FFFFFF"/>
          </a:solidFill>
          <a:ln>
            <a:noFill/>
          </a:ln>
        </p:spPr>
        <p:txBody>
          <a:bodyPr spcFirstLastPara="1" wrap="square" lIns="182875" tIns="182875" rIns="182875" bIns="182875" anchor="ctr" anchorCtr="0">
            <a:normAutofit/>
          </a:bodyPr>
          <a:lstStyle>
            <a:lvl1pPr lvl="0" algn="ctr" rtl="0">
              <a:lnSpc>
                <a:spcPct val="90000"/>
              </a:lnSpc>
              <a:spcBef>
                <a:spcPts val="0"/>
              </a:spcBef>
              <a:spcAft>
                <a:spcPts val="0"/>
              </a:spcAft>
              <a:buClr>
                <a:srgbClr val="000000"/>
              </a:buClr>
              <a:buSzPts val="3600"/>
              <a:buFont typeface="Calibri"/>
              <a:buNone/>
              <a:defRPr sz="3600" cap="none">
                <a:solidFill>
                  <a:srgbClr val="000000"/>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36" name="Google Shape;136;g5505122360270894_188"/>
          <p:cNvCxnSpPr/>
          <p:nvPr/>
        </p:nvCxnSpPr>
        <p:spPr>
          <a:xfrm>
            <a:off x="-16760" y="0"/>
            <a:ext cx="9144000" cy="0"/>
          </a:xfrm>
          <a:prstGeom prst="straightConnector1">
            <a:avLst/>
          </a:prstGeom>
          <a:noFill/>
          <a:ln w="38100" cap="flat" cmpd="sng">
            <a:solidFill>
              <a:schemeClr val="accent1"/>
            </a:solidFill>
            <a:prstDash val="solid"/>
            <a:miter lim="800000"/>
            <a:headEnd type="none" w="sm" len="sm"/>
            <a:tailEnd type="none" w="sm" len="sm"/>
          </a:ln>
        </p:spPr>
      </p:cxnSp>
      <p:cxnSp>
        <p:nvCxnSpPr>
          <p:cNvPr id="137" name="Google Shape;137;g5505122360270894_188"/>
          <p:cNvCxnSpPr/>
          <p:nvPr/>
        </p:nvCxnSpPr>
        <p:spPr>
          <a:xfrm>
            <a:off x="0" y="5143500"/>
            <a:ext cx="9144000" cy="0"/>
          </a:xfrm>
          <a:prstGeom prst="straightConnector1">
            <a:avLst/>
          </a:prstGeom>
          <a:noFill/>
          <a:ln w="38100" cap="flat" cmpd="sng">
            <a:solidFill>
              <a:schemeClr val="accent1"/>
            </a:solidFill>
            <a:prstDash val="solid"/>
            <a:miter lim="800000"/>
            <a:headEnd type="none" w="sm" len="sm"/>
            <a:tailEnd type="none" w="sm" len="sm"/>
          </a:ln>
        </p:spPr>
      </p:cxnSp>
      <p:pic>
        <p:nvPicPr>
          <p:cNvPr id="138" name="Google Shape;138;g5505122360270894_188"/>
          <p:cNvPicPr preferRelativeResize="0"/>
          <p:nvPr/>
        </p:nvPicPr>
        <p:blipFill rotWithShape="1">
          <a:blip r:embed="rId2">
            <a:alphaModFix/>
          </a:blip>
          <a:srcRect/>
          <a:stretch/>
        </p:blipFill>
        <p:spPr>
          <a:xfrm>
            <a:off x="2097131" y="4637174"/>
            <a:ext cx="3818275" cy="406938"/>
          </a:xfrm>
          <a:prstGeom prst="rect">
            <a:avLst/>
          </a:prstGeom>
          <a:noFill/>
          <a:ln>
            <a:noFill/>
          </a:ln>
        </p:spPr>
      </p:pic>
      <p:sp>
        <p:nvSpPr>
          <p:cNvPr id="139" name="Google Shape;139;g5505122360270894_188"/>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140"/>
        <p:cNvGrpSpPr/>
        <p:nvPr/>
      </p:nvGrpSpPr>
      <p:grpSpPr>
        <a:xfrm>
          <a:off x="0" y="0"/>
          <a:ext cx="0" cy="0"/>
          <a:chOff x="0" y="0"/>
          <a:chExt cx="0" cy="0"/>
        </a:xfrm>
      </p:grpSpPr>
      <p:sp>
        <p:nvSpPr>
          <p:cNvPr id="141" name="Google Shape;141;g5505122360270894_195"/>
          <p:cNvSpPr txBox="1">
            <a:spLocks noGrp="1"/>
          </p:cNvSpPr>
          <p:nvPr>
            <p:ph type="body" idx="1"/>
          </p:nvPr>
        </p:nvSpPr>
        <p:spPr>
          <a:xfrm>
            <a:off x="277148" y="978753"/>
            <a:ext cx="8557800" cy="38751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a:lvl1pPr>
            <a:lvl2pPr marL="914400" lvl="1" indent="-330200" algn="l" rtl="0">
              <a:lnSpc>
                <a:spcPct val="100000"/>
              </a:lnSpc>
              <a:spcBef>
                <a:spcPts val="1000"/>
              </a:spcBef>
              <a:spcAft>
                <a:spcPts val="0"/>
              </a:spcAft>
              <a:buSzPts val="1600"/>
              <a:buChar char="•"/>
              <a:defRPr/>
            </a:lvl2pPr>
            <a:lvl3pPr marL="1371600" lvl="2" indent="-330200" algn="l" rtl="0">
              <a:lnSpc>
                <a:spcPct val="100000"/>
              </a:lnSpc>
              <a:spcBef>
                <a:spcPts val="1000"/>
              </a:spcBef>
              <a:spcAft>
                <a:spcPts val="0"/>
              </a:spcAft>
              <a:buSzPts val="16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142" name="Google Shape;142;g5505122360270894_195"/>
          <p:cNvSpPr txBox="1">
            <a:spLocks noGrp="1"/>
          </p:cNvSpPr>
          <p:nvPr>
            <p:ph type="title"/>
          </p:nvPr>
        </p:nvSpPr>
        <p:spPr>
          <a:xfrm>
            <a:off x="277148" y="88821"/>
            <a:ext cx="8043900" cy="478500"/>
          </a:xfrm>
          <a:prstGeom prst="rect">
            <a:avLst/>
          </a:prstGeom>
          <a:noFill/>
          <a:ln>
            <a:noFill/>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2600"/>
              <a:buFont typeface="Calibri"/>
              <a:buNone/>
              <a:defRPr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43" name="Google Shape;143;g5505122360270894_195"/>
          <p:cNvCxnSpPr/>
          <p:nvPr/>
        </p:nvCxnSpPr>
        <p:spPr>
          <a:xfrm>
            <a:off x="277148" y="567452"/>
            <a:ext cx="8557800" cy="0"/>
          </a:xfrm>
          <a:prstGeom prst="straightConnector1">
            <a:avLst/>
          </a:prstGeom>
          <a:noFill/>
          <a:ln w="38100" cap="flat" cmpd="sng">
            <a:solidFill>
              <a:schemeClr val="accent1"/>
            </a:solidFill>
            <a:prstDash val="solid"/>
            <a:miter lim="800000"/>
            <a:headEnd type="none" w="sm" len="sm"/>
            <a:tailEnd type="none" w="sm" len="sm"/>
          </a:ln>
        </p:spPr>
      </p:cxnSp>
      <p:sp>
        <p:nvSpPr>
          <p:cNvPr id="144" name="Google Shape;144;g5505122360270894_195"/>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145"/>
        <p:cNvGrpSpPr/>
        <p:nvPr/>
      </p:nvGrpSpPr>
      <p:grpSpPr>
        <a:xfrm>
          <a:off x="0" y="0"/>
          <a:ext cx="0" cy="0"/>
          <a:chOff x="0" y="0"/>
          <a:chExt cx="0" cy="0"/>
        </a:xfrm>
      </p:grpSpPr>
      <p:sp>
        <p:nvSpPr>
          <p:cNvPr id="146" name="Google Shape;146;g5505122360270894_200"/>
          <p:cNvSpPr txBox="1">
            <a:spLocks noGrp="1"/>
          </p:cNvSpPr>
          <p:nvPr>
            <p:ph type="title"/>
          </p:nvPr>
        </p:nvSpPr>
        <p:spPr>
          <a:xfrm>
            <a:off x="685800" y="2060972"/>
            <a:ext cx="7772400" cy="1021500"/>
          </a:xfrm>
          <a:prstGeom prst="rect">
            <a:avLst/>
          </a:prstGeom>
          <a:solidFill>
            <a:srgbClr val="FFFFFF"/>
          </a:solidFill>
          <a:ln>
            <a:noFill/>
          </a:ln>
        </p:spPr>
        <p:txBody>
          <a:bodyPr spcFirstLastPara="1" wrap="square" lIns="182875" tIns="182875" rIns="182875" bIns="182875" anchor="t" anchorCtr="0">
            <a:normAutofit/>
          </a:bodyPr>
          <a:lstStyle>
            <a:lvl1pPr lvl="0" algn="ctr" rtl="0">
              <a:lnSpc>
                <a:spcPct val="90000"/>
              </a:lnSpc>
              <a:spcBef>
                <a:spcPts val="0"/>
              </a:spcBef>
              <a:spcAft>
                <a:spcPts val="0"/>
              </a:spcAft>
              <a:buClr>
                <a:srgbClr val="262626"/>
              </a:buClr>
              <a:buSzPts val="4000"/>
              <a:buFont typeface="Calibri"/>
              <a:buNone/>
              <a:defRPr sz="4000" b="0"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47" name="Google Shape;147;g5505122360270894_200"/>
          <p:cNvCxnSpPr/>
          <p:nvPr/>
        </p:nvCxnSpPr>
        <p:spPr>
          <a:xfrm>
            <a:off x="-57794" y="0"/>
            <a:ext cx="9259500" cy="0"/>
          </a:xfrm>
          <a:prstGeom prst="straightConnector1">
            <a:avLst/>
          </a:prstGeom>
          <a:noFill/>
          <a:ln w="76200" cap="flat" cmpd="sng">
            <a:solidFill>
              <a:schemeClr val="accent1"/>
            </a:solidFill>
            <a:prstDash val="solid"/>
            <a:miter lim="800000"/>
            <a:headEnd type="none" w="sm" len="sm"/>
            <a:tailEnd type="none" w="sm" len="sm"/>
          </a:ln>
        </p:spPr>
      </p:cxnSp>
      <p:cxnSp>
        <p:nvCxnSpPr>
          <p:cNvPr id="148" name="Google Shape;148;g5505122360270894_200"/>
          <p:cNvCxnSpPr/>
          <p:nvPr/>
        </p:nvCxnSpPr>
        <p:spPr>
          <a:xfrm>
            <a:off x="-78517" y="5143500"/>
            <a:ext cx="9259500" cy="0"/>
          </a:xfrm>
          <a:prstGeom prst="straightConnector1">
            <a:avLst/>
          </a:prstGeom>
          <a:noFill/>
          <a:ln w="76200" cap="flat" cmpd="sng">
            <a:solidFill>
              <a:schemeClr val="accent1"/>
            </a:solidFill>
            <a:prstDash val="solid"/>
            <a:miter lim="800000"/>
            <a:headEnd type="none" w="sm" len="sm"/>
            <a:tailEnd type="none" w="sm" len="sm"/>
          </a:ln>
        </p:spPr>
      </p:cxnSp>
      <p:sp>
        <p:nvSpPr>
          <p:cNvPr id="149" name="Google Shape;149;g5505122360270894_200"/>
          <p:cNvSpPr txBox="1">
            <a:spLocks noGrp="1"/>
          </p:cNvSpPr>
          <p:nvPr>
            <p:ph type="sldNum" idx="12"/>
          </p:nvPr>
        </p:nvSpPr>
        <p:spPr>
          <a:xfrm>
            <a:off x="8556784" y="4749851"/>
            <a:ext cx="548700" cy="393600"/>
          </a:xfrm>
          <a:prstGeom prst="rect">
            <a:avLst/>
          </a:prstGeom>
        </p:spPr>
        <p:txBody>
          <a:bodyPr spcFirstLastPara="1" wrap="square" lIns="18275" tIns="45700" rIns="18275" bIns="45700" anchor="t" anchorCtr="0">
            <a:noAutofit/>
          </a:bodyPr>
          <a:lstStyle>
            <a:lvl1pPr lvl="0" algn="r" rtl="0">
              <a:buNone/>
              <a:defRPr sz="1300">
                <a:solidFill>
                  <a:srgbClr val="262626"/>
                </a:solidFill>
              </a:defRPr>
            </a:lvl1pPr>
            <a:lvl2pPr lvl="1" algn="r" rtl="0">
              <a:buNone/>
              <a:defRPr sz="1300">
                <a:solidFill>
                  <a:srgbClr val="262626"/>
                </a:solidFill>
              </a:defRPr>
            </a:lvl2pPr>
            <a:lvl3pPr lvl="2" algn="r" rtl="0">
              <a:buNone/>
              <a:defRPr sz="1300">
                <a:solidFill>
                  <a:srgbClr val="262626"/>
                </a:solidFill>
              </a:defRPr>
            </a:lvl3pPr>
            <a:lvl4pPr lvl="3" algn="r" rtl="0">
              <a:buNone/>
              <a:defRPr sz="1300">
                <a:solidFill>
                  <a:srgbClr val="262626"/>
                </a:solidFill>
              </a:defRPr>
            </a:lvl4pPr>
            <a:lvl5pPr lvl="4" algn="r" rtl="0">
              <a:buNone/>
              <a:defRPr sz="1300">
                <a:solidFill>
                  <a:srgbClr val="262626"/>
                </a:solidFill>
              </a:defRPr>
            </a:lvl5pPr>
            <a:lvl6pPr lvl="5" algn="r" rtl="0">
              <a:buNone/>
              <a:defRPr sz="1300">
                <a:solidFill>
                  <a:srgbClr val="262626"/>
                </a:solidFill>
              </a:defRPr>
            </a:lvl6pPr>
            <a:lvl7pPr lvl="6" algn="r" rtl="0">
              <a:buNone/>
              <a:defRPr sz="1300">
                <a:solidFill>
                  <a:srgbClr val="262626"/>
                </a:solidFill>
              </a:defRPr>
            </a:lvl7pPr>
            <a:lvl8pPr lvl="7" algn="r" rtl="0">
              <a:buNone/>
              <a:defRPr sz="1300">
                <a:solidFill>
                  <a:srgbClr val="262626"/>
                </a:solidFill>
              </a:defRPr>
            </a:lvl8pPr>
            <a:lvl9pPr lvl="8" algn="r" rtl="0">
              <a:buNone/>
              <a:defRPr sz="1300">
                <a:solidFill>
                  <a:srgbClr val="262626"/>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685800" y="2060973"/>
            <a:ext cx="7772400" cy="1021556"/>
          </a:xfrm>
          <a:prstGeom prst="rect">
            <a:avLst/>
          </a:prstGeom>
          <a:solidFill>
            <a:srgbClr val="FFFFFF"/>
          </a:solidFill>
          <a:ln>
            <a:noFill/>
          </a:ln>
        </p:spPr>
        <p:txBody>
          <a:bodyPr spcFirstLastPara="1" wrap="square" lIns="182875" tIns="182875" rIns="182875" bIns="182875" anchor="t" anchorCtr="0">
            <a:normAutofit/>
          </a:bodyPr>
          <a:lstStyle>
            <a:lvl1pPr lvl="0" algn="ctr">
              <a:lnSpc>
                <a:spcPct val="90000"/>
              </a:lnSpc>
              <a:spcBef>
                <a:spcPts val="0"/>
              </a:spcBef>
              <a:spcAft>
                <a:spcPts val="0"/>
              </a:spcAft>
              <a:buClr>
                <a:srgbClr val="262626"/>
              </a:buClr>
              <a:buSzPts val="3000"/>
              <a:buFont typeface="Calibri"/>
              <a:buNone/>
              <a:defRPr sz="30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3" name="Google Shape;23;p33"/>
          <p:cNvCxnSpPr/>
          <p:nvPr/>
        </p:nvCxnSpPr>
        <p:spPr>
          <a:xfrm>
            <a:off x="-57794" y="0"/>
            <a:ext cx="9259587" cy="0"/>
          </a:xfrm>
          <a:prstGeom prst="straightConnector1">
            <a:avLst/>
          </a:prstGeom>
          <a:noFill/>
          <a:ln w="76200" cap="flat" cmpd="sng">
            <a:solidFill>
              <a:schemeClr val="accent1"/>
            </a:solidFill>
            <a:prstDash val="solid"/>
            <a:miter lim="800000"/>
            <a:headEnd type="none" w="med" len="med"/>
            <a:tailEnd type="none" w="med" len="med"/>
          </a:ln>
        </p:spPr>
      </p:cxnSp>
      <p:cxnSp>
        <p:nvCxnSpPr>
          <p:cNvPr id="24" name="Google Shape;24;p33"/>
          <p:cNvCxnSpPr/>
          <p:nvPr/>
        </p:nvCxnSpPr>
        <p:spPr>
          <a:xfrm>
            <a:off x="-78517" y="5143500"/>
            <a:ext cx="9259587" cy="0"/>
          </a:xfrm>
          <a:prstGeom prst="straightConnector1">
            <a:avLst/>
          </a:prstGeom>
          <a:noFill/>
          <a:ln w="76200" cap="flat" cmpd="sng">
            <a:solidFill>
              <a:schemeClr val="accent1"/>
            </a:solidFill>
            <a:prstDash val="solid"/>
            <a:miter lim="800000"/>
            <a:headEnd type="none" w="med" len="med"/>
            <a:tailEnd type="none" w="med" len="med"/>
          </a:ln>
        </p:spPr>
      </p:cxnSp>
      <p:sp>
        <p:nvSpPr>
          <p:cNvPr id="25" name="Google Shape;25;p33"/>
          <p:cNvSpPr txBox="1">
            <a:spLocks noGrp="1"/>
          </p:cNvSpPr>
          <p:nvPr>
            <p:ph type="sldNum" idx="12"/>
          </p:nvPr>
        </p:nvSpPr>
        <p:spPr>
          <a:xfrm>
            <a:off x="8556784" y="4749851"/>
            <a:ext cx="548700" cy="393600"/>
          </a:xfrm>
          <a:prstGeom prst="rect">
            <a:avLst/>
          </a:prstGeom>
        </p:spPr>
        <p:txBody>
          <a:bodyPr spcFirstLastPara="1" wrap="square" lIns="18275" tIns="45700" rIns="18275" bIns="45700" anchor="t" anchorCtr="0">
            <a:noAutofit/>
          </a:bodyPr>
          <a:lstStyle>
            <a:lvl1pPr lvl="0" algn="r">
              <a:buNone/>
              <a:defRPr sz="1300">
                <a:solidFill>
                  <a:srgbClr val="262626"/>
                </a:solidFill>
              </a:defRPr>
            </a:lvl1pPr>
            <a:lvl2pPr lvl="1" algn="r">
              <a:buNone/>
              <a:defRPr sz="1300">
                <a:solidFill>
                  <a:srgbClr val="262626"/>
                </a:solidFill>
              </a:defRPr>
            </a:lvl2pPr>
            <a:lvl3pPr lvl="2" algn="r">
              <a:buNone/>
              <a:defRPr sz="1300">
                <a:solidFill>
                  <a:srgbClr val="262626"/>
                </a:solidFill>
              </a:defRPr>
            </a:lvl3pPr>
            <a:lvl4pPr lvl="3" algn="r">
              <a:buNone/>
              <a:defRPr sz="1300">
                <a:solidFill>
                  <a:srgbClr val="262626"/>
                </a:solidFill>
              </a:defRPr>
            </a:lvl4pPr>
            <a:lvl5pPr lvl="4" algn="r">
              <a:buNone/>
              <a:defRPr sz="1300">
                <a:solidFill>
                  <a:srgbClr val="262626"/>
                </a:solidFill>
              </a:defRPr>
            </a:lvl5pPr>
            <a:lvl6pPr lvl="5" algn="r">
              <a:buNone/>
              <a:defRPr sz="1300">
                <a:solidFill>
                  <a:srgbClr val="262626"/>
                </a:solidFill>
              </a:defRPr>
            </a:lvl6pPr>
            <a:lvl7pPr lvl="6" algn="r">
              <a:buNone/>
              <a:defRPr sz="1300">
                <a:solidFill>
                  <a:srgbClr val="262626"/>
                </a:solidFill>
              </a:defRPr>
            </a:lvl7pPr>
            <a:lvl8pPr lvl="7" algn="r">
              <a:buNone/>
              <a:defRPr sz="1300">
                <a:solidFill>
                  <a:srgbClr val="262626"/>
                </a:solidFill>
              </a:defRPr>
            </a:lvl8pPr>
            <a:lvl9pPr lvl="8" algn="r">
              <a:buNone/>
              <a:defRPr sz="1300">
                <a:solidFill>
                  <a:srgbClr val="262626"/>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losing">
  <p:cSld name="Closing">
    <p:spTree>
      <p:nvGrpSpPr>
        <p:cNvPr id="1" name="Shape 150"/>
        <p:cNvGrpSpPr/>
        <p:nvPr/>
      </p:nvGrpSpPr>
      <p:grpSpPr>
        <a:xfrm>
          <a:off x="0" y="0"/>
          <a:ext cx="0" cy="0"/>
          <a:chOff x="0" y="0"/>
          <a:chExt cx="0" cy="0"/>
        </a:xfrm>
      </p:grpSpPr>
      <p:cxnSp>
        <p:nvCxnSpPr>
          <p:cNvPr id="151" name="Google Shape;151;g5505122360270894_205"/>
          <p:cNvCxnSpPr/>
          <p:nvPr/>
        </p:nvCxnSpPr>
        <p:spPr>
          <a:xfrm>
            <a:off x="-16760" y="0"/>
            <a:ext cx="9144000" cy="0"/>
          </a:xfrm>
          <a:prstGeom prst="straightConnector1">
            <a:avLst/>
          </a:prstGeom>
          <a:noFill/>
          <a:ln w="38100" cap="flat" cmpd="sng">
            <a:solidFill>
              <a:schemeClr val="accent1"/>
            </a:solidFill>
            <a:prstDash val="solid"/>
            <a:miter lim="800000"/>
            <a:headEnd type="none" w="sm" len="sm"/>
            <a:tailEnd type="none" w="sm" len="sm"/>
          </a:ln>
        </p:spPr>
      </p:cxnSp>
      <p:cxnSp>
        <p:nvCxnSpPr>
          <p:cNvPr id="152" name="Google Shape;152;g5505122360270894_205"/>
          <p:cNvCxnSpPr/>
          <p:nvPr/>
        </p:nvCxnSpPr>
        <p:spPr>
          <a:xfrm>
            <a:off x="0" y="5143500"/>
            <a:ext cx="9144000" cy="0"/>
          </a:xfrm>
          <a:prstGeom prst="straightConnector1">
            <a:avLst/>
          </a:prstGeom>
          <a:noFill/>
          <a:ln w="38100" cap="flat" cmpd="sng">
            <a:solidFill>
              <a:schemeClr val="accent1"/>
            </a:solidFill>
            <a:prstDash val="solid"/>
            <a:miter lim="800000"/>
            <a:headEnd type="none" w="sm" len="sm"/>
            <a:tailEnd type="none" w="sm" len="sm"/>
          </a:ln>
        </p:spPr>
      </p:cxnSp>
      <p:pic>
        <p:nvPicPr>
          <p:cNvPr id="153" name="Google Shape;153;g5505122360270894_205"/>
          <p:cNvPicPr preferRelativeResize="0"/>
          <p:nvPr/>
        </p:nvPicPr>
        <p:blipFill rotWithShape="1">
          <a:blip r:embed="rId2">
            <a:alphaModFix/>
          </a:blip>
          <a:srcRect r="44429" b="-2134"/>
          <a:stretch/>
        </p:blipFill>
        <p:spPr>
          <a:xfrm>
            <a:off x="5804002" y="4605074"/>
            <a:ext cx="2829137" cy="415648"/>
          </a:xfrm>
          <a:prstGeom prst="rect">
            <a:avLst/>
          </a:prstGeom>
          <a:noFill/>
          <a:ln>
            <a:noFill/>
          </a:ln>
        </p:spPr>
      </p:pic>
      <p:sp>
        <p:nvSpPr>
          <p:cNvPr id="154" name="Google Shape;154;g5505122360270894_205"/>
          <p:cNvSpPr txBox="1"/>
          <p:nvPr/>
        </p:nvSpPr>
        <p:spPr>
          <a:xfrm>
            <a:off x="5276378" y="4189700"/>
            <a:ext cx="3850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Thank you for your attention!</a:t>
            </a:r>
            <a:endParaRPr sz="1400" b="0" i="0" u="none" strike="noStrike" cap="none">
              <a:solidFill>
                <a:srgbClr val="000000"/>
              </a:solidFill>
              <a:latin typeface="Arial"/>
              <a:ea typeface="Arial"/>
              <a:cs typeface="Arial"/>
              <a:sym typeface="Arial"/>
            </a:endParaRPr>
          </a:p>
        </p:txBody>
      </p:sp>
      <p:sp>
        <p:nvSpPr>
          <p:cNvPr id="155" name="Google Shape;155;g5505122360270894_205"/>
          <p:cNvSpPr txBox="1">
            <a:spLocks noGrp="1"/>
          </p:cNvSpPr>
          <p:nvPr>
            <p:ph type="sldNum" idx="12"/>
          </p:nvPr>
        </p:nvSpPr>
        <p:spPr>
          <a:xfrm>
            <a:off x="8556784" y="4749851"/>
            <a:ext cx="548700" cy="393600"/>
          </a:xfrm>
          <a:prstGeom prst="rect">
            <a:avLst/>
          </a:prstGeom>
        </p:spPr>
        <p:txBody>
          <a:bodyPr spcFirstLastPara="1" wrap="square" lIns="18275" tIns="45700" rIns="18275" bIns="45700" anchor="t" anchorCtr="0">
            <a:noAutofit/>
          </a:bodyPr>
          <a:lstStyle>
            <a:lvl1pPr lvl="0" algn="r" rtl="0">
              <a:buNone/>
              <a:defRPr sz="1300">
                <a:solidFill>
                  <a:srgbClr val="262626"/>
                </a:solidFill>
              </a:defRPr>
            </a:lvl1pPr>
            <a:lvl2pPr lvl="1" algn="r" rtl="0">
              <a:buNone/>
              <a:defRPr sz="1300">
                <a:solidFill>
                  <a:srgbClr val="262626"/>
                </a:solidFill>
              </a:defRPr>
            </a:lvl2pPr>
            <a:lvl3pPr lvl="2" algn="r" rtl="0">
              <a:buNone/>
              <a:defRPr sz="1300">
                <a:solidFill>
                  <a:srgbClr val="262626"/>
                </a:solidFill>
              </a:defRPr>
            </a:lvl3pPr>
            <a:lvl4pPr lvl="3" algn="r" rtl="0">
              <a:buNone/>
              <a:defRPr sz="1300">
                <a:solidFill>
                  <a:srgbClr val="262626"/>
                </a:solidFill>
              </a:defRPr>
            </a:lvl4pPr>
            <a:lvl5pPr lvl="4" algn="r" rtl="0">
              <a:buNone/>
              <a:defRPr sz="1300">
                <a:solidFill>
                  <a:srgbClr val="262626"/>
                </a:solidFill>
              </a:defRPr>
            </a:lvl5pPr>
            <a:lvl6pPr lvl="5" algn="r" rtl="0">
              <a:buNone/>
              <a:defRPr sz="1300">
                <a:solidFill>
                  <a:srgbClr val="262626"/>
                </a:solidFill>
              </a:defRPr>
            </a:lvl6pPr>
            <a:lvl7pPr lvl="6" algn="r" rtl="0">
              <a:buNone/>
              <a:defRPr sz="1300">
                <a:solidFill>
                  <a:srgbClr val="262626"/>
                </a:solidFill>
              </a:defRPr>
            </a:lvl7pPr>
            <a:lvl8pPr lvl="7" algn="r" rtl="0">
              <a:buNone/>
              <a:defRPr sz="1300">
                <a:solidFill>
                  <a:srgbClr val="262626"/>
                </a:solidFill>
              </a:defRPr>
            </a:lvl8pPr>
            <a:lvl9pPr lvl="8" algn="r" rtl="0">
              <a:buNone/>
              <a:defRPr sz="1300">
                <a:solidFill>
                  <a:srgbClr val="262626"/>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ouble content">
  <p:cSld name="Double content">
    <p:spTree>
      <p:nvGrpSpPr>
        <p:cNvPr id="1" name="Shape 156"/>
        <p:cNvGrpSpPr/>
        <p:nvPr/>
      </p:nvGrpSpPr>
      <p:grpSpPr>
        <a:xfrm>
          <a:off x="0" y="0"/>
          <a:ext cx="0" cy="0"/>
          <a:chOff x="0" y="0"/>
          <a:chExt cx="0" cy="0"/>
        </a:xfrm>
      </p:grpSpPr>
      <p:sp>
        <p:nvSpPr>
          <p:cNvPr id="157" name="Google Shape;157;g5505122360270894_211"/>
          <p:cNvSpPr txBox="1">
            <a:spLocks noGrp="1"/>
          </p:cNvSpPr>
          <p:nvPr>
            <p:ph type="body" idx="1"/>
          </p:nvPr>
        </p:nvSpPr>
        <p:spPr>
          <a:xfrm>
            <a:off x="484369" y="937654"/>
            <a:ext cx="4038600" cy="3394500"/>
          </a:xfrm>
          <a:prstGeom prst="rect">
            <a:avLst/>
          </a:prstGeom>
          <a:noFill/>
          <a:ln>
            <a:noFill/>
          </a:ln>
        </p:spPr>
        <p:txBody>
          <a:bodyPr spcFirstLastPara="1" wrap="square" lIns="91425" tIns="45700" rIns="91425" bIns="45700" anchor="t" anchorCtr="0">
            <a:normAutofit/>
          </a:bodyPr>
          <a:lstStyle>
            <a:lvl1pPr marL="457200" lvl="0" indent="-431800" algn="l" rtl="0">
              <a:lnSpc>
                <a:spcPct val="100000"/>
              </a:lnSpc>
              <a:spcBef>
                <a:spcPts val="1000"/>
              </a:spcBef>
              <a:spcAft>
                <a:spcPts val="0"/>
              </a:spcAft>
              <a:buSzPts val="3200"/>
              <a:buChar char="•"/>
              <a:defRPr sz="3200"/>
            </a:lvl1pPr>
            <a:lvl2pPr marL="914400" lvl="1" indent="-406400" algn="l" rtl="0">
              <a:lnSpc>
                <a:spcPct val="100000"/>
              </a:lnSpc>
              <a:spcBef>
                <a:spcPts val="1000"/>
              </a:spcBef>
              <a:spcAft>
                <a:spcPts val="0"/>
              </a:spcAft>
              <a:buSzPts val="2800"/>
              <a:buChar char="•"/>
              <a:defRPr sz="2800"/>
            </a:lvl2pPr>
            <a:lvl3pPr marL="1371600" lvl="2" indent="-381000" algn="l" rtl="0">
              <a:lnSpc>
                <a:spcPct val="100000"/>
              </a:lnSpc>
              <a:spcBef>
                <a:spcPts val="1000"/>
              </a:spcBef>
              <a:spcAft>
                <a:spcPts val="0"/>
              </a:spcAft>
              <a:buSzPts val="2400"/>
              <a:buChar char="•"/>
              <a:defRPr sz="2400"/>
            </a:lvl3pPr>
            <a:lvl4pPr marL="1828800" lvl="3" indent="-355600" algn="l" rtl="0">
              <a:lnSpc>
                <a:spcPct val="100000"/>
              </a:lnSpc>
              <a:spcBef>
                <a:spcPts val="1000"/>
              </a:spcBef>
              <a:spcAft>
                <a:spcPts val="0"/>
              </a:spcAft>
              <a:buSzPts val="2000"/>
              <a:buChar char="•"/>
              <a:defRPr sz="2000"/>
            </a:lvl4pPr>
            <a:lvl5pPr marL="2286000" lvl="4" indent="-355600" algn="l" rtl="0">
              <a:lnSpc>
                <a:spcPct val="100000"/>
              </a:lnSpc>
              <a:spcBef>
                <a:spcPts val="1000"/>
              </a:spcBef>
              <a:spcAft>
                <a:spcPts val="0"/>
              </a:spcAft>
              <a:buSzPts val="2000"/>
              <a:buChar char="•"/>
              <a:defRPr sz="2000"/>
            </a:lvl5pPr>
            <a:lvl6pPr marL="2743200" lvl="5" indent="-342900" algn="l" rtl="0">
              <a:lnSpc>
                <a:spcPct val="100000"/>
              </a:lnSpc>
              <a:spcBef>
                <a:spcPts val="1000"/>
              </a:spcBef>
              <a:spcAft>
                <a:spcPts val="0"/>
              </a:spcAft>
              <a:buSzPts val="1800"/>
              <a:buChar char="•"/>
              <a:defRPr sz="1800"/>
            </a:lvl6pPr>
            <a:lvl7pPr marL="3200400" lvl="6" indent="-342900" algn="l" rtl="0">
              <a:lnSpc>
                <a:spcPct val="100000"/>
              </a:lnSpc>
              <a:spcBef>
                <a:spcPts val="1000"/>
              </a:spcBef>
              <a:spcAft>
                <a:spcPts val="0"/>
              </a:spcAft>
              <a:buSzPts val="1800"/>
              <a:buChar char="•"/>
              <a:defRPr sz="1800"/>
            </a:lvl7pPr>
            <a:lvl8pPr marL="3657600" lvl="7" indent="-342900" algn="l" rtl="0">
              <a:lnSpc>
                <a:spcPct val="100000"/>
              </a:lnSpc>
              <a:spcBef>
                <a:spcPts val="1000"/>
              </a:spcBef>
              <a:spcAft>
                <a:spcPts val="0"/>
              </a:spcAft>
              <a:buSzPts val="1800"/>
              <a:buChar char="•"/>
              <a:defRPr sz="1800"/>
            </a:lvl8pPr>
            <a:lvl9pPr marL="4114800" lvl="8" indent="-342900" algn="l" rtl="0">
              <a:lnSpc>
                <a:spcPct val="100000"/>
              </a:lnSpc>
              <a:spcBef>
                <a:spcPts val="1000"/>
              </a:spcBef>
              <a:spcAft>
                <a:spcPts val="0"/>
              </a:spcAft>
              <a:buSzPts val="1800"/>
              <a:buChar char="•"/>
              <a:defRPr sz="1800"/>
            </a:lvl9pPr>
          </a:lstStyle>
          <a:p>
            <a:endParaRPr/>
          </a:p>
        </p:txBody>
      </p:sp>
      <p:sp>
        <p:nvSpPr>
          <p:cNvPr id="158" name="Google Shape;158;g5505122360270894_211"/>
          <p:cNvSpPr txBox="1">
            <a:spLocks noGrp="1"/>
          </p:cNvSpPr>
          <p:nvPr>
            <p:ph type="body" idx="2"/>
          </p:nvPr>
        </p:nvSpPr>
        <p:spPr>
          <a:xfrm>
            <a:off x="4675369" y="937654"/>
            <a:ext cx="4038600" cy="3394500"/>
          </a:xfrm>
          <a:prstGeom prst="rect">
            <a:avLst/>
          </a:prstGeom>
          <a:noFill/>
          <a:ln>
            <a:noFill/>
          </a:ln>
        </p:spPr>
        <p:txBody>
          <a:bodyPr spcFirstLastPara="1" wrap="square" lIns="91425" tIns="45700" rIns="91425" bIns="45700" anchor="t" anchorCtr="0">
            <a:normAutofit/>
          </a:bodyPr>
          <a:lstStyle>
            <a:lvl1pPr marL="457200" lvl="0" indent="-431800" algn="l" rtl="0">
              <a:lnSpc>
                <a:spcPct val="100000"/>
              </a:lnSpc>
              <a:spcBef>
                <a:spcPts val="1000"/>
              </a:spcBef>
              <a:spcAft>
                <a:spcPts val="0"/>
              </a:spcAft>
              <a:buSzPts val="3200"/>
              <a:buChar char="•"/>
              <a:defRPr sz="3200"/>
            </a:lvl1pPr>
            <a:lvl2pPr marL="914400" lvl="1" indent="-406400" algn="l" rtl="0">
              <a:lnSpc>
                <a:spcPct val="100000"/>
              </a:lnSpc>
              <a:spcBef>
                <a:spcPts val="1000"/>
              </a:spcBef>
              <a:spcAft>
                <a:spcPts val="0"/>
              </a:spcAft>
              <a:buSzPts val="2800"/>
              <a:buChar char="•"/>
              <a:defRPr sz="2800"/>
            </a:lvl2pPr>
            <a:lvl3pPr marL="1371600" lvl="2" indent="-381000" algn="l" rtl="0">
              <a:lnSpc>
                <a:spcPct val="100000"/>
              </a:lnSpc>
              <a:spcBef>
                <a:spcPts val="1000"/>
              </a:spcBef>
              <a:spcAft>
                <a:spcPts val="0"/>
              </a:spcAft>
              <a:buSzPts val="2400"/>
              <a:buChar char="•"/>
              <a:defRPr sz="2400"/>
            </a:lvl3pPr>
            <a:lvl4pPr marL="1828800" lvl="3" indent="-355600" algn="l" rtl="0">
              <a:lnSpc>
                <a:spcPct val="100000"/>
              </a:lnSpc>
              <a:spcBef>
                <a:spcPts val="1000"/>
              </a:spcBef>
              <a:spcAft>
                <a:spcPts val="0"/>
              </a:spcAft>
              <a:buSzPts val="2000"/>
              <a:buChar char="•"/>
              <a:defRPr sz="2000"/>
            </a:lvl4pPr>
            <a:lvl5pPr marL="2286000" lvl="4" indent="-355600" algn="l" rtl="0">
              <a:lnSpc>
                <a:spcPct val="100000"/>
              </a:lnSpc>
              <a:spcBef>
                <a:spcPts val="1000"/>
              </a:spcBef>
              <a:spcAft>
                <a:spcPts val="0"/>
              </a:spcAft>
              <a:buSzPts val="2000"/>
              <a:buChar char="•"/>
              <a:defRPr sz="2000"/>
            </a:lvl5pPr>
            <a:lvl6pPr marL="2743200" lvl="5" indent="-342900" algn="l" rtl="0">
              <a:lnSpc>
                <a:spcPct val="100000"/>
              </a:lnSpc>
              <a:spcBef>
                <a:spcPts val="1000"/>
              </a:spcBef>
              <a:spcAft>
                <a:spcPts val="0"/>
              </a:spcAft>
              <a:buSzPts val="1800"/>
              <a:buChar char="•"/>
              <a:defRPr sz="1800"/>
            </a:lvl6pPr>
            <a:lvl7pPr marL="3200400" lvl="6" indent="-342900" algn="l" rtl="0">
              <a:lnSpc>
                <a:spcPct val="100000"/>
              </a:lnSpc>
              <a:spcBef>
                <a:spcPts val="1000"/>
              </a:spcBef>
              <a:spcAft>
                <a:spcPts val="0"/>
              </a:spcAft>
              <a:buSzPts val="1800"/>
              <a:buChar char="•"/>
              <a:defRPr sz="1800"/>
            </a:lvl7pPr>
            <a:lvl8pPr marL="3657600" lvl="7" indent="-342900" algn="l" rtl="0">
              <a:lnSpc>
                <a:spcPct val="100000"/>
              </a:lnSpc>
              <a:spcBef>
                <a:spcPts val="1000"/>
              </a:spcBef>
              <a:spcAft>
                <a:spcPts val="0"/>
              </a:spcAft>
              <a:buSzPts val="1800"/>
              <a:buChar char="•"/>
              <a:defRPr sz="1800"/>
            </a:lvl8pPr>
            <a:lvl9pPr marL="4114800" lvl="8" indent="-342900" algn="l" rtl="0">
              <a:lnSpc>
                <a:spcPct val="100000"/>
              </a:lnSpc>
              <a:spcBef>
                <a:spcPts val="1000"/>
              </a:spcBef>
              <a:spcAft>
                <a:spcPts val="0"/>
              </a:spcAft>
              <a:buSzPts val="1800"/>
              <a:buChar char="•"/>
              <a:defRPr sz="1800"/>
            </a:lvl9pPr>
          </a:lstStyle>
          <a:p>
            <a:endParaRPr/>
          </a:p>
        </p:txBody>
      </p:sp>
      <p:cxnSp>
        <p:nvCxnSpPr>
          <p:cNvPr id="159" name="Google Shape;159;g5505122360270894_211"/>
          <p:cNvCxnSpPr/>
          <p:nvPr/>
        </p:nvCxnSpPr>
        <p:spPr>
          <a:xfrm>
            <a:off x="277148" y="567452"/>
            <a:ext cx="8577300" cy="0"/>
          </a:xfrm>
          <a:prstGeom prst="straightConnector1">
            <a:avLst/>
          </a:prstGeom>
          <a:noFill/>
          <a:ln w="38100" cap="flat" cmpd="sng">
            <a:solidFill>
              <a:schemeClr val="accent1"/>
            </a:solidFill>
            <a:prstDash val="solid"/>
            <a:miter lim="800000"/>
            <a:headEnd type="none" w="sm" len="sm"/>
            <a:tailEnd type="none" w="sm" len="sm"/>
          </a:ln>
        </p:spPr>
      </p:cxnSp>
      <p:sp>
        <p:nvSpPr>
          <p:cNvPr id="160" name="Google Shape;160;g5505122360270894_211"/>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61" name="Google Shape;161;g5505122360270894_211"/>
          <p:cNvSpPr txBox="1">
            <a:spLocks noGrp="1"/>
          </p:cNvSpPr>
          <p:nvPr>
            <p:ph type="title"/>
          </p:nvPr>
        </p:nvSpPr>
        <p:spPr>
          <a:xfrm>
            <a:off x="277148" y="88821"/>
            <a:ext cx="8043900" cy="478500"/>
          </a:xfrm>
          <a:prstGeom prst="rect">
            <a:avLst/>
          </a:prstGeom>
          <a:noFill/>
          <a:ln>
            <a:noFill/>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2600"/>
              <a:buFont typeface="Calibri"/>
              <a:buNone/>
              <a:defRPr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ouble content - titled">
  <p:cSld name="Double content - titled">
    <p:spTree>
      <p:nvGrpSpPr>
        <p:cNvPr id="1" name="Shape 162"/>
        <p:cNvGrpSpPr/>
        <p:nvPr/>
      </p:nvGrpSpPr>
      <p:grpSpPr>
        <a:xfrm>
          <a:off x="0" y="0"/>
          <a:ext cx="0" cy="0"/>
          <a:chOff x="0" y="0"/>
          <a:chExt cx="0" cy="0"/>
        </a:xfrm>
      </p:grpSpPr>
      <p:sp>
        <p:nvSpPr>
          <p:cNvPr id="163" name="Google Shape;163;g5505122360270894_217"/>
          <p:cNvSpPr txBox="1">
            <a:spLocks noGrp="1"/>
          </p:cNvSpPr>
          <p:nvPr>
            <p:ph type="body" idx="1"/>
          </p:nvPr>
        </p:nvSpPr>
        <p:spPr>
          <a:xfrm>
            <a:off x="457200" y="943991"/>
            <a:ext cx="4040100" cy="4797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1000"/>
              </a:spcBef>
              <a:spcAft>
                <a:spcPts val="0"/>
              </a:spcAft>
              <a:buSzPts val="3200"/>
              <a:buNone/>
              <a:defRPr sz="3200" b="1"/>
            </a:lvl1pPr>
            <a:lvl2pPr marL="914400" lvl="1" indent="-228600" algn="l" rtl="0">
              <a:lnSpc>
                <a:spcPct val="100000"/>
              </a:lnSpc>
              <a:spcBef>
                <a:spcPts val="1000"/>
              </a:spcBef>
              <a:spcAft>
                <a:spcPts val="0"/>
              </a:spcAft>
              <a:buSzPts val="2000"/>
              <a:buNone/>
              <a:defRPr sz="2000" b="1"/>
            </a:lvl2pPr>
            <a:lvl3pPr marL="1371600" lvl="2" indent="-228600" algn="l" rtl="0">
              <a:lnSpc>
                <a:spcPct val="100000"/>
              </a:lnSpc>
              <a:spcBef>
                <a:spcPts val="1000"/>
              </a:spcBef>
              <a:spcAft>
                <a:spcPts val="0"/>
              </a:spcAft>
              <a:buSzPts val="1800"/>
              <a:buNone/>
              <a:defRPr sz="1800" b="1"/>
            </a:lvl3pPr>
            <a:lvl4pPr marL="1828800" lvl="3" indent="-228600" algn="l" rtl="0">
              <a:lnSpc>
                <a:spcPct val="100000"/>
              </a:lnSpc>
              <a:spcBef>
                <a:spcPts val="1000"/>
              </a:spcBef>
              <a:spcAft>
                <a:spcPts val="0"/>
              </a:spcAft>
              <a:buSzPts val="1600"/>
              <a:buNone/>
              <a:defRPr sz="1600" b="1"/>
            </a:lvl4pPr>
            <a:lvl5pPr marL="2286000" lvl="4" indent="-228600" algn="l" rtl="0">
              <a:lnSpc>
                <a:spcPct val="100000"/>
              </a:lnSpc>
              <a:spcBef>
                <a:spcPts val="1000"/>
              </a:spcBef>
              <a:spcAft>
                <a:spcPts val="0"/>
              </a:spcAft>
              <a:buSzPts val="1600"/>
              <a:buNone/>
              <a:defRPr sz="1600" b="1"/>
            </a:lvl5pPr>
            <a:lvl6pPr marL="2743200" lvl="5" indent="-228600" algn="l" rtl="0">
              <a:lnSpc>
                <a:spcPct val="100000"/>
              </a:lnSpc>
              <a:spcBef>
                <a:spcPts val="1000"/>
              </a:spcBef>
              <a:spcAft>
                <a:spcPts val="0"/>
              </a:spcAft>
              <a:buSzPts val="1600"/>
              <a:buNone/>
              <a:defRPr sz="1600" b="1"/>
            </a:lvl6pPr>
            <a:lvl7pPr marL="3200400" lvl="6" indent="-228600" algn="l" rtl="0">
              <a:lnSpc>
                <a:spcPct val="100000"/>
              </a:lnSpc>
              <a:spcBef>
                <a:spcPts val="1000"/>
              </a:spcBef>
              <a:spcAft>
                <a:spcPts val="0"/>
              </a:spcAft>
              <a:buSzPts val="1600"/>
              <a:buNone/>
              <a:defRPr sz="1600" b="1"/>
            </a:lvl7pPr>
            <a:lvl8pPr marL="3657600" lvl="7" indent="-228600" algn="l" rtl="0">
              <a:lnSpc>
                <a:spcPct val="100000"/>
              </a:lnSpc>
              <a:spcBef>
                <a:spcPts val="1000"/>
              </a:spcBef>
              <a:spcAft>
                <a:spcPts val="0"/>
              </a:spcAft>
              <a:buSzPts val="1600"/>
              <a:buNone/>
              <a:defRPr sz="1600" b="1"/>
            </a:lvl8pPr>
            <a:lvl9pPr marL="4114800" lvl="8" indent="-228600" algn="l" rtl="0">
              <a:lnSpc>
                <a:spcPct val="100000"/>
              </a:lnSpc>
              <a:spcBef>
                <a:spcPts val="1000"/>
              </a:spcBef>
              <a:spcAft>
                <a:spcPts val="0"/>
              </a:spcAft>
              <a:buSzPts val="1600"/>
              <a:buNone/>
              <a:defRPr sz="1600" b="1"/>
            </a:lvl9pPr>
          </a:lstStyle>
          <a:p>
            <a:endParaRPr/>
          </a:p>
        </p:txBody>
      </p:sp>
      <p:sp>
        <p:nvSpPr>
          <p:cNvPr id="164" name="Google Shape;164;g5505122360270894_217"/>
          <p:cNvSpPr txBox="1">
            <a:spLocks noGrp="1"/>
          </p:cNvSpPr>
          <p:nvPr>
            <p:ph type="body" idx="2"/>
          </p:nvPr>
        </p:nvSpPr>
        <p:spPr>
          <a:xfrm>
            <a:off x="457200" y="1423813"/>
            <a:ext cx="4040100" cy="2963400"/>
          </a:xfrm>
          <a:prstGeom prst="rect">
            <a:avLst/>
          </a:prstGeom>
          <a:noFill/>
          <a:ln>
            <a:noFill/>
          </a:ln>
        </p:spPr>
        <p:txBody>
          <a:bodyPr spcFirstLastPara="1" wrap="square" lIns="91425" tIns="45700" rIns="91425" bIns="45700" anchor="t" anchorCtr="0">
            <a:normAutofit/>
          </a:bodyPr>
          <a:lstStyle>
            <a:lvl1pPr marL="457200" lvl="0" indent="-431800" algn="l" rtl="0">
              <a:lnSpc>
                <a:spcPct val="100000"/>
              </a:lnSpc>
              <a:spcBef>
                <a:spcPts val="1000"/>
              </a:spcBef>
              <a:spcAft>
                <a:spcPts val="0"/>
              </a:spcAft>
              <a:buSzPts val="3200"/>
              <a:buChar char="•"/>
              <a:defRPr sz="3200"/>
            </a:lvl1pPr>
            <a:lvl2pPr marL="914400" lvl="1" indent="-355600" algn="l" rtl="0">
              <a:lnSpc>
                <a:spcPct val="100000"/>
              </a:lnSpc>
              <a:spcBef>
                <a:spcPts val="1000"/>
              </a:spcBef>
              <a:spcAft>
                <a:spcPts val="0"/>
              </a:spcAft>
              <a:buSzPts val="2000"/>
              <a:buChar char="•"/>
              <a:defRPr sz="2000"/>
            </a:lvl2pPr>
            <a:lvl3pPr marL="1371600" lvl="2" indent="-342900" algn="l" rtl="0">
              <a:lnSpc>
                <a:spcPct val="100000"/>
              </a:lnSpc>
              <a:spcBef>
                <a:spcPts val="1000"/>
              </a:spcBef>
              <a:spcAft>
                <a:spcPts val="0"/>
              </a:spcAft>
              <a:buSzPts val="1800"/>
              <a:buChar char="•"/>
              <a:defRPr sz="1800"/>
            </a:lvl3pPr>
            <a:lvl4pPr marL="1828800" lvl="3" indent="-330200" algn="l" rtl="0">
              <a:lnSpc>
                <a:spcPct val="100000"/>
              </a:lnSpc>
              <a:spcBef>
                <a:spcPts val="1000"/>
              </a:spcBef>
              <a:spcAft>
                <a:spcPts val="0"/>
              </a:spcAft>
              <a:buSzPts val="1600"/>
              <a:buChar char="•"/>
              <a:defRPr sz="1600"/>
            </a:lvl4pPr>
            <a:lvl5pPr marL="2286000" lvl="4" indent="-330200" algn="l" rtl="0">
              <a:lnSpc>
                <a:spcPct val="100000"/>
              </a:lnSpc>
              <a:spcBef>
                <a:spcPts val="1000"/>
              </a:spcBef>
              <a:spcAft>
                <a:spcPts val="0"/>
              </a:spcAft>
              <a:buSzPts val="1600"/>
              <a:buChar char="•"/>
              <a:defRPr sz="1600"/>
            </a:lvl5pPr>
            <a:lvl6pPr marL="2743200" lvl="5" indent="-330200" algn="l" rtl="0">
              <a:lnSpc>
                <a:spcPct val="100000"/>
              </a:lnSpc>
              <a:spcBef>
                <a:spcPts val="1000"/>
              </a:spcBef>
              <a:spcAft>
                <a:spcPts val="0"/>
              </a:spcAft>
              <a:buSzPts val="1600"/>
              <a:buChar char="•"/>
              <a:defRPr sz="1600"/>
            </a:lvl6pPr>
            <a:lvl7pPr marL="3200400" lvl="6" indent="-330200" algn="l" rtl="0">
              <a:lnSpc>
                <a:spcPct val="100000"/>
              </a:lnSpc>
              <a:spcBef>
                <a:spcPts val="1000"/>
              </a:spcBef>
              <a:spcAft>
                <a:spcPts val="0"/>
              </a:spcAft>
              <a:buSzPts val="1600"/>
              <a:buChar char="•"/>
              <a:defRPr sz="1600"/>
            </a:lvl7pPr>
            <a:lvl8pPr marL="3657600" lvl="7" indent="-330200" algn="l" rtl="0">
              <a:lnSpc>
                <a:spcPct val="100000"/>
              </a:lnSpc>
              <a:spcBef>
                <a:spcPts val="1000"/>
              </a:spcBef>
              <a:spcAft>
                <a:spcPts val="0"/>
              </a:spcAft>
              <a:buSzPts val="1600"/>
              <a:buChar char="•"/>
              <a:defRPr sz="1600"/>
            </a:lvl8pPr>
            <a:lvl9pPr marL="4114800" lvl="8" indent="-330200" algn="l" rtl="0">
              <a:lnSpc>
                <a:spcPct val="100000"/>
              </a:lnSpc>
              <a:spcBef>
                <a:spcPts val="1000"/>
              </a:spcBef>
              <a:spcAft>
                <a:spcPts val="0"/>
              </a:spcAft>
              <a:buSzPts val="1600"/>
              <a:buChar char="•"/>
              <a:defRPr sz="1600"/>
            </a:lvl9pPr>
          </a:lstStyle>
          <a:p>
            <a:endParaRPr/>
          </a:p>
        </p:txBody>
      </p:sp>
      <p:sp>
        <p:nvSpPr>
          <p:cNvPr id="165" name="Google Shape;165;g5505122360270894_217"/>
          <p:cNvSpPr txBox="1">
            <a:spLocks noGrp="1"/>
          </p:cNvSpPr>
          <p:nvPr>
            <p:ph type="body" idx="3"/>
          </p:nvPr>
        </p:nvSpPr>
        <p:spPr>
          <a:xfrm>
            <a:off x="4645025" y="943991"/>
            <a:ext cx="4041900" cy="4797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1000"/>
              </a:spcBef>
              <a:spcAft>
                <a:spcPts val="0"/>
              </a:spcAft>
              <a:buSzPts val="3200"/>
              <a:buNone/>
              <a:defRPr sz="3200" b="1"/>
            </a:lvl1pPr>
            <a:lvl2pPr marL="914400" lvl="1" indent="-228600" algn="l" rtl="0">
              <a:lnSpc>
                <a:spcPct val="100000"/>
              </a:lnSpc>
              <a:spcBef>
                <a:spcPts val="1000"/>
              </a:spcBef>
              <a:spcAft>
                <a:spcPts val="0"/>
              </a:spcAft>
              <a:buSzPts val="2000"/>
              <a:buNone/>
              <a:defRPr sz="2000" b="1"/>
            </a:lvl2pPr>
            <a:lvl3pPr marL="1371600" lvl="2" indent="-228600" algn="l" rtl="0">
              <a:lnSpc>
                <a:spcPct val="100000"/>
              </a:lnSpc>
              <a:spcBef>
                <a:spcPts val="1000"/>
              </a:spcBef>
              <a:spcAft>
                <a:spcPts val="0"/>
              </a:spcAft>
              <a:buSzPts val="1800"/>
              <a:buNone/>
              <a:defRPr sz="1800" b="1"/>
            </a:lvl3pPr>
            <a:lvl4pPr marL="1828800" lvl="3" indent="-228600" algn="l" rtl="0">
              <a:lnSpc>
                <a:spcPct val="100000"/>
              </a:lnSpc>
              <a:spcBef>
                <a:spcPts val="1000"/>
              </a:spcBef>
              <a:spcAft>
                <a:spcPts val="0"/>
              </a:spcAft>
              <a:buSzPts val="1600"/>
              <a:buNone/>
              <a:defRPr sz="1600" b="1"/>
            </a:lvl4pPr>
            <a:lvl5pPr marL="2286000" lvl="4" indent="-228600" algn="l" rtl="0">
              <a:lnSpc>
                <a:spcPct val="100000"/>
              </a:lnSpc>
              <a:spcBef>
                <a:spcPts val="1000"/>
              </a:spcBef>
              <a:spcAft>
                <a:spcPts val="0"/>
              </a:spcAft>
              <a:buSzPts val="1600"/>
              <a:buNone/>
              <a:defRPr sz="1600" b="1"/>
            </a:lvl5pPr>
            <a:lvl6pPr marL="2743200" lvl="5" indent="-228600" algn="l" rtl="0">
              <a:lnSpc>
                <a:spcPct val="100000"/>
              </a:lnSpc>
              <a:spcBef>
                <a:spcPts val="1000"/>
              </a:spcBef>
              <a:spcAft>
                <a:spcPts val="0"/>
              </a:spcAft>
              <a:buSzPts val="1600"/>
              <a:buNone/>
              <a:defRPr sz="1600" b="1"/>
            </a:lvl6pPr>
            <a:lvl7pPr marL="3200400" lvl="6" indent="-228600" algn="l" rtl="0">
              <a:lnSpc>
                <a:spcPct val="100000"/>
              </a:lnSpc>
              <a:spcBef>
                <a:spcPts val="1000"/>
              </a:spcBef>
              <a:spcAft>
                <a:spcPts val="0"/>
              </a:spcAft>
              <a:buSzPts val="1600"/>
              <a:buNone/>
              <a:defRPr sz="1600" b="1"/>
            </a:lvl7pPr>
            <a:lvl8pPr marL="3657600" lvl="7" indent="-228600" algn="l" rtl="0">
              <a:lnSpc>
                <a:spcPct val="100000"/>
              </a:lnSpc>
              <a:spcBef>
                <a:spcPts val="1000"/>
              </a:spcBef>
              <a:spcAft>
                <a:spcPts val="0"/>
              </a:spcAft>
              <a:buSzPts val="1600"/>
              <a:buNone/>
              <a:defRPr sz="1600" b="1"/>
            </a:lvl8pPr>
            <a:lvl9pPr marL="4114800" lvl="8" indent="-228600" algn="l" rtl="0">
              <a:lnSpc>
                <a:spcPct val="100000"/>
              </a:lnSpc>
              <a:spcBef>
                <a:spcPts val="1000"/>
              </a:spcBef>
              <a:spcAft>
                <a:spcPts val="0"/>
              </a:spcAft>
              <a:buSzPts val="1600"/>
              <a:buNone/>
              <a:defRPr sz="1600" b="1"/>
            </a:lvl9pPr>
          </a:lstStyle>
          <a:p>
            <a:endParaRPr/>
          </a:p>
        </p:txBody>
      </p:sp>
      <p:sp>
        <p:nvSpPr>
          <p:cNvPr id="166" name="Google Shape;166;g5505122360270894_217"/>
          <p:cNvSpPr txBox="1">
            <a:spLocks noGrp="1"/>
          </p:cNvSpPr>
          <p:nvPr>
            <p:ph type="body" idx="4"/>
          </p:nvPr>
        </p:nvSpPr>
        <p:spPr>
          <a:xfrm>
            <a:off x="4645025" y="1423813"/>
            <a:ext cx="4041900" cy="2963400"/>
          </a:xfrm>
          <a:prstGeom prst="rect">
            <a:avLst/>
          </a:prstGeom>
          <a:noFill/>
          <a:ln>
            <a:noFill/>
          </a:ln>
        </p:spPr>
        <p:txBody>
          <a:bodyPr spcFirstLastPara="1" wrap="square" lIns="91425" tIns="45700" rIns="91425" bIns="45700" anchor="t" anchorCtr="0">
            <a:normAutofit/>
          </a:bodyPr>
          <a:lstStyle>
            <a:lvl1pPr marL="457200" lvl="0" indent="-431800" algn="l" rtl="0">
              <a:lnSpc>
                <a:spcPct val="100000"/>
              </a:lnSpc>
              <a:spcBef>
                <a:spcPts val="1000"/>
              </a:spcBef>
              <a:spcAft>
                <a:spcPts val="0"/>
              </a:spcAft>
              <a:buSzPts val="3200"/>
              <a:buChar char="•"/>
              <a:defRPr sz="3200"/>
            </a:lvl1pPr>
            <a:lvl2pPr marL="914400" lvl="1" indent="-355600" algn="l" rtl="0">
              <a:lnSpc>
                <a:spcPct val="100000"/>
              </a:lnSpc>
              <a:spcBef>
                <a:spcPts val="1000"/>
              </a:spcBef>
              <a:spcAft>
                <a:spcPts val="0"/>
              </a:spcAft>
              <a:buSzPts val="2000"/>
              <a:buChar char="•"/>
              <a:defRPr sz="2000"/>
            </a:lvl2pPr>
            <a:lvl3pPr marL="1371600" lvl="2" indent="-342900" algn="l" rtl="0">
              <a:lnSpc>
                <a:spcPct val="100000"/>
              </a:lnSpc>
              <a:spcBef>
                <a:spcPts val="1000"/>
              </a:spcBef>
              <a:spcAft>
                <a:spcPts val="0"/>
              </a:spcAft>
              <a:buSzPts val="1800"/>
              <a:buChar char="•"/>
              <a:defRPr sz="1800"/>
            </a:lvl3pPr>
            <a:lvl4pPr marL="1828800" lvl="3" indent="-330200" algn="l" rtl="0">
              <a:lnSpc>
                <a:spcPct val="100000"/>
              </a:lnSpc>
              <a:spcBef>
                <a:spcPts val="1000"/>
              </a:spcBef>
              <a:spcAft>
                <a:spcPts val="0"/>
              </a:spcAft>
              <a:buSzPts val="1600"/>
              <a:buChar char="•"/>
              <a:defRPr sz="1600"/>
            </a:lvl4pPr>
            <a:lvl5pPr marL="2286000" lvl="4" indent="-330200" algn="l" rtl="0">
              <a:lnSpc>
                <a:spcPct val="100000"/>
              </a:lnSpc>
              <a:spcBef>
                <a:spcPts val="1000"/>
              </a:spcBef>
              <a:spcAft>
                <a:spcPts val="0"/>
              </a:spcAft>
              <a:buSzPts val="1600"/>
              <a:buChar char="•"/>
              <a:defRPr sz="1600"/>
            </a:lvl5pPr>
            <a:lvl6pPr marL="2743200" lvl="5" indent="-330200" algn="l" rtl="0">
              <a:lnSpc>
                <a:spcPct val="100000"/>
              </a:lnSpc>
              <a:spcBef>
                <a:spcPts val="1000"/>
              </a:spcBef>
              <a:spcAft>
                <a:spcPts val="0"/>
              </a:spcAft>
              <a:buSzPts val="1600"/>
              <a:buChar char="•"/>
              <a:defRPr sz="1600"/>
            </a:lvl6pPr>
            <a:lvl7pPr marL="3200400" lvl="6" indent="-330200" algn="l" rtl="0">
              <a:lnSpc>
                <a:spcPct val="100000"/>
              </a:lnSpc>
              <a:spcBef>
                <a:spcPts val="1000"/>
              </a:spcBef>
              <a:spcAft>
                <a:spcPts val="0"/>
              </a:spcAft>
              <a:buSzPts val="1600"/>
              <a:buChar char="•"/>
              <a:defRPr sz="1600"/>
            </a:lvl7pPr>
            <a:lvl8pPr marL="3657600" lvl="7" indent="-330200" algn="l" rtl="0">
              <a:lnSpc>
                <a:spcPct val="100000"/>
              </a:lnSpc>
              <a:spcBef>
                <a:spcPts val="1000"/>
              </a:spcBef>
              <a:spcAft>
                <a:spcPts val="0"/>
              </a:spcAft>
              <a:buSzPts val="1600"/>
              <a:buChar char="•"/>
              <a:defRPr sz="1600"/>
            </a:lvl8pPr>
            <a:lvl9pPr marL="4114800" lvl="8" indent="-330200" algn="l" rtl="0">
              <a:lnSpc>
                <a:spcPct val="100000"/>
              </a:lnSpc>
              <a:spcBef>
                <a:spcPts val="1000"/>
              </a:spcBef>
              <a:spcAft>
                <a:spcPts val="0"/>
              </a:spcAft>
              <a:buSzPts val="1600"/>
              <a:buChar char="•"/>
              <a:defRPr sz="1600"/>
            </a:lvl9pPr>
          </a:lstStyle>
          <a:p>
            <a:endParaRPr/>
          </a:p>
        </p:txBody>
      </p:sp>
      <p:cxnSp>
        <p:nvCxnSpPr>
          <p:cNvPr id="167" name="Google Shape;167;g5505122360270894_217"/>
          <p:cNvCxnSpPr/>
          <p:nvPr/>
        </p:nvCxnSpPr>
        <p:spPr>
          <a:xfrm>
            <a:off x="277148" y="567452"/>
            <a:ext cx="8577300" cy="0"/>
          </a:xfrm>
          <a:prstGeom prst="straightConnector1">
            <a:avLst/>
          </a:prstGeom>
          <a:noFill/>
          <a:ln w="38100" cap="flat" cmpd="sng">
            <a:solidFill>
              <a:schemeClr val="accent1"/>
            </a:solidFill>
            <a:prstDash val="solid"/>
            <a:miter lim="800000"/>
            <a:headEnd type="none" w="sm" len="sm"/>
            <a:tailEnd type="none" w="sm" len="sm"/>
          </a:ln>
        </p:spPr>
      </p:cxnSp>
      <p:sp>
        <p:nvSpPr>
          <p:cNvPr id="168" name="Google Shape;168;g5505122360270894_217"/>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69" name="Google Shape;169;g5505122360270894_217"/>
          <p:cNvSpPr txBox="1">
            <a:spLocks noGrp="1"/>
          </p:cNvSpPr>
          <p:nvPr>
            <p:ph type="title"/>
          </p:nvPr>
        </p:nvSpPr>
        <p:spPr>
          <a:xfrm>
            <a:off x="277148" y="88821"/>
            <a:ext cx="8043900" cy="478500"/>
          </a:xfrm>
          <a:prstGeom prst="rect">
            <a:avLst/>
          </a:prstGeom>
          <a:noFill/>
          <a:ln>
            <a:noFill/>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2600"/>
              <a:buFont typeface="Calibri"/>
              <a:buNone/>
              <a:defRPr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Just borders">
  <p:cSld name="Just borders">
    <p:spTree>
      <p:nvGrpSpPr>
        <p:cNvPr id="1" name="Shape 170"/>
        <p:cNvGrpSpPr/>
        <p:nvPr/>
      </p:nvGrpSpPr>
      <p:grpSpPr>
        <a:xfrm>
          <a:off x="0" y="0"/>
          <a:ext cx="0" cy="0"/>
          <a:chOff x="0" y="0"/>
          <a:chExt cx="0" cy="0"/>
        </a:xfrm>
      </p:grpSpPr>
      <p:cxnSp>
        <p:nvCxnSpPr>
          <p:cNvPr id="171" name="Google Shape;171;g5505122360270894_225"/>
          <p:cNvCxnSpPr/>
          <p:nvPr/>
        </p:nvCxnSpPr>
        <p:spPr>
          <a:xfrm>
            <a:off x="-37071" y="0"/>
            <a:ext cx="9259500" cy="0"/>
          </a:xfrm>
          <a:prstGeom prst="straightConnector1">
            <a:avLst/>
          </a:prstGeom>
          <a:noFill/>
          <a:ln w="76200" cap="flat" cmpd="sng">
            <a:solidFill>
              <a:schemeClr val="accent1"/>
            </a:solidFill>
            <a:prstDash val="solid"/>
            <a:miter lim="800000"/>
            <a:headEnd type="none" w="sm" len="sm"/>
            <a:tailEnd type="none" w="sm" len="sm"/>
          </a:ln>
        </p:spPr>
      </p:cxnSp>
      <p:cxnSp>
        <p:nvCxnSpPr>
          <p:cNvPr id="172" name="Google Shape;172;g5505122360270894_225"/>
          <p:cNvCxnSpPr/>
          <p:nvPr/>
        </p:nvCxnSpPr>
        <p:spPr>
          <a:xfrm>
            <a:off x="-57794" y="5143500"/>
            <a:ext cx="9259500" cy="0"/>
          </a:xfrm>
          <a:prstGeom prst="straightConnector1">
            <a:avLst/>
          </a:prstGeom>
          <a:noFill/>
          <a:ln w="76200" cap="flat" cmpd="sng">
            <a:solidFill>
              <a:schemeClr val="accent1"/>
            </a:solidFill>
            <a:prstDash val="solid"/>
            <a:miter lim="800000"/>
            <a:headEnd type="none" w="sm" len="sm"/>
            <a:tailEnd type="none" w="sm" len="sm"/>
          </a:ln>
        </p:spPr>
      </p:cxnSp>
      <p:sp>
        <p:nvSpPr>
          <p:cNvPr id="173" name="Google Shape;173;g5505122360270894_225"/>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adrants">
  <p:cSld name="Quadrants">
    <p:spTree>
      <p:nvGrpSpPr>
        <p:cNvPr id="1" name="Shape 174"/>
        <p:cNvGrpSpPr/>
        <p:nvPr/>
      </p:nvGrpSpPr>
      <p:grpSpPr>
        <a:xfrm>
          <a:off x="0" y="0"/>
          <a:ext cx="0" cy="0"/>
          <a:chOff x="0" y="0"/>
          <a:chExt cx="0" cy="0"/>
        </a:xfrm>
      </p:grpSpPr>
      <p:cxnSp>
        <p:nvCxnSpPr>
          <p:cNvPr id="175" name="Google Shape;175;g5505122360270894_229"/>
          <p:cNvCxnSpPr/>
          <p:nvPr/>
        </p:nvCxnSpPr>
        <p:spPr>
          <a:xfrm>
            <a:off x="-37071" y="0"/>
            <a:ext cx="9259500" cy="0"/>
          </a:xfrm>
          <a:prstGeom prst="straightConnector1">
            <a:avLst/>
          </a:prstGeom>
          <a:noFill/>
          <a:ln w="76200" cap="flat" cmpd="sng">
            <a:solidFill>
              <a:schemeClr val="accent1"/>
            </a:solidFill>
            <a:prstDash val="solid"/>
            <a:miter lim="800000"/>
            <a:headEnd type="none" w="sm" len="sm"/>
            <a:tailEnd type="none" w="sm" len="sm"/>
          </a:ln>
        </p:spPr>
      </p:cxnSp>
      <p:cxnSp>
        <p:nvCxnSpPr>
          <p:cNvPr id="176" name="Google Shape;176;g5505122360270894_229"/>
          <p:cNvCxnSpPr/>
          <p:nvPr/>
        </p:nvCxnSpPr>
        <p:spPr>
          <a:xfrm>
            <a:off x="-57794" y="5143500"/>
            <a:ext cx="9259500" cy="0"/>
          </a:xfrm>
          <a:prstGeom prst="straightConnector1">
            <a:avLst/>
          </a:prstGeom>
          <a:noFill/>
          <a:ln w="76200" cap="flat" cmpd="sng">
            <a:solidFill>
              <a:schemeClr val="accent1"/>
            </a:solidFill>
            <a:prstDash val="solid"/>
            <a:miter lim="800000"/>
            <a:headEnd type="none" w="sm" len="sm"/>
            <a:tailEnd type="none" w="sm" len="sm"/>
          </a:ln>
        </p:spPr>
      </p:cxnSp>
      <p:sp>
        <p:nvSpPr>
          <p:cNvPr id="177" name="Google Shape;177;g5505122360270894_229"/>
          <p:cNvSpPr>
            <a:spLocks noGrp="1"/>
          </p:cNvSpPr>
          <p:nvPr>
            <p:ph type="pic" idx="2"/>
          </p:nvPr>
        </p:nvSpPr>
        <p:spPr>
          <a:xfrm>
            <a:off x="877888" y="573855"/>
            <a:ext cx="3137400" cy="1851300"/>
          </a:xfrm>
          <a:prstGeom prst="rect">
            <a:avLst/>
          </a:prstGeom>
          <a:noFill/>
          <a:ln>
            <a:noFill/>
          </a:ln>
        </p:spPr>
      </p:sp>
      <p:sp>
        <p:nvSpPr>
          <p:cNvPr id="178" name="Google Shape;178;g5505122360270894_229"/>
          <p:cNvSpPr>
            <a:spLocks noGrp="1"/>
          </p:cNvSpPr>
          <p:nvPr>
            <p:ph type="pic" idx="3"/>
          </p:nvPr>
        </p:nvSpPr>
        <p:spPr>
          <a:xfrm>
            <a:off x="5204723" y="573855"/>
            <a:ext cx="3137400" cy="1851300"/>
          </a:xfrm>
          <a:prstGeom prst="rect">
            <a:avLst/>
          </a:prstGeom>
          <a:noFill/>
          <a:ln>
            <a:noFill/>
          </a:ln>
        </p:spPr>
      </p:sp>
      <p:sp>
        <p:nvSpPr>
          <p:cNvPr id="179" name="Google Shape;179;g5505122360270894_229"/>
          <p:cNvSpPr>
            <a:spLocks noGrp="1"/>
          </p:cNvSpPr>
          <p:nvPr>
            <p:ph type="pic" idx="4"/>
          </p:nvPr>
        </p:nvSpPr>
        <p:spPr>
          <a:xfrm>
            <a:off x="877887" y="2697485"/>
            <a:ext cx="3137400" cy="1851300"/>
          </a:xfrm>
          <a:prstGeom prst="rect">
            <a:avLst/>
          </a:prstGeom>
          <a:noFill/>
          <a:ln>
            <a:noFill/>
          </a:ln>
        </p:spPr>
      </p:sp>
      <p:sp>
        <p:nvSpPr>
          <p:cNvPr id="180" name="Google Shape;180;g5505122360270894_229"/>
          <p:cNvSpPr>
            <a:spLocks noGrp="1"/>
          </p:cNvSpPr>
          <p:nvPr>
            <p:ph type="pic" idx="5"/>
          </p:nvPr>
        </p:nvSpPr>
        <p:spPr>
          <a:xfrm>
            <a:off x="5204723" y="2712394"/>
            <a:ext cx="3137400" cy="1851300"/>
          </a:xfrm>
          <a:prstGeom prst="rect">
            <a:avLst/>
          </a:prstGeom>
          <a:noFill/>
          <a:ln>
            <a:noFill/>
          </a:ln>
        </p:spPr>
      </p:sp>
      <p:sp>
        <p:nvSpPr>
          <p:cNvPr id="181" name="Google Shape;181;g5505122360270894_229"/>
          <p:cNvSpPr txBox="1">
            <a:spLocks noGrp="1"/>
          </p:cNvSpPr>
          <p:nvPr>
            <p:ph type="body" idx="1"/>
          </p:nvPr>
        </p:nvSpPr>
        <p:spPr>
          <a:xfrm>
            <a:off x="877819" y="160490"/>
            <a:ext cx="3136800" cy="4131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1000"/>
              </a:spcBef>
              <a:spcAft>
                <a:spcPts val="0"/>
              </a:spcAft>
              <a:buSzPts val="3200"/>
              <a:buNone/>
              <a:defRPr sz="3200"/>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182" name="Google Shape;182;g5505122360270894_229"/>
          <p:cNvSpPr txBox="1">
            <a:spLocks noGrp="1"/>
          </p:cNvSpPr>
          <p:nvPr>
            <p:ph type="body" idx="6"/>
          </p:nvPr>
        </p:nvSpPr>
        <p:spPr>
          <a:xfrm>
            <a:off x="5205344" y="160490"/>
            <a:ext cx="3136800" cy="4131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1000"/>
              </a:spcBef>
              <a:spcAft>
                <a:spcPts val="0"/>
              </a:spcAft>
              <a:buSzPts val="3200"/>
              <a:buNone/>
              <a:defRPr sz="3200"/>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183" name="Google Shape;183;g5505122360270894_229"/>
          <p:cNvSpPr txBox="1">
            <a:spLocks noGrp="1"/>
          </p:cNvSpPr>
          <p:nvPr>
            <p:ph type="body" idx="7"/>
          </p:nvPr>
        </p:nvSpPr>
        <p:spPr>
          <a:xfrm>
            <a:off x="877819" y="4570058"/>
            <a:ext cx="3136800" cy="4131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1000"/>
              </a:spcBef>
              <a:spcAft>
                <a:spcPts val="0"/>
              </a:spcAft>
              <a:buSzPts val="3200"/>
              <a:buNone/>
              <a:defRPr sz="3200"/>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184" name="Google Shape;184;g5505122360270894_229"/>
          <p:cNvSpPr txBox="1">
            <a:spLocks noGrp="1"/>
          </p:cNvSpPr>
          <p:nvPr>
            <p:ph type="body" idx="8"/>
          </p:nvPr>
        </p:nvSpPr>
        <p:spPr>
          <a:xfrm>
            <a:off x="5205344" y="4570058"/>
            <a:ext cx="3136800" cy="4131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1000"/>
              </a:spcBef>
              <a:spcAft>
                <a:spcPts val="0"/>
              </a:spcAft>
              <a:buSzPts val="3200"/>
              <a:buNone/>
              <a:defRPr sz="3200"/>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185" name="Google Shape;185;g5505122360270894_229"/>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type="picTx">
  <p:cSld name="PICTURE_WITH_CAPTION_TEXT">
    <p:spTree>
      <p:nvGrpSpPr>
        <p:cNvPr id="1" name="Shape 186"/>
        <p:cNvGrpSpPr/>
        <p:nvPr/>
      </p:nvGrpSpPr>
      <p:grpSpPr>
        <a:xfrm>
          <a:off x="0" y="0"/>
          <a:ext cx="0" cy="0"/>
          <a:chOff x="0" y="0"/>
          <a:chExt cx="0" cy="0"/>
        </a:xfrm>
      </p:grpSpPr>
      <p:sp>
        <p:nvSpPr>
          <p:cNvPr id="187" name="Google Shape;187;g5505122360270894_241"/>
          <p:cNvSpPr txBox="1">
            <a:spLocks noGrp="1"/>
          </p:cNvSpPr>
          <p:nvPr>
            <p:ph type="title"/>
          </p:nvPr>
        </p:nvSpPr>
        <p:spPr>
          <a:xfrm>
            <a:off x="1792288" y="3600450"/>
            <a:ext cx="5486400" cy="4251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2000"/>
              <a:buFont typeface="Calibri"/>
              <a:buNone/>
              <a:defRPr sz="2000" b="1">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8" name="Google Shape;188;g5505122360270894_241"/>
          <p:cNvSpPr>
            <a:spLocks noGrp="1"/>
          </p:cNvSpPr>
          <p:nvPr>
            <p:ph type="pic" idx="2"/>
          </p:nvPr>
        </p:nvSpPr>
        <p:spPr>
          <a:xfrm>
            <a:off x="1792288" y="459581"/>
            <a:ext cx="5486400" cy="3086100"/>
          </a:xfrm>
          <a:prstGeom prst="rect">
            <a:avLst/>
          </a:prstGeom>
          <a:noFill/>
          <a:ln>
            <a:noFill/>
          </a:ln>
        </p:spPr>
      </p:sp>
      <p:sp>
        <p:nvSpPr>
          <p:cNvPr id="189" name="Google Shape;189;g5505122360270894_241"/>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SzPts val="1400"/>
              <a:buNone/>
              <a:defRPr sz="1400"/>
            </a:lvl1pPr>
            <a:lvl2pPr marL="914400" lvl="1" indent="-228600" algn="l" rtl="0">
              <a:lnSpc>
                <a:spcPct val="100000"/>
              </a:lnSpc>
              <a:spcBef>
                <a:spcPts val="1000"/>
              </a:spcBef>
              <a:spcAft>
                <a:spcPts val="0"/>
              </a:spcAft>
              <a:buSzPts val="1200"/>
              <a:buNone/>
              <a:defRPr sz="1200"/>
            </a:lvl2pPr>
            <a:lvl3pPr marL="1371600" lvl="2" indent="-228600" algn="l" rtl="0">
              <a:lnSpc>
                <a:spcPct val="100000"/>
              </a:lnSpc>
              <a:spcBef>
                <a:spcPts val="1000"/>
              </a:spcBef>
              <a:spcAft>
                <a:spcPts val="0"/>
              </a:spcAft>
              <a:buSzPts val="1000"/>
              <a:buNone/>
              <a:defRPr sz="1000"/>
            </a:lvl3pPr>
            <a:lvl4pPr marL="1828800" lvl="3" indent="-228600" algn="l" rtl="0">
              <a:lnSpc>
                <a:spcPct val="100000"/>
              </a:lnSpc>
              <a:spcBef>
                <a:spcPts val="1000"/>
              </a:spcBef>
              <a:spcAft>
                <a:spcPts val="0"/>
              </a:spcAft>
              <a:buSzPts val="900"/>
              <a:buNone/>
              <a:defRPr sz="900"/>
            </a:lvl4pPr>
            <a:lvl5pPr marL="2286000" lvl="4" indent="-228600" algn="l" rtl="0">
              <a:lnSpc>
                <a:spcPct val="100000"/>
              </a:lnSpc>
              <a:spcBef>
                <a:spcPts val="1000"/>
              </a:spcBef>
              <a:spcAft>
                <a:spcPts val="0"/>
              </a:spcAft>
              <a:buSzPts val="900"/>
              <a:buNone/>
              <a:defRPr sz="900"/>
            </a:lvl5pPr>
            <a:lvl6pPr marL="2743200" lvl="5" indent="-228600" algn="l" rtl="0">
              <a:lnSpc>
                <a:spcPct val="100000"/>
              </a:lnSpc>
              <a:spcBef>
                <a:spcPts val="1000"/>
              </a:spcBef>
              <a:spcAft>
                <a:spcPts val="0"/>
              </a:spcAft>
              <a:buSzPts val="900"/>
              <a:buNone/>
              <a:defRPr sz="900"/>
            </a:lvl6pPr>
            <a:lvl7pPr marL="3200400" lvl="6" indent="-228600" algn="l" rtl="0">
              <a:lnSpc>
                <a:spcPct val="100000"/>
              </a:lnSpc>
              <a:spcBef>
                <a:spcPts val="1000"/>
              </a:spcBef>
              <a:spcAft>
                <a:spcPts val="0"/>
              </a:spcAft>
              <a:buSzPts val="900"/>
              <a:buNone/>
              <a:defRPr sz="900"/>
            </a:lvl7pPr>
            <a:lvl8pPr marL="3657600" lvl="7" indent="-228600" algn="l" rtl="0">
              <a:lnSpc>
                <a:spcPct val="100000"/>
              </a:lnSpc>
              <a:spcBef>
                <a:spcPts val="1000"/>
              </a:spcBef>
              <a:spcAft>
                <a:spcPts val="0"/>
              </a:spcAft>
              <a:buSzPts val="900"/>
              <a:buNone/>
              <a:defRPr sz="900"/>
            </a:lvl8pPr>
            <a:lvl9pPr marL="4114800" lvl="8" indent="-228600" algn="l" rtl="0">
              <a:lnSpc>
                <a:spcPct val="100000"/>
              </a:lnSpc>
              <a:spcBef>
                <a:spcPts val="1000"/>
              </a:spcBef>
              <a:spcAft>
                <a:spcPts val="0"/>
              </a:spcAft>
              <a:buSzPts val="900"/>
              <a:buNone/>
              <a:defRPr sz="900"/>
            </a:lvl9pPr>
          </a:lstStyle>
          <a:p>
            <a:endParaRPr/>
          </a:p>
        </p:txBody>
      </p:sp>
      <p:cxnSp>
        <p:nvCxnSpPr>
          <p:cNvPr id="190" name="Google Shape;190;g5505122360270894_241"/>
          <p:cNvCxnSpPr/>
          <p:nvPr/>
        </p:nvCxnSpPr>
        <p:spPr>
          <a:xfrm>
            <a:off x="-37071" y="0"/>
            <a:ext cx="9259500" cy="0"/>
          </a:xfrm>
          <a:prstGeom prst="straightConnector1">
            <a:avLst/>
          </a:prstGeom>
          <a:noFill/>
          <a:ln w="76200" cap="flat" cmpd="sng">
            <a:solidFill>
              <a:schemeClr val="accent1"/>
            </a:solidFill>
            <a:prstDash val="solid"/>
            <a:miter lim="800000"/>
            <a:headEnd type="none" w="sm" len="sm"/>
            <a:tailEnd type="none" w="sm" len="sm"/>
          </a:ln>
        </p:spPr>
      </p:cxnSp>
      <p:cxnSp>
        <p:nvCxnSpPr>
          <p:cNvPr id="191" name="Google Shape;191;g5505122360270894_241"/>
          <p:cNvCxnSpPr/>
          <p:nvPr/>
        </p:nvCxnSpPr>
        <p:spPr>
          <a:xfrm>
            <a:off x="-57794" y="5143500"/>
            <a:ext cx="9259500" cy="0"/>
          </a:xfrm>
          <a:prstGeom prst="straightConnector1">
            <a:avLst/>
          </a:prstGeom>
          <a:noFill/>
          <a:ln w="76200" cap="flat" cmpd="sng">
            <a:solidFill>
              <a:schemeClr val="accent1"/>
            </a:solidFill>
            <a:prstDash val="solid"/>
            <a:miter lim="800000"/>
            <a:headEnd type="none" w="sm" len="sm"/>
            <a:tailEnd type="none" w="sm" len="sm"/>
          </a:ln>
        </p:spPr>
      </p:cxnSp>
      <p:sp>
        <p:nvSpPr>
          <p:cNvPr id="192" name="Google Shape;192;g5505122360270894_241"/>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ributions">
  <p:cSld name="Contributions">
    <p:spTree>
      <p:nvGrpSpPr>
        <p:cNvPr id="1" name="Shape 193"/>
        <p:cNvGrpSpPr/>
        <p:nvPr/>
      </p:nvGrpSpPr>
      <p:grpSpPr>
        <a:xfrm>
          <a:off x="0" y="0"/>
          <a:ext cx="0" cy="0"/>
          <a:chOff x="0" y="0"/>
          <a:chExt cx="0" cy="0"/>
        </a:xfrm>
      </p:grpSpPr>
      <p:sp>
        <p:nvSpPr>
          <p:cNvPr id="194" name="Google Shape;194;g5505122360270894_248"/>
          <p:cNvSpPr txBox="1">
            <a:spLocks noGrp="1"/>
          </p:cNvSpPr>
          <p:nvPr>
            <p:ph type="body" idx="1"/>
          </p:nvPr>
        </p:nvSpPr>
        <p:spPr>
          <a:xfrm>
            <a:off x="595200" y="795173"/>
            <a:ext cx="6063900" cy="13785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520"/>
              </a:spcBef>
              <a:spcAft>
                <a:spcPts val="0"/>
              </a:spcAft>
              <a:buClr>
                <a:srgbClr val="000000"/>
              </a:buClr>
              <a:buSzPts val="3120"/>
              <a:buFont typeface="Calibri"/>
              <a:buNone/>
              <a:defRPr sz="2600" b="0" u="sng"/>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cxnSp>
        <p:nvCxnSpPr>
          <p:cNvPr id="195" name="Google Shape;195;g5505122360270894_248"/>
          <p:cNvCxnSpPr/>
          <p:nvPr/>
        </p:nvCxnSpPr>
        <p:spPr>
          <a:xfrm>
            <a:off x="277148" y="567452"/>
            <a:ext cx="8577300" cy="0"/>
          </a:xfrm>
          <a:prstGeom prst="straightConnector1">
            <a:avLst/>
          </a:prstGeom>
          <a:noFill/>
          <a:ln w="38100" cap="flat" cmpd="sng">
            <a:solidFill>
              <a:schemeClr val="accent1"/>
            </a:solidFill>
            <a:prstDash val="solid"/>
            <a:miter lim="800000"/>
            <a:headEnd type="none" w="sm" len="sm"/>
            <a:tailEnd type="none" w="sm" len="sm"/>
          </a:ln>
        </p:spPr>
      </p:cxnSp>
      <p:sp>
        <p:nvSpPr>
          <p:cNvPr id="196" name="Google Shape;196;g5505122360270894_248"/>
          <p:cNvSpPr>
            <a:spLocks noGrp="1"/>
          </p:cNvSpPr>
          <p:nvPr>
            <p:ph type="pic" idx="2"/>
          </p:nvPr>
        </p:nvSpPr>
        <p:spPr>
          <a:xfrm>
            <a:off x="1761066" y="1311966"/>
            <a:ext cx="1456200" cy="685800"/>
          </a:xfrm>
          <a:prstGeom prst="rect">
            <a:avLst/>
          </a:prstGeom>
          <a:noFill/>
          <a:ln>
            <a:noFill/>
          </a:ln>
        </p:spPr>
      </p:sp>
      <p:sp>
        <p:nvSpPr>
          <p:cNvPr id="197" name="Google Shape;197;g5505122360270894_248"/>
          <p:cNvSpPr>
            <a:spLocks noGrp="1"/>
          </p:cNvSpPr>
          <p:nvPr>
            <p:ph type="pic" idx="3"/>
          </p:nvPr>
        </p:nvSpPr>
        <p:spPr>
          <a:xfrm>
            <a:off x="3843866" y="1311966"/>
            <a:ext cx="1456200" cy="685800"/>
          </a:xfrm>
          <a:prstGeom prst="rect">
            <a:avLst/>
          </a:prstGeom>
          <a:noFill/>
          <a:ln>
            <a:noFill/>
          </a:ln>
        </p:spPr>
      </p:sp>
      <p:sp>
        <p:nvSpPr>
          <p:cNvPr id="198" name="Google Shape;198;g5505122360270894_248"/>
          <p:cNvSpPr txBox="1">
            <a:spLocks noGrp="1"/>
          </p:cNvSpPr>
          <p:nvPr>
            <p:ph type="body" idx="4"/>
          </p:nvPr>
        </p:nvSpPr>
        <p:spPr>
          <a:xfrm>
            <a:off x="595200" y="2347410"/>
            <a:ext cx="6063900" cy="13785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520"/>
              </a:spcBef>
              <a:spcAft>
                <a:spcPts val="0"/>
              </a:spcAft>
              <a:buClr>
                <a:srgbClr val="000000"/>
              </a:buClr>
              <a:buSzPts val="3120"/>
              <a:buFont typeface="Calibri"/>
              <a:buNone/>
              <a:defRPr sz="2600" b="0" u="sng"/>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199" name="Google Shape;199;g5505122360270894_248"/>
          <p:cNvSpPr>
            <a:spLocks noGrp="1"/>
          </p:cNvSpPr>
          <p:nvPr>
            <p:ph type="pic" idx="5"/>
          </p:nvPr>
        </p:nvSpPr>
        <p:spPr>
          <a:xfrm>
            <a:off x="1761066" y="2864203"/>
            <a:ext cx="1456200" cy="685800"/>
          </a:xfrm>
          <a:prstGeom prst="rect">
            <a:avLst/>
          </a:prstGeom>
          <a:noFill/>
          <a:ln>
            <a:noFill/>
          </a:ln>
        </p:spPr>
      </p:sp>
      <p:sp>
        <p:nvSpPr>
          <p:cNvPr id="200" name="Google Shape;200;g5505122360270894_248"/>
          <p:cNvSpPr>
            <a:spLocks noGrp="1"/>
          </p:cNvSpPr>
          <p:nvPr>
            <p:ph type="pic" idx="6"/>
          </p:nvPr>
        </p:nvSpPr>
        <p:spPr>
          <a:xfrm>
            <a:off x="3843866" y="2864203"/>
            <a:ext cx="1456200" cy="685800"/>
          </a:xfrm>
          <a:prstGeom prst="rect">
            <a:avLst/>
          </a:prstGeom>
          <a:noFill/>
          <a:ln>
            <a:noFill/>
          </a:ln>
        </p:spPr>
      </p:sp>
      <p:sp>
        <p:nvSpPr>
          <p:cNvPr id="201" name="Google Shape;201;g5505122360270894_248"/>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202" name="Google Shape;202;g5505122360270894_248"/>
          <p:cNvSpPr txBox="1">
            <a:spLocks noGrp="1"/>
          </p:cNvSpPr>
          <p:nvPr>
            <p:ph type="title"/>
          </p:nvPr>
        </p:nvSpPr>
        <p:spPr>
          <a:xfrm>
            <a:off x="277148" y="88821"/>
            <a:ext cx="8043900" cy="478500"/>
          </a:xfrm>
          <a:prstGeom prst="rect">
            <a:avLst/>
          </a:prstGeom>
          <a:noFill/>
          <a:ln>
            <a:noFill/>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2600"/>
              <a:buFont typeface="Calibri"/>
              <a:buNone/>
              <a:defRPr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Accessibility Statement">
  <p:cSld name="Accessibility Statement">
    <p:bg>
      <p:bgPr>
        <a:solidFill>
          <a:schemeClr val="accent4"/>
        </a:solidFill>
        <a:effectLst/>
      </p:bgPr>
    </p:bg>
    <p:spTree>
      <p:nvGrpSpPr>
        <p:cNvPr id="1" name="Shape 203"/>
        <p:cNvGrpSpPr/>
        <p:nvPr/>
      </p:nvGrpSpPr>
      <p:grpSpPr>
        <a:xfrm>
          <a:off x="0" y="0"/>
          <a:ext cx="0" cy="0"/>
          <a:chOff x="0" y="0"/>
          <a:chExt cx="0" cy="0"/>
        </a:xfrm>
      </p:grpSpPr>
      <p:sp>
        <p:nvSpPr>
          <p:cNvPr id="204" name="Google Shape;204;g5505122360270894_258"/>
          <p:cNvSpPr txBox="1"/>
          <p:nvPr/>
        </p:nvSpPr>
        <p:spPr>
          <a:xfrm>
            <a:off x="1110838" y="1407915"/>
            <a:ext cx="6128700" cy="193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Support the Purdue University brand in your presentations by using a brand-friendly template. This template uses an accessible master layout. Please note that some changes </a:t>
            </a:r>
            <a:br>
              <a:rPr lang="en-US" sz="1800" b="0" i="0" u="none" strike="noStrike" cap="none">
                <a:solidFill>
                  <a:schemeClr val="lt1"/>
                </a:solidFill>
                <a:latin typeface="Calibri"/>
                <a:ea typeface="Calibri"/>
                <a:cs typeface="Calibri"/>
                <a:sym typeface="Calibri"/>
              </a:rPr>
            </a:br>
            <a:r>
              <a:rPr lang="en-US" sz="1800" b="0" i="0" u="none" strike="noStrike" cap="none">
                <a:solidFill>
                  <a:schemeClr val="lt1"/>
                </a:solidFill>
                <a:latin typeface="Calibri"/>
                <a:ea typeface="Calibri"/>
                <a:cs typeface="Calibri"/>
                <a:sym typeface="Calibri"/>
              </a:rPr>
              <a:t>to the PowerPoint template could impact accessibility by those with disabilities. Follow the instructions provided by Microsoft Office to ensure that your PowerPoint presentations are accessible to all users:</a:t>
            </a:r>
            <a:endParaRPr sz="1800" b="0" i="0" u="none" strike="noStrike" cap="none">
              <a:solidFill>
                <a:schemeClr val="lt1"/>
              </a:solidFill>
              <a:latin typeface="Calibri"/>
              <a:ea typeface="Calibri"/>
              <a:cs typeface="Calibri"/>
              <a:sym typeface="Calibri"/>
            </a:endParaRPr>
          </a:p>
        </p:txBody>
      </p:sp>
      <p:sp>
        <p:nvSpPr>
          <p:cNvPr id="205" name="Google Shape;205;g5505122360270894_258" descr="PPT Accessibility URL"/>
          <p:cNvSpPr txBox="1">
            <a:spLocks noGrp="1"/>
          </p:cNvSpPr>
          <p:nvPr>
            <p:ph type="ctrTitle"/>
          </p:nvPr>
        </p:nvSpPr>
        <p:spPr>
          <a:xfrm>
            <a:off x="1110837" y="3100039"/>
            <a:ext cx="5765700" cy="5661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lt1"/>
              </a:buClr>
              <a:buSzPts val="1800"/>
              <a:buFont typeface="Arial"/>
              <a:buNone/>
              <a:defRPr sz="1800" b="0" i="0"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206" name="Google Shape;206;g5505122360270894_258" descr="Purdue Logo"/>
          <p:cNvPicPr preferRelativeResize="0"/>
          <p:nvPr/>
        </p:nvPicPr>
        <p:blipFill rotWithShape="1">
          <a:blip r:embed="rId2">
            <a:alphaModFix/>
          </a:blip>
          <a:srcRect/>
          <a:stretch/>
        </p:blipFill>
        <p:spPr>
          <a:xfrm>
            <a:off x="383868" y="4544282"/>
            <a:ext cx="1431299" cy="256199"/>
          </a:xfrm>
          <a:prstGeom prst="rect">
            <a:avLst/>
          </a:prstGeom>
          <a:noFill/>
          <a:ln>
            <a:noFill/>
          </a:ln>
        </p:spPr>
      </p:pic>
      <p:pic>
        <p:nvPicPr>
          <p:cNvPr id="207" name="Google Shape;207;g5505122360270894_258"/>
          <p:cNvPicPr preferRelativeResize="0"/>
          <p:nvPr/>
        </p:nvPicPr>
        <p:blipFill rotWithShape="1">
          <a:blip r:embed="rId3">
            <a:alphaModFix/>
          </a:blip>
          <a:srcRect/>
          <a:stretch/>
        </p:blipFill>
        <p:spPr>
          <a:xfrm>
            <a:off x="7366000" y="0"/>
            <a:ext cx="1333500" cy="5143500"/>
          </a:xfrm>
          <a:prstGeom prst="rect">
            <a:avLst/>
          </a:prstGeom>
          <a:noFill/>
          <a:ln>
            <a:noFill/>
          </a:ln>
        </p:spPr>
      </p:pic>
      <p:cxnSp>
        <p:nvCxnSpPr>
          <p:cNvPr id="208" name="Google Shape;208;g5505122360270894_258"/>
          <p:cNvCxnSpPr/>
          <p:nvPr/>
        </p:nvCxnSpPr>
        <p:spPr>
          <a:xfrm>
            <a:off x="8400500" y="4702926"/>
            <a:ext cx="0" cy="120000"/>
          </a:xfrm>
          <a:prstGeom prst="straightConnector1">
            <a:avLst/>
          </a:prstGeom>
          <a:noFill/>
          <a:ln w="9525" cap="flat" cmpd="sng">
            <a:solidFill>
              <a:schemeClr val="accent4"/>
            </a:solidFill>
            <a:prstDash val="solid"/>
            <a:round/>
            <a:headEnd type="none" w="sm" len="sm"/>
            <a:tailEnd type="none" w="sm" len="sm"/>
          </a:ln>
        </p:spPr>
      </p:cxnSp>
      <p:sp>
        <p:nvSpPr>
          <p:cNvPr id="209" name="Google Shape;209;g5505122360270894_258"/>
          <p:cNvSpPr>
            <a:spLocks noGrp="1"/>
          </p:cNvSpPr>
          <p:nvPr>
            <p:ph type="sldNum" idx="12"/>
          </p:nvPr>
        </p:nvSpPr>
        <p:spPr>
          <a:xfrm>
            <a:off x="8413374" y="4635961"/>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69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 Colorful">
  <p:cSld name="Title Slide - Colorful">
    <p:bg>
      <p:bgPr>
        <a:solidFill>
          <a:schemeClr val="accent2"/>
        </a:solidFill>
        <a:effectLst/>
      </p:bgPr>
    </p:bg>
    <p:spTree>
      <p:nvGrpSpPr>
        <p:cNvPr id="1" name="Shape 210"/>
        <p:cNvGrpSpPr/>
        <p:nvPr/>
      </p:nvGrpSpPr>
      <p:grpSpPr>
        <a:xfrm>
          <a:off x="0" y="0"/>
          <a:ext cx="0" cy="0"/>
          <a:chOff x="0" y="0"/>
          <a:chExt cx="0" cy="0"/>
        </a:xfrm>
      </p:grpSpPr>
      <p:sp>
        <p:nvSpPr>
          <p:cNvPr id="211" name="Google Shape;211;g5505122360270894_265"/>
          <p:cNvSpPr/>
          <p:nvPr/>
        </p:nvSpPr>
        <p:spPr>
          <a:xfrm>
            <a:off x="0" y="0"/>
            <a:ext cx="9144000" cy="51435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g5505122360270894_265"/>
          <p:cNvSpPr txBox="1">
            <a:spLocks noGrp="1"/>
          </p:cNvSpPr>
          <p:nvPr>
            <p:ph type="ctrTitle"/>
          </p:nvPr>
        </p:nvSpPr>
        <p:spPr>
          <a:xfrm>
            <a:off x="1116116" y="1219683"/>
            <a:ext cx="7451400" cy="567900"/>
          </a:xfrm>
          <a:prstGeom prst="rect">
            <a:avLst/>
          </a:prstGeom>
          <a:noFill/>
          <a:ln>
            <a:noFill/>
          </a:ln>
        </p:spPr>
        <p:txBody>
          <a:bodyPr spcFirstLastPara="1" wrap="square" lIns="0" tIns="0" rIns="0" bIns="0" anchor="t" anchorCtr="0">
            <a:spAutoFit/>
          </a:bodyPr>
          <a:lstStyle>
            <a:lvl1pPr lvl="0" algn="l" rtl="0">
              <a:lnSpc>
                <a:spcPct val="80000"/>
              </a:lnSpc>
              <a:spcBef>
                <a:spcPts val="0"/>
              </a:spcBef>
              <a:spcAft>
                <a:spcPts val="0"/>
              </a:spcAft>
              <a:buClr>
                <a:schemeClr val="dk1"/>
              </a:buClr>
              <a:buSzPts val="6000"/>
              <a:buFont typeface="Calibri"/>
              <a:buNone/>
              <a:defRPr sz="6000" b="1" i="1">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3" name="Google Shape;213;g5505122360270894_265"/>
          <p:cNvSpPr txBox="1">
            <a:spLocks noGrp="1"/>
          </p:cNvSpPr>
          <p:nvPr>
            <p:ph type="subTitle" idx="1"/>
          </p:nvPr>
        </p:nvSpPr>
        <p:spPr>
          <a:xfrm>
            <a:off x="1121760" y="2992563"/>
            <a:ext cx="5322300" cy="252000"/>
          </a:xfrm>
          <a:prstGeom prst="rect">
            <a:avLst/>
          </a:prstGeom>
          <a:noFill/>
          <a:ln>
            <a:noFill/>
          </a:ln>
        </p:spPr>
        <p:txBody>
          <a:bodyPr spcFirstLastPara="1" wrap="square" lIns="0" tIns="0" rIns="0" bIns="0" anchor="t" anchorCtr="0">
            <a:spAutoFit/>
          </a:bodyPr>
          <a:lstStyle>
            <a:lvl1pPr lvl="0" algn="l" rtl="0">
              <a:lnSpc>
                <a:spcPct val="100000"/>
              </a:lnSpc>
              <a:spcBef>
                <a:spcPts val="1000"/>
              </a:spcBef>
              <a:spcAft>
                <a:spcPts val="0"/>
              </a:spcAft>
              <a:buSzPts val="2200"/>
              <a:buNone/>
              <a:defRPr sz="2200" b="1" i="0">
                <a:solidFill>
                  <a:schemeClr val="accent2"/>
                </a:solidFill>
                <a:latin typeface="Calibri"/>
                <a:ea typeface="Calibri"/>
                <a:cs typeface="Calibri"/>
                <a:sym typeface="Calibri"/>
              </a:defRPr>
            </a:lvl1pPr>
            <a:lvl2pPr lvl="1" algn="ctr" rtl="0">
              <a:lnSpc>
                <a:spcPct val="100000"/>
              </a:lnSpc>
              <a:spcBef>
                <a:spcPts val="1000"/>
              </a:spcBef>
              <a:spcAft>
                <a:spcPts val="0"/>
              </a:spcAft>
              <a:buSzPts val="1900"/>
              <a:buNone/>
              <a:defRPr sz="1900"/>
            </a:lvl2pPr>
            <a:lvl3pPr lvl="2" algn="ctr" rtl="0">
              <a:lnSpc>
                <a:spcPct val="100000"/>
              </a:lnSpc>
              <a:spcBef>
                <a:spcPts val="1000"/>
              </a:spcBef>
              <a:spcAft>
                <a:spcPts val="0"/>
              </a:spcAft>
              <a:buSzPts val="1800"/>
              <a:buNone/>
              <a:defRPr sz="1800"/>
            </a:lvl3pPr>
            <a:lvl4pPr lvl="3" algn="ctr" rtl="0">
              <a:lnSpc>
                <a:spcPct val="100000"/>
              </a:lnSpc>
              <a:spcBef>
                <a:spcPts val="1000"/>
              </a:spcBef>
              <a:spcAft>
                <a:spcPts val="0"/>
              </a:spcAft>
              <a:buSzPts val="1600"/>
              <a:buNone/>
              <a:defRPr sz="1600"/>
            </a:lvl4pPr>
            <a:lvl5pPr lvl="4" algn="ctr" rtl="0">
              <a:lnSpc>
                <a:spcPct val="100000"/>
              </a:lnSpc>
              <a:spcBef>
                <a:spcPts val="1000"/>
              </a:spcBef>
              <a:spcAft>
                <a:spcPts val="0"/>
              </a:spcAft>
              <a:buSzPts val="1600"/>
              <a:buNone/>
              <a:defRPr sz="1600"/>
            </a:lvl5pPr>
            <a:lvl6pPr lvl="5" algn="ctr" rtl="0">
              <a:lnSpc>
                <a:spcPct val="100000"/>
              </a:lnSpc>
              <a:spcBef>
                <a:spcPts val="1000"/>
              </a:spcBef>
              <a:spcAft>
                <a:spcPts val="0"/>
              </a:spcAft>
              <a:buSzPts val="1600"/>
              <a:buNone/>
              <a:defRPr sz="1600"/>
            </a:lvl6pPr>
            <a:lvl7pPr lvl="6" algn="ctr" rtl="0">
              <a:lnSpc>
                <a:spcPct val="100000"/>
              </a:lnSpc>
              <a:spcBef>
                <a:spcPts val="1000"/>
              </a:spcBef>
              <a:spcAft>
                <a:spcPts val="0"/>
              </a:spcAft>
              <a:buSzPts val="1600"/>
              <a:buNone/>
              <a:defRPr sz="1600"/>
            </a:lvl7pPr>
            <a:lvl8pPr lvl="7" algn="ctr" rtl="0">
              <a:lnSpc>
                <a:spcPct val="100000"/>
              </a:lnSpc>
              <a:spcBef>
                <a:spcPts val="1000"/>
              </a:spcBef>
              <a:spcAft>
                <a:spcPts val="0"/>
              </a:spcAft>
              <a:buSzPts val="1600"/>
              <a:buNone/>
              <a:defRPr sz="1600"/>
            </a:lvl8pPr>
            <a:lvl9pPr lvl="8" algn="ctr" rtl="0">
              <a:lnSpc>
                <a:spcPct val="100000"/>
              </a:lnSpc>
              <a:spcBef>
                <a:spcPts val="1000"/>
              </a:spcBef>
              <a:spcAft>
                <a:spcPts val="0"/>
              </a:spcAft>
              <a:buSzPts val="1600"/>
              <a:buNone/>
              <a:defRPr sz="1600"/>
            </a:lvl9pPr>
          </a:lstStyle>
          <a:p>
            <a:endParaRPr/>
          </a:p>
        </p:txBody>
      </p:sp>
      <p:pic>
        <p:nvPicPr>
          <p:cNvPr id="214" name="Google Shape;214;g5505122360270894_265"/>
          <p:cNvPicPr preferRelativeResize="0"/>
          <p:nvPr/>
        </p:nvPicPr>
        <p:blipFill rotWithShape="1">
          <a:blip r:embed="rId2">
            <a:alphaModFix/>
          </a:blip>
          <a:srcRect/>
          <a:stretch/>
        </p:blipFill>
        <p:spPr>
          <a:xfrm>
            <a:off x="7366000" y="0"/>
            <a:ext cx="1333500" cy="5143500"/>
          </a:xfrm>
          <a:prstGeom prst="rect">
            <a:avLst/>
          </a:prstGeom>
          <a:noFill/>
          <a:ln>
            <a:noFill/>
          </a:ln>
        </p:spPr>
      </p:pic>
      <p:cxnSp>
        <p:nvCxnSpPr>
          <p:cNvPr id="215" name="Google Shape;215;g5505122360270894_265"/>
          <p:cNvCxnSpPr/>
          <p:nvPr/>
        </p:nvCxnSpPr>
        <p:spPr>
          <a:xfrm>
            <a:off x="8400500" y="4702926"/>
            <a:ext cx="0" cy="120000"/>
          </a:xfrm>
          <a:prstGeom prst="straightConnector1">
            <a:avLst/>
          </a:prstGeom>
          <a:noFill/>
          <a:ln w="9525" cap="flat" cmpd="sng">
            <a:solidFill>
              <a:schemeClr val="accent4"/>
            </a:solidFill>
            <a:prstDash val="solid"/>
            <a:round/>
            <a:headEnd type="none" w="sm" len="sm"/>
            <a:tailEnd type="none" w="sm" len="sm"/>
          </a:ln>
        </p:spPr>
      </p:cxnSp>
      <p:sp>
        <p:nvSpPr>
          <p:cNvPr id="216" name="Google Shape;216;g5505122360270894_265"/>
          <p:cNvSpPr>
            <a:spLocks noGrp="1"/>
          </p:cNvSpPr>
          <p:nvPr>
            <p:ph type="sldNum" idx="12"/>
          </p:nvPr>
        </p:nvSpPr>
        <p:spPr>
          <a:xfrm>
            <a:off x="8410660" y="4635961"/>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Slide - Copy">
  <p:cSld name="Content Slide - Copy">
    <p:bg>
      <p:bgPr>
        <a:solidFill>
          <a:schemeClr val="accent4"/>
        </a:solidFill>
        <a:effectLst/>
      </p:bgPr>
    </p:bg>
    <p:spTree>
      <p:nvGrpSpPr>
        <p:cNvPr id="1" name="Shape 217"/>
        <p:cNvGrpSpPr/>
        <p:nvPr/>
      </p:nvGrpSpPr>
      <p:grpSpPr>
        <a:xfrm>
          <a:off x="0" y="0"/>
          <a:ext cx="0" cy="0"/>
          <a:chOff x="0" y="0"/>
          <a:chExt cx="0" cy="0"/>
        </a:xfrm>
      </p:grpSpPr>
      <p:pic>
        <p:nvPicPr>
          <p:cNvPr id="218" name="Google Shape;218;g5505122360270894_272"/>
          <p:cNvPicPr preferRelativeResize="0"/>
          <p:nvPr/>
        </p:nvPicPr>
        <p:blipFill rotWithShape="1">
          <a:blip r:embed="rId2">
            <a:alphaModFix/>
          </a:blip>
          <a:srcRect/>
          <a:stretch/>
        </p:blipFill>
        <p:spPr>
          <a:xfrm>
            <a:off x="5257" y="0"/>
            <a:ext cx="6477000" cy="685800"/>
          </a:xfrm>
          <a:prstGeom prst="rect">
            <a:avLst/>
          </a:prstGeom>
          <a:noFill/>
          <a:ln>
            <a:noFill/>
          </a:ln>
        </p:spPr>
      </p:pic>
      <p:sp>
        <p:nvSpPr>
          <p:cNvPr id="219" name="Google Shape;219;g5505122360270894_272"/>
          <p:cNvSpPr txBox="1">
            <a:spLocks noGrp="1"/>
          </p:cNvSpPr>
          <p:nvPr>
            <p:ph type="ctrTitle"/>
          </p:nvPr>
        </p:nvSpPr>
        <p:spPr>
          <a:xfrm>
            <a:off x="1117214" y="332006"/>
            <a:ext cx="6925800" cy="3738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lt2"/>
              </a:buClr>
              <a:buSzPts val="3600"/>
              <a:buFont typeface="Calibri"/>
              <a:buNone/>
              <a:defRPr sz="3600" b="1" i="1" cap="none">
                <a:solidFill>
                  <a:schemeClr val="lt2"/>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0" name="Google Shape;220;g5505122360270894_272"/>
          <p:cNvSpPr txBox="1">
            <a:spLocks noGrp="1"/>
          </p:cNvSpPr>
          <p:nvPr>
            <p:ph type="subTitle" idx="1"/>
          </p:nvPr>
        </p:nvSpPr>
        <p:spPr>
          <a:xfrm>
            <a:off x="1117213" y="1008875"/>
            <a:ext cx="5491500" cy="256200"/>
          </a:xfrm>
          <a:prstGeom prst="rect">
            <a:avLst/>
          </a:prstGeom>
          <a:noFill/>
          <a:ln>
            <a:noFill/>
          </a:ln>
        </p:spPr>
        <p:txBody>
          <a:bodyPr spcFirstLastPara="1" wrap="square" lIns="0" tIns="0" rIns="0" bIns="0" anchor="t" anchorCtr="0">
            <a:spAutoFit/>
          </a:bodyPr>
          <a:lstStyle>
            <a:lvl1pPr lvl="0" algn="l" rtl="0">
              <a:lnSpc>
                <a:spcPct val="100000"/>
              </a:lnSpc>
              <a:spcBef>
                <a:spcPts val="1000"/>
              </a:spcBef>
              <a:spcAft>
                <a:spcPts val="0"/>
              </a:spcAft>
              <a:buSzPts val="2200"/>
              <a:buNone/>
              <a:defRPr sz="2200" b="1" i="0">
                <a:solidFill>
                  <a:schemeClr val="accent2"/>
                </a:solidFill>
                <a:latin typeface="Calibri"/>
                <a:ea typeface="Calibri"/>
                <a:cs typeface="Calibri"/>
                <a:sym typeface="Calibri"/>
              </a:defRPr>
            </a:lvl1pPr>
            <a:lvl2pPr lvl="1" algn="ctr" rtl="0">
              <a:lnSpc>
                <a:spcPct val="100000"/>
              </a:lnSpc>
              <a:spcBef>
                <a:spcPts val="1000"/>
              </a:spcBef>
              <a:spcAft>
                <a:spcPts val="0"/>
              </a:spcAft>
              <a:buSzPts val="1900"/>
              <a:buNone/>
              <a:defRPr sz="1900"/>
            </a:lvl2pPr>
            <a:lvl3pPr lvl="2" algn="ctr" rtl="0">
              <a:lnSpc>
                <a:spcPct val="100000"/>
              </a:lnSpc>
              <a:spcBef>
                <a:spcPts val="1000"/>
              </a:spcBef>
              <a:spcAft>
                <a:spcPts val="0"/>
              </a:spcAft>
              <a:buSzPts val="1800"/>
              <a:buNone/>
              <a:defRPr sz="1800"/>
            </a:lvl3pPr>
            <a:lvl4pPr lvl="3" algn="ctr" rtl="0">
              <a:lnSpc>
                <a:spcPct val="100000"/>
              </a:lnSpc>
              <a:spcBef>
                <a:spcPts val="1000"/>
              </a:spcBef>
              <a:spcAft>
                <a:spcPts val="0"/>
              </a:spcAft>
              <a:buSzPts val="1600"/>
              <a:buNone/>
              <a:defRPr sz="1600"/>
            </a:lvl4pPr>
            <a:lvl5pPr lvl="4" algn="ctr" rtl="0">
              <a:lnSpc>
                <a:spcPct val="100000"/>
              </a:lnSpc>
              <a:spcBef>
                <a:spcPts val="1000"/>
              </a:spcBef>
              <a:spcAft>
                <a:spcPts val="0"/>
              </a:spcAft>
              <a:buSzPts val="1600"/>
              <a:buNone/>
              <a:defRPr sz="1600"/>
            </a:lvl5pPr>
            <a:lvl6pPr lvl="5" algn="ctr" rtl="0">
              <a:lnSpc>
                <a:spcPct val="100000"/>
              </a:lnSpc>
              <a:spcBef>
                <a:spcPts val="1000"/>
              </a:spcBef>
              <a:spcAft>
                <a:spcPts val="0"/>
              </a:spcAft>
              <a:buSzPts val="1600"/>
              <a:buNone/>
              <a:defRPr sz="1600"/>
            </a:lvl6pPr>
            <a:lvl7pPr lvl="6" algn="ctr" rtl="0">
              <a:lnSpc>
                <a:spcPct val="100000"/>
              </a:lnSpc>
              <a:spcBef>
                <a:spcPts val="1000"/>
              </a:spcBef>
              <a:spcAft>
                <a:spcPts val="0"/>
              </a:spcAft>
              <a:buSzPts val="1600"/>
              <a:buNone/>
              <a:defRPr sz="1600"/>
            </a:lvl7pPr>
            <a:lvl8pPr lvl="7" algn="ctr" rtl="0">
              <a:lnSpc>
                <a:spcPct val="100000"/>
              </a:lnSpc>
              <a:spcBef>
                <a:spcPts val="1000"/>
              </a:spcBef>
              <a:spcAft>
                <a:spcPts val="0"/>
              </a:spcAft>
              <a:buSzPts val="1600"/>
              <a:buNone/>
              <a:defRPr sz="1600"/>
            </a:lvl8pPr>
            <a:lvl9pPr lvl="8" algn="ctr" rtl="0">
              <a:lnSpc>
                <a:spcPct val="100000"/>
              </a:lnSpc>
              <a:spcBef>
                <a:spcPts val="1000"/>
              </a:spcBef>
              <a:spcAft>
                <a:spcPts val="0"/>
              </a:spcAft>
              <a:buSzPts val="1600"/>
              <a:buNone/>
              <a:defRPr sz="1600"/>
            </a:lvl9pPr>
          </a:lstStyle>
          <a:p>
            <a:endParaRPr/>
          </a:p>
        </p:txBody>
      </p:sp>
      <p:sp>
        <p:nvSpPr>
          <p:cNvPr id="221" name="Google Shape;221;g5505122360270894_272"/>
          <p:cNvSpPr txBox="1">
            <a:spLocks noGrp="1"/>
          </p:cNvSpPr>
          <p:nvPr>
            <p:ph type="body" idx="2"/>
          </p:nvPr>
        </p:nvSpPr>
        <p:spPr>
          <a:xfrm>
            <a:off x="1821465" y="1471905"/>
            <a:ext cx="5524500" cy="2558700"/>
          </a:xfrm>
          <a:prstGeom prst="rect">
            <a:avLst/>
          </a:prstGeom>
          <a:noFill/>
          <a:ln>
            <a:noFill/>
          </a:ln>
        </p:spPr>
        <p:txBody>
          <a:bodyPr spcFirstLastPara="1" wrap="square" lIns="0" tIns="0" rIns="0" bIns="0" anchor="t" anchorCtr="0">
            <a:normAutofit/>
          </a:bodyPr>
          <a:lstStyle>
            <a:lvl1pPr marL="457200" marR="0" lvl="0" indent="-342900" algn="l" rtl="0">
              <a:lnSpc>
                <a:spcPct val="100000"/>
              </a:lnSpc>
              <a:spcBef>
                <a:spcPts val="0"/>
              </a:spcBef>
              <a:spcAft>
                <a:spcPts val="0"/>
              </a:spcAft>
              <a:buClr>
                <a:schemeClr val="dk1"/>
              </a:buClr>
              <a:buSzPts val="1800"/>
              <a:buFont typeface="Noto Sans Symbols"/>
              <a:buChar char="▪"/>
              <a:defRPr sz="1800" b="0" i="0">
                <a:solidFill>
                  <a:schemeClr val="dk1"/>
                </a:solidFill>
                <a:latin typeface="Calibri"/>
                <a:ea typeface="Calibri"/>
                <a:cs typeface="Calibri"/>
                <a:sym typeface="Calibri"/>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cxnSp>
        <p:nvCxnSpPr>
          <p:cNvPr id="222" name="Google Shape;222;g5505122360270894_272"/>
          <p:cNvCxnSpPr/>
          <p:nvPr/>
        </p:nvCxnSpPr>
        <p:spPr>
          <a:xfrm>
            <a:off x="8400500" y="4702926"/>
            <a:ext cx="0" cy="120000"/>
          </a:xfrm>
          <a:prstGeom prst="straightConnector1">
            <a:avLst/>
          </a:prstGeom>
          <a:noFill/>
          <a:ln w="9525" cap="flat" cmpd="sng">
            <a:solidFill>
              <a:schemeClr val="dk1"/>
            </a:solidFill>
            <a:prstDash val="solid"/>
            <a:round/>
            <a:headEnd type="none" w="sm" len="sm"/>
            <a:tailEnd type="none" w="sm" len="sm"/>
          </a:ln>
        </p:spPr>
      </p:cxnSp>
      <p:sp>
        <p:nvSpPr>
          <p:cNvPr id="223" name="Google Shape;223;g5505122360270894_272"/>
          <p:cNvSpPr>
            <a:spLocks noGrp="1"/>
          </p:cNvSpPr>
          <p:nvPr>
            <p:ph type="sldNum" idx="12"/>
          </p:nvPr>
        </p:nvSpPr>
        <p:spPr>
          <a:xfrm>
            <a:off x="8413374" y="4635961"/>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24">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6"/>
        <p:cNvGrpSpPr/>
        <p:nvPr/>
      </p:nvGrpSpPr>
      <p:grpSpPr>
        <a:xfrm>
          <a:off x="0" y="0"/>
          <a:ext cx="0" cy="0"/>
          <a:chOff x="0" y="0"/>
          <a:chExt cx="0" cy="0"/>
        </a:xfrm>
      </p:grpSpPr>
      <p:sp>
        <p:nvSpPr>
          <p:cNvPr id="27" name="Google Shape;27;p34"/>
          <p:cNvSpPr txBox="1">
            <a:spLocks noGrp="1"/>
          </p:cNvSpPr>
          <p:nvPr>
            <p:ph type="body" idx="1"/>
          </p:nvPr>
        </p:nvSpPr>
        <p:spPr>
          <a:xfrm>
            <a:off x="277148" y="978753"/>
            <a:ext cx="8557768" cy="3875187"/>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SzPts val="1800"/>
              <a:buChar char="•"/>
              <a:defRPr/>
            </a:lvl1pPr>
            <a:lvl2pPr marL="914400" lvl="1" indent="-304800" algn="l">
              <a:lnSpc>
                <a:spcPct val="100000"/>
              </a:lnSpc>
              <a:spcBef>
                <a:spcPts val="750"/>
              </a:spcBef>
              <a:spcAft>
                <a:spcPts val="0"/>
              </a:spcAft>
              <a:buSzPts val="1200"/>
              <a:buChar char="•"/>
              <a:defRPr/>
            </a:lvl2pPr>
            <a:lvl3pPr marL="1371600" lvl="2" indent="-304800" algn="l">
              <a:lnSpc>
                <a:spcPct val="100000"/>
              </a:lnSpc>
              <a:spcBef>
                <a:spcPts val="750"/>
              </a:spcBef>
              <a:spcAft>
                <a:spcPts val="0"/>
              </a:spcAft>
              <a:buSzPts val="12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28" name="Google Shape;28;p34"/>
          <p:cNvSpPr txBox="1">
            <a:spLocks noGrp="1"/>
          </p:cNvSpPr>
          <p:nvPr>
            <p:ph type="title"/>
          </p:nvPr>
        </p:nvSpPr>
        <p:spPr>
          <a:xfrm>
            <a:off x="277148" y="88822"/>
            <a:ext cx="8043862" cy="478631"/>
          </a:xfrm>
          <a:prstGeom prst="rect">
            <a:avLst/>
          </a:prstGeom>
          <a:noFill/>
          <a:ln>
            <a:noFill/>
          </a:ln>
        </p:spPr>
        <p:txBody>
          <a:bodyPr spcFirstLastPara="1" wrap="square" lIns="182875" tIns="182875" rIns="182875" bIns="182875" anchor="ctr" anchorCtr="0">
            <a:normAutofit/>
          </a:bodyPr>
          <a:lstStyle>
            <a:lvl1pPr lvl="0" algn="l">
              <a:lnSpc>
                <a:spcPct val="90000"/>
              </a:lnSpc>
              <a:spcBef>
                <a:spcPts val="0"/>
              </a:spcBef>
              <a:spcAft>
                <a:spcPts val="0"/>
              </a:spcAft>
              <a:buClr>
                <a:srgbClr val="262626"/>
              </a:buClr>
              <a:buSzPts val="1950"/>
              <a:buFont typeface="Calibri"/>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9" name="Google Shape;29;p34"/>
          <p:cNvCxnSpPr/>
          <p:nvPr/>
        </p:nvCxnSpPr>
        <p:spPr>
          <a:xfrm>
            <a:off x="277149" y="567452"/>
            <a:ext cx="8557769" cy="0"/>
          </a:xfrm>
          <a:prstGeom prst="straightConnector1">
            <a:avLst/>
          </a:prstGeom>
          <a:noFill/>
          <a:ln w="38100" cap="flat" cmpd="sng">
            <a:solidFill>
              <a:schemeClr val="accent1"/>
            </a:solidFill>
            <a:prstDash val="solid"/>
            <a:miter lim="800000"/>
            <a:headEnd type="none" w="med" len="med"/>
            <a:tailEnd type="none" w="med" len="med"/>
          </a:ln>
        </p:spPr>
      </p:cxnSp>
      <p:sp>
        <p:nvSpPr>
          <p:cNvPr id="30" name="Google Shape;30;p34"/>
          <p:cNvSpPr>
            <a:spLocks noGrp="1"/>
          </p:cNvSpPr>
          <p:nvPr>
            <p:ph type="sldNum" idx="12"/>
          </p:nvPr>
        </p:nvSpPr>
        <p:spPr>
          <a:xfrm>
            <a:off x="8361860" y="4843130"/>
            <a:ext cx="365760" cy="27432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Slide - Copy &amp; Pic/Chart">
  <p:cSld name="Content Slide - Copy &amp; Pic/Chart">
    <p:bg>
      <p:bgPr>
        <a:solidFill>
          <a:schemeClr val="accent4"/>
        </a:solidFill>
        <a:effectLst/>
      </p:bgPr>
    </p:bg>
    <p:spTree>
      <p:nvGrpSpPr>
        <p:cNvPr id="1" name="Shape 224"/>
        <p:cNvGrpSpPr/>
        <p:nvPr/>
      </p:nvGrpSpPr>
      <p:grpSpPr>
        <a:xfrm>
          <a:off x="0" y="0"/>
          <a:ext cx="0" cy="0"/>
          <a:chOff x="0" y="0"/>
          <a:chExt cx="0" cy="0"/>
        </a:xfrm>
      </p:grpSpPr>
      <p:pic>
        <p:nvPicPr>
          <p:cNvPr id="225" name="Google Shape;225;g5505122360270894_279"/>
          <p:cNvPicPr preferRelativeResize="0"/>
          <p:nvPr/>
        </p:nvPicPr>
        <p:blipFill rotWithShape="1">
          <a:blip r:embed="rId2">
            <a:alphaModFix/>
          </a:blip>
          <a:srcRect/>
          <a:stretch/>
        </p:blipFill>
        <p:spPr>
          <a:xfrm>
            <a:off x="5257" y="0"/>
            <a:ext cx="6477000" cy="685800"/>
          </a:xfrm>
          <a:prstGeom prst="rect">
            <a:avLst/>
          </a:prstGeom>
          <a:noFill/>
          <a:ln>
            <a:noFill/>
          </a:ln>
        </p:spPr>
      </p:pic>
      <p:sp>
        <p:nvSpPr>
          <p:cNvPr id="226" name="Google Shape;226;g5505122360270894_279"/>
          <p:cNvSpPr txBox="1">
            <a:spLocks noGrp="1"/>
          </p:cNvSpPr>
          <p:nvPr>
            <p:ph type="ctrTitle"/>
          </p:nvPr>
        </p:nvSpPr>
        <p:spPr>
          <a:xfrm>
            <a:off x="1117214" y="332006"/>
            <a:ext cx="6925800" cy="3738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lt2"/>
              </a:buClr>
              <a:buSzPts val="3600"/>
              <a:buFont typeface="Calibri"/>
              <a:buNone/>
              <a:defRPr sz="3600" b="1" i="1" cap="none">
                <a:solidFill>
                  <a:schemeClr val="lt2"/>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7" name="Google Shape;227;g5505122360270894_279"/>
          <p:cNvSpPr txBox="1">
            <a:spLocks noGrp="1"/>
          </p:cNvSpPr>
          <p:nvPr>
            <p:ph type="subTitle" idx="1"/>
          </p:nvPr>
        </p:nvSpPr>
        <p:spPr>
          <a:xfrm>
            <a:off x="1117679" y="1008875"/>
            <a:ext cx="5466300" cy="253800"/>
          </a:xfrm>
          <a:prstGeom prst="rect">
            <a:avLst/>
          </a:prstGeom>
          <a:noFill/>
          <a:ln>
            <a:noFill/>
          </a:ln>
        </p:spPr>
        <p:txBody>
          <a:bodyPr spcFirstLastPara="1" wrap="square" lIns="0" tIns="0" rIns="0" bIns="0" anchor="t" anchorCtr="0">
            <a:spAutoFit/>
          </a:bodyPr>
          <a:lstStyle>
            <a:lvl1pPr lvl="0" algn="l" rtl="0">
              <a:lnSpc>
                <a:spcPct val="100000"/>
              </a:lnSpc>
              <a:spcBef>
                <a:spcPts val="1000"/>
              </a:spcBef>
              <a:spcAft>
                <a:spcPts val="0"/>
              </a:spcAft>
              <a:buSzPts val="2200"/>
              <a:buNone/>
              <a:defRPr sz="2200" b="1" i="0">
                <a:solidFill>
                  <a:schemeClr val="accent2"/>
                </a:solidFill>
                <a:latin typeface="Calibri"/>
                <a:ea typeface="Calibri"/>
                <a:cs typeface="Calibri"/>
                <a:sym typeface="Calibri"/>
              </a:defRPr>
            </a:lvl1pPr>
            <a:lvl2pPr lvl="1" algn="ctr" rtl="0">
              <a:lnSpc>
                <a:spcPct val="100000"/>
              </a:lnSpc>
              <a:spcBef>
                <a:spcPts val="1000"/>
              </a:spcBef>
              <a:spcAft>
                <a:spcPts val="0"/>
              </a:spcAft>
              <a:buSzPts val="1900"/>
              <a:buNone/>
              <a:defRPr sz="1900"/>
            </a:lvl2pPr>
            <a:lvl3pPr lvl="2" algn="ctr" rtl="0">
              <a:lnSpc>
                <a:spcPct val="100000"/>
              </a:lnSpc>
              <a:spcBef>
                <a:spcPts val="1000"/>
              </a:spcBef>
              <a:spcAft>
                <a:spcPts val="0"/>
              </a:spcAft>
              <a:buSzPts val="1800"/>
              <a:buNone/>
              <a:defRPr sz="1800"/>
            </a:lvl3pPr>
            <a:lvl4pPr lvl="3" algn="ctr" rtl="0">
              <a:lnSpc>
                <a:spcPct val="100000"/>
              </a:lnSpc>
              <a:spcBef>
                <a:spcPts val="1000"/>
              </a:spcBef>
              <a:spcAft>
                <a:spcPts val="0"/>
              </a:spcAft>
              <a:buSzPts val="1600"/>
              <a:buNone/>
              <a:defRPr sz="1600"/>
            </a:lvl4pPr>
            <a:lvl5pPr lvl="4" algn="ctr" rtl="0">
              <a:lnSpc>
                <a:spcPct val="100000"/>
              </a:lnSpc>
              <a:spcBef>
                <a:spcPts val="1000"/>
              </a:spcBef>
              <a:spcAft>
                <a:spcPts val="0"/>
              </a:spcAft>
              <a:buSzPts val="1600"/>
              <a:buNone/>
              <a:defRPr sz="1600"/>
            </a:lvl5pPr>
            <a:lvl6pPr lvl="5" algn="ctr" rtl="0">
              <a:lnSpc>
                <a:spcPct val="100000"/>
              </a:lnSpc>
              <a:spcBef>
                <a:spcPts val="1000"/>
              </a:spcBef>
              <a:spcAft>
                <a:spcPts val="0"/>
              </a:spcAft>
              <a:buSzPts val="1600"/>
              <a:buNone/>
              <a:defRPr sz="1600"/>
            </a:lvl6pPr>
            <a:lvl7pPr lvl="6" algn="ctr" rtl="0">
              <a:lnSpc>
                <a:spcPct val="100000"/>
              </a:lnSpc>
              <a:spcBef>
                <a:spcPts val="1000"/>
              </a:spcBef>
              <a:spcAft>
                <a:spcPts val="0"/>
              </a:spcAft>
              <a:buSzPts val="1600"/>
              <a:buNone/>
              <a:defRPr sz="1600"/>
            </a:lvl7pPr>
            <a:lvl8pPr lvl="7" algn="ctr" rtl="0">
              <a:lnSpc>
                <a:spcPct val="100000"/>
              </a:lnSpc>
              <a:spcBef>
                <a:spcPts val="1000"/>
              </a:spcBef>
              <a:spcAft>
                <a:spcPts val="0"/>
              </a:spcAft>
              <a:buSzPts val="1600"/>
              <a:buNone/>
              <a:defRPr sz="1600"/>
            </a:lvl8pPr>
            <a:lvl9pPr lvl="8" algn="ctr" rtl="0">
              <a:lnSpc>
                <a:spcPct val="100000"/>
              </a:lnSpc>
              <a:spcBef>
                <a:spcPts val="1000"/>
              </a:spcBef>
              <a:spcAft>
                <a:spcPts val="0"/>
              </a:spcAft>
              <a:buSzPts val="1600"/>
              <a:buNone/>
              <a:defRPr sz="1600"/>
            </a:lvl9pPr>
          </a:lstStyle>
          <a:p>
            <a:endParaRPr/>
          </a:p>
        </p:txBody>
      </p:sp>
      <p:sp>
        <p:nvSpPr>
          <p:cNvPr id="228" name="Google Shape;228;g5505122360270894_279"/>
          <p:cNvSpPr txBox="1">
            <a:spLocks noGrp="1"/>
          </p:cNvSpPr>
          <p:nvPr>
            <p:ph type="body" idx="2"/>
          </p:nvPr>
        </p:nvSpPr>
        <p:spPr>
          <a:xfrm>
            <a:off x="1128501" y="1438041"/>
            <a:ext cx="3443400" cy="2558700"/>
          </a:xfrm>
          <a:prstGeom prst="rect">
            <a:avLst/>
          </a:prstGeom>
          <a:noFill/>
          <a:ln>
            <a:noFill/>
          </a:ln>
        </p:spPr>
        <p:txBody>
          <a:bodyPr spcFirstLastPara="1" wrap="square" lIns="0" tIns="0" rIns="0" bIns="0" anchor="t" anchorCtr="0">
            <a:normAutofit/>
          </a:bodyPr>
          <a:lstStyle>
            <a:lvl1pPr marL="457200" marR="0" lvl="0" indent="-342900" algn="l" rtl="0">
              <a:lnSpc>
                <a:spcPct val="100000"/>
              </a:lnSpc>
              <a:spcBef>
                <a:spcPts val="0"/>
              </a:spcBef>
              <a:spcAft>
                <a:spcPts val="0"/>
              </a:spcAft>
              <a:buClr>
                <a:schemeClr val="dk1"/>
              </a:buClr>
              <a:buSzPts val="1800"/>
              <a:buFont typeface="Noto Sans Symbols"/>
              <a:buChar char="▪"/>
              <a:defRPr sz="1800" b="0" i="0">
                <a:solidFill>
                  <a:schemeClr val="dk1"/>
                </a:solidFill>
                <a:latin typeface="Calibri"/>
                <a:ea typeface="Calibri"/>
                <a:cs typeface="Calibri"/>
                <a:sym typeface="Calibri"/>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229" name="Google Shape;229;g5505122360270894_279" descr="Picture or Chart"/>
          <p:cNvSpPr txBox="1">
            <a:spLocks noGrp="1"/>
          </p:cNvSpPr>
          <p:nvPr>
            <p:ph type="body" idx="3"/>
          </p:nvPr>
        </p:nvSpPr>
        <p:spPr>
          <a:xfrm>
            <a:off x="4765675" y="1440656"/>
            <a:ext cx="3965700" cy="2237100"/>
          </a:xfrm>
          <a:prstGeom prst="rect">
            <a:avLst/>
          </a:prstGeom>
          <a:noFill/>
          <a:ln>
            <a:noFill/>
          </a:ln>
        </p:spPr>
        <p:txBody>
          <a:bodyPr spcFirstLastPara="1" wrap="square" lIns="0" tIns="0" rIns="0" bIns="0" anchor="ctr" anchorCtr="0">
            <a:normAutofit/>
          </a:bodyPr>
          <a:lstStyle>
            <a:lvl1pPr marL="457200" lvl="0" indent="-342900" algn="ctr" rtl="0">
              <a:lnSpc>
                <a:spcPct val="100000"/>
              </a:lnSpc>
              <a:spcBef>
                <a:spcPts val="1000"/>
              </a:spcBef>
              <a:spcAft>
                <a:spcPts val="0"/>
              </a:spcAft>
              <a:buSzPts val="1800"/>
              <a:buChar char="•"/>
              <a:defRPr b="0" i="0">
                <a:solidFill>
                  <a:schemeClr val="dk1"/>
                </a:solidFill>
                <a:latin typeface="Calibri"/>
                <a:ea typeface="Calibri"/>
                <a:cs typeface="Calibri"/>
                <a:sym typeface="Calibri"/>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228600" algn="ctr" rtl="0">
              <a:lnSpc>
                <a:spcPct val="100000"/>
              </a:lnSpc>
              <a:spcBef>
                <a:spcPts val="1000"/>
              </a:spcBef>
              <a:spcAft>
                <a:spcPts val="0"/>
              </a:spcAft>
              <a:buSzPts val="1600"/>
              <a:buNone/>
              <a:defRPr>
                <a:solidFill>
                  <a:schemeClr val="dk1"/>
                </a:solidFill>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cxnSp>
        <p:nvCxnSpPr>
          <p:cNvPr id="230" name="Google Shape;230;g5505122360270894_279"/>
          <p:cNvCxnSpPr/>
          <p:nvPr/>
        </p:nvCxnSpPr>
        <p:spPr>
          <a:xfrm>
            <a:off x="8400500" y="4702926"/>
            <a:ext cx="0" cy="120000"/>
          </a:xfrm>
          <a:prstGeom prst="straightConnector1">
            <a:avLst/>
          </a:prstGeom>
          <a:noFill/>
          <a:ln w="9525" cap="flat" cmpd="sng">
            <a:solidFill>
              <a:schemeClr val="dk1"/>
            </a:solidFill>
            <a:prstDash val="solid"/>
            <a:round/>
            <a:headEnd type="none" w="sm" len="sm"/>
            <a:tailEnd type="none" w="sm" len="sm"/>
          </a:ln>
        </p:spPr>
      </p:cxnSp>
      <p:sp>
        <p:nvSpPr>
          <p:cNvPr id="231" name="Google Shape;231;g5505122360270894_279"/>
          <p:cNvSpPr>
            <a:spLocks noGrp="1"/>
          </p:cNvSpPr>
          <p:nvPr>
            <p:ph type="sldNum" idx="12"/>
          </p:nvPr>
        </p:nvSpPr>
        <p:spPr>
          <a:xfrm>
            <a:off x="8413374" y="4635961"/>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 - Picture">
  <p:cSld name="Content Slide - Picture">
    <p:bg>
      <p:bgPr>
        <a:solidFill>
          <a:schemeClr val="accent4"/>
        </a:solidFill>
        <a:effectLst/>
      </p:bgPr>
    </p:bg>
    <p:spTree>
      <p:nvGrpSpPr>
        <p:cNvPr id="1" name="Shape 232"/>
        <p:cNvGrpSpPr/>
        <p:nvPr/>
      </p:nvGrpSpPr>
      <p:grpSpPr>
        <a:xfrm>
          <a:off x="0" y="0"/>
          <a:ext cx="0" cy="0"/>
          <a:chOff x="0" y="0"/>
          <a:chExt cx="0" cy="0"/>
        </a:xfrm>
      </p:grpSpPr>
      <p:sp>
        <p:nvSpPr>
          <p:cNvPr id="233" name="Google Shape;233;g5505122360270894_287" descr="Description of Picture"/>
          <p:cNvSpPr>
            <a:spLocks noGrp="1"/>
          </p:cNvSpPr>
          <p:nvPr>
            <p:ph type="pic" idx="2"/>
          </p:nvPr>
        </p:nvSpPr>
        <p:spPr>
          <a:xfrm>
            <a:off x="0" y="0"/>
            <a:ext cx="9144000" cy="5143500"/>
          </a:xfrm>
          <a:prstGeom prst="rect">
            <a:avLst/>
          </a:prstGeom>
          <a:noFill/>
          <a:ln>
            <a:noFill/>
          </a:ln>
        </p:spPr>
      </p:sp>
      <p:sp>
        <p:nvSpPr>
          <p:cNvPr id="234" name="Google Shape;234;g5505122360270894_287"/>
          <p:cNvSpPr txBox="1">
            <a:spLocks noGrp="1"/>
          </p:cNvSpPr>
          <p:nvPr>
            <p:ph type="ctrTitle"/>
          </p:nvPr>
        </p:nvSpPr>
        <p:spPr>
          <a:xfrm>
            <a:off x="381000" y="228600"/>
            <a:ext cx="2879100" cy="9402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dk1"/>
              </a:buClr>
              <a:buSzPts val="1800"/>
              <a:buFont typeface="Calibri"/>
              <a:buNone/>
              <a:defRPr sz="1800" b="1" i="0"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235" name="Google Shape;235;g5505122360270894_287"/>
          <p:cNvPicPr preferRelativeResize="0"/>
          <p:nvPr/>
        </p:nvPicPr>
        <p:blipFill rotWithShape="1">
          <a:blip r:embed="rId2">
            <a:alphaModFix/>
          </a:blip>
          <a:srcRect/>
          <a:stretch/>
        </p:blipFill>
        <p:spPr>
          <a:xfrm>
            <a:off x="7366000" y="0"/>
            <a:ext cx="1333500" cy="5143500"/>
          </a:xfrm>
          <a:prstGeom prst="rect">
            <a:avLst/>
          </a:prstGeom>
          <a:noFill/>
          <a:ln>
            <a:noFill/>
          </a:ln>
        </p:spPr>
      </p:pic>
      <p:cxnSp>
        <p:nvCxnSpPr>
          <p:cNvPr id="236" name="Google Shape;236;g5505122360270894_287"/>
          <p:cNvCxnSpPr/>
          <p:nvPr/>
        </p:nvCxnSpPr>
        <p:spPr>
          <a:xfrm>
            <a:off x="8400500" y="4702926"/>
            <a:ext cx="0" cy="120000"/>
          </a:xfrm>
          <a:prstGeom prst="straightConnector1">
            <a:avLst/>
          </a:prstGeom>
          <a:noFill/>
          <a:ln w="9525" cap="flat" cmpd="sng">
            <a:solidFill>
              <a:schemeClr val="accent4"/>
            </a:solidFill>
            <a:prstDash val="solid"/>
            <a:round/>
            <a:headEnd type="none" w="sm" len="sm"/>
            <a:tailEnd type="none" w="sm" len="sm"/>
          </a:ln>
        </p:spPr>
      </p:cxnSp>
      <p:sp>
        <p:nvSpPr>
          <p:cNvPr id="237" name="Google Shape;237;g5505122360270894_287"/>
          <p:cNvSpPr>
            <a:spLocks noGrp="1"/>
          </p:cNvSpPr>
          <p:nvPr>
            <p:ph type="sldNum" idx="12"/>
          </p:nvPr>
        </p:nvSpPr>
        <p:spPr>
          <a:xfrm>
            <a:off x="8413374" y="4635961"/>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2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 - Fact/Highlight">
  <p:cSld name="Content Slide - Fact/Highlight">
    <p:bg>
      <p:bgPr>
        <a:solidFill>
          <a:schemeClr val="accent2"/>
        </a:solidFill>
        <a:effectLst/>
      </p:bgPr>
    </p:bg>
    <p:spTree>
      <p:nvGrpSpPr>
        <p:cNvPr id="1" name="Shape 238"/>
        <p:cNvGrpSpPr/>
        <p:nvPr/>
      </p:nvGrpSpPr>
      <p:grpSpPr>
        <a:xfrm>
          <a:off x="0" y="0"/>
          <a:ext cx="0" cy="0"/>
          <a:chOff x="0" y="0"/>
          <a:chExt cx="0" cy="0"/>
        </a:xfrm>
      </p:grpSpPr>
      <p:sp>
        <p:nvSpPr>
          <p:cNvPr id="239" name="Google Shape;239;g5505122360270894_293"/>
          <p:cNvSpPr/>
          <p:nvPr/>
        </p:nvSpPr>
        <p:spPr>
          <a:xfrm>
            <a:off x="0" y="0"/>
            <a:ext cx="9144000" cy="513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0" name="Google Shape;240;g5505122360270894_293"/>
          <p:cNvSpPr txBox="1">
            <a:spLocks noGrp="1"/>
          </p:cNvSpPr>
          <p:nvPr>
            <p:ph type="ctrTitle"/>
          </p:nvPr>
        </p:nvSpPr>
        <p:spPr>
          <a:xfrm>
            <a:off x="2170159" y="1099925"/>
            <a:ext cx="4814400" cy="908100"/>
          </a:xfrm>
          <a:prstGeom prst="rect">
            <a:avLst/>
          </a:prstGeom>
          <a:noFill/>
          <a:ln>
            <a:noFill/>
          </a:ln>
        </p:spPr>
        <p:txBody>
          <a:bodyPr spcFirstLastPara="1" wrap="square" lIns="0" tIns="0" rIns="0" bIns="0" anchor="t" anchorCtr="0">
            <a:spAutoFit/>
          </a:bodyPr>
          <a:lstStyle>
            <a:lvl1pPr lvl="0" algn="ctr" rtl="0">
              <a:lnSpc>
                <a:spcPct val="90000"/>
              </a:lnSpc>
              <a:spcBef>
                <a:spcPts val="0"/>
              </a:spcBef>
              <a:spcAft>
                <a:spcPts val="0"/>
              </a:spcAft>
              <a:buClr>
                <a:schemeClr val="accent2"/>
              </a:buClr>
              <a:buSzPts val="8600"/>
              <a:buFont typeface="Calibri"/>
              <a:buNone/>
              <a:defRPr sz="8600" b="0" i="0" cap="none">
                <a:solidFill>
                  <a:schemeClr val="accent2"/>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1" name="Google Shape;241;g5505122360270894_293"/>
          <p:cNvSpPr/>
          <p:nvPr/>
        </p:nvSpPr>
        <p:spPr>
          <a:xfrm>
            <a:off x="1986208" y="2058316"/>
            <a:ext cx="5179200" cy="330600"/>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g5505122360270894_293"/>
          <p:cNvSpPr txBox="1">
            <a:spLocks noGrp="1"/>
          </p:cNvSpPr>
          <p:nvPr>
            <p:ph type="subTitle" idx="1"/>
          </p:nvPr>
        </p:nvSpPr>
        <p:spPr>
          <a:xfrm>
            <a:off x="1986207" y="2029856"/>
            <a:ext cx="5171700" cy="415500"/>
          </a:xfrm>
          <a:prstGeom prst="rect">
            <a:avLst/>
          </a:prstGeom>
          <a:noFill/>
          <a:ln>
            <a:noFill/>
          </a:ln>
        </p:spPr>
        <p:txBody>
          <a:bodyPr spcFirstLastPara="1" wrap="square" lIns="0" tIns="0" rIns="0" bIns="0" anchor="t" anchorCtr="0">
            <a:spAutoFit/>
          </a:bodyPr>
          <a:lstStyle>
            <a:lvl1pPr lvl="0" algn="ctr" rtl="0">
              <a:lnSpc>
                <a:spcPct val="100000"/>
              </a:lnSpc>
              <a:spcBef>
                <a:spcPts val="1000"/>
              </a:spcBef>
              <a:spcAft>
                <a:spcPts val="0"/>
              </a:spcAft>
              <a:buSzPts val="3600"/>
              <a:buNone/>
              <a:defRPr sz="3600" b="1" i="0">
                <a:solidFill>
                  <a:schemeClr val="accent4"/>
                </a:solidFill>
                <a:latin typeface="Calibri"/>
                <a:ea typeface="Calibri"/>
                <a:cs typeface="Calibri"/>
                <a:sym typeface="Calibri"/>
              </a:defRPr>
            </a:lvl1pPr>
            <a:lvl2pPr lvl="1" algn="ctr" rtl="0">
              <a:lnSpc>
                <a:spcPct val="100000"/>
              </a:lnSpc>
              <a:spcBef>
                <a:spcPts val="1000"/>
              </a:spcBef>
              <a:spcAft>
                <a:spcPts val="0"/>
              </a:spcAft>
              <a:buSzPts val="1900"/>
              <a:buNone/>
              <a:defRPr sz="1900"/>
            </a:lvl2pPr>
            <a:lvl3pPr lvl="2" algn="ctr" rtl="0">
              <a:lnSpc>
                <a:spcPct val="100000"/>
              </a:lnSpc>
              <a:spcBef>
                <a:spcPts val="1000"/>
              </a:spcBef>
              <a:spcAft>
                <a:spcPts val="0"/>
              </a:spcAft>
              <a:buSzPts val="1800"/>
              <a:buNone/>
              <a:defRPr sz="1800"/>
            </a:lvl3pPr>
            <a:lvl4pPr lvl="3" algn="ctr" rtl="0">
              <a:lnSpc>
                <a:spcPct val="100000"/>
              </a:lnSpc>
              <a:spcBef>
                <a:spcPts val="1000"/>
              </a:spcBef>
              <a:spcAft>
                <a:spcPts val="0"/>
              </a:spcAft>
              <a:buSzPts val="1600"/>
              <a:buNone/>
              <a:defRPr sz="1600"/>
            </a:lvl4pPr>
            <a:lvl5pPr lvl="4" algn="ctr" rtl="0">
              <a:lnSpc>
                <a:spcPct val="100000"/>
              </a:lnSpc>
              <a:spcBef>
                <a:spcPts val="1000"/>
              </a:spcBef>
              <a:spcAft>
                <a:spcPts val="0"/>
              </a:spcAft>
              <a:buSzPts val="1600"/>
              <a:buNone/>
              <a:defRPr sz="1600"/>
            </a:lvl5pPr>
            <a:lvl6pPr lvl="5" algn="ctr" rtl="0">
              <a:lnSpc>
                <a:spcPct val="100000"/>
              </a:lnSpc>
              <a:spcBef>
                <a:spcPts val="1000"/>
              </a:spcBef>
              <a:spcAft>
                <a:spcPts val="0"/>
              </a:spcAft>
              <a:buSzPts val="1600"/>
              <a:buNone/>
              <a:defRPr sz="1600"/>
            </a:lvl6pPr>
            <a:lvl7pPr lvl="6" algn="ctr" rtl="0">
              <a:lnSpc>
                <a:spcPct val="100000"/>
              </a:lnSpc>
              <a:spcBef>
                <a:spcPts val="1000"/>
              </a:spcBef>
              <a:spcAft>
                <a:spcPts val="0"/>
              </a:spcAft>
              <a:buSzPts val="1600"/>
              <a:buNone/>
              <a:defRPr sz="1600"/>
            </a:lvl7pPr>
            <a:lvl8pPr lvl="7" algn="ctr" rtl="0">
              <a:lnSpc>
                <a:spcPct val="100000"/>
              </a:lnSpc>
              <a:spcBef>
                <a:spcPts val="1000"/>
              </a:spcBef>
              <a:spcAft>
                <a:spcPts val="0"/>
              </a:spcAft>
              <a:buSzPts val="1600"/>
              <a:buNone/>
              <a:defRPr sz="1600"/>
            </a:lvl8pPr>
            <a:lvl9pPr lvl="8" algn="ctr" rtl="0">
              <a:lnSpc>
                <a:spcPct val="100000"/>
              </a:lnSpc>
              <a:spcBef>
                <a:spcPts val="1000"/>
              </a:spcBef>
              <a:spcAft>
                <a:spcPts val="0"/>
              </a:spcAft>
              <a:buSzPts val="1600"/>
              <a:buNone/>
              <a:defRPr sz="1600"/>
            </a:lvl9pPr>
          </a:lstStyle>
          <a:p>
            <a:endParaRPr/>
          </a:p>
        </p:txBody>
      </p:sp>
      <p:sp>
        <p:nvSpPr>
          <p:cNvPr id="243" name="Google Shape;243;g5505122360270894_293"/>
          <p:cNvSpPr txBox="1">
            <a:spLocks noGrp="1"/>
          </p:cNvSpPr>
          <p:nvPr>
            <p:ph type="body" idx="2"/>
          </p:nvPr>
        </p:nvSpPr>
        <p:spPr>
          <a:xfrm>
            <a:off x="2156451" y="2655264"/>
            <a:ext cx="5008800" cy="842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2400"/>
              <a:buFont typeface="Calibri"/>
              <a:buNone/>
              <a:defRPr sz="2400" b="0" i="0">
                <a:solidFill>
                  <a:schemeClr val="dk1"/>
                </a:solidFill>
                <a:latin typeface="Calibri"/>
                <a:ea typeface="Calibri"/>
                <a:cs typeface="Calibri"/>
                <a:sym typeface="Calibri"/>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pic>
        <p:nvPicPr>
          <p:cNvPr id="244" name="Google Shape;244;g5505122360270894_293"/>
          <p:cNvPicPr preferRelativeResize="0"/>
          <p:nvPr/>
        </p:nvPicPr>
        <p:blipFill rotWithShape="1">
          <a:blip r:embed="rId2">
            <a:alphaModFix/>
          </a:blip>
          <a:srcRect/>
          <a:stretch/>
        </p:blipFill>
        <p:spPr>
          <a:xfrm>
            <a:off x="7366000" y="0"/>
            <a:ext cx="1333500" cy="5143500"/>
          </a:xfrm>
          <a:prstGeom prst="rect">
            <a:avLst/>
          </a:prstGeom>
          <a:noFill/>
          <a:ln>
            <a:noFill/>
          </a:ln>
        </p:spPr>
      </p:pic>
      <p:cxnSp>
        <p:nvCxnSpPr>
          <p:cNvPr id="245" name="Google Shape;245;g5505122360270894_293"/>
          <p:cNvCxnSpPr/>
          <p:nvPr/>
        </p:nvCxnSpPr>
        <p:spPr>
          <a:xfrm>
            <a:off x="8400500" y="4702926"/>
            <a:ext cx="0" cy="120000"/>
          </a:xfrm>
          <a:prstGeom prst="straightConnector1">
            <a:avLst/>
          </a:prstGeom>
          <a:noFill/>
          <a:ln w="9525" cap="flat" cmpd="sng">
            <a:solidFill>
              <a:schemeClr val="accent4"/>
            </a:solidFill>
            <a:prstDash val="solid"/>
            <a:round/>
            <a:headEnd type="none" w="sm" len="sm"/>
            <a:tailEnd type="none" w="sm" len="sm"/>
          </a:ln>
        </p:spPr>
      </p:cxnSp>
      <p:sp>
        <p:nvSpPr>
          <p:cNvPr id="246" name="Google Shape;246;g5505122360270894_293"/>
          <p:cNvSpPr>
            <a:spLocks noGrp="1"/>
          </p:cNvSpPr>
          <p:nvPr>
            <p:ph type="sldNum" idx="12"/>
          </p:nvPr>
        </p:nvSpPr>
        <p:spPr>
          <a:xfrm>
            <a:off x="8413374" y="4635961"/>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orient="horz" pos="756">
          <p15:clr>
            <a:srgbClr val="FBAE40"/>
          </p15:clr>
        </p15:guide>
        <p15:guide id="8" orient="horz" pos="11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losing">
  <p:cSld name="Closing">
    <p:spTree>
      <p:nvGrpSpPr>
        <p:cNvPr id="1" name="Shape 31"/>
        <p:cNvGrpSpPr/>
        <p:nvPr/>
      </p:nvGrpSpPr>
      <p:grpSpPr>
        <a:xfrm>
          <a:off x="0" y="0"/>
          <a:ext cx="0" cy="0"/>
          <a:chOff x="0" y="0"/>
          <a:chExt cx="0" cy="0"/>
        </a:xfrm>
      </p:grpSpPr>
      <p:cxnSp>
        <p:nvCxnSpPr>
          <p:cNvPr id="32" name="Google Shape;32;p35"/>
          <p:cNvCxnSpPr/>
          <p:nvPr/>
        </p:nvCxnSpPr>
        <p:spPr>
          <a:xfrm>
            <a:off x="-16760" y="0"/>
            <a:ext cx="9144000" cy="0"/>
          </a:xfrm>
          <a:prstGeom prst="straightConnector1">
            <a:avLst/>
          </a:prstGeom>
          <a:noFill/>
          <a:ln w="38100" cap="flat" cmpd="sng">
            <a:solidFill>
              <a:schemeClr val="accent1"/>
            </a:solidFill>
            <a:prstDash val="solid"/>
            <a:miter lim="800000"/>
            <a:headEnd type="none" w="med" len="med"/>
            <a:tailEnd type="none" w="med" len="med"/>
          </a:ln>
        </p:spPr>
      </p:cxnSp>
      <p:cxnSp>
        <p:nvCxnSpPr>
          <p:cNvPr id="33" name="Google Shape;33;p35"/>
          <p:cNvCxnSpPr/>
          <p:nvPr/>
        </p:nvCxnSpPr>
        <p:spPr>
          <a:xfrm>
            <a:off x="0" y="5143500"/>
            <a:ext cx="9144000" cy="0"/>
          </a:xfrm>
          <a:prstGeom prst="straightConnector1">
            <a:avLst/>
          </a:prstGeom>
          <a:noFill/>
          <a:ln w="38100" cap="flat" cmpd="sng">
            <a:solidFill>
              <a:schemeClr val="accent1"/>
            </a:solidFill>
            <a:prstDash val="solid"/>
            <a:miter lim="800000"/>
            <a:headEnd type="none" w="med" len="med"/>
            <a:tailEnd type="none" w="med" len="med"/>
          </a:ln>
        </p:spPr>
      </p:cxnSp>
      <p:pic>
        <p:nvPicPr>
          <p:cNvPr id="34" name="Google Shape;34;p35"/>
          <p:cNvPicPr preferRelativeResize="0"/>
          <p:nvPr/>
        </p:nvPicPr>
        <p:blipFill rotWithShape="1">
          <a:blip r:embed="rId2">
            <a:alphaModFix/>
          </a:blip>
          <a:srcRect l="-1" t="1" r="44429" b="-2139"/>
          <a:stretch/>
        </p:blipFill>
        <p:spPr>
          <a:xfrm>
            <a:off x="5804003" y="4605074"/>
            <a:ext cx="2829133" cy="415648"/>
          </a:xfrm>
          <a:prstGeom prst="rect">
            <a:avLst/>
          </a:prstGeom>
          <a:noFill/>
          <a:ln>
            <a:noFill/>
          </a:ln>
        </p:spPr>
      </p:pic>
      <p:sp>
        <p:nvSpPr>
          <p:cNvPr id="35" name="Google Shape;35;p35"/>
          <p:cNvSpPr txBox="1"/>
          <p:nvPr/>
        </p:nvSpPr>
        <p:spPr>
          <a:xfrm>
            <a:off x="5276379" y="4189700"/>
            <a:ext cx="29291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Thank you for your attention!</a:t>
            </a:r>
            <a:endParaRPr/>
          </a:p>
        </p:txBody>
      </p:sp>
      <p:sp>
        <p:nvSpPr>
          <p:cNvPr id="36" name="Google Shape;36;p35"/>
          <p:cNvSpPr txBox="1">
            <a:spLocks noGrp="1"/>
          </p:cNvSpPr>
          <p:nvPr>
            <p:ph type="sldNum" idx="12"/>
          </p:nvPr>
        </p:nvSpPr>
        <p:spPr>
          <a:xfrm>
            <a:off x="8556784" y="4749851"/>
            <a:ext cx="548700" cy="393600"/>
          </a:xfrm>
          <a:prstGeom prst="rect">
            <a:avLst/>
          </a:prstGeom>
        </p:spPr>
        <p:txBody>
          <a:bodyPr spcFirstLastPara="1" wrap="square" lIns="18275" tIns="45700" rIns="18275" bIns="45700" anchor="t" anchorCtr="0">
            <a:noAutofit/>
          </a:bodyPr>
          <a:lstStyle>
            <a:lvl1pPr lvl="0" algn="r">
              <a:buNone/>
              <a:defRPr sz="1300">
                <a:solidFill>
                  <a:srgbClr val="262626"/>
                </a:solidFill>
              </a:defRPr>
            </a:lvl1pPr>
            <a:lvl2pPr lvl="1" algn="r">
              <a:buNone/>
              <a:defRPr sz="1300">
                <a:solidFill>
                  <a:srgbClr val="262626"/>
                </a:solidFill>
              </a:defRPr>
            </a:lvl2pPr>
            <a:lvl3pPr lvl="2" algn="r">
              <a:buNone/>
              <a:defRPr sz="1300">
                <a:solidFill>
                  <a:srgbClr val="262626"/>
                </a:solidFill>
              </a:defRPr>
            </a:lvl3pPr>
            <a:lvl4pPr lvl="3" algn="r">
              <a:buNone/>
              <a:defRPr sz="1300">
                <a:solidFill>
                  <a:srgbClr val="262626"/>
                </a:solidFill>
              </a:defRPr>
            </a:lvl4pPr>
            <a:lvl5pPr lvl="4" algn="r">
              <a:buNone/>
              <a:defRPr sz="1300">
                <a:solidFill>
                  <a:srgbClr val="262626"/>
                </a:solidFill>
              </a:defRPr>
            </a:lvl5pPr>
            <a:lvl6pPr lvl="5" algn="r">
              <a:buNone/>
              <a:defRPr sz="1300">
                <a:solidFill>
                  <a:srgbClr val="262626"/>
                </a:solidFill>
              </a:defRPr>
            </a:lvl6pPr>
            <a:lvl7pPr lvl="6" algn="r">
              <a:buNone/>
              <a:defRPr sz="1300">
                <a:solidFill>
                  <a:srgbClr val="262626"/>
                </a:solidFill>
              </a:defRPr>
            </a:lvl7pPr>
            <a:lvl8pPr lvl="7" algn="r">
              <a:buNone/>
              <a:defRPr sz="1300">
                <a:solidFill>
                  <a:srgbClr val="262626"/>
                </a:solidFill>
              </a:defRPr>
            </a:lvl8pPr>
            <a:lvl9pPr lvl="8" algn="r">
              <a:buNone/>
              <a:defRPr sz="1300">
                <a:solidFill>
                  <a:srgbClr val="262626"/>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uble content">
  <p:cSld name="Double content">
    <p:spTree>
      <p:nvGrpSpPr>
        <p:cNvPr id="1" name="Shape 37"/>
        <p:cNvGrpSpPr/>
        <p:nvPr/>
      </p:nvGrpSpPr>
      <p:grpSpPr>
        <a:xfrm>
          <a:off x="0" y="0"/>
          <a:ext cx="0" cy="0"/>
          <a:chOff x="0" y="0"/>
          <a:chExt cx="0" cy="0"/>
        </a:xfrm>
      </p:grpSpPr>
      <p:sp>
        <p:nvSpPr>
          <p:cNvPr id="38" name="Google Shape;38;p36"/>
          <p:cNvSpPr txBox="1">
            <a:spLocks noGrp="1"/>
          </p:cNvSpPr>
          <p:nvPr>
            <p:ph type="body" idx="1"/>
          </p:nvPr>
        </p:nvSpPr>
        <p:spPr>
          <a:xfrm>
            <a:off x="484369" y="937654"/>
            <a:ext cx="4038600" cy="3394472"/>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750"/>
              </a:spcBef>
              <a:spcAft>
                <a:spcPts val="0"/>
              </a:spcAft>
              <a:buSzPts val="2400"/>
              <a:buChar char="•"/>
              <a:defRPr sz="2400"/>
            </a:lvl1pPr>
            <a:lvl2pPr marL="914400" lvl="1" indent="-361950" algn="l">
              <a:lnSpc>
                <a:spcPct val="100000"/>
              </a:lnSpc>
              <a:spcBef>
                <a:spcPts val="750"/>
              </a:spcBef>
              <a:spcAft>
                <a:spcPts val="0"/>
              </a:spcAft>
              <a:buSzPts val="2100"/>
              <a:buChar char="•"/>
              <a:defRPr sz="2100"/>
            </a:lvl2pPr>
            <a:lvl3pPr marL="1371600" lvl="2" indent="-342900" algn="l">
              <a:lnSpc>
                <a:spcPct val="100000"/>
              </a:lnSpc>
              <a:spcBef>
                <a:spcPts val="750"/>
              </a:spcBef>
              <a:spcAft>
                <a:spcPts val="0"/>
              </a:spcAft>
              <a:buSzPts val="1800"/>
              <a:buChar char="•"/>
              <a:defRPr sz="1800"/>
            </a:lvl3pPr>
            <a:lvl4pPr marL="1828800" lvl="3" indent="-323850" algn="l">
              <a:lnSpc>
                <a:spcPct val="100000"/>
              </a:lnSpc>
              <a:spcBef>
                <a:spcPts val="750"/>
              </a:spcBef>
              <a:spcAft>
                <a:spcPts val="0"/>
              </a:spcAft>
              <a:buSzPts val="1500"/>
              <a:buChar char="•"/>
              <a:defRPr sz="1500"/>
            </a:lvl4pPr>
            <a:lvl5pPr marL="2286000" lvl="4" indent="-323850" algn="l">
              <a:lnSpc>
                <a:spcPct val="100000"/>
              </a:lnSpc>
              <a:spcBef>
                <a:spcPts val="750"/>
              </a:spcBef>
              <a:spcAft>
                <a:spcPts val="0"/>
              </a:spcAft>
              <a:buSzPts val="1500"/>
              <a:buChar char="•"/>
              <a:defRPr sz="1500"/>
            </a:lvl5pPr>
            <a:lvl6pPr marL="2743200" lvl="5" indent="-314325" algn="l">
              <a:lnSpc>
                <a:spcPct val="100000"/>
              </a:lnSpc>
              <a:spcBef>
                <a:spcPts val="750"/>
              </a:spcBef>
              <a:spcAft>
                <a:spcPts val="0"/>
              </a:spcAft>
              <a:buSzPts val="1350"/>
              <a:buChar char="•"/>
              <a:defRPr sz="1350"/>
            </a:lvl6pPr>
            <a:lvl7pPr marL="3200400" lvl="6" indent="-314325" algn="l">
              <a:lnSpc>
                <a:spcPct val="100000"/>
              </a:lnSpc>
              <a:spcBef>
                <a:spcPts val="750"/>
              </a:spcBef>
              <a:spcAft>
                <a:spcPts val="0"/>
              </a:spcAft>
              <a:buSzPts val="1350"/>
              <a:buChar char="•"/>
              <a:defRPr sz="1350"/>
            </a:lvl7pPr>
            <a:lvl8pPr marL="3657600" lvl="7" indent="-314325" algn="l">
              <a:lnSpc>
                <a:spcPct val="100000"/>
              </a:lnSpc>
              <a:spcBef>
                <a:spcPts val="750"/>
              </a:spcBef>
              <a:spcAft>
                <a:spcPts val="0"/>
              </a:spcAft>
              <a:buSzPts val="1350"/>
              <a:buChar char="•"/>
              <a:defRPr sz="1350"/>
            </a:lvl8pPr>
            <a:lvl9pPr marL="4114800" lvl="8" indent="-314325" algn="l">
              <a:lnSpc>
                <a:spcPct val="100000"/>
              </a:lnSpc>
              <a:spcBef>
                <a:spcPts val="750"/>
              </a:spcBef>
              <a:spcAft>
                <a:spcPts val="0"/>
              </a:spcAft>
              <a:buSzPts val="1350"/>
              <a:buChar char="•"/>
              <a:defRPr sz="1350"/>
            </a:lvl9pPr>
          </a:lstStyle>
          <a:p>
            <a:endParaRPr/>
          </a:p>
        </p:txBody>
      </p:sp>
      <p:sp>
        <p:nvSpPr>
          <p:cNvPr id="39" name="Google Shape;39;p36"/>
          <p:cNvSpPr txBox="1">
            <a:spLocks noGrp="1"/>
          </p:cNvSpPr>
          <p:nvPr>
            <p:ph type="body" idx="2"/>
          </p:nvPr>
        </p:nvSpPr>
        <p:spPr>
          <a:xfrm>
            <a:off x="4675369" y="937654"/>
            <a:ext cx="4038600" cy="3394472"/>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750"/>
              </a:spcBef>
              <a:spcAft>
                <a:spcPts val="0"/>
              </a:spcAft>
              <a:buSzPts val="2400"/>
              <a:buChar char="•"/>
              <a:defRPr sz="2400"/>
            </a:lvl1pPr>
            <a:lvl2pPr marL="914400" lvl="1" indent="-361950" algn="l">
              <a:lnSpc>
                <a:spcPct val="100000"/>
              </a:lnSpc>
              <a:spcBef>
                <a:spcPts val="750"/>
              </a:spcBef>
              <a:spcAft>
                <a:spcPts val="0"/>
              </a:spcAft>
              <a:buSzPts val="2100"/>
              <a:buChar char="•"/>
              <a:defRPr sz="2100"/>
            </a:lvl2pPr>
            <a:lvl3pPr marL="1371600" lvl="2" indent="-342900" algn="l">
              <a:lnSpc>
                <a:spcPct val="100000"/>
              </a:lnSpc>
              <a:spcBef>
                <a:spcPts val="750"/>
              </a:spcBef>
              <a:spcAft>
                <a:spcPts val="0"/>
              </a:spcAft>
              <a:buSzPts val="1800"/>
              <a:buChar char="•"/>
              <a:defRPr sz="1800"/>
            </a:lvl3pPr>
            <a:lvl4pPr marL="1828800" lvl="3" indent="-323850" algn="l">
              <a:lnSpc>
                <a:spcPct val="100000"/>
              </a:lnSpc>
              <a:spcBef>
                <a:spcPts val="750"/>
              </a:spcBef>
              <a:spcAft>
                <a:spcPts val="0"/>
              </a:spcAft>
              <a:buSzPts val="1500"/>
              <a:buChar char="•"/>
              <a:defRPr sz="1500"/>
            </a:lvl4pPr>
            <a:lvl5pPr marL="2286000" lvl="4" indent="-323850" algn="l">
              <a:lnSpc>
                <a:spcPct val="100000"/>
              </a:lnSpc>
              <a:spcBef>
                <a:spcPts val="750"/>
              </a:spcBef>
              <a:spcAft>
                <a:spcPts val="0"/>
              </a:spcAft>
              <a:buSzPts val="1500"/>
              <a:buChar char="•"/>
              <a:defRPr sz="1500"/>
            </a:lvl5pPr>
            <a:lvl6pPr marL="2743200" lvl="5" indent="-314325" algn="l">
              <a:lnSpc>
                <a:spcPct val="100000"/>
              </a:lnSpc>
              <a:spcBef>
                <a:spcPts val="750"/>
              </a:spcBef>
              <a:spcAft>
                <a:spcPts val="0"/>
              </a:spcAft>
              <a:buSzPts val="1350"/>
              <a:buChar char="•"/>
              <a:defRPr sz="1350"/>
            </a:lvl6pPr>
            <a:lvl7pPr marL="3200400" lvl="6" indent="-314325" algn="l">
              <a:lnSpc>
                <a:spcPct val="100000"/>
              </a:lnSpc>
              <a:spcBef>
                <a:spcPts val="750"/>
              </a:spcBef>
              <a:spcAft>
                <a:spcPts val="0"/>
              </a:spcAft>
              <a:buSzPts val="1350"/>
              <a:buChar char="•"/>
              <a:defRPr sz="1350"/>
            </a:lvl7pPr>
            <a:lvl8pPr marL="3657600" lvl="7" indent="-314325" algn="l">
              <a:lnSpc>
                <a:spcPct val="100000"/>
              </a:lnSpc>
              <a:spcBef>
                <a:spcPts val="750"/>
              </a:spcBef>
              <a:spcAft>
                <a:spcPts val="0"/>
              </a:spcAft>
              <a:buSzPts val="1350"/>
              <a:buChar char="•"/>
              <a:defRPr sz="1350"/>
            </a:lvl8pPr>
            <a:lvl9pPr marL="4114800" lvl="8" indent="-314325" algn="l">
              <a:lnSpc>
                <a:spcPct val="100000"/>
              </a:lnSpc>
              <a:spcBef>
                <a:spcPts val="750"/>
              </a:spcBef>
              <a:spcAft>
                <a:spcPts val="0"/>
              </a:spcAft>
              <a:buSzPts val="1350"/>
              <a:buChar char="•"/>
              <a:defRPr sz="1350"/>
            </a:lvl9pPr>
          </a:lstStyle>
          <a:p>
            <a:endParaRPr/>
          </a:p>
        </p:txBody>
      </p:sp>
      <p:cxnSp>
        <p:nvCxnSpPr>
          <p:cNvPr id="40" name="Google Shape;40;p36"/>
          <p:cNvCxnSpPr/>
          <p:nvPr/>
        </p:nvCxnSpPr>
        <p:spPr>
          <a:xfrm>
            <a:off x="277149" y="567452"/>
            <a:ext cx="8577217" cy="0"/>
          </a:xfrm>
          <a:prstGeom prst="straightConnector1">
            <a:avLst/>
          </a:prstGeom>
          <a:noFill/>
          <a:ln w="38100" cap="flat" cmpd="sng">
            <a:solidFill>
              <a:schemeClr val="accent1"/>
            </a:solidFill>
            <a:prstDash val="solid"/>
            <a:miter lim="800000"/>
            <a:headEnd type="none" w="med" len="med"/>
            <a:tailEnd type="none" w="med" len="med"/>
          </a:ln>
        </p:spPr>
      </p:cxnSp>
      <p:sp>
        <p:nvSpPr>
          <p:cNvPr id="41" name="Google Shape;41;p36"/>
          <p:cNvSpPr>
            <a:spLocks noGrp="1"/>
          </p:cNvSpPr>
          <p:nvPr>
            <p:ph type="sldNum" idx="12"/>
          </p:nvPr>
        </p:nvSpPr>
        <p:spPr>
          <a:xfrm>
            <a:off x="8361860" y="4843130"/>
            <a:ext cx="365760" cy="27432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42" name="Google Shape;42;p36"/>
          <p:cNvSpPr txBox="1">
            <a:spLocks noGrp="1"/>
          </p:cNvSpPr>
          <p:nvPr>
            <p:ph type="title"/>
          </p:nvPr>
        </p:nvSpPr>
        <p:spPr>
          <a:xfrm>
            <a:off x="277148" y="88822"/>
            <a:ext cx="8043862" cy="478631"/>
          </a:xfrm>
          <a:prstGeom prst="rect">
            <a:avLst/>
          </a:prstGeom>
          <a:noFill/>
          <a:ln>
            <a:noFill/>
          </a:ln>
        </p:spPr>
        <p:txBody>
          <a:bodyPr spcFirstLastPara="1" wrap="square" lIns="182875" tIns="182875" rIns="182875" bIns="182875" anchor="ctr" anchorCtr="0">
            <a:normAutofit/>
          </a:bodyPr>
          <a:lstStyle>
            <a:lvl1pPr lvl="0" algn="l">
              <a:lnSpc>
                <a:spcPct val="90000"/>
              </a:lnSpc>
              <a:spcBef>
                <a:spcPts val="0"/>
              </a:spcBef>
              <a:spcAft>
                <a:spcPts val="0"/>
              </a:spcAft>
              <a:buClr>
                <a:srgbClr val="262626"/>
              </a:buClr>
              <a:buSzPts val="1950"/>
              <a:buFont typeface="Calibri"/>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uble content - titled">
  <p:cSld name="Double content - titled">
    <p:spTree>
      <p:nvGrpSpPr>
        <p:cNvPr id="1" name="Shape 43"/>
        <p:cNvGrpSpPr/>
        <p:nvPr/>
      </p:nvGrpSpPr>
      <p:grpSpPr>
        <a:xfrm>
          <a:off x="0" y="0"/>
          <a:ext cx="0" cy="0"/>
          <a:chOff x="0" y="0"/>
          <a:chExt cx="0" cy="0"/>
        </a:xfrm>
      </p:grpSpPr>
      <p:sp>
        <p:nvSpPr>
          <p:cNvPr id="44" name="Google Shape;44;p37"/>
          <p:cNvSpPr txBox="1">
            <a:spLocks noGrp="1"/>
          </p:cNvSpPr>
          <p:nvPr>
            <p:ph type="body" idx="1"/>
          </p:nvPr>
        </p:nvSpPr>
        <p:spPr>
          <a:xfrm>
            <a:off x="457200" y="943991"/>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400"/>
              <a:buNone/>
              <a:defRPr sz="2400" b="1"/>
            </a:lvl1pPr>
            <a:lvl2pPr marL="914400" lvl="1" indent="-228600" algn="l">
              <a:lnSpc>
                <a:spcPct val="100000"/>
              </a:lnSpc>
              <a:spcBef>
                <a:spcPts val="750"/>
              </a:spcBef>
              <a:spcAft>
                <a:spcPts val="0"/>
              </a:spcAft>
              <a:buSzPts val="1500"/>
              <a:buNone/>
              <a:defRPr sz="1500" b="1"/>
            </a:lvl2pPr>
            <a:lvl3pPr marL="1371600" lvl="2" indent="-228600" algn="l">
              <a:lnSpc>
                <a:spcPct val="100000"/>
              </a:lnSpc>
              <a:spcBef>
                <a:spcPts val="750"/>
              </a:spcBef>
              <a:spcAft>
                <a:spcPts val="0"/>
              </a:spcAft>
              <a:buSzPts val="1350"/>
              <a:buNone/>
              <a:defRPr sz="1350" b="1"/>
            </a:lvl3pPr>
            <a:lvl4pPr marL="1828800" lvl="3" indent="-228600" algn="l">
              <a:lnSpc>
                <a:spcPct val="100000"/>
              </a:lnSpc>
              <a:spcBef>
                <a:spcPts val="750"/>
              </a:spcBef>
              <a:spcAft>
                <a:spcPts val="0"/>
              </a:spcAft>
              <a:buSzPts val="1200"/>
              <a:buNone/>
              <a:defRPr sz="1200" b="1"/>
            </a:lvl4pPr>
            <a:lvl5pPr marL="2286000" lvl="4" indent="-228600" algn="l">
              <a:lnSpc>
                <a:spcPct val="100000"/>
              </a:lnSpc>
              <a:spcBef>
                <a:spcPts val="750"/>
              </a:spcBef>
              <a:spcAft>
                <a:spcPts val="0"/>
              </a:spcAft>
              <a:buSzPts val="1200"/>
              <a:buNone/>
              <a:defRPr sz="1200" b="1"/>
            </a:lvl5pPr>
            <a:lvl6pPr marL="2743200" lvl="5" indent="-228600" algn="l">
              <a:lnSpc>
                <a:spcPct val="100000"/>
              </a:lnSpc>
              <a:spcBef>
                <a:spcPts val="750"/>
              </a:spcBef>
              <a:spcAft>
                <a:spcPts val="0"/>
              </a:spcAft>
              <a:buSzPts val="1200"/>
              <a:buNone/>
              <a:defRPr sz="1200" b="1"/>
            </a:lvl6pPr>
            <a:lvl7pPr marL="3200400" lvl="6" indent="-228600" algn="l">
              <a:lnSpc>
                <a:spcPct val="100000"/>
              </a:lnSpc>
              <a:spcBef>
                <a:spcPts val="750"/>
              </a:spcBef>
              <a:spcAft>
                <a:spcPts val="0"/>
              </a:spcAft>
              <a:buSzPts val="1200"/>
              <a:buNone/>
              <a:defRPr sz="1200" b="1"/>
            </a:lvl7pPr>
            <a:lvl8pPr marL="3657600" lvl="7" indent="-228600" algn="l">
              <a:lnSpc>
                <a:spcPct val="100000"/>
              </a:lnSpc>
              <a:spcBef>
                <a:spcPts val="750"/>
              </a:spcBef>
              <a:spcAft>
                <a:spcPts val="0"/>
              </a:spcAft>
              <a:buSzPts val="1200"/>
              <a:buNone/>
              <a:defRPr sz="1200" b="1"/>
            </a:lvl8pPr>
            <a:lvl9pPr marL="4114800" lvl="8" indent="-228600" algn="l">
              <a:lnSpc>
                <a:spcPct val="100000"/>
              </a:lnSpc>
              <a:spcBef>
                <a:spcPts val="750"/>
              </a:spcBef>
              <a:spcAft>
                <a:spcPts val="0"/>
              </a:spcAft>
              <a:buSzPts val="1200"/>
              <a:buNone/>
              <a:defRPr sz="1200" b="1"/>
            </a:lvl9pPr>
          </a:lstStyle>
          <a:p>
            <a:endParaRPr/>
          </a:p>
        </p:txBody>
      </p:sp>
      <p:sp>
        <p:nvSpPr>
          <p:cNvPr id="45" name="Google Shape;45;p37"/>
          <p:cNvSpPr txBox="1">
            <a:spLocks noGrp="1"/>
          </p:cNvSpPr>
          <p:nvPr>
            <p:ph type="body" idx="2"/>
          </p:nvPr>
        </p:nvSpPr>
        <p:spPr>
          <a:xfrm>
            <a:off x="457200" y="1423813"/>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750"/>
              </a:spcBef>
              <a:spcAft>
                <a:spcPts val="0"/>
              </a:spcAft>
              <a:buSzPts val="2400"/>
              <a:buChar char="•"/>
              <a:defRPr sz="2400"/>
            </a:lvl1pPr>
            <a:lvl2pPr marL="914400" lvl="1" indent="-323850" algn="l">
              <a:lnSpc>
                <a:spcPct val="100000"/>
              </a:lnSpc>
              <a:spcBef>
                <a:spcPts val="750"/>
              </a:spcBef>
              <a:spcAft>
                <a:spcPts val="0"/>
              </a:spcAft>
              <a:buSzPts val="1500"/>
              <a:buChar char="•"/>
              <a:defRPr sz="1500"/>
            </a:lvl2pPr>
            <a:lvl3pPr marL="1371600" lvl="2" indent="-314325" algn="l">
              <a:lnSpc>
                <a:spcPct val="100000"/>
              </a:lnSpc>
              <a:spcBef>
                <a:spcPts val="750"/>
              </a:spcBef>
              <a:spcAft>
                <a:spcPts val="0"/>
              </a:spcAft>
              <a:buSzPts val="1350"/>
              <a:buChar char="•"/>
              <a:defRPr sz="1350"/>
            </a:lvl3pPr>
            <a:lvl4pPr marL="1828800" lvl="3" indent="-304800" algn="l">
              <a:lnSpc>
                <a:spcPct val="100000"/>
              </a:lnSpc>
              <a:spcBef>
                <a:spcPts val="750"/>
              </a:spcBef>
              <a:spcAft>
                <a:spcPts val="0"/>
              </a:spcAft>
              <a:buSzPts val="1200"/>
              <a:buChar char="•"/>
              <a:defRPr sz="1200"/>
            </a:lvl4pPr>
            <a:lvl5pPr marL="2286000" lvl="4" indent="-304800" algn="l">
              <a:lnSpc>
                <a:spcPct val="100000"/>
              </a:lnSpc>
              <a:spcBef>
                <a:spcPts val="750"/>
              </a:spcBef>
              <a:spcAft>
                <a:spcPts val="0"/>
              </a:spcAft>
              <a:buSzPts val="1200"/>
              <a:buChar char="•"/>
              <a:defRPr sz="1200"/>
            </a:lvl5pPr>
            <a:lvl6pPr marL="2743200" lvl="5" indent="-304800" algn="l">
              <a:lnSpc>
                <a:spcPct val="100000"/>
              </a:lnSpc>
              <a:spcBef>
                <a:spcPts val="750"/>
              </a:spcBef>
              <a:spcAft>
                <a:spcPts val="0"/>
              </a:spcAft>
              <a:buSzPts val="1200"/>
              <a:buChar char="•"/>
              <a:defRPr sz="1200"/>
            </a:lvl6pPr>
            <a:lvl7pPr marL="3200400" lvl="6" indent="-304800" algn="l">
              <a:lnSpc>
                <a:spcPct val="100000"/>
              </a:lnSpc>
              <a:spcBef>
                <a:spcPts val="750"/>
              </a:spcBef>
              <a:spcAft>
                <a:spcPts val="0"/>
              </a:spcAft>
              <a:buSzPts val="1200"/>
              <a:buChar char="•"/>
              <a:defRPr sz="1200"/>
            </a:lvl7pPr>
            <a:lvl8pPr marL="3657600" lvl="7" indent="-304800" algn="l">
              <a:lnSpc>
                <a:spcPct val="100000"/>
              </a:lnSpc>
              <a:spcBef>
                <a:spcPts val="750"/>
              </a:spcBef>
              <a:spcAft>
                <a:spcPts val="0"/>
              </a:spcAft>
              <a:buSzPts val="1200"/>
              <a:buChar char="•"/>
              <a:defRPr sz="1200"/>
            </a:lvl8pPr>
            <a:lvl9pPr marL="4114800" lvl="8" indent="-304800" algn="l">
              <a:lnSpc>
                <a:spcPct val="100000"/>
              </a:lnSpc>
              <a:spcBef>
                <a:spcPts val="750"/>
              </a:spcBef>
              <a:spcAft>
                <a:spcPts val="0"/>
              </a:spcAft>
              <a:buSzPts val="1200"/>
              <a:buChar char="•"/>
              <a:defRPr sz="1200"/>
            </a:lvl9pPr>
          </a:lstStyle>
          <a:p>
            <a:endParaRPr/>
          </a:p>
        </p:txBody>
      </p:sp>
      <p:sp>
        <p:nvSpPr>
          <p:cNvPr id="46" name="Google Shape;46;p37"/>
          <p:cNvSpPr txBox="1">
            <a:spLocks noGrp="1"/>
          </p:cNvSpPr>
          <p:nvPr>
            <p:ph type="body" idx="3"/>
          </p:nvPr>
        </p:nvSpPr>
        <p:spPr>
          <a:xfrm>
            <a:off x="4645026" y="943991"/>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400"/>
              <a:buNone/>
              <a:defRPr sz="2400" b="1"/>
            </a:lvl1pPr>
            <a:lvl2pPr marL="914400" lvl="1" indent="-228600" algn="l">
              <a:lnSpc>
                <a:spcPct val="100000"/>
              </a:lnSpc>
              <a:spcBef>
                <a:spcPts val="750"/>
              </a:spcBef>
              <a:spcAft>
                <a:spcPts val="0"/>
              </a:spcAft>
              <a:buSzPts val="1500"/>
              <a:buNone/>
              <a:defRPr sz="1500" b="1"/>
            </a:lvl2pPr>
            <a:lvl3pPr marL="1371600" lvl="2" indent="-228600" algn="l">
              <a:lnSpc>
                <a:spcPct val="100000"/>
              </a:lnSpc>
              <a:spcBef>
                <a:spcPts val="750"/>
              </a:spcBef>
              <a:spcAft>
                <a:spcPts val="0"/>
              </a:spcAft>
              <a:buSzPts val="1350"/>
              <a:buNone/>
              <a:defRPr sz="1350" b="1"/>
            </a:lvl3pPr>
            <a:lvl4pPr marL="1828800" lvl="3" indent="-228600" algn="l">
              <a:lnSpc>
                <a:spcPct val="100000"/>
              </a:lnSpc>
              <a:spcBef>
                <a:spcPts val="750"/>
              </a:spcBef>
              <a:spcAft>
                <a:spcPts val="0"/>
              </a:spcAft>
              <a:buSzPts val="1200"/>
              <a:buNone/>
              <a:defRPr sz="1200" b="1"/>
            </a:lvl4pPr>
            <a:lvl5pPr marL="2286000" lvl="4" indent="-228600" algn="l">
              <a:lnSpc>
                <a:spcPct val="100000"/>
              </a:lnSpc>
              <a:spcBef>
                <a:spcPts val="750"/>
              </a:spcBef>
              <a:spcAft>
                <a:spcPts val="0"/>
              </a:spcAft>
              <a:buSzPts val="1200"/>
              <a:buNone/>
              <a:defRPr sz="1200" b="1"/>
            </a:lvl5pPr>
            <a:lvl6pPr marL="2743200" lvl="5" indent="-228600" algn="l">
              <a:lnSpc>
                <a:spcPct val="100000"/>
              </a:lnSpc>
              <a:spcBef>
                <a:spcPts val="750"/>
              </a:spcBef>
              <a:spcAft>
                <a:spcPts val="0"/>
              </a:spcAft>
              <a:buSzPts val="1200"/>
              <a:buNone/>
              <a:defRPr sz="1200" b="1"/>
            </a:lvl6pPr>
            <a:lvl7pPr marL="3200400" lvl="6" indent="-228600" algn="l">
              <a:lnSpc>
                <a:spcPct val="100000"/>
              </a:lnSpc>
              <a:spcBef>
                <a:spcPts val="750"/>
              </a:spcBef>
              <a:spcAft>
                <a:spcPts val="0"/>
              </a:spcAft>
              <a:buSzPts val="1200"/>
              <a:buNone/>
              <a:defRPr sz="1200" b="1"/>
            </a:lvl7pPr>
            <a:lvl8pPr marL="3657600" lvl="7" indent="-228600" algn="l">
              <a:lnSpc>
                <a:spcPct val="100000"/>
              </a:lnSpc>
              <a:spcBef>
                <a:spcPts val="750"/>
              </a:spcBef>
              <a:spcAft>
                <a:spcPts val="0"/>
              </a:spcAft>
              <a:buSzPts val="1200"/>
              <a:buNone/>
              <a:defRPr sz="1200" b="1"/>
            </a:lvl8pPr>
            <a:lvl9pPr marL="4114800" lvl="8" indent="-228600" algn="l">
              <a:lnSpc>
                <a:spcPct val="100000"/>
              </a:lnSpc>
              <a:spcBef>
                <a:spcPts val="750"/>
              </a:spcBef>
              <a:spcAft>
                <a:spcPts val="0"/>
              </a:spcAft>
              <a:buSzPts val="1200"/>
              <a:buNone/>
              <a:defRPr sz="1200" b="1"/>
            </a:lvl9pPr>
          </a:lstStyle>
          <a:p>
            <a:endParaRPr/>
          </a:p>
        </p:txBody>
      </p:sp>
      <p:sp>
        <p:nvSpPr>
          <p:cNvPr id="47" name="Google Shape;47;p37"/>
          <p:cNvSpPr txBox="1">
            <a:spLocks noGrp="1"/>
          </p:cNvSpPr>
          <p:nvPr>
            <p:ph type="body" idx="4"/>
          </p:nvPr>
        </p:nvSpPr>
        <p:spPr>
          <a:xfrm>
            <a:off x="4645026" y="1423813"/>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750"/>
              </a:spcBef>
              <a:spcAft>
                <a:spcPts val="0"/>
              </a:spcAft>
              <a:buSzPts val="2400"/>
              <a:buChar char="•"/>
              <a:defRPr sz="2400"/>
            </a:lvl1pPr>
            <a:lvl2pPr marL="914400" lvl="1" indent="-323850" algn="l">
              <a:lnSpc>
                <a:spcPct val="100000"/>
              </a:lnSpc>
              <a:spcBef>
                <a:spcPts val="750"/>
              </a:spcBef>
              <a:spcAft>
                <a:spcPts val="0"/>
              </a:spcAft>
              <a:buSzPts val="1500"/>
              <a:buChar char="•"/>
              <a:defRPr sz="1500"/>
            </a:lvl2pPr>
            <a:lvl3pPr marL="1371600" lvl="2" indent="-314325" algn="l">
              <a:lnSpc>
                <a:spcPct val="100000"/>
              </a:lnSpc>
              <a:spcBef>
                <a:spcPts val="750"/>
              </a:spcBef>
              <a:spcAft>
                <a:spcPts val="0"/>
              </a:spcAft>
              <a:buSzPts val="1350"/>
              <a:buChar char="•"/>
              <a:defRPr sz="1350"/>
            </a:lvl3pPr>
            <a:lvl4pPr marL="1828800" lvl="3" indent="-304800" algn="l">
              <a:lnSpc>
                <a:spcPct val="100000"/>
              </a:lnSpc>
              <a:spcBef>
                <a:spcPts val="750"/>
              </a:spcBef>
              <a:spcAft>
                <a:spcPts val="0"/>
              </a:spcAft>
              <a:buSzPts val="1200"/>
              <a:buChar char="•"/>
              <a:defRPr sz="1200"/>
            </a:lvl4pPr>
            <a:lvl5pPr marL="2286000" lvl="4" indent="-304800" algn="l">
              <a:lnSpc>
                <a:spcPct val="100000"/>
              </a:lnSpc>
              <a:spcBef>
                <a:spcPts val="750"/>
              </a:spcBef>
              <a:spcAft>
                <a:spcPts val="0"/>
              </a:spcAft>
              <a:buSzPts val="1200"/>
              <a:buChar char="•"/>
              <a:defRPr sz="1200"/>
            </a:lvl5pPr>
            <a:lvl6pPr marL="2743200" lvl="5" indent="-304800" algn="l">
              <a:lnSpc>
                <a:spcPct val="100000"/>
              </a:lnSpc>
              <a:spcBef>
                <a:spcPts val="750"/>
              </a:spcBef>
              <a:spcAft>
                <a:spcPts val="0"/>
              </a:spcAft>
              <a:buSzPts val="1200"/>
              <a:buChar char="•"/>
              <a:defRPr sz="1200"/>
            </a:lvl6pPr>
            <a:lvl7pPr marL="3200400" lvl="6" indent="-304800" algn="l">
              <a:lnSpc>
                <a:spcPct val="100000"/>
              </a:lnSpc>
              <a:spcBef>
                <a:spcPts val="750"/>
              </a:spcBef>
              <a:spcAft>
                <a:spcPts val="0"/>
              </a:spcAft>
              <a:buSzPts val="1200"/>
              <a:buChar char="•"/>
              <a:defRPr sz="1200"/>
            </a:lvl7pPr>
            <a:lvl8pPr marL="3657600" lvl="7" indent="-304800" algn="l">
              <a:lnSpc>
                <a:spcPct val="100000"/>
              </a:lnSpc>
              <a:spcBef>
                <a:spcPts val="750"/>
              </a:spcBef>
              <a:spcAft>
                <a:spcPts val="0"/>
              </a:spcAft>
              <a:buSzPts val="1200"/>
              <a:buChar char="•"/>
              <a:defRPr sz="1200"/>
            </a:lvl8pPr>
            <a:lvl9pPr marL="4114800" lvl="8" indent="-304800" algn="l">
              <a:lnSpc>
                <a:spcPct val="100000"/>
              </a:lnSpc>
              <a:spcBef>
                <a:spcPts val="750"/>
              </a:spcBef>
              <a:spcAft>
                <a:spcPts val="0"/>
              </a:spcAft>
              <a:buSzPts val="1200"/>
              <a:buChar char="•"/>
              <a:defRPr sz="1200"/>
            </a:lvl9pPr>
          </a:lstStyle>
          <a:p>
            <a:endParaRPr/>
          </a:p>
        </p:txBody>
      </p:sp>
      <p:cxnSp>
        <p:nvCxnSpPr>
          <p:cNvPr id="48" name="Google Shape;48;p37"/>
          <p:cNvCxnSpPr/>
          <p:nvPr/>
        </p:nvCxnSpPr>
        <p:spPr>
          <a:xfrm>
            <a:off x="277149" y="567452"/>
            <a:ext cx="8577217" cy="0"/>
          </a:xfrm>
          <a:prstGeom prst="straightConnector1">
            <a:avLst/>
          </a:prstGeom>
          <a:noFill/>
          <a:ln w="38100" cap="flat" cmpd="sng">
            <a:solidFill>
              <a:schemeClr val="accent1"/>
            </a:solidFill>
            <a:prstDash val="solid"/>
            <a:miter lim="800000"/>
            <a:headEnd type="none" w="med" len="med"/>
            <a:tailEnd type="none" w="med" len="med"/>
          </a:ln>
        </p:spPr>
      </p:cxnSp>
      <p:sp>
        <p:nvSpPr>
          <p:cNvPr id="49" name="Google Shape;49;p37"/>
          <p:cNvSpPr>
            <a:spLocks noGrp="1"/>
          </p:cNvSpPr>
          <p:nvPr>
            <p:ph type="sldNum" idx="12"/>
          </p:nvPr>
        </p:nvSpPr>
        <p:spPr>
          <a:xfrm>
            <a:off x="8361860" y="4843130"/>
            <a:ext cx="365760" cy="27432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0" name="Google Shape;50;p37"/>
          <p:cNvSpPr txBox="1">
            <a:spLocks noGrp="1"/>
          </p:cNvSpPr>
          <p:nvPr>
            <p:ph type="title"/>
          </p:nvPr>
        </p:nvSpPr>
        <p:spPr>
          <a:xfrm>
            <a:off x="277148" y="88822"/>
            <a:ext cx="8043862" cy="478631"/>
          </a:xfrm>
          <a:prstGeom prst="rect">
            <a:avLst/>
          </a:prstGeom>
          <a:noFill/>
          <a:ln>
            <a:noFill/>
          </a:ln>
        </p:spPr>
        <p:txBody>
          <a:bodyPr spcFirstLastPara="1" wrap="square" lIns="182875" tIns="182875" rIns="182875" bIns="182875" anchor="ctr" anchorCtr="0">
            <a:normAutofit/>
          </a:bodyPr>
          <a:lstStyle>
            <a:lvl1pPr lvl="0" algn="l">
              <a:lnSpc>
                <a:spcPct val="90000"/>
              </a:lnSpc>
              <a:spcBef>
                <a:spcPts val="0"/>
              </a:spcBef>
              <a:spcAft>
                <a:spcPts val="0"/>
              </a:spcAft>
              <a:buClr>
                <a:srgbClr val="262626"/>
              </a:buClr>
              <a:buSzPts val="1950"/>
              <a:buFont typeface="Calibri"/>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Just borders">
  <p:cSld name="Just borders">
    <p:spTree>
      <p:nvGrpSpPr>
        <p:cNvPr id="1" name="Shape 51"/>
        <p:cNvGrpSpPr/>
        <p:nvPr/>
      </p:nvGrpSpPr>
      <p:grpSpPr>
        <a:xfrm>
          <a:off x="0" y="0"/>
          <a:ext cx="0" cy="0"/>
          <a:chOff x="0" y="0"/>
          <a:chExt cx="0" cy="0"/>
        </a:xfrm>
      </p:grpSpPr>
      <p:cxnSp>
        <p:nvCxnSpPr>
          <p:cNvPr id="52" name="Google Shape;52;p38"/>
          <p:cNvCxnSpPr/>
          <p:nvPr/>
        </p:nvCxnSpPr>
        <p:spPr>
          <a:xfrm>
            <a:off x="-37071" y="0"/>
            <a:ext cx="9259587" cy="0"/>
          </a:xfrm>
          <a:prstGeom prst="straightConnector1">
            <a:avLst/>
          </a:prstGeom>
          <a:noFill/>
          <a:ln w="76200" cap="flat" cmpd="sng">
            <a:solidFill>
              <a:schemeClr val="accent1"/>
            </a:solidFill>
            <a:prstDash val="solid"/>
            <a:miter lim="800000"/>
            <a:headEnd type="none" w="med" len="med"/>
            <a:tailEnd type="none" w="med" len="med"/>
          </a:ln>
        </p:spPr>
      </p:cxnSp>
      <p:cxnSp>
        <p:nvCxnSpPr>
          <p:cNvPr id="53" name="Google Shape;53;p38"/>
          <p:cNvCxnSpPr/>
          <p:nvPr/>
        </p:nvCxnSpPr>
        <p:spPr>
          <a:xfrm>
            <a:off x="-57794" y="5143500"/>
            <a:ext cx="9259587" cy="0"/>
          </a:xfrm>
          <a:prstGeom prst="straightConnector1">
            <a:avLst/>
          </a:prstGeom>
          <a:noFill/>
          <a:ln w="76200" cap="flat" cmpd="sng">
            <a:solidFill>
              <a:schemeClr val="accent1"/>
            </a:solidFill>
            <a:prstDash val="solid"/>
            <a:miter lim="800000"/>
            <a:headEnd type="none" w="med" len="med"/>
            <a:tailEnd type="none" w="med" len="med"/>
          </a:ln>
        </p:spPr>
      </p:cxnSp>
      <p:sp>
        <p:nvSpPr>
          <p:cNvPr id="54" name="Google Shape;54;p38"/>
          <p:cNvSpPr>
            <a:spLocks noGrp="1"/>
          </p:cNvSpPr>
          <p:nvPr>
            <p:ph type="sldNum" idx="12"/>
          </p:nvPr>
        </p:nvSpPr>
        <p:spPr>
          <a:xfrm>
            <a:off x="8361860" y="4843130"/>
            <a:ext cx="365760" cy="27432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adrants">
  <p:cSld name="Quadrants">
    <p:spTree>
      <p:nvGrpSpPr>
        <p:cNvPr id="1" name="Shape 55"/>
        <p:cNvGrpSpPr/>
        <p:nvPr/>
      </p:nvGrpSpPr>
      <p:grpSpPr>
        <a:xfrm>
          <a:off x="0" y="0"/>
          <a:ext cx="0" cy="0"/>
          <a:chOff x="0" y="0"/>
          <a:chExt cx="0" cy="0"/>
        </a:xfrm>
      </p:grpSpPr>
      <p:cxnSp>
        <p:nvCxnSpPr>
          <p:cNvPr id="56" name="Google Shape;56;p39"/>
          <p:cNvCxnSpPr/>
          <p:nvPr/>
        </p:nvCxnSpPr>
        <p:spPr>
          <a:xfrm>
            <a:off x="-37071" y="0"/>
            <a:ext cx="9259587" cy="0"/>
          </a:xfrm>
          <a:prstGeom prst="straightConnector1">
            <a:avLst/>
          </a:prstGeom>
          <a:noFill/>
          <a:ln w="76200" cap="flat" cmpd="sng">
            <a:solidFill>
              <a:schemeClr val="accent1"/>
            </a:solidFill>
            <a:prstDash val="solid"/>
            <a:miter lim="800000"/>
            <a:headEnd type="none" w="med" len="med"/>
            <a:tailEnd type="none" w="med" len="med"/>
          </a:ln>
        </p:spPr>
      </p:cxnSp>
      <p:cxnSp>
        <p:nvCxnSpPr>
          <p:cNvPr id="57" name="Google Shape;57;p39"/>
          <p:cNvCxnSpPr/>
          <p:nvPr/>
        </p:nvCxnSpPr>
        <p:spPr>
          <a:xfrm>
            <a:off x="-57794" y="5143500"/>
            <a:ext cx="9259587" cy="0"/>
          </a:xfrm>
          <a:prstGeom prst="straightConnector1">
            <a:avLst/>
          </a:prstGeom>
          <a:noFill/>
          <a:ln w="76200" cap="flat" cmpd="sng">
            <a:solidFill>
              <a:schemeClr val="accent1"/>
            </a:solidFill>
            <a:prstDash val="solid"/>
            <a:miter lim="800000"/>
            <a:headEnd type="none" w="med" len="med"/>
            <a:tailEnd type="none" w="med" len="med"/>
          </a:ln>
        </p:spPr>
      </p:cxnSp>
      <p:sp>
        <p:nvSpPr>
          <p:cNvPr id="58" name="Google Shape;58;p39"/>
          <p:cNvSpPr>
            <a:spLocks noGrp="1"/>
          </p:cNvSpPr>
          <p:nvPr>
            <p:ph type="pic" idx="2"/>
          </p:nvPr>
        </p:nvSpPr>
        <p:spPr>
          <a:xfrm>
            <a:off x="877889" y="573856"/>
            <a:ext cx="3137521" cy="1851254"/>
          </a:xfrm>
          <a:prstGeom prst="rect">
            <a:avLst/>
          </a:prstGeom>
          <a:noFill/>
          <a:ln>
            <a:noFill/>
          </a:ln>
        </p:spPr>
      </p:sp>
      <p:sp>
        <p:nvSpPr>
          <p:cNvPr id="59" name="Google Shape;59;p39"/>
          <p:cNvSpPr>
            <a:spLocks noGrp="1"/>
          </p:cNvSpPr>
          <p:nvPr>
            <p:ph type="pic" idx="3"/>
          </p:nvPr>
        </p:nvSpPr>
        <p:spPr>
          <a:xfrm>
            <a:off x="5204724" y="573856"/>
            <a:ext cx="3137521" cy="1851254"/>
          </a:xfrm>
          <a:prstGeom prst="rect">
            <a:avLst/>
          </a:prstGeom>
          <a:noFill/>
          <a:ln>
            <a:noFill/>
          </a:ln>
        </p:spPr>
      </p:sp>
      <p:sp>
        <p:nvSpPr>
          <p:cNvPr id="60" name="Google Shape;60;p39"/>
          <p:cNvSpPr>
            <a:spLocks noGrp="1"/>
          </p:cNvSpPr>
          <p:nvPr>
            <p:ph type="pic" idx="4"/>
          </p:nvPr>
        </p:nvSpPr>
        <p:spPr>
          <a:xfrm>
            <a:off x="877888" y="2697486"/>
            <a:ext cx="3137521" cy="1851254"/>
          </a:xfrm>
          <a:prstGeom prst="rect">
            <a:avLst/>
          </a:prstGeom>
          <a:noFill/>
          <a:ln>
            <a:noFill/>
          </a:ln>
        </p:spPr>
      </p:sp>
      <p:sp>
        <p:nvSpPr>
          <p:cNvPr id="61" name="Google Shape;61;p39"/>
          <p:cNvSpPr>
            <a:spLocks noGrp="1"/>
          </p:cNvSpPr>
          <p:nvPr>
            <p:ph type="pic" idx="5"/>
          </p:nvPr>
        </p:nvSpPr>
        <p:spPr>
          <a:xfrm>
            <a:off x="5204724" y="2712394"/>
            <a:ext cx="3137521" cy="1851254"/>
          </a:xfrm>
          <a:prstGeom prst="rect">
            <a:avLst/>
          </a:prstGeom>
          <a:noFill/>
          <a:ln>
            <a:noFill/>
          </a:ln>
        </p:spPr>
      </p:sp>
      <p:sp>
        <p:nvSpPr>
          <p:cNvPr id="62" name="Google Shape;62;p39"/>
          <p:cNvSpPr txBox="1">
            <a:spLocks noGrp="1"/>
          </p:cNvSpPr>
          <p:nvPr>
            <p:ph type="body" idx="1"/>
          </p:nvPr>
        </p:nvSpPr>
        <p:spPr>
          <a:xfrm>
            <a:off x="877819" y="160491"/>
            <a:ext cx="3136900" cy="41295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750"/>
              </a:spcBef>
              <a:spcAft>
                <a:spcPts val="0"/>
              </a:spcAft>
              <a:buSzPts val="2400"/>
              <a:buNone/>
              <a:defRPr sz="2400"/>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63" name="Google Shape;63;p39"/>
          <p:cNvSpPr txBox="1">
            <a:spLocks noGrp="1"/>
          </p:cNvSpPr>
          <p:nvPr>
            <p:ph type="body" idx="6"/>
          </p:nvPr>
        </p:nvSpPr>
        <p:spPr>
          <a:xfrm>
            <a:off x="5205344" y="160491"/>
            <a:ext cx="3136900" cy="41295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750"/>
              </a:spcBef>
              <a:spcAft>
                <a:spcPts val="0"/>
              </a:spcAft>
              <a:buSzPts val="2400"/>
              <a:buNone/>
              <a:defRPr sz="2400"/>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64" name="Google Shape;64;p39"/>
          <p:cNvSpPr txBox="1">
            <a:spLocks noGrp="1"/>
          </p:cNvSpPr>
          <p:nvPr>
            <p:ph type="body" idx="7"/>
          </p:nvPr>
        </p:nvSpPr>
        <p:spPr>
          <a:xfrm>
            <a:off x="877819" y="4570058"/>
            <a:ext cx="3136900" cy="41295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750"/>
              </a:spcBef>
              <a:spcAft>
                <a:spcPts val="0"/>
              </a:spcAft>
              <a:buSzPts val="2400"/>
              <a:buNone/>
              <a:defRPr sz="2400"/>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65" name="Google Shape;65;p39"/>
          <p:cNvSpPr txBox="1">
            <a:spLocks noGrp="1"/>
          </p:cNvSpPr>
          <p:nvPr>
            <p:ph type="body" idx="8"/>
          </p:nvPr>
        </p:nvSpPr>
        <p:spPr>
          <a:xfrm>
            <a:off x="5205344" y="4570058"/>
            <a:ext cx="3136900" cy="41295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750"/>
              </a:spcBef>
              <a:spcAft>
                <a:spcPts val="0"/>
              </a:spcAft>
              <a:buSzPts val="2400"/>
              <a:buNone/>
              <a:defRPr sz="2400"/>
            </a:lvl1pPr>
            <a:lvl2pPr marL="914400" lvl="1" indent="-342900" algn="l">
              <a:lnSpc>
                <a:spcPct val="100000"/>
              </a:lnSpc>
              <a:spcBef>
                <a:spcPts val="750"/>
              </a:spcBef>
              <a:spcAft>
                <a:spcPts val="0"/>
              </a:spcAft>
              <a:buSzPts val="1800"/>
              <a:buChar char="•"/>
              <a:defRPr/>
            </a:lvl2pPr>
            <a:lvl3pPr marL="1371600" lvl="2" indent="-342900" algn="l">
              <a:lnSpc>
                <a:spcPct val="100000"/>
              </a:lnSpc>
              <a:spcBef>
                <a:spcPts val="75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750"/>
              </a:spcBef>
              <a:spcAft>
                <a:spcPts val="0"/>
              </a:spcAft>
              <a:buSzPts val="1800"/>
              <a:buChar char="•"/>
              <a:defRPr/>
            </a:lvl5pPr>
            <a:lvl6pPr marL="2743200" lvl="5" indent="-342900" algn="l">
              <a:lnSpc>
                <a:spcPct val="100000"/>
              </a:lnSpc>
              <a:spcBef>
                <a:spcPts val="750"/>
              </a:spcBef>
              <a:spcAft>
                <a:spcPts val="0"/>
              </a:spcAft>
              <a:buSzPts val="1800"/>
              <a:buChar char="•"/>
              <a:defRPr/>
            </a:lvl6pPr>
            <a:lvl7pPr marL="3200400" lvl="6" indent="-342900" algn="l">
              <a:lnSpc>
                <a:spcPct val="100000"/>
              </a:lnSpc>
              <a:spcBef>
                <a:spcPts val="750"/>
              </a:spcBef>
              <a:spcAft>
                <a:spcPts val="0"/>
              </a:spcAft>
              <a:buSzPts val="1800"/>
              <a:buChar char="•"/>
              <a:defRPr/>
            </a:lvl7pPr>
            <a:lvl8pPr marL="3657600" lvl="7" indent="-342900" algn="l">
              <a:lnSpc>
                <a:spcPct val="100000"/>
              </a:lnSpc>
              <a:spcBef>
                <a:spcPts val="750"/>
              </a:spcBef>
              <a:spcAft>
                <a:spcPts val="0"/>
              </a:spcAft>
              <a:buSzPts val="1800"/>
              <a:buChar char="•"/>
              <a:defRPr/>
            </a:lvl8pPr>
            <a:lvl9pPr marL="4114800" lvl="8" indent="-342900" algn="l">
              <a:lnSpc>
                <a:spcPct val="100000"/>
              </a:lnSpc>
              <a:spcBef>
                <a:spcPts val="750"/>
              </a:spcBef>
              <a:spcAft>
                <a:spcPts val="0"/>
              </a:spcAft>
              <a:buSzPts val="1800"/>
              <a:buChar char="•"/>
              <a:defRPr/>
            </a:lvl9pPr>
          </a:lstStyle>
          <a:p>
            <a:endParaRPr/>
          </a:p>
        </p:txBody>
      </p:sp>
      <p:sp>
        <p:nvSpPr>
          <p:cNvPr id="66" name="Google Shape;66;p39"/>
          <p:cNvSpPr>
            <a:spLocks noGrp="1"/>
          </p:cNvSpPr>
          <p:nvPr>
            <p:ph type="sldNum" idx="12"/>
          </p:nvPr>
        </p:nvSpPr>
        <p:spPr>
          <a:xfrm>
            <a:off x="8361860" y="4843130"/>
            <a:ext cx="365760" cy="27432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type="picTx">
  <p:cSld name="PICTURE_WITH_CAPTION_TEXT">
    <p:spTree>
      <p:nvGrpSpPr>
        <p:cNvPr id="1" name="Shape 67"/>
        <p:cNvGrpSpPr/>
        <p:nvPr/>
      </p:nvGrpSpPr>
      <p:grpSpPr>
        <a:xfrm>
          <a:off x="0" y="0"/>
          <a:ext cx="0" cy="0"/>
          <a:chOff x="0" y="0"/>
          <a:chExt cx="0" cy="0"/>
        </a:xfrm>
      </p:grpSpPr>
      <p:sp>
        <p:nvSpPr>
          <p:cNvPr id="68" name="Google Shape;68;p40"/>
          <p:cNvSpPr txBox="1">
            <a:spLocks noGrp="1"/>
          </p:cNvSpPr>
          <p:nvPr>
            <p:ph type="title"/>
          </p:nvPr>
        </p:nvSpPr>
        <p:spPr>
          <a:xfrm>
            <a:off x="1792288" y="3600450"/>
            <a:ext cx="5486400" cy="425054"/>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l">
              <a:lnSpc>
                <a:spcPct val="90000"/>
              </a:lnSpc>
              <a:spcBef>
                <a:spcPts val="0"/>
              </a:spcBef>
              <a:spcAft>
                <a:spcPts val="0"/>
              </a:spcAft>
              <a:buClr>
                <a:srgbClr val="262626"/>
              </a:buClr>
              <a:buSzPts val="1500"/>
              <a:buFont typeface="Calibri"/>
              <a:buNone/>
              <a:defRPr sz="15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0"/>
          <p:cNvSpPr>
            <a:spLocks noGrp="1"/>
          </p:cNvSpPr>
          <p:nvPr>
            <p:ph type="pic" idx="2"/>
          </p:nvPr>
        </p:nvSpPr>
        <p:spPr>
          <a:xfrm>
            <a:off x="1792288" y="459581"/>
            <a:ext cx="5486400" cy="3086100"/>
          </a:xfrm>
          <a:prstGeom prst="rect">
            <a:avLst/>
          </a:prstGeom>
          <a:noFill/>
          <a:ln>
            <a:noFill/>
          </a:ln>
        </p:spPr>
      </p:sp>
      <p:sp>
        <p:nvSpPr>
          <p:cNvPr id="70" name="Google Shape;70;p40"/>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SzPts val="1050"/>
              <a:buNone/>
              <a:defRPr sz="1050"/>
            </a:lvl1pPr>
            <a:lvl2pPr marL="914400" lvl="1" indent="-228600" algn="l">
              <a:lnSpc>
                <a:spcPct val="100000"/>
              </a:lnSpc>
              <a:spcBef>
                <a:spcPts val="750"/>
              </a:spcBef>
              <a:spcAft>
                <a:spcPts val="0"/>
              </a:spcAft>
              <a:buSzPts val="900"/>
              <a:buNone/>
              <a:defRPr sz="900"/>
            </a:lvl2pPr>
            <a:lvl3pPr marL="1371600" lvl="2" indent="-228600" algn="l">
              <a:lnSpc>
                <a:spcPct val="100000"/>
              </a:lnSpc>
              <a:spcBef>
                <a:spcPts val="750"/>
              </a:spcBef>
              <a:spcAft>
                <a:spcPts val="0"/>
              </a:spcAft>
              <a:buSzPts val="750"/>
              <a:buNone/>
              <a:defRPr sz="750"/>
            </a:lvl3pPr>
            <a:lvl4pPr marL="1828800" lvl="3" indent="-228600" algn="l">
              <a:lnSpc>
                <a:spcPct val="100000"/>
              </a:lnSpc>
              <a:spcBef>
                <a:spcPts val="750"/>
              </a:spcBef>
              <a:spcAft>
                <a:spcPts val="0"/>
              </a:spcAft>
              <a:buSzPts val="675"/>
              <a:buNone/>
              <a:defRPr sz="675"/>
            </a:lvl4pPr>
            <a:lvl5pPr marL="2286000" lvl="4" indent="-228600" algn="l">
              <a:lnSpc>
                <a:spcPct val="100000"/>
              </a:lnSpc>
              <a:spcBef>
                <a:spcPts val="750"/>
              </a:spcBef>
              <a:spcAft>
                <a:spcPts val="0"/>
              </a:spcAft>
              <a:buSzPts val="675"/>
              <a:buNone/>
              <a:defRPr sz="675"/>
            </a:lvl5pPr>
            <a:lvl6pPr marL="2743200" lvl="5" indent="-228600" algn="l">
              <a:lnSpc>
                <a:spcPct val="100000"/>
              </a:lnSpc>
              <a:spcBef>
                <a:spcPts val="750"/>
              </a:spcBef>
              <a:spcAft>
                <a:spcPts val="0"/>
              </a:spcAft>
              <a:buSzPts val="675"/>
              <a:buNone/>
              <a:defRPr sz="675"/>
            </a:lvl6pPr>
            <a:lvl7pPr marL="3200400" lvl="6" indent="-228600" algn="l">
              <a:lnSpc>
                <a:spcPct val="100000"/>
              </a:lnSpc>
              <a:spcBef>
                <a:spcPts val="750"/>
              </a:spcBef>
              <a:spcAft>
                <a:spcPts val="0"/>
              </a:spcAft>
              <a:buSzPts val="675"/>
              <a:buNone/>
              <a:defRPr sz="675"/>
            </a:lvl7pPr>
            <a:lvl8pPr marL="3657600" lvl="7" indent="-228600" algn="l">
              <a:lnSpc>
                <a:spcPct val="100000"/>
              </a:lnSpc>
              <a:spcBef>
                <a:spcPts val="750"/>
              </a:spcBef>
              <a:spcAft>
                <a:spcPts val="0"/>
              </a:spcAft>
              <a:buSzPts val="675"/>
              <a:buNone/>
              <a:defRPr sz="675"/>
            </a:lvl8pPr>
            <a:lvl9pPr marL="4114800" lvl="8" indent="-228600" algn="l">
              <a:lnSpc>
                <a:spcPct val="100000"/>
              </a:lnSpc>
              <a:spcBef>
                <a:spcPts val="750"/>
              </a:spcBef>
              <a:spcAft>
                <a:spcPts val="0"/>
              </a:spcAft>
              <a:buSzPts val="675"/>
              <a:buNone/>
              <a:defRPr sz="675"/>
            </a:lvl9pPr>
          </a:lstStyle>
          <a:p>
            <a:endParaRPr/>
          </a:p>
        </p:txBody>
      </p:sp>
      <p:cxnSp>
        <p:nvCxnSpPr>
          <p:cNvPr id="71" name="Google Shape;71;p40"/>
          <p:cNvCxnSpPr/>
          <p:nvPr/>
        </p:nvCxnSpPr>
        <p:spPr>
          <a:xfrm>
            <a:off x="-37071" y="0"/>
            <a:ext cx="9259587" cy="0"/>
          </a:xfrm>
          <a:prstGeom prst="straightConnector1">
            <a:avLst/>
          </a:prstGeom>
          <a:noFill/>
          <a:ln w="76200" cap="flat" cmpd="sng">
            <a:solidFill>
              <a:schemeClr val="accent1"/>
            </a:solidFill>
            <a:prstDash val="solid"/>
            <a:miter lim="800000"/>
            <a:headEnd type="none" w="med" len="med"/>
            <a:tailEnd type="none" w="med" len="med"/>
          </a:ln>
        </p:spPr>
      </p:cxnSp>
      <p:cxnSp>
        <p:nvCxnSpPr>
          <p:cNvPr id="72" name="Google Shape;72;p40"/>
          <p:cNvCxnSpPr/>
          <p:nvPr/>
        </p:nvCxnSpPr>
        <p:spPr>
          <a:xfrm>
            <a:off x="-57794" y="5143500"/>
            <a:ext cx="9259587" cy="0"/>
          </a:xfrm>
          <a:prstGeom prst="straightConnector1">
            <a:avLst/>
          </a:prstGeom>
          <a:noFill/>
          <a:ln w="76200" cap="flat" cmpd="sng">
            <a:solidFill>
              <a:schemeClr val="accent1"/>
            </a:solidFill>
            <a:prstDash val="solid"/>
            <a:miter lim="800000"/>
            <a:headEnd type="none" w="med" len="med"/>
            <a:tailEnd type="none" w="med" len="med"/>
          </a:ln>
        </p:spPr>
      </p:cxnSp>
      <p:sp>
        <p:nvSpPr>
          <p:cNvPr id="73" name="Google Shape;73;p40"/>
          <p:cNvSpPr>
            <a:spLocks noGrp="1"/>
          </p:cNvSpPr>
          <p:nvPr>
            <p:ph type="sldNum" idx="12"/>
          </p:nvPr>
        </p:nvSpPr>
        <p:spPr>
          <a:xfrm>
            <a:off x="8361860" y="4843130"/>
            <a:ext cx="365760" cy="274320"/>
          </a:xfrm>
          <a:prstGeom prst="ellipse">
            <a:avLst/>
          </a:prstGeom>
          <a:no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1606046" y="723519"/>
            <a:ext cx="5937755" cy="89154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1950"/>
              <a:buFont typeface="Calibri"/>
              <a:buNone/>
              <a:defRPr sz="1950" b="0" i="0" u="none" strike="noStrike" cap="non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1606046" y="1978534"/>
            <a:ext cx="5937755" cy="2326487"/>
          </a:xfrm>
          <a:prstGeom prst="rect">
            <a:avLst/>
          </a:prstGeom>
          <a:noFill/>
          <a:ln>
            <a:noFill/>
          </a:ln>
        </p:spPr>
        <p:txBody>
          <a:bodyPr spcFirstLastPara="1" wrap="square" lIns="91425" tIns="45700" rIns="91425" bIns="45700" anchor="t" anchorCtr="0">
            <a:normAutofit/>
          </a:bodyPr>
          <a:lstStyle>
            <a:lvl1pPr marL="457200" marR="0" lvl="0" indent="-314325" algn="l" rtl="0">
              <a:lnSpc>
                <a:spcPct val="100000"/>
              </a:lnSpc>
              <a:spcBef>
                <a:spcPts val="750"/>
              </a:spcBef>
              <a:spcAft>
                <a:spcPts val="0"/>
              </a:spcAft>
              <a:buClr>
                <a:schemeClr val="accent2"/>
              </a:buClr>
              <a:buSzPts val="1350"/>
              <a:buFont typeface="Arial"/>
              <a:buChar char="•"/>
              <a:defRPr sz="1350" b="0" i="0" u="none" strike="noStrike" cap="none">
                <a:solidFill>
                  <a:srgbClr val="262626"/>
                </a:solidFill>
                <a:latin typeface="Calibri"/>
                <a:ea typeface="Calibri"/>
                <a:cs typeface="Calibri"/>
                <a:sym typeface="Calibri"/>
              </a:defRPr>
            </a:lvl1pPr>
            <a:lvl2pPr marL="914400" marR="0" lvl="1"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Calibri"/>
                <a:ea typeface="Calibri"/>
                <a:cs typeface="Calibri"/>
                <a:sym typeface="Calibri"/>
              </a:defRPr>
            </a:lvl2pPr>
            <a:lvl3pPr marL="1371600" marR="0" lvl="2"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Calibri"/>
                <a:ea typeface="Calibri"/>
                <a:cs typeface="Calibri"/>
                <a:sym typeface="Calibri"/>
              </a:defRPr>
            </a:lvl3pPr>
            <a:lvl4pPr marL="1828800" marR="0" lvl="3"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Calibri"/>
                <a:ea typeface="Calibri"/>
                <a:cs typeface="Calibri"/>
                <a:sym typeface="Calibri"/>
              </a:defRPr>
            </a:lvl4pPr>
            <a:lvl5pPr marL="2286000" marR="0" lvl="4"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Calibri"/>
                <a:ea typeface="Calibri"/>
                <a:cs typeface="Calibri"/>
                <a:sym typeface="Calibri"/>
              </a:defRPr>
            </a:lvl5pPr>
            <a:lvl6pPr marL="2743200" marR="0" lvl="5"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2" name="Google Shape;12;p31"/>
          <p:cNvSpPr>
            <a:spLocks noGrp="1"/>
          </p:cNvSpPr>
          <p:nvPr>
            <p:ph type="sldNum" idx="12"/>
          </p:nvPr>
        </p:nvSpPr>
        <p:spPr>
          <a:xfrm>
            <a:off x="8361860" y="4843130"/>
            <a:ext cx="365760" cy="274320"/>
          </a:xfrm>
          <a:prstGeom prst="ellipse">
            <a:avLst/>
          </a:prstGeom>
          <a:noFill/>
          <a:ln>
            <a:noFill/>
          </a:ln>
        </p:spPr>
        <p:txBody>
          <a:bodyPr spcFirstLastPara="1" wrap="square" lIns="18275" tIns="45700" rIns="18275" bIns="45700" anchor="ctr" anchorCtr="0">
            <a:noAutofit/>
          </a:bodyPr>
          <a:lstStyle>
            <a:lvl1pPr marL="0" marR="0" lvl="0" indent="0" algn="ctr" rtl="0">
              <a:spcBef>
                <a:spcPts val="0"/>
              </a:spcBef>
              <a:buNone/>
              <a:defRPr sz="750" b="1" i="0" u="none" strike="noStrike" cap="none">
                <a:solidFill>
                  <a:schemeClr val="lt1"/>
                </a:solidFill>
                <a:latin typeface="Calibri"/>
                <a:ea typeface="Calibri"/>
                <a:cs typeface="Calibri"/>
                <a:sym typeface="Calibri"/>
              </a:defRPr>
            </a:lvl1pPr>
            <a:lvl2pPr marL="0" marR="0" lvl="1" indent="0" algn="ctr" rtl="0">
              <a:spcBef>
                <a:spcPts val="0"/>
              </a:spcBef>
              <a:buNone/>
              <a:defRPr sz="750" b="1" i="0" u="none" strike="noStrike" cap="none">
                <a:solidFill>
                  <a:schemeClr val="lt1"/>
                </a:solidFill>
                <a:latin typeface="Calibri"/>
                <a:ea typeface="Calibri"/>
                <a:cs typeface="Calibri"/>
                <a:sym typeface="Calibri"/>
              </a:defRPr>
            </a:lvl2pPr>
            <a:lvl3pPr marL="0" marR="0" lvl="2" indent="0" algn="ctr" rtl="0">
              <a:spcBef>
                <a:spcPts val="0"/>
              </a:spcBef>
              <a:buNone/>
              <a:defRPr sz="750" b="1" i="0" u="none" strike="noStrike" cap="none">
                <a:solidFill>
                  <a:schemeClr val="lt1"/>
                </a:solidFill>
                <a:latin typeface="Calibri"/>
                <a:ea typeface="Calibri"/>
                <a:cs typeface="Calibri"/>
                <a:sym typeface="Calibri"/>
              </a:defRPr>
            </a:lvl3pPr>
            <a:lvl4pPr marL="0" marR="0" lvl="3" indent="0" algn="ctr" rtl="0">
              <a:spcBef>
                <a:spcPts val="0"/>
              </a:spcBef>
              <a:buNone/>
              <a:defRPr sz="750" b="1" i="0" u="none" strike="noStrike" cap="none">
                <a:solidFill>
                  <a:schemeClr val="lt1"/>
                </a:solidFill>
                <a:latin typeface="Calibri"/>
                <a:ea typeface="Calibri"/>
                <a:cs typeface="Calibri"/>
                <a:sym typeface="Calibri"/>
              </a:defRPr>
            </a:lvl4pPr>
            <a:lvl5pPr marL="0" marR="0" lvl="4" indent="0" algn="ctr" rtl="0">
              <a:spcBef>
                <a:spcPts val="0"/>
              </a:spcBef>
              <a:buNone/>
              <a:defRPr sz="750" b="1" i="0" u="none" strike="noStrike" cap="none">
                <a:solidFill>
                  <a:schemeClr val="lt1"/>
                </a:solidFill>
                <a:latin typeface="Calibri"/>
                <a:ea typeface="Calibri"/>
                <a:cs typeface="Calibri"/>
                <a:sym typeface="Calibri"/>
              </a:defRPr>
            </a:lvl5pPr>
            <a:lvl6pPr marL="0" marR="0" lvl="5" indent="0" algn="ctr" rtl="0">
              <a:spcBef>
                <a:spcPts val="0"/>
              </a:spcBef>
              <a:buNone/>
              <a:defRPr sz="750" b="1" i="0" u="none" strike="noStrike" cap="none">
                <a:solidFill>
                  <a:schemeClr val="lt1"/>
                </a:solidFill>
                <a:latin typeface="Calibri"/>
                <a:ea typeface="Calibri"/>
                <a:cs typeface="Calibri"/>
                <a:sym typeface="Calibri"/>
              </a:defRPr>
            </a:lvl6pPr>
            <a:lvl7pPr marL="0" marR="0" lvl="6" indent="0" algn="ctr" rtl="0">
              <a:spcBef>
                <a:spcPts val="0"/>
              </a:spcBef>
              <a:buNone/>
              <a:defRPr sz="750" b="1" i="0" u="none" strike="noStrike" cap="none">
                <a:solidFill>
                  <a:schemeClr val="lt1"/>
                </a:solidFill>
                <a:latin typeface="Calibri"/>
                <a:ea typeface="Calibri"/>
                <a:cs typeface="Calibri"/>
                <a:sym typeface="Calibri"/>
              </a:defRPr>
            </a:lvl7pPr>
            <a:lvl8pPr marL="0" marR="0" lvl="7" indent="0" algn="ctr" rtl="0">
              <a:spcBef>
                <a:spcPts val="0"/>
              </a:spcBef>
              <a:buNone/>
              <a:defRPr sz="750" b="1" i="0" u="none" strike="noStrike" cap="none">
                <a:solidFill>
                  <a:schemeClr val="lt1"/>
                </a:solidFill>
                <a:latin typeface="Calibri"/>
                <a:ea typeface="Calibri"/>
                <a:cs typeface="Calibri"/>
                <a:sym typeface="Calibri"/>
              </a:defRPr>
            </a:lvl8pPr>
            <a:lvl9pPr marL="0" marR="0" lvl="8" indent="0" algn="ctr" rtl="0">
              <a:spcBef>
                <a:spcPts val="0"/>
              </a:spcBef>
              <a:buNone/>
              <a:defRPr sz="75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3" name="Google Shape;13;p31" descr="A close up of a sign&#10;&#10;Description automatically generated"/>
          <p:cNvPicPr preferRelativeResize="0"/>
          <p:nvPr/>
        </p:nvPicPr>
        <p:blipFill rotWithShape="1">
          <a:blip r:embed="rId18">
            <a:alphaModFix/>
          </a:blip>
          <a:srcRect/>
          <a:stretch/>
        </p:blipFill>
        <p:spPr>
          <a:xfrm>
            <a:off x="8746671" y="4921687"/>
            <a:ext cx="292555" cy="1172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3042">
          <p15:clr>
            <a:srgbClr val="F26B43"/>
          </p15:clr>
        </p15:guide>
        <p15:guide id="4" orient="horz" pos="295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28"/>
        <p:cNvGrpSpPr/>
        <p:nvPr/>
      </p:nvGrpSpPr>
      <p:grpSpPr>
        <a:xfrm>
          <a:off x="0" y="0"/>
          <a:ext cx="0" cy="0"/>
          <a:chOff x="0" y="0"/>
          <a:chExt cx="0" cy="0"/>
        </a:xfrm>
      </p:grpSpPr>
      <p:sp>
        <p:nvSpPr>
          <p:cNvPr id="129" name="Google Shape;129;g5505122360270894_183"/>
          <p:cNvSpPr txBox="1">
            <a:spLocks noGrp="1"/>
          </p:cNvSpPr>
          <p:nvPr>
            <p:ph type="title"/>
          </p:nvPr>
        </p:nvSpPr>
        <p:spPr>
          <a:xfrm>
            <a:off x="1606045" y="723519"/>
            <a:ext cx="5937900" cy="891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600"/>
              <a:buFont typeface="Calibri"/>
              <a:buNone/>
              <a:defRPr sz="2600" b="0" i="0" u="none" strike="noStrike" cap="none">
                <a:solidFill>
                  <a:srgbClr val="26262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0" name="Google Shape;130;g5505122360270894_183"/>
          <p:cNvSpPr txBox="1">
            <a:spLocks noGrp="1"/>
          </p:cNvSpPr>
          <p:nvPr>
            <p:ph type="body" idx="1"/>
          </p:nvPr>
        </p:nvSpPr>
        <p:spPr>
          <a:xfrm>
            <a:off x="1606045" y="1978534"/>
            <a:ext cx="5937900" cy="23265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Calibri"/>
                <a:ea typeface="Calibri"/>
                <a:cs typeface="Calibri"/>
                <a:sym typeface="Calibri"/>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libri"/>
                <a:ea typeface="Calibri"/>
                <a:cs typeface="Calibri"/>
                <a:sym typeface="Calibri"/>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libri"/>
                <a:ea typeface="Calibri"/>
                <a:cs typeface="Calibri"/>
                <a:sym typeface="Calibri"/>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libri"/>
                <a:ea typeface="Calibri"/>
                <a:cs typeface="Calibri"/>
                <a:sym typeface="Calibri"/>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libri"/>
                <a:ea typeface="Calibri"/>
                <a:cs typeface="Calibri"/>
                <a:sym typeface="Calibri"/>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1" name="Google Shape;131;g5505122360270894_183"/>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32" name="Google Shape;132;g5505122360270894_183" descr="A close up of a sign&#10;&#10;Description automatically generated"/>
          <p:cNvPicPr preferRelativeResize="0"/>
          <p:nvPr/>
        </p:nvPicPr>
        <p:blipFill rotWithShape="1">
          <a:blip r:embed="rId18">
            <a:alphaModFix/>
          </a:blip>
          <a:srcRect/>
          <a:stretch/>
        </p:blipFill>
        <p:spPr>
          <a:xfrm>
            <a:off x="8746670" y="4921687"/>
            <a:ext cx="219417" cy="1172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3042">
          <p15:clr>
            <a:srgbClr val="F26B43"/>
          </p15:clr>
        </p15:guide>
        <p15:guide id="4" orient="horz" pos="295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png"/><Relationship Id="rId3" Type="http://schemas.openxmlformats.org/officeDocument/2006/relationships/image" Target="../media/image11.jp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24.jpg"/><Relationship Id="rId1" Type="http://schemas.openxmlformats.org/officeDocument/2006/relationships/slideLayout" Target="../slideLayouts/slideLayout17.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png"/><Relationship Id="rId15" Type="http://schemas.openxmlformats.org/officeDocument/2006/relationships/image" Target="../media/image23.jp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g"/><Relationship Id="rId14" Type="http://schemas.openxmlformats.org/officeDocument/2006/relationships/image" Target="../media/image2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comments" Target="../comments/comment4.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hyperlink" Target="mailto:jiang784@purdue.edu"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comments" Target="../comments/comment5.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jp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5505122360270894_151"/>
          <p:cNvSpPr txBox="1">
            <a:spLocks noGrp="1"/>
          </p:cNvSpPr>
          <p:nvPr>
            <p:ph type="ctrTitle"/>
          </p:nvPr>
        </p:nvSpPr>
        <p:spPr>
          <a:xfrm>
            <a:off x="50" y="43900"/>
            <a:ext cx="9144000" cy="1261800"/>
          </a:xfrm>
          <a:prstGeom prst="rect">
            <a:avLst/>
          </a:prstGeom>
          <a:solidFill>
            <a:srgbClr val="FFFFFF"/>
          </a:solidFill>
          <a:ln>
            <a:noFill/>
          </a:ln>
        </p:spPr>
        <p:txBody>
          <a:bodyPr spcFirstLastPara="1" wrap="square" lIns="137150" tIns="137150" rIns="137150" bIns="137150" anchor="ctr" anchorCtr="0">
            <a:noAutofit/>
          </a:bodyPr>
          <a:lstStyle/>
          <a:p>
            <a:pPr marL="0" lvl="0" indent="0" algn="ctr" rtl="0">
              <a:spcBef>
                <a:spcPts val="0"/>
              </a:spcBef>
              <a:spcAft>
                <a:spcPts val="0"/>
              </a:spcAft>
              <a:buClr>
                <a:schemeClr val="dk1"/>
              </a:buClr>
              <a:buSzPts val="3000"/>
              <a:buFont typeface="Calibri"/>
              <a:buNone/>
            </a:pPr>
            <a:r>
              <a:rPr lang="en-US" sz="3400">
                <a:solidFill>
                  <a:schemeClr val="dk1"/>
                </a:solidFill>
              </a:rPr>
              <a:t>An Empirical Study of Pre-Trained Model Reuse in the Hugging Face Deep Learning Model Registry</a:t>
            </a:r>
            <a:endParaRPr sz="3400">
              <a:solidFill>
                <a:schemeClr val="dk1"/>
              </a:solidFill>
            </a:endParaRPr>
          </a:p>
          <a:p>
            <a:pPr marL="0" lvl="0" indent="0" algn="ctr" rtl="0">
              <a:spcBef>
                <a:spcPts val="0"/>
              </a:spcBef>
              <a:spcAft>
                <a:spcPts val="0"/>
              </a:spcAft>
              <a:buClr>
                <a:schemeClr val="dk1"/>
              </a:buClr>
              <a:buSzPts val="1100"/>
              <a:buFont typeface="Arial"/>
              <a:buNone/>
            </a:pPr>
            <a:endParaRPr sz="3400" b="1">
              <a:solidFill>
                <a:schemeClr val="dk1"/>
              </a:solidFill>
            </a:endParaRPr>
          </a:p>
        </p:txBody>
      </p:sp>
      <p:pic>
        <p:nvPicPr>
          <p:cNvPr id="253" name="Google Shape;253;g5505122360270894_151"/>
          <p:cNvPicPr preferRelativeResize="0"/>
          <p:nvPr/>
        </p:nvPicPr>
        <p:blipFill rotWithShape="1">
          <a:blip r:embed="rId3">
            <a:alphaModFix/>
          </a:blip>
          <a:srcRect t="75054"/>
          <a:stretch/>
        </p:blipFill>
        <p:spPr>
          <a:xfrm>
            <a:off x="4944990" y="4611991"/>
            <a:ext cx="1814147" cy="385283"/>
          </a:xfrm>
          <a:prstGeom prst="rect">
            <a:avLst/>
          </a:prstGeom>
          <a:noFill/>
          <a:ln>
            <a:noFill/>
          </a:ln>
        </p:spPr>
      </p:pic>
      <p:pic>
        <p:nvPicPr>
          <p:cNvPr id="254" name="Google Shape;254;g5505122360270894_151" descr="Cisco - Wikipedia"/>
          <p:cNvPicPr preferRelativeResize="0"/>
          <p:nvPr/>
        </p:nvPicPr>
        <p:blipFill rotWithShape="1">
          <a:blip r:embed="rId4">
            <a:alphaModFix/>
          </a:blip>
          <a:srcRect/>
          <a:stretch/>
        </p:blipFill>
        <p:spPr>
          <a:xfrm>
            <a:off x="8081250" y="4132400"/>
            <a:ext cx="830975" cy="341525"/>
          </a:xfrm>
          <a:prstGeom prst="rect">
            <a:avLst/>
          </a:prstGeom>
          <a:noFill/>
          <a:ln>
            <a:noFill/>
          </a:ln>
        </p:spPr>
      </p:pic>
      <p:pic>
        <p:nvPicPr>
          <p:cNvPr id="255" name="Google Shape;255;g5505122360270894_151" descr="Google - Apps on Google Play"/>
          <p:cNvPicPr preferRelativeResize="0"/>
          <p:nvPr/>
        </p:nvPicPr>
        <p:blipFill rotWithShape="1">
          <a:blip r:embed="rId5">
            <a:alphaModFix/>
          </a:blip>
          <a:srcRect/>
          <a:stretch/>
        </p:blipFill>
        <p:spPr>
          <a:xfrm>
            <a:off x="7939897" y="4497252"/>
            <a:ext cx="614775" cy="614775"/>
          </a:xfrm>
          <a:prstGeom prst="rect">
            <a:avLst/>
          </a:prstGeom>
          <a:noFill/>
          <a:ln>
            <a:noFill/>
          </a:ln>
        </p:spPr>
      </p:pic>
      <p:pic>
        <p:nvPicPr>
          <p:cNvPr id="256" name="Google Shape;256;g5505122360270894_151" descr="Wenxin Jiang"/>
          <p:cNvPicPr preferRelativeResize="0"/>
          <p:nvPr/>
        </p:nvPicPr>
        <p:blipFill rotWithShape="1">
          <a:blip r:embed="rId6">
            <a:alphaModFix/>
          </a:blip>
          <a:srcRect l="220" t="-72" r="-220" b="20072"/>
          <a:stretch/>
        </p:blipFill>
        <p:spPr>
          <a:xfrm>
            <a:off x="819024" y="1334047"/>
            <a:ext cx="1814132" cy="1814127"/>
          </a:xfrm>
          <a:prstGeom prst="rect">
            <a:avLst/>
          </a:prstGeom>
          <a:noFill/>
          <a:ln>
            <a:noFill/>
          </a:ln>
        </p:spPr>
      </p:pic>
      <p:pic>
        <p:nvPicPr>
          <p:cNvPr id="257" name="Google Shape;257;g5505122360270894_151"/>
          <p:cNvPicPr preferRelativeResize="0"/>
          <p:nvPr/>
        </p:nvPicPr>
        <p:blipFill rotWithShape="1">
          <a:blip r:embed="rId7">
            <a:alphaModFix/>
          </a:blip>
          <a:srcRect/>
          <a:stretch/>
        </p:blipFill>
        <p:spPr>
          <a:xfrm>
            <a:off x="2384864" y="4589785"/>
            <a:ext cx="4434872" cy="469575"/>
          </a:xfrm>
          <a:prstGeom prst="rect">
            <a:avLst/>
          </a:prstGeom>
          <a:noFill/>
          <a:ln>
            <a:noFill/>
          </a:ln>
        </p:spPr>
      </p:pic>
      <p:sp>
        <p:nvSpPr>
          <p:cNvPr id="258" name="Google Shape;258;g5505122360270894_151"/>
          <p:cNvSpPr/>
          <p:nvPr/>
        </p:nvSpPr>
        <p:spPr>
          <a:xfrm>
            <a:off x="2017849" y="4597375"/>
            <a:ext cx="4823700" cy="512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59" name="Google Shape;259;g5505122360270894_151"/>
          <p:cNvPicPr preferRelativeResize="0"/>
          <p:nvPr/>
        </p:nvPicPr>
        <p:blipFill rotWithShape="1">
          <a:blip r:embed="rId7">
            <a:alphaModFix/>
          </a:blip>
          <a:srcRect/>
          <a:stretch/>
        </p:blipFill>
        <p:spPr>
          <a:xfrm>
            <a:off x="1436994" y="4610106"/>
            <a:ext cx="4374274" cy="463158"/>
          </a:xfrm>
          <a:prstGeom prst="rect">
            <a:avLst/>
          </a:prstGeom>
          <a:noFill/>
          <a:ln>
            <a:noFill/>
          </a:ln>
        </p:spPr>
      </p:pic>
      <p:grpSp>
        <p:nvGrpSpPr>
          <p:cNvPr id="260" name="Google Shape;260;g5505122360270894_151"/>
          <p:cNvGrpSpPr/>
          <p:nvPr/>
        </p:nvGrpSpPr>
        <p:grpSpPr>
          <a:xfrm>
            <a:off x="1911268" y="1217377"/>
            <a:ext cx="6969150" cy="3173073"/>
            <a:chOff x="1898208" y="1522462"/>
            <a:chExt cx="9292200" cy="4230764"/>
          </a:xfrm>
        </p:grpSpPr>
        <p:sp>
          <p:nvSpPr>
            <p:cNvPr id="261" name="Google Shape;261;g5505122360270894_151"/>
            <p:cNvSpPr txBox="1"/>
            <p:nvPr/>
          </p:nvSpPr>
          <p:spPr>
            <a:xfrm>
              <a:off x="1898208" y="2713855"/>
              <a:ext cx="9292200" cy="1809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500"/>
                <a:buFont typeface="Noto Sans Symbols"/>
                <a:buNone/>
              </a:pPr>
              <a:r>
                <a:rPr lang="en-US" sz="1500">
                  <a:solidFill>
                    <a:schemeClr val="lt1"/>
                  </a:solidFill>
                </a:rPr>
                <a:t>               </a:t>
              </a:r>
              <a:r>
                <a:rPr lang="en-US" sz="1500" b="0" i="0" u="none">
                  <a:solidFill>
                    <a:schemeClr val="lt1"/>
                  </a:solidFill>
                  <a:latin typeface="Arial"/>
                  <a:ea typeface="Arial"/>
                  <a:cs typeface="Arial"/>
                  <a:sym typeface="Arial"/>
                </a:rPr>
                <a:t>Nicholas Synovic</a:t>
              </a:r>
              <a:r>
                <a:rPr lang="en-US" sz="1500">
                  <a:solidFill>
                    <a:schemeClr val="dk1"/>
                  </a:solidFill>
                </a:rPr>
                <a:t>*</a:t>
              </a:r>
              <a:r>
                <a:rPr lang="en-US" sz="1500" b="0" i="0" u="none">
                  <a:solidFill>
                    <a:schemeClr val="lt1"/>
                  </a:solidFill>
                  <a:latin typeface="Arial"/>
                  <a:ea typeface="Arial"/>
                  <a:cs typeface="Arial"/>
                  <a:sym typeface="Arial"/>
                </a:rPr>
                <a:t>        </a:t>
              </a:r>
              <a:r>
                <a:rPr lang="en-US" sz="1500">
                  <a:solidFill>
                    <a:schemeClr val="lt1"/>
                  </a:solidFill>
                </a:rPr>
                <a:t>    </a:t>
              </a:r>
              <a:r>
                <a:rPr lang="en-US" sz="1500">
                  <a:solidFill>
                    <a:schemeClr val="dk1"/>
                  </a:solidFill>
                </a:rPr>
                <a:t>Matt Hyatt</a:t>
              </a:r>
              <a:r>
                <a:rPr lang="en-US" sz="1500">
                  <a:solidFill>
                    <a:schemeClr val="lt1"/>
                  </a:solidFill>
                </a:rPr>
                <a:t>  </a:t>
              </a:r>
              <a:r>
                <a:rPr lang="en-US" sz="1500" b="0" i="0" u="none">
                  <a:solidFill>
                    <a:schemeClr val="lt1"/>
                  </a:solidFill>
                  <a:latin typeface="Arial"/>
                  <a:ea typeface="Arial"/>
                  <a:cs typeface="Arial"/>
                  <a:sym typeface="Arial"/>
                </a:rPr>
                <a:t>          Taylor R. Schorlemmer  </a:t>
              </a:r>
              <a:endParaRPr/>
            </a:p>
            <a:p>
              <a:pPr marL="0" marR="0" lvl="0" indent="0" algn="ctr" rtl="0">
                <a:lnSpc>
                  <a:spcPct val="100000"/>
                </a:lnSpc>
                <a:spcBef>
                  <a:spcPts val="0"/>
                </a:spcBef>
                <a:spcAft>
                  <a:spcPts val="0"/>
                </a:spcAft>
                <a:buClr>
                  <a:schemeClr val="lt1"/>
                </a:buClr>
                <a:buSzPts val="1500"/>
                <a:buFont typeface="Noto Sans Symbols"/>
                <a:buNone/>
              </a:pPr>
              <a:endParaRPr sz="1500" b="0" i="0" u="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500"/>
                <a:buFont typeface="Noto Sans Symbols"/>
                <a:buNone/>
              </a:pPr>
              <a:endParaRPr sz="1500" b="0" i="0" u="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500"/>
                <a:buFont typeface="Noto Sans Symbols"/>
                <a:buNone/>
              </a:pPr>
              <a:endParaRPr sz="1500" b="0" i="0" u="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500"/>
                <a:buFont typeface="Noto Sans Symbols"/>
                <a:buNone/>
              </a:pPr>
              <a:endParaRPr sz="1500" b="0" i="0" u="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500"/>
                <a:buFont typeface="Noto Sans Symbols"/>
                <a:buNone/>
              </a:pPr>
              <a:r>
                <a:rPr lang="en-US" sz="1500" b="0" i="0" u="none">
                  <a:solidFill>
                    <a:schemeClr val="lt1"/>
                  </a:solidFill>
                  <a:latin typeface="Arial"/>
                  <a:ea typeface="Arial"/>
                  <a:cs typeface="Arial"/>
                  <a:sym typeface="Arial"/>
                </a:rPr>
                <a:t>         </a:t>
              </a:r>
              <a:r>
                <a:rPr lang="en-US" sz="1500">
                  <a:solidFill>
                    <a:schemeClr val="dk1"/>
                  </a:solidFill>
                </a:rPr>
                <a:t>Rohan Sethi                  Yung-Hsiang Lu</a:t>
              </a:r>
              <a:endParaRPr sz="1500">
                <a:solidFill>
                  <a:schemeClr val="lt1"/>
                </a:solidFill>
              </a:endParaRPr>
            </a:p>
            <a:p>
              <a:pPr marL="0" marR="0" lvl="0" indent="0" algn="ctr" rtl="0">
                <a:lnSpc>
                  <a:spcPct val="100000"/>
                </a:lnSpc>
                <a:spcBef>
                  <a:spcPts val="0"/>
                </a:spcBef>
                <a:spcAft>
                  <a:spcPts val="0"/>
                </a:spcAft>
                <a:buClr>
                  <a:schemeClr val="lt1"/>
                </a:buClr>
                <a:buSzPts val="1500"/>
                <a:buFont typeface="Noto Sans Symbols"/>
                <a:buNone/>
              </a:pPr>
              <a:endParaRPr sz="1500" b="0" i="0" u="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500"/>
                <a:buFont typeface="Noto Sans Symbols"/>
                <a:buNone/>
              </a:pPr>
              <a:endParaRPr sz="1500" b="0" i="0" u="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500"/>
                <a:buFont typeface="Noto Sans Symbols"/>
                <a:buNone/>
              </a:pPr>
              <a:endParaRPr sz="1500" b="0" i="0" u="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500"/>
                <a:buFont typeface="Noto Sans Symbols"/>
                <a:buNone/>
              </a:pPr>
              <a:endParaRPr sz="1500" b="0" i="0" u="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500"/>
                <a:buFont typeface="Noto Sans Symbols"/>
                <a:buNone/>
              </a:pPr>
              <a:r>
                <a:rPr lang="en-US" sz="1500" b="0" i="0" u="none">
                  <a:solidFill>
                    <a:schemeClr val="lt1"/>
                  </a:solidFill>
                  <a:latin typeface="Arial"/>
                  <a:ea typeface="Arial"/>
                  <a:cs typeface="Arial"/>
                  <a:sym typeface="Arial"/>
                </a:rPr>
                <a:t>George K. Thiruvathukal    </a:t>
              </a:r>
              <a:r>
                <a:rPr lang="en-US" sz="1500" i="0">
                  <a:solidFill>
                    <a:schemeClr val="lt1"/>
                  </a:solidFill>
                </a:rPr>
                <a:t>James C. Davis</a:t>
              </a:r>
              <a:endParaRPr/>
            </a:p>
          </p:txBody>
        </p:sp>
        <p:pic>
          <p:nvPicPr>
            <p:cNvPr id="262" name="Google Shape;262;g5505122360270894_151" descr="James Davis, PhD"/>
            <p:cNvPicPr preferRelativeResize="0"/>
            <p:nvPr/>
          </p:nvPicPr>
          <p:blipFill rotWithShape="1">
            <a:blip r:embed="rId8">
              <a:alphaModFix/>
            </a:blip>
            <a:srcRect t="475" b="9895"/>
            <a:stretch/>
          </p:blipFill>
          <p:spPr>
            <a:xfrm>
              <a:off x="7509285" y="4529114"/>
              <a:ext cx="1217534" cy="1217494"/>
            </a:xfrm>
            <a:prstGeom prst="rect">
              <a:avLst/>
            </a:prstGeom>
            <a:noFill/>
            <a:ln>
              <a:noFill/>
            </a:ln>
          </p:spPr>
        </p:pic>
        <p:pic>
          <p:nvPicPr>
            <p:cNvPr id="263" name="Google Shape;263;g5505122360270894_151" descr="Profile photo for gkthiruvathukal"/>
            <p:cNvPicPr preferRelativeResize="0"/>
            <p:nvPr/>
          </p:nvPicPr>
          <p:blipFill rotWithShape="1">
            <a:blip r:embed="rId9">
              <a:alphaModFix/>
            </a:blip>
            <a:srcRect/>
            <a:stretch/>
          </p:blipFill>
          <p:spPr>
            <a:xfrm>
              <a:off x="4767784" y="4535731"/>
              <a:ext cx="1217533" cy="1217495"/>
            </a:xfrm>
            <a:prstGeom prst="rect">
              <a:avLst/>
            </a:prstGeom>
            <a:noFill/>
            <a:ln>
              <a:noFill/>
            </a:ln>
          </p:spPr>
        </p:pic>
        <p:pic>
          <p:nvPicPr>
            <p:cNvPr id="264" name="Google Shape;264;g5505122360270894_151" descr="Profile photo for tschorle"/>
            <p:cNvPicPr preferRelativeResize="0"/>
            <p:nvPr/>
          </p:nvPicPr>
          <p:blipFill rotWithShape="1">
            <a:blip r:embed="rId10">
              <a:alphaModFix/>
            </a:blip>
            <a:srcRect/>
            <a:stretch/>
          </p:blipFill>
          <p:spPr>
            <a:xfrm>
              <a:off x="9041519" y="1539706"/>
              <a:ext cx="1217533" cy="1217572"/>
            </a:xfrm>
            <a:prstGeom prst="rect">
              <a:avLst/>
            </a:prstGeom>
            <a:noFill/>
            <a:ln>
              <a:noFill/>
            </a:ln>
          </p:spPr>
        </p:pic>
        <p:pic>
          <p:nvPicPr>
            <p:cNvPr id="265" name="Google Shape;265;g5505122360270894_151" descr="Nicholas Synovic"/>
            <p:cNvPicPr preferRelativeResize="0"/>
            <p:nvPr/>
          </p:nvPicPr>
          <p:blipFill rotWithShape="1">
            <a:blip r:embed="rId11">
              <a:alphaModFix/>
            </a:blip>
            <a:srcRect/>
            <a:stretch/>
          </p:blipFill>
          <p:spPr>
            <a:xfrm>
              <a:off x="3652748" y="1522462"/>
              <a:ext cx="1252067" cy="1252067"/>
            </a:xfrm>
            <a:prstGeom prst="rect">
              <a:avLst/>
            </a:prstGeom>
            <a:noFill/>
            <a:ln>
              <a:noFill/>
            </a:ln>
          </p:spPr>
        </p:pic>
      </p:grpSp>
      <p:sp>
        <p:nvSpPr>
          <p:cNvPr id="266" name="Google Shape;266;g5505122360270894_151"/>
          <p:cNvSpPr txBox="1"/>
          <p:nvPr/>
        </p:nvSpPr>
        <p:spPr>
          <a:xfrm>
            <a:off x="895236" y="3148175"/>
            <a:ext cx="18141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u="sng">
                <a:solidFill>
                  <a:schemeClr val="dk1"/>
                </a:solidFill>
                <a:latin typeface="Calibri"/>
                <a:ea typeface="Calibri"/>
                <a:cs typeface="Calibri"/>
                <a:sym typeface="Calibri"/>
              </a:rPr>
              <a:t>Wenxin Jiang</a:t>
            </a:r>
            <a:r>
              <a:rPr lang="en-US" sz="2000" b="1">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p:txBody>
      </p:sp>
      <p:pic>
        <p:nvPicPr>
          <p:cNvPr id="267" name="Google Shape;267;g5505122360270894_151"/>
          <p:cNvPicPr preferRelativeResize="0"/>
          <p:nvPr/>
        </p:nvPicPr>
        <p:blipFill rotWithShape="1">
          <a:blip r:embed="rId12">
            <a:alphaModFix/>
          </a:blip>
          <a:srcRect/>
          <a:stretch/>
        </p:blipFill>
        <p:spPr>
          <a:xfrm>
            <a:off x="5930896" y="4649046"/>
            <a:ext cx="1751286" cy="385283"/>
          </a:xfrm>
          <a:prstGeom prst="rect">
            <a:avLst/>
          </a:prstGeom>
          <a:noFill/>
          <a:ln>
            <a:noFill/>
          </a:ln>
        </p:spPr>
      </p:pic>
      <p:pic>
        <p:nvPicPr>
          <p:cNvPr id="268" name="Google Shape;268;g5505122360270894_151"/>
          <p:cNvPicPr preferRelativeResize="0"/>
          <p:nvPr/>
        </p:nvPicPr>
        <p:blipFill rotWithShape="1">
          <a:blip r:embed="rId7">
            <a:alphaModFix/>
          </a:blip>
          <a:srcRect r="81003"/>
          <a:stretch/>
        </p:blipFill>
        <p:spPr>
          <a:xfrm>
            <a:off x="2453549" y="3260500"/>
            <a:ext cx="258901" cy="214900"/>
          </a:xfrm>
          <a:prstGeom prst="rect">
            <a:avLst/>
          </a:prstGeom>
          <a:noFill/>
          <a:ln>
            <a:noFill/>
          </a:ln>
        </p:spPr>
      </p:pic>
      <p:pic>
        <p:nvPicPr>
          <p:cNvPr id="269" name="Google Shape;269;g5505122360270894_151"/>
          <p:cNvPicPr preferRelativeResize="0"/>
          <p:nvPr/>
        </p:nvPicPr>
        <p:blipFill rotWithShape="1">
          <a:blip r:embed="rId7">
            <a:alphaModFix/>
          </a:blip>
          <a:srcRect r="81003"/>
          <a:stretch/>
        </p:blipFill>
        <p:spPr>
          <a:xfrm>
            <a:off x="7106149" y="3025738"/>
            <a:ext cx="258901" cy="214900"/>
          </a:xfrm>
          <a:prstGeom prst="rect">
            <a:avLst/>
          </a:prstGeom>
          <a:noFill/>
          <a:ln>
            <a:noFill/>
          </a:ln>
        </p:spPr>
      </p:pic>
      <p:pic>
        <p:nvPicPr>
          <p:cNvPr id="270" name="Google Shape;270;g5505122360270894_151"/>
          <p:cNvPicPr preferRelativeResize="0"/>
          <p:nvPr/>
        </p:nvPicPr>
        <p:blipFill rotWithShape="1">
          <a:blip r:embed="rId7">
            <a:alphaModFix/>
          </a:blip>
          <a:srcRect r="81003"/>
          <a:stretch/>
        </p:blipFill>
        <p:spPr>
          <a:xfrm>
            <a:off x="8295774" y="1915650"/>
            <a:ext cx="258901" cy="214900"/>
          </a:xfrm>
          <a:prstGeom prst="rect">
            <a:avLst/>
          </a:prstGeom>
          <a:noFill/>
          <a:ln>
            <a:noFill/>
          </a:ln>
        </p:spPr>
      </p:pic>
      <p:pic>
        <p:nvPicPr>
          <p:cNvPr id="271" name="Google Shape;271;g5505122360270894_151"/>
          <p:cNvPicPr preferRelativeResize="0"/>
          <p:nvPr/>
        </p:nvPicPr>
        <p:blipFill rotWithShape="1">
          <a:blip r:embed="rId7">
            <a:alphaModFix/>
          </a:blip>
          <a:srcRect r="81003"/>
          <a:stretch/>
        </p:blipFill>
        <p:spPr>
          <a:xfrm>
            <a:off x="7106149" y="4112238"/>
            <a:ext cx="258901" cy="214900"/>
          </a:xfrm>
          <a:prstGeom prst="rect">
            <a:avLst/>
          </a:prstGeom>
          <a:noFill/>
          <a:ln>
            <a:noFill/>
          </a:ln>
        </p:spPr>
      </p:pic>
      <p:pic>
        <p:nvPicPr>
          <p:cNvPr id="272" name="Google Shape;272;g5505122360270894_151"/>
          <p:cNvPicPr preferRelativeResize="0"/>
          <p:nvPr/>
        </p:nvPicPr>
        <p:blipFill>
          <a:blip r:embed="rId13">
            <a:alphaModFix/>
          </a:blip>
          <a:stretch>
            <a:fillRect/>
          </a:stretch>
        </p:blipFill>
        <p:spPr>
          <a:xfrm>
            <a:off x="4166227" y="1792139"/>
            <a:ext cx="341525" cy="341525"/>
          </a:xfrm>
          <a:prstGeom prst="rect">
            <a:avLst/>
          </a:prstGeom>
          <a:noFill/>
          <a:ln>
            <a:noFill/>
          </a:ln>
        </p:spPr>
      </p:pic>
      <p:pic>
        <p:nvPicPr>
          <p:cNvPr id="273" name="Google Shape;273;g5505122360270894_151"/>
          <p:cNvPicPr preferRelativeResize="0"/>
          <p:nvPr/>
        </p:nvPicPr>
        <p:blipFill>
          <a:blip r:embed="rId13">
            <a:alphaModFix/>
          </a:blip>
          <a:stretch>
            <a:fillRect/>
          </a:stretch>
        </p:blipFill>
        <p:spPr>
          <a:xfrm>
            <a:off x="5028564" y="4048914"/>
            <a:ext cx="341525" cy="341525"/>
          </a:xfrm>
          <a:prstGeom prst="rect">
            <a:avLst/>
          </a:prstGeom>
          <a:noFill/>
          <a:ln>
            <a:noFill/>
          </a:ln>
        </p:spPr>
      </p:pic>
      <p:pic>
        <p:nvPicPr>
          <p:cNvPr id="274" name="Google Shape;274;g5505122360270894_151" descr="National Science Foundation - Wikipedia"/>
          <p:cNvPicPr preferRelativeResize="0"/>
          <p:nvPr/>
        </p:nvPicPr>
        <p:blipFill rotWithShape="1">
          <a:blip r:embed="rId14">
            <a:alphaModFix/>
          </a:blip>
          <a:srcRect/>
          <a:stretch/>
        </p:blipFill>
        <p:spPr>
          <a:xfrm>
            <a:off x="8522812" y="4530929"/>
            <a:ext cx="544988" cy="547421"/>
          </a:xfrm>
          <a:prstGeom prst="rect">
            <a:avLst/>
          </a:prstGeom>
          <a:noFill/>
          <a:ln>
            <a:noFill/>
          </a:ln>
        </p:spPr>
      </p:pic>
      <p:pic>
        <p:nvPicPr>
          <p:cNvPr id="275" name="Google Shape;275;g5505122360270894_151" descr="Profile photo of Matt Hyatt"/>
          <p:cNvPicPr preferRelativeResize="0"/>
          <p:nvPr/>
        </p:nvPicPr>
        <p:blipFill rotWithShape="1">
          <a:blip r:embed="rId15">
            <a:alphaModFix/>
          </a:blip>
          <a:srcRect/>
          <a:stretch/>
        </p:blipFill>
        <p:spPr>
          <a:xfrm>
            <a:off x="5151125" y="1217375"/>
            <a:ext cx="913149" cy="913174"/>
          </a:xfrm>
          <a:prstGeom prst="rect">
            <a:avLst/>
          </a:prstGeom>
          <a:noFill/>
          <a:ln>
            <a:noFill/>
          </a:ln>
        </p:spPr>
      </p:pic>
      <p:pic>
        <p:nvPicPr>
          <p:cNvPr id="276" name="Google Shape;276;g5505122360270894_151"/>
          <p:cNvPicPr preferRelativeResize="0"/>
          <p:nvPr/>
        </p:nvPicPr>
        <p:blipFill>
          <a:blip r:embed="rId13">
            <a:alphaModFix/>
          </a:blip>
          <a:stretch>
            <a:fillRect/>
          </a:stretch>
        </p:blipFill>
        <p:spPr>
          <a:xfrm>
            <a:off x="6117027" y="1822539"/>
            <a:ext cx="341525" cy="341525"/>
          </a:xfrm>
          <a:prstGeom prst="rect">
            <a:avLst/>
          </a:prstGeom>
          <a:noFill/>
          <a:ln>
            <a:noFill/>
          </a:ln>
        </p:spPr>
      </p:pic>
      <p:pic>
        <p:nvPicPr>
          <p:cNvPr id="277" name="Google Shape;277;g5505122360270894_151"/>
          <p:cNvPicPr preferRelativeResize="0"/>
          <p:nvPr/>
        </p:nvPicPr>
        <p:blipFill rotWithShape="1">
          <a:blip r:embed="rId16">
            <a:alphaModFix/>
          </a:blip>
          <a:srcRect l="-1579" t="937" r="1579" b="24060"/>
          <a:stretch/>
        </p:blipFill>
        <p:spPr>
          <a:xfrm>
            <a:off x="4035149" y="2347326"/>
            <a:ext cx="913149" cy="913123"/>
          </a:xfrm>
          <a:prstGeom prst="rect">
            <a:avLst/>
          </a:prstGeom>
          <a:noFill/>
          <a:ln>
            <a:noFill/>
          </a:ln>
        </p:spPr>
      </p:pic>
      <p:pic>
        <p:nvPicPr>
          <p:cNvPr id="278" name="Google Shape;278;g5505122360270894_151"/>
          <p:cNvPicPr preferRelativeResize="0"/>
          <p:nvPr/>
        </p:nvPicPr>
        <p:blipFill rotWithShape="1">
          <a:blip r:embed="rId17">
            <a:alphaModFix/>
          </a:blip>
          <a:srcRect l="27027" t="1482" r="28730" b="32606"/>
          <a:stretch/>
        </p:blipFill>
        <p:spPr>
          <a:xfrm>
            <a:off x="6117026" y="2347302"/>
            <a:ext cx="918240" cy="913175"/>
          </a:xfrm>
          <a:prstGeom prst="rect">
            <a:avLst/>
          </a:prstGeom>
          <a:noFill/>
          <a:ln>
            <a:noFill/>
          </a:ln>
        </p:spPr>
      </p:pic>
      <p:pic>
        <p:nvPicPr>
          <p:cNvPr id="279" name="Google Shape;279;g5505122360270894_151"/>
          <p:cNvPicPr preferRelativeResize="0"/>
          <p:nvPr/>
        </p:nvPicPr>
        <p:blipFill>
          <a:blip r:embed="rId13">
            <a:alphaModFix/>
          </a:blip>
          <a:stretch>
            <a:fillRect/>
          </a:stretch>
        </p:blipFill>
        <p:spPr>
          <a:xfrm>
            <a:off x="4944989" y="2918964"/>
            <a:ext cx="341525" cy="341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
          <p:cNvSpPr txBox="1">
            <a:spLocks noGrp="1"/>
          </p:cNvSpPr>
          <p:nvPr>
            <p:ph type="title"/>
          </p:nvPr>
        </p:nvSpPr>
        <p:spPr>
          <a:xfrm>
            <a:off x="1657350" y="70175"/>
            <a:ext cx="5829300" cy="646500"/>
          </a:xfrm>
          <a:prstGeom prst="rect">
            <a:avLst/>
          </a:prstGeom>
          <a:solidFill>
            <a:srgbClr val="FFFFFF"/>
          </a:solidFill>
          <a:ln>
            <a:noFill/>
          </a:ln>
        </p:spPr>
        <p:txBody>
          <a:bodyPr spcFirstLastPara="1" wrap="square" lIns="182875" tIns="182875" rIns="182875" bIns="182875" anchor="t" anchorCtr="0">
            <a:normAutofit fontScale="90000"/>
          </a:bodyPr>
          <a:lstStyle/>
          <a:p>
            <a:pPr marL="0" lvl="0" indent="0" algn="ctr" rtl="0">
              <a:lnSpc>
                <a:spcPct val="90000"/>
              </a:lnSpc>
              <a:spcBef>
                <a:spcPts val="0"/>
              </a:spcBef>
              <a:spcAft>
                <a:spcPts val="0"/>
              </a:spcAft>
              <a:buClr>
                <a:srgbClr val="262626"/>
              </a:buClr>
              <a:buSzPct val="75000"/>
              <a:buFont typeface="Calibri"/>
              <a:buNone/>
            </a:pPr>
            <a:r>
              <a:rPr lang="en-US" sz="4000" b="1"/>
              <a:t>Lack of Knowledge</a:t>
            </a:r>
            <a:endParaRPr sz="4000"/>
          </a:p>
        </p:txBody>
      </p:sp>
      <p:sp>
        <p:nvSpPr>
          <p:cNvPr id="382" name="Google Shape;382;p6"/>
          <p:cNvSpPr txBox="1"/>
          <p:nvPr/>
        </p:nvSpPr>
        <p:spPr>
          <a:xfrm>
            <a:off x="160914" y="1219975"/>
            <a:ext cx="9262800" cy="3109200"/>
          </a:xfrm>
          <a:prstGeom prst="rect">
            <a:avLst/>
          </a:prstGeom>
          <a:noFill/>
          <a:ln>
            <a:noFill/>
          </a:ln>
        </p:spPr>
        <p:txBody>
          <a:bodyPr spcFirstLastPara="1" wrap="square" lIns="91425" tIns="45700" rIns="91425" bIns="45700" anchor="t" anchorCtr="0">
            <a:spAutoFit/>
          </a:bodyPr>
          <a:lstStyle/>
          <a:p>
            <a:pPr marL="385763" marR="0" lvl="0" indent="-430213" algn="l" rtl="0">
              <a:lnSpc>
                <a:spcPct val="300000"/>
              </a:lnSpc>
              <a:spcBef>
                <a:spcPts val="0"/>
              </a:spcBef>
              <a:spcAft>
                <a:spcPts val="0"/>
              </a:spcAft>
              <a:buClr>
                <a:schemeClr val="dk1"/>
              </a:buClr>
              <a:buSzPts val="2800"/>
              <a:buFont typeface="Calibri"/>
              <a:buAutoNum type="arabicPeriod"/>
            </a:pPr>
            <a:r>
              <a:rPr lang="en-US" sz="2800" b="1" dirty="0">
                <a:solidFill>
                  <a:schemeClr val="dk1"/>
                </a:solidFill>
                <a:latin typeface="Calibri"/>
                <a:ea typeface="Calibri"/>
                <a:cs typeface="Calibri"/>
                <a:sym typeface="Calibri"/>
              </a:rPr>
              <a:t>Little literature</a:t>
            </a:r>
            <a:r>
              <a:rPr lang="en-US" sz="2800" dirty="0">
                <a:solidFill>
                  <a:schemeClr val="dk1"/>
                </a:solidFill>
                <a:latin typeface="Calibri"/>
                <a:ea typeface="Calibri"/>
                <a:cs typeface="Calibri"/>
                <a:sym typeface="Calibri"/>
              </a:rPr>
              <a:t> about DL software packages (PTMs)</a:t>
            </a:r>
            <a:endParaRPr sz="2800" dirty="0">
              <a:solidFill>
                <a:schemeClr val="dk1"/>
              </a:solidFill>
              <a:latin typeface="Calibri"/>
              <a:ea typeface="Calibri"/>
              <a:cs typeface="Calibri"/>
              <a:sym typeface="Calibri"/>
            </a:endParaRPr>
          </a:p>
          <a:p>
            <a:pPr marL="385763" marR="0" lvl="0" indent="-430213" algn="l" rtl="0">
              <a:lnSpc>
                <a:spcPct val="300000"/>
              </a:lnSpc>
              <a:spcBef>
                <a:spcPts val="0"/>
              </a:spcBef>
              <a:spcAft>
                <a:spcPts val="0"/>
              </a:spcAft>
              <a:buClr>
                <a:schemeClr val="dk1"/>
              </a:buClr>
              <a:buSzPts val="2800"/>
              <a:buFont typeface="Calibri"/>
              <a:buAutoNum type="arabicPeriod"/>
            </a:pPr>
            <a:r>
              <a:rPr lang="en-US" sz="2800" dirty="0">
                <a:solidFill>
                  <a:schemeClr val="dk1"/>
                </a:solidFill>
                <a:latin typeface="Calibri"/>
                <a:ea typeface="Calibri"/>
                <a:cs typeface="Calibri"/>
                <a:sym typeface="Calibri"/>
              </a:rPr>
              <a:t>Reuse and trust are </a:t>
            </a:r>
            <a:r>
              <a:rPr lang="en-US" sz="2800" b="1" dirty="0">
                <a:solidFill>
                  <a:schemeClr val="dk1"/>
                </a:solidFill>
                <a:latin typeface="Calibri"/>
                <a:ea typeface="Calibri"/>
                <a:cs typeface="Calibri"/>
                <a:sym typeface="Calibri"/>
              </a:rPr>
              <a:t>unexamined</a:t>
            </a:r>
            <a:r>
              <a:rPr lang="en-US" sz="2800" dirty="0">
                <a:solidFill>
                  <a:schemeClr val="dk1"/>
                </a:solidFill>
                <a:latin typeface="Calibri"/>
                <a:ea typeface="Calibri"/>
                <a:cs typeface="Calibri"/>
                <a:sym typeface="Calibri"/>
              </a:rPr>
              <a:t> in DL model registries</a:t>
            </a:r>
            <a:endParaRPr sz="2800" dirty="0">
              <a:solidFill>
                <a:schemeClr val="dk1"/>
              </a:solidFill>
              <a:latin typeface="Calibri"/>
              <a:ea typeface="Calibri"/>
              <a:cs typeface="Calibri"/>
              <a:sym typeface="Calibri"/>
            </a:endParaRPr>
          </a:p>
          <a:p>
            <a:pPr marL="385763" marR="0" lvl="0" indent="-430213" algn="l" rtl="0">
              <a:lnSpc>
                <a:spcPct val="300000"/>
              </a:lnSpc>
              <a:spcBef>
                <a:spcPts val="0"/>
              </a:spcBef>
              <a:spcAft>
                <a:spcPts val="0"/>
              </a:spcAft>
              <a:buClr>
                <a:schemeClr val="dk1"/>
              </a:buClr>
              <a:buSzPts val="2800"/>
              <a:buFont typeface="Calibri"/>
              <a:buAutoNum type="arabicPeriod"/>
            </a:pPr>
            <a:r>
              <a:rPr lang="en-US" sz="2800" b="1" dirty="0">
                <a:solidFill>
                  <a:schemeClr val="dk1"/>
                </a:solidFill>
                <a:latin typeface="Calibri"/>
                <a:ea typeface="Calibri"/>
                <a:cs typeface="Calibri"/>
                <a:sym typeface="Calibri"/>
              </a:rPr>
              <a:t>No dataset</a:t>
            </a:r>
            <a:r>
              <a:rPr lang="en-US" sz="2800" dirty="0">
                <a:solidFill>
                  <a:schemeClr val="dk1"/>
                </a:solidFill>
                <a:latin typeface="Calibri"/>
                <a:ea typeface="Calibri"/>
                <a:cs typeface="Calibri"/>
                <a:sym typeface="Calibri"/>
              </a:rPr>
              <a:t> available for conducting further analysis </a:t>
            </a:r>
            <a:endParaRPr sz="1200" dirty="0"/>
          </a:p>
        </p:txBody>
      </p:sp>
      <p:sp>
        <p:nvSpPr>
          <p:cNvPr id="383" name="Google Shape;383;p6"/>
          <p:cNvSpPr txBox="1">
            <a:spLocks noGrp="1"/>
          </p:cNvSpPr>
          <p:nvPr>
            <p:ph type="sldNum" idx="12"/>
          </p:nvPr>
        </p:nvSpPr>
        <p:spPr>
          <a:xfrm>
            <a:off x="8167901" y="4808009"/>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US" b="0"/>
              <a:t>10</a:t>
            </a:fld>
            <a:endParaRPr b="0" dirty="0"/>
          </a:p>
        </p:txBody>
      </p:sp>
      <p:sp>
        <p:nvSpPr>
          <p:cNvPr id="384" name="Google Shape;384;p6"/>
          <p:cNvSpPr txBox="1"/>
          <p:nvPr/>
        </p:nvSpPr>
        <p:spPr>
          <a:xfrm>
            <a:off x="28950" y="4182675"/>
            <a:ext cx="9086100" cy="6156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endParaRPr sz="2800" b="1" i="1">
              <a:solidFill>
                <a:srgbClr val="0070C0"/>
              </a:solidFill>
              <a:latin typeface="Calibri"/>
              <a:ea typeface="Calibri"/>
              <a:cs typeface="Calibri"/>
              <a:sym typeface="Calibri"/>
            </a:endParaRPr>
          </a:p>
        </p:txBody>
      </p:sp>
      <p:sp>
        <p:nvSpPr>
          <p:cNvPr id="385" name="Google Shape;385;p6"/>
          <p:cNvSpPr txBox="1"/>
          <p:nvPr/>
        </p:nvSpPr>
        <p:spPr>
          <a:xfrm>
            <a:off x="28950" y="896725"/>
            <a:ext cx="9086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a:solidFill>
                  <a:srgbClr val="0070C0"/>
                </a:solidFill>
                <a:latin typeface="Calibri"/>
                <a:ea typeface="Calibri"/>
                <a:cs typeface="Calibri"/>
                <a:sym typeface="Calibri"/>
              </a:rPr>
              <a:t>How is this similar </a:t>
            </a:r>
            <a:r>
              <a:rPr lang="en-US" sz="3000" b="1">
                <a:solidFill>
                  <a:srgbClr val="0070C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to</a:t>
            </a:r>
            <a:r>
              <a:rPr lang="en-US" sz="3000" b="1">
                <a:solidFill>
                  <a:srgbClr val="0070C0"/>
                </a:solidFill>
                <a:latin typeface="Calibri"/>
                <a:ea typeface="Calibri"/>
                <a:cs typeface="Calibri"/>
                <a:sym typeface="Calibri"/>
              </a:rPr>
              <a:t> / different from regular packages?</a:t>
            </a:r>
            <a:endParaRPr sz="3000" b="1" i="1">
              <a:solidFill>
                <a:srgbClr val="0070C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7"/>
          <p:cNvSpPr txBox="1">
            <a:spLocks noGrp="1"/>
          </p:cNvSpPr>
          <p:nvPr>
            <p:ph type="title"/>
          </p:nvPr>
        </p:nvSpPr>
        <p:spPr>
          <a:xfrm>
            <a:off x="1720850" y="72129"/>
            <a:ext cx="5829300" cy="568500"/>
          </a:xfrm>
          <a:prstGeom prst="rect">
            <a:avLst/>
          </a:prstGeom>
          <a:solidFill>
            <a:srgbClr val="FFFFFF"/>
          </a:solidFill>
          <a:ln>
            <a:noFill/>
          </a:ln>
        </p:spPr>
        <p:txBody>
          <a:bodyPr spcFirstLastPara="1" wrap="square" lIns="182875" tIns="182875" rIns="182875" bIns="182875" anchor="t" anchorCtr="0">
            <a:normAutofit fontScale="90000"/>
          </a:bodyPr>
          <a:lstStyle/>
          <a:p>
            <a:pPr marL="0" lvl="0" indent="0" algn="ctr" rtl="0">
              <a:lnSpc>
                <a:spcPct val="90000"/>
              </a:lnSpc>
              <a:spcBef>
                <a:spcPts val="0"/>
              </a:spcBef>
              <a:spcAft>
                <a:spcPts val="0"/>
              </a:spcAft>
              <a:buClr>
                <a:srgbClr val="262626"/>
              </a:buClr>
              <a:buSzPct val="75000"/>
              <a:buFont typeface="Calibri"/>
              <a:buNone/>
            </a:pPr>
            <a:r>
              <a:rPr lang="en-US" sz="4000" b="1"/>
              <a:t>Research questions</a:t>
            </a:r>
            <a:endParaRPr sz="4000"/>
          </a:p>
        </p:txBody>
      </p:sp>
      <p:sp>
        <p:nvSpPr>
          <p:cNvPr id="392" name="Google Shape;392;p7"/>
          <p:cNvSpPr txBox="1"/>
          <p:nvPr/>
        </p:nvSpPr>
        <p:spPr>
          <a:xfrm>
            <a:off x="864801" y="811875"/>
            <a:ext cx="7541400" cy="4016444"/>
          </a:xfrm>
          <a:prstGeom prst="rect">
            <a:avLst/>
          </a:prstGeom>
          <a:noFill/>
          <a:ln>
            <a:noFill/>
          </a:ln>
        </p:spPr>
        <p:txBody>
          <a:bodyPr spcFirstLastPara="1" wrap="square" lIns="91425" tIns="45700" rIns="91425" bIns="45700" anchor="t" anchorCtr="0">
            <a:spAutoFit/>
          </a:bodyPr>
          <a:lstStyle/>
          <a:p>
            <a:pPr marL="385763" marR="0" lvl="0" indent="-423863" algn="l" rtl="0">
              <a:lnSpc>
                <a:spcPct val="200000"/>
              </a:lnSpc>
              <a:spcBef>
                <a:spcPts val="0"/>
              </a:spcBef>
              <a:spcAft>
                <a:spcPts val="0"/>
              </a:spcAft>
              <a:buClr>
                <a:schemeClr val="dk1"/>
              </a:buClr>
              <a:buSzPts val="3000"/>
              <a:buFont typeface="Calibri"/>
              <a:buAutoNum type="arabicPeriod"/>
            </a:pPr>
            <a:r>
              <a:rPr lang="en-US" sz="3000" dirty="0">
                <a:solidFill>
                  <a:schemeClr val="dk1"/>
                </a:solidFill>
                <a:latin typeface="Calibri"/>
                <a:ea typeface="Calibri"/>
                <a:cs typeface="Calibri"/>
                <a:sym typeface="Calibri"/>
              </a:rPr>
              <a:t>How do engineers </a:t>
            </a:r>
            <a:r>
              <a:rPr lang="en-US" sz="3000" b="1" dirty="0">
                <a:solidFill>
                  <a:schemeClr val="dk1"/>
                </a:solidFill>
                <a:latin typeface="Calibri"/>
                <a:ea typeface="Calibri"/>
                <a:cs typeface="Calibri"/>
                <a:sym typeface="Calibri"/>
              </a:rPr>
              <a:t>select</a:t>
            </a:r>
            <a:r>
              <a:rPr lang="en-US" sz="3000" dirty="0">
                <a:solidFill>
                  <a:schemeClr val="dk1"/>
                </a:solidFill>
                <a:latin typeface="Calibri"/>
                <a:ea typeface="Calibri"/>
                <a:cs typeface="Calibri"/>
                <a:sym typeface="Calibri"/>
              </a:rPr>
              <a:t> PTMs?</a:t>
            </a:r>
            <a:endParaRPr sz="3000" dirty="0"/>
          </a:p>
          <a:p>
            <a:pPr marL="385763" marR="0" lvl="0" indent="-423863" algn="l" rtl="0">
              <a:lnSpc>
                <a:spcPct val="200000"/>
              </a:lnSpc>
              <a:spcBef>
                <a:spcPts val="0"/>
              </a:spcBef>
              <a:spcAft>
                <a:spcPts val="0"/>
              </a:spcAft>
              <a:buClr>
                <a:schemeClr val="dk1"/>
              </a:buClr>
              <a:buSzPts val="3000"/>
              <a:buFont typeface="Calibri"/>
              <a:buAutoNum type="arabicPeriod"/>
            </a:pPr>
            <a:r>
              <a:rPr lang="en-US" sz="3000" dirty="0">
                <a:solidFill>
                  <a:schemeClr val="dk1"/>
                </a:solidFill>
                <a:latin typeface="Calibri"/>
                <a:ea typeface="Calibri"/>
                <a:cs typeface="Calibri"/>
                <a:sym typeface="Calibri"/>
              </a:rPr>
              <a:t>What PTM </a:t>
            </a:r>
            <a:r>
              <a:rPr lang="en-US" sz="3000" b="1" dirty="0">
                <a:solidFill>
                  <a:schemeClr val="dk1"/>
                </a:solidFill>
                <a:latin typeface="Calibri"/>
                <a:ea typeface="Calibri"/>
                <a:cs typeface="Calibri"/>
                <a:sym typeface="Calibri"/>
              </a:rPr>
              <a:t>attributes</a:t>
            </a:r>
            <a:r>
              <a:rPr lang="en-US" sz="3000" dirty="0">
                <a:solidFill>
                  <a:schemeClr val="dk1"/>
                </a:solidFill>
                <a:latin typeface="Calibri"/>
                <a:ea typeface="Calibri"/>
                <a:cs typeface="Calibri"/>
                <a:sym typeface="Calibri"/>
              </a:rPr>
              <a:t> facilitate PTM reuse?</a:t>
            </a:r>
            <a:endParaRPr sz="3000" dirty="0"/>
          </a:p>
          <a:p>
            <a:pPr marL="385763" marR="0" lvl="0" indent="-423863" algn="l" rtl="0">
              <a:lnSpc>
                <a:spcPct val="200000"/>
              </a:lnSpc>
              <a:spcBef>
                <a:spcPts val="0"/>
              </a:spcBef>
              <a:spcAft>
                <a:spcPts val="0"/>
              </a:spcAft>
              <a:buClr>
                <a:schemeClr val="dk1"/>
              </a:buClr>
              <a:buSzPts val="3000"/>
              <a:buFont typeface="Calibri"/>
              <a:buAutoNum type="arabicPeriod"/>
            </a:pPr>
            <a:r>
              <a:rPr lang="en-US" sz="3000" dirty="0">
                <a:solidFill>
                  <a:schemeClr val="dk1"/>
                </a:solidFill>
                <a:latin typeface="Calibri"/>
                <a:ea typeface="Calibri"/>
                <a:cs typeface="Calibri"/>
                <a:sym typeface="Calibri"/>
              </a:rPr>
              <a:t>What are the </a:t>
            </a:r>
            <a:r>
              <a:rPr lang="en-US" sz="3000" b="1" dirty="0">
                <a:solidFill>
                  <a:schemeClr val="dk1"/>
                </a:solidFill>
                <a:latin typeface="Calibri"/>
                <a:ea typeface="Calibri"/>
                <a:cs typeface="Calibri"/>
                <a:sym typeface="Calibri"/>
              </a:rPr>
              <a:t>challenges</a:t>
            </a:r>
            <a:r>
              <a:rPr lang="en-US" sz="3000" dirty="0">
                <a:solidFill>
                  <a:schemeClr val="dk1"/>
                </a:solidFill>
                <a:latin typeface="Calibri"/>
                <a:ea typeface="Calibri"/>
                <a:cs typeface="Calibri"/>
                <a:sym typeface="Calibri"/>
              </a:rPr>
              <a:t> of PTM reuse?</a:t>
            </a:r>
            <a:endParaRPr sz="3000" dirty="0"/>
          </a:p>
          <a:p>
            <a:pPr marL="385763" marR="0" lvl="0" indent="-423863" algn="l" rtl="0">
              <a:spcBef>
                <a:spcPts val="1800"/>
              </a:spcBef>
              <a:spcAft>
                <a:spcPts val="0"/>
              </a:spcAft>
              <a:buClr>
                <a:schemeClr val="dk1"/>
              </a:buClr>
              <a:buSzPts val="3000"/>
              <a:buFont typeface="Calibri"/>
              <a:buAutoNum type="arabicPeriod"/>
            </a:pPr>
            <a:r>
              <a:rPr lang="en-US" sz="3000" dirty="0">
                <a:solidFill>
                  <a:schemeClr val="dk1"/>
                </a:solidFill>
                <a:latin typeface="Calibri"/>
                <a:ea typeface="Calibri"/>
                <a:cs typeface="Calibri"/>
                <a:sym typeface="Calibri"/>
              </a:rPr>
              <a:t>To what extent are the </a:t>
            </a:r>
            <a:r>
              <a:rPr lang="en-US" sz="3000" b="1" dirty="0">
                <a:solidFill>
                  <a:schemeClr val="dk1"/>
                </a:solidFill>
                <a:latin typeface="Calibri"/>
                <a:ea typeface="Calibri"/>
                <a:cs typeface="Calibri"/>
                <a:sym typeface="Calibri"/>
              </a:rPr>
              <a:t>risks</a:t>
            </a:r>
            <a:r>
              <a:rPr lang="en-US" sz="3000" dirty="0">
                <a:solidFill>
                  <a:schemeClr val="dk1"/>
                </a:solidFill>
                <a:latin typeface="Calibri"/>
                <a:ea typeface="Calibri"/>
                <a:cs typeface="Calibri"/>
                <a:sym typeface="Calibri"/>
              </a:rPr>
              <a:t> of reusing PTMs mitigated by Hugging Face defenses?</a:t>
            </a:r>
            <a:endParaRPr sz="3000" dirty="0"/>
          </a:p>
        </p:txBody>
      </p:sp>
      <p:sp>
        <p:nvSpPr>
          <p:cNvPr id="393" name="Google Shape;393;p7"/>
          <p:cNvSpPr txBox="1">
            <a:spLocks noGrp="1"/>
          </p:cNvSpPr>
          <p:nvPr>
            <p:ph type="sldNum" idx="12"/>
          </p:nvPr>
        </p:nvSpPr>
        <p:spPr>
          <a:xfrm>
            <a:off x="8148659" y="4826101"/>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US" b="0"/>
              <a:t>11</a:t>
            </a:fld>
            <a:endParaRPr b="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8"/>
          <p:cNvSpPr txBox="1">
            <a:spLocks noGrp="1"/>
          </p:cNvSpPr>
          <p:nvPr>
            <p:ph type="title"/>
          </p:nvPr>
        </p:nvSpPr>
        <p:spPr>
          <a:xfrm>
            <a:off x="277148" y="88822"/>
            <a:ext cx="8043862" cy="478631"/>
          </a:xfrm>
          <a:prstGeom prst="rect">
            <a:avLst/>
          </a:prstGeom>
          <a:noFill/>
          <a:ln>
            <a:noFill/>
          </a:ln>
        </p:spPr>
        <p:txBody>
          <a:bodyPr spcFirstLastPara="1" wrap="square" lIns="182875" tIns="182875" rIns="182875" bIns="182875" anchor="ctr" anchorCtr="0">
            <a:noAutofit/>
          </a:bodyPr>
          <a:lstStyle/>
          <a:p>
            <a:pPr marL="0" lvl="0" indent="0" algn="l" rtl="0">
              <a:lnSpc>
                <a:spcPct val="90000"/>
              </a:lnSpc>
              <a:spcBef>
                <a:spcPts val="0"/>
              </a:spcBef>
              <a:spcAft>
                <a:spcPts val="0"/>
              </a:spcAft>
              <a:buClr>
                <a:srgbClr val="262626"/>
              </a:buClr>
              <a:buSzPts val="1900"/>
              <a:buFont typeface="Calibri"/>
              <a:buNone/>
            </a:pPr>
            <a:r>
              <a:rPr lang="en-US" sz="3000"/>
              <a:t>Methodology - Overview</a:t>
            </a:r>
            <a:endParaRPr sz="3000"/>
          </a:p>
        </p:txBody>
      </p:sp>
      <p:pic>
        <p:nvPicPr>
          <p:cNvPr id="400" name="Google Shape;400;p8"/>
          <p:cNvPicPr preferRelativeResize="0"/>
          <p:nvPr/>
        </p:nvPicPr>
        <p:blipFill rotWithShape="1">
          <a:blip r:embed="rId3">
            <a:alphaModFix/>
          </a:blip>
          <a:srcRect/>
          <a:stretch/>
        </p:blipFill>
        <p:spPr>
          <a:xfrm>
            <a:off x="0" y="748400"/>
            <a:ext cx="9144000" cy="2926067"/>
          </a:xfrm>
          <a:prstGeom prst="rect">
            <a:avLst/>
          </a:prstGeom>
          <a:noFill/>
          <a:ln>
            <a:noFill/>
          </a:ln>
        </p:spPr>
      </p:pic>
      <p:sp>
        <p:nvSpPr>
          <p:cNvPr id="401" name="Google Shape;401;p8"/>
          <p:cNvSpPr>
            <a:spLocks noGrp="1"/>
          </p:cNvSpPr>
          <p:nvPr>
            <p:ph type="sldNum" idx="12"/>
          </p:nvPr>
        </p:nvSpPr>
        <p:spPr>
          <a:xfrm>
            <a:off x="8361860" y="4843130"/>
            <a:ext cx="365700" cy="274200"/>
          </a:xfrm>
          <a:prstGeom prst="ellipse">
            <a:avLst/>
          </a:prstGeom>
        </p:spPr>
        <p:txBody>
          <a:bodyPr spcFirstLastPara="1" wrap="square" lIns="18275" tIns="45700" rIns="1827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sz="1300" b="0"/>
              <a:t>12</a:t>
            </a:fld>
            <a:endParaRPr sz="1300" b="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10"/>
          <p:cNvPicPr preferRelativeResize="0"/>
          <p:nvPr/>
        </p:nvPicPr>
        <p:blipFill rotWithShape="1">
          <a:blip r:embed="rId3">
            <a:alphaModFix/>
          </a:blip>
          <a:srcRect/>
          <a:stretch/>
        </p:blipFill>
        <p:spPr>
          <a:xfrm>
            <a:off x="4130550" y="613550"/>
            <a:ext cx="5013451" cy="1671150"/>
          </a:xfrm>
          <a:prstGeom prst="rect">
            <a:avLst/>
          </a:prstGeom>
          <a:noFill/>
          <a:ln>
            <a:noFill/>
          </a:ln>
        </p:spPr>
      </p:pic>
      <p:sp>
        <p:nvSpPr>
          <p:cNvPr id="408" name="Google Shape;408;p10"/>
          <p:cNvSpPr txBox="1">
            <a:spLocks noGrp="1"/>
          </p:cNvSpPr>
          <p:nvPr>
            <p:ph type="title"/>
          </p:nvPr>
        </p:nvSpPr>
        <p:spPr>
          <a:xfrm>
            <a:off x="277148" y="88822"/>
            <a:ext cx="8043862" cy="478631"/>
          </a:xfrm>
          <a:prstGeom prst="rect">
            <a:avLst/>
          </a:prstGeom>
          <a:noFill/>
          <a:ln>
            <a:noFill/>
          </a:ln>
        </p:spPr>
        <p:txBody>
          <a:bodyPr spcFirstLastPara="1" wrap="square" lIns="182875" tIns="182875" rIns="182875" bIns="182875" anchor="ctr" anchorCtr="0">
            <a:noAutofit/>
          </a:bodyPr>
          <a:lstStyle/>
          <a:p>
            <a:pPr marL="0" lvl="0" indent="0" algn="l" rtl="0">
              <a:spcBef>
                <a:spcPts val="0"/>
              </a:spcBef>
              <a:spcAft>
                <a:spcPts val="0"/>
              </a:spcAft>
              <a:buClr>
                <a:srgbClr val="262626"/>
              </a:buClr>
              <a:buSzPct val="63333"/>
              <a:buFont typeface="Calibri"/>
              <a:buNone/>
            </a:pPr>
            <a:r>
              <a:rPr lang="en-US" sz="3000" dirty="0"/>
              <a:t>Methodology - Qualitative Study (RQ1-RQ3)</a:t>
            </a:r>
            <a:endParaRPr sz="3000" dirty="0"/>
          </a:p>
        </p:txBody>
      </p:sp>
      <p:sp>
        <p:nvSpPr>
          <p:cNvPr id="409" name="Google Shape;409;p10"/>
          <p:cNvSpPr/>
          <p:nvPr/>
        </p:nvSpPr>
        <p:spPr>
          <a:xfrm>
            <a:off x="4171696" y="596202"/>
            <a:ext cx="3401700" cy="1262400"/>
          </a:xfrm>
          <a:prstGeom prst="rect">
            <a:avLst/>
          </a:prstGeom>
          <a:noFill/>
          <a:ln w="381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10" name="Google Shape;410;p10"/>
          <p:cNvSpPr txBox="1"/>
          <p:nvPr/>
        </p:nvSpPr>
        <p:spPr>
          <a:xfrm>
            <a:off x="277153" y="613550"/>
            <a:ext cx="4349700" cy="4132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dirty="0">
                <a:solidFill>
                  <a:srgbClr val="0070C0"/>
                </a:solidFill>
                <a:latin typeface="Calibri"/>
                <a:ea typeface="Calibri"/>
                <a:cs typeface="Calibri"/>
                <a:sym typeface="Calibri"/>
              </a:rPr>
              <a:t>Interviews with PTM </a:t>
            </a:r>
            <a:r>
              <a:rPr lang="en-US" sz="2100" b="1" dirty="0" err="1">
                <a:solidFill>
                  <a:srgbClr val="0070C0"/>
                </a:solidFill>
                <a:latin typeface="Calibri"/>
                <a:ea typeface="Calibri"/>
                <a:cs typeface="Calibri"/>
                <a:sym typeface="Calibri"/>
              </a:rPr>
              <a:t>reusers</a:t>
            </a:r>
            <a:endParaRPr sz="2100" b="1" dirty="0">
              <a:solidFill>
                <a:srgbClr val="0070C0"/>
              </a:solidFill>
              <a:latin typeface="Calibri"/>
              <a:ea typeface="Calibri"/>
              <a:cs typeface="Calibri"/>
              <a:sym typeface="Calibri"/>
            </a:endParaRPr>
          </a:p>
          <a:p>
            <a:pPr marL="0" marR="0" lvl="0" indent="0" algn="l" rtl="0">
              <a:spcBef>
                <a:spcPts val="0"/>
              </a:spcBef>
              <a:spcAft>
                <a:spcPts val="0"/>
              </a:spcAft>
              <a:buNone/>
            </a:pPr>
            <a:r>
              <a:rPr lang="en-US" sz="2100" dirty="0">
                <a:solidFill>
                  <a:schemeClr val="dk1"/>
                </a:solidFill>
                <a:latin typeface="Calibri"/>
                <a:ea typeface="Calibri"/>
                <a:cs typeface="Calibri"/>
                <a:sym typeface="Calibri"/>
              </a:rPr>
              <a:t>Four-step process </a:t>
            </a:r>
            <a:endParaRPr sz="2000" dirty="0"/>
          </a:p>
          <a:p>
            <a:pPr marL="0" marR="0" lvl="0" indent="0" algn="l" rtl="0">
              <a:spcBef>
                <a:spcPts val="0"/>
              </a:spcBef>
              <a:spcAft>
                <a:spcPts val="0"/>
              </a:spcAft>
              <a:buNone/>
            </a:pPr>
            <a:r>
              <a:rPr lang="en-US" sz="2100" dirty="0">
                <a:solidFill>
                  <a:schemeClr val="dk1"/>
                </a:solidFill>
                <a:latin typeface="Calibri"/>
                <a:ea typeface="Calibri"/>
                <a:cs typeface="Calibri"/>
                <a:sym typeface="Calibri"/>
              </a:rPr>
              <a:t>(</a:t>
            </a:r>
            <a:r>
              <a:rPr lang="en-US" sz="2100" i="1" dirty="0">
                <a:solidFill>
                  <a:schemeClr val="dk1"/>
                </a:solidFill>
                <a:latin typeface="Calibri"/>
                <a:ea typeface="Calibri"/>
                <a:cs typeface="Calibri"/>
                <a:sym typeface="Calibri"/>
              </a:rPr>
              <a:t>framework analysis method</a:t>
            </a:r>
            <a:r>
              <a:rPr lang="en-US" sz="2100" dirty="0">
                <a:solidFill>
                  <a:schemeClr val="dk1"/>
                </a:solidFill>
                <a:latin typeface="Calibri"/>
                <a:ea typeface="Calibri"/>
                <a:cs typeface="Calibri"/>
                <a:sym typeface="Calibri"/>
              </a:rPr>
              <a:t>)</a:t>
            </a:r>
            <a:endParaRPr sz="2000" dirty="0"/>
          </a:p>
          <a:p>
            <a:pPr marL="0" marR="0" lvl="0" indent="0" algn="l" rtl="0">
              <a:spcBef>
                <a:spcPts val="0"/>
              </a:spcBef>
              <a:spcAft>
                <a:spcPts val="0"/>
              </a:spcAft>
              <a:buNone/>
            </a:pPr>
            <a:endParaRPr sz="2100" dirty="0">
              <a:solidFill>
                <a:schemeClr val="dk1"/>
              </a:solidFill>
              <a:latin typeface="Calibri"/>
              <a:ea typeface="Calibri"/>
              <a:cs typeface="Calibri"/>
              <a:sym typeface="Calibri"/>
            </a:endParaRPr>
          </a:p>
          <a:p>
            <a:pPr marL="214312" marR="0" lvl="0" indent="-252412" algn="l" rtl="0">
              <a:lnSpc>
                <a:spcPct val="150000"/>
              </a:lnSpc>
              <a:spcBef>
                <a:spcPts val="0"/>
              </a:spcBef>
              <a:spcAft>
                <a:spcPts val="0"/>
              </a:spcAft>
              <a:buClr>
                <a:schemeClr val="dk1"/>
              </a:buClr>
              <a:buSzPts val="2100"/>
              <a:buFont typeface="Arial"/>
              <a:buChar char="•"/>
            </a:pPr>
            <a:r>
              <a:rPr lang="en-US" sz="2100" b="1" i="1" dirty="0">
                <a:solidFill>
                  <a:schemeClr val="dk1"/>
                </a:solidFill>
                <a:latin typeface="Calibri"/>
                <a:ea typeface="Calibri"/>
                <a:cs typeface="Calibri"/>
                <a:sym typeface="Calibri"/>
              </a:rPr>
              <a:t>Framework Identification</a:t>
            </a:r>
            <a:endParaRPr sz="2000" dirty="0"/>
          </a:p>
          <a:p>
            <a:pPr marL="214313" marR="0" lvl="0" indent="-252413" algn="l" rtl="0">
              <a:lnSpc>
                <a:spcPct val="150000"/>
              </a:lnSpc>
              <a:spcBef>
                <a:spcPts val="0"/>
              </a:spcBef>
              <a:spcAft>
                <a:spcPts val="0"/>
              </a:spcAft>
              <a:buClr>
                <a:schemeClr val="dk1"/>
              </a:buClr>
              <a:buSzPts val="2100"/>
              <a:buFont typeface="Arial"/>
              <a:buChar char="•"/>
            </a:pPr>
            <a:r>
              <a:rPr lang="en-US" sz="2100" b="1" i="1" dirty="0">
                <a:solidFill>
                  <a:schemeClr val="dk1"/>
                </a:solidFill>
                <a:latin typeface="Calibri"/>
                <a:ea typeface="Calibri"/>
                <a:cs typeface="Calibri"/>
                <a:sym typeface="Calibri"/>
              </a:rPr>
              <a:t>Interview Design</a:t>
            </a:r>
            <a:r>
              <a:rPr lang="en-US" sz="2100" dirty="0">
                <a:solidFill>
                  <a:schemeClr val="dk1"/>
                </a:solidFill>
                <a:latin typeface="Calibri"/>
                <a:ea typeface="Calibri"/>
                <a:cs typeface="Calibri"/>
                <a:sym typeface="Calibri"/>
              </a:rPr>
              <a:t> </a:t>
            </a:r>
            <a:endParaRPr sz="2000" dirty="0"/>
          </a:p>
          <a:p>
            <a:pPr marL="557213" marR="0" lvl="1" indent="-252412" algn="l" rtl="0">
              <a:lnSpc>
                <a:spcPct val="150000"/>
              </a:lnSpc>
              <a:spcBef>
                <a:spcPts val="0"/>
              </a:spcBef>
              <a:spcAft>
                <a:spcPts val="0"/>
              </a:spcAft>
              <a:buClr>
                <a:schemeClr val="dk1"/>
              </a:buClr>
              <a:buSzPts val="2100"/>
              <a:buFont typeface="Arial"/>
              <a:buChar char="•"/>
            </a:pPr>
            <a:r>
              <a:rPr lang="en-US" sz="2100" dirty="0">
                <a:solidFill>
                  <a:schemeClr val="dk1"/>
                </a:solidFill>
                <a:latin typeface="Calibri"/>
                <a:ea typeface="Calibri"/>
                <a:cs typeface="Calibri"/>
                <a:sym typeface="Calibri"/>
              </a:rPr>
              <a:t>Interview protocol</a:t>
            </a:r>
            <a:endParaRPr sz="2000" dirty="0"/>
          </a:p>
          <a:p>
            <a:pPr marL="214313" marR="0" lvl="0" indent="-252413" algn="l" rtl="0">
              <a:lnSpc>
                <a:spcPct val="150000"/>
              </a:lnSpc>
              <a:spcBef>
                <a:spcPts val="0"/>
              </a:spcBef>
              <a:spcAft>
                <a:spcPts val="0"/>
              </a:spcAft>
              <a:buClr>
                <a:schemeClr val="dk1"/>
              </a:buClr>
              <a:buSzPts val="2100"/>
              <a:buFont typeface="Arial"/>
              <a:buChar char="•"/>
            </a:pPr>
            <a:r>
              <a:rPr lang="en-US" sz="2100" b="1" i="1" dirty="0">
                <a:solidFill>
                  <a:schemeClr val="dk1"/>
                </a:solidFill>
                <a:latin typeface="Calibri"/>
                <a:ea typeface="Calibri"/>
                <a:cs typeface="Calibri"/>
                <a:sym typeface="Calibri"/>
              </a:rPr>
              <a:t>Recruitment</a:t>
            </a:r>
            <a:endParaRPr sz="2000" dirty="0"/>
          </a:p>
          <a:p>
            <a:pPr marL="557213" marR="0" lvl="1" indent="-252412" algn="l" rtl="0">
              <a:lnSpc>
                <a:spcPct val="150000"/>
              </a:lnSpc>
              <a:spcBef>
                <a:spcPts val="0"/>
              </a:spcBef>
              <a:spcAft>
                <a:spcPts val="0"/>
              </a:spcAft>
              <a:buClr>
                <a:schemeClr val="dk1"/>
              </a:buClr>
              <a:buSzPts val="2100"/>
              <a:buFont typeface="Calibri"/>
              <a:buChar char="•"/>
            </a:pPr>
            <a:r>
              <a:rPr lang="en-US" sz="2100" dirty="0">
                <a:latin typeface="Calibri"/>
                <a:ea typeface="Calibri"/>
                <a:cs typeface="Calibri"/>
                <a:sym typeface="Calibri"/>
              </a:rPr>
              <a:t>12 PTM users</a:t>
            </a:r>
            <a:endParaRPr sz="2100" dirty="0">
              <a:latin typeface="Calibri"/>
              <a:ea typeface="Calibri"/>
              <a:cs typeface="Calibri"/>
              <a:sym typeface="Calibri"/>
            </a:endParaRPr>
          </a:p>
          <a:p>
            <a:pPr marL="214312" marR="0" lvl="0" indent="-252412" algn="l" rtl="0">
              <a:lnSpc>
                <a:spcPct val="150000"/>
              </a:lnSpc>
              <a:spcBef>
                <a:spcPts val="0"/>
              </a:spcBef>
              <a:spcAft>
                <a:spcPts val="0"/>
              </a:spcAft>
              <a:buClr>
                <a:schemeClr val="dk1"/>
              </a:buClr>
              <a:buSzPts val="2100"/>
              <a:buFont typeface="Arial"/>
              <a:buChar char="•"/>
            </a:pPr>
            <a:r>
              <a:rPr lang="en-US" sz="2100" b="1" i="1" dirty="0">
                <a:solidFill>
                  <a:schemeClr val="dk1"/>
                </a:solidFill>
                <a:latin typeface="Calibri"/>
                <a:ea typeface="Calibri"/>
                <a:cs typeface="Calibri"/>
                <a:sym typeface="Calibri"/>
              </a:rPr>
              <a:t>Analysis</a:t>
            </a:r>
            <a:endParaRPr sz="2100" b="0" i="0" u="none" strike="noStrike" cap="none" dirty="0">
              <a:solidFill>
                <a:schemeClr val="dk1"/>
              </a:solidFill>
              <a:latin typeface="Calibri"/>
              <a:ea typeface="Calibri"/>
              <a:cs typeface="Calibri"/>
              <a:sym typeface="Calibri"/>
            </a:endParaRPr>
          </a:p>
        </p:txBody>
      </p:sp>
      <p:pic>
        <p:nvPicPr>
          <p:cNvPr id="411" name="Google Shape;411;p10"/>
          <p:cNvPicPr preferRelativeResize="0"/>
          <p:nvPr/>
        </p:nvPicPr>
        <p:blipFill rotWithShape="1">
          <a:blip r:embed="rId4">
            <a:alphaModFix/>
          </a:blip>
          <a:srcRect/>
          <a:stretch/>
        </p:blipFill>
        <p:spPr>
          <a:xfrm>
            <a:off x="3230525" y="2291992"/>
            <a:ext cx="5131325" cy="2778157"/>
          </a:xfrm>
          <a:prstGeom prst="rect">
            <a:avLst/>
          </a:prstGeom>
          <a:noFill/>
          <a:ln>
            <a:noFill/>
          </a:ln>
        </p:spPr>
      </p:pic>
      <p:sp>
        <p:nvSpPr>
          <p:cNvPr id="412" name="Google Shape;412;p10"/>
          <p:cNvSpPr>
            <a:spLocks noGrp="1"/>
          </p:cNvSpPr>
          <p:nvPr>
            <p:ph type="sldNum" idx="12"/>
          </p:nvPr>
        </p:nvSpPr>
        <p:spPr>
          <a:xfrm>
            <a:off x="8361860" y="4843130"/>
            <a:ext cx="365700" cy="274200"/>
          </a:xfrm>
          <a:prstGeom prst="ellipse">
            <a:avLst/>
          </a:prstGeom>
        </p:spPr>
        <p:txBody>
          <a:bodyPr spcFirstLastPara="1" wrap="square" lIns="18275" tIns="45700" rIns="1827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sz="1300" b="0"/>
              <a:t>13</a:t>
            </a:fld>
            <a:endParaRPr sz="13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0">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11"/>
          <p:cNvPicPr preferRelativeResize="0"/>
          <p:nvPr/>
        </p:nvPicPr>
        <p:blipFill rotWithShape="1">
          <a:blip r:embed="rId3">
            <a:alphaModFix/>
          </a:blip>
          <a:srcRect/>
          <a:stretch/>
        </p:blipFill>
        <p:spPr>
          <a:xfrm>
            <a:off x="4054600" y="613475"/>
            <a:ext cx="5013451" cy="1671150"/>
          </a:xfrm>
          <a:prstGeom prst="rect">
            <a:avLst/>
          </a:prstGeom>
          <a:noFill/>
          <a:ln>
            <a:noFill/>
          </a:ln>
        </p:spPr>
      </p:pic>
      <p:sp>
        <p:nvSpPr>
          <p:cNvPr id="419" name="Google Shape;419;p11"/>
          <p:cNvSpPr txBox="1">
            <a:spLocks noGrp="1"/>
          </p:cNvSpPr>
          <p:nvPr>
            <p:ph type="title"/>
          </p:nvPr>
        </p:nvSpPr>
        <p:spPr>
          <a:xfrm>
            <a:off x="277148" y="88822"/>
            <a:ext cx="8043862" cy="478631"/>
          </a:xfrm>
          <a:prstGeom prst="rect">
            <a:avLst/>
          </a:prstGeom>
          <a:noFill/>
          <a:ln>
            <a:noFill/>
          </a:ln>
        </p:spPr>
        <p:txBody>
          <a:bodyPr spcFirstLastPara="1" wrap="square" lIns="182875" tIns="182875" rIns="182875" bIns="182875" anchor="ctr" anchorCtr="0">
            <a:noAutofit/>
          </a:bodyPr>
          <a:lstStyle/>
          <a:p>
            <a:pPr marL="0" lvl="0" indent="0" algn="l" rtl="0">
              <a:lnSpc>
                <a:spcPct val="90000"/>
              </a:lnSpc>
              <a:spcBef>
                <a:spcPts val="0"/>
              </a:spcBef>
              <a:spcAft>
                <a:spcPts val="0"/>
              </a:spcAft>
              <a:buClr>
                <a:srgbClr val="262626"/>
              </a:buClr>
              <a:buSzPct val="97435"/>
              <a:buFont typeface="Calibri"/>
              <a:buNone/>
            </a:pPr>
            <a:r>
              <a:rPr lang="en-US" sz="3000" dirty="0"/>
              <a:t>Data Collection – Quantitative Study (RQ4)</a:t>
            </a:r>
            <a:endParaRPr sz="3000" dirty="0"/>
          </a:p>
        </p:txBody>
      </p:sp>
      <p:sp>
        <p:nvSpPr>
          <p:cNvPr id="420" name="Google Shape;420;p11"/>
          <p:cNvSpPr/>
          <p:nvPr/>
        </p:nvSpPr>
        <p:spPr>
          <a:xfrm>
            <a:off x="7645150" y="561499"/>
            <a:ext cx="1437334" cy="1671000"/>
          </a:xfrm>
          <a:prstGeom prst="rect">
            <a:avLst/>
          </a:prstGeom>
          <a:noFill/>
          <a:ln w="381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21" name="Google Shape;421;p11"/>
          <p:cNvSpPr/>
          <p:nvPr/>
        </p:nvSpPr>
        <p:spPr>
          <a:xfrm>
            <a:off x="5559325" y="1850799"/>
            <a:ext cx="2004000" cy="331500"/>
          </a:xfrm>
          <a:prstGeom prst="rect">
            <a:avLst/>
          </a:prstGeom>
          <a:noFill/>
          <a:ln w="381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22" name="Google Shape;422;p11"/>
          <p:cNvSpPr/>
          <p:nvPr/>
        </p:nvSpPr>
        <p:spPr>
          <a:xfrm>
            <a:off x="7208044" y="4795833"/>
            <a:ext cx="498539" cy="274320"/>
          </a:xfrm>
          <a:prstGeom prst="ellipse">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423" name="Google Shape;423;p11"/>
          <p:cNvSpPr txBox="1"/>
          <p:nvPr/>
        </p:nvSpPr>
        <p:spPr>
          <a:xfrm>
            <a:off x="222100" y="662250"/>
            <a:ext cx="5255400" cy="3970277"/>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2100" b="1" dirty="0">
                <a:solidFill>
                  <a:srgbClr val="0070C0"/>
                </a:solidFill>
                <a:latin typeface="Calibri"/>
                <a:ea typeface="Calibri"/>
                <a:cs typeface="Calibri"/>
                <a:sym typeface="Calibri"/>
              </a:rPr>
              <a:t>Risk Mitigation Measurement</a:t>
            </a:r>
            <a:endParaRPr sz="1700" dirty="0"/>
          </a:p>
          <a:p>
            <a:pPr marL="0" marR="0" lvl="0" indent="0" algn="l" rtl="0">
              <a:lnSpc>
                <a:spcPct val="200000"/>
              </a:lnSpc>
              <a:spcBef>
                <a:spcPts val="0"/>
              </a:spcBef>
              <a:spcAft>
                <a:spcPts val="0"/>
              </a:spcAft>
              <a:buNone/>
            </a:pPr>
            <a:r>
              <a:rPr lang="en-US" sz="2100" dirty="0">
                <a:solidFill>
                  <a:schemeClr val="dk1"/>
                </a:solidFill>
                <a:latin typeface="Calibri"/>
                <a:ea typeface="Calibri"/>
                <a:cs typeface="Calibri"/>
                <a:sym typeface="Calibri"/>
              </a:rPr>
              <a:t>Two-step process (</a:t>
            </a:r>
            <a:r>
              <a:rPr lang="en-US" sz="2100" i="1" dirty="0">
                <a:solidFill>
                  <a:schemeClr val="dk1"/>
                </a:solidFill>
                <a:latin typeface="Calibri"/>
                <a:ea typeface="Calibri"/>
                <a:cs typeface="Calibri"/>
                <a:sym typeface="Calibri"/>
              </a:rPr>
              <a:t>STRIDE</a:t>
            </a:r>
            <a:r>
              <a:rPr lang="en-US" sz="2100" dirty="0">
                <a:solidFill>
                  <a:schemeClr val="dk1"/>
                </a:solidFill>
                <a:latin typeface="Calibri"/>
                <a:ea typeface="Calibri"/>
                <a:cs typeface="Calibri"/>
                <a:sym typeface="Calibri"/>
              </a:rPr>
              <a:t>)</a:t>
            </a:r>
            <a:endParaRPr sz="1700" dirty="0"/>
          </a:p>
          <a:p>
            <a:pPr marL="557213" marR="0" lvl="1" indent="-233362" algn="l" rtl="0">
              <a:lnSpc>
                <a:spcPct val="200000"/>
              </a:lnSpc>
              <a:spcBef>
                <a:spcPts val="0"/>
              </a:spcBef>
              <a:spcAft>
                <a:spcPts val="0"/>
              </a:spcAft>
              <a:buClr>
                <a:schemeClr val="dk1"/>
              </a:buClr>
              <a:buSzPts val="2100"/>
              <a:buFont typeface="Arial"/>
              <a:buChar char="•"/>
            </a:pPr>
            <a:r>
              <a:rPr lang="en-US" sz="2100" b="1" i="0" u="none" strike="noStrike" cap="none" dirty="0">
                <a:solidFill>
                  <a:schemeClr val="dk1"/>
                </a:solidFill>
                <a:latin typeface="Calibri"/>
                <a:ea typeface="Calibri"/>
                <a:cs typeface="Calibri"/>
                <a:sym typeface="Calibri"/>
              </a:rPr>
              <a:t>Dataflow diagram</a:t>
            </a:r>
            <a:endParaRPr sz="1700" dirty="0"/>
          </a:p>
          <a:p>
            <a:pPr marL="900113" marR="0" lvl="2" indent="-233362" algn="l" rtl="0">
              <a:lnSpc>
                <a:spcPct val="200000"/>
              </a:lnSpc>
              <a:spcBef>
                <a:spcPts val="0"/>
              </a:spcBef>
              <a:spcAft>
                <a:spcPts val="0"/>
              </a:spcAft>
              <a:buClr>
                <a:schemeClr val="dk1"/>
              </a:buClr>
              <a:buSzPts val="2100"/>
              <a:buFont typeface="Arial"/>
              <a:buChar char="•"/>
            </a:pPr>
            <a:r>
              <a:rPr lang="en-US" sz="2100" b="0" i="0" u="none" strike="noStrike" cap="none" dirty="0">
                <a:solidFill>
                  <a:schemeClr val="dk1"/>
                </a:solidFill>
                <a:latin typeface="Calibri"/>
                <a:ea typeface="Calibri"/>
                <a:cs typeface="Calibri"/>
                <a:sym typeface="Calibri"/>
              </a:rPr>
              <a:t>HF’s public documentation</a:t>
            </a:r>
            <a:endParaRPr sz="1700" dirty="0"/>
          </a:p>
          <a:p>
            <a:pPr marL="557213" marR="0" lvl="1" indent="-233362" algn="l" rtl="0">
              <a:lnSpc>
                <a:spcPct val="200000"/>
              </a:lnSpc>
              <a:spcBef>
                <a:spcPts val="0"/>
              </a:spcBef>
              <a:spcAft>
                <a:spcPts val="0"/>
              </a:spcAft>
              <a:buClr>
                <a:schemeClr val="dk1"/>
              </a:buClr>
              <a:buSzPts val="2100"/>
              <a:buFont typeface="Arial"/>
              <a:buChar char="•"/>
            </a:pPr>
            <a:r>
              <a:rPr lang="en-US" sz="2100" b="1" i="0" u="none" strike="noStrike" cap="none" dirty="0">
                <a:solidFill>
                  <a:schemeClr val="dk1"/>
                </a:solidFill>
                <a:latin typeface="Calibri"/>
                <a:ea typeface="Calibri"/>
                <a:cs typeface="Calibri"/>
                <a:sym typeface="Calibri"/>
              </a:rPr>
              <a:t>Trust boundary </a:t>
            </a:r>
            <a:r>
              <a:rPr lang="en-US" sz="2100" b="1" dirty="0">
                <a:solidFill>
                  <a:schemeClr val="dk1"/>
                </a:solidFill>
                <a:latin typeface="Calibri"/>
                <a:ea typeface="Calibri"/>
                <a:cs typeface="Calibri"/>
                <a:sym typeface="Calibri"/>
              </a:rPr>
              <a:t>→</a:t>
            </a:r>
            <a:r>
              <a:rPr lang="en-US" sz="2100" b="1" i="0" u="none" strike="noStrike" cap="none" dirty="0">
                <a:solidFill>
                  <a:schemeClr val="dk1"/>
                </a:solidFill>
                <a:latin typeface="Calibri"/>
                <a:ea typeface="Calibri"/>
                <a:cs typeface="Calibri"/>
                <a:sym typeface="Calibri"/>
              </a:rPr>
              <a:t> STRIDE threats</a:t>
            </a:r>
            <a:endParaRPr sz="1700" dirty="0"/>
          </a:p>
          <a:p>
            <a:pPr marL="900113" marR="0" lvl="2" indent="-233362" algn="l" rtl="0">
              <a:lnSpc>
                <a:spcPct val="200000"/>
              </a:lnSpc>
              <a:spcBef>
                <a:spcPts val="0"/>
              </a:spcBef>
              <a:spcAft>
                <a:spcPts val="0"/>
              </a:spcAft>
              <a:buClr>
                <a:schemeClr val="dk1"/>
              </a:buClr>
              <a:buSzPts val="2100"/>
              <a:buFont typeface="Arial"/>
              <a:buChar char="•"/>
            </a:pPr>
            <a:r>
              <a:rPr lang="en-US" sz="2100" b="0" i="0" u="none" strike="noStrike" cap="none" dirty="0">
                <a:solidFill>
                  <a:schemeClr val="dk1"/>
                </a:solidFill>
                <a:latin typeface="Calibri"/>
                <a:ea typeface="Calibri"/>
                <a:cs typeface="Calibri"/>
                <a:sym typeface="Calibri"/>
              </a:rPr>
              <a:t>Available data source </a:t>
            </a:r>
            <a:r>
              <a:rPr lang="en-US" sz="2100" b="1" dirty="0">
                <a:solidFill>
                  <a:schemeClr val="dk1"/>
                </a:solidFill>
                <a:latin typeface="Calibri"/>
                <a:ea typeface="Calibri"/>
                <a:cs typeface="Calibri"/>
                <a:sym typeface="Calibri"/>
              </a:rPr>
              <a:t>→</a:t>
            </a:r>
            <a:r>
              <a:rPr lang="en-US" sz="2100" b="1" i="0" u="none" strike="noStrike" cap="none" dirty="0">
                <a:solidFill>
                  <a:schemeClr val="dk1"/>
                </a:solidFill>
                <a:latin typeface="Calibri"/>
                <a:ea typeface="Calibri"/>
                <a:cs typeface="Calibri"/>
                <a:sym typeface="Calibri"/>
              </a:rPr>
              <a:t> </a:t>
            </a:r>
            <a:r>
              <a:rPr lang="en-US" sz="2100" b="0" i="0" u="none" strike="noStrike" cap="none" dirty="0">
                <a:solidFill>
                  <a:schemeClr val="dk1"/>
                </a:solidFill>
                <a:latin typeface="Calibri"/>
                <a:ea typeface="Calibri"/>
                <a:cs typeface="Calibri"/>
                <a:sym typeface="Calibri"/>
              </a:rPr>
              <a:t>STR--E</a:t>
            </a:r>
            <a:endParaRPr sz="1700" dirty="0"/>
          </a:p>
        </p:txBody>
      </p:sp>
      <p:pic>
        <p:nvPicPr>
          <p:cNvPr id="424" name="Google Shape;424;p11"/>
          <p:cNvPicPr preferRelativeResize="0"/>
          <p:nvPr/>
        </p:nvPicPr>
        <p:blipFill rotWithShape="1">
          <a:blip r:embed="rId4">
            <a:alphaModFix/>
          </a:blip>
          <a:srcRect/>
          <a:stretch/>
        </p:blipFill>
        <p:spPr>
          <a:xfrm>
            <a:off x="6322025" y="2232500"/>
            <a:ext cx="1054250" cy="2848703"/>
          </a:xfrm>
          <a:prstGeom prst="rect">
            <a:avLst/>
          </a:prstGeom>
          <a:noFill/>
          <a:ln>
            <a:noFill/>
          </a:ln>
        </p:spPr>
      </p:pic>
      <p:cxnSp>
        <p:nvCxnSpPr>
          <p:cNvPr id="425" name="Google Shape;425;p11"/>
          <p:cNvCxnSpPr/>
          <p:nvPr/>
        </p:nvCxnSpPr>
        <p:spPr>
          <a:xfrm>
            <a:off x="6345542" y="3661569"/>
            <a:ext cx="972300" cy="406500"/>
          </a:xfrm>
          <a:prstGeom prst="straightConnector1">
            <a:avLst/>
          </a:prstGeom>
          <a:noFill/>
          <a:ln w="63500" cap="flat" cmpd="sng">
            <a:solidFill>
              <a:srgbClr val="FF0000"/>
            </a:solidFill>
            <a:prstDash val="solid"/>
            <a:round/>
            <a:headEnd type="none" w="sm" len="sm"/>
            <a:tailEnd type="none" w="sm" len="sm"/>
          </a:ln>
        </p:spPr>
      </p:cxnSp>
      <p:cxnSp>
        <p:nvCxnSpPr>
          <p:cNvPr id="426" name="Google Shape;426;p11"/>
          <p:cNvCxnSpPr/>
          <p:nvPr/>
        </p:nvCxnSpPr>
        <p:spPr>
          <a:xfrm>
            <a:off x="6307592" y="4162288"/>
            <a:ext cx="1048200" cy="338400"/>
          </a:xfrm>
          <a:prstGeom prst="straightConnector1">
            <a:avLst/>
          </a:prstGeom>
          <a:noFill/>
          <a:ln w="63500" cap="flat" cmpd="sng">
            <a:solidFill>
              <a:srgbClr val="FF0000"/>
            </a:solidFill>
            <a:prstDash val="solid"/>
            <a:round/>
            <a:headEnd type="none" w="sm" len="sm"/>
            <a:tailEnd type="none" w="sm" len="sm"/>
          </a:ln>
        </p:spPr>
      </p:cxnSp>
      <p:sp>
        <p:nvSpPr>
          <p:cNvPr id="427" name="Google Shape;427;p11"/>
          <p:cNvSpPr>
            <a:spLocks noGrp="1"/>
          </p:cNvSpPr>
          <p:nvPr>
            <p:ph type="sldNum" idx="12"/>
          </p:nvPr>
        </p:nvSpPr>
        <p:spPr>
          <a:xfrm>
            <a:off x="8361860" y="4843130"/>
            <a:ext cx="365700" cy="274200"/>
          </a:xfrm>
          <a:prstGeom prst="ellipse">
            <a:avLst/>
          </a:prstGeom>
        </p:spPr>
        <p:txBody>
          <a:bodyPr spcFirstLastPara="1" wrap="square" lIns="18275" tIns="45700" rIns="1827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sz="1300" b="0"/>
              <a:t>14</a:t>
            </a:fld>
            <a:endParaRPr sz="13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2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12"/>
          <p:cNvSpPr txBox="1">
            <a:spLocks noGrp="1"/>
          </p:cNvSpPr>
          <p:nvPr>
            <p:ph type="title"/>
          </p:nvPr>
        </p:nvSpPr>
        <p:spPr>
          <a:xfrm>
            <a:off x="685800" y="2060973"/>
            <a:ext cx="7772400" cy="1021556"/>
          </a:xfrm>
          <a:prstGeom prst="rect">
            <a:avLst/>
          </a:prstGeom>
          <a:solidFill>
            <a:srgbClr val="FFFFFF"/>
          </a:solidFill>
          <a:ln>
            <a:noFill/>
          </a:ln>
        </p:spPr>
        <p:txBody>
          <a:bodyPr spcFirstLastPara="1" wrap="square" lIns="182875" tIns="182875" rIns="182875" bIns="182875" anchor="t" anchorCtr="0">
            <a:noAutofit/>
          </a:bodyPr>
          <a:lstStyle/>
          <a:p>
            <a:pPr marL="0" lvl="0" indent="0" algn="ctr" rtl="0">
              <a:lnSpc>
                <a:spcPct val="90000"/>
              </a:lnSpc>
              <a:spcBef>
                <a:spcPts val="0"/>
              </a:spcBef>
              <a:spcAft>
                <a:spcPts val="0"/>
              </a:spcAft>
              <a:buClr>
                <a:srgbClr val="262626"/>
              </a:buClr>
              <a:buSzPts val="3000"/>
              <a:buFont typeface="Calibri"/>
              <a:buNone/>
            </a:pPr>
            <a:r>
              <a:rPr lang="en-US" sz="5000"/>
              <a:t>Results</a:t>
            </a:r>
            <a:endParaRPr sz="5000"/>
          </a:p>
        </p:txBody>
      </p:sp>
      <p:sp>
        <p:nvSpPr>
          <p:cNvPr id="433" name="Google Shape;433;p12"/>
          <p:cNvSpPr>
            <a:spLocks noGrp="1"/>
          </p:cNvSpPr>
          <p:nvPr>
            <p:ph type="sldNum" idx="12"/>
          </p:nvPr>
        </p:nvSpPr>
        <p:spPr>
          <a:xfrm>
            <a:off x="8361860" y="4766930"/>
            <a:ext cx="365700" cy="274200"/>
          </a:xfrm>
          <a:prstGeom prst="ellipse">
            <a:avLst/>
          </a:prstGeom>
        </p:spPr>
        <p:txBody>
          <a:bodyPr spcFirstLastPara="1" wrap="square" lIns="18275" tIns="45700" rIns="1827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sz="1300" b="0"/>
              <a:t>15</a:t>
            </a:fld>
            <a:endParaRPr sz="1300" b="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13"/>
          <p:cNvSpPr txBox="1">
            <a:spLocks noGrp="1"/>
          </p:cNvSpPr>
          <p:nvPr>
            <p:ph type="title"/>
          </p:nvPr>
        </p:nvSpPr>
        <p:spPr>
          <a:xfrm>
            <a:off x="277148" y="88822"/>
            <a:ext cx="8043862" cy="478631"/>
          </a:xfrm>
          <a:prstGeom prst="rect">
            <a:avLst/>
          </a:prstGeom>
          <a:noFill/>
          <a:ln>
            <a:noFill/>
          </a:ln>
        </p:spPr>
        <p:txBody>
          <a:bodyPr spcFirstLastPara="1" wrap="square" lIns="182875" tIns="182875" rIns="182875" bIns="182875" anchor="ctr" anchorCtr="0">
            <a:noAutofit/>
          </a:bodyPr>
          <a:lstStyle/>
          <a:p>
            <a:pPr marL="0" lvl="0" indent="0" algn="l" rtl="0">
              <a:lnSpc>
                <a:spcPct val="90000"/>
              </a:lnSpc>
              <a:spcBef>
                <a:spcPts val="0"/>
              </a:spcBef>
              <a:spcAft>
                <a:spcPts val="0"/>
              </a:spcAft>
              <a:buClr>
                <a:srgbClr val="262626"/>
              </a:buClr>
              <a:buSzPts val="1900"/>
              <a:buFont typeface="Calibri"/>
              <a:buNone/>
            </a:pPr>
            <a:r>
              <a:rPr lang="en-US" sz="3000"/>
              <a:t>Decision-Making: How to select a PTM?</a:t>
            </a:r>
            <a:endParaRPr sz="3000"/>
          </a:p>
        </p:txBody>
      </p:sp>
      <p:sp>
        <p:nvSpPr>
          <p:cNvPr id="440" name="Google Shape;440;p13"/>
          <p:cNvSpPr txBox="1"/>
          <p:nvPr/>
        </p:nvSpPr>
        <p:spPr>
          <a:xfrm>
            <a:off x="1254265" y="567453"/>
            <a:ext cx="444352" cy="646331"/>
          </a:xfrm>
          <a:prstGeom prst="rect">
            <a:avLst/>
          </a:prstGeom>
          <a:noFill/>
          <a:ln>
            <a:noFill/>
          </a:ln>
        </p:spPr>
        <p:txBody>
          <a:bodyPr spcFirstLastPara="1" wrap="square" lIns="91425" tIns="45700" rIns="91425" bIns="45700" anchor="t" anchorCtr="0">
            <a:spAutoFit/>
          </a:bodyPr>
          <a:lstStyle/>
          <a:p>
            <a:pPr marL="257175" marR="0" lvl="0" indent="-142875"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57175" marR="0" lvl="0" indent="-142875"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1" name="Google Shape;441;p13"/>
          <p:cNvSpPr/>
          <p:nvPr/>
        </p:nvSpPr>
        <p:spPr>
          <a:xfrm>
            <a:off x="7303532" y="4780324"/>
            <a:ext cx="571353" cy="352322"/>
          </a:xfrm>
          <a:prstGeom prst="ellipse">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pic>
        <p:nvPicPr>
          <p:cNvPr id="442" name="Google Shape;442;p13"/>
          <p:cNvPicPr preferRelativeResize="0"/>
          <p:nvPr/>
        </p:nvPicPr>
        <p:blipFill rotWithShape="1">
          <a:blip r:embed="rId3">
            <a:alphaModFix/>
          </a:blip>
          <a:srcRect/>
          <a:stretch/>
        </p:blipFill>
        <p:spPr>
          <a:xfrm>
            <a:off x="28055" y="678067"/>
            <a:ext cx="9105059" cy="1926497"/>
          </a:xfrm>
          <a:prstGeom prst="rect">
            <a:avLst/>
          </a:prstGeom>
          <a:noFill/>
          <a:ln>
            <a:noFill/>
          </a:ln>
        </p:spPr>
      </p:pic>
      <p:sp>
        <p:nvSpPr>
          <p:cNvPr id="444" name="Google Shape;444;p13"/>
          <p:cNvSpPr>
            <a:spLocks noGrp="1"/>
          </p:cNvSpPr>
          <p:nvPr>
            <p:ph type="sldNum" idx="12"/>
          </p:nvPr>
        </p:nvSpPr>
        <p:spPr>
          <a:xfrm>
            <a:off x="8361860" y="4843130"/>
            <a:ext cx="365700" cy="274200"/>
          </a:xfrm>
          <a:prstGeom prst="ellipse">
            <a:avLst/>
          </a:prstGeom>
        </p:spPr>
        <p:txBody>
          <a:bodyPr spcFirstLastPara="1" wrap="square" lIns="18275" tIns="45700" rIns="1827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sz="1300" b="0"/>
              <a:t>16</a:t>
            </a:fld>
            <a:endParaRPr sz="1300" b="0" dirty="0"/>
          </a:p>
        </p:txBody>
      </p:sp>
      <p:cxnSp>
        <p:nvCxnSpPr>
          <p:cNvPr id="14" name="Google Shape;310;g5505122360270894_467">
            <a:extLst>
              <a:ext uri="{FF2B5EF4-FFF2-40B4-BE49-F238E27FC236}">
                <a16:creationId xmlns:a16="http://schemas.microsoft.com/office/drawing/2014/main" id="{5F34257E-2AA8-9540-9B72-9F172FD991A2}"/>
              </a:ext>
            </a:extLst>
          </p:cNvPr>
          <p:cNvCxnSpPr>
            <a:cxnSpLocks/>
          </p:cNvCxnSpPr>
          <p:nvPr/>
        </p:nvCxnSpPr>
        <p:spPr>
          <a:xfrm flipH="1" flipV="1">
            <a:off x="1122724" y="2635976"/>
            <a:ext cx="464338" cy="685293"/>
          </a:xfrm>
          <a:prstGeom prst="straightConnector1">
            <a:avLst/>
          </a:prstGeom>
          <a:noFill/>
          <a:ln w="63500" cap="flat" cmpd="sng">
            <a:solidFill>
              <a:srgbClr val="FF0000"/>
            </a:solidFill>
            <a:prstDash val="solid"/>
            <a:round/>
            <a:headEnd type="none" w="sm" len="sm"/>
            <a:tailEnd type="triangle" w="med" len="med"/>
          </a:ln>
        </p:spPr>
      </p:cxnSp>
      <p:sp>
        <p:nvSpPr>
          <p:cNvPr id="17" name="TextBox 16">
            <a:extLst>
              <a:ext uri="{FF2B5EF4-FFF2-40B4-BE49-F238E27FC236}">
                <a16:creationId xmlns:a16="http://schemas.microsoft.com/office/drawing/2014/main" id="{7E39BA53-0264-D64F-8B98-3EB41785B8FF}"/>
              </a:ext>
            </a:extLst>
          </p:cNvPr>
          <p:cNvSpPr txBox="1"/>
          <p:nvPr/>
        </p:nvSpPr>
        <p:spPr>
          <a:xfrm>
            <a:off x="1122724" y="3162492"/>
            <a:ext cx="4903076" cy="813236"/>
          </a:xfrm>
          <a:prstGeom prst="rect">
            <a:avLst/>
          </a:prstGeom>
          <a:noFill/>
        </p:spPr>
        <p:txBody>
          <a:bodyPr wrap="square">
            <a:spAutoFit/>
          </a:bodyPr>
          <a:lstStyle/>
          <a:p>
            <a:pPr marR="0" lvl="0" algn="l" rtl="0">
              <a:lnSpc>
                <a:spcPct val="150000"/>
              </a:lnSpc>
              <a:spcBef>
                <a:spcPts val="0"/>
              </a:spcBef>
              <a:spcAft>
                <a:spcPts val="0"/>
              </a:spcAft>
              <a:buClr>
                <a:schemeClr val="dk1"/>
              </a:buClr>
              <a:buSzPts val="2100"/>
            </a:pPr>
            <a:r>
              <a:rPr lang="en-US" sz="3500" dirty="0">
                <a:solidFill>
                  <a:schemeClr val="dk1"/>
                </a:solidFill>
                <a:latin typeface="Calibri"/>
                <a:ea typeface="Calibri"/>
                <a:cs typeface="Calibri"/>
                <a:sym typeface="Calibri"/>
              </a:rPr>
              <a:t>Reusability Assessment</a:t>
            </a:r>
            <a:endParaRPr lang="en-US" sz="3500" dirty="0"/>
          </a:p>
        </p:txBody>
      </p:sp>
      <p:sp>
        <p:nvSpPr>
          <p:cNvPr id="18" name="TextBox 17">
            <a:extLst>
              <a:ext uri="{FF2B5EF4-FFF2-40B4-BE49-F238E27FC236}">
                <a16:creationId xmlns:a16="http://schemas.microsoft.com/office/drawing/2014/main" id="{453D76F4-EAEE-5640-A826-7D7C087129E5}"/>
              </a:ext>
            </a:extLst>
          </p:cNvPr>
          <p:cNvSpPr txBox="1"/>
          <p:nvPr/>
        </p:nvSpPr>
        <p:spPr>
          <a:xfrm>
            <a:off x="2578407" y="3239654"/>
            <a:ext cx="4903076" cy="813236"/>
          </a:xfrm>
          <a:prstGeom prst="rect">
            <a:avLst/>
          </a:prstGeom>
          <a:noFill/>
        </p:spPr>
        <p:txBody>
          <a:bodyPr wrap="square">
            <a:spAutoFit/>
          </a:bodyPr>
          <a:lstStyle/>
          <a:p>
            <a:pPr marR="0" lvl="0" algn="l" rtl="0">
              <a:lnSpc>
                <a:spcPct val="150000"/>
              </a:lnSpc>
              <a:spcBef>
                <a:spcPts val="0"/>
              </a:spcBef>
              <a:spcAft>
                <a:spcPts val="0"/>
              </a:spcAft>
              <a:buClr>
                <a:schemeClr val="dk1"/>
              </a:buClr>
              <a:buSzPts val="2100"/>
            </a:pPr>
            <a:r>
              <a:rPr lang="en-US" sz="3500" dirty="0">
                <a:solidFill>
                  <a:schemeClr val="dk1"/>
                </a:solidFill>
                <a:latin typeface="Calibri"/>
                <a:ea typeface="Calibri"/>
                <a:cs typeface="Calibri"/>
                <a:sym typeface="Calibri"/>
              </a:rPr>
              <a:t>Model Selection</a:t>
            </a:r>
            <a:endParaRPr lang="en-US" sz="3500" dirty="0"/>
          </a:p>
        </p:txBody>
      </p:sp>
      <p:cxnSp>
        <p:nvCxnSpPr>
          <p:cNvPr id="21" name="Google Shape;310;g5505122360270894_467">
            <a:extLst>
              <a:ext uri="{FF2B5EF4-FFF2-40B4-BE49-F238E27FC236}">
                <a16:creationId xmlns:a16="http://schemas.microsoft.com/office/drawing/2014/main" id="{F804FAD6-2F26-8542-8339-03F37C276273}"/>
              </a:ext>
            </a:extLst>
          </p:cNvPr>
          <p:cNvCxnSpPr>
            <a:cxnSpLocks/>
          </p:cNvCxnSpPr>
          <p:nvPr/>
        </p:nvCxnSpPr>
        <p:spPr>
          <a:xfrm flipV="1">
            <a:off x="4245586" y="2604564"/>
            <a:ext cx="0" cy="861994"/>
          </a:xfrm>
          <a:prstGeom prst="straightConnector1">
            <a:avLst/>
          </a:prstGeom>
          <a:noFill/>
          <a:ln w="63500" cap="flat" cmpd="sng">
            <a:solidFill>
              <a:srgbClr val="FF0000"/>
            </a:solidFill>
            <a:prstDash val="solid"/>
            <a:round/>
            <a:headEnd type="none" w="sm" len="sm"/>
            <a:tailEnd type="triangle" w="med" len="med"/>
          </a:ln>
        </p:spPr>
      </p:cxnSp>
      <p:sp>
        <p:nvSpPr>
          <p:cNvPr id="23" name="TextBox 22">
            <a:extLst>
              <a:ext uri="{FF2B5EF4-FFF2-40B4-BE49-F238E27FC236}">
                <a16:creationId xmlns:a16="http://schemas.microsoft.com/office/drawing/2014/main" id="{A81DFA23-CC07-7B44-87A5-1B0319756396}"/>
              </a:ext>
            </a:extLst>
          </p:cNvPr>
          <p:cNvSpPr txBox="1"/>
          <p:nvPr/>
        </p:nvSpPr>
        <p:spPr>
          <a:xfrm>
            <a:off x="4591010" y="3183799"/>
            <a:ext cx="4903076" cy="813236"/>
          </a:xfrm>
          <a:prstGeom prst="rect">
            <a:avLst/>
          </a:prstGeom>
          <a:noFill/>
        </p:spPr>
        <p:txBody>
          <a:bodyPr wrap="square">
            <a:spAutoFit/>
          </a:bodyPr>
          <a:lstStyle/>
          <a:p>
            <a:pPr marR="0" lvl="0" algn="l" rtl="0">
              <a:lnSpc>
                <a:spcPct val="150000"/>
              </a:lnSpc>
              <a:spcBef>
                <a:spcPts val="0"/>
              </a:spcBef>
              <a:spcAft>
                <a:spcPts val="0"/>
              </a:spcAft>
              <a:buClr>
                <a:schemeClr val="dk1"/>
              </a:buClr>
              <a:buSzPts val="2100"/>
            </a:pPr>
            <a:r>
              <a:rPr lang="en-US" sz="3500" dirty="0">
                <a:solidFill>
                  <a:schemeClr val="dk1"/>
                </a:solidFill>
                <a:latin typeface="Calibri"/>
                <a:ea typeface="Calibri"/>
                <a:cs typeface="Calibri"/>
                <a:sym typeface="Calibri"/>
              </a:rPr>
              <a:t>Downstream Evaluation</a:t>
            </a:r>
            <a:endParaRPr lang="en-US" sz="3500" dirty="0"/>
          </a:p>
        </p:txBody>
      </p:sp>
      <p:cxnSp>
        <p:nvCxnSpPr>
          <p:cNvPr id="24" name="Google Shape;310;g5505122360270894_467">
            <a:extLst>
              <a:ext uri="{FF2B5EF4-FFF2-40B4-BE49-F238E27FC236}">
                <a16:creationId xmlns:a16="http://schemas.microsoft.com/office/drawing/2014/main" id="{2BFC7D7D-F208-DC41-BA4A-796B064E5E5E}"/>
              </a:ext>
            </a:extLst>
          </p:cNvPr>
          <p:cNvCxnSpPr>
            <a:cxnSpLocks/>
          </p:cNvCxnSpPr>
          <p:nvPr/>
        </p:nvCxnSpPr>
        <p:spPr>
          <a:xfrm flipV="1">
            <a:off x="6743861" y="2567707"/>
            <a:ext cx="0" cy="861994"/>
          </a:xfrm>
          <a:prstGeom prst="straightConnector1">
            <a:avLst/>
          </a:prstGeom>
          <a:noFill/>
          <a:ln w="63500" cap="flat" cmpd="sng">
            <a:solidFill>
              <a:srgbClr val="FF0000"/>
            </a:solidFill>
            <a:prstDash val="solid"/>
            <a:round/>
            <a:headEnd type="none" w="sm" len="sm"/>
            <a:tailEnd type="triangle" w="med" len="med"/>
          </a:ln>
        </p:spPr>
      </p:cxnSp>
      <p:sp>
        <p:nvSpPr>
          <p:cNvPr id="25" name="TextBox 24">
            <a:extLst>
              <a:ext uri="{FF2B5EF4-FFF2-40B4-BE49-F238E27FC236}">
                <a16:creationId xmlns:a16="http://schemas.microsoft.com/office/drawing/2014/main" id="{F4BE3BEF-42A3-0840-A70D-DDC6BBE26E21}"/>
              </a:ext>
            </a:extLst>
          </p:cNvPr>
          <p:cNvSpPr txBox="1"/>
          <p:nvPr/>
        </p:nvSpPr>
        <p:spPr>
          <a:xfrm>
            <a:off x="4611903" y="3392688"/>
            <a:ext cx="4903076" cy="813236"/>
          </a:xfrm>
          <a:prstGeom prst="rect">
            <a:avLst/>
          </a:prstGeom>
          <a:noFill/>
        </p:spPr>
        <p:txBody>
          <a:bodyPr wrap="square">
            <a:spAutoFit/>
          </a:bodyPr>
          <a:lstStyle/>
          <a:p>
            <a:pPr marR="0" lvl="0" algn="l" rtl="0">
              <a:lnSpc>
                <a:spcPct val="150000"/>
              </a:lnSpc>
              <a:spcBef>
                <a:spcPts val="0"/>
              </a:spcBef>
              <a:spcAft>
                <a:spcPts val="0"/>
              </a:spcAft>
              <a:buClr>
                <a:schemeClr val="dk1"/>
              </a:buClr>
              <a:buSzPts val="2100"/>
            </a:pPr>
            <a:r>
              <a:rPr lang="en-US" sz="3500" dirty="0">
                <a:solidFill>
                  <a:schemeClr val="dk1"/>
                </a:solidFill>
                <a:latin typeface="Calibri"/>
                <a:ea typeface="Calibri"/>
                <a:cs typeface="Calibri"/>
                <a:sym typeface="Calibri"/>
              </a:rPr>
              <a:t>Model Deployment</a:t>
            </a:r>
            <a:endParaRPr lang="en-US" sz="3500" dirty="0"/>
          </a:p>
        </p:txBody>
      </p:sp>
      <p:cxnSp>
        <p:nvCxnSpPr>
          <p:cNvPr id="26" name="Google Shape;310;g5505122360270894_467">
            <a:extLst>
              <a:ext uri="{FF2B5EF4-FFF2-40B4-BE49-F238E27FC236}">
                <a16:creationId xmlns:a16="http://schemas.microsoft.com/office/drawing/2014/main" id="{445178DE-C9A3-954B-AFDB-E4AC7F517AA9}"/>
              </a:ext>
            </a:extLst>
          </p:cNvPr>
          <p:cNvCxnSpPr>
            <a:cxnSpLocks/>
          </p:cNvCxnSpPr>
          <p:nvPr/>
        </p:nvCxnSpPr>
        <p:spPr>
          <a:xfrm flipV="1">
            <a:off x="8097371" y="2070538"/>
            <a:ext cx="394988" cy="1522951"/>
          </a:xfrm>
          <a:prstGeom prst="straightConnector1">
            <a:avLst/>
          </a:prstGeom>
          <a:noFill/>
          <a:ln w="63500" cap="flat" cmpd="sng">
            <a:solidFill>
              <a:srgbClr val="FF0000"/>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ntr" presetSubtype="0" fill="hold" grpId="1"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2"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3"/>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1"/>
      <p:bldP spid="18" grpId="2"/>
      <p:bldP spid="23" grpId="0"/>
      <p:bldP spid="23" grpId="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19"/>
          <p:cNvSpPr txBox="1">
            <a:spLocks noGrp="1"/>
          </p:cNvSpPr>
          <p:nvPr>
            <p:ph type="title"/>
          </p:nvPr>
        </p:nvSpPr>
        <p:spPr>
          <a:xfrm>
            <a:off x="277148" y="88822"/>
            <a:ext cx="8043862" cy="478631"/>
          </a:xfrm>
          <a:prstGeom prst="rect">
            <a:avLst/>
          </a:prstGeom>
          <a:noFill/>
          <a:ln>
            <a:noFill/>
          </a:ln>
        </p:spPr>
        <p:txBody>
          <a:bodyPr spcFirstLastPara="1" wrap="square" lIns="182875" tIns="182875" rIns="182875" bIns="182875" anchor="ctr" anchorCtr="0">
            <a:noAutofit/>
          </a:bodyPr>
          <a:lstStyle/>
          <a:p>
            <a:pPr marL="0" lvl="0" indent="0" algn="l" rtl="0">
              <a:lnSpc>
                <a:spcPct val="90000"/>
              </a:lnSpc>
              <a:spcBef>
                <a:spcPts val="0"/>
              </a:spcBef>
              <a:spcAft>
                <a:spcPts val="0"/>
              </a:spcAft>
              <a:buClr>
                <a:srgbClr val="262626"/>
              </a:buClr>
              <a:buSzPts val="1900"/>
              <a:buFont typeface="Calibri"/>
              <a:buNone/>
            </a:pPr>
            <a:r>
              <a:rPr lang="en-US" sz="3000"/>
              <a:t>Reuse Challenges: Why PTM reuse is hard?</a:t>
            </a:r>
            <a:endParaRPr sz="3000"/>
          </a:p>
        </p:txBody>
      </p:sp>
      <p:sp>
        <p:nvSpPr>
          <p:cNvPr id="451" name="Google Shape;451;p19"/>
          <p:cNvSpPr/>
          <p:nvPr/>
        </p:nvSpPr>
        <p:spPr>
          <a:xfrm>
            <a:off x="7303532" y="4780324"/>
            <a:ext cx="571353" cy="352322"/>
          </a:xfrm>
          <a:prstGeom prst="ellipse">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452" name="Google Shape;452;p19"/>
          <p:cNvSpPr txBox="1"/>
          <p:nvPr/>
        </p:nvSpPr>
        <p:spPr>
          <a:xfrm>
            <a:off x="128700" y="687225"/>
            <a:ext cx="9015300" cy="428190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650" b="1" dirty="0">
                <a:solidFill>
                  <a:schemeClr val="dk1"/>
                </a:solidFill>
                <a:latin typeface="Calibri"/>
                <a:ea typeface="Calibri"/>
                <a:cs typeface="Calibri"/>
                <a:sym typeface="Calibri"/>
              </a:rPr>
              <a:t>Missing attributes</a:t>
            </a:r>
            <a:r>
              <a:rPr lang="en-US" sz="1650" dirty="0">
                <a:solidFill>
                  <a:schemeClr val="dk1"/>
                </a:solidFill>
                <a:latin typeface="Calibri"/>
                <a:ea typeface="Calibri"/>
                <a:cs typeface="Calibri"/>
                <a:sym typeface="Calibri"/>
              </a:rPr>
              <a:t>: </a:t>
            </a:r>
            <a:r>
              <a:rPr lang="en-US" sz="1650" i="1" dirty="0">
                <a:solidFill>
                  <a:srgbClr val="0070C0"/>
                </a:solidFill>
                <a:latin typeface="Calibri"/>
                <a:ea typeface="Calibri"/>
                <a:cs typeface="Calibri"/>
                <a:sym typeface="Calibri"/>
              </a:rPr>
              <a:t>10/12, 83%</a:t>
            </a:r>
            <a:endParaRPr sz="1650" i="1" dirty="0">
              <a:solidFill>
                <a:srgbClr val="0070C0"/>
              </a:solidFill>
              <a:latin typeface="Calibri"/>
              <a:ea typeface="Calibri"/>
              <a:cs typeface="Calibri"/>
            </a:endParaRPr>
          </a:p>
          <a:p>
            <a:pPr marL="214312" marR="0" lvl="0" indent="-233362" algn="l" rtl="0">
              <a:lnSpc>
                <a:spcPct val="150000"/>
              </a:lnSpc>
              <a:spcBef>
                <a:spcPts val="0"/>
              </a:spcBef>
              <a:spcAft>
                <a:spcPts val="0"/>
              </a:spcAft>
              <a:buClr>
                <a:schemeClr val="dk1"/>
              </a:buClr>
              <a:buSzPts val="1650"/>
              <a:buFont typeface="Arial"/>
              <a:buChar char="•"/>
            </a:pPr>
            <a:r>
              <a:rPr lang="en-US" sz="1650" i="1" dirty="0">
                <a:solidFill>
                  <a:schemeClr val="dk1"/>
                </a:solidFill>
                <a:latin typeface="Calibri"/>
                <a:ea typeface="Calibri"/>
                <a:cs typeface="Calibri"/>
                <a:sym typeface="Calibri"/>
              </a:rPr>
              <a:t>“Missing details of models”</a:t>
            </a:r>
            <a:endParaRPr sz="1700" dirty="0"/>
          </a:p>
          <a:p>
            <a:pPr marL="214312" marR="0" lvl="0" indent="-233362" algn="l" rtl="0">
              <a:lnSpc>
                <a:spcPct val="150000"/>
              </a:lnSpc>
              <a:spcBef>
                <a:spcPts val="0"/>
              </a:spcBef>
              <a:spcAft>
                <a:spcPts val="0"/>
              </a:spcAft>
              <a:buClr>
                <a:schemeClr val="dk1"/>
              </a:buClr>
              <a:buSzPts val="1650"/>
              <a:buFont typeface="Arial"/>
              <a:buChar char="•"/>
            </a:pPr>
            <a:r>
              <a:rPr lang="en-US" sz="1650" i="1" dirty="0">
                <a:solidFill>
                  <a:schemeClr val="dk1"/>
                </a:solidFill>
                <a:latin typeface="Calibri"/>
                <a:ea typeface="Calibri"/>
                <a:cs typeface="Calibri"/>
                <a:sym typeface="Calibri"/>
              </a:rPr>
              <a:t>“Performances of the published models are unclear”</a:t>
            </a:r>
            <a:endParaRPr sz="1700" dirty="0"/>
          </a:p>
          <a:p>
            <a:pPr marL="214312" marR="0" lvl="0" indent="-233362" algn="l" rtl="0">
              <a:lnSpc>
                <a:spcPct val="150000"/>
              </a:lnSpc>
              <a:spcBef>
                <a:spcPts val="0"/>
              </a:spcBef>
              <a:spcAft>
                <a:spcPts val="0"/>
              </a:spcAft>
              <a:buClr>
                <a:schemeClr val="dk1"/>
              </a:buClr>
              <a:buSzPts val="1650"/>
              <a:buFont typeface="Arial"/>
              <a:buChar char="•"/>
            </a:pPr>
            <a:r>
              <a:rPr lang="en-US" sz="1650" i="1" dirty="0">
                <a:solidFill>
                  <a:schemeClr val="dk1"/>
                </a:solidFill>
                <a:latin typeface="Calibri"/>
                <a:ea typeface="Calibri"/>
                <a:cs typeface="Calibri"/>
                <a:sym typeface="Calibri"/>
              </a:rPr>
              <a:t>“Different authors process data differently, so it cannot be easily compared”</a:t>
            </a:r>
            <a:endParaRPr sz="1700" dirty="0"/>
          </a:p>
          <a:p>
            <a:pPr marL="0" marR="0" lvl="0" indent="0" algn="l" rtl="0">
              <a:lnSpc>
                <a:spcPct val="150000"/>
              </a:lnSpc>
              <a:spcBef>
                <a:spcPts val="0"/>
              </a:spcBef>
              <a:spcAft>
                <a:spcPts val="0"/>
              </a:spcAft>
              <a:buNone/>
            </a:pPr>
            <a:r>
              <a:rPr lang="en-US" sz="1650" b="1" dirty="0">
                <a:solidFill>
                  <a:schemeClr val="dk1"/>
                </a:solidFill>
                <a:latin typeface="Calibri"/>
                <a:ea typeface="Calibri"/>
                <a:cs typeface="Calibri"/>
                <a:sym typeface="Calibri"/>
              </a:rPr>
              <a:t>Discrepancies:  </a:t>
            </a:r>
            <a:r>
              <a:rPr lang="en-US" sz="1650" i="1" dirty="0">
                <a:solidFill>
                  <a:srgbClr val="0070C0"/>
                </a:solidFill>
                <a:latin typeface="Calibri"/>
                <a:ea typeface="Calibri"/>
                <a:cs typeface="Calibri"/>
                <a:sym typeface="Calibri"/>
              </a:rPr>
              <a:t>9/12, 75%</a:t>
            </a:r>
            <a:endParaRPr sz="1650" i="1" dirty="0">
              <a:solidFill>
                <a:srgbClr val="0070C0"/>
              </a:solidFill>
              <a:latin typeface="Calibri"/>
              <a:ea typeface="Calibri"/>
              <a:cs typeface="Calibri"/>
            </a:endParaRPr>
          </a:p>
          <a:p>
            <a:pPr marL="214312" marR="0" lvl="0" indent="-233362" algn="l" rtl="0">
              <a:lnSpc>
                <a:spcPct val="150000"/>
              </a:lnSpc>
              <a:spcBef>
                <a:spcPts val="0"/>
              </a:spcBef>
              <a:spcAft>
                <a:spcPts val="0"/>
              </a:spcAft>
              <a:buClr>
                <a:schemeClr val="dk1"/>
              </a:buClr>
              <a:buSzPts val="1650"/>
              <a:buFont typeface="Arial"/>
              <a:buChar char="•"/>
            </a:pPr>
            <a:r>
              <a:rPr lang="en-US" sz="1650" dirty="0">
                <a:solidFill>
                  <a:schemeClr val="dk1"/>
                </a:solidFill>
                <a:latin typeface="Calibri"/>
                <a:ea typeface="Calibri"/>
                <a:cs typeface="Calibri"/>
                <a:sym typeface="Calibri"/>
              </a:rPr>
              <a:t>“</a:t>
            </a:r>
            <a:r>
              <a:rPr lang="en-US" sz="1650" i="1" dirty="0">
                <a:solidFill>
                  <a:schemeClr val="dk1"/>
                </a:solidFill>
                <a:latin typeface="Calibri"/>
                <a:ea typeface="Calibri"/>
                <a:cs typeface="Calibri"/>
                <a:sym typeface="Calibri"/>
              </a:rPr>
              <a:t>Some of the models are over-promising</a:t>
            </a:r>
            <a:r>
              <a:rPr lang="en-US" sz="1650" dirty="0">
                <a:solidFill>
                  <a:schemeClr val="dk1"/>
                </a:solidFill>
                <a:latin typeface="Calibri"/>
                <a:ea typeface="Calibri"/>
                <a:cs typeface="Calibri"/>
                <a:sym typeface="Calibri"/>
              </a:rPr>
              <a:t>”</a:t>
            </a:r>
            <a:endParaRPr sz="1700" dirty="0"/>
          </a:p>
          <a:p>
            <a:pPr marL="214312" marR="0" lvl="0" indent="-233362" algn="l" rtl="0">
              <a:lnSpc>
                <a:spcPct val="150000"/>
              </a:lnSpc>
              <a:spcBef>
                <a:spcPts val="0"/>
              </a:spcBef>
              <a:spcAft>
                <a:spcPts val="0"/>
              </a:spcAft>
              <a:buClr>
                <a:schemeClr val="dk1"/>
              </a:buClr>
              <a:buSzPts val="1650"/>
              <a:buFont typeface="Arial"/>
              <a:buChar char="•"/>
            </a:pPr>
            <a:r>
              <a:rPr lang="en-US" sz="1650" dirty="0">
                <a:solidFill>
                  <a:schemeClr val="dk1"/>
                </a:solidFill>
                <a:latin typeface="Calibri"/>
                <a:ea typeface="Calibri"/>
                <a:cs typeface="Calibri"/>
                <a:sym typeface="Calibri"/>
              </a:rPr>
              <a:t>“</a:t>
            </a:r>
            <a:r>
              <a:rPr lang="en-US" sz="1650" i="1" dirty="0">
                <a:solidFill>
                  <a:schemeClr val="dk1"/>
                </a:solidFill>
                <a:latin typeface="Calibri"/>
                <a:ea typeface="Calibri"/>
                <a:cs typeface="Calibri"/>
                <a:sym typeface="Calibri"/>
              </a:rPr>
              <a:t>Model names are not named correctly and sometimes the provided scripts are broken</a:t>
            </a:r>
            <a:r>
              <a:rPr lang="en-US" sz="1650" dirty="0">
                <a:solidFill>
                  <a:schemeClr val="dk1"/>
                </a:solidFill>
                <a:latin typeface="Calibri"/>
                <a:ea typeface="Calibri"/>
                <a:cs typeface="Calibri"/>
                <a:sym typeface="Calibri"/>
              </a:rPr>
              <a:t>”</a:t>
            </a:r>
            <a:endParaRPr sz="1700" dirty="0"/>
          </a:p>
          <a:p>
            <a:pPr marL="0" marR="0" lvl="0" indent="0" algn="l" rtl="0">
              <a:lnSpc>
                <a:spcPct val="150000"/>
              </a:lnSpc>
              <a:spcBef>
                <a:spcPts val="0"/>
              </a:spcBef>
              <a:spcAft>
                <a:spcPts val="0"/>
              </a:spcAft>
              <a:buNone/>
            </a:pPr>
            <a:r>
              <a:rPr lang="en-US" sz="1650" b="1" dirty="0">
                <a:solidFill>
                  <a:schemeClr val="dk1"/>
                </a:solidFill>
                <a:latin typeface="Calibri"/>
                <a:ea typeface="Calibri"/>
                <a:cs typeface="Calibri"/>
                <a:sym typeface="Calibri"/>
              </a:rPr>
              <a:t>Security and Privacy Risks: </a:t>
            </a:r>
            <a:r>
              <a:rPr lang="en-US" sz="1650" i="1" dirty="0">
                <a:solidFill>
                  <a:srgbClr val="0070C0"/>
                </a:solidFill>
                <a:latin typeface="Calibri"/>
                <a:ea typeface="Calibri"/>
                <a:cs typeface="Calibri"/>
                <a:sym typeface="Calibri"/>
              </a:rPr>
              <a:t>3/12, 25%</a:t>
            </a:r>
            <a:endParaRPr sz="1700" i="1" dirty="0">
              <a:solidFill>
                <a:srgbClr val="0070C0"/>
              </a:solidFill>
            </a:endParaRPr>
          </a:p>
          <a:p>
            <a:pPr marL="214312" marR="0" lvl="0" indent="-233362" algn="l" rtl="0">
              <a:lnSpc>
                <a:spcPct val="150000"/>
              </a:lnSpc>
              <a:spcBef>
                <a:spcPts val="0"/>
              </a:spcBef>
              <a:spcAft>
                <a:spcPts val="0"/>
              </a:spcAft>
              <a:buClr>
                <a:schemeClr val="dk1"/>
              </a:buClr>
              <a:buSzPts val="1650"/>
              <a:buFont typeface="Arial"/>
              <a:buChar char="•"/>
            </a:pPr>
            <a:r>
              <a:rPr lang="en-US" sz="1650" i="1" dirty="0">
                <a:solidFill>
                  <a:schemeClr val="dk1"/>
                </a:solidFill>
                <a:latin typeface="Calibri"/>
                <a:ea typeface="Calibri"/>
                <a:cs typeface="Calibri"/>
                <a:sym typeface="Calibri"/>
              </a:rPr>
              <a:t>“The model deployment and data transmission are not in their control</a:t>
            </a:r>
            <a:r>
              <a:rPr lang="en-US" sz="1650" dirty="0">
                <a:solidFill>
                  <a:schemeClr val="dk1"/>
                </a:solidFill>
                <a:latin typeface="Calibri"/>
                <a:ea typeface="Calibri"/>
                <a:cs typeface="Calibri"/>
                <a:sym typeface="Calibri"/>
              </a:rPr>
              <a:t>”</a:t>
            </a:r>
            <a:endParaRPr sz="1700" dirty="0"/>
          </a:p>
          <a:p>
            <a:pPr marL="214312" marR="0" lvl="0" indent="-233362" algn="l" rtl="0">
              <a:lnSpc>
                <a:spcPct val="150000"/>
              </a:lnSpc>
              <a:spcBef>
                <a:spcPts val="0"/>
              </a:spcBef>
              <a:spcAft>
                <a:spcPts val="0"/>
              </a:spcAft>
              <a:buClr>
                <a:schemeClr val="dk1"/>
              </a:buClr>
              <a:buSzPts val="1650"/>
              <a:buFont typeface="Arial"/>
              <a:buChar char="•"/>
            </a:pPr>
            <a:r>
              <a:rPr lang="en-US" sz="1650" dirty="0">
                <a:solidFill>
                  <a:schemeClr val="dk1"/>
                </a:solidFill>
                <a:latin typeface="Calibri"/>
                <a:ea typeface="Calibri"/>
                <a:cs typeface="Calibri"/>
                <a:sym typeface="Calibri"/>
              </a:rPr>
              <a:t>“</a:t>
            </a:r>
            <a:r>
              <a:rPr lang="en-US" sz="1650" i="1" dirty="0">
                <a:solidFill>
                  <a:schemeClr val="dk1"/>
                </a:solidFill>
                <a:latin typeface="Calibri"/>
                <a:ea typeface="Calibri"/>
                <a:cs typeface="Calibri"/>
                <a:sym typeface="Calibri"/>
              </a:rPr>
              <a:t>It is hard to know what exactly generated the model because most training logs are missing</a:t>
            </a:r>
            <a:r>
              <a:rPr lang="en-US" sz="1650" dirty="0">
                <a:solidFill>
                  <a:schemeClr val="dk1"/>
                </a:solidFill>
                <a:latin typeface="Calibri"/>
                <a:ea typeface="Calibri"/>
                <a:cs typeface="Calibri"/>
                <a:sym typeface="Calibri"/>
              </a:rPr>
              <a:t>”</a:t>
            </a:r>
            <a:endParaRPr sz="1700" dirty="0"/>
          </a:p>
          <a:p>
            <a:pPr marL="214312" marR="0" lvl="0" indent="-233362" algn="l" rtl="0">
              <a:lnSpc>
                <a:spcPct val="150000"/>
              </a:lnSpc>
              <a:spcBef>
                <a:spcPts val="0"/>
              </a:spcBef>
              <a:spcAft>
                <a:spcPts val="0"/>
              </a:spcAft>
              <a:buClr>
                <a:schemeClr val="dk1"/>
              </a:buClr>
              <a:buSzPts val="1650"/>
              <a:buFont typeface="Arial"/>
              <a:buChar char="•"/>
            </a:pPr>
            <a:r>
              <a:rPr lang="en-US" sz="1650" i="1" dirty="0">
                <a:solidFill>
                  <a:schemeClr val="dk1"/>
                </a:solidFill>
                <a:latin typeface="Calibri"/>
                <a:ea typeface="Calibri"/>
                <a:cs typeface="Calibri"/>
                <a:sym typeface="Calibri"/>
              </a:rPr>
              <a:t>“If the model is trained with malicious intents. It could have a lot of consequences in the real world”</a:t>
            </a:r>
            <a:endParaRPr sz="1700" dirty="0"/>
          </a:p>
        </p:txBody>
      </p:sp>
      <p:sp>
        <p:nvSpPr>
          <p:cNvPr id="453" name="Google Shape;453;p19"/>
          <p:cNvSpPr>
            <a:spLocks noGrp="1"/>
          </p:cNvSpPr>
          <p:nvPr>
            <p:ph type="sldNum" idx="12"/>
          </p:nvPr>
        </p:nvSpPr>
        <p:spPr>
          <a:xfrm>
            <a:off x="8361860" y="4843130"/>
            <a:ext cx="365700" cy="274200"/>
          </a:xfrm>
          <a:prstGeom prst="ellipse">
            <a:avLst/>
          </a:prstGeom>
        </p:spPr>
        <p:txBody>
          <a:bodyPr spcFirstLastPara="1" wrap="square" lIns="18275" tIns="45700" rIns="1827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sz="1300" b="0"/>
              <a:t>17</a:t>
            </a:fld>
            <a:endParaRPr sz="13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5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g2462232c955_0_5"/>
          <p:cNvSpPr txBox="1">
            <a:spLocks noGrp="1"/>
          </p:cNvSpPr>
          <p:nvPr>
            <p:ph type="title"/>
          </p:nvPr>
        </p:nvSpPr>
        <p:spPr>
          <a:xfrm>
            <a:off x="277148" y="88822"/>
            <a:ext cx="8043900" cy="478500"/>
          </a:xfrm>
          <a:prstGeom prst="rect">
            <a:avLst/>
          </a:prstGeom>
          <a:noFill/>
          <a:ln>
            <a:noFill/>
          </a:ln>
        </p:spPr>
        <p:txBody>
          <a:bodyPr spcFirstLastPara="1" wrap="square" lIns="182875" tIns="182875" rIns="182875" bIns="182875" anchor="ctr" anchorCtr="0">
            <a:noAutofit/>
          </a:bodyPr>
          <a:lstStyle/>
          <a:p>
            <a:pPr marL="0" lvl="0" indent="0" algn="l" rtl="0">
              <a:lnSpc>
                <a:spcPct val="90000"/>
              </a:lnSpc>
              <a:spcBef>
                <a:spcPts val="0"/>
              </a:spcBef>
              <a:spcAft>
                <a:spcPts val="0"/>
              </a:spcAft>
              <a:buClr>
                <a:srgbClr val="262626"/>
              </a:buClr>
              <a:buSzPct val="97435"/>
              <a:buFont typeface="Calibri"/>
              <a:buNone/>
            </a:pPr>
            <a:r>
              <a:rPr lang="en-US" sz="3000" dirty="0"/>
              <a:t>What Risks Exist in Model Registries?</a:t>
            </a:r>
            <a:endParaRPr sz="3000" dirty="0"/>
          </a:p>
        </p:txBody>
      </p:sp>
      <p:pic>
        <p:nvPicPr>
          <p:cNvPr id="599" name="Google Shape;599;g2462232c955_0_5"/>
          <p:cNvPicPr preferRelativeResize="0"/>
          <p:nvPr/>
        </p:nvPicPr>
        <p:blipFill rotWithShape="1">
          <a:blip r:embed="rId3">
            <a:alphaModFix/>
          </a:blip>
          <a:srcRect l="1328" t="1907" r="1328" b="2557"/>
          <a:stretch/>
        </p:blipFill>
        <p:spPr>
          <a:xfrm>
            <a:off x="311924" y="947699"/>
            <a:ext cx="8043899" cy="4081527"/>
          </a:xfrm>
          <a:prstGeom prst="rect">
            <a:avLst/>
          </a:prstGeom>
          <a:noFill/>
          <a:ln>
            <a:noFill/>
          </a:ln>
        </p:spPr>
      </p:pic>
      <p:sp>
        <p:nvSpPr>
          <p:cNvPr id="600" name="Google Shape;600;g2462232c955_0_5"/>
          <p:cNvSpPr txBox="1"/>
          <p:nvPr/>
        </p:nvSpPr>
        <p:spPr>
          <a:xfrm>
            <a:off x="311924" y="647699"/>
            <a:ext cx="3345300" cy="30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b="1" dirty="0">
                <a:solidFill>
                  <a:schemeClr val="dk1"/>
                </a:solidFill>
                <a:latin typeface="Calibri"/>
                <a:ea typeface="Calibri"/>
                <a:cs typeface="Calibri"/>
                <a:sym typeface="Calibri"/>
              </a:rPr>
              <a:t>Dataflow diagram for PTMs on Hugging Face</a:t>
            </a:r>
            <a:endParaRPr dirty="0"/>
          </a:p>
        </p:txBody>
      </p:sp>
      <p:cxnSp>
        <p:nvCxnSpPr>
          <p:cNvPr id="602" name="Google Shape;602;g2462232c955_0_5"/>
          <p:cNvCxnSpPr>
            <a:cxnSpLocks/>
          </p:cNvCxnSpPr>
          <p:nvPr/>
        </p:nvCxnSpPr>
        <p:spPr>
          <a:xfrm flipV="1">
            <a:off x="1625600" y="3771651"/>
            <a:ext cx="497274" cy="724150"/>
          </a:xfrm>
          <a:prstGeom prst="straightConnector1">
            <a:avLst/>
          </a:prstGeom>
          <a:noFill/>
          <a:ln w="127000" cap="flat" cmpd="sng">
            <a:solidFill>
              <a:srgbClr val="0070C0"/>
            </a:solidFill>
            <a:prstDash val="solid"/>
            <a:round/>
            <a:headEnd type="none" w="sm" len="sm"/>
            <a:tailEnd type="triangle" w="med" len="med"/>
          </a:ln>
        </p:spPr>
      </p:cxnSp>
      <p:cxnSp>
        <p:nvCxnSpPr>
          <p:cNvPr id="603" name="Google Shape;603;g2462232c955_0_5"/>
          <p:cNvCxnSpPr>
            <a:cxnSpLocks/>
          </p:cNvCxnSpPr>
          <p:nvPr/>
        </p:nvCxnSpPr>
        <p:spPr>
          <a:xfrm flipH="1">
            <a:off x="4572000" y="1739900"/>
            <a:ext cx="152400" cy="831850"/>
          </a:xfrm>
          <a:prstGeom prst="straightConnector1">
            <a:avLst/>
          </a:prstGeom>
          <a:noFill/>
          <a:ln w="127000" cap="flat" cmpd="sng">
            <a:solidFill>
              <a:srgbClr val="0070C0"/>
            </a:solidFill>
            <a:prstDash val="solid"/>
            <a:round/>
            <a:headEnd type="none" w="sm" len="sm"/>
            <a:tailEnd type="triangle" w="med" len="med"/>
          </a:ln>
        </p:spPr>
      </p:cxnSp>
      <p:cxnSp>
        <p:nvCxnSpPr>
          <p:cNvPr id="605" name="Google Shape;605;g2462232c955_0_5"/>
          <p:cNvCxnSpPr>
            <a:cxnSpLocks/>
          </p:cNvCxnSpPr>
          <p:nvPr/>
        </p:nvCxnSpPr>
        <p:spPr>
          <a:xfrm>
            <a:off x="6451600" y="1701800"/>
            <a:ext cx="1038001" cy="155584"/>
          </a:xfrm>
          <a:prstGeom prst="straightConnector1">
            <a:avLst/>
          </a:prstGeom>
          <a:noFill/>
          <a:ln w="127000" cap="flat" cmpd="sng">
            <a:solidFill>
              <a:srgbClr val="0070C0"/>
            </a:solidFill>
            <a:prstDash val="solid"/>
            <a:round/>
            <a:headEnd type="none" w="sm" len="sm"/>
            <a:tailEnd type="triangle" w="med" len="med"/>
          </a:ln>
        </p:spPr>
      </p:cxnSp>
      <p:sp>
        <p:nvSpPr>
          <p:cNvPr id="17" name="Smiley Face 16">
            <a:extLst>
              <a:ext uri="{FF2B5EF4-FFF2-40B4-BE49-F238E27FC236}">
                <a16:creationId xmlns:a16="http://schemas.microsoft.com/office/drawing/2014/main" id="{AE8AF83B-4CB4-F642-AA8F-E234138D2CC7}"/>
              </a:ext>
            </a:extLst>
          </p:cNvPr>
          <p:cNvSpPr/>
          <p:nvPr/>
        </p:nvSpPr>
        <p:spPr>
          <a:xfrm>
            <a:off x="1532960" y="2379103"/>
            <a:ext cx="451614" cy="451614"/>
          </a:xfrm>
          <a:prstGeom prst="smileyFac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453;p19">
            <a:extLst>
              <a:ext uri="{FF2B5EF4-FFF2-40B4-BE49-F238E27FC236}">
                <a16:creationId xmlns:a16="http://schemas.microsoft.com/office/drawing/2014/main" id="{C35BFA25-AD62-B449-8CA5-05898C4A8C00}"/>
              </a:ext>
            </a:extLst>
          </p:cNvPr>
          <p:cNvSpPr>
            <a:spLocks noGrp="1"/>
          </p:cNvSpPr>
          <p:nvPr>
            <p:ph type="sldNum" idx="12"/>
          </p:nvPr>
        </p:nvSpPr>
        <p:spPr>
          <a:xfrm>
            <a:off x="8361860" y="4843130"/>
            <a:ext cx="365700" cy="274200"/>
          </a:xfrm>
          <a:prstGeom prst="ellipse">
            <a:avLst/>
          </a:prstGeom>
        </p:spPr>
        <p:txBody>
          <a:bodyPr spcFirstLastPara="1" wrap="square" lIns="18275" tIns="45700" rIns="1827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sz="1300" b="0"/>
              <a:t>18</a:t>
            </a:fld>
            <a:endParaRPr sz="1300" b="0" dirty="0"/>
          </a:p>
        </p:txBody>
      </p:sp>
    </p:spTree>
    <p:extLst>
      <p:ext uri="{BB962C8B-B14F-4D97-AF65-F5344CB8AC3E}">
        <p14:creationId xmlns:p14="http://schemas.microsoft.com/office/powerpoint/2010/main" val="398173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 0 C 0.02708 0.0071 -0.00244 0 0.0618 0.00432 C 0.06545 0.00463 0.06892 0.00587 0.07256 0.00648 C 0.10277 0.01173 0.07013 0.00556 0.09635 0.0108 C 0.09791 0.01142 0.09947 0.01235 0.10104 0.01296 C 0.10312 0.01358 0.1052 0.01358 0.10711 0.01482 C 0.10937 0.01667 0.11128 0.02037 0.11302 0.02346 C 0.1177 0.04815 0.11371 0.02469 0.11545 0.08704 C 0.11579 0.09907 0.11718 0.125 0.1177 0.13766 C 0.11822 0.15401 0.1177 0.17037 0.11892 0.18642 C 0.11909 0.18827 0.12031 0.18333 0.12135 0.1821 C 0.12326 0.18025 0.12517 0.17901 0.12725 0.17809 C 0.13125 0.17624 0.13524 0.175 0.13923 0.17377 C 0.14149 0.17315 0.14392 0.17191 0.14635 0.17161 C 0.16475 0.16821 0.1743 0.16728 0.19149 0.16512 L 0.24513 0.16728 C 0.24756 0.16759 0.24982 0.16945 0.25225 0.16945 C 0.26614 0.16945 0.28003 0.16821 0.29392 0.16728 C 0.29357 0.16451 0.29322 0.16173 0.2927 0.15895 C 0.29236 0.15679 0.29184 0.15463 0.29149 0.15247 C 0.29097 0.14846 0.29062 0.14414 0.29027 0.13982 C 0.28906 0.12377 0.28888 0.11698 0.28802 0.09969 C 0.28836 0.09259 0.28854 0.08549 0.28923 0.0784 C 0.28941 0.07562 0.28993 0.07284 0.29027 0.07006 C 0.29618 0.03519 0.29357 0.0571 0.33194 0.05525 C 0.33524 0.05463 0.33836 0.05401 0.34149 0.05309 C 0.3427 0.05278 0.34392 0.05154 0.34513 0.05093 C 0.3467 0.05 0.34826 0.04969 0.34982 0.04877 C 0.35104 0.04815 0.35225 0.04722 0.35347 0.04661 C 0.36215 0.04321 0.37048 0.04352 0.37968 0.04259 C 0.39982 0.04321 0.42222 0.0284 0.44027 0.04445 C 0.44947 0.05309 0.44027 0.08179 0.4427 0.09969 C 0.44305 0.10247 0.4434 0.10525 0.44392 0.10803 C 0.44548 0.11759 0.44496 0.11204 0.44635 0.12284 C 0.4467 0.12624 0.44756 0.13982 0.44861 0.14414 C 0.45086 0.15309 0.45156 0.15031 0.45694 0.15247 C 0.45868 0.15309 0.46024 0.15401 0.4618 0.15463 C 0.46406 0.15556 0.46649 0.15587 0.46892 0.15679 C 0.47204 0.15803 0.47847 0.16111 0.47847 0.16111 C 0.47968 0.16235 0.48072 0.1642 0.48194 0.16512 C 0.48437 0.16698 0.48906 0.16945 0.48906 0.16945 L 0.56059 0.16728 C 0.56215 0.16728 0.56371 0.16605 0.56527 0.16512 C 0.5677 0.16389 0.57239 0.16111 0.57239 0.16111 C 0.57326 0.15957 0.57395 0.15772 0.57482 0.15679 C 0.57586 0.15556 0.5776 0.15648 0.57847 0.15463 C 0.57951 0.15247 0.57916 0.14907 0.57968 0.1463 C 0.57916 0.14136 0.57899 0.13642 0.57847 0.13148 C 0.57812 0.1284 0.57725 0.12593 0.57725 0.12284 C 0.57656 0.0784 0.58993 0.02654 0.57604 -0.01049 C 0.56666 -0.03518 0.5427 -0.01173 0.52604 -0.01265 C 0.52239 -0.01327 0.51892 -0.01358 0.51527 -0.01481 C 0.51371 -0.01512 0.5118 -0.01512 0.51059 -0.01667 C 0.50954 -0.01821 0.50972 -0.02099 0.50937 -0.02315 C 0.50972 -0.02654 0.51024 -0.03025 0.51059 -0.03364 C 0.51163 -0.04444 0.51197 -0.05031 0.51302 -0.06111 C 0.50798 -0.07006 0.51354 -0.06265 0.50347 -0.06111 C 0.48281 -0.05833 0.49392 -0.05957 0.47013 -0.0571 L 0.40104 -0.06111 C 0.39895 -0.06142 0.39704 -0.06265 0.39513 -0.06327 C 0.39392 -0.06389 0.3927 -0.06481 0.39149 -0.06543 C 0.39218 -0.08488 0.39392 -0.13858 0.39392 -0.15432 C 0.39392 -0.175 0.3934 -0.19537 0.3927 -0.21574 C 0.3927 -0.2179 0.39236 -0.22037 0.39149 -0.22222 C 0.39062 -0.22407 0.38923 -0.225 0.38802 -0.22623 C 0.38645 -0.22562 0.38472 -0.225 0.38316 -0.22438 C 0.38194 -0.22376 0.3809 -0.22253 0.37968 -0.22222 C 0.3743 -0.22006 0.36701 -0.21883 0.3618 -0.2179 C 0.35034 -0.21852 0.33871 -0.21883 0.32725 -0.22006 C 0.32604 -0.22006 0.325 -0.22222 0.32361 -0.22222 C 0.31892 -0.22222 0.31423 -0.22068 0.30937 -0.22006 C 0.31215 -0.18117 0.31093 -0.20401 0.30937 -0.13333 C 0.3085 -0.09815 0.31163 -0.10864 0.3059 -0.0929 L 0.29861 -0.09506 C 0.2967 -0.09568 0.29479 -0.09722 0.2927 -0.09722 L 0.14878 -0.09938 C 0.14409 -0.12376 0.14878 -0.09691 0.14635 -0.1608 C 0.14583 -0.17346 0.14566 -0.18642 0.14392 -0.19876 C 0.14322 -0.2037 0.1434 -0.21111 0.13923 -0.21142 C 0.1217 -0.21358 0.10434 -0.21296 0.0868 -0.21358 C 0.08281 -0.21512 0.07361 -0.22469 0.07482 -0.2179 C 0.07916 -0.19475 0.07239 -0.22994 0.07847 -0.20525 C 0.07934 -0.20185 0.08159 -0.18889 0.08211 -0.18395 C 0.08263 -0.17839 0.08281 -0.17284 0.08316 -0.16697 C 0.08454 -0.14969 0.08437 -0.15772 0.08437 -0.14815 " pathEditMode="relative" ptsTypes="AAAAAAAAAAAAAAAAAAAAAAAAAAAAAAAAAAAAAAAAAAAAAAAAAAAAAAAAAAAAAAAAAAAAAAAAAAAAAAAAAAAAA">
                                      <p:cBhvr>
                                        <p:cTn id="14" dur="15000" fill="hold"/>
                                        <p:tgtEl>
                                          <p:spTgt spid="17"/>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4"/>
          <p:cNvSpPr txBox="1">
            <a:spLocks noGrp="1"/>
          </p:cNvSpPr>
          <p:nvPr>
            <p:ph type="title"/>
          </p:nvPr>
        </p:nvSpPr>
        <p:spPr>
          <a:xfrm>
            <a:off x="277148" y="88822"/>
            <a:ext cx="8043862" cy="478631"/>
          </a:xfrm>
          <a:prstGeom prst="rect">
            <a:avLst/>
          </a:prstGeom>
          <a:noFill/>
          <a:ln>
            <a:noFill/>
          </a:ln>
        </p:spPr>
        <p:txBody>
          <a:bodyPr spcFirstLastPara="1" wrap="square" lIns="182875" tIns="182875" rIns="182875" bIns="182875" anchor="ctr" anchorCtr="0">
            <a:noAutofit/>
          </a:bodyPr>
          <a:lstStyle/>
          <a:p>
            <a:pPr marL="0" lvl="0" indent="0" algn="l" rtl="0">
              <a:lnSpc>
                <a:spcPct val="90000"/>
              </a:lnSpc>
              <a:spcBef>
                <a:spcPts val="0"/>
              </a:spcBef>
              <a:spcAft>
                <a:spcPts val="0"/>
              </a:spcAft>
              <a:buClr>
                <a:srgbClr val="262626"/>
              </a:buClr>
              <a:buSzPts val="1900"/>
              <a:buFont typeface="Calibri"/>
              <a:buNone/>
            </a:pPr>
            <a:r>
              <a:rPr lang="en-US" sz="3000" dirty="0" err="1"/>
              <a:t>PTMTorrent</a:t>
            </a:r>
            <a:r>
              <a:rPr lang="en-US" sz="3000" dirty="0"/>
              <a:t> Dataset</a:t>
            </a:r>
            <a:endParaRPr sz="3000" dirty="0"/>
          </a:p>
        </p:txBody>
      </p:sp>
      <p:sp>
        <p:nvSpPr>
          <p:cNvPr id="475" name="Google Shape;475;p24"/>
          <p:cNvSpPr txBox="1"/>
          <p:nvPr/>
        </p:nvSpPr>
        <p:spPr>
          <a:xfrm>
            <a:off x="-143354" y="404167"/>
            <a:ext cx="9056111" cy="2239034"/>
          </a:xfrm>
          <a:prstGeom prst="rect">
            <a:avLst/>
          </a:prstGeom>
          <a:noFill/>
          <a:ln>
            <a:noFill/>
          </a:ln>
        </p:spPr>
        <p:txBody>
          <a:bodyPr spcFirstLastPara="1" wrap="square" lIns="91425" tIns="45700" rIns="91425" bIns="45700" anchor="t" anchorCtr="0">
            <a:spAutoFit/>
          </a:bodyPr>
          <a:lstStyle/>
          <a:p>
            <a:pPr marL="557213" marR="0" lvl="1" indent="-233362" algn="l" rtl="0">
              <a:lnSpc>
                <a:spcPct val="150000"/>
              </a:lnSpc>
              <a:spcBef>
                <a:spcPts val="0"/>
              </a:spcBef>
              <a:spcAft>
                <a:spcPts val="0"/>
              </a:spcAft>
              <a:buClr>
                <a:schemeClr val="dk1"/>
              </a:buClr>
              <a:buSzPts val="2400"/>
              <a:buFont typeface="Arial"/>
              <a:buChar char="•"/>
            </a:pPr>
            <a:r>
              <a:rPr lang="en-US" sz="2400" b="1" i="0" u="none" strike="noStrike" cap="none" dirty="0">
                <a:solidFill>
                  <a:schemeClr val="dk1"/>
                </a:solidFill>
                <a:latin typeface="Calibri"/>
                <a:ea typeface="Calibri"/>
                <a:cs typeface="Calibri"/>
                <a:sym typeface="Calibri"/>
              </a:rPr>
              <a:t>Motivation</a:t>
            </a:r>
            <a:endParaRPr sz="1700" dirty="0"/>
          </a:p>
          <a:p>
            <a:pPr marL="900113" lvl="2" indent="-233362">
              <a:lnSpc>
                <a:spcPct val="150000"/>
              </a:lnSpc>
              <a:buClr>
                <a:schemeClr val="dk1"/>
              </a:buClr>
              <a:buSzPts val="2400"/>
              <a:buFont typeface="Arial"/>
              <a:buChar char="•"/>
            </a:pPr>
            <a:r>
              <a:rPr lang="en-US" sz="2400" dirty="0">
                <a:solidFill>
                  <a:schemeClr val="dk1"/>
                </a:solidFill>
                <a:latin typeface="Calibri"/>
                <a:ea typeface="Calibri"/>
                <a:cs typeface="Calibri"/>
              </a:rPr>
              <a:t>PTMs are distributed in many places</a:t>
            </a:r>
            <a:endParaRPr lang="en-US" sz="2400" dirty="0">
              <a:solidFill>
                <a:schemeClr val="dk1"/>
              </a:solidFill>
              <a:latin typeface="Calibri"/>
              <a:ea typeface="Calibri"/>
              <a:cs typeface="Calibri"/>
              <a:sym typeface="Calibri"/>
            </a:endParaRPr>
          </a:p>
          <a:p>
            <a:pPr marL="900113" marR="0" lvl="2" indent="-233362" algn="l" rtl="0">
              <a:lnSpc>
                <a:spcPct val="150000"/>
              </a:lnSpc>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Accessibility issues (git-</a:t>
            </a:r>
            <a:r>
              <a:rPr lang="en-US" sz="2400" dirty="0" err="1">
                <a:solidFill>
                  <a:schemeClr val="dk1"/>
                </a:solidFill>
                <a:latin typeface="Calibri"/>
                <a:ea typeface="Calibri"/>
                <a:cs typeface="Calibri"/>
                <a:sym typeface="Calibri"/>
              </a:rPr>
              <a:t>lfs</a:t>
            </a:r>
            <a:r>
              <a:rPr lang="en-US" sz="2400" dirty="0">
                <a:solidFill>
                  <a:schemeClr val="dk1"/>
                </a:solidFill>
                <a:latin typeface="Calibri"/>
                <a:ea typeface="Calibri"/>
                <a:cs typeface="Calibri"/>
                <a:sym typeface="Calibri"/>
              </a:rPr>
              <a:t>, rate limits, etc.)</a:t>
            </a:r>
            <a:endParaRPr sz="1700" dirty="0"/>
          </a:p>
          <a:p>
            <a:pPr marL="914400" marR="0" lvl="2" indent="0" algn="l" rtl="0">
              <a:lnSpc>
                <a:spcPct val="150000"/>
              </a:lnSpc>
              <a:spcBef>
                <a:spcPts val="0"/>
              </a:spcBef>
              <a:spcAft>
                <a:spcPts val="0"/>
              </a:spcAft>
              <a:buNone/>
            </a:pPr>
            <a:endParaRPr sz="2100" b="0" i="0" u="none" strike="noStrike" cap="none" dirty="0">
              <a:solidFill>
                <a:schemeClr val="dk1"/>
              </a:solidFill>
              <a:latin typeface="Calibri"/>
              <a:ea typeface="Calibri"/>
              <a:cs typeface="Calibri"/>
              <a:sym typeface="Calibri"/>
            </a:endParaRPr>
          </a:p>
        </p:txBody>
      </p:sp>
      <p:sp>
        <p:nvSpPr>
          <p:cNvPr id="476" name="Google Shape;476;p24"/>
          <p:cNvSpPr/>
          <p:nvPr/>
        </p:nvSpPr>
        <p:spPr>
          <a:xfrm>
            <a:off x="8341257" y="4791174"/>
            <a:ext cx="571500" cy="352200"/>
          </a:xfrm>
          <a:prstGeom prst="ellipse">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19</a:t>
            </a:fld>
            <a:endParaRPr sz="1300">
              <a:solidFill>
                <a:schemeClr val="dk1"/>
              </a:solidFill>
              <a:latin typeface="Calibri"/>
              <a:ea typeface="Calibri"/>
              <a:cs typeface="Calibri"/>
              <a:sym typeface="Calibri"/>
            </a:endParaRPr>
          </a:p>
        </p:txBody>
      </p:sp>
      <p:sp>
        <p:nvSpPr>
          <p:cNvPr id="477" name="Google Shape;477;p24"/>
          <p:cNvSpPr txBox="1"/>
          <p:nvPr/>
        </p:nvSpPr>
        <p:spPr>
          <a:xfrm>
            <a:off x="0" y="4805725"/>
            <a:ext cx="84591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300">
                <a:solidFill>
                  <a:schemeClr val="dk1"/>
                </a:solidFill>
                <a:latin typeface="Calibri"/>
                <a:ea typeface="Calibri"/>
                <a:cs typeface="Calibri"/>
                <a:sym typeface="Calibri"/>
              </a:rPr>
              <a:t>[1] Jiang et al, PTMtorrent: A dataset for mining open-source pre-trained model packages, MSR’23</a:t>
            </a:r>
            <a:endParaRPr sz="1300">
              <a:solidFill>
                <a:schemeClr val="dk1"/>
              </a:solidFill>
              <a:latin typeface="Calibri"/>
              <a:ea typeface="Calibri"/>
              <a:cs typeface="Calibri"/>
              <a:sym typeface="Calibri"/>
            </a:endParaRPr>
          </a:p>
        </p:txBody>
      </p:sp>
      <p:sp>
        <p:nvSpPr>
          <p:cNvPr id="7" name="TextBox 6">
            <a:extLst>
              <a:ext uri="{FF2B5EF4-FFF2-40B4-BE49-F238E27FC236}">
                <a16:creationId xmlns:a16="http://schemas.microsoft.com/office/drawing/2014/main" id="{F5D733B8-0C23-2645-8A71-C316C31DC261}"/>
              </a:ext>
            </a:extLst>
          </p:cNvPr>
          <p:cNvSpPr txBox="1"/>
          <p:nvPr/>
        </p:nvSpPr>
        <p:spPr>
          <a:xfrm>
            <a:off x="87086" y="2088085"/>
            <a:ext cx="9220200" cy="461665"/>
          </a:xfrm>
          <a:prstGeom prst="rect">
            <a:avLst/>
          </a:prstGeom>
          <a:noFill/>
        </p:spPr>
        <p:txBody>
          <a:bodyPr wrap="square">
            <a:spAutoFit/>
          </a:bodyPr>
          <a:lstStyle/>
          <a:p>
            <a:r>
              <a:rPr lang="en-US" sz="2400" b="1" dirty="0">
                <a:solidFill>
                  <a:srgbClr val="0070C0"/>
                </a:solidFill>
              </a:rPr>
              <a:t>→ </a:t>
            </a:r>
            <a:r>
              <a:rPr lang="en-US" sz="2400" b="1" dirty="0" err="1">
                <a:solidFill>
                  <a:srgbClr val="0070C0"/>
                </a:solidFill>
              </a:rPr>
              <a:t>PTMTorrent</a:t>
            </a:r>
            <a:r>
              <a:rPr lang="en-US" sz="2400" b="1" dirty="0">
                <a:solidFill>
                  <a:srgbClr val="0070C0"/>
                </a:solidFill>
              </a:rPr>
              <a:t>: PTM packages from many model hubs</a:t>
            </a:r>
            <a:endParaRPr lang="en-US" sz="2400" b="0" i="0" u="none" strike="noStrike" cap="none" dirty="0">
              <a:solidFill>
                <a:srgbClr val="0070C0"/>
              </a:solidFill>
              <a:latin typeface="Calibri"/>
              <a:ea typeface="Calibri"/>
              <a:cs typeface="Calibri"/>
              <a:sym typeface="Calibri"/>
            </a:endParaRPr>
          </a:p>
        </p:txBody>
      </p:sp>
      <p:pic>
        <p:nvPicPr>
          <p:cNvPr id="1026" name="Picture 2">
            <a:extLst>
              <a:ext uri="{FF2B5EF4-FFF2-40B4-BE49-F238E27FC236}">
                <a16:creationId xmlns:a16="http://schemas.microsoft.com/office/drawing/2014/main" id="{08ADD626-B6DD-A544-BFF3-FF2838B69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47" y="2984158"/>
            <a:ext cx="4229031" cy="18215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D674F8B-E560-D240-A123-A99F9A19BD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4029" y="2654672"/>
            <a:ext cx="2801556" cy="22390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
          <p:cNvSpPr txBox="1">
            <a:spLocks noGrp="1"/>
          </p:cNvSpPr>
          <p:nvPr>
            <p:ph type="title"/>
          </p:nvPr>
        </p:nvSpPr>
        <p:spPr>
          <a:xfrm>
            <a:off x="2672972" y="112804"/>
            <a:ext cx="3798000" cy="682200"/>
          </a:xfrm>
          <a:prstGeom prst="rect">
            <a:avLst/>
          </a:prstGeom>
          <a:solidFill>
            <a:srgbClr val="FFFFFF"/>
          </a:solidFill>
          <a:ln>
            <a:noFill/>
          </a:ln>
        </p:spPr>
        <p:txBody>
          <a:bodyPr spcFirstLastPara="1" wrap="square" lIns="182875" tIns="182875" rIns="182875" bIns="182875" anchor="t" anchorCtr="0">
            <a:noAutofit/>
          </a:bodyPr>
          <a:lstStyle/>
          <a:p>
            <a:pPr marL="0" lvl="0" indent="0" algn="ctr" rtl="0">
              <a:lnSpc>
                <a:spcPct val="90000"/>
              </a:lnSpc>
              <a:spcBef>
                <a:spcPts val="0"/>
              </a:spcBef>
              <a:spcAft>
                <a:spcPts val="0"/>
              </a:spcAft>
              <a:buClr>
                <a:srgbClr val="262626"/>
              </a:buClr>
              <a:buSzPts val="3300"/>
              <a:buFont typeface="Calibri"/>
              <a:buNone/>
            </a:pPr>
            <a:r>
              <a:rPr lang="en-US" sz="3300" b="1"/>
              <a:t>Contributions</a:t>
            </a:r>
            <a:endParaRPr/>
          </a:p>
        </p:txBody>
      </p:sp>
      <p:sp>
        <p:nvSpPr>
          <p:cNvPr id="286" name="Google Shape;286;p2"/>
          <p:cNvSpPr txBox="1"/>
          <p:nvPr/>
        </p:nvSpPr>
        <p:spPr>
          <a:xfrm>
            <a:off x="346175" y="795000"/>
            <a:ext cx="8451600" cy="4154943"/>
          </a:xfrm>
          <a:prstGeom prst="rect">
            <a:avLst/>
          </a:prstGeom>
          <a:noFill/>
          <a:ln>
            <a:noFill/>
          </a:ln>
        </p:spPr>
        <p:txBody>
          <a:bodyPr spcFirstLastPara="1" wrap="square" lIns="91425" tIns="45700" rIns="91425" bIns="45700" anchor="t" anchorCtr="0">
            <a:spAutoFit/>
          </a:bodyPr>
          <a:lstStyle/>
          <a:p>
            <a:pPr marL="457200" lvl="0" indent="-393700" algn="l" rtl="0">
              <a:spcAft>
                <a:spcPts val="0"/>
              </a:spcAft>
              <a:buClr>
                <a:schemeClr val="dk1"/>
              </a:buClr>
              <a:buSzPts val="2600"/>
              <a:buFont typeface="Calibri"/>
              <a:buAutoNum type="arabicPeriod"/>
            </a:pPr>
            <a:r>
              <a:rPr lang="en-US" sz="26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Identify</a:t>
            </a:r>
            <a:r>
              <a:rPr lang="en-US" sz="2600" dirty="0">
                <a:solidFill>
                  <a:schemeClr val="dk1"/>
                </a:solidFill>
                <a:latin typeface="Calibri"/>
                <a:ea typeface="Calibri"/>
                <a:cs typeface="Calibri"/>
                <a:sym typeface="Calibri"/>
              </a:rPr>
              <a:t> </a:t>
            </a:r>
            <a:r>
              <a:rPr lang="en-US" sz="2600" b="1" dirty="0">
                <a:solidFill>
                  <a:schemeClr val="dk1"/>
                </a:solidFill>
                <a:latin typeface="Calibri"/>
                <a:ea typeface="Calibri"/>
                <a:cs typeface="Calibri"/>
                <a:sym typeface="Calibri"/>
              </a:rPr>
              <a:t>unique properties </a:t>
            </a:r>
            <a:r>
              <a:rPr lang="en-US" sz="2600" dirty="0">
                <a:solidFill>
                  <a:schemeClr val="dk1"/>
                </a:solidFill>
                <a:latin typeface="Calibri"/>
                <a:ea typeface="Calibri"/>
                <a:cs typeface="Calibri"/>
                <a:sym typeface="Calibri"/>
              </a:rPr>
              <a:t>of PTM package reuse to guide future research</a:t>
            </a:r>
            <a:endParaRPr sz="2600" dirty="0">
              <a:solidFill>
                <a:schemeClr val="dk1"/>
              </a:solidFill>
              <a:latin typeface="Calibri"/>
              <a:ea typeface="Calibri"/>
              <a:cs typeface="Calibri"/>
              <a:sym typeface="Calibri"/>
            </a:endParaRPr>
          </a:p>
          <a:p>
            <a:pPr marL="385763" marR="0" lvl="0" indent="-398463" algn="l" rtl="0">
              <a:spcBef>
                <a:spcPts val="1800"/>
              </a:spcBef>
              <a:spcAft>
                <a:spcPts val="0"/>
              </a:spcAft>
              <a:buClr>
                <a:schemeClr val="dk1"/>
              </a:buClr>
              <a:buSzPts val="2600"/>
              <a:buFont typeface="Calibri"/>
              <a:buAutoNum type="arabicPeriod"/>
            </a:pPr>
            <a:r>
              <a:rPr lang="en-US" sz="26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Summarize</a:t>
            </a:r>
            <a:r>
              <a:rPr lang="en-US" sz="2600" dirty="0">
                <a:solidFill>
                  <a:schemeClr val="dk1"/>
                </a:solidFill>
                <a:latin typeface="Calibri"/>
                <a:ea typeface="Calibri"/>
                <a:cs typeface="Calibri"/>
                <a:sym typeface="Calibri"/>
              </a:rPr>
              <a:t> a </a:t>
            </a:r>
            <a:r>
              <a:rPr lang="en-US" sz="2600" b="1" dirty="0">
                <a:solidFill>
                  <a:schemeClr val="dk1"/>
                </a:solidFill>
                <a:latin typeface="Calibri"/>
                <a:ea typeface="Calibri"/>
                <a:cs typeface="Calibri"/>
                <a:sym typeface="Calibri"/>
              </a:rPr>
              <a:t>decision-making</a:t>
            </a:r>
            <a:r>
              <a:rPr lang="en-US" sz="2600" dirty="0">
                <a:solidFill>
                  <a:schemeClr val="dk1"/>
                </a:solidFill>
                <a:latin typeface="Calibri"/>
                <a:ea typeface="Calibri"/>
                <a:cs typeface="Calibri"/>
                <a:sym typeface="Calibri"/>
              </a:rPr>
              <a:t> workflow for PTM reuse, identify reuse attributes and challenges</a:t>
            </a:r>
            <a:endParaRPr sz="1600" dirty="0"/>
          </a:p>
          <a:p>
            <a:pPr marL="385763" marR="0" lvl="0" indent="-398463" algn="l" rtl="0">
              <a:lnSpc>
                <a:spcPct val="150000"/>
              </a:lnSpc>
              <a:spcBef>
                <a:spcPts val="1800"/>
              </a:spcBef>
              <a:spcAft>
                <a:spcPts val="0"/>
              </a:spcAft>
              <a:buClr>
                <a:schemeClr val="dk1"/>
              </a:buClr>
              <a:buSzPts val="2600"/>
              <a:buFont typeface="Calibri"/>
              <a:buAutoNum type="arabicPeriod"/>
            </a:pPr>
            <a:r>
              <a:rPr lang="en-US" sz="2600" dirty="0">
                <a:solidFill>
                  <a:schemeClr val="dk1"/>
                </a:solidFill>
                <a:latin typeface="Calibri"/>
                <a:ea typeface="Calibri"/>
                <a:cs typeface="Calibri"/>
                <a:sym typeface="Calibri"/>
              </a:rPr>
              <a:t>Measure potential </a:t>
            </a:r>
            <a:r>
              <a:rPr lang="en-US" sz="2600" b="1" dirty="0">
                <a:solidFill>
                  <a:schemeClr val="dk1"/>
                </a:solidFill>
                <a:latin typeface="Calibri"/>
                <a:ea typeface="Calibri"/>
                <a:cs typeface="Calibri"/>
                <a:sym typeface="Calibri"/>
              </a:rPr>
              <a:t>risks</a:t>
            </a:r>
            <a:r>
              <a:rPr lang="en-US" sz="2600" dirty="0">
                <a:solidFill>
                  <a:schemeClr val="dk1"/>
                </a:solidFill>
                <a:latin typeface="Calibri"/>
                <a:ea typeface="Calibri"/>
                <a:cs typeface="Calibri"/>
                <a:sym typeface="Calibri"/>
              </a:rPr>
              <a:t> in Hugging Face</a:t>
            </a:r>
            <a:endParaRPr sz="1600" dirty="0"/>
          </a:p>
          <a:p>
            <a:pPr marL="385763" marR="0" lvl="0" indent="-398463" algn="l" rtl="0">
              <a:spcBef>
                <a:spcPts val="1800"/>
              </a:spcBef>
              <a:spcAft>
                <a:spcPts val="0"/>
              </a:spcAft>
              <a:buClr>
                <a:schemeClr val="dk1"/>
              </a:buClr>
              <a:buSzPts val="2600"/>
              <a:buFont typeface="Calibri"/>
              <a:buAutoNum type="arabicPeriod"/>
            </a:pPr>
            <a:r>
              <a:rPr lang="en-US" sz="26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Publish </a:t>
            </a:r>
            <a:r>
              <a:rPr lang="en-US" sz="2600" b="1" dirty="0" err="1">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HFTorrent</a:t>
            </a:r>
            <a:r>
              <a:rPr lang="en-US" sz="26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sz="26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dataset of 63,182 PTM packages for future analysis</a:t>
            </a:r>
            <a:r>
              <a:rPr lang="en-US" sz="2600" dirty="0">
                <a:solidFill>
                  <a:schemeClr val="dk1"/>
                </a:solidFill>
                <a:latin typeface="Calibri"/>
                <a:ea typeface="Calibri"/>
                <a:cs typeface="Calibri"/>
                <a:sym typeface="Calibri"/>
              </a:rPr>
              <a:t> </a:t>
            </a:r>
            <a:r>
              <a:rPr lang="en-US" sz="1800" i="1" dirty="0">
                <a:solidFill>
                  <a:schemeClr val="dk1"/>
                </a:solidFill>
                <a:latin typeface="Calibri"/>
                <a:ea typeface="Calibri"/>
                <a:cs typeface="Calibri"/>
                <a:sym typeface="Calibri"/>
              </a:rPr>
              <a:t>(Dataset paper at MSR’23 - </a:t>
            </a:r>
            <a:r>
              <a:rPr lang="en-US" sz="1800" i="1" dirty="0" err="1">
                <a:solidFill>
                  <a:schemeClr val="dk1"/>
                </a:solidFill>
                <a:latin typeface="Calibri"/>
                <a:ea typeface="Calibri"/>
                <a:cs typeface="Calibri"/>
                <a:sym typeface="Calibri"/>
              </a:rPr>
              <a:t>PTMTorrent</a:t>
            </a:r>
            <a:r>
              <a:rPr lang="en-US" sz="1800" i="1" dirty="0">
                <a:solidFill>
                  <a:schemeClr val="dk1"/>
                </a:solidFill>
                <a:latin typeface="Calibri"/>
                <a:ea typeface="Calibri"/>
                <a:cs typeface="Calibri"/>
                <a:sym typeface="Calibri"/>
              </a:rPr>
              <a:t>)</a:t>
            </a:r>
            <a:endParaRPr sz="1800" i="1" dirty="0"/>
          </a:p>
          <a:p>
            <a:pPr marL="0" marR="0" lvl="0" indent="0" algn="l" rtl="0">
              <a:lnSpc>
                <a:spcPct val="150000"/>
              </a:lnSpc>
              <a:spcAft>
                <a:spcPts val="0"/>
              </a:spcAft>
              <a:buNone/>
            </a:pPr>
            <a:endParaRPr sz="1600" dirty="0"/>
          </a:p>
        </p:txBody>
      </p:sp>
      <p:sp>
        <p:nvSpPr>
          <p:cNvPr id="287" name="Google Shape;287;p2"/>
          <p:cNvSpPr txBox="1"/>
          <p:nvPr/>
        </p:nvSpPr>
        <p:spPr>
          <a:xfrm>
            <a:off x="1640292" y="718905"/>
            <a:ext cx="5505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288" name="Google Shape;288;p2"/>
          <p:cNvSpPr txBox="1">
            <a:spLocks noGrp="1"/>
          </p:cNvSpPr>
          <p:nvPr>
            <p:ph type="sldNum" idx="12"/>
          </p:nvPr>
        </p:nvSpPr>
        <p:spPr>
          <a:xfrm>
            <a:off x="8131434" y="482917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US" b="0"/>
              <a:t>2</a:t>
            </a:fld>
            <a:endParaRPr b="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2462232c955_0_45"/>
          <p:cNvSpPr txBox="1">
            <a:spLocks noGrp="1"/>
          </p:cNvSpPr>
          <p:nvPr>
            <p:ph type="title"/>
          </p:nvPr>
        </p:nvSpPr>
        <p:spPr>
          <a:xfrm>
            <a:off x="685800" y="2060973"/>
            <a:ext cx="7772400" cy="1021500"/>
          </a:xfrm>
          <a:prstGeom prst="rect">
            <a:avLst/>
          </a:prstGeom>
          <a:solidFill>
            <a:srgbClr val="FFFFFF"/>
          </a:solidFill>
          <a:ln>
            <a:noFill/>
          </a:ln>
        </p:spPr>
        <p:txBody>
          <a:bodyPr spcFirstLastPara="1" wrap="square" lIns="182875" tIns="182875" rIns="182875" bIns="182875" anchor="t" anchorCtr="0">
            <a:noAutofit/>
          </a:bodyPr>
          <a:lstStyle/>
          <a:p>
            <a:pPr marL="0" lvl="0" indent="0" algn="ctr" rtl="0">
              <a:lnSpc>
                <a:spcPct val="90000"/>
              </a:lnSpc>
              <a:spcBef>
                <a:spcPts val="0"/>
              </a:spcBef>
              <a:spcAft>
                <a:spcPts val="0"/>
              </a:spcAft>
              <a:buClr>
                <a:srgbClr val="262626"/>
              </a:buClr>
              <a:buSzPts val="3000"/>
              <a:buFont typeface="Calibri"/>
              <a:buNone/>
            </a:pPr>
            <a:r>
              <a:rPr lang="en-US" sz="5000"/>
              <a:t>In closing…</a:t>
            </a:r>
            <a:endParaRPr sz="5000"/>
          </a:p>
        </p:txBody>
      </p:sp>
      <p:sp>
        <p:nvSpPr>
          <p:cNvPr id="483" name="Google Shape;483;g2462232c955_0_45"/>
          <p:cNvSpPr txBox="1">
            <a:spLocks noGrp="1"/>
          </p:cNvSpPr>
          <p:nvPr>
            <p:ph type="sldNum" idx="12"/>
          </p:nvPr>
        </p:nvSpPr>
        <p:spPr>
          <a:xfrm>
            <a:off x="8180934" y="482917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US" b="0"/>
              <a:t>20</a:t>
            </a:fld>
            <a:endParaRPr b="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7"/>
          <p:cNvSpPr txBox="1">
            <a:spLocks noGrp="1"/>
          </p:cNvSpPr>
          <p:nvPr>
            <p:ph type="title"/>
          </p:nvPr>
        </p:nvSpPr>
        <p:spPr>
          <a:xfrm>
            <a:off x="277148" y="88822"/>
            <a:ext cx="8043862" cy="478631"/>
          </a:xfrm>
          <a:prstGeom prst="rect">
            <a:avLst/>
          </a:prstGeom>
          <a:noFill/>
          <a:ln>
            <a:noFill/>
          </a:ln>
        </p:spPr>
        <p:txBody>
          <a:bodyPr spcFirstLastPara="1" wrap="square" lIns="182875" tIns="182875" rIns="182875" bIns="182875" anchor="ctr" anchorCtr="0">
            <a:noAutofit/>
          </a:bodyPr>
          <a:lstStyle/>
          <a:p>
            <a:pPr marL="0" lvl="0" indent="0" algn="l" rtl="0">
              <a:lnSpc>
                <a:spcPct val="150000"/>
              </a:lnSpc>
              <a:spcBef>
                <a:spcPts val="0"/>
              </a:spcBef>
              <a:spcAft>
                <a:spcPts val="0"/>
              </a:spcAft>
              <a:buClr>
                <a:schemeClr val="dk1"/>
              </a:buClr>
              <a:buSzPts val="1100"/>
              <a:buFont typeface="Arial"/>
              <a:buNone/>
            </a:pPr>
            <a:r>
              <a:rPr lang="en-US" sz="3000" b="1">
                <a:solidFill>
                  <a:schemeClr val="dk1"/>
                </a:solidFill>
              </a:rPr>
              <a:t>Comparison to Traditional Package Registries</a:t>
            </a:r>
            <a:endParaRPr sz="3000"/>
          </a:p>
        </p:txBody>
      </p:sp>
      <p:sp>
        <p:nvSpPr>
          <p:cNvPr id="490" name="Google Shape;490;p27"/>
          <p:cNvSpPr txBox="1"/>
          <p:nvPr/>
        </p:nvSpPr>
        <p:spPr>
          <a:xfrm>
            <a:off x="0" y="693900"/>
            <a:ext cx="8443800" cy="3755700"/>
          </a:xfrm>
          <a:prstGeom prst="rect">
            <a:avLst/>
          </a:prstGeom>
          <a:noFill/>
          <a:ln>
            <a:noFill/>
          </a:ln>
        </p:spPr>
        <p:txBody>
          <a:bodyPr spcFirstLastPara="1" wrap="square" lIns="91425" tIns="45700" rIns="91425" bIns="45700" anchor="t" anchorCtr="0">
            <a:spAutoFit/>
          </a:bodyPr>
          <a:lstStyle/>
          <a:p>
            <a:pPr marL="900112" marR="0" lvl="2" indent="-277812" algn="l" rtl="0">
              <a:lnSpc>
                <a:spcPct val="15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Decision-making process: </a:t>
            </a:r>
            <a:endParaRPr sz="2800"/>
          </a:p>
          <a:p>
            <a:pPr marL="1243012" marR="0" lvl="3" indent="-277812" algn="l" rtl="0">
              <a:lnSpc>
                <a:spcPct val="15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very different </a:t>
            </a:r>
            <a:r>
              <a:rPr lang="en-US" sz="2800" b="0" i="0" u="none" strike="noStrike" cap="none">
                <a:solidFill>
                  <a:schemeClr val="dk1"/>
                </a:solidFill>
                <a:latin typeface="Calibri"/>
                <a:ea typeface="Calibri"/>
                <a:cs typeface="Calibri"/>
                <a:sym typeface="Calibri"/>
              </a:rPr>
              <a:t>assessment + costly iterations</a:t>
            </a:r>
            <a:endParaRPr sz="2800"/>
          </a:p>
          <a:p>
            <a:pPr marL="900112" marR="0" lvl="2" indent="-277812" algn="l" rtl="0">
              <a:lnSpc>
                <a:spcPct val="15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Attributes: </a:t>
            </a:r>
            <a:endParaRPr sz="2800"/>
          </a:p>
          <a:p>
            <a:pPr marL="1243012" marR="0" lvl="3" indent="-277812" algn="l" rtl="0">
              <a:lnSpc>
                <a:spcPct val="15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popularity + DL-specific attributes</a:t>
            </a:r>
            <a:endParaRPr sz="2800"/>
          </a:p>
          <a:p>
            <a:pPr marL="900112" marR="0" lvl="2" indent="-277812" algn="l" rtl="0">
              <a:lnSpc>
                <a:spcPct val="15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Potential risks: </a:t>
            </a:r>
            <a:endParaRPr sz="2800"/>
          </a:p>
          <a:p>
            <a:pPr marL="1243012" marR="0" lvl="3" indent="-277812" algn="l" rtl="0">
              <a:lnSpc>
                <a:spcPct val="15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traditional + PTM</a:t>
            </a:r>
            <a:endParaRPr sz="2800"/>
          </a:p>
        </p:txBody>
      </p:sp>
      <p:sp>
        <p:nvSpPr>
          <p:cNvPr id="491" name="Google Shape;491;p27"/>
          <p:cNvSpPr/>
          <p:nvPr/>
        </p:nvSpPr>
        <p:spPr>
          <a:xfrm>
            <a:off x="8318557" y="4766549"/>
            <a:ext cx="571500" cy="352200"/>
          </a:xfrm>
          <a:prstGeom prst="ellipse">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350">
                <a:solidFill>
                  <a:schemeClr val="dk1"/>
                </a:solidFill>
                <a:latin typeface="Calibri"/>
                <a:ea typeface="Calibri"/>
                <a:cs typeface="Calibri"/>
                <a:sym typeface="Calibri"/>
              </a:rPr>
              <a:t>21</a:t>
            </a:fld>
            <a:endParaRPr sz="135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28"/>
          <p:cNvSpPr txBox="1">
            <a:spLocks noGrp="1"/>
          </p:cNvSpPr>
          <p:nvPr>
            <p:ph type="title"/>
          </p:nvPr>
        </p:nvSpPr>
        <p:spPr>
          <a:xfrm>
            <a:off x="277148" y="88822"/>
            <a:ext cx="8043862" cy="478631"/>
          </a:xfrm>
          <a:prstGeom prst="rect">
            <a:avLst/>
          </a:prstGeom>
          <a:noFill/>
          <a:ln>
            <a:noFill/>
          </a:ln>
        </p:spPr>
        <p:txBody>
          <a:bodyPr spcFirstLastPara="1" wrap="square" lIns="182875" tIns="182875" rIns="182875" bIns="182875" anchor="ctr" anchorCtr="0">
            <a:noAutofit/>
          </a:bodyPr>
          <a:lstStyle/>
          <a:p>
            <a:pPr marL="0" lvl="0" indent="0" algn="l" rtl="0">
              <a:lnSpc>
                <a:spcPct val="90000"/>
              </a:lnSpc>
              <a:spcBef>
                <a:spcPts val="0"/>
              </a:spcBef>
              <a:spcAft>
                <a:spcPts val="0"/>
              </a:spcAft>
              <a:buClr>
                <a:srgbClr val="262626"/>
              </a:buClr>
              <a:buSzPts val="1900"/>
              <a:buFont typeface="Calibri"/>
              <a:buNone/>
            </a:pPr>
            <a:r>
              <a:rPr lang="en-US" sz="3000" b="1"/>
              <a:t>Future Directions</a:t>
            </a:r>
            <a:endParaRPr sz="3000" b="1"/>
          </a:p>
        </p:txBody>
      </p:sp>
      <p:sp>
        <p:nvSpPr>
          <p:cNvPr id="498" name="Google Shape;498;p28"/>
          <p:cNvSpPr/>
          <p:nvPr/>
        </p:nvSpPr>
        <p:spPr>
          <a:xfrm>
            <a:off x="8341257" y="4791174"/>
            <a:ext cx="571500" cy="352200"/>
          </a:xfrm>
          <a:prstGeom prst="ellipse">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350">
                <a:solidFill>
                  <a:schemeClr val="dk1"/>
                </a:solidFill>
                <a:latin typeface="Calibri"/>
                <a:ea typeface="Calibri"/>
                <a:cs typeface="Calibri"/>
                <a:sym typeface="Calibri"/>
              </a:rPr>
              <a:t>22</a:t>
            </a:fld>
            <a:endParaRPr sz="1350">
              <a:solidFill>
                <a:schemeClr val="dk1"/>
              </a:solidFill>
              <a:latin typeface="Calibri"/>
              <a:ea typeface="Calibri"/>
              <a:cs typeface="Calibri"/>
              <a:sym typeface="Calibri"/>
            </a:endParaRPr>
          </a:p>
        </p:txBody>
      </p:sp>
      <p:sp>
        <p:nvSpPr>
          <p:cNvPr id="499" name="Google Shape;499;p28"/>
          <p:cNvSpPr txBox="1"/>
          <p:nvPr/>
        </p:nvSpPr>
        <p:spPr>
          <a:xfrm>
            <a:off x="0" y="567453"/>
            <a:ext cx="7177200" cy="2554505"/>
          </a:xfrm>
          <a:prstGeom prst="rect">
            <a:avLst/>
          </a:prstGeom>
          <a:noFill/>
          <a:ln>
            <a:noFill/>
          </a:ln>
        </p:spPr>
        <p:txBody>
          <a:bodyPr spcFirstLastPara="1" wrap="square" lIns="91425" tIns="45700" rIns="91425" bIns="45700" anchor="t" anchorCtr="0">
            <a:spAutoFit/>
          </a:bodyPr>
          <a:lstStyle/>
          <a:p>
            <a:pPr marL="900113" marR="0" lvl="2" indent="-277813" algn="l" rtl="0">
              <a:lnSpc>
                <a:spcPct val="200000"/>
              </a:lnSpc>
              <a:spcBef>
                <a:spcPts val="0"/>
              </a:spcBef>
              <a:spcAft>
                <a:spcPts val="0"/>
              </a:spcAft>
              <a:buClr>
                <a:schemeClr val="dk1"/>
              </a:buClr>
              <a:buSzPts val="3100"/>
              <a:buFont typeface="Arial"/>
              <a:buChar char="•"/>
            </a:pPr>
            <a:r>
              <a:rPr lang="en-US" sz="4000" b="0" i="0" u="none" strike="noStrike" cap="none" dirty="0">
                <a:solidFill>
                  <a:schemeClr val="dk1"/>
                </a:solidFill>
                <a:latin typeface="Calibri"/>
                <a:ea typeface="Calibri"/>
                <a:cs typeface="Calibri"/>
                <a:sym typeface="Calibri"/>
              </a:rPr>
              <a:t>Model audit</a:t>
            </a:r>
            <a:endParaRPr sz="4000" dirty="0"/>
          </a:p>
          <a:p>
            <a:pPr marL="900113" marR="0" lvl="2" indent="-277813" algn="l" rtl="0">
              <a:lnSpc>
                <a:spcPct val="200000"/>
              </a:lnSpc>
              <a:spcBef>
                <a:spcPts val="0"/>
              </a:spcBef>
              <a:spcAft>
                <a:spcPts val="0"/>
              </a:spcAft>
              <a:buClr>
                <a:schemeClr val="dk1"/>
              </a:buClr>
              <a:buSzPts val="3100"/>
              <a:buFont typeface="Arial"/>
              <a:buChar char="•"/>
            </a:pPr>
            <a:r>
              <a:rPr lang="en-US" sz="4000" b="0" i="0" u="none" strike="noStrike" cap="none" dirty="0">
                <a:solidFill>
                  <a:schemeClr val="dk1"/>
                </a:solidFill>
                <a:latin typeface="Calibri"/>
                <a:ea typeface="Calibri"/>
                <a:cs typeface="Calibri"/>
                <a:sym typeface="Calibri"/>
              </a:rPr>
              <a:t>Infrastructure</a:t>
            </a:r>
            <a:endParaRPr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p29" descr="About · GitHub"/>
          <p:cNvPicPr preferRelativeResize="0"/>
          <p:nvPr/>
        </p:nvPicPr>
        <p:blipFill rotWithShape="1">
          <a:blip r:embed="rId3">
            <a:alphaModFix/>
          </a:blip>
          <a:srcRect l="22396" r="23107"/>
          <a:stretch/>
        </p:blipFill>
        <p:spPr>
          <a:xfrm>
            <a:off x="3766988" y="3974274"/>
            <a:ext cx="551102" cy="530915"/>
          </a:xfrm>
          <a:prstGeom prst="rect">
            <a:avLst/>
          </a:prstGeom>
          <a:noFill/>
          <a:ln>
            <a:noFill/>
          </a:ln>
        </p:spPr>
      </p:pic>
      <p:sp>
        <p:nvSpPr>
          <p:cNvPr id="506" name="Google Shape;506;p29"/>
          <p:cNvSpPr txBox="1"/>
          <p:nvPr/>
        </p:nvSpPr>
        <p:spPr>
          <a:xfrm>
            <a:off x="2805142" y="133684"/>
            <a:ext cx="3798000" cy="682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62626"/>
              </a:buClr>
              <a:buSzPts val="3300"/>
              <a:buFont typeface="Calibri"/>
              <a:buNone/>
            </a:pPr>
            <a:r>
              <a:rPr lang="en-US" sz="4800" b="1" u="sng" dirty="0">
                <a:solidFill>
                  <a:srgbClr val="262626"/>
                </a:solidFill>
                <a:latin typeface="Calibri"/>
                <a:ea typeface="Calibri"/>
                <a:cs typeface="Calibri"/>
                <a:sym typeface="Calibri"/>
              </a:rPr>
              <a:t>In summary…</a:t>
            </a:r>
            <a:endParaRPr sz="4800" b="1" u="sng" dirty="0">
              <a:solidFill>
                <a:schemeClr val="dk1"/>
              </a:solidFill>
            </a:endParaRPr>
          </a:p>
          <a:p>
            <a:pPr marL="0" marR="0" lvl="0" indent="0" algn="ctr" rtl="0">
              <a:lnSpc>
                <a:spcPct val="90000"/>
              </a:lnSpc>
              <a:spcBef>
                <a:spcPts val="0"/>
              </a:spcBef>
              <a:spcAft>
                <a:spcPts val="0"/>
              </a:spcAft>
              <a:buClr>
                <a:srgbClr val="262626"/>
              </a:buClr>
              <a:buSzPts val="3300"/>
              <a:buFont typeface="Calibri"/>
              <a:buNone/>
            </a:pPr>
            <a:endParaRPr sz="3300" b="1" dirty="0">
              <a:solidFill>
                <a:srgbClr val="262626"/>
              </a:solidFill>
              <a:latin typeface="Calibri"/>
              <a:ea typeface="Calibri"/>
              <a:cs typeface="Calibri"/>
              <a:sym typeface="Calibri"/>
            </a:endParaRPr>
          </a:p>
        </p:txBody>
      </p:sp>
      <p:sp>
        <p:nvSpPr>
          <p:cNvPr id="507" name="Google Shape;507;p29"/>
          <p:cNvSpPr txBox="1"/>
          <p:nvPr/>
        </p:nvSpPr>
        <p:spPr>
          <a:xfrm>
            <a:off x="10200" y="917950"/>
            <a:ext cx="9123600" cy="3970277"/>
          </a:xfrm>
          <a:prstGeom prst="rect">
            <a:avLst/>
          </a:prstGeom>
          <a:noFill/>
          <a:ln>
            <a:noFill/>
          </a:ln>
        </p:spPr>
        <p:txBody>
          <a:bodyPr spcFirstLastPara="1" wrap="square" lIns="91425" tIns="45700" rIns="91425" bIns="45700" anchor="t" anchorCtr="0">
            <a:spAutoFit/>
          </a:bodyPr>
          <a:lstStyle/>
          <a:p>
            <a:pPr marL="457200" marR="0" lvl="1" indent="0" algn="ctr" rtl="0">
              <a:lnSpc>
                <a:spcPct val="150000"/>
              </a:lnSpc>
              <a:spcBef>
                <a:spcPts val="0"/>
              </a:spcBef>
              <a:spcAft>
                <a:spcPts val="0"/>
              </a:spcAft>
              <a:buNone/>
            </a:pPr>
            <a:r>
              <a:rPr lang="en-US" sz="44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Aspects of PTM reuse are different from traditional packages</a:t>
            </a:r>
            <a:endParaRPr sz="4400" b="1" i="0" u="none" strike="noStrike" cap="none" dirty="0">
              <a:solidFill>
                <a:schemeClr val="dk1"/>
              </a:solidFill>
              <a:latin typeface="Calibri"/>
              <a:ea typeface="Calibri"/>
              <a:cs typeface="Calibri"/>
              <a:sym typeface="Calibri"/>
            </a:endParaRPr>
          </a:p>
          <a:p>
            <a:pPr marL="457200" marR="0" lvl="1" indent="0" algn="ctr" rtl="0">
              <a:lnSpc>
                <a:spcPct val="150000"/>
              </a:lnSpc>
              <a:spcBef>
                <a:spcPts val="0"/>
              </a:spcBef>
              <a:spcAft>
                <a:spcPts val="0"/>
              </a:spcAft>
              <a:buNone/>
            </a:pPr>
            <a:endParaRPr sz="4000" b="0" i="0" u="none" strike="noStrike" cap="none" dirty="0">
              <a:solidFill>
                <a:schemeClr val="dk1"/>
              </a:solidFill>
              <a:latin typeface="Calibri"/>
              <a:ea typeface="Calibri"/>
              <a:cs typeface="Calibri"/>
              <a:sym typeface="Calibri"/>
            </a:endParaRPr>
          </a:p>
          <a:p>
            <a:pPr marL="457200" marR="0" lvl="1" indent="0" algn="ctr" rtl="0">
              <a:lnSpc>
                <a:spcPct val="150000"/>
              </a:lnSpc>
              <a:spcBef>
                <a:spcPts val="0"/>
              </a:spcBef>
              <a:spcAft>
                <a:spcPts val="0"/>
              </a:spcAft>
              <a:buNone/>
            </a:pPr>
            <a:endParaRPr sz="4000" b="0" i="0" u="none" strike="noStrike" cap="none" dirty="0">
              <a:solidFill>
                <a:schemeClr val="dk1"/>
              </a:solidFill>
              <a:latin typeface="Calibri"/>
              <a:ea typeface="Calibri"/>
              <a:cs typeface="Calibri"/>
              <a:sym typeface="Calibri"/>
            </a:endParaRPr>
          </a:p>
        </p:txBody>
      </p:sp>
      <p:sp>
        <p:nvSpPr>
          <p:cNvPr id="508" name="Google Shape;508;p29"/>
          <p:cNvSpPr txBox="1"/>
          <p:nvPr/>
        </p:nvSpPr>
        <p:spPr>
          <a:xfrm>
            <a:off x="172325" y="3556870"/>
            <a:ext cx="2668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dk1"/>
                </a:solidFill>
                <a:latin typeface="Calibri"/>
                <a:ea typeface="Calibri"/>
                <a:cs typeface="Calibri"/>
                <a:sym typeface="Calibri"/>
              </a:rPr>
              <a:t>Contact</a:t>
            </a:r>
            <a:r>
              <a:rPr lang="en-US" sz="1500">
                <a:solidFill>
                  <a:schemeClr val="dk1"/>
                </a:solidFill>
                <a:latin typeface="Calibri"/>
                <a:ea typeface="Calibri"/>
                <a:cs typeface="Calibri"/>
                <a:sym typeface="Calibri"/>
              </a:rPr>
              <a:t>: </a:t>
            </a:r>
            <a:r>
              <a:rPr lang="en-US" sz="15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jiang784@purdue.edu</a:t>
            </a:r>
            <a:endParaRPr sz="1500">
              <a:solidFill>
                <a:schemeClr val="dk1"/>
              </a:solidFill>
              <a:latin typeface="Calibri"/>
              <a:ea typeface="Calibri"/>
              <a:cs typeface="Calibri"/>
              <a:sym typeface="Calibri"/>
            </a:endParaRPr>
          </a:p>
          <a:p>
            <a:pPr marL="0" marR="0" lvl="0" indent="0" algn="l" rtl="0">
              <a:spcBef>
                <a:spcPts val="0"/>
              </a:spcBef>
              <a:spcAft>
                <a:spcPts val="0"/>
              </a:spcAft>
              <a:buNone/>
            </a:pPr>
            <a:r>
              <a:rPr lang="en-US" sz="1500" b="1">
                <a:solidFill>
                  <a:schemeClr val="dk1"/>
                </a:solidFill>
                <a:latin typeface="Calibri"/>
                <a:ea typeface="Calibri"/>
                <a:cs typeface="Calibri"/>
                <a:sym typeface="Calibri"/>
              </a:rPr>
              <a:t>Website</a:t>
            </a:r>
            <a:r>
              <a:rPr lang="en-US" sz="1500">
                <a:solidFill>
                  <a:schemeClr val="dk1"/>
                </a:solidFill>
                <a:latin typeface="Calibri"/>
                <a:ea typeface="Calibri"/>
                <a:cs typeface="Calibri"/>
                <a:sym typeface="Calibri"/>
              </a:rPr>
              <a:t>: wenxin-jiang.github.io</a:t>
            </a:r>
            <a:endParaRPr sz="1500">
              <a:solidFill>
                <a:schemeClr val="dk1"/>
              </a:solidFill>
              <a:latin typeface="Calibri"/>
              <a:ea typeface="Calibri"/>
              <a:cs typeface="Calibri"/>
              <a:sym typeface="Calibri"/>
            </a:endParaRPr>
          </a:p>
        </p:txBody>
      </p:sp>
      <p:pic>
        <p:nvPicPr>
          <p:cNvPr id="509" name="Google Shape;509;p29"/>
          <p:cNvPicPr preferRelativeResize="0"/>
          <p:nvPr/>
        </p:nvPicPr>
        <p:blipFill rotWithShape="1">
          <a:blip r:embed="rId5">
            <a:alphaModFix/>
          </a:blip>
          <a:srcRect/>
          <a:stretch/>
        </p:blipFill>
        <p:spPr>
          <a:xfrm>
            <a:off x="172323" y="4186793"/>
            <a:ext cx="1027271" cy="410908"/>
          </a:xfrm>
          <a:prstGeom prst="rect">
            <a:avLst/>
          </a:prstGeom>
          <a:noFill/>
          <a:ln>
            <a:noFill/>
          </a:ln>
        </p:spPr>
      </p:pic>
      <p:sp>
        <p:nvSpPr>
          <p:cNvPr id="510" name="Google Shape;510;p29"/>
          <p:cNvSpPr txBox="1"/>
          <p:nvPr/>
        </p:nvSpPr>
        <p:spPr>
          <a:xfrm>
            <a:off x="2982300" y="4577563"/>
            <a:ext cx="2219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https://github.com/PurdueDualityLab/ICSE-23-PTM-Artifact</a:t>
            </a:r>
            <a:endParaRPr sz="1200">
              <a:solidFill>
                <a:schemeClr val="dk1"/>
              </a:solidFill>
              <a:latin typeface="Calibri"/>
              <a:ea typeface="Calibri"/>
              <a:cs typeface="Calibri"/>
              <a:sym typeface="Calibri"/>
            </a:endParaRPr>
          </a:p>
        </p:txBody>
      </p:sp>
      <p:pic>
        <p:nvPicPr>
          <p:cNvPr id="511" name="Google Shape;511;p29"/>
          <p:cNvPicPr preferRelativeResize="0"/>
          <p:nvPr/>
        </p:nvPicPr>
        <p:blipFill rotWithShape="1">
          <a:blip r:embed="rId6">
            <a:alphaModFix/>
          </a:blip>
          <a:srcRect/>
          <a:stretch/>
        </p:blipFill>
        <p:spPr>
          <a:xfrm>
            <a:off x="172316" y="4673625"/>
            <a:ext cx="2498155" cy="269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0"/>
          <p:cNvSpPr txBox="1">
            <a:spLocks noGrp="1"/>
          </p:cNvSpPr>
          <p:nvPr>
            <p:ph type="title"/>
          </p:nvPr>
        </p:nvSpPr>
        <p:spPr>
          <a:xfrm>
            <a:off x="685800" y="2060973"/>
            <a:ext cx="7772400" cy="1021556"/>
          </a:xfrm>
          <a:prstGeom prst="rect">
            <a:avLst/>
          </a:prstGeom>
          <a:solidFill>
            <a:srgbClr val="FFFFFF"/>
          </a:solidFill>
          <a:ln>
            <a:noFill/>
          </a:ln>
        </p:spPr>
        <p:txBody>
          <a:bodyPr spcFirstLastPara="1" wrap="square" lIns="182875" tIns="182875" rIns="182875" bIns="182875" anchor="t" anchorCtr="0">
            <a:normAutofit/>
          </a:bodyPr>
          <a:lstStyle/>
          <a:p>
            <a:pPr marL="0" lvl="0" indent="0" algn="ctr" rtl="0">
              <a:lnSpc>
                <a:spcPct val="90000"/>
              </a:lnSpc>
              <a:spcBef>
                <a:spcPts val="0"/>
              </a:spcBef>
              <a:spcAft>
                <a:spcPts val="0"/>
              </a:spcAft>
              <a:buClr>
                <a:srgbClr val="262626"/>
              </a:buClr>
              <a:buSzPts val="3000"/>
              <a:buFont typeface="Calibri"/>
              <a:buNone/>
            </a:pPr>
            <a:r>
              <a:rPr lang="en-US"/>
              <a:t>Bonus slides</a:t>
            </a:r>
            <a:endParaRPr/>
          </a:p>
        </p:txBody>
      </p:sp>
      <p:sp>
        <p:nvSpPr>
          <p:cNvPr id="518" name="Google Shape;518;p30"/>
          <p:cNvSpPr/>
          <p:nvPr/>
        </p:nvSpPr>
        <p:spPr>
          <a:xfrm>
            <a:off x="7303532" y="4780324"/>
            <a:ext cx="571353" cy="352322"/>
          </a:xfrm>
          <a:prstGeom prst="ellipse">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350">
                <a:solidFill>
                  <a:schemeClr val="dk1"/>
                </a:solidFill>
                <a:latin typeface="Calibri"/>
                <a:ea typeface="Calibri"/>
                <a:cs typeface="Calibri"/>
                <a:sym typeface="Calibri"/>
              </a:rPr>
              <a:t>24</a:t>
            </a:fld>
            <a:endParaRPr sz="1350">
              <a:solidFill>
                <a:schemeClr val="dk1"/>
              </a:solidFill>
              <a:latin typeface="Calibri"/>
              <a:ea typeface="Calibri"/>
              <a:cs typeface="Calibri"/>
              <a:sym typeface="Calibri"/>
            </a:endParaRPr>
          </a:p>
        </p:txBody>
      </p:sp>
      <p:sp>
        <p:nvSpPr>
          <p:cNvPr id="519" name="Google Shape;519;p30"/>
          <p:cNvSpPr txBox="1">
            <a:spLocks noGrp="1"/>
          </p:cNvSpPr>
          <p:nvPr>
            <p:ph type="sldNum" idx="12"/>
          </p:nvPr>
        </p:nvSpPr>
        <p:spPr>
          <a:xfrm>
            <a:off x="8556784" y="4749851"/>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23"/>
          <p:cNvSpPr txBox="1">
            <a:spLocks noGrp="1"/>
          </p:cNvSpPr>
          <p:nvPr>
            <p:ph type="title"/>
          </p:nvPr>
        </p:nvSpPr>
        <p:spPr>
          <a:xfrm>
            <a:off x="277148" y="88822"/>
            <a:ext cx="8043862" cy="478631"/>
          </a:xfrm>
          <a:prstGeom prst="rect">
            <a:avLst/>
          </a:prstGeom>
          <a:noFill/>
          <a:ln>
            <a:noFill/>
          </a:ln>
        </p:spPr>
        <p:txBody>
          <a:bodyPr spcFirstLastPara="1" wrap="square" lIns="182875" tIns="182875" rIns="182875" bIns="182875" anchor="ctr" anchorCtr="0">
            <a:noAutofit/>
          </a:bodyPr>
          <a:lstStyle/>
          <a:p>
            <a:pPr marL="0" lvl="0" indent="0" algn="l" rtl="0">
              <a:lnSpc>
                <a:spcPct val="90000"/>
              </a:lnSpc>
              <a:spcBef>
                <a:spcPts val="0"/>
              </a:spcBef>
              <a:spcAft>
                <a:spcPts val="0"/>
              </a:spcAft>
              <a:buClr>
                <a:srgbClr val="262626"/>
              </a:buClr>
              <a:buSzPts val="1900"/>
              <a:buFont typeface="Calibri"/>
              <a:buNone/>
            </a:pPr>
            <a:r>
              <a:rPr lang="en-US" sz="3000" dirty="0"/>
              <a:t>What Risks Exist in Model Registries?</a:t>
            </a:r>
            <a:endParaRPr sz="3000" dirty="0"/>
          </a:p>
        </p:txBody>
      </p:sp>
      <p:pic>
        <p:nvPicPr>
          <p:cNvPr id="460" name="Google Shape;460;p23"/>
          <p:cNvPicPr preferRelativeResize="0"/>
          <p:nvPr/>
        </p:nvPicPr>
        <p:blipFill rotWithShape="1">
          <a:blip r:embed="rId3">
            <a:alphaModFix/>
          </a:blip>
          <a:srcRect/>
          <a:stretch/>
        </p:blipFill>
        <p:spPr>
          <a:xfrm>
            <a:off x="1588285" y="849968"/>
            <a:ext cx="5967431" cy="3821250"/>
          </a:xfrm>
          <a:prstGeom prst="rect">
            <a:avLst/>
          </a:prstGeom>
          <a:noFill/>
          <a:ln>
            <a:noFill/>
          </a:ln>
        </p:spPr>
      </p:pic>
      <p:sp>
        <p:nvSpPr>
          <p:cNvPr id="461" name="Google Shape;461;p23"/>
          <p:cNvSpPr/>
          <p:nvPr/>
        </p:nvSpPr>
        <p:spPr>
          <a:xfrm>
            <a:off x="1667900" y="1421800"/>
            <a:ext cx="5730900" cy="535800"/>
          </a:xfrm>
          <a:prstGeom prst="rect">
            <a:avLst/>
          </a:prstGeom>
          <a:noFill/>
          <a:ln w="381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62" name="Google Shape;462;p23"/>
          <p:cNvSpPr/>
          <p:nvPr/>
        </p:nvSpPr>
        <p:spPr>
          <a:xfrm>
            <a:off x="8341257" y="4791174"/>
            <a:ext cx="571500" cy="352200"/>
          </a:xfrm>
          <a:prstGeom prst="ellipse">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25</a:t>
            </a:fld>
            <a:endParaRPr sz="1300">
              <a:solidFill>
                <a:schemeClr val="dk1"/>
              </a:solidFill>
              <a:latin typeface="Calibri"/>
              <a:ea typeface="Calibri"/>
              <a:cs typeface="Calibri"/>
              <a:sym typeface="Calibri"/>
            </a:endParaRPr>
          </a:p>
        </p:txBody>
      </p:sp>
      <p:sp>
        <p:nvSpPr>
          <p:cNvPr id="463" name="Google Shape;463;p23"/>
          <p:cNvSpPr/>
          <p:nvPr/>
        </p:nvSpPr>
        <p:spPr>
          <a:xfrm>
            <a:off x="1667900" y="1957600"/>
            <a:ext cx="5730900" cy="687000"/>
          </a:xfrm>
          <a:prstGeom prst="rect">
            <a:avLst/>
          </a:prstGeom>
          <a:noFill/>
          <a:ln w="381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64" name="Google Shape;464;p23"/>
          <p:cNvSpPr/>
          <p:nvPr/>
        </p:nvSpPr>
        <p:spPr>
          <a:xfrm>
            <a:off x="1667900" y="2644600"/>
            <a:ext cx="5730900" cy="535800"/>
          </a:xfrm>
          <a:prstGeom prst="rect">
            <a:avLst/>
          </a:prstGeom>
          <a:noFill/>
          <a:ln w="381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65" name="Google Shape;465;p23"/>
          <p:cNvSpPr/>
          <p:nvPr/>
        </p:nvSpPr>
        <p:spPr>
          <a:xfrm>
            <a:off x="1667900" y="3180400"/>
            <a:ext cx="5730900" cy="535800"/>
          </a:xfrm>
          <a:prstGeom prst="rect">
            <a:avLst/>
          </a:prstGeom>
          <a:noFill/>
          <a:ln w="381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66" name="Google Shape;466;p23"/>
          <p:cNvSpPr/>
          <p:nvPr/>
        </p:nvSpPr>
        <p:spPr>
          <a:xfrm>
            <a:off x="1667900" y="3716200"/>
            <a:ext cx="5730900" cy="535800"/>
          </a:xfrm>
          <a:prstGeom prst="rect">
            <a:avLst/>
          </a:prstGeom>
          <a:noFill/>
          <a:ln w="381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67" name="Google Shape;467;p23"/>
          <p:cNvSpPr/>
          <p:nvPr/>
        </p:nvSpPr>
        <p:spPr>
          <a:xfrm>
            <a:off x="1667900" y="4252000"/>
            <a:ext cx="5730900" cy="352200"/>
          </a:xfrm>
          <a:prstGeom prst="rect">
            <a:avLst/>
          </a:prstGeom>
          <a:noFill/>
          <a:ln w="381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68" name="Google Shape;468;p23"/>
          <p:cNvSpPr/>
          <p:nvPr/>
        </p:nvSpPr>
        <p:spPr>
          <a:xfrm>
            <a:off x="1667900" y="994625"/>
            <a:ext cx="1490700" cy="3609600"/>
          </a:xfrm>
          <a:prstGeom prst="rect">
            <a:avLst/>
          </a:prstGeom>
          <a:noFill/>
          <a:ln w="381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18970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6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61"/>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46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463"/>
                                        </p:tgtEl>
                                        <p:attrNameLst>
                                          <p:attrName>style.visibility</p:attrName>
                                        </p:attrNameLst>
                                      </p:cBhvr>
                                      <p:to>
                                        <p:strVal val="hidden"/>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4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64"/>
                                        </p:tgtEl>
                                        <p:attrNameLst>
                                          <p:attrName>style.visibility</p:attrName>
                                        </p:attrNameLst>
                                      </p:cBhvr>
                                      <p:to>
                                        <p:strVal val="hidden"/>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46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465"/>
                                        </p:tgtEl>
                                        <p:attrNameLst>
                                          <p:attrName>style.visibility</p:attrName>
                                        </p:attrNameLst>
                                      </p:cBhvr>
                                      <p:to>
                                        <p:strVal val="hidden"/>
                                      </p:to>
                                    </p:set>
                                  </p:childTnLst>
                                </p:cTn>
                              </p:par>
                            </p:childTnLst>
                          </p:cTn>
                        </p:par>
                        <p:par>
                          <p:cTn id="44" fill="hold">
                            <p:stCondLst>
                              <p:cond delay="0"/>
                            </p:stCondLst>
                            <p:childTnLst>
                              <p:par>
                                <p:cTn id="45" presetID="1" presetClass="entr" presetSubtype="0" fill="hold" nodeType="afterEffect">
                                  <p:stCondLst>
                                    <p:cond delay="0"/>
                                  </p:stCondLst>
                                  <p:childTnLst>
                                    <p:set>
                                      <p:cBhvr>
                                        <p:cTn id="46" dur="1" fill="hold">
                                          <p:stCondLst>
                                            <p:cond delay="0"/>
                                          </p:stCondLst>
                                        </p:cTn>
                                        <p:tgtEl>
                                          <p:spTgt spid="46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466"/>
                                        </p:tgtEl>
                                        <p:attrNameLst>
                                          <p:attrName>style.visibility</p:attrName>
                                        </p:attrNameLst>
                                      </p:cBhvr>
                                      <p:to>
                                        <p:strVal val="hidden"/>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g24372f9f23b_0_185"/>
          <p:cNvSpPr txBox="1">
            <a:spLocks noGrp="1"/>
          </p:cNvSpPr>
          <p:nvPr>
            <p:ph type="title"/>
          </p:nvPr>
        </p:nvSpPr>
        <p:spPr>
          <a:xfrm>
            <a:off x="277148" y="88821"/>
            <a:ext cx="8043900" cy="478500"/>
          </a:xfrm>
          <a:prstGeom prst="rect">
            <a:avLst/>
          </a:prstGeom>
          <a:noFill/>
          <a:ln>
            <a:noFill/>
          </a:ln>
        </p:spPr>
        <p:txBody>
          <a:bodyPr spcFirstLastPara="1" wrap="square" lIns="182875" tIns="182875" rIns="182875" bIns="182875" anchor="ctr" anchorCtr="0">
            <a:noAutofit/>
          </a:bodyPr>
          <a:lstStyle/>
          <a:p>
            <a:pPr marL="0" lvl="0" indent="0" algn="l" rtl="0">
              <a:lnSpc>
                <a:spcPct val="90000"/>
              </a:lnSpc>
              <a:spcBef>
                <a:spcPts val="0"/>
              </a:spcBef>
              <a:spcAft>
                <a:spcPts val="0"/>
              </a:spcAft>
              <a:buClr>
                <a:srgbClr val="262626"/>
              </a:buClr>
              <a:buSzPts val="1710"/>
              <a:buFont typeface="Calibri"/>
              <a:buNone/>
            </a:pPr>
            <a:r>
              <a:rPr lang="en-US" sz="2540"/>
              <a:t>Usage Example of PTM Package</a:t>
            </a:r>
            <a:endParaRPr sz="2540"/>
          </a:p>
        </p:txBody>
      </p:sp>
      <p:pic>
        <p:nvPicPr>
          <p:cNvPr id="526" name="Google Shape;526;g24372f9f23b_0_185"/>
          <p:cNvPicPr preferRelativeResize="0"/>
          <p:nvPr/>
        </p:nvPicPr>
        <p:blipFill rotWithShape="1">
          <a:blip r:embed="rId3">
            <a:alphaModFix/>
          </a:blip>
          <a:srcRect b="31077"/>
          <a:stretch/>
        </p:blipFill>
        <p:spPr>
          <a:xfrm>
            <a:off x="1" y="1128374"/>
            <a:ext cx="9144003" cy="3166549"/>
          </a:xfrm>
          <a:prstGeom prst="rect">
            <a:avLst/>
          </a:prstGeom>
          <a:noFill/>
          <a:ln>
            <a:noFill/>
          </a:ln>
        </p:spPr>
      </p:pic>
      <p:pic>
        <p:nvPicPr>
          <p:cNvPr id="527" name="Google Shape;527;g24372f9f23b_0_185"/>
          <p:cNvPicPr preferRelativeResize="0"/>
          <p:nvPr/>
        </p:nvPicPr>
        <p:blipFill rotWithShape="1">
          <a:blip r:embed="rId4">
            <a:alphaModFix/>
          </a:blip>
          <a:srcRect b="44833"/>
          <a:stretch/>
        </p:blipFill>
        <p:spPr>
          <a:xfrm>
            <a:off x="0" y="1446188"/>
            <a:ext cx="9144003" cy="2502558"/>
          </a:xfrm>
          <a:prstGeom prst="rect">
            <a:avLst/>
          </a:prstGeom>
          <a:noFill/>
          <a:ln>
            <a:noFill/>
          </a:ln>
        </p:spPr>
      </p:pic>
      <p:sp>
        <p:nvSpPr>
          <p:cNvPr id="528" name="Google Shape;528;g24372f9f23b_0_185"/>
          <p:cNvSpPr txBox="1">
            <a:spLocks noGrp="1"/>
          </p:cNvSpPr>
          <p:nvPr>
            <p:ph type="sldNum" idx="12"/>
          </p:nvPr>
        </p:nvSpPr>
        <p:spPr>
          <a:xfrm>
            <a:off x="8397734" y="4827601"/>
            <a:ext cx="548700" cy="292500"/>
          </a:xfrm>
          <a:prstGeom prst="rect">
            <a:avLst/>
          </a:prstGeom>
        </p:spPr>
        <p:txBody>
          <a:bodyPr spcFirstLastPara="1" wrap="square" lIns="18275" tIns="45700" rIns="18275" bIns="45700" anchor="ctr" anchorCtr="0">
            <a:normAutofit/>
          </a:bodyPr>
          <a:lstStyle/>
          <a:p>
            <a:pPr marL="0" lvl="0" indent="0" algn="ctr" rtl="0">
              <a:spcBef>
                <a:spcPts val="0"/>
              </a:spcBef>
              <a:spcAft>
                <a:spcPts val="0"/>
              </a:spcAft>
              <a:buClr>
                <a:srgbClr val="000000"/>
              </a:buClr>
              <a:buSzPts val="1000"/>
              <a:buFont typeface="Arial"/>
              <a:buNone/>
            </a:pPr>
            <a:fld id="{00000000-1234-1234-1234-123412341234}" type="slidenum">
              <a:rPr lang="en-US"/>
              <a:t>26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2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2421b640b40_0_23"/>
          <p:cNvSpPr txBox="1">
            <a:spLocks noGrp="1"/>
          </p:cNvSpPr>
          <p:nvPr>
            <p:ph type="title"/>
          </p:nvPr>
        </p:nvSpPr>
        <p:spPr>
          <a:xfrm>
            <a:off x="277148" y="88822"/>
            <a:ext cx="8043900" cy="478500"/>
          </a:xfrm>
          <a:prstGeom prst="rect">
            <a:avLst/>
          </a:prstGeom>
          <a:noFill/>
          <a:ln>
            <a:noFill/>
          </a:ln>
        </p:spPr>
        <p:txBody>
          <a:bodyPr spcFirstLastPara="1" wrap="square" lIns="182875" tIns="182875" rIns="182875" bIns="182875" anchor="ctr" anchorCtr="0">
            <a:normAutofit fontScale="90000"/>
          </a:bodyPr>
          <a:lstStyle/>
          <a:p>
            <a:pPr marL="0" lvl="0" indent="0" algn="l" rtl="0">
              <a:lnSpc>
                <a:spcPct val="90000"/>
              </a:lnSpc>
              <a:spcBef>
                <a:spcPts val="0"/>
              </a:spcBef>
              <a:spcAft>
                <a:spcPts val="0"/>
              </a:spcAft>
              <a:buClr>
                <a:srgbClr val="262626"/>
              </a:buClr>
              <a:buSzPct val="97435"/>
              <a:buFont typeface="Calibri"/>
              <a:buNone/>
            </a:pPr>
            <a:r>
              <a:rPr lang="en-US"/>
              <a:t>RQ1: PTM Selection</a:t>
            </a:r>
            <a:endParaRPr/>
          </a:p>
        </p:txBody>
      </p:sp>
      <p:sp>
        <p:nvSpPr>
          <p:cNvPr id="535" name="Google Shape;535;g2421b640b40_0_23"/>
          <p:cNvSpPr txBox="1"/>
          <p:nvPr/>
        </p:nvSpPr>
        <p:spPr>
          <a:xfrm>
            <a:off x="1254265" y="567453"/>
            <a:ext cx="444300" cy="646500"/>
          </a:xfrm>
          <a:prstGeom prst="rect">
            <a:avLst/>
          </a:prstGeom>
          <a:noFill/>
          <a:ln>
            <a:noFill/>
          </a:ln>
        </p:spPr>
        <p:txBody>
          <a:bodyPr spcFirstLastPara="1" wrap="square" lIns="91425" tIns="45700" rIns="91425" bIns="45700" anchor="t" anchorCtr="0">
            <a:spAutoFit/>
          </a:bodyPr>
          <a:lstStyle/>
          <a:p>
            <a:pPr marL="257175" marR="0" lvl="0" indent="-142875"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57175" marR="0" lvl="0" indent="-142875"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36" name="Google Shape;536;g2421b640b40_0_23"/>
          <p:cNvSpPr/>
          <p:nvPr/>
        </p:nvSpPr>
        <p:spPr>
          <a:xfrm>
            <a:off x="7303532" y="4780324"/>
            <a:ext cx="571500" cy="352200"/>
          </a:xfrm>
          <a:prstGeom prst="ellipse">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350">
                <a:solidFill>
                  <a:schemeClr val="dk1"/>
                </a:solidFill>
                <a:latin typeface="Calibri"/>
                <a:ea typeface="Calibri"/>
                <a:cs typeface="Calibri"/>
                <a:sym typeface="Calibri"/>
              </a:rPr>
              <a:t>27</a:t>
            </a:fld>
            <a:endParaRPr sz="1350">
              <a:solidFill>
                <a:schemeClr val="dk1"/>
              </a:solidFill>
              <a:latin typeface="Calibri"/>
              <a:ea typeface="Calibri"/>
              <a:cs typeface="Calibri"/>
              <a:sym typeface="Calibri"/>
            </a:endParaRPr>
          </a:p>
        </p:txBody>
      </p:sp>
      <p:pic>
        <p:nvPicPr>
          <p:cNvPr id="537" name="Google Shape;537;g2421b640b40_0_23"/>
          <p:cNvPicPr preferRelativeResize="0"/>
          <p:nvPr/>
        </p:nvPicPr>
        <p:blipFill rotWithShape="1">
          <a:blip r:embed="rId3">
            <a:alphaModFix/>
          </a:blip>
          <a:srcRect/>
          <a:stretch/>
        </p:blipFill>
        <p:spPr>
          <a:xfrm>
            <a:off x="1143000" y="697038"/>
            <a:ext cx="6858000" cy="1451063"/>
          </a:xfrm>
          <a:prstGeom prst="rect">
            <a:avLst/>
          </a:prstGeom>
          <a:noFill/>
          <a:ln>
            <a:noFill/>
          </a:ln>
        </p:spPr>
      </p:pic>
      <p:sp>
        <p:nvSpPr>
          <p:cNvPr id="538" name="Google Shape;538;g2421b640b40_0_23"/>
          <p:cNvSpPr txBox="1"/>
          <p:nvPr/>
        </p:nvSpPr>
        <p:spPr>
          <a:xfrm>
            <a:off x="4572000" y="2326675"/>
            <a:ext cx="29691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Reusability Assessment</a:t>
            </a:r>
            <a:r>
              <a:rPr lang="en-US" sz="1800">
                <a:solidFill>
                  <a:schemeClr val="dk1"/>
                </a:solidFill>
                <a:latin typeface="Calibri"/>
                <a:ea typeface="Calibri"/>
                <a:cs typeface="Calibri"/>
                <a:sym typeface="Calibri"/>
              </a:rPr>
              <a:t>: </a:t>
            </a:r>
            <a:endParaRPr/>
          </a:p>
          <a:p>
            <a:pPr marL="214312" marR="0" lvl="0" indent="-214312"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a:t>
            </a:r>
            <a:r>
              <a:rPr lang="en-US" sz="1800" i="1">
                <a:solidFill>
                  <a:schemeClr val="dk1"/>
                </a:solidFill>
                <a:latin typeface="Calibri"/>
                <a:ea typeface="Calibri"/>
                <a:cs typeface="Calibri"/>
                <a:sym typeface="Calibri"/>
              </a:rPr>
              <a:t>PTMs do not work for every use case</a:t>
            </a:r>
            <a:r>
              <a:rPr lang="en-US" sz="1800">
                <a:solidFill>
                  <a:schemeClr val="dk1"/>
                </a:solidFill>
                <a:latin typeface="Calibri"/>
                <a:ea typeface="Calibri"/>
                <a:cs typeface="Calibri"/>
                <a:sym typeface="Calibri"/>
              </a:rPr>
              <a:t>”</a:t>
            </a:r>
            <a:endParaRPr/>
          </a:p>
          <a:p>
            <a:pPr marL="214312" marR="0" lvl="0" indent="-214312"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a:t>
            </a:r>
            <a:r>
              <a:rPr lang="en-US" sz="1800" i="1">
                <a:solidFill>
                  <a:schemeClr val="dk1"/>
                </a:solidFill>
                <a:latin typeface="Calibri"/>
                <a:ea typeface="Calibri"/>
                <a:cs typeface="Calibri"/>
                <a:sym typeface="Calibri"/>
              </a:rPr>
              <a:t>Do not have enough computational resources</a:t>
            </a:r>
            <a:r>
              <a:rPr lang="en-US" sz="1800">
                <a:solidFill>
                  <a:schemeClr val="dk1"/>
                </a:solidFill>
                <a:latin typeface="Calibri"/>
                <a:ea typeface="Calibri"/>
                <a:cs typeface="Calibri"/>
                <a:sym typeface="Calibri"/>
              </a:rPr>
              <a:t>”</a:t>
            </a:r>
            <a:endParaRPr/>
          </a:p>
          <a:p>
            <a:pPr marL="214312" marR="0" lvl="0" indent="-214312"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“[PTMs are] </a:t>
            </a:r>
            <a:r>
              <a:rPr lang="en-US" sz="1800" i="1">
                <a:solidFill>
                  <a:schemeClr val="dk1"/>
                </a:solidFill>
                <a:latin typeface="Calibri"/>
                <a:ea typeface="Calibri"/>
                <a:cs typeface="Calibri"/>
                <a:sym typeface="Calibri"/>
              </a:rPr>
              <a:t>easy to use and test</a:t>
            </a:r>
            <a:r>
              <a:rPr lang="en-US" sz="1800">
                <a:solidFill>
                  <a:schemeClr val="dk1"/>
                </a:solidFill>
                <a:latin typeface="Calibri"/>
                <a:ea typeface="Calibri"/>
                <a:cs typeface="Calibri"/>
                <a:sym typeface="Calibri"/>
              </a:rPr>
              <a:t>” because of the provided inference APIs</a:t>
            </a:r>
            <a:endParaRPr/>
          </a:p>
        </p:txBody>
      </p:sp>
      <p:pic>
        <p:nvPicPr>
          <p:cNvPr id="539" name="Google Shape;539;g2421b640b40_0_23"/>
          <p:cNvPicPr preferRelativeResize="0"/>
          <p:nvPr/>
        </p:nvPicPr>
        <p:blipFill rotWithShape="1">
          <a:blip r:embed="rId4">
            <a:alphaModFix/>
          </a:blip>
          <a:srcRect r="3707"/>
          <a:stretch/>
        </p:blipFill>
        <p:spPr>
          <a:xfrm>
            <a:off x="1453358" y="2326675"/>
            <a:ext cx="2711588" cy="2508331"/>
          </a:xfrm>
          <a:prstGeom prst="rect">
            <a:avLst/>
          </a:prstGeom>
          <a:noFill/>
          <a:ln>
            <a:noFill/>
          </a:ln>
        </p:spPr>
      </p:pic>
      <p:sp>
        <p:nvSpPr>
          <p:cNvPr id="540" name="Google Shape;540;g2421b640b40_0_23"/>
          <p:cNvSpPr/>
          <p:nvPr/>
        </p:nvSpPr>
        <p:spPr>
          <a:xfrm>
            <a:off x="1153687" y="697038"/>
            <a:ext cx="1618200" cy="1451100"/>
          </a:xfrm>
          <a:prstGeom prst="rect">
            <a:avLst/>
          </a:prstGeom>
          <a:noFill/>
          <a:ln w="381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41" name="Google Shape;541;g2421b640b40_0_23"/>
          <p:cNvSpPr>
            <a:spLocks noGrp="1"/>
          </p:cNvSpPr>
          <p:nvPr>
            <p:ph type="sldNum" idx="12"/>
          </p:nvPr>
        </p:nvSpPr>
        <p:spPr>
          <a:xfrm>
            <a:off x="8361860" y="4843130"/>
            <a:ext cx="365700" cy="274200"/>
          </a:xfrm>
          <a:prstGeom prst="ellipse">
            <a:avLst/>
          </a:prstGeom>
        </p:spPr>
        <p:txBody>
          <a:bodyPr spcFirstLastPara="1" wrap="square" lIns="18275" tIns="45700" rIns="1827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3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g2421b640b40_0_35"/>
          <p:cNvSpPr txBox="1">
            <a:spLocks noGrp="1"/>
          </p:cNvSpPr>
          <p:nvPr>
            <p:ph type="title"/>
          </p:nvPr>
        </p:nvSpPr>
        <p:spPr>
          <a:xfrm>
            <a:off x="277148" y="88822"/>
            <a:ext cx="8043900" cy="478500"/>
          </a:xfrm>
          <a:prstGeom prst="rect">
            <a:avLst/>
          </a:prstGeom>
          <a:noFill/>
          <a:ln>
            <a:noFill/>
          </a:ln>
        </p:spPr>
        <p:txBody>
          <a:bodyPr spcFirstLastPara="1" wrap="square" lIns="182875" tIns="182875" rIns="182875" bIns="182875" anchor="ctr" anchorCtr="0">
            <a:normAutofit fontScale="90000"/>
          </a:bodyPr>
          <a:lstStyle/>
          <a:p>
            <a:pPr marL="0" lvl="0" indent="0" algn="l" rtl="0">
              <a:lnSpc>
                <a:spcPct val="90000"/>
              </a:lnSpc>
              <a:spcBef>
                <a:spcPts val="0"/>
              </a:spcBef>
              <a:spcAft>
                <a:spcPts val="0"/>
              </a:spcAft>
              <a:buClr>
                <a:srgbClr val="262626"/>
              </a:buClr>
              <a:buSzPct val="97435"/>
              <a:buFont typeface="Calibri"/>
              <a:buNone/>
            </a:pPr>
            <a:r>
              <a:rPr lang="en-US"/>
              <a:t>RQ1: PTM Selection</a:t>
            </a:r>
            <a:endParaRPr/>
          </a:p>
        </p:txBody>
      </p:sp>
      <p:sp>
        <p:nvSpPr>
          <p:cNvPr id="548" name="Google Shape;548;g2421b640b40_0_35"/>
          <p:cNvSpPr txBox="1"/>
          <p:nvPr/>
        </p:nvSpPr>
        <p:spPr>
          <a:xfrm>
            <a:off x="1254265" y="567453"/>
            <a:ext cx="444300" cy="646500"/>
          </a:xfrm>
          <a:prstGeom prst="rect">
            <a:avLst/>
          </a:prstGeom>
          <a:noFill/>
          <a:ln>
            <a:noFill/>
          </a:ln>
        </p:spPr>
        <p:txBody>
          <a:bodyPr spcFirstLastPara="1" wrap="square" lIns="91425" tIns="45700" rIns="91425" bIns="45700" anchor="t" anchorCtr="0">
            <a:spAutoFit/>
          </a:bodyPr>
          <a:lstStyle/>
          <a:p>
            <a:pPr marL="257175" marR="0" lvl="0" indent="-142875"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57175" marR="0" lvl="0" indent="-142875"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49" name="Google Shape;549;g2421b640b40_0_35"/>
          <p:cNvSpPr/>
          <p:nvPr/>
        </p:nvSpPr>
        <p:spPr>
          <a:xfrm>
            <a:off x="7303532" y="4780324"/>
            <a:ext cx="571500" cy="352200"/>
          </a:xfrm>
          <a:prstGeom prst="ellipse">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350">
                <a:solidFill>
                  <a:schemeClr val="dk1"/>
                </a:solidFill>
                <a:latin typeface="Calibri"/>
                <a:ea typeface="Calibri"/>
                <a:cs typeface="Calibri"/>
                <a:sym typeface="Calibri"/>
              </a:rPr>
              <a:t>28</a:t>
            </a:fld>
            <a:endParaRPr sz="1350">
              <a:solidFill>
                <a:schemeClr val="dk1"/>
              </a:solidFill>
              <a:latin typeface="Calibri"/>
              <a:ea typeface="Calibri"/>
              <a:cs typeface="Calibri"/>
              <a:sym typeface="Calibri"/>
            </a:endParaRPr>
          </a:p>
        </p:txBody>
      </p:sp>
      <p:sp>
        <p:nvSpPr>
          <p:cNvPr id="550" name="Google Shape;550;g2421b640b40_0_35"/>
          <p:cNvSpPr txBox="1"/>
          <p:nvPr/>
        </p:nvSpPr>
        <p:spPr>
          <a:xfrm>
            <a:off x="5328637" y="2215440"/>
            <a:ext cx="2672400" cy="2862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Model Selection:</a:t>
            </a:r>
            <a:endParaRPr sz="1800">
              <a:solidFill>
                <a:schemeClr val="dk1"/>
              </a:solidFill>
              <a:latin typeface="Calibri"/>
              <a:ea typeface="Calibri"/>
              <a:cs typeface="Calibri"/>
              <a:sym typeface="Calibri"/>
            </a:endParaRPr>
          </a:p>
          <a:p>
            <a:pPr marL="214312" marR="0" lvl="0" indent="-214312"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Search for candidate architectures “</a:t>
            </a:r>
            <a:r>
              <a:rPr lang="en-US" sz="1800" i="1">
                <a:solidFill>
                  <a:schemeClr val="dk1"/>
                </a:solidFill>
                <a:latin typeface="Calibri"/>
                <a:ea typeface="Calibri"/>
                <a:cs typeface="Calibri"/>
                <a:sym typeface="Calibri"/>
              </a:rPr>
              <a:t>built for the problem</a:t>
            </a:r>
            <a:r>
              <a:rPr lang="en-US" sz="1800">
                <a:solidFill>
                  <a:schemeClr val="dk1"/>
                </a:solidFill>
                <a:latin typeface="Calibri"/>
                <a:ea typeface="Calibri"/>
                <a:cs typeface="Calibri"/>
                <a:sym typeface="Calibri"/>
              </a:rPr>
              <a:t>”</a:t>
            </a:r>
            <a:endParaRPr/>
          </a:p>
          <a:p>
            <a:pPr marL="214312" marR="0" lvl="0" indent="-214312"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a:t>
            </a:r>
            <a:r>
              <a:rPr lang="en-US" sz="1800" i="1">
                <a:solidFill>
                  <a:schemeClr val="dk1"/>
                </a:solidFill>
                <a:latin typeface="Calibri"/>
                <a:ea typeface="Calibri"/>
                <a:cs typeface="Calibri"/>
                <a:sym typeface="Calibri"/>
              </a:rPr>
              <a:t>Plug and play</a:t>
            </a:r>
            <a:r>
              <a:rPr lang="en-US" sz="1800">
                <a:solidFill>
                  <a:schemeClr val="dk1"/>
                </a:solidFill>
                <a:latin typeface="Calibri"/>
                <a:ea typeface="Calibri"/>
                <a:cs typeface="Calibri"/>
                <a:sym typeface="Calibri"/>
              </a:rPr>
              <a:t>”</a:t>
            </a:r>
            <a:endParaRPr/>
          </a:p>
          <a:p>
            <a:pPr marL="214312" marR="0" lvl="0" indent="-214312"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a:t>
            </a:r>
            <a:r>
              <a:rPr lang="en-US" sz="1800" i="1">
                <a:solidFill>
                  <a:schemeClr val="dk1"/>
                </a:solidFill>
                <a:latin typeface="Calibri"/>
                <a:ea typeface="Calibri"/>
                <a:cs typeface="Calibri"/>
                <a:sym typeface="Calibri"/>
              </a:rPr>
              <a:t>Ease of use is very important</a:t>
            </a:r>
            <a:r>
              <a:rPr lang="en-US" sz="1800">
                <a:solidFill>
                  <a:schemeClr val="dk1"/>
                </a:solidFill>
                <a:latin typeface="Calibri"/>
                <a:ea typeface="Calibri"/>
                <a:cs typeface="Calibri"/>
                <a:sym typeface="Calibri"/>
              </a:rPr>
              <a:t>”</a:t>
            </a:r>
            <a:endParaRPr/>
          </a:p>
          <a:p>
            <a:pPr marL="214312" marR="0" lvl="0" indent="-214312"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a:t>
            </a:r>
            <a:r>
              <a:rPr lang="en-US" sz="1800" i="1">
                <a:solidFill>
                  <a:schemeClr val="dk1"/>
                </a:solidFill>
                <a:latin typeface="Calibri"/>
                <a:ea typeface="Calibri"/>
                <a:cs typeface="Calibri"/>
                <a:sym typeface="Calibri"/>
              </a:rPr>
              <a:t>Popularity indicates [community] trust in the model</a:t>
            </a:r>
            <a:r>
              <a:rPr lang="en-US" sz="1800">
                <a:solidFill>
                  <a:schemeClr val="dk1"/>
                </a:solidFill>
                <a:latin typeface="Calibri"/>
                <a:ea typeface="Calibri"/>
                <a:cs typeface="Calibri"/>
                <a:sym typeface="Calibri"/>
              </a:rPr>
              <a:t>”</a:t>
            </a:r>
            <a:endParaRPr/>
          </a:p>
        </p:txBody>
      </p:sp>
      <p:pic>
        <p:nvPicPr>
          <p:cNvPr id="551" name="Google Shape;551;g2421b640b40_0_35"/>
          <p:cNvPicPr preferRelativeResize="0"/>
          <p:nvPr/>
        </p:nvPicPr>
        <p:blipFill rotWithShape="1">
          <a:blip r:embed="rId3">
            <a:alphaModFix/>
          </a:blip>
          <a:srcRect/>
          <a:stretch/>
        </p:blipFill>
        <p:spPr>
          <a:xfrm>
            <a:off x="1143000" y="697038"/>
            <a:ext cx="6858000" cy="1451063"/>
          </a:xfrm>
          <a:prstGeom prst="rect">
            <a:avLst/>
          </a:prstGeom>
          <a:noFill/>
          <a:ln>
            <a:noFill/>
          </a:ln>
        </p:spPr>
      </p:pic>
      <p:sp>
        <p:nvSpPr>
          <p:cNvPr id="552" name="Google Shape;552;g2421b640b40_0_35"/>
          <p:cNvSpPr/>
          <p:nvPr/>
        </p:nvSpPr>
        <p:spPr>
          <a:xfrm>
            <a:off x="2749222" y="709390"/>
            <a:ext cx="2703300" cy="1451100"/>
          </a:xfrm>
          <a:prstGeom prst="rect">
            <a:avLst/>
          </a:prstGeom>
          <a:noFill/>
          <a:ln w="381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553" name="Google Shape;553;g2421b640b40_0_35"/>
          <p:cNvPicPr preferRelativeResize="0"/>
          <p:nvPr/>
        </p:nvPicPr>
        <p:blipFill rotWithShape="1">
          <a:blip r:embed="rId4">
            <a:alphaModFix/>
          </a:blip>
          <a:srcRect/>
          <a:stretch/>
        </p:blipFill>
        <p:spPr>
          <a:xfrm>
            <a:off x="1143000" y="2571750"/>
            <a:ext cx="4185637" cy="2064461"/>
          </a:xfrm>
          <a:prstGeom prst="rect">
            <a:avLst/>
          </a:prstGeom>
          <a:noFill/>
          <a:ln>
            <a:noFill/>
          </a:ln>
        </p:spPr>
      </p:pic>
      <p:sp>
        <p:nvSpPr>
          <p:cNvPr id="554" name="Google Shape;554;g2421b640b40_0_35"/>
          <p:cNvSpPr>
            <a:spLocks noGrp="1"/>
          </p:cNvSpPr>
          <p:nvPr>
            <p:ph type="sldNum" idx="12"/>
          </p:nvPr>
        </p:nvSpPr>
        <p:spPr>
          <a:xfrm>
            <a:off x="8361860" y="4843130"/>
            <a:ext cx="365700" cy="274200"/>
          </a:xfrm>
          <a:prstGeom prst="ellipse">
            <a:avLst/>
          </a:prstGeom>
        </p:spPr>
        <p:txBody>
          <a:bodyPr spcFirstLastPara="1" wrap="square" lIns="18275" tIns="45700" rIns="1827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2421b640b40_0_47"/>
          <p:cNvSpPr txBox="1">
            <a:spLocks noGrp="1"/>
          </p:cNvSpPr>
          <p:nvPr>
            <p:ph type="title"/>
          </p:nvPr>
        </p:nvSpPr>
        <p:spPr>
          <a:xfrm>
            <a:off x="277148" y="88822"/>
            <a:ext cx="8043900" cy="478500"/>
          </a:xfrm>
          <a:prstGeom prst="rect">
            <a:avLst/>
          </a:prstGeom>
          <a:noFill/>
          <a:ln>
            <a:noFill/>
          </a:ln>
        </p:spPr>
        <p:txBody>
          <a:bodyPr spcFirstLastPara="1" wrap="square" lIns="182875" tIns="182875" rIns="182875" bIns="182875" anchor="ctr" anchorCtr="0">
            <a:normAutofit fontScale="90000"/>
          </a:bodyPr>
          <a:lstStyle/>
          <a:p>
            <a:pPr marL="0" lvl="0" indent="0" algn="l" rtl="0">
              <a:lnSpc>
                <a:spcPct val="90000"/>
              </a:lnSpc>
              <a:spcBef>
                <a:spcPts val="0"/>
              </a:spcBef>
              <a:spcAft>
                <a:spcPts val="0"/>
              </a:spcAft>
              <a:buClr>
                <a:srgbClr val="262626"/>
              </a:buClr>
              <a:buSzPct val="97435"/>
              <a:buFont typeface="Calibri"/>
              <a:buNone/>
            </a:pPr>
            <a:r>
              <a:rPr lang="en-US"/>
              <a:t>RQ1: PTM Selection</a:t>
            </a:r>
            <a:endParaRPr/>
          </a:p>
        </p:txBody>
      </p:sp>
      <p:sp>
        <p:nvSpPr>
          <p:cNvPr id="561" name="Google Shape;561;g2421b640b40_0_47"/>
          <p:cNvSpPr txBox="1"/>
          <p:nvPr/>
        </p:nvSpPr>
        <p:spPr>
          <a:xfrm>
            <a:off x="1254265" y="567453"/>
            <a:ext cx="444300" cy="646500"/>
          </a:xfrm>
          <a:prstGeom prst="rect">
            <a:avLst/>
          </a:prstGeom>
          <a:noFill/>
          <a:ln>
            <a:noFill/>
          </a:ln>
        </p:spPr>
        <p:txBody>
          <a:bodyPr spcFirstLastPara="1" wrap="square" lIns="91425" tIns="45700" rIns="91425" bIns="45700" anchor="t" anchorCtr="0">
            <a:spAutoFit/>
          </a:bodyPr>
          <a:lstStyle/>
          <a:p>
            <a:pPr marL="257175" marR="0" lvl="0" indent="-142875"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57175" marR="0" lvl="0" indent="-142875"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2" name="Google Shape;562;g2421b640b40_0_47"/>
          <p:cNvSpPr/>
          <p:nvPr/>
        </p:nvSpPr>
        <p:spPr>
          <a:xfrm>
            <a:off x="7303532" y="4780324"/>
            <a:ext cx="571500" cy="352200"/>
          </a:xfrm>
          <a:prstGeom prst="ellipse">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350">
                <a:solidFill>
                  <a:schemeClr val="dk1"/>
                </a:solidFill>
                <a:latin typeface="Calibri"/>
                <a:ea typeface="Calibri"/>
                <a:cs typeface="Calibri"/>
                <a:sym typeface="Calibri"/>
              </a:rPr>
              <a:t>29</a:t>
            </a:fld>
            <a:endParaRPr sz="1350">
              <a:solidFill>
                <a:schemeClr val="dk1"/>
              </a:solidFill>
              <a:latin typeface="Calibri"/>
              <a:ea typeface="Calibri"/>
              <a:cs typeface="Calibri"/>
              <a:sym typeface="Calibri"/>
            </a:endParaRPr>
          </a:p>
        </p:txBody>
      </p:sp>
      <p:sp>
        <p:nvSpPr>
          <p:cNvPr id="563" name="Google Shape;563;g2421b640b40_0_47"/>
          <p:cNvSpPr txBox="1"/>
          <p:nvPr/>
        </p:nvSpPr>
        <p:spPr>
          <a:xfrm>
            <a:off x="4572000" y="2995401"/>
            <a:ext cx="31089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Downstream Evaluation</a:t>
            </a:r>
            <a:endParaRPr sz="1800">
              <a:solidFill>
                <a:schemeClr val="dk1"/>
              </a:solidFill>
              <a:latin typeface="Calibri"/>
              <a:ea typeface="Calibri"/>
              <a:cs typeface="Calibri"/>
              <a:sym typeface="Calibri"/>
            </a:endParaRPr>
          </a:p>
          <a:p>
            <a:pPr marL="214312" marR="0" lvl="0" indent="-214312" algn="l" rtl="0">
              <a:spcBef>
                <a:spcPts val="0"/>
              </a:spcBef>
              <a:spcAft>
                <a:spcPts val="0"/>
              </a:spcAft>
              <a:buClr>
                <a:schemeClr val="dk1"/>
              </a:buClr>
              <a:buSzPts val="1800"/>
              <a:buFont typeface="Calibri"/>
              <a:buChar char="-"/>
            </a:pPr>
            <a:r>
              <a:rPr lang="en-US" sz="1800" i="1">
                <a:solidFill>
                  <a:schemeClr val="dk1"/>
                </a:solidFill>
                <a:latin typeface="Calibri"/>
                <a:ea typeface="Calibri"/>
                <a:cs typeface="Calibri"/>
                <a:sym typeface="Calibri"/>
              </a:rPr>
              <a:t>“Download </a:t>
            </a:r>
            <a:r>
              <a:rPr lang="en-US" sz="1800">
                <a:solidFill>
                  <a:schemeClr val="dk1"/>
                </a:solidFill>
                <a:latin typeface="Calibri"/>
                <a:ea typeface="Calibri"/>
                <a:cs typeface="Calibri"/>
                <a:sym typeface="Calibri"/>
              </a:rPr>
              <a:t>🡪</a:t>
            </a:r>
            <a:r>
              <a:rPr lang="en-US" sz="1800" i="1">
                <a:solidFill>
                  <a:schemeClr val="dk1"/>
                </a:solidFill>
                <a:latin typeface="Calibri"/>
                <a:ea typeface="Calibri"/>
                <a:cs typeface="Calibri"/>
                <a:sym typeface="Calibri"/>
              </a:rPr>
              <a:t> fine-tune </a:t>
            </a:r>
            <a:r>
              <a:rPr lang="en-US" sz="1800">
                <a:solidFill>
                  <a:schemeClr val="dk1"/>
                </a:solidFill>
                <a:latin typeface="Calibri"/>
                <a:ea typeface="Calibri"/>
                <a:cs typeface="Calibri"/>
                <a:sym typeface="Calibri"/>
              </a:rPr>
              <a:t>🡪</a:t>
            </a:r>
            <a:r>
              <a:rPr lang="en-US" sz="1800" i="1">
                <a:solidFill>
                  <a:schemeClr val="dk1"/>
                </a:solidFill>
                <a:latin typeface="Calibri"/>
                <a:ea typeface="Calibri"/>
                <a:cs typeface="Calibri"/>
                <a:sym typeface="Calibri"/>
              </a:rPr>
              <a:t> test </a:t>
            </a:r>
            <a:r>
              <a:rPr lang="en-US" sz="1800">
                <a:solidFill>
                  <a:schemeClr val="dk1"/>
                </a:solidFill>
                <a:latin typeface="Calibri"/>
                <a:ea typeface="Calibri"/>
                <a:cs typeface="Calibri"/>
                <a:sym typeface="Calibri"/>
              </a:rPr>
              <a:t>🡪</a:t>
            </a:r>
            <a:r>
              <a:rPr lang="en-US" sz="1800" i="1">
                <a:solidFill>
                  <a:schemeClr val="dk1"/>
                </a:solidFill>
                <a:latin typeface="Calibri"/>
                <a:ea typeface="Calibri"/>
                <a:cs typeface="Calibri"/>
                <a:sym typeface="Calibri"/>
              </a:rPr>
              <a:t> compare”</a:t>
            </a:r>
            <a:endParaRPr/>
          </a:p>
          <a:p>
            <a:pPr marL="214312" marR="0" lvl="0" indent="-100012" algn="l" rtl="0">
              <a:spcBef>
                <a:spcPts val="0"/>
              </a:spcBef>
              <a:spcAft>
                <a:spcPts val="0"/>
              </a:spcAft>
              <a:buClr>
                <a:schemeClr val="dk1"/>
              </a:buClr>
              <a:buSzPts val="1800"/>
              <a:buFont typeface="Calibri"/>
              <a:buNone/>
            </a:pPr>
            <a:endParaRPr sz="1800" i="1">
              <a:solidFill>
                <a:schemeClr val="dk1"/>
              </a:solidFill>
              <a:latin typeface="Calibri"/>
              <a:ea typeface="Calibri"/>
              <a:cs typeface="Calibri"/>
              <a:sym typeface="Calibri"/>
            </a:endParaRPr>
          </a:p>
        </p:txBody>
      </p:sp>
      <p:pic>
        <p:nvPicPr>
          <p:cNvPr id="564" name="Google Shape;564;g2421b640b40_0_47"/>
          <p:cNvPicPr preferRelativeResize="0"/>
          <p:nvPr/>
        </p:nvPicPr>
        <p:blipFill rotWithShape="1">
          <a:blip r:embed="rId3">
            <a:alphaModFix/>
          </a:blip>
          <a:srcRect/>
          <a:stretch/>
        </p:blipFill>
        <p:spPr>
          <a:xfrm>
            <a:off x="1143000" y="697038"/>
            <a:ext cx="6858000" cy="1451063"/>
          </a:xfrm>
          <a:prstGeom prst="rect">
            <a:avLst/>
          </a:prstGeom>
          <a:noFill/>
          <a:ln>
            <a:noFill/>
          </a:ln>
        </p:spPr>
      </p:pic>
      <p:sp>
        <p:nvSpPr>
          <p:cNvPr id="565" name="Google Shape;565;g2421b640b40_0_47"/>
          <p:cNvSpPr/>
          <p:nvPr/>
        </p:nvSpPr>
        <p:spPr>
          <a:xfrm>
            <a:off x="5469042" y="763942"/>
            <a:ext cx="1612500" cy="1451100"/>
          </a:xfrm>
          <a:prstGeom prst="rect">
            <a:avLst/>
          </a:prstGeom>
          <a:noFill/>
          <a:ln w="381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566" name="Google Shape;566;g2421b640b40_0_47"/>
          <p:cNvPicPr preferRelativeResize="0"/>
          <p:nvPr/>
        </p:nvPicPr>
        <p:blipFill rotWithShape="1">
          <a:blip r:embed="rId4">
            <a:alphaModFix/>
          </a:blip>
          <a:srcRect/>
          <a:stretch/>
        </p:blipFill>
        <p:spPr>
          <a:xfrm>
            <a:off x="1254265" y="2374583"/>
            <a:ext cx="3108914" cy="2613998"/>
          </a:xfrm>
          <a:prstGeom prst="rect">
            <a:avLst/>
          </a:prstGeom>
          <a:noFill/>
          <a:ln>
            <a:noFill/>
          </a:ln>
        </p:spPr>
      </p:pic>
      <p:sp>
        <p:nvSpPr>
          <p:cNvPr id="567" name="Google Shape;567;g2421b640b40_0_47"/>
          <p:cNvSpPr>
            <a:spLocks noGrp="1"/>
          </p:cNvSpPr>
          <p:nvPr>
            <p:ph type="sldNum" idx="12"/>
          </p:nvPr>
        </p:nvSpPr>
        <p:spPr>
          <a:xfrm>
            <a:off x="8361860" y="4843130"/>
            <a:ext cx="365700" cy="274200"/>
          </a:xfrm>
          <a:prstGeom prst="ellipse">
            <a:avLst/>
          </a:prstGeom>
        </p:spPr>
        <p:txBody>
          <a:bodyPr spcFirstLastPara="1" wrap="square" lIns="18275" tIns="45700" rIns="1827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
          <p:cNvSpPr txBox="1">
            <a:spLocks noGrp="1"/>
          </p:cNvSpPr>
          <p:nvPr>
            <p:ph type="title"/>
          </p:nvPr>
        </p:nvSpPr>
        <p:spPr>
          <a:xfrm>
            <a:off x="685800" y="2060973"/>
            <a:ext cx="7772400" cy="1021556"/>
          </a:xfrm>
          <a:prstGeom prst="rect">
            <a:avLst/>
          </a:prstGeom>
          <a:solidFill>
            <a:srgbClr val="FFFFFF"/>
          </a:solidFill>
          <a:ln>
            <a:noFill/>
          </a:ln>
        </p:spPr>
        <p:txBody>
          <a:bodyPr spcFirstLastPara="1" wrap="square" lIns="182875" tIns="182875" rIns="182875" bIns="182875" anchor="t" anchorCtr="0">
            <a:noAutofit/>
          </a:bodyPr>
          <a:lstStyle/>
          <a:p>
            <a:pPr marL="0" lvl="0" indent="0" algn="ctr" rtl="0">
              <a:lnSpc>
                <a:spcPct val="90000"/>
              </a:lnSpc>
              <a:spcBef>
                <a:spcPts val="0"/>
              </a:spcBef>
              <a:spcAft>
                <a:spcPts val="0"/>
              </a:spcAft>
              <a:buClr>
                <a:srgbClr val="262626"/>
              </a:buClr>
              <a:buSzPts val="3000"/>
              <a:buFont typeface="Calibri"/>
              <a:buNone/>
            </a:pPr>
            <a:r>
              <a:rPr lang="en-US" sz="5000"/>
              <a:t>Background and Motivation</a:t>
            </a:r>
            <a:endParaRPr sz="5000"/>
          </a:p>
        </p:txBody>
      </p:sp>
      <p:sp>
        <p:nvSpPr>
          <p:cNvPr id="294" name="Google Shape;294;p3"/>
          <p:cNvSpPr txBox="1">
            <a:spLocks noGrp="1"/>
          </p:cNvSpPr>
          <p:nvPr>
            <p:ph type="sldNum" idx="12"/>
          </p:nvPr>
        </p:nvSpPr>
        <p:spPr>
          <a:xfrm>
            <a:off x="8180934" y="482917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US" b="0"/>
              <a:t>3</a:t>
            </a:fld>
            <a:endParaRPr b="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g2421b640b40_0_59"/>
          <p:cNvSpPr txBox="1">
            <a:spLocks noGrp="1"/>
          </p:cNvSpPr>
          <p:nvPr>
            <p:ph type="title"/>
          </p:nvPr>
        </p:nvSpPr>
        <p:spPr>
          <a:xfrm>
            <a:off x="277148" y="88822"/>
            <a:ext cx="8043900" cy="478500"/>
          </a:xfrm>
          <a:prstGeom prst="rect">
            <a:avLst/>
          </a:prstGeom>
          <a:noFill/>
          <a:ln>
            <a:noFill/>
          </a:ln>
        </p:spPr>
        <p:txBody>
          <a:bodyPr spcFirstLastPara="1" wrap="square" lIns="182875" tIns="182875" rIns="182875" bIns="182875" anchor="ctr" anchorCtr="0">
            <a:normAutofit fontScale="90000"/>
          </a:bodyPr>
          <a:lstStyle/>
          <a:p>
            <a:pPr marL="0" lvl="0" indent="0" algn="l" rtl="0">
              <a:lnSpc>
                <a:spcPct val="90000"/>
              </a:lnSpc>
              <a:spcBef>
                <a:spcPts val="0"/>
              </a:spcBef>
              <a:spcAft>
                <a:spcPts val="0"/>
              </a:spcAft>
              <a:buClr>
                <a:srgbClr val="262626"/>
              </a:buClr>
              <a:buSzPct val="97435"/>
              <a:buFont typeface="Calibri"/>
              <a:buNone/>
            </a:pPr>
            <a:r>
              <a:rPr lang="en-US"/>
              <a:t>RQ1: PTM Selection</a:t>
            </a:r>
            <a:endParaRPr/>
          </a:p>
        </p:txBody>
      </p:sp>
      <p:sp>
        <p:nvSpPr>
          <p:cNvPr id="574" name="Google Shape;574;g2421b640b40_0_59"/>
          <p:cNvSpPr txBox="1"/>
          <p:nvPr/>
        </p:nvSpPr>
        <p:spPr>
          <a:xfrm>
            <a:off x="1254265" y="567453"/>
            <a:ext cx="444300" cy="646500"/>
          </a:xfrm>
          <a:prstGeom prst="rect">
            <a:avLst/>
          </a:prstGeom>
          <a:noFill/>
          <a:ln>
            <a:noFill/>
          </a:ln>
        </p:spPr>
        <p:txBody>
          <a:bodyPr spcFirstLastPara="1" wrap="square" lIns="91425" tIns="45700" rIns="91425" bIns="45700" anchor="t" anchorCtr="0">
            <a:spAutoFit/>
          </a:bodyPr>
          <a:lstStyle/>
          <a:p>
            <a:pPr marL="257175" marR="0" lvl="0" indent="-142875"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57175" marR="0" lvl="0" indent="-142875"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75" name="Google Shape;575;g2421b640b40_0_59"/>
          <p:cNvSpPr/>
          <p:nvPr/>
        </p:nvSpPr>
        <p:spPr>
          <a:xfrm>
            <a:off x="7303532" y="4780324"/>
            <a:ext cx="571500" cy="352200"/>
          </a:xfrm>
          <a:prstGeom prst="ellipse">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350">
                <a:solidFill>
                  <a:schemeClr val="dk1"/>
                </a:solidFill>
                <a:latin typeface="Calibri"/>
                <a:ea typeface="Calibri"/>
                <a:cs typeface="Calibri"/>
                <a:sym typeface="Calibri"/>
              </a:rPr>
              <a:t>30</a:t>
            </a:fld>
            <a:endParaRPr sz="1350">
              <a:solidFill>
                <a:schemeClr val="dk1"/>
              </a:solidFill>
              <a:latin typeface="Calibri"/>
              <a:ea typeface="Calibri"/>
              <a:cs typeface="Calibri"/>
              <a:sym typeface="Calibri"/>
            </a:endParaRPr>
          </a:p>
        </p:txBody>
      </p:sp>
      <p:sp>
        <p:nvSpPr>
          <p:cNvPr id="576" name="Google Shape;576;g2421b640b40_0_59"/>
          <p:cNvSpPr txBox="1"/>
          <p:nvPr/>
        </p:nvSpPr>
        <p:spPr>
          <a:xfrm>
            <a:off x="4390689" y="2920953"/>
            <a:ext cx="3216300" cy="147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Model Deployment</a:t>
            </a:r>
            <a:endParaRPr sz="1800">
              <a:solidFill>
                <a:schemeClr val="dk1"/>
              </a:solidFill>
              <a:latin typeface="Calibri"/>
              <a:ea typeface="Calibri"/>
              <a:cs typeface="Calibri"/>
              <a:sym typeface="Calibri"/>
            </a:endParaRPr>
          </a:p>
          <a:p>
            <a:pPr marL="214312" marR="0" lvl="0" indent="-214312"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Model characteristics: model size, framework</a:t>
            </a:r>
            <a:endParaRPr/>
          </a:p>
          <a:p>
            <a:pPr marL="214312" marR="0" lvl="0" indent="-214312"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Deployment environments</a:t>
            </a:r>
            <a:endParaRPr/>
          </a:p>
          <a:p>
            <a:pPr marL="214312" marR="0" lvl="0" indent="-100012"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577" name="Google Shape;577;g2421b640b40_0_59"/>
          <p:cNvPicPr preferRelativeResize="0"/>
          <p:nvPr/>
        </p:nvPicPr>
        <p:blipFill rotWithShape="1">
          <a:blip r:embed="rId3">
            <a:alphaModFix/>
          </a:blip>
          <a:srcRect/>
          <a:stretch/>
        </p:blipFill>
        <p:spPr>
          <a:xfrm>
            <a:off x="1143000" y="697038"/>
            <a:ext cx="6858000" cy="1451063"/>
          </a:xfrm>
          <a:prstGeom prst="rect">
            <a:avLst/>
          </a:prstGeom>
          <a:noFill/>
          <a:ln>
            <a:noFill/>
          </a:ln>
        </p:spPr>
      </p:pic>
      <p:sp>
        <p:nvSpPr>
          <p:cNvPr id="578" name="Google Shape;578;g2421b640b40_0_59"/>
          <p:cNvSpPr/>
          <p:nvPr/>
        </p:nvSpPr>
        <p:spPr>
          <a:xfrm>
            <a:off x="7073611" y="697038"/>
            <a:ext cx="927300" cy="1451100"/>
          </a:xfrm>
          <a:prstGeom prst="rect">
            <a:avLst/>
          </a:prstGeom>
          <a:noFill/>
          <a:ln w="381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579" name="Google Shape;579;g2421b640b40_0_59"/>
          <p:cNvPicPr preferRelativeResize="0"/>
          <p:nvPr/>
        </p:nvPicPr>
        <p:blipFill rotWithShape="1">
          <a:blip r:embed="rId4">
            <a:alphaModFix/>
          </a:blip>
          <a:srcRect/>
          <a:stretch/>
        </p:blipFill>
        <p:spPr>
          <a:xfrm>
            <a:off x="1453358" y="2571750"/>
            <a:ext cx="2476500" cy="2152650"/>
          </a:xfrm>
          <a:prstGeom prst="rect">
            <a:avLst/>
          </a:prstGeom>
          <a:noFill/>
          <a:ln>
            <a:noFill/>
          </a:ln>
        </p:spPr>
      </p:pic>
      <p:sp>
        <p:nvSpPr>
          <p:cNvPr id="580" name="Google Shape;580;g2421b640b40_0_59"/>
          <p:cNvSpPr>
            <a:spLocks noGrp="1"/>
          </p:cNvSpPr>
          <p:nvPr>
            <p:ph type="sldNum" idx="12"/>
          </p:nvPr>
        </p:nvSpPr>
        <p:spPr>
          <a:xfrm>
            <a:off x="8361860" y="4843130"/>
            <a:ext cx="365700" cy="274200"/>
          </a:xfrm>
          <a:prstGeom prst="ellipse">
            <a:avLst/>
          </a:prstGeom>
        </p:spPr>
        <p:txBody>
          <a:bodyPr spcFirstLastPara="1" wrap="square" lIns="18275" tIns="45700" rIns="1827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18"/>
          <p:cNvSpPr txBox="1">
            <a:spLocks noGrp="1"/>
          </p:cNvSpPr>
          <p:nvPr>
            <p:ph type="title"/>
          </p:nvPr>
        </p:nvSpPr>
        <p:spPr>
          <a:xfrm>
            <a:off x="277148" y="88822"/>
            <a:ext cx="8043862" cy="478631"/>
          </a:xfrm>
          <a:prstGeom prst="rect">
            <a:avLst/>
          </a:prstGeom>
          <a:noFill/>
          <a:ln>
            <a:noFill/>
          </a:ln>
        </p:spPr>
        <p:txBody>
          <a:bodyPr spcFirstLastPara="1" wrap="square" lIns="182875" tIns="182875" rIns="182875" bIns="182875" anchor="ctr" anchorCtr="0">
            <a:normAutofit fontScale="90000"/>
          </a:bodyPr>
          <a:lstStyle/>
          <a:p>
            <a:pPr marL="0" lvl="0" indent="0" algn="l" rtl="0">
              <a:lnSpc>
                <a:spcPct val="90000"/>
              </a:lnSpc>
              <a:spcBef>
                <a:spcPts val="0"/>
              </a:spcBef>
              <a:spcAft>
                <a:spcPts val="0"/>
              </a:spcAft>
              <a:buClr>
                <a:srgbClr val="262626"/>
              </a:buClr>
              <a:buSzPct val="97435"/>
              <a:buFont typeface="Calibri"/>
              <a:buNone/>
            </a:pPr>
            <a:r>
              <a:rPr lang="en-US"/>
              <a:t>RQ2: Helpful Attributes</a:t>
            </a:r>
            <a:endParaRPr/>
          </a:p>
        </p:txBody>
      </p:sp>
      <p:sp>
        <p:nvSpPr>
          <p:cNvPr id="587" name="Google Shape;587;p18"/>
          <p:cNvSpPr/>
          <p:nvPr/>
        </p:nvSpPr>
        <p:spPr>
          <a:xfrm>
            <a:off x="7303532" y="4780324"/>
            <a:ext cx="571353" cy="352322"/>
          </a:xfrm>
          <a:prstGeom prst="ellipse">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350">
                <a:solidFill>
                  <a:schemeClr val="dk1"/>
                </a:solidFill>
                <a:latin typeface="Calibri"/>
                <a:ea typeface="Calibri"/>
                <a:cs typeface="Calibri"/>
                <a:sym typeface="Calibri"/>
              </a:rPr>
              <a:t>31</a:t>
            </a:fld>
            <a:endParaRPr sz="1350">
              <a:solidFill>
                <a:schemeClr val="dk1"/>
              </a:solidFill>
              <a:latin typeface="Calibri"/>
              <a:ea typeface="Calibri"/>
              <a:cs typeface="Calibri"/>
              <a:sym typeface="Calibri"/>
            </a:endParaRPr>
          </a:p>
        </p:txBody>
      </p:sp>
      <p:sp>
        <p:nvSpPr>
          <p:cNvPr id="588" name="Google Shape;588;p18"/>
          <p:cNvSpPr txBox="1"/>
          <p:nvPr/>
        </p:nvSpPr>
        <p:spPr>
          <a:xfrm>
            <a:off x="277152" y="615350"/>
            <a:ext cx="7599000" cy="1762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50" b="1">
                <a:solidFill>
                  <a:schemeClr val="dk1"/>
                </a:solidFill>
                <a:latin typeface="Calibri"/>
                <a:ea typeface="Calibri"/>
                <a:cs typeface="Calibri"/>
                <a:sym typeface="Calibri"/>
              </a:rPr>
              <a:t>Traditional Attributes: </a:t>
            </a:r>
            <a:r>
              <a:rPr lang="en-US" sz="1550">
                <a:solidFill>
                  <a:schemeClr val="dk1"/>
                </a:solidFill>
                <a:latin typeface="Calibri"/>
                <a:ea typeface="Calibri"/>
                <a:cs typeface="Calibri"/>
                <a:sym typeface="Calibri"/>
              </a:rPr>
              <a:t>Popularity, Quality, Maintenance</a:t>
            </a:r>
            <a:endParaRPr sz="1600"/>
          </a:p>
          <a:p>
            <a:pPr marL="214313" marR="0" lvl="0" indent="-227013" algn="l" rtl="0">
              <a:spcBef>
                <a:spcPts val="0"/>
              </a:spcBef>
              <a:spcAft>
                <a:spcPts val="0"/>
              </a:spcAft>
              <a:buClr>
                <a:schemeClr val="dk1"/>
              </a:buClr>
              <a:buSzPts val="1550"/>
              <a:buFont typeface="Arial"/>
              <a:buChar char="•"/>
            </a:pPr>
            <a:r>
              <a:rPr lang="en-US" sz="1550" i="1">
                <a:solidFill>
                  <a:schemeClr val="dk1"/>
                </a:solidFill>
                <a:latin typeface="Calibri"/>
                <a:ea typeface="Calibri"/>
                <a:cs typeface="Calibri"/>
                <a:sym typeface="Calibri"/>
              </a:rPr>
              <a:t>“PTM with lots of downloads means that it could be a good starting point.”</a:t>
            </a:r>
            <a:endParaRPr sz="1600"/>
          </a:p>
          <a:p>
            <a:pPr marL="214313" marR="0" lvl="0" indent="-227013" algn="l" rtl="0">
              <a:spcBef>
                <a:spcPts val="0"/>
              </a:spcBef>
              <a:spcAft>
                <a:spcPts val="0"/>
              </a:spcAft>
              <a:buClr>
                <a:schemeClr val="dk1"/>
              </a:buClr>
              <a:buSzPts val="1550"/>
              <a:buFont typeface="Arial"/>
              <a:buChar char="•"/>
            </a:pPr>
            <a:r>
              <a:rPr lang="en-US" sz="1550">
                <a:solidFill>
                  <a:schemeClr val="dk1"/>
                </a:solidFill>
                <a:latin typeface="Calibri"/>
                <a:ea typeface="Calibri"/>
                <a:cs typeface="Calibri"/>
                <a:sym typeface="Calibri"/>
              </a:rPr>
              <a:t>“</a:t>
            </a:r>
            <a:r>
              <a:rPr lang="en-US" sz="1550" i="1">
                <a:solidFill>
                  <a:schemeClr val="dk1"/>
                </a:solidFill>
                <a:latin typeface="Calibri"/>
                <a:ea typeface="Calibri"/>
                <a:cs typeface="Calibri"/>
                <a:sym typeface="Calibri"/>
              </a:rPr>
              <a:t>Popularity usually goes side-by-side with maintenance and can indicate the quality</a:t>
            </a:r>
            <a:r>
              <a:rPr lang="en-US" sz="1550">
                <a:solidFill>
                  <a:schemeClr val="dk1"/>
                </a:solidFill>
                <a:latin typeface="Calibri"/>
                <a:ea typeface="Calibri"/>
                <a:cs typeface="Calibri"/>
                <a:sym typeface="Calibri"/>
              </a:rPr>
              <a:t>”</a:t>
            </a:r>
            <a:endParaRPr sz="1600"/>
          </a:p>
          <a:p>
            <a:pPr marL="214313" marR="0" lvl="0" indent="-227013" algn="l" rtl="0">
              <a:spcBef>
                <a:spcPts val="0"/>
              </a:spcBef>
              <a:spcAft>
                <a:spcPts val="0"/>
              </a:spcAft>
              <a:buClr>
                <a:schemeClr val="dk1"/>
              </a:buClr>
              <a:buSzPts val="1550"/>
              <a:buFont typeface="Arial"/>
              <a:buChar char="•"/>
            </a:pPr>
            <a:r>
              <a:rPr lang="en-US" sz="1550">
                <a:solidFill>
                  <a:schemeClr val="dk1"/>
                </a:solidFill>
                <a:latin typeface="Calibri"/>
                <a:ea typeface="Calibri"/>
                <a:cs typeface="Calibri"/>
                <a:sym typeface="Calibri"/>
              </a:rPr>
              <a:t>“</a:t>
            </a:r>
            <a:r>
              <a:rPr lang="en-US" sz="1550" i="1">
                <a:solidFill>
                  <a:schemeClr val="dk1"/>
                </a:solidFill>
                <a:latin typeface="Calibri"/>
                <a:ea typeface="Calibri"/>
                <a:cs typeface="Calibri"/>
                <a:sym typeface="Calibri"/>
              </a:rPr>
              <a:t>maintenance and quality are less useful in downstream tasks</a:t>
            </a:r>
            <a:r>
              <a:rPr lang="en-US" sz="1550">
                <a:solidFill>
                  <a:schemeClr val="dk1"/>
                </a:solidFill>
                <a:latin typeface="Calibri"/>
                <a:ea typeface="Calibri"/>
                <a:cs typeface="Calibri"/>
                <a:sym typeface="Calibri"/>
              </a:rPr>
              <a:t>”</a:t>
            </a:r>
            <a:endParaRPr sz="1600"/>
          </a:p>
          <a:p>
            <a:pPr marL="214313" marR="0" lvl="0" indent="-227013" algn="l" rtl="0">
              <a:spcBef>
                <a:spcPts val="0"/>
              </a:spcBef>
              <a:spcAft>
                <a:spcPts val="0"/>
              </a:spcAft>
              <a:buClr>
                <a:schemeClr val="dk1"/>
              </a:buClr>
              <a:buSzPts val="1550"/>
              <a:buFont typeface="Arial"/>
              <a:buChar char="•"/>
            </a:pPr>
            <a:r>
              <a:rPr lang="en-US" sz="1550">
                <a:solidFill>
                  <a:schemeClr val="dk1"/>
                </a:solidFill>
                <a:latin typeface="Calibri"/>
                <a:ea typeface="Calibri"/>
                <a:cs typeface="Calibri"/>
                <a:sym typeface="Calibri"/>
              </a:rPr>
              <a:t>“</a:t>
            </a:r>
            <a:r>
              <a:rPr lang="en-US" sz="1550" i="1">
                <a:solidFill>
                  <a:schemeClr val="dk1"/>
                </a:solidFill>
                <a:latin typeface="Calibri"/>
                <a:ea typeface="Calibri"/>
                <a:cs typeface="Calibri"/>
                <a:sym typeface="Calibri"/>
              </a:rPr>
              <a:t>it is really hard to modify some PTMs because they are too large</a:t>
            </a:r>
            <a:r>
              <a:rPr lang="en-US" sz="1550">
                <a:solidFill>
                  <a:schemeClr val="dk1"/>
                </a:solidFill>
                <a:latin typeface="Calibri"/>
                <a:ea typeface="Calibri"/>
                <a:cs typeface="Calibri"/>
                <a:sym typeface="Calibri"/>
              </a:rPr>
              <a:t>”</a:t>
            </a:r>
            <a:endParaRPr sz="1550" i="1">
              <a:solidFill>
                <a:schemeClr val="dk1"/>
              </a:solidFill>
              <a:latin typeface="Calibri"/>
              <a:ea typeface="Calibri"/>
              <a:cs typeface="Calibri"/>
              <a:sym typeface="Calibri"/>
            </a:endParaRPr>
          </a:p>
          <a:p>
            <a:pPr marL="0" marR="0" lvl="0" indent="0" algn="l" rtl="0">
              <a:spcBef>
                <a:spcPts val="0"/>
              </a:spcBef>
              <a:spcAft>
                <a:spcPts val="0"/>
              </a:spcAft>
              <a:buNone/>
            </a:pPr>
            <a:r>
              <a:rPr lang="en-US" sz="1550" b="1" i="1">
                <a:solidFill>
                  <a:srgbClr val="0070C0"/>
                </a:solidFill>
                <a:latin typeface="Calibri"/>
                <a:ea typeface="Calibri"/>
                <a:cs typeface="Calibri"/>
                <a:sym typeface="Calibri"/>
              </a:rPr>
              <a:t>→ Popularity</a:t>
            </a:r>
            <a:r>
              <a:rPr lang="en-US" sz="1550" b="1">
                <a:solidFill>
                  <a:srgbClr val="0070C0"/>
                </a:solidFill>
                <a:latin typeface="Calibri"/>
                <a:ea typeface="Calibri"/>
                <a:cs typeface="Calibri"/>
                <a:sym typeface="Calibri"/>
              </a:rPr>
              <a:t> is the most helpful</a:t>
            </a:r>
            <a:endParaRPr sz="1600" b="1"/>
          </a:p>
          <a:p>
            <a:pPr marL="0" marR="0" lvl="0" indent="0" algn="l" rtl="0">
              <a:spcBef>
                <a:spcPts val="0"/>
              </a:spcBef>
              <a:spcAft>
                <a:spcPts val="0"/>
              </a:spcAft>
              <a:buNone/>
            </a:pPr>
            <a:r>
              <a:rPr lang="en-US" sz="1550" b="1">
                <a:solidFill>
                  <a:srgbClr val="0070C0"/>
                </a:solidFill>
                <a:latin typeface="Calibri"/>
                <a:ea typeface="Calibri"/>
                <a:cs typeface="Calibri"/>
                <a:sym typeface="Calibri"/>
              </a:rPr>
              <a:t>→ Quality and Maintenance are not very helpful</a:t>
            </a:r>
            <a:endParaRPr sz="1550" b="1">
              <a:solidFill>
                <a:srgbClr val="0070C0"/>
              </a:solidFill>
              <a:latin typeface="Calibri"/>
              <a:ea typeface="Calibri"/>
              <a:cs typeface="Calibri"/>
              <a:sym typeface="Calibri"/>
            </a:endParaRPr>
          </a:p>
        </p:txBody>
      </p:sp>
      <p:sp>
        <p:nvSpPr>
          <p:cNvPr id="589" name="Google Shape;589;p18"/>
          <p:cNvSpPr txBox="1"/>
          <p:nvPr/>
        </p:nvSpPr>
        <p:spPr>
          <a:xfrm>
            <a:off x="277151" y="2255750"/>
            <a:ext cx="9071400" cy="2955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50" b="1">
                <a:solidFill>
                  <a:schemeClr val="dk1"/>
                </a:solidFill>
                <a:latin typeface="Calibri"/>
                <a:ea typeface="Calibri"/>
                <a:cs typeface="Calibri"/>
                <a:sym typeface="Calibri"/>
              </a:rPr>
              <a:t>DL-specific Attributes</a:t>
            </a:r>
            <a:endParaRPr sz="1600"/>
          </a:p>
          <a:p>
            <a:pPr marL="214313" marR="0" lvl="0" indent="-227013" algn="l" rtl="0">
              <a:spcBef>
                <a:spcPts val="0"/>
              </a:spcBef>
              <a:spcAft>
                <a:spcPts val="0"/>
              </a:spcAft>
              <a:buClr>
                <a:schemeClr val="dk1"/>
              </a:buClr>
              <a:buSzPts val="1550"/>
              <a:buFont typeface="Calibri"/>
              <a:buChar char="-"/>
            </a:pPr>
            <a:r>
              <a:rPr lang="en-US" sz="1550" b="1">
                <a:solidFill>
                  <a:schemeClr val="dk1"/>
                </a:solidFill>
                <a:latin typeface="Calibri"/>
                <a:ea typeface="Calibri"/>
                <a:cs typeface="Calibri"/>
                <a:sym typeface="Calibri"/>
              </a:rPr>
              <a:t>Provenance: </a:t>
            </a:r>
            <a:r>
              <a:rPr lang="en-US" sz="1550">
                <a:solidFill>
                  <a:schemeClr val="dk1"/>
                </a:solidFill>
                <a:latin typeface="Calibri"/>
                <a:ea typeface="Calibri"/>
                <a:cs typeface="Calibri"/>
                <a:sym typeface="Calibri"/>
              </a:rPr>
              <a:t>dataset details, performance table, architecture details, training logs</a:t>
            </a:r>
            <a:endParaRPr sz="1600"/>
          </a:p>
          <a:p>
            <a:pPr marL="557213" marR="0" lvl="1" indent="-227012" algn="l" rtl="0">
              <a:spcBef>
                <a:spcPts val="0"/>
              </a:spcBef>
              <a:spcAft>
                <a:spcPts val="0"/>
              </a:spcAft>
              <a:buClr>
                <a:schemeClr val="dk1"/>
              </a:buClr>
              <a:buSzPts val="1550"/>
              <a:buFont typeface="Calibri"/>
              <a:buChar char="-"/>
            </a:pPr>
            <a:r>
              <a:rPr lang="en-US" sz="1550" b="0" i="0" u="none" strike="noStrike" cap="none">
                <a:solidFill>
                  <a:schemeClr val="dk1"/>
                </a:solidFill>
                <a:latin typeface="Calibri"/>
                <a:ea typeface="Calibri"/>
                <a:cs typeface="Calibri"/>
                <a:sym typeface="Calibri"/>
              </a:rPr>
              <a:t>“</a:t>
            </a:r>
            <a:r>
              <a:rPr lang="en-US" sz="1550" b="0" i="1" u="none" strike="noStrike" cap="none">
                <a:solidFill>
                  <a:schemeClr val="dk1"/>
                </a:solidFill>
                <a:latin typeface="Calibri"/>
                <a:ea typeface="Calibri"/>
                <a:cs typeface="Calibri"/>
                <a:sym typeface="Calibri"/>
              </a:rPr>
              <a:t>visualization of model architecture</a:t>
            </a:r>
            <a:r>
              <a:rPr lang="en-US" sz="1550" b="0" i="0" u="none" strike="noStrike" cap="none">
                <a:solidFill>
                  <a:schemeClr val="dk1"/>
                </a:solidFill>
                <a:latin typeface="Calibri"/>
                <a:ea typeface="Calibri"/>
                <a:cs typeface="Calibri"/>
                <a:sym typeface="Calibri"/>
              </a:rPr>
              <a:t>”</a:t>
            </a:r>
            <a:endParaRPr sz="1600"/>
          </a:p>
          <a:p>
            <a:pPr marL="557213" marR="0" lvl="1" indent="-227012" algn="l" rtl="0">
              <a:spcBef>
                <a:spcPts val="0"/>
              </a:spcBef>
              <a:spcAft>
                <a:spcPts val="0"/>
              </a:spcAft>
              <a:buClr>
                <a:schemeClr val="dk1"/>
              </a:buClr>
              <a:buSzPts val="1550"/>
              <a:buFont typeface="Calibri"/>
              <a:buChar char="-"/>
            </a:pPr>
            <a:r>
              <a:rPr lang="en-US" sz="1550" b="0" i="0" u="none" strike="noStrike" cap="none">
                <a:solidFill>
                  <a:schemeClr val="dk1"/>
                </a:solidFill>
                <a:latin typeface="Calibri"/>
                <a:ea typeface="Calibri"/>
                <a:cs typeface="Calibri"/>
                <a:sym typeface="Calibri"/>
              </a:rPr>
              <a:t>“how the PTM was generated”,</a:t>
            </a:r>
            <a:endParaRPr sz="1600"/>
          </a:p>
          <a:p>
            <a:pPr marL="557213" marR="0" lvl="1" indent="-227012" algn="l" rtl="0">
              <a:spcBef>
                <a:spcPts val="0"/>
              </a:spcBef>
              <a:spcAft>
                <a:spcPts val="0"/>
              </a:spcAft>
              <a:buClr>
                <a:schemeClr val="dk1"/>
              </a:buClr>
              <a:buSzPts val="1550"/>
              <a:buFont typeface="Calibri"/>
              <a:buChar char="-"/>
            </a:pPr>
            <a:r>
              <a:rPr lang="en-US" sz="1550" b="0" i="0" u="none" strike="noStrike" cap="none">
                <a:solidFill>
                  <a:schemeClr val="dk1"/>
                </a:solidFill>
                <a:latin typeface="Calibri"/>
                <a:ea typeface="Calibri"/>
                <a:cs typeface="Calibri"/>
                <a:sym typeface="Calibri"/>
              </a:rPr>
              <a:t>“explanation of changes”</a:t>
            </a:r>
            <a:endParaRPr sz="1550" b="1" i="0" u="none" strike="noStrike" cap="none">
              <a:solidFill>
                <a:schemeClr val="dk1"/>
              </a:solidFill>
              <a:latin typeface="Calibri"/>
              <a:ea typeface="Calibri"/>
              <a:cs typeface="Calibri"/>
              <a:sym typeface="Calibri"/>
            </a:endParaRPr>
          </a:p>
          <a:p>
            <a:pPr marL="214313" marR="0" lvl="0" indent="-227013" algn="l" rtl="0">
              <a:spcBef>
                <a:spcPts val="0"/>
              </a:spcBef>
              <a:spcAft>
                <a:spcPts val="0"/>
              </a:spcAft>
              <a:buClr>
                <a:schemeClr val="dk1"/>
              </a:buClr>
              <a:buSzPts val="1550"/>
              <a:buFont typeface="Calibri"/>
              <a:buChar char="-"/>
            </a:pPr>
            <a:r>
              <a:rPr lang="en-US" sz="1550" b="1">
                <a:solidFill>
                  <a:schemeClr val="dk1"/>
                </a:solidFill>
                <a:latin typeface="Calibri"/>
                <a:ea typeface="Calibri"/>
                <a:cs typeface="Calibri"/>
                <a:sym typeface="Calibri"/>
              </a:rPr>
              <a:t>Reproducibility: </a:t>
            </a:r>
            <a:r>
              <a:rPr lang="en-US" sz="1550">
                <a:solidFill>
                  <a:schemeClr val="dk1"/>
                </a:solidFill>
                <a:latin typeface="Calibri"/>
                <a:ea typeface="Calibri"/>
                <a:cs typeface="Calibri"/>
                <a:sym typeface="Calibri"/>
              </a:rPr>
              <a:t>training scripts, hyper-parameters, demos, environment image</a:t>
            </a:r>
            <a:endParaRPr sz="1600"/>
          </a:p>
          <a:p>
            <a:pPr marL="557213" marR="0" lvl="1" indent="-227012" algn="l" rtl="0">
              <a:spcBef>
                <a:spcPts val="0"/>
              </a:spcBef>
              <a:spcAft>
                <a:spcPts val="0"/>
              </a:spcAft>
              <a:buClr>
                <a:schemeClr val="dk1"/>
              </a:buClr>
              <a:buSzPts val="1550"/>
              <a:buFont typeface="Calibri"/>
              <a:buChar char="-"/>
            </a:pPr>
            <a:r>
              <a:rPr lang="en-US" sz="1550" b="0" i="1" u="none" strike="noStrike" cap="none">
                <a:solidFill>
                  <a:schemeClr val="dk1"/>
                </a:solidFill>
                <a:latin typeface="Calibri"/>
                <a:ea typeface="Calibri"/>
                <a:cs typeface="Calibri"/>
                <a:sym typeface="Calibri"/>
              </a:rPr>
              <a:t>“a badge indicating reproducibility or way to run the model prior to download”</a:t>
            </a:r>
            <a:endParaRPr sz="1600"/>
          </a:p>
          <a:p>
            <a:pPr marL="557213" marR="0" lvl="1" indent="-227012" algn="l" rtl="0">
              <a:spcBef>
                <a:spcPts val="0"/>
              </a:spcBef>
              <a:spcAft>
                <a:spcPts val="0"/>
              </a:spcAft>
              <a:buClr>
                <a:schemeClr val="dk1"/>
              </a:buClr>
              <a:buSzPts val="1550"/>
              <a:buFont typeface="Calibri"/>
              <a:buChar char="-"/>
            </a:pPr>
            <a:r>
              <a:rPr lang="en-US" sz="1550" b="1" i="1" u="none" strike="noStrike" cap="none">
                <a:solidFill>
                  <a:schemeClr val="dk1"/>
                </a:solidFill>
                <a:latin typeface="Calibri"/>
                <a:ea typeface="Calibri"/>
                <a:cs typeface="Calibri"/>
                <a:sym typeface="Calibri"/>
              </a:rPr>
              <a:t>“</a:t>
            </a:r>
            <a:r>
              <a:rPr lang="en-US" sz="1550" b="0" i="1" u="none" strike="noStrike" cap="none">
                <a:solidFill>
                  <a:schemeClr val="dk1"/>
                </a:solidFill>
                <a:latin typeface="Calibri"/>
                <a:ea typeface="Calibri"/>
                <a:cs typeface="Calibri"/>
                <a:sym typeface="Calibri"/>
              </a:rPr>
              <a:t>a pre-built docker image</a:t>
            </a:r>
            <a:r>
              <a:rPr lang="en-US" sz="1550" b="1" i="1" u="none" strike="noStrike" cap="none">
                <a:solidFill>
                  <a:schemeClr val="dk1"/>
                </a:solidFill>
                <a:latin typeface="Calibri"/>
                <a:ea typeface="Calibri"/>
                <a:cs typeface="Calibri"/>
                <a:sym typeface="Calibri"/>
              </a:rPr>
              <a:t>” </a:t>
            </a:r>
            <a:r>
              <a:rPr lang="en-US" sz="1550" b="0" i="1" u="none" strike="noStrike" cap="none">
                <a:solidFill>
                  <a:schemeClr val="dk1"/>
                </a:solidFill>
                <a:latin typeface="Calibri"/>
                <a:ea typeface="Calibri"/>
                <a:cs typeface="Calibri"/>
                <a:sym typeface="Calibri"/>
              </a:rPr>
              <a:t>or</a:t>
            </a:r>
            <a:r>
              <a:rPr lang="en-US" sz="1550" b="1" i="1" u="none" strike="noStrike" cap="none">
                <a:solidFill>
                  <a:schemeClr val="dk1"/>
                </a:solidFill>
                <a:latin typeface="Calibri"/>
                <a:ea typeface="Calibri"/>
                <a:cs typeface="Calibri"/>
                <a:sym typeface="Calibri"/>
              </a:rPr>
              <a:t> “</a:t>
            </a:r>
            <a:r>
              <a:rPr lang="en-US" sz="1550" b="0" i="1" u="none" strike="noStrike" cap="none">
                <a:solidFill>
                  <a:schemeClr val="dk1"/>
                </a:solidFill>
                <a:latin typeface="Calibri"/>
                <a:ea typeface="Calibri"/>
                <a:cs typeface="Calibri"/>
                <a:sym typeface="Calibri"/>
              </a:rPr>
              <a:t>a notebook demo</a:t>
            </a:r>
            <a:r>
              <a:rPr lang="en-US" sz="1550" b="1" i="1" u="none" strike="noStrike" cap="none">
                <a:solidFill>
                  <a:schemeClr val="dk1"/>
                </a:solidFill>
                <a:latin typeface="Calibri"/>
                <a:ea typeface="Calibri"/>
                <a:cs typeface="Calibri"/>
                <a:sym typeface="Calibri"/>
              </a:rPr>
              <a:t>” </a:t>
            </a:r>
            <a:r>
              <a:rPr lang="en-US" sz="1550" b="0" i="1" u="none" strike="noStrike" cap="none">
                <a:solidFill>
                  <a:schemeClr val="dk1"/>
                </a:solidFill>
                <a:latin typeface="Calibri"/>
                <a:ea typeface="Calibri"/>
                <a:cs typeface="Calibri"/>
                <a:sym typeface="Calibri"/>
              </a:rPr>
              <a:t>can help validate a model</a:t>
            </a:r>
            <a:endParaRPr sz="1550" b="0" i="0" u="none" strike="noStrike" cap="none">
              <a:solidFill>
                <a:schemeClr val="dk1"/>
              </a:solidFill>
              <a:latin typeface="Calibri"/>
              <a:ea typeface="Calibri"/>
              <a:cs typeface="Calibri"/>
              <a:sym typeface="Calibri"/>
            </a:endParaRPr>
          </a:p>
          <a:p>
            <a:pPr marL="214313" marR="0" lvl="0" indent="-227013" algn="l" rtl="0">
              <a:spcBef>
                <a:spcPts val="0"/>
              </a:spcBef>
              <a:spcAft>
                <a:spcPts val="0"/>
              </a:spcAft>
              <a:buClr>
                <a:schemeClr val="dk1"/>
              </a:buClr>
              <a:buSzPts val="1550"/>
              <a:buFont typeface="Calibri"/>
              <a:buChar char="-"/>
            </a:pPr>
            <a:r>
              <a:rPr lang="en-US" sz="1550" b="1">
                <a:solidFill>
                  <a:schemeClr val="dk1"/>
                </a:solidFill>
                <a:latin typeface="Calibri"/>
                <a:ea typeface="Calibri"/>
                <a:cs typeface="Calibri"/>
                <a:sym typeface="Calibri"/>
              </a:rPr>
              <a:t>Portability:</a:t>
            </a:r>
            <a:r>
              <a:rPr lang="en-US" sz="1550">
                <a:solidFill>
                  <a:schemeClr val="dk1"/>
                </a:solidFill>
                <a:latin typeface="Calibri"/>
                <a:ea typeface="Calibri"/>
                <a:cs typeface="Calibri"/>
                <a:sym typeface="Calibri"/>
              </a:rPr>
              <a:t> hardware  specification, framework support, quantized model</a:t>
            </a:r>
            <a:endParaRPr sz="1600"/>
          </a:p>
          <a:p>
            <a:pPr marL="557213" marR="0" lvl="1" indent="-227012" algn="l" rtl="0">
              <a:spcBef>
                <a:spcPts val="0"/>
              </a:spcBef>
              <a:spcAft>
                <a:spcPts val="0"/>
              </a:spcAft>
              <a:buClr>
                <a:schemeClr val="dk1"/>
              </a:buClr>
              <a:buSzPts val="1550"/>
              <a:buFont typeface="Calibri"/>
              <a:buChar char="-"/>
            </a:pPr>
            <a:r>
              <a:rPr lang="en-US" sz="1550" b="0" i="1" u="none" strike="noStrike" cap="none">
                <a:solidFill>
                  <a:schemeClr val="dk1"/>
                </a:solidFill>
                <a:latin typeface="Calibri"/>
                <a:ea typeface="Calibri"/>
                <a:cs typeface="Calibri"/>
                <a:sym typeface="Calibri"/>
              </a:rPr>
              <a:t>“[Quantized models] are helpful for continuous deployment and fine-tuning”</a:t>
            </a:r>
            <a:endParaRPr sz="1600"/>
          </a:p>
          <a:p>
            <a:pPr marL="557213" marR="0" lvl="1" indent="-227012" algn="l" rtl="0">
              <a:spcBef>
                <a:spcPts val="0"/>
              </a:spcBef>
              <a:spcAft>
                <a:spcPts val="0"/>
              </a:spcAft>
              <a:buClr>
                <a:schemeClr val="dk1"/>
              </a:buClr>
              <a:buSzPts val="1550"/>
              <a:buFont typeface="Calibri"/>
              <a:buChar char="-"/>
            </a:pPr>
            <a:r>
              <a:rPr lang="en-US" sz="1550" b="0" i="0" u="none" strike="noStrike" cap="none">
                <a:solidFill>
                  <a:schemeClr val="dk1"/>
                </a:solidFill>
                <a:latin typeface="Calibri"/>
                <a:ea typeface="Calibri"/>
                <a:cs typeface="Calibri"/>
                <a:sym typeface="Calibri"/>
              </a:rPr>
              <a:t>“</a:t>
            </a:r>
            <a:r>
              <a:rPr lang="en-US" sz="1550" b="0" i="1" u="none" strike="noStrike" cap="none">
                <a:solidFill>
                  <a:schemeClr val="dk1"/>
                </a:solidFill>
                <a:latin typeface="Calibri"/>
                <a:ea typeface="Calibri"/>
                <a:cs typeface="Calibri"/>
                <a:sym typeface="Calibri"/>
              </a:rPr>
              <a:t>licensing should be explicit to industry users</a:t>
            </a:r>
            <a:r>
              <a:rPr lang="en-US" sz="1550" b="0" i="0" u="none" strike="noStrike" cap="none">
                <a:solidFill>
                  <a:schemeClr val="dk1"/>
                </a:solidFill>
                <a:latin typeface="Calibri"/>
                <a:ea typeface="Calibri"/>
                <a:cs typeface="Calibri"/>
                <a:sym typeface="Calibri"/>
              </a:rPr>
              <a:t>”</a:t>
            </a:r>
            <a:endParaRPr sz="1600"/>
          </a:p>
          <a:p>
            <a:pPr marL="214313" marR="0" lvl="0" indent="-128588" algn="l" rtl="0">
              <a:spcBef>
                <a:spcPts val="0"/>
              </a:spcBef>
              <a:spcAft>
                <a:spcPts val="0"/>
              </a:spcAft>
              <a:buClr>
                <a:schemeClr val="dk1"/>
              </a:buClr>
              <a:buSzPts val="1350"/>
              <a:buFont typeface="Arial"/>
              <a:buNone/>
            </a:pPr>
            <a:endParaRPr sz="1550" b="1">
              <a:solidFill>
                <a:schemeClr val="dk1"/>
              </a:solidFill>
              <a:latin typeface="Calibri"/>
              <a:ea typeface="Calibri"/>
              <a:cs typeface="Calibri"/>
              <a:sym typeface="Calibri"/>
            </a:endParaRPr>
          </a:p>
        </p:txBody>
      </p:sp>
      <p:sp>
        <p:nvSpPr>
          <p:cNvPr id="590" name="Google Shape;590;p18"/>
          <p:cNvSpPr txBox="1"/>
          <p:nvPr/>
        </p:nvSpPr>
        <p:spPr>
          <a:xfrm>
            <a:off x="277138" y="4814778"/>
            <a:ext cx="3478800" cy="33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50" b="1">
                <a:solidFill>
                  <a:srgbClr val="0070C0"/>
                </a:solidFill>
                <a:latin typeface="Calibri"/>
                <a:ea typeface="Calibri"/>
                <a:cs typeface="Calibri"/>
                <a:sym typeface="Calibri"/>
              </a:rPr>
              <a:t>→ All of them should be considered</a:t>
            </a:r>
            <a:endParaRPr sz="1550" b="1">
              <a:solidFill>
                <a:srgbClr val="0070C0"/>
              </a:solidFill>
              <a:latin typeface="Calibri"/>
              <a:ea typeface="Calibri"/>
              <a:cs typeface="Calibri"/>
              <a:sym typeface="Calibri"/>
            </a:endParaRPr>
          </a:p>
        </p:txBody>
      </p:sp>
      <p:sp>
        <p:nvSpPr>
          <p:cNvPr id="591" name="Google Shape;591;p18"/>
          <p:cNvSpPr>
            <a:spLocks noGrp="1"/>
          </p:cNvSpPr>
          <p:nvPr>
            <p:ph type="sldNum" idx="12"/>
          </p:nvPr>
        </p:nvSpPr>
        <p:spPr>
          <a:xfrm>
            <a:off x="8361860" y="4843130"/>
            <a:ext cx="365700" cy="274200"/>
          </a:xfrm>
          <a:prstGeom prst="ellipse">
            <a:avLst/>
          </a:prstGeom>
        </p:spPr>
        <p:txBody>
          <a:bodyPr spcFirstLastPara="1" wrap="square" lIns="18275" tIns="45700" rIns="1827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9">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9">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89">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89">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89">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g2462232c955_0_5"/>
          <p:cNvSpPr txBox="1">
            <a:spLocks noGrp="1"/>
          </p:cNvSpPr>
          <p:nvPr>
            <p:ph type="title"/>
          </p:nvPr>
        </p:nvSpPr>
        <p:spPr>
          <a:xfrm>
            <a:off x="277148" y="88822"/>
            <a:ext cx="8043900" cy="478500"/>
          </a:xfrm>
          <a:prstGeom prst="rect">
            <a:avLst/>
          </a:prstGeom>
          <a:noFill/>
          <a:ln>
            <a:noFill/>
          </a:ln>
        </p:spPr>
        <p:txBody>
          <a:bodyPr spcFirstLastPara="1" wrap="square" lIns="182875" tIns="182875" rIns="182875" bIns="182875" anchor="ctr" anchorCtr="0">
            <a:normAutofit fontScale="90000"/>
          </a:bodyPr>
          <a:lstStyle/>
          <a:p>
            <a:pPr marL="0" lvl="0" indent="0" algn="l" rtl="0">
              <a:lnSpc>
                <a:spcPct val="90000"/>
              </a:lnSpc>
              <a:spcBef>
                <a:spcPts val="0"/>
              </a:spcBef>
              <a:spcAft>
                <a:spcPts val="0"/>
              </a:spcAft>
              <a:buClr>
                <a:srgbClr val="262626"/>
              </a:buClr>
              <a:buSzPct val="97435"/>
              <a:buFont typeface="Calibri"/>
              <a:buNone/>
            </a:pPr>
            <a:r>
              <a:rPr lang="en-US"/>
              <a:t>RQ4: Risk Mitigation</a:t>
            </a:r>
            <a:endParaRPr/>
          </a:p>
        </p:txBody>
      </p:sp>
      <p:sp>
        <p:nvSpPr>
          <p:cNvPr id="598" name="Google Shape;598;g2462232c955_0_5"/>
          <p:cNvSpPr/>
          <p:nvPr/>
        </p:nvSpPr>
        <p:spPr>
          <a:xfrm>
            <a:off x="7303532" y="4780324"/>
            <a:ext cx="571500" cy="352200"/>
          </a:xfrm>
          <a:prstGeom prst="ellipse">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350">
                <a:solidFill>
                  <a:schemeClr val="dk1"/>
                </a:solidFill>
                <a:latin typeface="Calibri"/>
                <a:ea typeface="Calibri"/>
                <a:cs typeface="Calibri"/>
                <a:sym typeface="Calibri"/>
              </a:rPr>
              <a:t>32</a:t>
            </a:fld>
            <a:endParaRPr sz="1350">
              <a:solidFill>
                <a:schemeClr val="dk1"/>
              </a:solidFill>
              <a:latin typeface="Calibri"/>
              <a:ea typeface="Calibri"/>
              <a:cs typeface="Calibri"/>
              <a:sym typeface="Calibri"/>
            </a:endParaRPr>
          </a:p>
        </p:txBody>
      </p:sp>
      <p:pic>
        <p:nvPicPr>
          <p:cNvPr id="599" name="Google Shape;599;g2462232c955_0_5"/>
          <p:cNvPicPr preferRelativeResize="0"/>
          <p:nvPr/>
        </p:nvPicPr>
        <p:blipFill rotWithShape="1">
          <a:blip r:embed="rId3">
            <a:alphaModFix/>
          </a:blip>
          <a:srcRect/>
          <a:stretch/>
        </p:blipFill>
        <p:spPr>
          <a:xfrm>
            <a:off x="1230405" y="1028077"/>
            <a:ext cx="6683190" cy="3455285"/>
          </a:xfrm>
          <a:prstGeom prst="rect">
            <a:avLst/>
          </a:prstGeom>
          <a:noFill/>
          <a:ln>
            <a:noFill/>
          </a:ln>
        </p:spPr>
      </p:pic>
      <p:sp>
        <p:nvSpPr>
          <p:cNvPr id="600" name="Google Shape;600;g2462232c955_0_5"/>
          <p:cNvSpPr txBox="1"/>
          <p:nvPr/>
        </p:nvSpPr>
        <p:spPr>
          <a:xfrm>
            <a:off x="1388685" y="751078"/>
            <a:ext cx="3345300" cy="30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b="1">
                <a:solidFill>
                  <a:schemeClr val="dk1"/>
                </a:solidFill>
                <a:latin typeface="Calibri"/>
                <a:ea typeface="Calibri"/>
                <a:cs typeface="Calibri"/>
                <a:sym typeface="Calibri"/>
              </a:rPr>
              <a:t>Dataflow diagram for PTMs on Hugging Face</a:t>
            </a:r>
            <a:endParaRPr/>
          </a:p>
        </p:txBody>
      </p:sp>
      <p:cxnSp>
        <p:nvCxnSpPr>
          <p:cNvPr id="601" name="Google Shape;601;g2462232c955_0_5"/>
          <p:cNvCxnSpPr/>
          <p:nvPr/>
        </p:nvCxnSpPr>
        <p:spPr>
          <a:xfrm rot="10800000" flipH="1">
            <a:off x="1350861" y="3684924"/>
            <a:ext cx="276600" cy="430500"/>
          </a:xfrm>
          <a:prstGeom prst="straightConnector1">
            <a:avLst/>
          </a:prstGeom>
          <a:noFill/>
          <a:ln w="63500" cap="flat" cmpd="sng">
            <a:solidFill>
              <a:srgbClr val="0070C0"/>
            </a:solidFill>
            <a:prstDash val="solid"/>
            <a:round/>
            <a:headEnd type="none" w="sm" len="sm"/>
            <a:tailEnd type="triangle" w="med" len="med"/>
          </a:ln>
        </p:spPr>
      </p:cxnSp>
      <p:cxnSp>
        <p:nvCxnSpPr>
          <p:cNvPr id="602" name="Google Shape;602;g2462232c955_0_5"/>
          <p:cNvCxnSpPr/>
          <p:nvPr/>
        </p:nvCxnSpPr>
        <p:spPr>
          <a:xfrm rot="10800000" flipH="1">
            <a:off x="2385762" y="3407264"/>
            <a:ext cx="276600" cy="430500"/>
          </a:xfrm>
          <a:prstGeom prst="straightConnector1">
            <a:avLst/>
          </a:prstGeom>
          <a:noFill/>
          <a:ln w="63500" cap="flat" cmpd="sng">
            <a:solidFill>
              <a:srgbClr val="0070C0"/>
            </a:solidFill>
            <a:prstDash val="solid"/>
            <a:round/>
            <a:headEnd type="none" w="sm" len="sm"/>
            <a:tailEnd type="triangle" w="med" len="med"/>
          </a:ln>
        </p:spPr>
      </p:cxnSp>
      <p:cxnSp>
        <p:nvCxnSpPr>
          <p:cNvPr id="603" name="Google Shape;603;g2462232c955_0_5"/>
          <p:cNvCxnSpPr/>
          <p:nvPr/>
        </p:nvCxnSpPr>
        <p:spPr>
          <a:xfrm>
            <a:off x="4052119" y="2186484"/>
            <a:ext cx="395400" cy="247800"/>
          </a:xfrm>
          <a:prstGeom prst="straightConnector1">
            <a:avLst/>
          </a:prstGeom>
          <a:noFill/>
          <a:ln w="63500" cap="flat" cmpd="sng">
            <a:solidFill>
              <a:srgbClr val="0070C0"/>
            </a:solidFill>
            <a:prstDash val="solid"/>
            <a:round/>
            <a:headEnd type="none" w="sm" len="sm"/>
            <a:tailEnd type="triangle" w="med" len="med"/>
          </a:ln>
        </p:spPr>
      </p:cxnSp>
      <p:cxnSp>
        <p:nvCxnSpPr>
          <p:cNvPr id="604" name="Google Shape;604;g2462232c955_0_5"/>
          <p:cNvCxnSpPr/>
          <p:nvPr/>
        </p:nvCxnSpPr>
        <p:spPr>
          <a:xfrm rot="10800000" flipH="1">
            <a:off x="7057881" y="2755848"/>
            <a:ext cx="276600" cy="430500"/>
          </a:xfrm>
          <a:prstGeom prst="straightConnector1">
            <a:avLst/>
          </a:prstGeom>
          <a:noFill/>
          <a:ln w="63500" cap="flat" cmpd="sng">
            <a:solidFill>
              <a:srgbClr val="0070C0"/>
            </a:solidFill>
            <a:prstDash val="solid"/>
            <a:round/>
            <a:headEnd type="none" w="sm" len="sm"/>
            <a:tailEnd type="triangle" w="med" len="med"/>
          </a:ln>
        </p:spPr>
      </p:cxnSp>
      <p:cxnSp>
        <p:nvCxnSpPr>
          <p:cNvPr id="605" name="Google Shape;605;g2462232c955_0_5"/>
          <p:cNvCxnSpPr/>
          <p:nvPr/>
        </p:nvCxnSpPr>
        <p:spPr>
          <a:xfrm>
            <a:off x="6426001" y="1676584"/>
            <a:ext cx="631800" cy="79200"/>
          </a:xfrm>
          <a:prstGeom prst="straightConnector1">
            <a:avLst/>
          </a:prstGeom>
          <a:noFill/>
          <a:ln w="63500" cap="flat" cmpd="sng">
            <a:solidFill>
              <a:srgbClr val="0070C0"/>
            </a:solidFill>
            <a:prstDash val="solid"/>
            <a:round/>
            <a:headEnd type="none" w="sm" len="sm"/>
            <a:tailEnd type="triangle" w="med" len="med"/>
          </a:ln>
        </p:spPr>
      </p:cxnSp>
      <p:cxnSp>
        <p:nvCxnSpPr>
          <p:cNvPr id="606" name="Google Shape;606;g2462232c955_0_5"/>
          <p:cNvCxnSpPr/>
          <p:nvPr/>
        </p:nvCxnSpPr>
        <p:spPr>
          <a:xfrm rot="10800000" flipH="1">
            <a:off x="4860348" y="2042465"/>
            <a:ext cx="317100" cy="267900"/>
          </a:xfrm>
          <a:prstGeom prst="straightConnector1">
            <a:avLst/>
          </a:prstGeom>
          <a:noFill/>
          <a:ln w="63500" cap="flat" cmpd="sng">
            <a:solidFill>
              <a:srgbClr val="0070C0"/>
            </a:solidFill>
            <a:prstDash val="solid"/>
            <a:round/>
            <a:headEnd type="none" w="sm" len="sm"/>
            <a:tailEnd type="triangle" w="med" len="med"/>
          </a:ln>
        </p:spPr>
      </p:cxnSp>
      <p:sp>
        <p:nvSpPr>
          <p:cNvPr id="607" name="Google Shape;607;g2462232c955_0_5"/>
          <p:cNvSpPr>
            <a:spLocks noGrp="1"/>
          </p:cNvSpPr>
          <p:nvPr>
            <p:ph type="sldNum" idx="12"/>
          </p:nvPr>
        </p:nvSpPr>
        <p:spPr>
          <a:xfrm>
            <a:off x="8361860" y="4843130"/>
            <a:ext cx="365700" cy="274200"/>
          </a:xfrm>
          <a:prstGeom prst="ellipse">
            <a:avLst/>
          </a:prstGeom>
        </p:spPr>
        <p:txBody>
          <a:bodyPr spcFirstLastPara="1" wrap="square" lIns="18275" tIns="45700" rIns="1827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g2462232c955_0_20"/>
          <p:cNvSpPr txBox="1">
            <a:spLocks noGrp="1"/>
          </p:cNvSpPr>
          <p:nvPr>
            <p:ph type="title"/>
          </p:nvPr>
        </p:nvSpPr>
        <p:spPr>
          <a:xfrm>
            <a:off x="277148" y="88822"/>
            <a:ext cx="8043900" cy="478500"/>
          </a:xfrm>
          <a:prstGeom prst="rect">
            <a:avLst/>
          </a:prstGeom>
          <a:noFill/>
          <a:ln>
            <a:noFill/>
          </a:ln>
        </p:spPr>
        <p:txBody>
          <a:bodyPr spcFirstLastPara="1" wrap="square" lIns="182875" tIns="182875" rIns="182875" bIns="182875" anchor="ctr" anchorCtr="0">
            <a:normAutofit fontScale="90000"/>
          </a:bodyPr>
          <a:lstStyle/>
          <a:p>
            <a:pPr marL="0" lvl="0" indent="0" algn="l" rtl="0">
              <a:lnSpc>
                <a:spcPct val="90000"/>
              </a:lnSpc>
              <a:spcBef>
                <a:spcPts val="0"/>
              </a:spcBef>
              <a:spcAft>
                <a:spcPts val="0"/>
              </a:spcAft>
              <a:buClr>
                <a:srgbClr val="262626"/>
              </a:buClr>
              <a:buSzPct val="97435"/>
              <a:buFont typeface="Calibri"/>
              <a:buNone/>
            </a:pPr>
            <a:r>
              <a:rPr lang="en-US"/>
              <a:t>RQ4: Risk Mitigation</a:t>
            </a:r>
            <a:endParaRPr/>
          </a:p>
        </p:txBody>
      </p:sp>
      <p:sp>
        <p:nvSpPr>
          <p:cNvPr id="614" name="Google Shape;614;g2462232c955_0_20"/>
          <p:cNvSpPr txBox="1"/>
          <p:nvPr/>
        </p:nvSpPr>
        <p:spPr>
          <a:xfrm>
            <a:off x="1005840" y="455611"/>
            <a:ext cx="3429000" cy="300000"/>
          </a:xfrm>
          <a:prstGeom prst="rect">
            <a:avLst/>
          </a:prstGeom>
          <a:noFill/>
          <a:ln>
            <a:noFill/>
          </a:ln>
        </p:spPr>
        <p:txBody>
          <a:bodyPr spcFirstLastPara="1" wrap="square" lIns="91425" tIns="45700" rIns="91425" bIns="45700" anchor="t" anchorCtr="0">
            <a:spAutoFit/>
          </a:bodyPr>
          <a:lstStyle/>
          <a:p>
            <a:pPr marL="457200" marR="0" lvl="1" indent="0" algn="l" rtl="0">
              <a:lnSpc>
                <a:spcPct val="200000"/>
              </a:lnSpc>
              <a:spcBef>
                <a:spcPts val="0"/>
              </a:spcBef>
              <a:spcAft>
                <a:spcPts val="0"/>
              </a:spcAft>
              <a:buNone/>
            </a:pPr>
            <a:r>
              <a:rPr lang="en-US" sz="1350" b="1" i="0" u="none" strike="noStrike" cap="none">
                <a:solidFill>
                  <a:schemeClr val="dk1"/>
                </a:solidFill>
                <a:latin typeface="Calibri"/>
                <a:ea typeface="Calibri"/>
                <a:cs typeface="Calibri"/>
                <a:sym typeface="Calibri"/>
              </a:rPr>
              <a:t>Dependencies</a:t>
            </a:r>
            <a:endParaRPr/>
          </a:p>
        </p:txBody>
      </p:sp>
      <p:pic>
        <p:nvPicPr>
          <p:cNvPr id="615" name="Google Shape;615;g2462232c955_0_20"/>
          <p:cNvPicPr preferRelativeResize="0"/>
          <p:nvPr/>
        </p:nvPicPr>
        <p:blipFill rotWithShape="1">
          <a:blip r:embed="rId3">
            <a:alphaModFix/>
          </a:blip>
          <a:srcRect/>
          <a:stretch/>
        </p:blipFill>
        <p:spPr>
          <a:xfrm>
            <a:off x="1522311" y="1030972"/>
            <a:ext cx="5478851" cy="3749350"/>
          </a:xfrm>
          <a:prstGeom prst="rect">
            <a:avLst/>
          </a:prstGeom>
          <a:noFill/>
          <a:ln>
            <a:noFill/>
          </a:ln>
        </p:spPr>
      </p:pic>
      <p:cxnSp>
        <p:nvCxnSpPr>
          <p:cNvPr id="616" name="Google Shape;616;g2462232c955_0_20"/>
          <p:cNvCxnSpPr/>
          <p:nvPr/>
        </p:nvCxnSpPr>
        <p:spPr>
          <a:xfrm rot="10800000">
            <a:off x="5947473" y="1637039"/>
            <a:ext cx="713100" cy="147600"/>
          </a:xfrm>
          <a:prstGeom prst="straightConnector1">
            <a:avLst/>
          </a:prstGeom>
          <a:noFill/>
          <a:ln w="63500" cap="flat" cmpd="sng">
            <a:solidFill>
              <a:srgbClr val="FF0000"/>
            </a:solidFill>
            <a:prstDash val="solid"/>
            <a:round/>
            <a:headEnd type="none" w="sm" len="sm"/>
            <a:tailEnd type="triangle" w="med" len="med"/>
          </a:ln>
        </p:spPr>
      </p:cxnSp>
      <p:cxnSp>
        <p:nvCxnSpPr>
          <p:cNvPr id="617" name="Google Shape;617;g2462232c955_0_20"/>
          <p:cNvCxnSpPr/>
          <p:nvPr/>
        </p:nvCxnSpPr>
        <p:spPr>
          <a:xfrm rot="10800000">
            <a:off x="5674671" y="1469519"/>
            <a:ext cx="759900" cy="0"/>
          </a:xfrm>
          <a:prstGeom prst="straightConnector1">
            <a:avLst/>
          </a:prstGeom>
          <a:noFill/>
          <a:ln w="63500" cap="flat" cmpd="sng">
            <a:solidFill>
              <a:srgbClr val="FF0000"/>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g2462232c955_0_29"/>
          <p:cNvPicPr preferRelativeResize="0"/>
          <p:nvPr/>
        </p:nvPicPr>
        <p:blipFill rotWithShape="1">
          <a:blip r:embed="rId3">
            <a:alphaModFix/>
          </a:blip>
          <a:srcRect/>
          <a:stretch/>
        </p:blipFill>
        <p:spPr>
          <a:xfrm>
            <a:off x="1937916" y="1093096"/>
            <a:ext cx="4993848" cy="3531364"/>
          </a:xfrm>
          <a:prstGeom prst="rect">
            <a:avLst/>
          </a:prstGeom>
          <a:noFill/>
          <a:ln>
            <a:noFill/>
          </a:ln>
        </p:spPr>
      </p:pic>
      <p:sp>
        <p:nvSpPr>
          <p:cNvPr id="624" name="Google Shape;624;g2462232c955_0_29"/>
          <p:cNvSpPr txBox="1">
            <a:spLocks noGrp="1"/>
          </p:cNvSpPr>
          <p:nvPr>
            <p:ph type="title"/>
          </p:nvPr>
        </p:nvSpPr>
        <p:spPr>
          <a:xfrm>
            <a:off x="277148" y="88822"/>
            <a:ext cx="8043900" cy="478500"/>
          </a:xfrm>
          <a:prstGeom prst="rect">
            <a:avLst/>
          </a:prstGeom>
          <a:noFill/>
          <a:ln>
            <a:noFill/>
          </a:ln>
        </p:spPr>
        <p:txBody>
          <a:bodyPr spcFirstLastPara="1" wrap="square" lIns="182875" tIns="182875" rIns="182875" bIns="182875" anchor="ctr" anchorCtr="0">
            <a:normAutofit fontScale="90000"/>
          </a:bodyPr>
          <a:lstStyle/>
          <a:p>
            <a:pPr marL="0" lvl="0" indent="0" algn="l" rtl="0">
              <a:lnSpc>
                <a:spcPct val="90000"/>
              </a:lnSpc>
              <a:spcBef>
                <a:spcPts val="0"/>
              </a:spcBef>
              <a:spcAft>
                <a:spcPts val="0"/>
              </a:spcAft>
              <a:buClr>
                <a:srgbClr val="262626"/>
              </a:buClr>
              <a:buSzPct val="97435"/>
              <a:buFont typeface="Calibri"/>
              <a:buNone/>
            </a:pPr>
            <a:r>
              <a:rPr lang="en-US"/>
              <a:t>RQ4: Risk Mitigation</a:t>
            </a:r>
            <a:endParaRPr/>
          </a:p>
        </p:txBody>
      </p:sp>
      <p:sp>
        <p:nvSpPr>
          <p:cNvPr id="625" name="Google Shape;625;g2462232c955_0_29"/>
          <p:cNvSpPr txBox="1"/>
          <p:nvPr/>
        </p:nvSpPr>
        <p:spPr>
          <a:xfrm>
            <a:off x="1005840" y="455611"/>
            <a:ext cx="3429000" cy="300000"/>
          </a:xfrm>
          <a:prstGeom prst="rect">
            <a:avLst/>
          </a:prstGeom>
          <a:noFill/>
          <a:ln>
            <a:noFill/>
          </a:ln>
        </p:spPr>
        <p:txBody>
          <a:bodyPr spcFirstLastPara="1" wrap="square" lIns="91425" tIns="45700" rIns="91425" bIns="45700" anchor="t" anchorCtr="0">
            <a:spAutoFit/>
          </a:bodyPr>
          <a:lstStyle/>
          <a:p>
            <a:pPr marL="457200" marR="0" lvl="1" indent="0" algn="l" rtl="0">
              <a:lnSpc>
                <a:spcPct val="200000"/>
              </a:lnSpc>
              <a:spcBef>
                <a:spcPts val="0"/>
              </a:spcBef>
              <a:spcAft>
                <a:spcPts val="0"/>
              </a:spcAft>
              <a:buNone/>
            </a:pPr>
            <a:r>
              <a:rPr lang="en-US" sz="1350" b="1" i="0" u="none" strike="noStrike" cap="none">
                <a:solidFill>
                  <a:schemeClr val="dk1"/>
                </a:solidFill>
                <a:latin typeface="Calibri"/>
                <a:ea typeface="Calibri"/>
                <a:cs typeface="Calibri"/>
                <a:sym typeface="Calibri"/>
              </a:rPr>
              <a:t>PTM Documentation</a:t>
            </a:r>
            <a:endParaRPr/>
          </a:p>
        </p:txBody>
      </p:sp>
      <p:cxnSp>
        <p:nvCxnSpPr>
          <p:cNvPr id="626" name="Google Shape;626;g2462232c955_0_29"/>
          <p:cNvCxnSpPr/>
          <p:nvPr/>
        </p:nvCxnSpPr>
        <p:spPr>
          <a:xfrm flipH="1">
            <a:off x="4626491" y="3912056"/>
            <a:ext cx="620400" cy="276600"/>
          </a:xfrm>
          <a:prstGeom prst="straightConnector1">
            <a:avLst/>
          </a:prstGeom>
          <a:noFill/>
          <a:ln w="63500" cap="flat" cmpd="sng">
            <a:solidFill>
              <a:srgbClr val="FF0000"/>
            </a:solidFill>
            <a:prstDash val="solid"/>
            <a:round/>
            <a:headEnd type="none" w="sm" len="sm"/>
            <a:tailEnd type="triangle" w="med" len="med"/>
          </a:ln>
        </p:spPr>
      </p:cxnSp>
      <p:cxnSp>
        <p:nvCxnSpPr>
          <p:cNvPr id="627" name="Google Shape;627;g2462232c955_0_29"/>
          <p:cNvCxnSpPr/>
          <p:nvPr/>
        </p:nvCxnSpPr>
        <p:spPr>
          <a:xfrm flipH="1">
            <a:off x="4517430" y="3584864"/>
            <a:ext cx="501900" cy="327300"/>
          </a:xfrm>
          <a:prstGeom prst="straightConnector1">
            <a:avLst/>
          </a:prstGeom>
          <a:noFill/>
          <a:ln w="63500" cap="flat" cmpd="sng">
            <a:solidFill>
              <a:srgbClr val="FF0000"/>
            </a:solidFill>
            <a:prstDash val="solid"/>
            <a:round/>
            <a:headEnd type="none" w="sm" len="sm"/>
            <a:tailEnd type="triangle" w="med" len="med"/>
          </a:ln>
        </p:spPr>
      </p:cxnSp>
      <p:cxnSp>
        <p:nvCxnSpPr>
          <p:cNvPr id="628" name="Google Shape;628;g2462232c955_0_29"/>
          <p:cNvCxnSpPr/>
          <p:nvPr/>
        </p:nvCxnSpPr>
        <p:spPr>
          <a:xfrm flipH="1">
            <a:off x="6781532" y="1093096"/>
            <a:ext cx="522000" cy="302400"/>
          </a:xfrm>
          <a:prstGeom prst="straightConnector1">
            <a:avLst/>
          </a:prstGeom>
          <a:noFill/>
          <a:ln w="63500" cap="flat" cmpd="sng">
            <a:solidFill>
              <a:srgbClr val="FF0000"/>
            </a:solidFill>
            <a:prstDash val="solid"/>
            <a:round/>
            <a:headEnd type="none" w="sm" len="sm"/>
            <a:tailEnd type="triangle" w="med" len="med"/>
          </a:ln>
        </p:spPr>
      </p:cxnSp>
      <p:sp>
        <p:nvSpPr>
          <p:cNvPr id="629" name="Google Shape;629;g2462232c955_0_29"/>
          <p:cNvSpPr/>
          <p:nvPr/>
        </p:nvSpPr>
        <p:spPr>
          <a:xfrm>
            <a:off x="8341257" y="4791174"/>
            <a:ext cx="571500" cy="352200"/>
          </a:xfrm>
          <a:prstGeom prst="ellipse">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350">
                <a:solidFill>
                  <a:schemeClr val="dk1"/>
                </a:solidFill>
                <a:latin typeface="Calibri"/>
                <a:ea typeface="Calibri"/>
                <a:cs typeface="Calibri"/>
                <a:sym typeface="Calibri"/>
              </a:rPr>
              <a:t>34</a:t>
            </a:fld>
            <a:endParaRPr sz="135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634"/>
        <p:cNvGrpSpPr/>
        <p:nvPr/>
      </p:nvGrpSpPr>
      <p:grpSpPr>
        <a:xfrm>
          <a:off x="0" y="0"/>
          <a:ext cx="0" cy="0"/>
          <a:chOff x="0" y="0"/>
          <a:chExt cx="0" cy="0"/>
        </a:xfrm>
      </p:grpSpPr>
      <p:pic>
        <p:nvPicPr>
          <p:cNvPr id="635" name="Google Shape;635;p9"/>
          <p:cNvPicPr preferRelativeResize="0"/>
          <p:nvPr/>
        </p:nvPicPr>
        <p:blipFill rotWithShape="1">
          <a:blip r:embed="rId3">
            <a:alphaModFix/>
          </a:blip>
          <a:srcRect/>
          <a:stretch/>
        </p:blipFill>
        <p:spPr>
          <a:xfrm>
            <a:off x="4130562" y="613560"/>
            <a:ext cx="3722456" cy="1240818"/>
          </a:xfrm>
          <a:prstGeom prst="rect">
            <a:avLst/>
          </a:prstGeom>
          <a:noFill/>
          <a:ln>
            <a:noFill/>
          </a:ln>
        </p:spPr>
      </p:pic>
      <p:sp>
        <p:nvSpPr>
          <p:cNvPr id="636" name="Google Shape;636;p9"/>
          <p:cNvSpPr txBox="1">
            <a:spLocks noGrp="1"/>
          </p:cNvSpPr>
          <p:nvPr>
            <p:ph type="title"/>
          </p:nvPr>
        </p:nvSpPr>
        <p:spPr>
          <a:xfrm>
            <a:off x="277148" y="88822"/>
            <a:ext cx="8043862" cy="478631"/>
          </a:xfrm>
          <a:prstGeom prst="rect">
            <a:avLst/>
          </a:prstGeom>
          <a:noFill/>
          <a:ln>
            <a:noFill/>
          </a:ln>
        </p:spPr>
        <p:txBody>
          <a:bodyPr spcFirstLastPara="1" wrap="square" lIns="182875" tIns="182875" rIns="182875" bIns="182875" anchor="ctr" anchorCtr="0">
            <a:normAutofit fontScale="90000"/>
          </a:bodyPr>
          <a:lstStyle/>
          <a:p>
            <a:pPr marL="0" lvl="0" indent="0" algn="l" rtl="0">
              <a:lnSpc>
                <a:spcPct val="90000"/>
              </a:lnSpc>
              <a:spcBef>
                <a:spcPts val="0"/>
              </a:spcBef>
              <a:spcAft>
                <a:spcPts val="0"/>
              </a:spcAft>
              <a:buClr>
                <a:srgbClr val="262626"/>
              </a:buClr>
              <a:buSzPct val="97435"/>
              <a:buFont typeface="Calibri"/>
              <a:buNone/>
            </a:pPr>
            <a:r>
              <a:rPr lang="en-US"/>
              <a:t>Data Collection – Qualitative Study (RQ1-RQ3)</a:t>
            </a:r>
            <a:endParaRPr/>
          </a:p>
        </p:txBody>
      </p:sp>
      <p:sp>
        <p:nvSpPr>
          <p:cNvPr id="637" name="Google Shape;637;p9"/>
          <p:cNvSpPr/>
          <p:nvPr/>
        </p:nvSpPr>
        <p:spPr>
          <a:xfrm>
            <a:off x="4171710" y="596195"/>
            <a:ext cx="2498838" cy="927420"/>
          </a:xfrm>
          <a:prstGeom prst="rect">
            <a:avLst/>
          </a:prstGeom>
          <a:noFill/>
          <a:ln w="381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38" name="Google Shape;638;p9"/>
          <p:cNvSpPr txBox="1"/>
          <p:nvPr/>
        </p:nvSpPr>
        <p:spPr>
          <a:xfrm>
            <a:off x="1143000" y="662239"/>
            <a:ext cx="3483864" cy="40164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rgbClr val="0070C0"/>
                </a:solidFill>
                <a:latin typeface="Calibri"/>
                <a:ea typeface="Calibri"/>
                <a:cs typeface="Calibri"/>
                <a:sym typeface="Calibri"/>
              </a:rPr>
              <a:t>Interviews with PTM reusers</a:t>
            </a:r>
            <a:endParaRPr sz="1500" b="1">
              <a:solidFill>
                <a:srgbClr val="0070C0"/>
              </a:solidFill>
              <a:latin typeface="Calibri"/>
              <a:ea typeface="Calibri"/>
              <a:cs typeface="Calibri"/>
              <a:sym typeface="Calibri"/>
            </a:endParaRPr>
          </a:p>
          <a:p>
            <a:pPr marL="0" marR="0" lvl="0" indent="0" algn="l" rtl="0">
              <a:spcBef>
                <a:spcPts val="0"/>
              </a:spcBef>
              <a:spcAft>
                <a:spcPts val="0"/>
              </a:spcAft>
              <a:buNone/>
            </a:pPr>
            <a:r>
              <a:rPr lang="en-US" sz="1500">
                <a:solidFill>
                  <a:schemeClr val="dk1"/>
                </a:solidFill>
                <a:latin typeface="Calibri"/>
                <a:ea typeface="Calibri"/>
                <a:cs typeface="Calibri"/>
                <a:sym typeface="Calibri"/>
              </a:rPr>
              <a:t>Four-step process </a:t>
            </a:r>
            <a:endParaRPr/>
          </a:p>
          <a:p>
            <a:pPr marL="0" marR="0" lvl="0" indent="0" algn="l" rtl="0">
              <a:spcBef>
                <a:spcPts val="0"/>
              </a:spcBef>
              <a:spcAft>
                <a:spcPts val="0"/>
              </a:spcAft>
              <a:buNone/>
            </a:pPr>
            <a:r>
              <a:rPr lang="en-US" sz="1500">
                <a:solidFill>
                  <a:schemeClr val="dk1"/>
                </a:solidFill>
                <a:latin typeface="Calibri"/>
                <a:ea typeface="Calibri"/>
                <a:cs typeface="Calibri"/>
                <a:sym typeface="Calibri"/>
              </a:rPr>
              <a:t>(</a:t>
            </a:r>
            <a:r>
              <a:rPr lang="en-US" sz="1500" i="1">
                <a:solidFill>
                  <a:schemeClr val="dk1"/>
                </a:solidFill>
                <a:latin typeface="Calibri"/>
                <a:ea typeface="Calibri"/>
                <a:cs typeface="Calibri"/>
                <a:sym typeface="Calibri"/>
              </a:rPr>
              <a:t>framework analysis method</a:t>
            </a:r>
            <a:r>
              <a:rPr lang="en-US" sz="15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1500">
              <a:solidFill>
                <a:schemeClr val="dk1"/>
              </a:solidFill>
              <a:latin typeface="Calibri"/>
              <a:ea typeface="Calibri"/>
              <a:cs typeface="Calibri"/>
              <a:sym typeface="Calibri"/>
            </a:endParaRPr>
          </a:p>
          <a:p>
            <a:pPr marL="214313" marR="0" lvl="0" indent="-214313" algn="l" rtl="0">
              <a:spcBef>
                <a:spcPts val="0"/>
              </a:spcBef>
              <a:spcAft>
                <a:spcPts val="0"/>
              </a:spcAft>
              <a:buClr>
                <a:schemeClr val="dk1"/>
              </a:buClr>
              <a:buSzPts val="1500"/>
              <a:buFont typeface="Arial"/>
              <a:buChar char="•"/>
            </a:pPr>
            <a:r>
              <a:rPr lang="en-US" sz="1500" b="1" i="1">
                <a:solidFill>
                  <a:schemeClr val="dk1"/>
                </a:solidFill>
                <a:latin typeface="Calibri"/>
                <a:ea typeface="Calibri"/>
                <a:cs typeface="Calibri"/>
                <a:sym typeface="Calibri"/>
              </a:rPr>
              <a:t>Framework Identification</a:t>
            </a:r>
            <a:endParaRPr/>
          </a:p>
          <a:p>
            <a:pPr marL="557213" marR="0" lvl="1" indent="-214312" algn="l" rtl="0">
              <a:spcBef>
                <a:spcPts val="0"/>
              </a:spcBef>
              <a:spcAft>
                <a:spcPts val="0"/>
              </a:spcAft>
              <a:buClr>
                <a:schemeClr val="dk1"/>
              </a:buClr>
              <a:buSzPts val="1500"/>
              <a:buFont typeface="Arial"/>
              <a:buChar char="•"/>
            </a:pPr>
            <a:r>
              <a:rPr lang="en-US" sz="1500" b="0" i="0" u="none" strike="noStrike" cap="none">
                <a:solidFill>
                  <a:schemeClr val="dk1"/>
                </a:solidFill>
                <a:latin typeface="Calibri"/>
                <a:ea typeface="Calibri"/>
                <a:cs typeface="Calibri"/>
                <a:sym typeface="Calibri"/>
              </a:rPr>
              <a:t>Model selection</a:t>
            </a:r>
            <a:endParaRPr/>
          </a:p>
          <a:p>
            <a:pPr marL="900113" marR="0" lvl="2" indent="-214312" algn="l" rtl="0">
              <a:spcBef>
                <a:spcPts val="0"/>
              </a:spcBef>
              <a:spcAft>
                <a:spcPts val="0"/>
              </a:spcAft>
              <a:buClr>
                <a:schemeClr val="dk1"/>
              </a:buClr>
              <a:buSzPts val="1500"/>
              <a:buFont typeface="Arial"/>
              <a:buChar char="•"/>
            </a:pPr>
            <a:r>
              <a:rPr lang="en-US" sz="1500" b="0" i="0" u="none" strike="noStrike" cap="none">
                <a:solidFill>
                  <a:schemeClr val="dk1"/>
                </a:solidFill>
                <a:latin typeface="Calibri"/>
                <a:ea typeface="Calibri"/>
                <a:cs typeface="Calibri"/>
                <a:sym typeface="Calibri"/>
              </a:rPr>
              <a:t>Model hub</a:t>
            </a:r>
            <a:endParaRPr/>
          </a:p>
          <a:p>
            <a:pPr marL="900113" marR="0" lvl="2" indent="-214312" algn="l" rtl="0">
              <a:spcBef>
                <a:spcPts val="0"/>
              </a:spcBef>
              <a:spcAft>
                <a:spcPts val="0"/>
              </a:spcAft>
              <a:buClr>
                <a:schemeClr val="dk1"/>
              </a:buClr>
              <a:buSzPts val="1500"/>
              <a:buFont typeface="Arial"/>
              <a:buChar char="•"/>
            </a:pPr>
            <a:r>
              <a:rPr lang="en-US" sz="1500" b="0" i="0" u="none" strike="noStrike" cap="none">
                <a:solidFill>
                  <a:schemeClr val="dk1"/>
                </a:solidFill>
                <a:latin typeface="Calibri"/>
                <a:ea typeface="Calibri"/>
                <a:cs typeface="Calibri"/>
                <a:sym typeface="Calibri"/>
              </a:rPr>
              <a:t>Factors</a:t>
            </a:r>
            <a:endParaRPr/>
          </a:p>
          <a:p>
            <a:pPr marL="900113" marR="0" lvl="2" indent="-214312" algn="l" rtl="0">
              <a:spcBef>
                <a:spcPts val="0"/>
              </a:spcBef>
              <a:spcAft>
                <a:spcPts val="0"/>
              </a:spcAft>
              <a:buClr>
                <a:schemeClr val="dk1"/>
              </a:buClr>
              <a:buSzPts val="1500"/>
              <a:buFont typeface="Arial"/>
              <a:buChar char="•"/>
            </a:pPr>
            <a:r>
              <a:rPr lang="en-US" sz="1500" b="0" i="0" u="none" strike="noStrike" cap="none">
                <a:solidFill>
                  <a:schemeClr val="dk1"/>
                </a:solidFill>
                <a:latin typeface="Calibri"/>
                <a:ea typeface="Calibri"/>
                <a:cs typeface="Calibri"/>
                <a:sym typeface="Calibri"/>
              </a:rPr>
              <a:t>Challenges</a:t>
            </a:r>
            <a:endParaRPr/>
          </a:p>
          <a:p>
            <a:pPr marL="557213" marR="0" lvl="1" indent="-214312" algn="l" rtl="0">
              <a:spcBef>
                <a:spcPts val="0"/>
              </a:spcBef>
              <a:spcAft>
                <a:spcPts val="0"/>
              </a:spcAft>
              <a:buClr>
                <a:schemeClr val="dk1"/>
              </a:buClr>
              <a:buSzPts val="1500"/>
              <a:buFont typeface="Arial"/>
              <a:buChar char="•"/>
            </a:pPr>
            <a:r>
              <a:rPr lang="en-US" sz="1500" b="0" i="0" u="none" strike="noStrike" cap="none">
                <a:solidFill>
                  <a:schemeClr val="dk1"/>
                </a:solidFill>
                <a:latin typeface="Calibri"/>
                <a:ea typeface="Calibri"/>
                <a:cs typeface="Calibri"/>
                <a:sym typeface="Calibri"/>
              </a:rPr>
              <a:t>PTM attributes</a:t>
            </a:r>
            <a:endParaRPr/>
          </a:p>
          <a:p>
            <a:pPr marL="900113" marR="0" lvl="2" indent="-214312" algn="l" rtl="0">
              <a:spcBef>
                <a:spcPts val="0"/>
              </a:spcBef>
              <a:spcAft>
                <a:spcPts val="0"/>
              </a:spcAft>
              <a:buClr>
                <a:schemeClr val="dk1"/>
              </a:buClr>
              <a:buSzPts val="1500"/>
              <a:buFont typeface="Arial"/>
              <a:buChar char="•"/>
            </a:pPr>
            <a:r>
              <a:rPr lang="en-US" sz="1500" b="0" i="0" u="none" strike="noStrike" cap="none">
                <a:solidFill>
                  <a:schemeClr val="dk1"/>
                </a:solidFill>
                <a:latin typeface="Calibri"/>
                <a:ea typeface="Calibri"/>
                <a:cs typeface="Calibri"/>
                <a:sym typeface="Calibri"/>
              </a:rPr>
              <a:t>Traditional</a:t>
            </a:r>
            <a:endParaRPr/>
          </a:p>
          <a:p>
            <a:pPr marL="900113" marR="0" lvl="2" indent="-214312" algn="l" rtl="0">
              <a:spcBef>
                <a:spcPts val="0"/>
              </a:spcBef>
              <a:spcAft>
                <a:spcPts val="0"/>
              </a:spcAft>
              <a:buClr>
                <a:schemeClr val="dk1"/>
              </a:buClr>
              <a:buSzPts val="1500"/>
              <a:buFont typeface="Arial"/>
              <a:buChar char="•"/>
            </a:pPr>
            <a:r>
              <a:rPr lang="en-US" sz="1500" b="0" i="0" u="none" strike="noStrike" cap="none">
                <a:solidFill>
                  <a:schemeClr val="dk1"/>
                </a:solidFill>
                <a:latin typeface="Calibri"/>
                <a:ea typeface="Calibri"/>
                <a:cs typeface="Calibri"/>
                <a:sym typeface="Calibri"/>
              </a:rPr>
              <a:t>DL-specific</a:t>
            </a:r>
            <a:endParaRPr/>
          </a:p>
          <a:p>
            <a:pPr marL="557213" marR="0" lvl="1" indent="-214312" algn="l" rtl="0">
              <a:spcBef>
                <a:spcPts val="0"/>
              </a:spcBef>
              <a:spcAft>
                <a:spcPts val="0"/>
              </a:spcAft>
              <a:buClr>
                <a:schemeClr val="dk1"/>
              </a:buClr>
              <a:buSzPts val="1500"/>
              <a:buFont typeface="Arial"/>
              <a:buChar char="•"/>
            </a:pPr>
            <a:r>
              <a:rPr lang="en-US" sz="1500" b="0" i="0" u="none" strike="noStrike" cap="none">
                <a:solidFill>
                  <a:schemeClr val="dk1"/>
                </a:solidFill>
                <a:latin typeface="Calibri"/>
                <a:ea typeface="Calibri"/>
                <a:cs typeface="Calibri"/>
                <a:sym typeface="Calibri"/>
              </a:rPr>
              <a:t>PTM trustworthiness</a:t>
            </a:r>
            <a:endParaRPr/>
          </a:p>
          <a:p>
            <a:pPr marL="214313" marR="0" lvl="0" indent="-214313" algn="l" rtl="0">
              <a:spcBef>
                <a:spcPts val="0"/>
              </a:spcBef>
              <a:spcAft>
                <a:spcPts val="0"/>
              </a:spcAft>
              <a:buClr>
                <a:schemeClr val="dk1"/>
              </a:buClr>
              <a:buSzPts val="1500"/>
              <a:buFont typeface="Arial"/>
              <a:buChar char="•"/>
            </a:pPr>
            <a:r>
              <a:rPr lang="en-US" sz="1500" b="1" i="1">
                <a:solidFill>
                  <a:schemeClr val="dk1"/>
                </a:solidFill>
                <a:latin typeface="Calibri"/>
                <a:ea typeface="Calibri"/>
                <a:cs typeface="Calibri"/>
                <a:sym typeface="Calibri"/>
              </a:rPr>
              <a:t>Interview Design</a:t>
            </a:r>
            <a:r>
              <a:rPr lang="en-US" sz="1500">
                <a:solidFill>
                  <a:schemeClr val="dk1"/>
                </a:solidFill>
                <a:latin typeface="Calibri"/>
                <a:ea typeface="Calibri"/>
                <a:cs typeface="Calibri"/>
                <a:sym typeface="Calibri"/>
              </a:rPr>
              <a:t> </a:t>
            </a:r>
            <a:endParaRPr/>
          </a:p>
          <a:p>
            <a:pPr marL="557213" marR="0" lvl="1" indent="-214312" algn="l" rtl="0">
              <a:spcBef>
                <a:spcPts val="0"/>
              </a:spcBef>
              <a:spcAft>
                <a:spcPts val="0"/>
              </a:spcAft>
              <a:buClr>
                <a:schemeClr val="dk1"/>
              </a:buClr>
              <a:buSzPts val="1500"/>
              <a:buFont typeface="Arial"/>
              <a:buChar char="•"/>
            </a:pPr>
            <a:r>
              <a:rPr lang="en-US" sz="1500" b="0" i="0" u="none" strike="noStrike" cap="none">
                <a:solidFill>
                  <a:schemeClr val="dk1"/>
                </a:solidFill>
                <a:latin typeface="Calibri"/>
                <a:ea typeface="Calibri"/>
                <a:cs typeface="Calibri"/>
                <a:sym typeface="Calibri"/>
              </a:rPr>
              <a:t>3 pilot interviews</a:t>
            </a:r>
            <a:endParaRPr/>
          </a:p>
          <a:p>
            <a:pPr marL="557213" marR="0" lvl="1" indent="-214312" algn="l" rtl="0">
              <a:spcBef>
                <a:spcPts val="0"/>
              </a:spcBef>
              <a:spcAft>
                <a:spcPts val="0"/>
              </a:spcAft>
              <a:buClr>
                <a:schemeClr val="dk1"/>
              </a:buClr>
              <a:buSzPts val="1500"/>
              <a:buFont typeface="Arial"/>
              <a:buChar char="•"/>
            </a:pPr>
            <a:r>
              <a:rPr lang="en-US" sz="1500" b="0" i="0" u="none" strike="noStrike" cap="none">
                <a:solidFill>
                  <a:schemeClr val="dk1"/>
                </a:solidFill>
                <a:latin typeface="Calibri"/>
                <a:ea typeface="Calibri"/>
                <a:cs typeface="Calibri"/>
                <a:sym typeface="Calibri"/>
              </a:rPr>
              <a:t>30-45 min</a:t>
            </a:r>
            <a:endParaRPr/>
          </a:p>
          <a:p>
            <a:pPr marL="557213" marR="0" lvl="1" indent="-119062" algn="l" rtl="0">
              <a:spcBef>
                <a:spcPts val="0"/>
              </a:spcBef>
              <a:spcAft>
                <a:spcPts val="0"/>
              </a:spcAft>
              <a:buClr>
                <a:schemeClr val="dk1"/>
              </a:buClr>
              <a:buSzPts val="1500"/>
              <a:buFont typeface="Arial"/>
              <a:buNone/>
            </a:pPr>
            <a:endParaRPr sz="1500" b="0" i="0" u="none" strike="noStrike" cap="none">
              <a:solidFill>
                <a:schemeClr val="dk1"/>
              </a:solidFill>
              <a:latin typeface="Calibri"/>
              <a:ea typeface="Calibri"/>
              <a:cs typeface="Calibri"/>
              <a:sym typeface="Calibri"/>
            </a:endParaRPr>
          </a:p>
        </p:txBody>
      </p:sp>
      <p:sp>
        <p:nvSpPr>
          <p:cNvPr id="639" name="Google Shape;639;p9"/>
          <p:cNvSpPr/>
          <p:nvPr/>
        </p:nvSpPr>
        <p:spPr>
          <a:xfrm>
            <a:off x="7432263" y="4795833"/>
            <a:ext cx="274320" cy="274320"/>
          </a:xfrm>
          <a:prstGeom prst="ellipse">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350">
                <a:solidFill>
                  <a:schemeClr val="dk1"/>
                </a:solidFill>
                <a:latin typeface="Calibri"/>
                <a:ea typeface="Calibri"/>
                <a:cs typeface="Calibri"/>
                <a:sym typeface="Calibri"/>
              </a:rPr>
              <a:t>35</a:t>
            </a:fld>
            <a:endParaRPr sz="1350">
              <a:solidFill>
                <a:schemeClr val="dk1"/>
              </a:solidFill>
              <a:latin typeface="Calibri"/>
              <a:ea typeface="Calibri"/>
              <a:cs typeface="Calibri"/>
              <a:sym typeface="Calibri"/>
            </a:endParaRPr>
          </a:p>
        </p:txBody>
      </p:sp>
      <p:pic>
        <p:nvPicPr>
          <p:cNvPr id="640" name="Google Shape;640;p9"/>
          <p:cNvPicPr preferRelativeResize="0"/>
          <p:nvPr/>
        </p:nvPicPr>
        <p:blipFill rotWithShape="1">
          <a:blip r:embed="rId4">
            <a:alphaModFix/>
          </a:blip>
          <a:srcRect/>
          <a:stretch/>
        </p:blipFill>
        <p:spPr>
          <a:xfrm>
            <a:off x="3571875" y="2140970"/>
            <a:ext cx="4429125" cy="2324100"/>
          </a:xfrm>
          <a:prstGeom prst="rect">
            <a:avLst/>
          </a:prstGeom>
          <a:noFill/>
          <a:ln>
            <a:noFill/>
          </a:ln>
        </p:spPr>
      </p:pic>
      <p:sp>
        <p:nvSpPr>
          <p:cNvPr id="641" name="Google Shape;641;p9"/>
          <p:cNvSpPr>
            <a:spLocks noGrp="1"/>
          </p:cNvSpPr>
          <p:nvPr>
            <p:ph type="sldNum" idx="12"/>
          </p:nvPr>
        </p:nvSpPr>
        <p:spPr>
          <a:xfrm>
            <a:off x="8361860" y="4843130"/>
            <a:ext cx="365700" cy="274200"/>
          </a:xfrm>
          <a:prstGeom prst="ellipse">
            <a:avLst/>
          </a:prstGeom>
        </p:spPr>
        <p:txBody>
          <a:bodyPr spcFirstLastPara="1" wrap="square" lIns="18275" tIns="45700" rIns="1827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3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3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38">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38">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38">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38">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38">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38">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38">
                                            <p:txEl>
                                              <p:pRg st="16" end="16"/>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3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5505122360270894_307"/>
          <p:cNvSpPr txBox="1">
            <a:spLocks noGrp="1"/>
          </p:cNvSpPr>
          <p:nvPr>
            <p:ph type="title"/>
          </p:nvPr>
        </p:nvSpPr>
        <p:spPr>
          <a:xfrm>
            <a:off x="277148" y="88821"/>
            <a:ext cx="8043900" cy="478500"/>
          </a:xfrm>
          <a:prstGeom prst="rect">
            <a:avLst/>
          </a:prstGeom>
          <a:noFill/>
          <a:ln>
            <a:noFill/>
          </a:ln>
        </p:spPr>
        <p:txBody>
          <a:bodyPr spcFirstLastPara="1" wrap="square" lIns="182875" tIns="182875" rIns="182875" bIns="182875" anchor="ctr" anchorCtr="0">
            <a:noAutofit/>
          </a:bodyPr>
          <a:lstStyle/>
          <a:p>
            <a:pPr marL="0" lvl="0" indent="0" algn="l" rtl="0">
              <a:lnSpc>
                <a:spcPct val="90000"/>
              </a:lnSpc>
              <a:spcBef>
                <a:spcPts val="0"/>
              </a:spcBef>
              <a:spcAft>
                <a:spcPts val="0"/>
              </a:spcAft>
              <a:buClr>
                <a:srgbClr val="262626"/>
              </a:buClr>
              <a:buSzPts val="1710"/>
              <a:buFont typeface="Calibri"/>
              <a:buNone/>
            </a:pPr>
            <a:r>
              <a:rPr lang="en-US" sz="2540"/>
              <a:t>Traditional Software Packages</a:t>
            </a:r>
            <a:endParaRPr sz="2540"/>
          </a:p>
        </p:txBody>
      </p:sp>
      <p:pic>
        <p:nvPicPr>
          <p:cNvPr id="322" name="Google Shape;322;g5505122360270894_307"/>
          <p:cNvPicPr preferRelativeResize="0"/>
          <p:nvPr/>
        </p:nvPicPr>
        <p:blipFill>
          <a:blip r:embed="rId3">
            <a:alphaModFix/>
          </a:blip>
          <a:stretch>
            <a:fillRect/>
          </a:stretch>
        </p:blipFill>
        <p:spPr>
          <a:xfrm>
            <a:off x="389038" y="731200"/>
            <a:ext cx="7185075" cy="4412300"/>
          </a:xfrm>
          <a:prstGeom prst="rect">
            <a:avLst/>
          </a:prstGeom>
          <a:noFill/>
          <a:ln>
            <a:noFill/>
          </a:ln>
        </p:spPr>
      </p:pic>
      <p:sp>
        <p:nvSpPr>
          <p:cNvPr id="323" name="Google Shape;323;g5505122360270894_307"/>
          <p:cNvSpPr txBox="1">
            <a:spLocks noGrp="1"/>
          </p:cNvSpPr>
          <p:nvPr>
            <p:ph type="sldNum" idx="12"/>
          </p:nvPr>
        </p:nvSpPr>
        <p:spPr>
          <a:xfrm>
            <a:off x="8397734" y="4827601"/>
            <a:ext cx="548700" cy="292500"/>
          </a:xfrm>
          <a:prstGeom prst="rect">
            <a:avLst/>
          </a:prstGeom>
        </p:spPr>
        <p:txBody>
          <a:bodyPr spcFirstLastPara="1" wrap="square" lIns="18275" tIns="45700" rIns="18275" bIns="45700" anchor="ctr" anchorCtr="0">
            <a:normAutofit/>
          </a:bodyPr>
          <a:lstStyle/>
          <a:p>
            <a:pPr marL="0" lvl="0" indent="0" algn="ctr" rtl="0">
              <a:spcBef>
                <a:spcPts val="0"/>
              </a:spcBef>
              <a:spcAft>
                <a:spcPts val="0"/>
              </a:spcAft>
              <a:buClr>
                <a:srgbClr val="000000"/>
              </a:buClr>
              <a:buSzPts val="1000"/>
              <a:buFont typeface="Arial"/>
              <a:buNone/>
            </a:pPr>
            <a:fld id="{00000000-1234-1234-1234-123412341234}" type="slidenum">
              <a:rPr lang="en-US" sz="1300" b="0"/>
              <a:t>4</a:t>
            </a:fld>
            <a:endParaRPr sz="1300" b="0" dirty="0"/>
          </a:p>
        </p:txBody>
      </p:sp>
      <p:pic>
        <p:nvPicPr>
          <p:cNvPr id="324" name="Google Shape;324;g5505122360270894_307"/>
          <p:cNvPicPr preferRelativeResize="0"/>
          <p:nvPr/>
        </p:nvPicPr>
        <p:blipFill rotWithShape="1">
          <a:blip r:embed="rId4">
            <a:alphaModFix/>
          </a:blip>
          <a:srcRect/>
          <a:stretch/>
        </p:blipFill>
        <p:spPr>
          <a:xfrm>
            <a:off x="7621225" y="76200"/>
            <a:ext cx="1123557" cy="478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5505122360270894_315"/>
          <p:cNvSpPr txBox="1">
            <a:spLocks noGrp="1"/>
          </p:cNvSpPr>
          <p:nvPr>
            <p:ph type="title"/>
          </p:nvPr>
        </p:nvSpPr>
        <p:spPr>
          <a:xfrm>
            <a:off x="277148" y="88821"/>
            <a:ext cx="8043900" cy="478500"/>
          </a:xfrm>
          <a:prstGeom prst="rect">
            <a:avLst/>
          </a:prstGeom>
          <a:noFill/>
          <a:ln>
            <a:noFill/>
          </a:ln>
        </p:spPr>
        <p:txBody>
          <a:bodyPr spcFirstLastPara="1" wrap="square" lIns="182875" tIns="182875" rIns="182875" bIns="182875" anchor="ctr" anchorCtr="0">
            <a:noAutofit/>
          </a:bodyPr>
          <a:lstStyle/>
          <a:p>
            <a:pPr marL="0" lvl="0" indent="0" algn="l" rtl="0">
              <a:lnSpc>
                <a:spcPct val="90000"/>
              </a:lnSpc>
              <a:spcBef>
                <a:spcPts val="0"/>
              </a:spcBef>
              <a:spcAft>
                <a:spcPts val="0"/>
              </a:spcAft>
              <a:buClr>
                <a:srgbClr val="262626"/>
              </a:buClr>
              <a:buSzPts val="1710"/>
              <a:buFont typeface="Calibri"/>
              <a:buNone/>
            </a:pPr>
            <a:r>
              <a:rPr lang="en-US" sz="2540"/>
              <a:t>Traditional Software Packages: Components</a:t>
            </a:r>
            <a:endParaRPr sz="2540"/>
          </a:p>
        </p:txBody>
      </p:sp>
      <p:sp>
        <p:nvSpPr>
          <p:cNvPr id="331" name="Google Shape;331;g5505122360270894_315"/>
          <p:cNvSpPr txBox="1">
            <a:spLocks noGrp="1"/>
          </p:cNvSpPr>
          <p:nvPr>
            <p:ph type="sldNum" idx="12"/>
          </p:nvPr>
        </p:nvSpPr>
        <p:spPr>
          <a:xfrm>
            <a:off x="8397734" y="4827601"/>
            <a:ext cx="548700" cy="292500"/>
          </a:xfrm>
          <a:prstGeom prst="rect">
            <a:avLst/>
          </a:prstGeom>
        </p:spPr>
        <p:txBody>
          <a:bodyPr spcFirstLastPara="1" wrap="square" lIns="18275" tIns="45700" rIns="18275" bIns="45700" anchor="ctr" anchorCtr="0">
            <a:normAutofit/>
          </a:bodyPr>
          <a:lstStyle/>
          <a:p>
            <a:pPr marL="0" lvl="0" indent="0" algn="ctr" rtl="0">
              <a:spcBef>
                <a:spcPts val="0"/>
              </a:spcBef>
              <a:spcAft>
                <a:spcPts val="0"/>
              </a:spcAft>
              <a:buClr>
                <a:srgbClr val="000000"/>
              </a:buClr>
              <a:buSzPts val="1000"/>
              <a:buFont typeface="Arial"/>
              <a:buNone/>
            </a:pPr>
            <a:fld id="{00000000-1234-1234-1234-123412341234}" type="slidenum">
              <a:rPr lang="en-US" sz="1300" b="0"/>
              <a:t>5</a:t>
            </a:fld>
            <a:endParaRPr sz="1300" b="0" dirty="0"/>
          </a:p>
        </p:txBody>
      </p:sp>
      <p:pic>
        <p:nvPicPr>
          <p:cNvPr id="332" name="Google Shape;332;g5505122360270894_315"/>
          <p:cNvPicPr preferRelativeResize="0"/>
          <p:nvPr/>
        </p:nvPicPr>
        <p:blipFill rotWithShape="1">
          <a:blip r:embed="rId3">
            <a:alphaModFix/>
          </a:blip>
          <a:srcRect/>
          <a:stretch/>
        </p:blipFill>
        <p:spPr>
          <a:xfrm>
            <a:off x="4717325" y="1105027"/>
            <a:ext cx="2133000" cy="908398"/>
          </a:xfrm>
          <a:prstGeom prst="rect">
            <a:avLst/>
          </a:prstGeom>
          <a:noFill/>
          <a:ln>
            <a:noFill/>
          </a:ln>
        </p:spPr>
      </p:pic>
      <p:pic>
        <p:nvPicPr>
          <p:cNvPr id="333" name="Google Shape;333;g5505122360270894_315"/>
          <p:cNvPicPr preferRelativeResize="0"/>
          <p:nvPr/>
        </p:nvPicPr>
        <p:blipFill rotWithShape="1">
          <a:blip r:embed="rId4">
            <a:alphaModFix/>
          </a:blip>
          <a:srcRect l="624" t="257" r="316" b="653"/>
          <a:stretch/>
        </p:blipFill>
        <p:spPr>
          <a:xfrm>
            <a:off x="240838" y="1498025"/>
            <a:ext cx="2995100" cy="3279000"/>
          </a:xfrm>
          <a:prstGeom prst="rect">
            <a:avLst/>
          </a:prstGeom>
          <a:noFill/>
          <a:ln>
            <a:noFill/>
          </a:ln>
        </p:spPr>
      </p:pic>
      <p:pic>
        <p:nvPicPr>
          <p:cNvPr id="334" name="Google Shape;334;g5505122360270894_315"/>
          <p:cNvPicPr preferRelativeResize="0"/>
          <p:nvPr/>
        </p:nvPicPr>
        <p:blipFill>
          <a:blip r:embed="rId5">
            <a:alphaModFix/>
          </a:blip>
          <a:stretch>
            <a:fillRect/>
          </a:stretch>
        </p:blipFill>
        <p:spPr>
          <a:xfrm>
            <a:off x="4717325" y="2239025"/>
            <a:ext cx="1753125" cy="1313175"/>
          </a:xfrm>
          <a:prstGeom prst="rect">
            <a:avLst/>
          </a:prstGeom>
          <a:noFill/>
          <a:ln>
            <a:noFill/>
          </a:ln>
        </p:spPr>
      </p:pic>
      <p:pic>
        <p:nvPicPr>
          <p:cNvPr id="335" name="Google Shape;335;g5505122360270894_315"/>
          <p:cNvPicPr preferRelativeResize="0"/>
          <p:nvPr/>
        </p:nvPicPr>
        <p:blipFill>
          <a:blip r:embed="rId6">
            <a:alphaModFix/>
          </a:blip>
          <a:stretch>
            <a:fillRect/>
          </a:stretch>
        </p:blipFill>
        <p:spPr>
          <a:xfrm>
            <a:off x="6850325" y="1856912"/>
            <a:ext cx="1951052" cy="1951052"/>
          </a:xfrm>
          <a:prstGeom prst="rect">
            <a:avLst/>
          </a:prstGeom>
          <a:noFill/>
          <a:ln>
            <a:noFill/>
          </a:ln>
        </p:spPr>
      </p:pic>
      <p:pic>
        <p:nvPicPr>
          <p:cNvPr id="336" name="Google Shape;336;g5505122360270894_315"/>
          <p:cNvPicPr preferRelativeResize="0"/>
          <p:nvPr/>
        </p:nvPicPr>
        <p:blipFill>
          <a:blip r:embed="rId7">
            <a:alphaModFix/>
          </a:blip>
          <a:stretch>
            <a:fillRect/>
          </a:stretch>
        </p:blipFill>
        <p:spPr>
          <a:xfrm>
            <a:off x="7212887" y="1039750"/>
            <a:ext cx="1487300" cy="1487300"/>
          </a:xfrm>
          <a:prstGeom prst="rect">
            <a:avLst/>
          </a:prstGeom>
          <a:noFill/>
          <a:ln>
            <a:noFill/>
          </a:ln>
        </p:spPr>
      </p:pic>
      <p:pic>
        <p:nvPicPr>
          <p:cNvPr id="337" name="Google Shape;337;g5505122360270894_315"/>
          <p:cNvPicPr preferRelativeResize="0"/>
          <p:nvPr/>
        </p:nvPicPr>
        <p:blipFill>
          <a:blip r:embed="rId8">
            <a:alphaModFix/>
          </a:blip>
          <a:stretch>
            <a:fillRect/>
          </a:stretch>
        </p:blipFill>
        <p:spPr>
          <a:xfrm>
            <a:off x="5393175" y="3552199"/>
            <a:ext cx="2768100" cy="1384050"/>
          </a:xfrm>
          <a:prstGeom prst="rect">
            <a:avLst/>
          </a:prstGeom>
          <a:noFill/>
          <a:ln>
            <a:noFill/>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g5505122360270894_467"/>
          <p:cNvPicPr preferRelativeResize="0"/>
          <p:nvPr/>
        </p:nvPicPr>
        <p:blipFill rotWithShape="1">
          <a:blip r:embed="rId3">
            <a:alphaModFix/>
          </a:blip>
          <a:srcRect/>
          <a:stretch/>
        </p:blipFill>
        <p:spPr>
          <a:xfrm>
            <a:off x="2253733" y="1240221"/>
            <a:ext cx="6504780" cy="3432188"/>
          </a:xfrm>
          <a:prstGeom prst="rect">
            <a:avLst/>
          </a:prstGeom>
          <a:noFill/>
          <a:ln>
            <a:noFill/>
          </a:ln>
        </p:spPr>
      </p:pic>
      <p:sp>
        <p:nvSpPr>
          <p:cNvPr id="302" name="Google Shape;302;g5505122360270894_467"/>
          <p:cNvSpPr txBox="1">
            <a:spLocks noGrp="1"/>
          </p:cNvSpPr>
          <p:nvPr>
            <p:ph type="title"/>
          </p:nvPr>
        </p:nvSpPr>
        <p:spPr>
          <a:xfrm>
            <a:off x="277148" y="88822"/>
            <a:ext cx="8043900" cy="478500"/>
          </a:xfrm>
          <a:prstGeom prst="rect">
            <a:avLst/>
          </a:prstGeom>
          <a:noFill/>
          <a:ln>
            <a:noFill/>
          </a:ln>
        </p:spPr>
        <p:txBody>
          <a:bodyPr spcFirstLastPara="1" wrap="square" lIns="182875" tIns="182875" rIns="182875" bIns="182875" anchor="ctr" anchorCtr="0">
            <a:noAutofit/>
          </a:bodyPr>
          <a:lstStyle/>
          <a:p>
            <a:pPr marL="0" lvl="0" indent="0" algn="l" rtl="0">
              <a:lnSpc>
                <a:spcPct val="90000"/>
              </a:lnSpc>
              <a:spcBef>
                <a:spcPts val="0"/>
              </a:spcBef>
              <a:spcAft>
                <a:spcPts val="0"/>
              </a:spcAft>
              <a:buClr>
                <a:srgbClr val="262626"/>
              </a:buClr>
              <a:buSzPts val="1900"/>
              <a:buFont typeface="Calibri"/>
              <a:buNone/>
            </a:pPr>
            <a:r>
              <a:rPr lang="en-US" sz="3000"/>
              <a:t>Deep Learning Model Registry</a:t>
            </a:r>
            <a:endParaRPr sz="3000"/>
          </a:p>
        </p:txBody>
      </p:sp>
      <p:sp>
        <p:nvSpPr>
          <p:cNvPr id="304" name="Google Shape;304;g5505122360270894_467"/>
          <p:cNvSpPr txBox="1"/>
          <p:nvPr/>
        </p:nvSpPr>
        <p:spPr>
          <a:xfrm>
            <a:off x="277148" y="636492"/>
            <a:ext cx="6948300" cy="36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accent2"/>
              </a:buClr>
              <a:buSzPts val="2400"/>
              <a:buFont typeface="Arial"/>
              <a:buNone/>
            </a:pPr>
            <a:r>
              <a:rPr lang="en-US" sz="2400" b="1" i="0" dirty="0">
                <a:solidFill>
                  <a:schemeClr val="lt1"/>
                </a:solidFill>
                <a:latin typeface="Arial"/>
                <a:ea typeface="Arial"/>
                <a:cs typeface="Arial"/>
                <a:sym typeface="Arial"/>
              </a:rPr>
              <a:t>Compared to traditional package registries</a:t>
            </a:r>
            <a:endParaRPr sz="1800" b="1" i="0" dirty="0">
              <a:solidFill>
                <a:schemeClr val="lt1"/>
              </a:solidFill>
              <a:latin typeface="Arial"/>
              <a:ea typeface="Arial"/>
              <a:cs typeface="Arial"/>
              <a:sym typeface="Arial"/>
            </a:endParaRPr>
          </a:p>
        </p:txBody>
      </p:sp>
      <p:pic>
        <p:nvPicPr>
          <p:cNvPr id="305" name="Google Shape;305;g5505122360270894_467"/>
          <p:cNvPicPr preferRelativeResize="0"/>
          <p:nvPr/>
        </p:nvPicPr>
        <p:blipFill rotWithShape="1">
          <a:blip r:embed="rId4">
            <a:alphaModFix/>
          </a:blip>
          <a:srcRect/>
          <a:stretch/>
        </p:blipFill>
        <p:spPr>
          <a:xfrm>
            <a:off x="444663" y="1225242"/>
            <a:ext cx="1734645" cy="738744"/>
          </a:xfrm>
          <a:prstGeom prst="rect">
            <a:avLst/>
          </a:prstGeom>
          <a:noFill/>
          <a:ln>
            <a:noFill/>
          </a:ln>
        </p:spPr>
      </p:pic>
      <p:pic>
        <p:nvPicPr>
          <p:cNvPr id="306" name="Google Shape;306;g5505122360270894_467"/>
          <p:cNvPicPr preferRelativeResize="0"/>
          <p:nvPr/>
        </p:nvPicPr>
        <p:blipFill rotWithShape="1">
          <a:blip r:embed="rId5">
            <a:alphaModFix/>
          </a:blip>
          <a:srcRect/>
          <a:stretch/>
        </p:blipFill>
        <p:spPr>
          <a:xfrm>
            <a:off x="503614" y="3374435"/>
            <a:ext cx="970638" cy="1003541"/>
          </a:xfrm>
          <a:prstGeom prst="rect">
            <a:avLst/>
          </a:prstGeom>
          <a:noFill/>
          <a:ln>
            <a:noFill/>
          </a:ln>
        </p:spPr>
      </p:pic>
      <p:pic>
        <p:nvPicPr>
          <p:cNvPr id="307" name="Google Shape;307;g5505122360270894_467"/>
          <p:cNvPicPr preferRelativeResize="0"/>
          <p:nvPr/>
        </p:nvPicPr>
        <p:blipFill rotWithShape="1">
          <a:blip r:embed="rId6">
            <a:alphaModFix/>
          </a:blip>
          <a:srcRect/>
          <a:stretch/>
        </p:blipFill>
        <p:spPr>
          <a:xfrm>
            <a:off x="420142" y="2100124"/>
            <a:ext cx="1583269" cy="1138173"/>
          </a:xfrm>
          <a:prstGeom prst="rect">
            <a:avLst/>
          </a:prstGeom>
          <a:noFill/>
          <a:ln>
            <a:noFill/>
          </a:ln>
        </p:spPr>
      </p:pic>
      <p:sp>
        <p:nvSpPr>
          <p:cNvPr id="308" name="Google Shape;308;g5505122360270894_467"/>
          <p:cNvSpPr/>
          <p:nvPr/>
        </p:nvSpPr>
        <p:spPr>
          <a:xfrm>
            <a:off x="3109178" y="2417379"/>
            <a:ext cx="5723759" cy="1873096"/>
          </a:xfrm>
          <a:prstGeom prst="ellipse">
            <a:avLst/>
          </a:prstGeom>
          <a:noFill/>
          <a:ln w="635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309" name="Google Shape;309;g5505122360270894_467"/>
          <p:cNvSpPr txBox="1"/>
          <p:nvPr/>
        </p:nvSpPr>
        <p:spPr>
          <a:xfrm>
            <a:off x="1934065" y="4545550"/>
            <a:ext cx="134130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FF0000"/>
                </a:solidFill>
                <a:latin typeface="Calibri"/>
                <a:ea typeface="Calibri"/>
                <a:cs typeface="Calibri"/>
                <a:sym typeface="Calibri"/>
              </a:rPr>
              <a:t>1,000,000+</a:t>
            </a:r>
            <a:endParaRPr sz="2000" dirty="0"/>
          </a:p>
        </p:txBody>
      </p:sp>
      <p:cxnSp>
        <p:nvCxnSpPr>
          <p:cNvPr id="310" name="Google Shape;310;g5505122360270894_467"/>
          <p:cNvCxnSpPr>
            <a:cxnSpLocks/>
          </p:cNvCxnSpPr>
          <p:nvPr/>
        </p:nvCxnSpPr>
        <p:spPr>
          <a:xfrm flipV="1">
            <a:off x="2531863" y="3990369"/>
            <a:ext cx="607555" cy="564846"/>
          </a:xfrm>
          <a:prstGeom prst="straightConnector1">
            <a:avLst/>
          </a:prstGeom>
          <a:noFill/>
          <a:ln w="63500" cap="flat" cmpd="sng">
            <a:solidFill>
              <a:srgbClr val="FF0000"/>
            </a:solidFill>
            <a:prstDash val="solid"/>
            <a:round/>
            <a:headEnd type="none" w="sm" len="sm"/>
            <a:tailEnd type="triangle" w="med" len="med"/>
          </a:ln>
        </p:spPr>
      </p:cxnSp>
      <p:cxnSp>
        <p:nvCxnSpPr>
          <p:cNvPr id="311" name="Google Shape;311;g5505122360270894_467"/>
          <p:cNvCxnSpPr>
            <a:cxnSpLocks/>
          </p:cNvCxnSpPr>
          <p:nvPr/>
        </p:nvCxnSpPr>
        <p:spPr>
          <a:xfrm>
            <a:off x="2253733" y="1538074"/>
            <a:ext cx="792091" cy="0"/>
          </a:xfrm>
          <a:prstGeom prst="straightConnector1">
            <a:avLst/>
          </a:prstGeom>
          <a:noFill/>
          <a:ln w="63500" cap="flat" cmpd="sng">
            <a:solidFill>
              <a:srgbClr val="0070C0"/>
            </a:solidFill>
            <a:prstDash val="solid"/>
            <a:round/>
            <a:headEnd type="none" w="sm" len="sm"/>
            <a:tailEnd type="triangle" w="med" len="med"/>
          </a:ln>
        </p:spPr>
      </p:cxnSp>
      <p:cxnSp>
        <p:nvCxnSpPr>
          <p:cNvPr id="312" name="Google Shape;312;g5505122360270894_467"/>
          <p:cNvCxnSpPr>
            <a:cxnSpLocks/>
          </p:cNvCxnSpPr>
          <p:nvPr/>
        </p:nvCxnSpPr>
        <p:spPr>
          <a:xfrm flipV="1">
            <a:off x="1870841" y="2144169"/>
            <a:ext cx="1428795" cy="406105"/>
          </a:xfrm>
          <a:prstGeom prst="straightConnector1">
            <a:avLst/>
          </a:prstGeom>
          <a:noFill/>
          <a:ln w="63500" cap="flat" cmpd="sng">
            <a:solidFill>
              <a:srgbClr val="0070C0"/>
            </a:solidFill>
            <a:prstDash val="solid"/>
            <a:round/>
            <a:headEnd type="none" w="sm" len="sm"/>
            <a:tailEnd type="triangle" w="med" len="med"/>
          </a:ln>
        </p:spPr>
      </p:cxnSp>
      <p:cxnSp>
        <p:nvCxnSpPr>
          <p:cNvPr id="313" name="Google Shape;313;g5505122360270894_467"/>
          <p:cNvCxnSpPr>
            <a:cxnSpLocks/>
            <a:stCxn id="306" idx="3"/>
          </p:cNvCxnSpPr>
          <p:nvPr/>
        </p:nvCxnSpPr>
        <p:spPr>
          <a:xfrm flipV="1">
            <a:off x="1474252" y="3223173"/>
            <a:ext cx="1693133" cy="653033"/>
          </a:xfrm>
          <a:prstGeom prst="straightConnector1">
            <a:avLst/>
          </a:prstGeom>
          <a:noFill/>
          <a:ln w="63500" cap="flat" cmpd="sng">
            <a:solidFill>
              <a:srgbClr val="0070C0"/>
            </a:solidFill>
            <a:prstDash val="solid"/>
            <a:round/>
            <a:headEnd type="none" w="sm" len="sm"/>
            <a:tailEnd type="triangle" w="med" len="med"/>
          </a:ln>
        </p:spPr>
      </p:cxnSp>
      <p:cxnSp>
        <p:nvCxnSpPr>
          <p:cNvPr id="314" name="Google Shape;314;g5505122360270894_467"/>
          <p:cNvCxnSpPr>
            <a:cxnSpLocks/>
          </p:cNvCxnSpPr>
          <p:nvPr/>
        </p:nvCxnSpPr>
        <p:spPr>
          <a:xfrm>
            <a:off x="3123121" y="3911095"/>
            <a:ext cx="5635392" cy="0"/>
          </a:xfrm>
          <a:prstGeom prst="straightConnector1">
            <a:avLst/>
          </a:prstGeom>
          <a:noFill/>
          <a:ln w="57150" cap="flat" cmpd="sng">
            <a:solidFill>
              <a:srgbClr val="FF0000"/>
            </a:solidFill>
            <a:prstDash val="dash"/>
            <a:round/>
            <a:headEnd type="none" w="sm" len="sm"/>
            <a:tailEnd type="none" w="sm" len="sm"/>
          </a:ln>
        </p:spPr>
      </p:cxnSp>
      <p:sp>
        <p:nvSpPr>
          <p:cNvPr id="315" name="Google Shape;315;g5505122360270894_467"/>
          <p:cNvSpPr txBox="1">
            <a:spLocks noGrp="1"/>
          </p:cNvSpPr>
          <p:nvPr>
            <p:ph type="sldNum" idx="12"/>
          </p:nvPr>
        </p:nvSpPr>
        <p:spPr>
          <a:xfrm>
            <a:off x="8131434" y="4829176"/>
            <a:ext cx="548700" cy="393600"/>
          </a:xfrm>
          <a:prstGeom prst="rect">
            <a:avLst/>
          </a:prstGeom>
        </p:spPr>
        <p:txBody>
          <a:bodyPr spcFirstLastPara="1" wrap="square" lIns="18275" tIns="45700" rIns="18275" bIns="45700" anchor="ctr" anchorCtr="0">
            <a:noAutofit/>
          </a:bodyPr>
          <a:lstStyle/>
          <a:p>
            <a:pPr marL="0" lvl="0" indent="0" algn="r" rtl="0">
              <a:spcBef>
                <a:spcPts val="0"/>
              </a:spcBef>
              <a:spcAft>
                <a:spcPts val="0"/>
              </a:spcAft>
              <a:buClr>
                <a:schemeClr val="dk1"/>
              </a:buClr>
              <a:buSzPts val="1100"/>
              <a:buFont typeface="Arial"/>
              <a:buNone/>
            </a:pPr>
            <a:fld id="{00000000-1234-1234-1234-123412341234}" type="slidenum">
              <a:rPr lang="en-US" sz="1300" b="0">
                <a:solidFill>
                  <a:srgbClr val="262626"/>
                </a:solidFill>
              </a:rPr>
              <a:t>6</a:t>
            </a:fld>
            <a:endParaRPr sz="1300" b="0" dirty="0">
              <a:solidFill>
                <a:srgbClr val="262626"/>
              </a:solidFill>
            </a:endParaRPr>
          </a:p>
          <a:p>
            <a:pPr marL="0" lvl="0" indent="0" algn="ctr" rtl="0">
              <a:spcBef>
                <a:spcPts val="0"/>
              </a:spcBef>
              <a:spcAft>
                <a:spcPts val="0"/>
              </a:spcAft>
              <a:buNone/>
            </a:pPr>
            <a:endParaRPr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5505122360270894_327"/>
          <p:cNvSpPr txBox="1">
            <a:spLocks noGrp="1"/>
          </p:cNvSpPr>
          <p:nvPr>
            <p:ph type="title"/>
          </p:nvPr>
        </p:nvSpPr>
        <p:spPr>
          <a:xfrm>
            <a:off x="277148" y="88821"/>
            <a:ext cx="8043900" cy="478500"/>
          </a:xfrm>
          <a:prstGeom prst="rect">
            <a:avLst/>
          </a:prstGeom>
          <a:noFill/>
          <a:ln>
            <a:noFill/>
          </a:ln>
        </p:spPr>
        <p:txBody>
          <a:bodyPr spcFirstLastPara="1" wrap="square" lIns="182875" tIns="182875" rIns="182875" bIns="182875" anchor="ctr" anchorCtr="0">
            <a:noAutofit/>
          </a:bodyPr>
          <a:lstStyle/>
          <a:p>
            <a:pPr marL="0" lvl="0" indent="0" algn="l" rtl="0">
              <a:lnSpc>
                <a:spcPct val="90000"/>
              </a:lnSpc>
              <a:spcBef>
                <a:spcPts val="0"/>
              </a:spcBef>
              <a:spcAft>
                <a:spcPts val="0"/>
              </a:spcAft>
              <a:buClr>
                <a:srgbClr val="262626"/>
              </a:buClr>
              <a:buSzPts val="1710"/>
              <a:buFont typeface="Calibri"/>
              <a:buNone/>
            </a:pPr>
            <a:r>
              <a:rPr lang="en-US" sz="2540"/>
              <a:t>New (Pre-Trained Model) Software Packages</a:t>
            </a:r>
            <a:endParaRPr sz="2540"/>
          </a:p>
        </p:txBody>
      </p:sp>
      <p:sp>
        <p:nvSpPr>
          <p:cNvPr id="344" name="Google Shape;344;g5505122360270894_327"/>
          <p:cNvSpPr txBox="1">
            <a:spLocks noGrp="1"/>
          </p:cNvSpPr>
          <p:nvPr>
            <p:ph type="sldNum" idx="12"/>
          </p:nvPr>
        </p:nvSpPr>
        <p:spPr>
          <a:xfrm>
            <a:off x="8397734" y="4827601"/>
            <a:ext cx="548700" cy="292500"/>
          </a:xfrm>
          <a:prstGeom prst="rect">
            <a:avLst/>
          </a:prstGeom>
        </p:spPr>
        <p:txBody>
          <a:bodyPr spcFirstLastPara="1" wrap="square" lIns="18275" tIns="45700" rIns="18275" bIns="45700" anchor="ctr" anchorCtr="0">
            <a:normAutofit/>
          </a:bodyPr>
          <a:lstStyle/>
          <a:p>
            <a:pPr marL="0" lvl="0" indent="0" algn="ctr" rtl="0">
              <a:spcBef>
                <a:spcPts val="0"/>
              </a:spcBef>
              <a:spcAft>
                <a:spcPts val="0"/>
              </a:spcAft>
              <a:buClr>
                <a:srgbClr val="000000"/>
              </a:buClr>
              <a:buSzPts val="1000"/>
              <a:buFont typeface="Arial"/>
              <a:buNone/>
            </a:pPr>
            <a:fld id="{00000000-1234-1234-1234-123412341234}" type="slidenum">
              <a:rPr lang="en-US" sz="1300" b="0"/>
              <a:t>7</a:t>
            </a:fld>
            <a:endParaRPr sz="1300" b="0" dirty="0"/>
          </a:p>
        </p:txBody>
      </p:sp>
      <p:pic>
        <p:nvPicPr>
          <p:cNvPr id="345" name="Google Shape;345;g5505122360270894_327"/>
          <p:cNvPicPr preferRelativeResize="0"/>
          <p:nvPr/>
        </p:nvPicPr>
        <p:blipFill>
          <a:blip r:embed="rId3">
            <a:alphaModFix/>
          </a:blip>
          <a:stretch>
            <a:fillRect/>
          </a:stretch>
        </p:blipFill>
        <p:spPr>
          <a:xfrm>
            <a:off x="152400" y="719721"/>
            <a:ext cx="8839204" cy="3914628"/>
          </a:xfrm>
          <a:prstGeom prst="rect">
            <a:avLst/>
          </a:prstGeom>
          <a:noFill/>
          <a:ln>
            <a:noFill/>
          </a:ln>
        </p:spPr>
      </p:pic>
      <p:pic>
        <p:nvPicPr>
          <p:cNvPr id="346" name="Google Shape;346;g5505122360270894_327"/>
          <p:cNvPicPr preferRelativeResize="0"/>
          <p:nvPr/>
        </p:nvPicPr>
        <p:blipFill>
          <a:blip r:embed="rId4">
            <a:alphaModFix/>
          </a:blip>
          <a:stretch>
            <a:fillRect/>
          </a:stretch>
        </p:blipFill>
        <p:spPr>
          <a:xfrm>
            <a:off x="6454700" y="47975"/>
            <a:ext cx="2033625" cy="478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g5505122360270894_335" descr="Logo&#10;&#10;Description automatically generated"/>
          <p:cNvPicPr preferRelativeResize="0"/>
          <p:nvPr/>
        </p:nvPicPr>
        <p:blipFill rotWithShape="1">
          <a:blip r:embed="rId3">
            <a:alphaModFix/>
          </a:blip>
          <a:srcRect/>
          <a:stretch/>
        </p:blipFill>
        <p:spPr>
          <a:xfrm>
            <a:off x="6647723" y="1498025"/>
            <a:ext cx="2401989" cy="885878"/>
          </a:xfrm>
          <a:prstGeom prst="rect">
            <a:avLst/>
          </a:prstGeom>
          <a:noFill/>
          <a:ln>
            <a:noFill/>
          </a:ln>
        </p:spPr>
      </p:pic>
      <p:pic>
        <p:nvPicPr>
          <p:cNvPr id="353" name="Google Shape;353;g5505122360270894_335" descr="A picture containing text, clipart&#10;&#10;Description automatically generated"/>
          <p:cNvPicPr preferRelativeResize="0"/>
          <p:nvPr/>
        </p:nvPicPr>
        <p:blipFill rotWithShape="1">
          <a:blip r:embed="rId4">
            <a:alphaModFix/>
          </a:blip>
          <a:srcRect/>
          <a:stretch/>
        </p:blipFill>
        <p:spPr>
          <a:xfrm>
            <a:off x="6647710" y="2312901"/>
            <a:ext cx="2401990" cy="977256"/>
          </a:xfrm>
          <a:prstGeom prst="rect">
            <a:avLst/>
          </a:prstGeom>
          <a:noFill/>
          <a:ln>
            <a:noFill/>
          </a:ln>
        </p:spPr>
      </p:pic>
      <p:sp>
        <p:nvSpPr>
          <p:cNvPr id="354" name="Google Shape;354;g5505122360270894_335"/>
          <p:cNvSpPr txBox="1">
            <a:spLocks noGrp="1"/>
          </p:cNvSpPr>
          <p:nvPr>
            <p:ph type="title"/>
          </p:nvPr>
        </p:nvSpPr>
        <p:spPr>
          <a:xfrm>
            <a:off x="277148" y="88821"/>
            <a:ext cx="8043900" cy="478500"/>
          </a:xfrm>
          <a:prstGeom prst="rect">
            <a:avLst/>
          </a:prstGeom>
          <a:noFill/>
          <a:ln>
            <a:noFill/>
          </a:ln>
        </p:spPr>
        <p:txBody>
          <a:bodyPr spcFirstLastPara="1" wrap="square" lIns="182875" tIns="182875" rIns="182875" bIns="182875" anchor="ctr" anchorCtr="0">
            <a:noAutofit/>
          </a:bodyPr>
          <a:lstStyle/>
          <a:p>
            <a:pPr marL="0" lvl="0" indent="0" algn="l" rtl="0">
              <a:lnSpc>
                <a:spcPct val="90000"/>
              </a:lnSpc>
              <a:spcBef>
                <a:spcPts val="0"/>
              </a:spcBef>
              <a:spcAft>
                <a:spcPts val="0"/>
              </a:spcAft>
              <a:buClr>
                <a:srgbClr val="262626"/>
              </a:buClr>
              <a:buSzPts val="1710"/>
              <a:buFont typeface="Calibri"/>
              <a:buNone/>
            </a:pPr>
            <a:r>
              <a:rPr lang="en-US" sz="2540"/>
              <a:t>What’s in a Pre-trained Model Package (PTM)?</a:t>
            </a:r>
            <a:endParaRPr sz="2540"/>
          </a:p>
        </p:txBody>
      </p:sp>
      <p:sp>
        <p:nvSpPr>
          <p:cNvPr id="355" name="Google Shape;355;g5505122360270894_335"/>
          <p:cNvSpPr txBox="1"/>
          <p:nvPr/>
        </p:nvSpPr>
        <p:spPr>
          <a:xfrm>
            <a:off x="543274" y="842183"/>
            <a:ext cx="6747600" cy="354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1000"/>
              </a:spcBef>
              <a:spcAft>
                <a:spcPts val="0"/>
              </a:spcAft>
              <a:buClr>
                <a:schemeClr val="accent2"/>
              </a:buClr>
              <a:buSzPts val="1800"/>
              <a:buFont typeface="Arial"/>
              <a:buNone/>
            </a:pPr>
            <a:r>
              <a:rPr lang="en-US" sz="2300" b="1" i="1" dirty="0">
                <a:solidFill>
                  <a:schemeClr val="lt1"/>
                </a:solidFill>
              </a:rPr>
              <a:t>Package components:</a:t>
            </a:r>
            <a:endParaRPr sz="1900" dirty="0"/>
          </a:p>
        </p:txBody>
      </p:sp>
      <p:pic>
        <p:nvPicPr>
          <p:cNvPr id="356" name="Google Shape;356;g5505122360270894_335"/>
          <p:cNvPicPr preferRelativeResize="0"/>
          <p:nvPr/>
        </p:nvPicPr>
        <p:blipFill rotWithShape="1">
          <a:blip r:embed="rId5">
            <a:alphaModFix/>
          </a:blip>
          <a:srcRect/>
          <a:stretch/>
        </p:blipFill>
        <p:spPr>
          <a:xfrm>
            <a:off x="162263" y="1471025"/>
            <a:ext cx="6485425" cy="3356575"/>
          </a:xfrm>
          <a:prstGeom prst="rect">
            <a:avLst/>
          </a:prstGeom>
          <a:noFill/>
          <a:ln>
            <a:noFill/>
          </a:ln>
        </p:spPr>
      </p:pic>
      <p:pic>
        <p:nvPicPr>
          <p:cNvPr id="357" name="Google Shape;357;g5505122360270894_335"/>
          <p:cNvPicPr preferRelativeResize="0"/>
          <p:nvPr/>
        </p:nvPicPr>
        <p:blipFill rotWithShape="1">
          <a:blip r:embed="rId6">
            <a:alphaModFix/>
          </a:blip>
          <a:srcRect l="624" t="257" r="316" b="653"/>
          <a:stretch/>
        </p:blipFill>
        <p:spPr>
          <a:xfrm>
            <a:off x="240838" y="1498025"/>
            <a:ext cx="2995100" cy="3279000"/>
          </a:xfrm>
          <a:prstGeom prst="rect">
            <a:avLst/>
          </a:prstGeom>
          <a:noFill/>
          <a:ln>
            <a:noFill/>
          </a:ln>
        </p:spPr>
      </p:pic>
      <p:sp>
        <p:nvSpPr>
          <p:cNvPr id="358" name="Google Shape;358;g5505122360270894_335"/>
          <p:cNvSpPr txBox="1">
            <a:spLocks noGrp="1"/>
          </p:cNvSpPr>
          <p:nvPr>
            <p:ph type="sldNum" idx="12"/>
          </p:nvPr>
        </p:nvSpPr>
        <p:spPr>
          <a:xfrm>
            <a:off x="8397734" y="4827601"/>
            <a:ext cx="548700" cy="292500"/>
          </a:xfrm>
          <a:prstGeom prst="rect">
            <a:avLst/>
          </a:prstGeom>
        </p:spPr>
        <p:txBody>
          <a:bodyPr spcFirstLastPara="1" wrap="square" lIns="18275" tIns="45700" rIns="18275" bIns="45700" anchor="ctr" anchorCtr="0">
            <a:normAutofit/>
          </a:bodyPr>
          <a:lstStyle/>
          <a:p>
            <a:pPr marL="0" lvl="0" indent="0" algn="ctr" rtl="0">
              <a:spcBef>
                <a:spcPts val="0"/>
              </a:spcBef>
              <a:spcAft>
                <a:spcPts val="0"/>
              </a:spcAft>
              <a:buClr>
                <a:srgbClr val="000000"/>
              </a:buClr>
              <a:buSzPts val="1000"/>
              <a:buFont typeface="Arial"/>
              <a:buNone/>
            </a:pPr>
            <a:fld id="{00000000-1234-1234-1234-123412341234}" type="slidenum">
              <a:rPr lang="en-US" sz="1300" b="0"/>
              <a:t>8</a:t>
            </a:fld>
            <a:endParaRPr sz="1300" b="0" dirty="0"/>
          </a:p>
        </p:txBody>
      </p:sp>
      <p:pic>
        <p:nvPicPr>
          <p:cNvPr id="359" name="Google Shape;359;g5505122360270894_335" descr="A picture containing text, sign, dark, close&#10;&#10;Description automatically generated"/>
          <p:cNvPicPr preferRelativeResize="0"/>
          <p:nvPr/>
        </p:nvPicPr>
        <p:blipFill rotWithShape="1">
          <a:blip r:embed="rId7">
            <a:alphaModFix/>
          </a:blip>
          <a:srcRect/>
          <a:stretch/>
        </p:blipFill>
        <p:spPr>
          <a:xfrm>
            <a:off x="6648730" y="3425813"/>
            <a:ext cx="2399972" cy="616660"/>
          </a:xfrm>
          <a:prstGeom prst="rect">
            <a:avLst/>
          </a:prstGeom>
          <a:noFill/>
          <a:ln>
            <a:noFill/>
          </a:ln>
        </p:spPr>
      </p:pic>
      <p:pic>
        <p:nvPicPr>
          <p:cNvPr id="360" name="Google Shape;360;g5505122360270894_335"/>
          <p:cNvPicPr preferRelativeResize="0"/>
          <p:nvPr/>
        </p:nvPicPr>
        <p:blipFill rotWithShape="1">
          <a:blip r:embed="rId8">
            <a:alphaModFix/>
          </a:blip>
          <a:srcRect/>
          <a:stretch/>
        </p:blipFill>
        <p:spPr>
          <a:xfrm>
            <a:off x="6647700" y="4325958"/>
            <a:ext cx="2402012" cy="4644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245ae86989a_0_0"/>
          <p:cNvSpPr txBox="1">
            <a:spLocks noGrp="1"/>
          </p:cNvSpPr>
          <p:nvPr>
            <p:ph type="title"/>
          </p:nvPr>
        </p:nvSpPr>
        <p:spPr>
          <a:xfrm>
            <a:off x="277148" y="88821"/>
            <a:ext cx="8043900" cy="478500"/>
          </a:xfrm>
          <a:prstGeom prst="rect">
            <a:avLst/>
          </a:prstGeom>
          <a:noFill/>
          <a:ln>
            <a:noFill/>
          </a:ln>
        </p:spPr>
        <p:txBody>
          <a:bodyPr spcFirstLastPara="1" wrap="square" lIns="182875" tIns="182875" rIns="182875" bIns="182875" anchor="ctr" anchorCtr="0">
            <a:noAutofit/>
          </a:bodyPr>
          <a:lstStyle/>
          <a:p>
            <a:pPr marL="0" lvl="0" indent="0" algn="l" rtl="0">
              <a:lnSpc>
                <a:spcPct val="90000"/>
              </a:lnSpc>
              <a:spcBef>
                <a:spcPts val="0"/>
              </a:spcBef>
              <a:spcAft>
                <a:spcPts val="0"/>
              </a:spcAft>
              <a:buClr>
                <a:srgbClr val="262626"/>
              </a:buClr>
              <a:buSzPts val="1710"/>
              <a:buFont typeface="Calibri"/>
              <a:buNone/>
            </a:pPr>
            <a:r>
              <a:rPr lang="en-US" sz="2540" dirty="0"/>
              <a:t>Usage Example of PTM Package</a:t>
            </a:r>
            <a:endParaRPr sz="2540" dirty="0"/>
          </a:p>
        </p:txBody>
      </p:sp>
      <p:sp>
        <p:nvSpPr>
          <p:cNvPr id="367" name="Google Shape;367;g245ae86989a_0_0"/>
          <p:cNvSpPr txBox="1">
            <a:spLocks noGrp="1"/>
          </p:cNvSpPr>
          <p:nvPr>
            <p:ph type="sldNum" idx="12"/>
          </p:nvPr>
        </p:nvSpPr>
        <p:spPr>
          <a:xfrm>
            <a:off x="8397734" y="4827601"/>
            <a:ext cx="548700" cy="292500"/>
          </a:xfrm>
          <a:prstGeom prst="rect">
            <a:avLst/>
          </a:prstGeom>
        </p:spPr>
        <p:txBody>
          <a:bodyPr spcFirstLastPara="1" wrap="square" lIns="18275" tIns="45700" rIns="18275" bIns="45700" anchor="ctr" anchorCtr="0">
            <a:normAutofit/>
          </a:bodyPr>
          <a:lstStyle/>
          <a:p>
            <a:pPr marL="0" lvl="0" indent="0" algn="ctr" rtl="0">
              <a:spcBef>
                <a:spcPts val="0"/>
              </a:spcBef>
              <a:spcAft>
                <a:spcPts val="0"/>
              </a:spcAft>
              <a:buClr>
                <a:srgbClr val="000000"/>
              </a:buClr>
              <a:buSzPts val="1000"/>
              <a:buFont typeface="Arial"/>
              <a:buNone/>
            </a:pPr>
            <a:fld id="{00000000-1234-1234-1234-123412341234}" type="slidenum">
              <a:rPr lang="en-US" sz="1300" b="0"/>
              <a:t>9</a:t>
            </a:fld>
            <a:endParaRPr sz="1300" b="0" dirty="0"/>
          </a:p>
        </p:txBody>
      </p:sp>
      <p:grpSp>
        <p:nvGrpSpPr>
          <p:cNvPr id="2" name="Group 1">
            <a:extLst>
              <a:ext uri="{FF2B5EF4-FFF2-40B4-BE49-F238E27FC236}">
                <a16:creationId xmlns:a16="http://schemas.microsoft.com/office/drawing/2014/main" id="{17782495-8990-0941-B33F-BF260027A4EF}"/>
              </a:ext>
            </a:extLst>
          </p:cNvPr>
          <p:cNvGrpSpPr/>
          <p:nvPr/>
        </p:nvGrpSpPr>
        <p:grpSpPr>
          <a:xfrm>
            <a:off x="1093850" y="2629142"/>
            <a:ext cx="8050150" cy="1507900"/>
            <a:chOff x="985725" y="665200"/>
            <a:chExt cx="8050150" cy="1507900"/>
          </a:xfrm>
        </p:grpSpPr>
        <p:sp>
          <p:nvSpPr>
            <p:cNvPr id="368" name="Google Shape;368;g245ae86989a_0_0"/>
            <p:cNvSpPr txBox="1"/>
            <p:nvPr/>
          </p:nvSpPr>
          <p:spPr>
            <a:xfrm>
              <a:off x="985725" y="1064900"/>
              <a:ext cx="2274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i="1" dirty="0" err="1">
                  <a:solidFill>
                    <a:schemeClr val="dk1"/>
                  </a:solidFill>
                  <a:latin typeface="Calibri"/>
                  <a:ea typeface="Calibri"/>
                  <a:cs typeface="Calibri"/>
                  <a:sym typeface="Calibri"/>
                </a:rPr>
                <a:t>roberta</a:t>
              </a:r>
              <a:r>
                <a:rPr lang="en-US" sz="3000" b="1" i="1" dirty="0">
                  <a:latin typeface="Calibri"/>
                  <a:ea typeface="Calibri"/>
                  <a:cs typeface="Calibri"/>
                  <a:sym typeface="Calibri"/>
                </a:rPr>
                <a:t>-base (Fill-mask)</a:t>
              </a:r>
              <a:endParaRPr sz="3000" b="1" i="1" dirty="0">
                <a:latin typeface="Calibri"/>
                <a:ea typeface="Calibri"/>
                <a:cs typeface="Calibri"/>
                <a:sym typeface="Calibri"/>
              </a:endParaRPr>
            </a:p>
          </p:txBody>
        </p:sp>
        <p:sp>
          <p:nvSpPr>
            <p:cNvPr id="369" name="Google Shape;369;g245ae86989a_0_0"/>
            <p:cNvSpPr txBox="1"/>
            <p:nvPr/>
          </p:nvSpPr>
          <p:spPr>
            <a:xfrm>
              <a:off x="5245375" y="1064900"/>
              <a:ext cx="37905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i="1" dirty="0">
                  <a:latin typeface="Calibri"/>
                  <a:ea typeface="Calibri"/>
                  <a:cs typeface="Calibri"/>
                  <a:sym typeface="Calibri"/>
                </a:rPr>
                <a:t>roberta-base-squad2</a:t>
              </a:r>
              <a:endParaRPr sz="3000" b="1" i="1" dirty="0">
                <a:latin typeface="Calibri"/>
                <a:ea typeface="Calibri"/>
                <a:cs typeface="Calibri"/>
                <a:sym typeface="Calibri"/>
              </a:endParaRPr>
            </a:p>
            <a:p>
              <a:pPr marL="0" lvl="0" indent="0" algn="l" rtl="0">
                <a:spcBef>
                  <a:spcPts val="0"/>
                </a:spcBef>
                <a:spcAft>
                  <a:spcPts val="0"/>
                </a:spcAft>
                <a:buNone/>
              </a:pPr>
              <a:r>
                <a:rPr lang="en-US" sz="3000" b="1" i="1" dirty="0">
                  <a:latin typeface="Calibri"/>
                  <a:ea typeface="Calibri"/>
                  <a:cs typeface="Calibri"/>
                  <a:sym typeface="Calibri"/>
                </a:rPr>
                <a:t>(Question Answering)</a:t>
              </a:r>
              <a:endParaRPr sz="3000" b="1" i="1" dirty="0">
                <a:latin typeface="Calibri"/>
                <a:ea typeface="Calibri"/>
                <a:cs typeface="Calibri"/>
                <a:sym typeface="Calibri"/>
              </a:endParaRPr>
            </a:p>
          </p:txBody>
        </p:sp>
        <p:sp>
          <p:nvSpPr>
            <p:cNvPr id="371" name="Google Shape;371;g245ae86989a_0_0"/>
            <p:cNvSpPr txBox="1"/>
            <p:nvPr/>
          </p:nvSpPr>
          <p:spPr>
            <a:xfrm>
              <a:off x="3915029" y="911149"/>
              <a:ext cx="16089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b="1" dirty="0">
                  <a:solidFill>
                    <a:schemeClr val="dk1"/>
                  </a:solidFill>
                  <a:latin typeface="Calibri"/>
                  <a:ea typeface="Calibri"/>
                  <a:cs typeface="Calibri"/>
                  <a:sym typeface="Calibri"/>
                </a:rPr>
                <a:t>→</a:t>
              </a:r>
              <a:endParaRPr sz="6000" b="1" dirty="0">
                <a:latin typeface="Calibri"/>
                <a:ea typeface="Calibri"/>
                <a:cs typeface="Calibri"/>
                <a:sym typeface="Calibri"/>
              </a:endParaRPr>
            </a:p>
          </p:txBody>
        </p:sp>
        <p:sp>
          <p:nvSpPr>
            <p:cNvPr id="374" name="Google Shape;374;g245ae86989a_0_0"/>
            <p:cNvSpPr txBox="1"/>
            <p:nvPr/>
          </p:nvSpPr>
          <p:spPr>
            <a:xfrm>
              <a:off x="3581950" y="665200"/>
              <a:ext cx="37905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b="1" dirty="0">
                <a:solidFill>
                  <a:srgbClr val="38761D"/>
                </a:solidFill>
                <a:latin typeface="Calibri"/>
                <a:ea typeface="Calibri"/>
                <a:cs typeface="Calibri"/>
                <a:sym typeface="Calibri"/>
              </a:endParaRPr>
            </a:p>
          </p:txBody>
        </p:sp>
      </p:grpSp>
      <p:grpSp>
        <p:nvGrpSpPr>
          <p:cNvPr id="4" name="Group 3">
            <a:extLst>
              <a:ext uri="{FF2B5EF4-FFF2-40B4-BE49-F238E27FC236}">
                <a16:creationId xmlns:a16="http://schemas.microsoft.com/office/drawing/2014/main" id="{49915570-1A76-E043-A50B-E2A363461BB5}"/>
              </a:ext>
            </a:extLst>
          </p:cNvPr>
          <p:cNvGrpSpPr/>
          <p:nvPr/>
        </p:nvGrpSpPr>
        <p:grpSpPr>
          <a:xfrm>
            <a:off x="454625" y="496750"/>
            <a:ext cx="9429099" cy="2720851"/>
            <a:chOff x="277150" y="2024162"/>
            <a:chExt cx="9429099" cy="2720851"/>
          </a:xfrm>
        </p:grpSpPr>
        <p:sp>
          <p:nvSpPr>
            <p:cNvPr id="372" name="Google Shape;372;g245ae86989a_0_0"/>
            <p:cNvSpPr txBox="1"/>
            <p:nvPr/>
          </p:nvSpPr>
          <p:spPr>
            <a:xfrm>
              <a:off x="4985449" y="2177650"/>
              <a:ext cx="47208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800" b="1" dirty="0">
                  <a:solidFill>
                    <a:srgbClr val="0070C0"/>
                  </a:solidFill>
                  <a:latin typeface="Calibri"/>
                  <a:ea typeface="Calibri"/>
                  <a:cs typeface="Calibri"/>
                  <a:sym typeface="Calibri"/>
                </a:rPr>
                <a:t>Downstream Tasks</a:t>
              </a:r>
              <a:endParaRPr sz="3700" b="1" dirty="0">
                <a:solidFill>
                  <a:srgbClr val="0070C0"/>
                </a:solidFill>
                <a:latin typeface="Calibri"/>
                <a:ea typeface="Calibri"/>
                <a:cs typeface="Calibri"/>
                <a:sym typeface="Calibri"/>
              </a:endParaRPr>
            </a:p>
          </p:txBody>
        </p:sp>
        <p:grpSp>
          <p:nvGrpSpPr>
            <p:cNvPr id="3" name="Group 2">
              <a:extLst>
                <a:ext uri="{FF2B5EF4-FFF2-40B4-BE49-F238E27FC236}">
                  <a16:creationId xmlns:a16="http://schemas.microsoft.com/office/drawing/2014/main" id="{80B3382D-A066-C343-AD2F-38BAA69316AC}"/>
                </a:ext>
              </a:extLst>
            </p:cNvPr>
            <p:cNvGrpSpPr/>
            <p:nvPr/>
          </p:nvGrpSpPr>
          <p:grpSpPr>
            <a:xfrm>
              <a:off x="277150" y="2024162"/>
              <a:ext cx="6842575" cy="2720851"/>
              <a:chOff x="277150" y="2024162"/>
              <a:chExt cx="6842575" cy="2720851"/>
            </a:xfrm>
          </p:grpSpPr>
          <p:sp>
            <p:nvSpPr>
              <p:cNvPr id="370" name="Google Shape;370;g245ae86989a_0_0"/>
              <p:cNvSpPr txBox="1"/>
              <p:nvPr/>
            </p:nvSpPr>
            <p:spPr>
              <a:xfrm>
                <a:off x="277150" y="2177650"/>
                <a:ext cx="33810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800" b="1" dirty="0">
                    <a:solidFill>
                      <a:srgbClr val="0070C0"/>
                    </a:solidFill>
                    <a:latin typeface="Calibri"/>
                    <a:ea typeface="Calibri"/>
                    <a:cs typeface="Calibri"/>
                    <a:sym typeface="Calibri"/>
                  </a:rPr>
                  <a:t>Upstream PTM</a:t>
                </a:r>
                <a:endParaRPr sz="3800" b="1" dirty="0">
                  <a:solidFill>
                    <a:srgbClr val="0070C0"/>
                  </a:solidFill>
                  <a:latin typeface="Calibri"/>
                  <a:ea typeface="Calibri"/>
                  <a:cs typeface="Calibri"/>
                  <a:sym typeface="Calibri"/>
                </a:endParaRPr>
              </a:p>
            </p:txBody>
          </p:sp>
          <p:sp>
            <p:nvSpPr>
              <p:cNvPr id="373" name="Google Shape;373;g245ae86989a_0_0"/>
              <p:cNvSpPr txBox="1"/>
              <p:nvPr/>
            </p:nvSpPr>
            <p:spPr>
              <a:xfrm>
                <a:off x="3845312" y="2024162"/>
                <a:ext cx="16089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b="1" dirty="0">
                    <a:solidFill>
                      <a:srgbClr val="0070C0"/>
                    </a:solidFill>
                    <a:latin typeface="Calibri"/>
                    <a:ea typeface="Calibri"/>
                    <a:cs typeface="Calibri"/>
                    <a:sym typeface="Wingdings" pitchFamily="2" charset="2"/>
                  </a:rPr>
                  <a:t></a:t>
                </a:r>
                <a:endParaRPr sz="6000" b="1" dirty="0">
                  <a:solidFill>
                    <a:srgbClr val="0070C0"/>
                  </a:solidFill>
                  <a:latin typeface="Calibri"/>
                  <a:ea typeface="Calibri"/>
                  <a:cs typeface="Calibri"/>
                  <a:sym typeface="Calibri"/>
                </a:endParaRPr>
              </a:p>
            </p:txBody>
          </p:sp>
          <p:sp>
            <p:nvSpPr>
              <p:cNvPr id="375" name="Google Shape;375;g245ae86989a_0_0"/>
              <p:cNvSpPr txBox="1"/>
              <p:nvPr/>
            </p:nvSpPr>
            <p:spPr>
              <a:xfrm>
                <a:off x="1669325" y="2713718"/>
                <a:ext cx="5450400" cy="203129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b="1" dirty="0">
                    <a:solidFill>
                      <a:srgbClr val="38761D"/>
                    </a:solidFill>
                    <a:latin typeface="Calibri"/>
                    <a:ea typeface="Calibri"/>
                    <a:cs typeface="Calibri"/>
                    <a:sym typeface="Calibri"/>
                  </a:rPr>
                  <a:t>Plug in</a:t>
                </a:r>
                <a:endParaRPr sz="2400" b="1" dirty="0">
                  <a:solidFill>
                    <a:srgbClr val="38761D"/>
                  </a:solidFill>
                  <a:latin typeface="Calibri"/>
                  <a:ea typeface="Calibri"/>
                  <a:cs typeface="Calibri"/>
                  <a:sym typeface="Calibri"/>
                </a:endParaRPr>
              </a:p>
              <a:p>
                <a:pPr marL="0" lvl="0" indent="0" algn="ctr" rtl="0">
                  <a:spcBef>
                    <a:spcPts val="0"/>
                  </a:spcBef>
                  <a:spcAft>
                    <a:spcPts val="0"/>
                  </a:spcAft>
                  <a:buNone/>
                </a:pPr>
                <a:r>
                  <a:rPr lang="en-US" sz="2400" b="1" dirty="0">
                    <a:solidFill>
                      <a:srgbClr val="38761D"/>
                    </a:solidFill>
                    <a:latin typeface="Calibri"/>
                    <a:ea typeface="Calibri"/>
                    <a:cs typeface="Calibri"/>
                    <a:sym typeface="Calibri"/>
                  </a:rPr>
                  <a:t>Transfer learning (fine-tuning)</a:t>
                </a:r>
                <a:endParaRPr sz="2400" b="1" dirty="0">
                  <a:solidFill>
                    <a:srgbClr val="38761D"/>
                  </a:solidFill>
                  <a:latin typeface="Calibri"/>
                  <a:ea typeface="Calibri"/>
                  <a:cs typeface="Calibri"/>
                  <a:sym typeface="Calibri"/>
                </a:endParaRPr>
              </a:p>
              <a:p>
                <a:pPr marL="0" lvl="0" indent="0" algn="ctr" rtl="0">
                  <a:spcBef>
                    <a:spcPts val="0"/>
                  </a:spcBef>
                  <a:spcAft>
                    <a:spcPts val="0"/>
                  </a:spcAft>
                  <a:buNone/>
                </a:pPr>
                <a:r>
                  <a:rPr lang="en-US" sz="2400" b="1" dirty="0">
                    <a:solidFill>
                      <a:srgbClr val="38761D"/>
                    </a:solidFill>
                    <a:latin typeface="Calibri"/>
                    <a:ea typeface="Calibri"/>
                    <a:cs typeface="Calibri"/>
                    <a:sym typeface="Calibri"/>
                  </a:rPr>
                  <a:t>Knowledge distillation</a:t>
                </a:r>
                <a:endParaRPr sz="2400" b="1" dirty="0">
                  <a:solidFill>
                    <a:srgbClr val="38761D"/>
                  </a:solidFill>
                  <a:latin typeface="Calibri"/>
                  <a:ea typeface="Calibri"/>
                  <a:cs typeface="Calibri"/>
                  <a:sym typeface="Calibri"/>
                </a:endParaRPr>
              </a:p>
              <a:p>
                <a:pPr marL="0" lvl="0" indent="0" algn="ctr" rtl="0">
                  <a:spcBef>
                    <a:spcPts val="0"/>
                  </a:spcBef>
                  <a:spcAft>
                    <a:spcPts val="0"/>
                  </a:spcAft>
                  <a:buNone/>
                </a:pPr>
                <a:r>
                  <a:rPr lang="en-US" sz="2400" b="1" dirty="0">
                    <a:solidFill>
                      <a:srgbClr val="38761D"/>
                    </a:solidFill>
                    <a:latin typeface="Calibri"/>
                    <a:ea typeface="Calibri"/>
                    <a:cs typeface="Calibri"/>
                    <a:sym typeface="Calibri"/>
                  </a:rPr>
                  <a:t>Dataset labeling</a:t>
                </a:r>
                <a:endParaRPr sz="2400" b="1" dirty="0">
                  <a:solidFill>
                    <a:srgbClr val="38761D"/>
                  </a:solidFill>
                  <a:latin typeface="Calibri"/>
                  <a:ea typeface="Calibri"/>
                  <a:cs typeface="Calibri"/>
                  <a:sym typeface="Calibri"/>
                </a:endParaRPr>
              </a:p>
              <a:p>
                <a:pPr marL="0" lvl="0" indent="0" algn="ctr" rtl="0">
                  <a:spcBef>
                    <a:spcPts val="0"/>
                  </a:spcBef>
                  <a:spcAft>
                    <a:spcPts val="0"/>
                  </a:spcAft>
                  <a:buNone/>
                </a:pPr>
                <a:r>
                  <a:rPr lang="en-US" sz="2400" b="1" dirty="0">
                    <a:solidFill>
                      <a:srgbClr val="38761D"/>
                    </a:solidFill>
                    <a:latin typeface="Calibri"/>
                    <a:ea typeface="Calibri"/>
                    <a:cs typeface="Calibri"/>
                    <a:sym typeface="Calibri"/>
                  </a:rPr>
                  <a:t>…</a:t>
                </a:r>
                <a:endParaRPr sz="2400" b="1" dirty="0">
                  <a:solidFill>
                    <a:srgbClr val="38761D"/>
                  </a:solidFill>
                  <a:latin typeface="Calibri"/>
                  <a:ea typeface="Calibri"/>
                  <a:cs typeface="Calibri"/>
                  <a:sym typeface="Calibri"/>
                </a:endParaRPr>
              </a:p>
            </p:txBody>
          </p:sp>
        </p:grpSp>
      </p:grpSp>
      <p:pic>
        <p:nvPicPr>
          <p:cNvPr id="5" name="Picture 4">
            <a:extLst>
              <a:ext uri="{FF2B5EF4-FFF2-40B4-BE49-F238E27FC236}">
                <a16:creationId xmlns:a16="http://schemas.microsoft.com/office/drawing/2014/main" id="{1A859924-4B20-E249-A053-21A9CC61CCD3}"/>
              </a:ext>
            </a:extLst>
          </p:cNvPr>
          <p:cNvPicPr>
            <a:picLocks noChangeAspect="1"/>
          </p:cNvPicPr>
          <p:nvPr/>
        </p:nvPicPr>
        <p:blipFill>
          <a:blip r:embed="rId3"/>
          <a:stretch>
            <a:fillRect/>
          </a:stretch>
        </p:blipFill>
        <p:spPr>
          <a:xfrm>
            <a:off x="5141515" y="4138111"/>
            <a:ext cx="4214470" cy="616752"/>
          </a:xfrm>
          <a:prstGeom prst="rect">
            <a:avLst/>
          </a:prstGeom>
        </p:spPr>
      </p:pic>
      <p:pic>
        <p:nvPicPr>
          <p:cNvPr id="6" name="Picture 5">
            <a:extLst>
              <a:ext uri="{FF2B5EF4-FFF2-40B4-BE49-F238E27FC236}">
                <a16:creationId xmlns:a16="http://schemas.microsoft.com/office/drawing/2014/main" id="{E7BF7454-86AC-344C-8D35-2C68238D6D19}"/>
              </a:ext>
            </a:extLst>
          </p:cNvPr>
          <p:cNvPicPr>
            <a:picLocks noChangeAspect="1"/>
          </p:cNvPicPr>
          <p:nvPr/>
        </p:nvPicPr>
        <p:blipFill>
          <a:blip r:embed="rId4"/>
          <a:stretch>
            <a:fillRect/>
          </a:stretch>
        </p:blipFill>
        <p:spPr>
          <a:xfrm>
            <a:off x="117070" y="4254011"/>
            <a:ext cx="3782687" cy="542423"/>
          </a:xfrm>
          <a:prstGeom prst="rect">
            <a:avLst/>
          </a:prstGeom>
        </p:spPr>
      </p:pic>
      <p:sp>
        <p:nvSpPr>
          <p:cNvPr id="17" name="Google Shape;355;g5505122360270894_335">
            <a:extLst>
              <a:ext uri="{FF2B5EF4-FFF2-40B4-BE49-F238E27FC236}">
                <a16:creationId xmlns:a16="http://schemas.microsoft.com/office/drawing/2014/main" id="{854EE138-45D4-834E-AE5B-450660035BC6}"/>
              </a:ext>
            </a:extLst>
          </p:cNvPr>
          <p:cNvSpPr txBox="1"/>
          <p:nvPr/>
        </p:nvSpPr>
        <p:spPr>
          <a:xfrm>
            <a:off x="1035438" y="4586508"/>
            <a:ext cx="1945950" cy="4821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1000"/>
              </a:spcBef>
              <a:spcAft>
                <a:spcPts val="0"/>
              </a:spcAft>
              <a:buClr>
                <a:schemeClr val="accent2"/>
              </a:buClr>
              <a:buSzPts val="1800"/>
              <a:buFont typeface="Arial"/>
              <a:buNone/>
            </a:pPr>
            <a:r>
              <a:rPr lang="en-US" sz="2300" i="1" dirty="0">
                <a:solidFill>
                  <a:schemeClr val="lt1"/>
                </a:solidFill>
              </a:rPr>
              <a:t>Hugging Face</a:t>
            </a:r>
            <a:endParaRPr sz="1900" dirty="0"/>
          </a:p>
        </p:txBody>
      </p:sp>
      <p:sp>
        <p:nvSpPr>
          <p:cNvPr id="18" name="Google Shape;355;g5505122360270894_335">
            <a:extLst>
              <a:ext uri="{FF2B5EF4-FFF2-40B4-BE49-F238E27FC236}">
                <a16:creationId xmlns:a16="http://schemas.microsoft.com/office/drawing/2014/main" id="{98B9B253-6C51-044A-B7E1-F6D7AFC0AA36}"/>
              </a:ext>
            </a:extLst>
          </p:cNvPr>
          <p:cNvSpPr txBox="1"/>
          <p:nvPr/>
        </p:nvSpPr>
        <p:spPr>
          <a:xfrm>
            <a:off x="6324225" y="4531746"/>
            <a:ext cx="1945950" cy="4821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1000"/>
              </a:spcBef>
              <a:spcAft>
                <a:spcPts val="0"/>
              </a:spcAft>
              <a:buClr>
                <a:schemeClr val="accent2"/>
              </a:buClr>
              <a:buSzPts val="1800"/>
              <a:buFont typeface="Arial"/>
              <a:buNone/>
            </a:pPr>
            <a:r>
              <a:rPr lang="en-US" sz="2300" i="1" dirty="0" err="1">
                <a:solidFill>
                  <a:schemeClr val="lt1"/>
                </a:solidFill>
              </a:rPr>
              <a:t>Deepset</a:t>
            </a:r>
            <a:endParaRPr sz="1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4583</Words>
  <Application>Microsoft Macintosh PowerPoint</Application>
  <PresentationFormat>On-screen Show (16:9)</PresentationFormat>
  <Paragraphs>557</Paragraphs>
  <Slides>35</Slides>
  <Notes>35</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Roboto</vt:lpstr>
      <vt:lpstr>Quattrocento Sans</vt:lpstr>
      <vt:lpstr>Noto Sans Symbols</vt:lpstr>
      <vt:lpstr>Times New Roman</vt:lpstr>
      <vt:lpstr>Times</vt:lpstr>
      <vt:lpstr>Calibri</vt:lpstr>
      <vt:lpstr>Purdue1</vt:lpstr>
      <vt:lpstr>Purdue1</vt:lpstr>
      <vt:lpstr>An Empirical Study of Pre-Trained Model Reuse in the Hugging Face Deep Learning Model Registry </vt:lpstr>
      <vt:lpstr>Contributions</vt:lpstr>
      <vt:lpstr>Background and Motivation</vt:lpstr>
      <vt:lpstr>Traditional Software Packages</vt:lpstr>
      <vt:lpstr>Traditional Software Packages: Components</vt:lpstr>
      <vt:lpstr>Deep Learning Model Registry</vt:lpstr>
      <vt:lpstr>New (Pre-Trained Model) Software Packages</vt:lpstr>
      <vt:lpstr>What’s in a Pre-trained Model Package (PTM)?</vt:lpstr>
      <vt:lpstr>Usage Example of PTM Package</vt:lpstr>
      <vt:lpstr>Lack of Knowledge</vt:lpstr>
      <vt:lpstr>Research questions</vt:lpstr>
      <vt:lpstr>Methodology - Overview</vt:lpstr>
      <vt:lpstr>Methodology - Qualitative Study (RQ1-RQ3)</vt:lpstr>
      <vt:lpstr>Data Collection – Quantitative Study (RQ4)</vt:lpstr>
      <vt:lpstr>Results</vt:lpstr>
      <vt:lpstr>Decision-Making: How to select a PTM?</vt:lpstr>
      <vt:lpstr>Reuse Challenges: Why PTM reuse is hard?</vt:lpstr>
      <vt:lpstr>What Risks Exist in Model Registries?</vt:lpstr>
      <vt:lpstr>PTMTorrent Dataset</vt:lpstr>
      <vt:lpstr>In closing…</vt:lpstr>
      <vt:lpstr>Comparison to Traditional Package Registries</vt:lpstr>
      <vt:lpstr>Future Directions</vt:lpstr>
      <vt:lpstr>PowerPoint Presentation</vt:lpstr>
      <vt:lpstr>Bonus slides</vt:lpstr>
      <vt:lpstr>What Risks Exist in Model Registries?</vt:lpstr>
      <vt:lpstr>Usage Example of PTM Package</vt:lpstr>
      <vt:lpstr>RQ1: PTM Selection</vt:lpstr>
      <vt:lpstr>RQ1: PTM Selection</vt:lpstr>
      <vt:lpstr>RQ1: PTM Selection</vt:lpstr>
      <vt:lpstr>RQ1: PTM Selection</vt:lpstr>
      <vt:lpstr>RQ2: Helpful Attributes</vt:lpstr>
      <vt:lpstr>RQ4: Risk Mitigation</vt:lpstr>
      <vt:lpstr>RQ4: Risk Mitigation</vt:lpstr>
      <vt:lpstr>RQ4: Risk Mitigation</vt:lpstr>
      <vt:lpstr>Data Collection – Qualitative Study (RQ1-RQ3)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Empirical Study of Pre-Trained Model Reuse in the Hugging Face Deep Learning Model Registry </dc:title>
  <dc:creator>Bowers, Anna K</dc:creator>
  <cp:lastModifiedBy>Jiang, Wenxin</cp:lastModifiedBy>
  <cp:revision>23</cp:revision>
  <dcterms:created xsi:type="dcterms:W3CDTF">2020-02-21T23:00:33Z</dcterms:created>
  <dcterms:modified xsi:type="dcterms:W3CDTF">2023-05-19T05:13:56Z</dcterms:modified>
</cp:coreProperties>
</file>