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7.xml"/>
  <Override ContentType="application/vnd.openxmlformats-officedocument.presentationml.notesSlide+xml" PartName="/ppt/notesSlides/notesSlide5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76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50.xml"/>
  <Override ContentType="application/vnd.openxmlformats-officedocument.presentationml.notesSlide+xml" PartName="/ppt/notesSlides/notesSlide68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51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73.xml"/>
  <Override ContentType="application/vnd.openxmlformats-officedocument.presentationml.notesSlide+xml" PartName="/ppt/notesSlides/notesSlide56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69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61.xml"/>
  <Override ContentType="application/vnd.openxmlformats-officedocument.presentationml.notesSlide+xml" PartName="/ppt/notesSlides/notesSlide74.xml"/>
  <Override ContentType="application/vnd.openxmlformats-officedocument.presentationml.notesSlide+xml" PartName="/ppt/notesSlides/notesSlide57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58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75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62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54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70.xml"/>
  <Override ContentType="application/vnd.openxmlformats-officedocument.presentationml.notesSlide+xml" PartName="/ppt/notesSlides/notesSlide46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63.xml"/>
  <Override ContentType="application/vnd.openxmlformats-officedocument.presentationml.notesSlide+xml" PartName="/ppt/notesSlides/notesSlide5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47.xml"/>
  <Override ContentType="application/vnd.openxmlformats-officedocument.presentationml.notesSlide+xml" PartName="/ppt/notesSlides/notesSlide72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60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64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48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5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65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49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71.xml"/>
  <Override ContentType="application/vnd.openxmlformats-officedocument.presentationml.notesSlide+xml" PartName="/ppt/notesSlides/notesSlide53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66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37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33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38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34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39.xml"/>
  <Override ContentType="application/vnd.openxmlformats-officedocument.presentationml.slideLayout+xml" PartName="/ppt/slideLayouts/slideLayout35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31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36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32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43.xml"/>
  <Override ContentType="application/vnd.openxmlformats-officedocument.presentationml.slide+xml" PartName="/ppt/slides/slide35.xml"/>
  <Override ContentType="application/vnd.openxmlformats-officedocument.presentationml.slide+xml" PartName="/ppt/slides/slide60.xml"/>
  <Override ContentType="application/vnd.openxmlformats-officedocument.presentationml.slide+xml" PartName="/ppt/slides/slide5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5.xml"/>
  <Override ContentType="application/vnd.openxmlformats-officedocument.presentationml.slide+xml" PartName="/ppt/slides/slide69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50.xml"/>
  <Override ContentType="application/vnd.openxmlformats-officedocument.presentationml.slide+xml" PartName="/ppt/slides/slide34.xml"/>
  <Override ContentType="application/vnd.openxmlformats-officedocument.presentationml.slide+xml" PartName="/ppt/slides/slide33.xml"/>
  <Override ContentType="application/vnd.openxmlformats-officedocument.presentationml.slide+xml" PartName="/ppt/slides/slide51.xml"/>
  <Override ContentType="application/vnd.openxmlformats-officedocument.presentationml.slide+xml" PartName="/ppt/slides/slide16.xml"/>
  <Override ContentType="application/vnd.openxmlformats-officedocument.presentationml.slide+xml" PartName="/ppt/slides/slide68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7.xml"/>
  <Override ContentType="application/vnd.openxmlformats-officedocument.presentationml.slide+xml" PartName="/ppt/slides/slide71.xml"/>
  <Override ContentType="application/vnd.openxmlformats-officedocument.presentationml.slide+xml" PartName="/ppt/slides/slide41.xml"/>
  <Override ContentType="application/vnd.openxmlformats-officedocument.presentationml.slide+xml" PartName="/ppt/slides/slide67.xml"/>
  <Override ContentType="application/vnd.openxmlformats-officedocument.presentationml.slide+xml" PartName="/ppt/slides/slide7.xml"/>
  <Override ContentType="application/vnd.openxmlformats-officedocument.presentationml.slide+xml" PartName="/ppt/slides/slide54.xml"/>
  <Override ContentType="application/vnd.openxmlformats-officedocument.presentationml.slide+xml" PartName="/ppt/slides/slide36.xml"/>
  <Override ContentType="application/vnd.openxmlformats-officedocument.presentationml.slide+xml" PartName="/ppt/slides/slide66.xml"/>
  <Override ContentType="application/vnd.openxmlformats-officedocument.presentationml.slide+xml" PartName="/ppt/slides/slide23.xml"/>
  <Override ContentType="application/vnd.openxmlformats-officedocument.presentationml.slide+xml" PartName="/ppt/slides/slide49.xml"/>
  <Override ContentType="application/vnd.openxmlformats-officedocument.presentationml.slide+xml" PartName="/ppt/slides/slide10.xml"/>
  <Override ContentType="application/vnd.openxmlformats-officedocument.presentationml.slide+xml" PartName="/ppt/slides/slide70.xml"/>
  <Override ContentType="application/vnd.openxmlformats-officedocument.presentationml.slide+xml" PartName="/ppt/slides/slide6.xml"/>
  <Override ContentType="application/vnd.openxmlformats-officedocument.presentationml.slide+xml" PartName="/ppt/slides/slide53.xml"/>
  <Override ContentType="application/vnd.openxmlformats-officedocument.presentationml.slide+xml" PartName="/ppt/slides/slide40.xml"/>
  <Override ContentType="application/vnd.openxmlformats-officedocument.presentationml.slide+xml" PartName="/ppt/slides/slide48.xml"/>
  <Override ContentType="application/vnd.openxmlformats-officedocument.presentationml.slide+xml" PartName="/ppt/slides/slide73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9.xml"/>
  <Override ContentType="application/vnd.openxmlformats-officedocument.presentationml.slide+xml" PartName="/ppt/slides/slide65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6.xml"/>
  <Override ContentType="application/vnd.openxmlformats-officedocument.presentationml.slide+xml" PartName="/ppt/slides/slide12.xml"/>
  <Override ContentType="application/vnd.openxmlformats-officedocument.presentationml.slide+xml" PartName="/ppt/slides/slide47.xml"/>
  <Override ContentType="application/vnd.openxmlformats-officedocument.presentationml.slide+xml" PartName="/ppt/slides/slide72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8.xml"/>
  <Override ContentType="application/vnd.openxmlformats-officedocument.presentationml.slide+xml" PartName="/ppt/slides/slide46.xml"/>
  <Override ContentType="application/vnd.openxmlformats-officedocument.presentationml.slide+xml" PartName="/ppt/slides/slide64.xml"/>
  <Override ContentType="application/vnd.openxmlformats-officedocument.presentationml.slide+xml" PartName="/ppt/slides/slide8.xml"/>
  <Override ContentType="application/vnd.openxmlformats-officedocument.presentationml.slide+xml" PartName="/ppt/slides/slide55.xml"/>
  <Override ContentType="application/vnd.openxmlformats-officedocument.presentationml.slide+xml" PartName="/ppt/slides/slide29.xml"/>
  <Override ContentType="application/vnd.openxmlformats-officedocument.presentationml.slide+xml" PartName="/ppt/slides/slide59.xml"/>
  <Override ContentType="application/vnd.openxmlformats-officedocument.presentationml.slide+xml" PartName="/ppt/slides/slide32.xml"/>
  <Override ContentType="application/vnd.openxmlformats-officedocument.presentationml.slide+xml" PartName="/ppt/slides/slide62.xml"/>
  <Override ContentType="application/vnd.openxmlformats-officedocument.presentationml.slide+xml" PartName="/ppt/slides/slide75.xml"/>
  <Override ContentType="application/vnd.openxmlformats-officedocument.presentationml.slide+xml" PartName="/ppt/slides/slide76.xml"/>
  <Override ContentType="application/vnd.openxmlformats-officedocument.presentationml.slide+xml" PartName="/ppt/slides/slide1.xml"/>
  <Override ContentType="application/vnd.openxmlformats-officedocument.presentationml.slide+xml" PartName="/ppt/slides/slide58.xml"/>
  <Override ContentType="application/vnd.openxmlformats-officedocument.presentationml.slide+xml" PartName="/ppt/slides/slide63.xml"/>
  <Override ContentType="application/vnd.openxmlformats-officedocument.presentationml.slide+xml" PartName="/ppt/slides/slide45.xml"/>
  <Override ContentType="application/vnd.openxmlformats-officedocument.presentationml.slide+xml" PartName="/ppt/slides/slide28.xml"/>
  <Override ContentType="application/vnd.openxmlformats-officedocument.presentationml.slide+xml" PartName="/ppt/slides/slide15.xml"/>
  <Override ContentType="application/vnd.openxmlformats-officedocument.presentationml.slide+xml" PartName="/ppt/slides/slide61.xml"/>
  <Override ContentType="application/vnd.openxmlformats-officedocument.presentationml.slide+xml" PartName="/ppt/slides/slide31.xml"/>
  <Override ContentType="application/vnd.openxmlformats-officedocument.presentationml.slide+xml" PartName="/ppt/slides/slide74.xml"/>
  <Override ContentType="application/vnd.openxmlformats-officedocument.presentationml.slide+xml" PartName="/ppt/slides/slide27.xml"/>
  <Override ContentType="application/vnd.openxmlformats-officedocument.presentationml.slide+xml" PartName="/ppt/slides/slide57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87" r:id="rId3"/>
    <p:sldMasterId id="2147483688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  <p:sldId id="294" r:id="rId44"/>
    <p:sldId id="295" r:id="rId45"/>
    <p:sldId id="296" r:id="rId46"/>
    <p:sldId id="297" r:id="rId47"/>
    <p:sldId id="298" r:id="rId48"/>
    <p:sldId id="299" r:id="rId49"/>
    <p:sldId id="300" r:id="rId50"/>
    <p:sldId id="301" r:id="rId51"/>
    <p:sldId id="302" r:id="rId52"/>
    <p:sldId id="303" r:id="rId53"/>
    <p:sldId id="304" r:id="rId54"/>
    <p:sldId id="305" r:id="rId55"/>
    <p:sldId id="306" r:id="rId56"/>
    <p:sldId id="307" r:id="rId57"/>
    <p:sldId id="308" r:id="rId58"/>
    <p:sldId id="309" r:id="rId59"/>
    <p:sldId id="310" r:id="rId60"/>
    <p:sldId id="311" r:id="rId61"/>
    <p:sldId id="312" r:id="rId62"/>
    <p:sldId id="313" r:id="rId63"/>
    <p:sldId id="314" r:id="rId64"/>
    <p:sldId id="315" r:id="rId65"/>
    <p:sldId id="316" r:id="rId66"/>
    <p:sldId id="317" r:id="rId67"/>
    <p:sldId id="318" r:id="rId68"/>
    <p:sldId id="319" r:id="rId69"/>
    <p:sldId id="320" r:id="rId70"/>
    <p:sldId id="321" r:id="rId71"/>
    <p:sldId id="322" r:id="rId72"/>
    <p:sldId id="323" r:id="rId73"/>
    <p:sldId id="324" r:id="rId74"/>
    <p:sldId id="325" r:id="rId75"/>
    <p:sldId id="326" r:id="rId76"/>
    <p:sldId id="327" r:id="rId77"/>
    <p:sldId id="328" r:id="rId78"/>
    <p:sldId id="329" r:id="rId79"/>
    <p:sldId id="330" r:id="rId80"/>
    <p:sldId id="331" r:id="rId81"/>
  </p:sldIdLst>
  <p:sldSz cy="5143500" cx="9144000"/>
  <p:notesSz cx="6858000" cy="9144000"/>
  <p:embeddedFontLst>
    <p:embeddedFont>
      <p:font typeface="Onest Thin"/>
      <p:regular r:id="rId82"/>
      <p:bold r:id="rId83"/>
    </p:embeddedFont>
    <p:embeddedFont>
      <p:font typeface="Corben"/>
      <p:regular r:id="rId84"/>
      <p:bold r:id="rId85"/>
    </p:embeddedFont>
    <p:embeddedFont>
      <p:font typeface="IBM Plex Serif"/>
      <p:regular r:id="rId86"/>
      <p:bold r:id="rId87"/>
      <p:italic r:id="rId88"/>
      <p:boldItalic r:id="rId89"/>
    </p:embeddedFont>
    <p:embeddedFont>
      <p:font typeface="Domine"/>
      <p:regular r:id="rId90"/>
      <p:bold r:id="rId91"/>
    </p:embeddedFont>
    <p:embeddedFont>
      <p:font typeface="Dela Gothic One"/>
      <p:regular r:id="rId92"/>
    </p:embeddedFont>
    <p:embeddedFont>
      <p:font typeface="Albert Sans Light"/>
      <p:regular r:id="rId93"/>
      <p:bold r:id="rId94"/>
      <p:italic r:id="rId95"/>
      <p:boldItalic r:id="rId96"/>
    </p:embeddedFont>
    <p:embeddedFont>
      <p:font typeface="IBM Plex Serif Medium"/>
      <p:regular r:id="rId97"/>
      <p:bold r:id="rId98"/>
      <p:italic r:id="rId99"/>
      <p:boldItalic r:id="rId100"/>
    </p:embeddedFont>
    <p:embeddedFont>
      <p:font typeface="Libre Franklin Medium"/>
      <p:regular r:id="rId101"/>
      <p:bold r:id="rId102"/>
      <p:italic r:id="rId103"/>
      <p:boldItalic r:id="rId104"/>
    </p:embeddedFont>
    <p:embeddedFont>
      <p:font typeface="Work Sans"/>
      <p:regular r:id="rId105"/>
      <p:bold r:id="rId106"/>
      <p:italic r:id="rId107"/>
      <p:boldItalic r:id="rId108"/>
    </p:embeddedFont>
    <p:embeddedFont>
      <p:font typeface="Onest Light"/>
      <p:regular r:id="rId109"/>
      <p:bold r:id="rId110"/>
    </p:embeddedFont>
    <p:embeddedFont>
      <p:font typeface="Onest"/>
      <p:regular r:id="rId111"/>
      <p:bold r:id="rId112"/>
    </p:embeddedFont>
    <p:embeddedFont>
      <p:font typeface="Barlow"/>
      <p:regular r:id="rId113"/>
      <p:bold r:id="rId114"/>
      <p:italic r:id="rId115"/>
      <p:boldItalic r:id="rId116"/>
    </p:embeddedFont>
    <p:embeddedFont>
      <p:font typeface="DM Sans Medium"/>
      <p:regular r:id="rId117"/>
      <p:bold r:id="rId118"/>
      <p:italic r:id="rId119"/>
      <p:boldItalic r:id="rId120"/>
    </p:embeddedFont>
    <p:embeddedFont>
      <p:font typeface="Libre Franklin"/>
      <p:regular r:id="rId121"/>
      <p:bold r:id="rId122"/>
      <p:italic r:id="rId123"/>
      <p:boldItalic r:id="rId124"/>
    </p:embeddedFont>
    <p:embeddedFont>
      <p:font typeface="Roboto"/>
      <p:regular r:id="rId125"/>
      <p:bold r:id="rId126"/>
      <p:italic r:id="rId127"/>
      <p:boldItalic r:id="rId128"/>
    </p:embeddedFont>
    <p:embeddedFont>
      <p:font typeface="Montserrat"/>
      <p:regular r:id="rId129"/>
      <p:bold r:id="rId130"/>
      <p:italic r:id="rId131"/>
      <p:boldItalic r:id="rId132"/>
    </p:embeddedFont>
    <p:embeddedFont>
      <p:font typeface="Archivo Medium"/>
      <p:regular r:id="rId133"/>
      <p:bold r:id="rId134"/>
      <p:italic r:id="rId135"/>
      <p:boldItalic r:id="rId136"/>
    </p:embeddedFont>
    <p:embeddedFont>
      <p:font typeface="Montserrat Medium"/>
      <p:regular r:id="rId137"/>
      <p:bold r:id="rId138"/>
      <p:italic r:id="rId139"/>
      <p:boldItalic r:id="rId140"/>
    </p:embeddedFont>
    <p:embeddedFont>
      <p:font typeface="Work Sans Medium"/>
      <p:regular r:id="rId141"/>
      <p:bold r:id="rId142"/>
      <p:italic r:id="rId143"/>
      <p:boldItalic r:id="rId144"/>
    </p:embeddedFont>
    <p:embeddedFont>
      <p:font typeface="Libre Baskerville"/>
      <p:regular r:id="rId145"/>
      <p:bold r:id="rId146"/>
      <p:italic r:id="rId147"/>
    </p:embeddedFont>
    <p:embeddedFont>
      <p:font typeface="Albert Sans"/>
      <p:regular r:id="rId148"/>
      <p:bold r:id="rId149"/>
      <p:italic r:id="rId150"/>
      <p:boldItalic r:id="rId151"/>
    </p:embeddedFont>
    <p:embeddedFont>
      <p:font typeface="DM Sans"/>
      <p:regular r:id="rId152"/>
      <p:bold r:id="rId153"/>
      <p:italic r:id="rId154"/>
      <p:boldItalic r:id="rId155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5.xml"/><Relationship Id="rId42" Type="http://schemas.openxmlformats.org/officeDocument/2006/relationships/slide" Target="slides/slide37.xml"/><Relationship Id="rId41" Type="http://schemas.openxmlformats.org/officeDocument/2006/relationships/slide" Target="slides/slide36.xml"/><Relationship Id="rId44" Type="http://schemas.openxmlformats.org/officeDocument/2006/relationships/slide" Target="slides/slide39.xml"/><Relationship Id="rId43" Type="http://schemas.openxmlformats.org/officeDocument/2006/relationships/slide" Target="slides/slide38.xml"/><Relationship Id="rId46" Type="http://schemas.openxmlformats.org/officeDocument/2006/relationships/slide" Target="slides/slide41.xml"/><Relationship Id="rId45" Type="http://schemas.openxmlformats.org/officeDocument/2006/relationships/slide" Target="slides/slide40.xml"/><Relationship Id="rId107" Type="http://schemas.openxmlformats.org/officeDocument/2006/relationships/font" Target="fonts/WorkSans-italic.fntdata"/><Relationship Id="rId106" Type="http://schemas.openxmlformats.org/officeDocument/2006/relationships/font" Target="fonts/WorkSans-bold.fntdata"/><Relationship Id="rId105" Type="http://schemas.openxmlformats.org/officeDocument/2006/relationships/font" Target="fonts/WorkSans-regular.fntdata"/><Relationship Id="rId104" Type="http://schemas.openxmlformats.org/officeDocument/2006/relationships/font" Target="fonts/LibreFranklinMedium-boldItalic.fntdata"/><Relationship Id="rId109" Type="http://schemas.openxmlformats.org/officeDocument/2006/relationships/font" Target="fonts/OnestLight-regular.fntdata"/><Relationship Id="rId108" Type="http://schemas.openxmlformats.org/officeDocument/2006/relationships/font" Target="fonts/WorkSans-boldItalic.fntdata"/><Relationship Id="rId48" Type="http://schemas.openxmlformats.org/officeDocument/2006/relationships/slide" Target="slides/slide43.xml"/><Relationship Id="rId47" Type="http://schemas.openxmlformats.org/officeDocument/2006/relationships/slide" Target="slides/slide42.xml"/><Relationship Id="rId49" Type="http://schemas.openxmlformats.org/officeDocument/2006/relationships/slide" Target="slides/slide44.xml"/><Relationship Id="rId103" Type="http://schemas.openxmlformats.org/officeDocument/2006/relationships/font" Target="fonts/LibreFranklinMedium-italic.fntdata"/><Relationship Id="rId102" Type="http://schemas.openxmlformats.org/officeDocument/2006/relationships/font" Target="fonts/LibreFranklinMedium-bold.fntdata"/><Relationship Id="rId101" Type="http://schemas.openxmlformats.org/officeDocument/2006/relationships/font" Target="fonts/LibreFranklinMedium-regular.fntdata"/><Relationship Id="rId100" Type="http://schemas.openxmlformats.org/officeDocument/2006/relationships/font" Target="fonts/IBMPlexSerifMedium-boldItalic.fntdata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33" Type="http://schemas.openxmlformats.org/officeDocument/2006/relationships/slide" Target="slides/slide28.xml"/><Relationship Id="rId32" Type="http://schemas.openxmlformats.org/officeDocument/2006/relationships/slide" Target="slides/slide27.xml"/><Relationship Id="rId35" Type="http://schemas.openxmlformats.org/officeDocument/2006/relationships/slide" Target="slides/slide30.xml"/><Relationship Id="rId34" Type="http://schemas.openxmlformats.org/officeDocument/2006/relationships/slide" Target="slides/slide29.xml"/><Relationship Id="rId37" Type="http://schemas.openxmlformats.org/officeDocument/2006/relationships/slide" Target="slides/slide32.xml"/><Relationship Id="rId36" Type="http://schemas.openxmlformats.org/officeDocument/2006/relationships/slide" Target="slides/slide31.xml"/><Relationship Id="rId39" Type="http://schemas.openxmlformats.org/officeDocument/2006/relationships/slide" Target="slides/slide34.xml"/><Relationship Id="rId38" Type="http://schemas.openxmlformats.org/officeDocument/2006/relationships/slide" Target="slides/slide33.xml"/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29" Type="http://schemas.openxmlformats.org/officeDocument/2006/relationships/font" Target="fonts/Montserrat-regular.fntdata"/><Relationship Id="rId128" Type="http://schemas.openxmlformats.org/officeDocument/2006/relationships/font" Target="fonts/Roboto-boldItalic.fntdata"/><Relationship Id="rId127" Type="http://schemas.openxmlformats.org/officeDocument/2006/relationships/font" Target="fonts/Roboto-italic.fntdata"/><Relationship Id="rId126" Type="http://schemas.openxmlformats.org/officeDocument/2006/relationships/font" Target="fonts/Roboto-bold.fntdata"/><Relationship Id="rId26" Type="http://schemas.openxmlformats.org/officeDocument/2006/relationships/slide" Target="slides/slide21.xml"/><Relationship Id="rId121" Type="http://schemas.openxmlformats.org/officeDocument/2006/relationships/font" Target="fonts/LibreFranklin-regular.fntdata"/><Relationship Id="rId25" Type="http://schemas.openxmlformats.org/officeDocument/2006/relationships/slide" Target="slides/slide20.xml"/><Relationship Id="rId120" Type="http://schemas.openxmlformats.org/officeDocument/2006/relationships/font" Target="fonts/DMSansMedium-boldItalic.fntdata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125" Type="http://schemas.openxmlformats.org/officeDocument/2006/relationships/font" Target="fonts/Roboto-regular.fntdata"/><Relationship Id="rId29" Type="http://schemas.openxmlformats.org/officeDocument/2006/relationships/slide" Target="slides/slide24.xml"/><Relationship Id="rId124" Type="http://schemas.openxmlformats.org/officeDocument/2006/relationships/font" Target="fonts/LibreFranklin-boldItalic.fntdata"/><Relationship Id="rId123" Type="http://schemas.openxmlformats.org/officeDocument/2006/relationships/font" Target="fonts/LibreFranklin-italic.fntdata"/><Relationship Id="rId122" Type="http://schemas.openxmlformats.org/officeDocument/2006/relationships/font" Target="fonts/LibreFranklin-bold.fntdata"/><Relationship Id="rId95" Type="http://schemas.openxmlformats.org/officeDocument/2006/relationships/font" Target="fonts/AlbertSansLight-italic.fntdata"/><Relationship Id="rId94" Type="http://schemas.openxmlformats.org/officeDocument/2006/relationships/font" Target="fonts/AlbertSansLight-bold.fntdata"/><Relationship Id="rId97" Type="http://schemas.openxmlformats.org/officeDocument/2006/relationships/font" Target="fonts/IBMPlexSerifMedium-regular.fntdata"/><Relationship Id="rId96" Type="http://schemas.openxmlformats.org/officeDocument/2006/relationships/font" Target="fonts/AlbertSansLight-boldItalic.fntdata"/><Relationship Id="rId11" Type="http://schemas.openxmlformats.org/officeDocument/2006/relationships/slide" Target="slides/slide6.xml"/><Relationship Id="rId99" Type="http://schemas.openxmlformats.org/officeDocument/2006/relationships/font" Target="fonts/IBMPlexSerifMedium-italic.fntdata"/><Relationship Id="rId10" Type="http://schemas.openxmlformats.org/officeDocument/2006/relationships/slide" Target="slides/slide5.xml"/><Relationship Id="rId98" Type="http://schemas.openxmlformats.org/officeDocument/2006/relationships/font" Target="fonts/IBMPlexSerifMedium-bold.fntdata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91" Type="http://schemas.openxmlformats.org/officeDocument/2006/relationships/font" Target="fonts/Domine-bold.fntdata"/><Relationship Id="rId90" Type="http://schemas.openxmlformats.org/officeDocument/2006/relationships/font" Target="fonts/Domine-regular.fntdata"/><Relationship Id="rId93" Type="http://schemas.openxmlformats.org/officeDocument/2006/relationships/font" Target="fonts/AlbertSansLight-regular.fntdata"/><Relationship Id="rId92" Type="http://schemas.openxmlformats.org/officeDocument/2006/relationships/font" Target="fonts/DelaGothicOne-regular.fntdata"/><Relationship Id="rId118" Type="http://schemas.openxmlformats.org/officeDocument/2006/relationships/font" Target="fonts/DMSansMedium-bold.fntdata"/><Relationship Id="rId117" Type="http://schemas.openxmlformats.org/officeDocument/2006/relationships/font" Target="fonts/DMSansMedium-regular.fntdata"/><Relationship Id="rId116" Type="http://schemas.openxmlformats.org/officeDocument/2006/relationships/font" Target="fonts/Barlow-boldItalic.fntdata"/><Relationship Id="rId115" Type="http://schemas.openxmlformats.org/officeDocument/2006/relationships/font" Target="fonts/Barlow-italic.fntdata"/><Relationship Id="rId119" Type="http://schemas.openxmlformats.org/officeDocument/2006/relationships/font" Target="fonts/DMSansMedium-italic.fntdata"/><Relationship Id="rId15" Type="http://schemas.openxmlformats.org/officeDocument/2006/relationships/slide" Target="slides/slide10.xml"/><Relationship Id="rId110" Type="http://schemas.openxmlformats.org/officeDocument/2006/relationships/font" Target="fonts/OnestLight-bold.fntdata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14" Type="http://schemas.openxmlformats.org/officeDocument/2006/relationships/font" Target="fonts/Barlow-bold.fntdata"/><Relationship Id="rId18" Type="http://schemas.openxmlformats.org/officeDocument/2006/relationships/slide" Target="slides/slide13.xml"/><Relationship Id="rId113" Type="http://schemas.openxmlformats.org/officeDocument/2006/relationships/font" Target="fonts/Barlow-regular.fntdata"/><Relationship Id="rId112" Type="http://schemas.openxmlformats.org/officeDocument/2006/relationships/font" Target="fonts/Onest-bold.fntdata"/><Relationship Id="rId111" Type="http://schemas.openxmlformats.org/officeDocument/2006/relationships/font" Target="fonts/Onest-regular.fntdata"/><Relationship Id="rId84" Type="http://schemas.openxmlformats.org/officeDocument/2006/relationships/font" Target="fonts/Corben-regular.fntdata"/><Relationship Id="rId83" Type="http://schemas.openxmlformats.org/officeDocument/2006/relationships/font" Target="fonts/OnestThin-bold.fntdata"/><Relationship Id="rId86" Type="http://schemas.openxmlformats.org/officeDocument/2006/relationships/font" Target="fonts/IBMPlexSerif-regular.fntdata"/><Relationship Id="rId85" Type="http://schemas.openxmlformats.org/officeDocument/2006/relationships/font" Target="fonts/Corben-bold.fntdata"/><Relationship Id="rId88" Type="http://schemas.openxmlformats.org/officeDocument/2006/relationships/font" Target="fonts/IBMPlexSerif-italic.fntdata"/><Relationship Id="rId150" Type="http://schemas.openxmlformats.org/officeDocument/2006/relationships/font" Target="fonts/AlbertSans-italic.fntdata"/><Relationship Id="rId87" Type="http://schemas.openxmlformats.org/officeDocument/2006/relationships/font" Target="fonts/IBMPlexSerif-bold.fntdata"/><Relationship Id="rId89" Type="http://schemas.openxmlformats.org/officeDocument/2006/relationships/font" Target="fonts/IBMPlexSerif-boldItalic.fntdata"/><Relationship Id="rId80" Type="http://schemas.openxmlformats.org/officeDocument/2006/relationships/slide" Target="slides/slide75.xml"/><Relationship Id="rId82" Type="http://schemas.openxmlformats.org/officeDocument/2006/relationships/font" Target="fonts/OnestThin-regular.fntdata"/><Relationship Id="rId81" Type="http://schemas.openxmlformats.org/officeDocument/2006/relationships/slide" Target="slides/slide76.xml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149" Type="http://schemas.openxmlformats.org/officeDocument/2006/relationships/font" Target="fonts/AlbertSans-bold.fntdata"/><Relationship Id="rId4" Type="http://schemas.openxmlformats.org/officeDocument/2006/relationships/slideMaster" Target="slideMasters/slideMaster2.xml"/><Relationship Id="rId148" Type="http://schemas.openxmlformats.org/officeDocument/2006/relationships/font" Target="fonts/AlbertSans-regular.fntdata"/><Relationship Id="rId9" Type="http://schemas.openxmlformats.org/officeDocument/2006/relationships/slide" Target="slides/slide4.xml"/><Relationship Id="rId143" Type="http://schemas.openxmlformats.org/officeDocument/2006/relationships/font" Target="fonts/WorkSansMedium-italic.fntdata"/><Relationship Id="rId142" Type="http://schemas.openxmlformats.org/officeDocument/2006/relationships/font" Target="fonts/WorkSansMedium-bold.fntdata"/><Relationship Id="rId141" Type="http://schemas.openxmlformats.org/officeDocument/2006/relationships/font" Target="fonts/WorkSansMedium-regular.fntdata"/><Relationship Id="rId140" Type="http://schemas.openxmlformats.org/officeDocument/2006/relationships/font" Target="fonts/MontserratMedium-boldItalic.fntdata"/><Relationship Id="rId5" Type="http://schemas.openxmlformats.org/officeDocument/2006/relationships/notesMaster" Target="notesMasters/notesMaster1.xml"/><Relationship Id="rId147" Type="http://schemas.openxmlformats.org/officeDocument/2006/relationships/font" Target="fonts/LibreBaskerville-italic.fntdata"/><Relationship Id="rId6" Type="http://schemas.openxmlformats.org/officeDocument/2006/relationships/slide" Target="slides/slide1.xml"/><Relationship Id="rId146" Type="http://schemas.openxmlformats.org/officeDocument/2006/relationships/font" Target="fonts/LibreBaskerville-bold.fntdata"/><Relationship Id="rId7" Type="http://schemas.openxmlformats.org/officeDocument/2006/relationships/slide" Target="slides/slide2.xml"/><Relationship Id="rId145" Type="http://schemas.openxmlformats.org/officeDocument/2006/relationships/font" Target="fonts/LibreBaskerville-regular.fntdata"/><Relationship Id="rId8" Type="http://schemas.openxmlformats.org/officeDocument/2006/relationships/slide" Target="slides/slide3.xml"/><Relationship Id="rId144" Type="http://schemas.openxmlformats.org/officeDocument/2006/relationships/font" Target="fonts/WorkSansMedium-boldItalic.fntdata"/><Relationship Id="rId73" Type="http://schemas.openxmlformats.org/officeDocument/2006/relationships/slide" Target="slides/slide68.xml"/><Relationship Id="rId72" Type="http://schemas.openxmlformats.org/officeDocument/2006/relationships/slide" Target="slides/slide67.xml"/><Relationship Id="rId75" Type="http://schemas.openxmlformats.org/officeDocument/2006/relationships/slide" Target="slides/slide70.xml"/><Relationship Id="rId74" Type="http://schemas.openxmlformats.org/officeDocument/2006/relationships/slide" Target="slides/slide69.xml"/><Relationship Id="rId77" Type="http://schemas.openxmlformats.org/officeDocument/2006/relationships/slide" Target="slides/slide72.xml"/><Relationship Id="rId76" Type="http://schemas.openxmlformats.org/officeDocument/2006/relationships/slide" Target="slides/slide71.xml"/><Relationship Id="rId79" Type="http://schemas.openxmlformats.org/officeDocument/2006/relationships/slide" Target="slides/slide74.xml"/><Relationship Id="rId78" Type="http://schemas.openxmlformats.org/officeDocument/2006/relationships/slide" Target="slides/slide73.xml"/><Relationship Id="rId71" Type="http://schemas.openxmlformats.org/officeDocument/2006/relationships/slide" Target="slides/slide66.xml"/><Relationship Id="rId70" Type="http://schemas.openxmlformats.org/officeDocument/2006/relationships/slide" Target="slides/slide65.xml"/><Relationship Id="rId139" Type="http://schemas.openxmlformats.org/officeDocument/2006/relationships/font" Target="fonts/MontserratMedium-italic.fntdata"/><Relationship Id="rId138" Type="http://schemas.openxmlformats.org/officeDocument/2006/relationships/font" Target="fonts/MontserratMedium-bold.fntdata"/><Relationship Id="rId137" Type="http://schemas.openxmlformats.org/officeDocument/2006/relationships/font" Target="fonts/MontserratMedium-regular.fntdata"/><Relationship Id="rId132" Type="http://schemas.openxmlformats.org/officeDocument/2006/relationships/font" Target="fonts/Montserrat-boldItalic.fntdata"/><Relationship Id="rId131" Type="http://schemas.openxmlformats.org/officeDocument/2006/relationships/font" Target="fonts/Montserrat-italic.fntdata"/><Relationship Id="rId130" Type="http://schemas.openxmlformats.org/officeDocument/2006/relationships/font" Target="fonts/Montserrat-bold.fntdata"/><Relationship Id="rId136" Type="http://schemas.openxmlformats.org/officeDocument/2006/relationships/font" Target="fonts/ArchivoMedium-boldItalic.fntdata"/><Relationship Id="rId135" Type="http://schemas.openxmlformats.org/officeDocument/2006/relationships/font" Target="fonts/ArchivoMedium-italic.fntdata"/><Relationship Id="rId134" Type="http://schemas.openxmlformats.org/officeDocument/2006/relationships/font" Target="fonts/ArchivoMedium-bold.fntdata"/><Relationship Id="rId133" Type="http://schemas.openxmlformats.org/officeDocument/2006/relationships/font" Target="fonts/ArchivoMedium-regular.fntdata"/><Relationship Id="rId62" Type="http://schemas.openxmlformats.org/officeDocument/2006/relationships/slide" Target="slides/slide57.xml"/><Relationship Id="rId61" Type="http://schemas.openxmlformats.org/officeDocument/2006/relationships/slide" Target="slides/slide56.xml"/><Relationship Id="rId64" Type="http://schemas.openxmlformats.org/officeDocument/2006/relationships/slide" Target="slides/slide59.xml"/><Relationship Id="rId63" Type="http://schemas.openxmlformats.org/officeDocument/2006/relationships/slide" Target="slides/slide58.xml"/><Relationship Id="rId66" Type="http://schemas.openxmlformats.org/officeDocument/2006/relationships/slide" Target="slides/slide61.xml"/><Relationship Id="rId65" Type="http://schemas.openxmlformats.org/officeDocument/2006/relationships/slide" Target="slides/slide60.xml"/><Relationship Id="rId68" Type="http://schemas.openxmlformats.org/officeDocument/2006/relationships/slide" Target="slides/slide63.xml"/><Relationship Id="rId67" Type="http://schemas.openxmlformats.org/officeDocument/2006/relationships/slide" Target="slides/slide62.xml"/><Relationship Id="rId60" Type="http://schemas.openxmlformats.org/officeDocument/2006/relationships/slide" Target="slides/slide55.xml"/><Relationship Id="rId69" Type="http://schemas.openxmlformats.org/officeDocument/2006/relationships/slide" Target="slides/slide64.xml"/><Relationship Id="rId51" Type="http://schemas.openxmlformats.org/officeDocument/2006/relationships/slide" Target="slides/slide46.xml"/><Relationship Id="rId50" Type="http://schemas.openxmlformats.org/officeDocument/2006/relationships/slide" Target="slides/slide45.xml"/><Relationship Id="rId53" Type="http://schemas.openxmlformats.org/officeDocument/2006/relationships/slide" Target="slides/slide48.xml"/><Relationship Id="rId52" Type="http://schemas.openxmlformats.org/officeDocument/2006/relationships/slide" Target="slides/slide47.xml"/><Relationship Id="rId55" Type="http://schemas.openxmlformats.org/officeDocument/2006/relationships/slide" Target="slides/slide50.xml"/><Relationship Id="rId54" Type="http://schemas.openxmlformats.org/officeDocument/2006/relationships/slide" Target="slides/slide49.xml"/><Relationship Id="rId57" Type="http://schemas.openxmlformats.org/officeDocument/2006/relationships/slide" Target="slides/slide52.xml"/><Relationship Id="rId56" Type="http://schemas.openxmlformats.org/officeDocument/2006/relationships/slide" Target="slides/slide51.xml"/><Relationship Id="rId59" Type="http://schemas.openxmlformats.org/officeDocument/2006/relationships/slide" Target="slides/slide54.xml"/><Relationship Id="rId154" Type="http://schemas.openxmlformats.org/officeDocument/2006/relationships/font" Target="fonts/DMSans-italic.fntdata"/><Relationship Id="rId58" Type="http://schemas.openxmlformats.org/officeDocument/2006/relationships/slide" Target="slides/slide53.xml"/><Relationship Id="rId153" Type="http://schemas.openxmlformats.org/officeDocument/2006/relationships/font" Target="fonts/DMSans-bold.fntdata"/><Relationship Id="rId152" Type="http://schemas.openxmlformats.org/officeDocument/2006/relationships/font" Target="fonts/DMSans-regular.fntdata"/><Relationship Id="rId151" Type="http://schemas.openxmlformats.org/officeDocument/2006/relationships/font" Target="fonts/AlbertSans-boldItalic.fntdata"/><Relationship Id="rId155" Type="http://schemas.openxmlformats.org/officeDocument/2006/relationships/font" Target="fonts/DMSans-boldItalic.fntdata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6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g2b8f0c6caf3_3_24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38" name="Google Shape;338;g2b8f0c6caf3_3_243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9" name="Google Shape;339;g2b8f0c6caf3_3_243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9" name="Shape 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Google Shape;510;g372371bf72d_0_17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1" name="Google Shape;511;g372371bf72d_0_17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0" name="Shape 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1" name="Google Shape;541;g372371bf72d_0_2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2" name="Google Shape;542;g372371bf72d_0_2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9" name="Shape 5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0" name="Google Shape;580;g2e700444cf8_1_3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1" name="Google Shape;581;g2e700444cf8_1_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5" name="Shape 5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6" name="Google Shape;586;g371081c370b_0_7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7" name="Google Shape;587;g371081c370b_0_7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99" name="Shape 5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0" name="Google Shape;600;g371081c370b_0_33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1" name="Google Shape;601;g371081c370b_0_3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15" name="Shape 6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6" name="Google Shape;616;g3720438e2c6_0_39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7" name="Google Shape;617;g3720438e2c6_0_39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30" name="Shape 6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1" name="Google Shape;631;g3720438e2c6_0_40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2" name="Google Shape;632;g3720438e2c6_0_40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45" name="Shape 6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6" name="Google Shape;646;g372371bf72d_0_31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7" name="Google Shape;647;g372371bf72d_0_3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61" name="Shape 6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2" name="Google Shape;662;g3720438e2c6_0_4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3" name="Google Shape;663;g3720438e2c6_0_4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79" name="Shape 6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0" name="Google Shape;680;g372371bf72d_0_33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1" name="Google Shape;681;g372371bf72d_0_3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8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g36f9467618f_0_17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0" name="Google Shape;350;g36f9467618f_0_17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87" name="Shape 6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8" name="Google Shape;688;g371081c370b_0_35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9" name="Google Shape;689;g371081c370b_0_35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97" name="Shape 6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8" name="Google Shape;698;g36f9467618f_0_73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9" name="Google Shape;699;g36f9467618f_0_7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04" name="Shape 7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5" name="Google Shape;705;g372371bf72d_0_27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6" name="Google Shape;706;g372371bf72d_0_27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12" name="Shape 7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3" name="Google Shape;713;g372371bf72d_0_29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4" name="Google Shape;714;g372371bf72d_0_29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21" name="Shape 7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2" name="Google Shape;722;g372371bf72d_0_30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3" name="Google Shape;723;g372371bf72d_0_30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32" name="Shape 7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3" name="Google Shape;733;g372371bf72d_0_28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4" name="Google Shape;734;g372371bf72d_0_28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45" name="Shape 7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6" name="Google Shape;746;g36f9467618f_0_65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7" name="Google Shape;747;g36f9467618f_0_65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56" name="Shape 7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" name="Google Shape;757;g371081c370b_0_58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8" name="Google Shape;758;g371081c370b_0_58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Before i show some evidence for this claim, let us try to understand what fidelity means.</a:t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73" name="Shape 7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4" name="Google Shape;774;g371081c370b_0_86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5" name="Google Shape;775;g371081c370b_0_86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82" name="Shape 7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3" name="Google Shape;783;g371081c370b_0_95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4" name="Google Shape;784;g371081c370b_0_95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0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g372371bf72d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2" name="Google Shape;362;g372371bf72d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93" name="Shape 7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4" name="Google Shape;794;g371081c370b_0_63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5" name="Google Shape;795;g371081c370b_0_6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2" name="Shape 8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3" name="Google Shape;803;g371081c370b_0_13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4" name="Google Shape;804;g371081c370b_0_13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For instance, to observe scheduling bugs, we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need an accurate clock fidelity, i.e., C, in addition to the other omponents, depending on where the bug is. If scheduling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bugs do not involve assembly, we do not need A. We therefore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analyze known vulnerabilities in embedded software to under-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stand the BMF required for memory corruption vulnerabilities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(a common class of vulnerabilities).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9" name="Shape 8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0" name="Google Shape;810;g36f9467618f_0_117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1" name="Google Shape;811;g36f9467618f_0_117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For instance, to observe scheduling bugs, we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need an accurate clock fidelity, i.e., C, in addition to the other omponents, depending on where the bug is. If scheduling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bugs do not involve assembly, we do not need A. We therefore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analyze known vulnerabilities in embedded software to under-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stand the BMF required for memory corruption vulnerabilities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(a common class of vulnerabilities).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20" name="Shape 8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1" name="Google Shape;821;g36f9467618f_0_118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2" name="Google Shape;822;g36f9467618f_0_118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For instance, to observe scheduling bugs, we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need an accurate clock fidelity, i.e., C, in addition to the other omponents, depending on where the bug is. If scheduling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bugs do not involve assembly, we do not need A. We therefore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analyze known vulnerabilities in embedded software to under-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stand the BMF required for memory corruption vulnerabilities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(a common class of vulnerabilities).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31" name="Shape 8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2" name="Google Shape;832;g36f9467618f_0_119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3" name="Google Shape;833;g36f9467618f_0_119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For instance, to observe scheduling bugs, we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need an accurate clock fidelity, i.e., C, in addition to the other omponents, depending on where the bug is. If scheduling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bugs do not involve assembly, we do not need A. We therefore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analyze known vulnerabilities in embedded software to under-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stand the BMF required for memory corruption vulnerabilities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(a common class of vulnerabilities).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42" name="Shape 8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3" name="Google Shape;843;g371081c370b_0_6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4" name="Google Shape;844;g371081c370b_0_6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>
                <a:solidFill>
                  <a:schemeClr val="dk1"/>
                </a:solidFill>
              </a:rPr>
              <a:t>For instance, to observe scheduling bugs, we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>
                <a:solidFill>
                  <a:schemeClr val="dk1"/>
                </a:solidFill>
              </a:rPr>
              <a:t>need an accurate clock fidelity, i.e., C, in addition to the other omponents, depending on where the bug is. If scheduling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>
                <a:solidFill>
                  <a:schemeClr val="dk1"/>
                </a:solidFill>
              </a:rPr>
              <a:t>bugs do not involve assembly, we do not need A. We therefore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>
                <a:solidFill>
                  <a:schemeClr val="dk1"/>
                </a:solidFill>
              </a:rPr>
              <a:t>analyze known vulnerabilities in embedded software to under-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>
                <a:solidFill>
                  <a:schemeClr val="dk1"/>
                </a:solidFill>
              </a:rPr>
              <a:t>stand the BMF required for memory corruption vulnerabilities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dk1"/>
                </a:solidFill>
              </a:rPr>
              <a:t>(a common class of vulnerabilities).</a:t>
            </a: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52" name="Shape 8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3" name="Google Shape;853;g36f9467618f_0_116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4" name="Google Shape;854;g36f9467618f_0_116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>
                <a:solidFill>
                  <a:schemeClr val="dk1"/>
                </a:solidFill>
              </a:rPr>
              <a:t>For instance, to observe scheduling bugs, we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>
                <a:solidFill>
                  <a:schemeClr val="dk1"/>
                </a:solidFill>
              </a:rPr>
              <a:t>need an accurate clock fidelity, i.e., C, in addition to the other omponents, depending on where the bug is. If scheduling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>
                <a:solidFill>
                  <a:schemeClr val="dk1"/>
                </a:solidFill>
              </a:rPr>
              <a:t>bugs do not involve assembly, we do not need A. We therefore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>
                <a:solidFill>
                  <a:schemeClr val="dk1"/>
                </a:solidFill>
              </a:rPr>
              <a:t>analyze known vulnerabilities in embedded software to under-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>
                <a:solidFill>
                  <a:schemeClr val="dk1"/>
                </a:solidFill>
              </a:rPr>
              <a:t>stand the BMF required for memory corruption vulnerabilities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dk1"/>
                </a:solidFill>
              </a:rPr>
              <a:t>(a common class of vulnerabilities).</a:t>
            </a: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64" name="Shape 8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5" name="Google Shape;865;g371081c370b_0_138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6" name="Google Shape;866;g371081c370b_0_138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71" name="Shape 8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2" name="Google Shape;872;g371081c370b_0_103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3" name="Google Shape;873;g371081c370b_0_10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78" name="Shape 8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9" name="Google Shape;879;g371081c370b_0_155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0" name="Google Shape;880;g371081c370b_0_155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8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g372371bf72d_0_3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0" name="Google Shape;380;g372371bf72d_0_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88" name="Shape 8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9" name="Google Shape;889;g36f9467618f_0_93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0" name="Google Shape;890;g36f9467618f_0_9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98" name="Shape 8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9" name="Google Shape;899;g373c5f45371_0_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0" name="Google Shape;900;g373c5f45371_0_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10" name="Shape 9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" name="Google Shape;911;g36f9467618f_0_94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2" name="Google Shape;912;g36f9467618f_0_9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20" name="Shape 9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" name="Google Shape;921;g36f9467618f_0_90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2" name="Google Shape;922;g36f9467618f_0_90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30" name="Shape 9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" name="Google Shape;931;g36f9467618f_0_94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2" name="Google Shape;932;g36f9467618f_0_94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40" name="Shape 9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1" name="Google Shape;941;g36f9467618f_0_95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2" name="Google Shape;942;g36f9467618f_0_95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50" name="Shape 9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1" name="Google Shape;951;g36f9467618f_0_90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2" name="Google Shape;952;g36f9467618f_0_90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60" name="Shape 9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1" name="Google Shape;961;g36f9467618f_0_96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2" name="Google Shape;962;g36f9467618f_0_96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70" name="Shape 9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1" name="Google Shape;971;g36f9467618f_0_97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2" name="Google Shape;972;g36f9467618f_0_97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80" name="Shape 9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1" name="Google Shape;981;g371081c370b_0_160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2" name="Google Shape;982;g371081c370b_0_160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2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Google Shape;403;g372371bf72d_0_7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4" name="Google Shape;404;g372371bf72d_0_7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87" name="Shape 9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8" name="Google Shape;988;g372306399d3_0_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9" name="Google Shape;989;g372306399d3_0_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94" name="Shape 9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5" name="Google Shape;995;g372306399d3_0_2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6" name="Google Shape;996;g372306399d3_0_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02" name="Shape 10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" name="Google Shape;1003;g372306399d3_0_3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4" name="Google Shape;1004;g372306399d3_0_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11" name="Shape 10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2" name="Google Shape;1012;g372306399d3_0_4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3" name="Google Shape;1013;g372306399d3_0_4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20" name="Shape 10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1" name="Google Shape;1021;g372306399d3_0_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2" name="Google Shape;1022;g372306399d3_0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28" name="Shape 10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9" name="Google Shape;1029;g372306399d3_0_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0" name="Google Shape;1030;g372306399d3_0_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35" name="Shape 10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6" name="Google Shape;1036;g372306399d3_0_5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7" name="Google Shape;1037;g372306399d3_0_5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43" name="Shape 10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" name="Google Shape;1044;g372306399d3_0_2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5" name="Google Shape;1045;g372306399d3_0_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50" name="Shape 10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1" name="Google Shape;1051;g36f9467618f_0_103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2" name="Google Shape;1052;g36f9467618f_0_10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Dataset - 18 apps and 4 RTOSes - representative of real world applications more details in the paper.</a:t>
            </a:r>
            <a:endParaRPr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56" name="Shape 10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7" name="Google Shape;1057;g371081c370b_0_16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8" name="Google Shape;1058;g371081c370b_0_16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dataset</a:t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2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Google Shape;433;g372371bf72d_0_10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4" name="Google Shape;434;g372371bf72d_0_10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68" name="Shape 10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9" name="Google Shape;1069;g371081c370b_0_19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0" name="Google Shape;1070;g371081c370b_0_19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86" name="Shape 10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7" name="Google Shape;1087;g371081c370b_0_194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8" name="Google Shape;1088;g371081c370b_0_194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10" name="Shape 1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1" name="Google Shape;1111;g371081c370b_0_197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2" name="Google Shape;1112;g371081c370b_0_197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40" name="Shape 1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1" name="Google Shape;1141;g371081c370b_0_203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2" name="Google Shape;1142;g371081c370b_0_20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51" name="Shape 1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2" name="Google Shape;1152;g36f9467618f_0_105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3" name="Google Shape;1153;g36f9467618f_0_10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62" name="Shape 1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3" name="Google Shape;1163;g371081c370b_0_206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4" name="Google Shape;1164;g371081c370b_0_206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69" name="Shape 1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0" name="Google Shape;1170;g371081c370b_0_21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1" name="Google Shape;1171;g371081c370b_0_21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80" name="Shape 1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1" name="Google Shape;1181;g36f9467618f_0_107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2" name="Google Shape;1182;g36f9467618f_0_107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91" name="Shape 1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2" name="Google Shape;1192;g36f9467618f_0_106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3" name="Google Shape;1193;g36f9467618f_0_106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04" name="Shape 1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5" name="Google Shape;1205;g36f9467618f_0_112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06" name="Google Shape;1206;g36f9467618f_0_11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8" name="Shape 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9" name="Google Shape;469;g371081c370b_0_142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0" name="Google Shape;470;g371081c370b_0_14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18" name="Shape 1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9" name="Google Shape;1219;g36f9467618f_0_123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0" name="Google Shape;1220;g36f9467618f_0_12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32" name="Shape 1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3" name="Google Shape;1233;g36f9467618f_0_12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4" name="Google Shape;1234;g36f9467618f_0_12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48" name="Shape 1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" name="Google Shape;1249;g36f9467618f_0_112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50" name="Google Shape;1250;g36f9467618f_0_11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64" name="Shape 1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5" name="Google Shape;1265;g36f9467618f_0_113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6" name="Google Shape;1266;g36f9467618f_0_11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83" name="Shape 1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4" name="Google Shape;1284;g36f9467618f_0_114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5" name="Google Shape;1285;g36f9467618f_0_114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01" name="Shape 1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2" name="Google Shape;1302;g373c5f45371_0_12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3" name="Google Shape;1303;g373c5f45371_0_1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19" name="Shape 1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" name="Google Shape;1320;g371081c370b_0_213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1" name="Google Shape;1321;g371081c370b_0_21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4" name="Shape 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" name="Google Shape;475;g3720438e2c6_0_35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6" name="Google Shape;476;g3720438e2c6_0_35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7" name="Shape 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" name="Google Shape;488;g372371bf72d_0_14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9" name="Google Shape;489;g372371bf72d_0_1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png"/><Relationship Id="rId3" Type="http://schemas.openxmlformats.org/officeDocument/2006/relationships/image" Target="../media/image5.png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png"/><Relationship Id="rId3" Type="http://schemas.openxmlformats.org/officeDocument/2006/relationships/image" Target="../media/image5.png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png"/><Relationship Id="rId3" Type="http://schemas.openxmlformats.org/officeDocument/2006/relationships/image" Target="../media/image5.png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png"/><Relationship Id="rId3" Type="http://schemas.openxmlformats.org/officeDocument/2006/relationships/image" Target="../media/image5.png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png"/><Relationship Id="rId3" Type="http://schemas.openxmlformats.org/officeDocument/2006/relationships/image" Target="../media/image5.png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png"/><Relationship Id="rId3" Type="http://schemas.openxmlformats.org/officeDocument/2006/relationships/image" Target="../media/image5.png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.png"/><Relationship Id="rId3" Type="http://schemas.openxmlformats.org/officeDocument/2006/relationships/image" Target="../media/image1.png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.png"/><Relationship Id="rId3" Type="http://schemas.openxmlformats.org/officeDocument/2006/relationships/image" Target="../media/image2.png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png"/><Relationship Id="rId3" Type="http://schemas.openxmlformats.org/officeDocument/2006/relationships/image" Target="../media/image5.png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png"/><Relationship Id="rId3" Type="http://schemas.openxmlformats.org/officeDocument/2006/relationships/image" Target="../media/image5.png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png"/><Relationship Id="rId3" Type="http://schemas.openxmlformats.org/officeDocument/2006/relationships/image" Target="../media/image5.png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png"/><Relationship Id="rId3" Type="http://schemas.openxmlformats.org/officeDocument/2006/relationships/image" Target="../media/image5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png"/><Relationship Id="rId3" Type="http://schemas.openxmlformats.org/officeDocument/2006/relationships/image" Target="../media/image5.png"/></Relationships>
</file>

<file path=ppt/slideLayouts/_rels/slideLayout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png"/><Relationship Id="rId3" Type="http://schemas.openxmlformats.org/officeDocument/2006/relationships/image" Target="../media/image5.png"/></Relationships>
</file>

<file path=ppt/slideLayouts/_rels/slideLayout3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png"/><Relationship Id="rId3" Type="http://schemas.openxmlformats.org/officeDocument/2006/relationships/image" Target="../media/image5.png"/></Relationships>
</file>

<file path=ppt/slideLayouts/_rels/slideLayout3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png"/><Relationship Id="rId3" Type="http://schemas.openxmlformats.org/officeDocument/2006/relationships/image" Target="../media/image5.png"/></Relationships>
</file>

<file path=ppt/slideLayouts/_rels/slideLayout3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png"/><Relationship Id="rId3" Type="http://schemas.openxmlformats.org/officeDocument/2006/relationships/image" Target="../media/image5.png"/></Relationships>
</file>

<file path=ppt/slideLayouts/_rels/slideLayout3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png"/><Relationship Id="rId3" Type="http://schemas.openxmlformats.org/officeDocument/2006/relationships/image" Target="../media/image5.png"/></Relationships>
</file>

<file path=ppt/slideLayouts/_rels/slideLayout3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png"/><Relationship Id="rId3" Type="http://schemas.openxmlformats.org/officeDocument/2006/relationships/image" Target="../media/image8.png"/><Relationship Id="rId4" Type="http://schemas.openxmlformats.org/officeDocument/2006/relationships/image" Target="../media/image5.png"/></Relationships>
</file>

<file path=ppt/slideLayouts/_rels/slideLayout3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.png"/><Relationship Id="rId3" Type="http://schemas.openxmlformats.org/officeDocument/2006/relationships/image" Target="../media/image2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rtl="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Generated Slide 1_1_1_TITLEANDBULLETS_H">
  <p:cSld name="TITLE_AND_BODY_2_1_1_1_1_1_1_1_1_1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4"/>
          <p:cNvSpPr/>
          <p:nvPr>
            <p:ph idx="2" type="pic"/>
          </p:nvPr>
        </p:nvSpPr>
        <p:spPr>
          <a:xfrm>
            <a:off x="509688" y="1512575"/>
            <a:ext cx="3090600" cy="3090600"/>
          </a:xfrm>
          <a:prstGeom prst="roundRect">
            <a:avLst>
              <a:gd fmla="val 8343" name="adj"/>
            </a:avLst>
          </a:prstGeom>
          <a:noFill/>
          <a:ln>
            <a:noFill/>
          </a:ln>
        </p:spPr>
      </p:sp>
      <p:sp>
        <p:nvSpPr>
          <p:cNvPr id="56" name="Google Shape;56;p14"/>
          <p:cNvSpPr txBox="1"/>
          <p:nvPr>
            <p:ph type="title"/>
          </p:nvPr>
        </p:nvSpPr>
        <p:spPr>
          <a:xfrm>
            <a:off x="509687" y="692700"/>
            <a:ext cx="8129100" cy="6675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57" name="Google Shape;57;p14"/>
          <p:cNvSpPr txBox="1"/>
          <p:nvPr>
            <p:ph idx="1" type="body"/>
          </p:nvPr>
        </p:nvSpPr>
        <p:spPr>
          <a:xfrm>
            <a:off x="3856357" y="1497376"/>
            <a:ext cx="4782300" cy="30906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rmAutofit/>
          </a:bodyPr>
          <a:lstStyle>
            <a:lvl1pPr indent="-323850" lvl="0" marL="457200">
              <a:spcBef>
                <a:spcPts val="800"/>
              </a:spcBef>
              <a:spcAft>
                <a:spcPts val="0"/>
              </a:spcAft>
              <a:buSzPts val="1500"/>
              <a:buChar char="▪"/>
              <a:defRPr/>
            </a:lvl1pPr>
            <a:lvl2pPr indent="-317500" lvl="1" marL="914400">
              <a:spcBef>
                <a:spcPts val="400"/>
              </a:spcBef>
              <a:spcAft>
                <a:spcPts val="0"/>
              </a:spcAft>
              <a:buSzPts val="1400"/>
              <a:buChar char="▪"/>
              <a:defRPr/>
            </a:lvl2pPr>
            <a:lvl3pPr indent="-304800" lvl="2" marL="1371600">
              <a:spcBef>
                <a:spcPts val="400"/>
              </a:spcBef>
              <a:spcAft>
                <a:spcPts val="0"/>
              </a:spcAft>
              <a:buSzPts val="1200"/>
              <a:buChar char="▪"/>
              <a:defRPr/>
            </a:lvl3pPr>
            <a:lvl4pPr indent="-298450" lvl="3" marL="1828800">
              <a:spcBef>
                <a:spcPts val="400"/>
              </a:spcBef>
              <a:spcAft>
                <a:spcPts val="0"/>
              </a:spcAft>
              <a:buSzPts val="1100"/>
              <a:buChar char="▪"/>
              <a:defRPr/>
            </a:lvl4pPr>
            <a:lvl5pPr indent="-298450" lvl="4" marL="2286000">
              <a:spcBef>
                <a:spcPts val="400"/>
              </a:spcBef>
              <a:spcAft>
                <a:spcPts val="0"/>
              </a:spcAft>
              <a:buSzPts val="1100"/>
              <a:buChar char="▪"/>
              <a:defRPr/>
            </a:lvl5pPr>
            <a:lvl6pPr indent="-317500" lvl="5" marL="2743200"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6pPr>
            <a:lvl7pPr indent="-317500" lvl="6" marL="3200400"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7pPr>
            <a:lvl8pPr indent="-317500" lvl="7" marL="3657600"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8pPr>
            <a:lvl9pPr indent="-317500" lvl="8" marL="4114800"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/>
        </p:txBody>
      </p:sp>
      <p:cxnSp>
        <p:nvCxnSpPr>
          <p:cNvPr id="58" name="Google Shape;58;p14"/>
          <p:cNvCxnSpPr/>
          <p:nvPr/>
        </p:nvCxnSpPr>
        <p:spPr>
          <a:xfrm>
            <a:off x="505213" y="540325"/>
            <a:ext cx="1059900" cy="0"/>
          </a:xfrm>
          <a:prstGeom prst="straightConnector1">
            <a:avLst/>
          </a:prstGeom>
          <a:noFill/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59" name="Google Shape;59;p14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Autofit/>
          </a:bodyPr>
          <a:lstStyle>
            <a:lvl1pPr lvl="0">
              <a:buNone/>
              <a:defRPr sz="13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buNone/>
              <a:defRPr sz="13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>
              <a:buNone/>
              <a:defRPr sz="13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>
              <a:buNone/>
              <a:defRPr sz="13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>
              <a:buNone/>
              <a:defRPr sz="13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>
              <a:buNone/>
              <a:defRPr sz="13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>
              <a:buNone/>
              <a:defRPr sz="13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>
              <a:buNone/>
              <a:defRPr sz="13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>
              <a:buNone/>
              <a:defRPr sz="13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Generated Slide 1_4_1_TITLEANDBULLETS_A">
  <p:cSld name="CUSTOM_1_1"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5"/>
          <p:cNvSpPr/>
          <p:nvPr>
            <p:ph idx="2" type="pic"/>
          </p:nvPr>
        </p:nvSpPr>
        <p:spPr>
          <a:xfrm>
            <a:off x="3035863" y="1446274"/>
            <a:ext cx="3173100" cy="3173100"/>
          </a:xfrm>
          <a:prstGeom prst="roundRect">
            <a:avLst>
              <a:gd fmla="val 50000" name="adj"/>
            </a:avLst>
          </a:prstGeom>
          <a:noFill/>
          <a:ln>
            <a:noFill/>
          </a:ln>
        </p:spPr>
      </p:sp>
      <p:sp>
        <p:nvSpPr>
          <p:cNvPr id="62" name="Google Shape;62;p15"/>
          <p:cNvSpPr txBox="1"/>
          <p:nvPr>
            <p:ph type="title"/>
          </p:nvPr>
        </p:nvSpPr>
        <p:spPr>
          <a:xfrm>
            <a:off x="256075" y="228600"/>
            <a:ext cx="8631900" cy="8505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63" name="Google Shape;63;p15"/>
          <p:cNvSpPr txBox="1"/>
          <p:nvPr/>
        </p:nvSpPr>
        <p:spPr>
          <a:xfrm>
            <a:off x="256087" y="1181098"/>
            <a:ext cx="777300" cy="61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dk2"/>
                </a:solidFill>
              </a:rPr>
              <a:t>01</a:t>
            </a:r>
            <a:endParaRPr>
              <a:solidFill>
                <a:schemeClr val="dk2"/>
              </a:solidFill>
            </a:endParaRPr>
          </a:p>
        </p:txBody>
      </p:sp>
      <p:sp>
        <p:nvSpPr>
          <p:cNvPr id="64" name="Google Shape;64;p15"/>
          <p:cNvSpPr txBox="1"/>
          <p:nvPr/>
        </p:nvSpPr>
        <p:spPr>
          <a:xfrm>
            <a:off x="256087" y="3284218"/>
            <a:ext cx="777300" cy="61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dk2"/>
                </a:solidFill>
              </a:rPr>
              <a:t>02</a:t>
            </a:r>
            <a:endParaRPr>
              <a:solidFill>
                <a:schemeClr val="dk2"/>
              </a:solidFill>
            </a:endParaRPr>
          </a:p>
        </p:txBody>
      </p:sp>
      <p:sp>
        <p:nvSpPr>
          <p:cNvPr id="65" name="Google Shape;65;p15"/>
          <p:cNvSpPr txBox="1"/>
          <p:nvPr/>
        </p:nvSpPr>
        <p:spPr>
          <a:xfrm>
            <a:off x="6382567" y="1180370"/>
            <a:ext cx="777300" cy="61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dk2"/>
                </a:solidFill>
              </a:rPr>
              <a:t>03</a:t>
            </a:r>
            <a:endParaRPr>
              <a:solidFill>
                <a:schemeClr val="dk2"/>
              </a:solidFill>
            </a:endParaRPr>
          </a:p>
        </p:txBody>
      </p:sp>
      <p:sp>
        <p:nvSpPr>
          <p:cNvPr id="66" name="Google Shape;66;p15"/>
          <p:cNvSpPr txBox="1"/>
          <p:nvPr>
            <p:ph idx="1" type="body"/>
          </p:nvPr>
        </p:nvSpPr>
        <p:spPr>
          <a:xfrm>
            <a:off x="1088191" y="1225969"/>
            <a:ext cx="1664100" cy="1536300"/>
          </a:xfrm>
          <a:prstGeom prst="rect">
            <a:avLst/>
          </a:prstGeom>
        </p:spPr>
        <p:txBody>
          <a:bodyPr anchorCtr="0" anchor="t" bIns="0" lIns="0" spcFirstLastPara="1" rIns="0" wrap="square" tIns="0">
            <a:normAutofit/>
          </a:bodyPr>
          <a:lstStyle>
            <a:lvl1pPr indent="-323850" lvl="0" marL="457200">
              <a:spcBef>
                <a:spcPts val="800"/>
              </a:spcBef>
              <a:spcAft>
                <a:spcPts val="0"/>
              </a:spcAft>
              <a:buSzPts val="1500"/>
              <a:buChar char="▪"/>
              <a:defRPr/>
            </a:lvl1pPr>
            <a:lvl2pPr indent="-317500" lvl="1" marL="914400">
              <a:spcBef>
                <a:spcPts val="400"/>
              </a:spcBef>
              <a:spcAft>
                <a:spcPts val="0"/>
              </a:spcAft>
              <a:buSzPts val="1400"/>
              <a:buChar char="▪"/>
              <a:defRPr/>
            </a:lvl2pPr>
            <a:lvl3pPr indent="-304800" lvl="2" marL="1371600">
              <a:spcBef>
                <a:spcPts val="400"/>
              </a:spcBef>
              <a:spcAft>
                <a:spcPts val="0"/>
              </a:spcAft>
              <a:buSzPts val="1200"/>
              <a:buChar char="▪"/>
              <a:defRPr/>
            </a:lvl3pPr>
            <a:lvl4pPr indent="-298450" lvl="3" marL="1828800">
              <a:spcBef>
                <a:spcPts val="400"/>
              </a:spcBef>
              <a:spcAft>
                <a:spcPts val="0"/>
              </a:spcAft>
              <a:buSzPts val="1100"/>
              <a:buChar char="▪"/>
              <a:defRPr/>
            </a:lvl4pPr>
            <a:lvl5pPr indent="-298450" lvl="4" marL="2286000">
              <a:spcBef>
                <a:spcPts val="400"/>
              </a:spcBef>
              <a:spcAft>
                <a:spcPts val="0"/>
              </a:spcAft>
              <a:buSzPts val="1100"/>
              <a:buChar char="▪"/>
              <a:defRPr/>
            </a:lvl5pPr>
            <a:lvl6pPr indent="-317500" lvl="5" marL="2743200"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6pPr>
            <a:lvl7pPr indent="-317500" lvl="6" marL="3200400"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7pPr>
            <a:lvl8pPr indent="-317500" lvl="7" marL="3657600"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8pPr>
            <a:lvl9pPr indent="-317500" lvl="8" marL="4114800"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/>
        </p:txBody>
      </p:sp>
      <p:sp>
        <p:nvSpPr>
          <p:cNvPr id="67" name="Google Shape;67;p15"/>
          <p:cNvSpPr txBox="1"/>
          <p:nvPr>
            <p:ph idx="3" type="body"/>
          </p:nvPr>
        </p:nvSpPr>
        <p:spPr>
          <a:xfrm>
            <a:off x="7223815" y="1225241"/>
            <a:ext cx="1664100" cy="1536300"/>
          </a:xfrm>
          <a:prstGeom prst="rect">
            <a:avLst/>
          </a:prstGeom>
        </p:spPr>
        <p:txBody>
          <a:bodyPr anchorCtr="0" anchor="t" bIns="0" lIns="0" spcFirstLastPara="1" rIns="0" wrap="square" tIns="0">
            <a:normAutofit/>
          </a:bodyPr>
          <a:lstStyle>
            <a:lvl1pPr indent="-323850" lvl="0" marL="457200">
              <a:spcBef>
                <a:spcPts val="800"/>
              </a:spcBef>
              <a:spcAft>
                <a:spcPts val="0"/>
              </a:spcAft>
              <a:buSzPts val="1500"/>
              <a:buChar char="▪"/>
              <a:defRPr/>
            </a:lvl1pPr>
            <a:lvl2pPr indent="-317500" lvl="1" marL="914400">
              <a:spcBef>
                <a:spcPts val="400"/>
              </a:spcBef>
              <a:spcAft>
                <a:spcPts val="0"/>
              </a:spcAft>
              <a:buSzPts val="1400"/>
              <a:buChar char="▪"/>
              <a:defRPr/>
            </a:lvl2pPr>
            <a:lvl3pPr indent="-304800" lvl="2" marL="1371600">
              <a:spcBef>
                <a:spcPts val="400"/>
              </a:spcBef>
              <a:spcAft>
                <a:spcPts val="0"/>
              </a:spcAft>
              <a:buSzPts val="1200"/>
              <a:buChar char="▪"/>
              <a:defRPr/>
            </a:lvl3pPr>
            <a:lvl4pPr indent="-298450" lvl="3" marL="1828800">
              <a:spcBef>
                <a:spcPts val="400"/>
              </a:spcBef>
              <a:spcAft>
                <a:spcPts val="0"/>
              </a:spcAft>
              <a:buSzPts val="1100"/>
              <a:buChar char="▪"/>
              <a:defRPr/>
            </a:lvl4pPr>
            <a:lvl5pPr indent="-298450" lvl="4" marL="2286000">
              <a:spcBef>
                <a:spcPts val="400"/>
              </a:spcBef>
              <a:spcAft>
                <a:spcPts val="0"/>
              </a:spcAft>
              <a:buSzPts val="1100"/>
              <a:buChar char="▪"/>
              <a:defRPr/>
            </a:lvl5pPr>
            <a:lvl6pPr indent="-317500" lvl="5" marL="2743200"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6pPr>
            <a:lvl7pPr indent="-317500" lvl="6" marL="3200400"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7pPr>
            <a:lvl8pPr indent="-317500" lvl="7" marL="3657600"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8pPr>
            <a:lvl9pPr indent="-317500" lvl="8" marL="4114800"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/>
        </p:txBody>
      </p:sp>
      <p:sp>
        <p:nvSpPr>
          <p:cNvPr id="68" name="Google Shape;68;p15"/>
          <p:cNvSpPr txBox="1"/>
          <p:nvPr>
            <p:ph idx="4" type="body"/>
          </p:nvPr>
        </p:nvSpPr>
        <p:spPr>
          <a:xfrm>
            <a:off x="7223815" y="3328361"/>
            <a:ext cx="1664100" cy="1536300"/>
          </a:xfrm>
          <a:prstGeom prst="rect">
            <a:avLst/>
          </a:prstGeom>
        </p:spPr>
        <p:txBody>
          <a:bodyPr anchorCtr="0" anchor="t" bIns="0" lIns="0" spcFirstLastPara="1" rIns="0" wrap="square" tIns="0">
            <a:normAutofit/>
          </a:bodyPr>
          <a:lstStyle>
            <a:lvl1pPr indent="-323850" lvl="0" marL="457200">
              <a:spcBef>
                <a:spcPts val="800"/>
              </a:spcBef>
              <a:spcAft>
                <a:spcPts val="0"/>
              </a:spcAft>
              <a:buSzPts val="1500"/>
              <a:buChar char="▪"/>
              <a:defRPr/>
            </a:lvl1pPr>
            <a:lvl2pPr indent="-317500" lvl="1" marL="914400">
              <a:spcBef>
                <a:spcPts val="400"/>
              </a:spcBef>
              <a:spcAft>
                <a:spcPts val="0"/>
              </a:spcAft>
              <a:buSzPts val="1400"/>
              <a:buChar char="▪"/>
              <a:defRPr/>
            </a:lvl2pPr>
            <a:lvl3pPr indent="-304800" lvl="2" marL="1371600">
              <a:spcBef>
                <a:spcPts val="400"/>
              </a:spcBef>
              <a:spcAft>
                <a:spcPts val="0"/>
              </a:spcAft>
              <a:buSzPts val="1200"/>
              <a:buChar char="▪"/>
              <a:defRPr/>
            </a:lvl3pPr>
            <a:lvl4pPr indent="-298450" lvl="3" marL="1828800">
              <a:spcBef>
                <a:spcPts val="400"/>
              </a:spcBef>
              <a:spcAft>
                <a:spcPts val="0"/>
              </a:spcAft>
              <a:buSzPts val="1100"/>
              <a:buChar char="▪"/>
              <a:defRPr/>
            </a:lvl4pPr>
            <a:lvl5pPr indent="-298450" lvl="4" marL="2286000">
              <a:spcBef>
                <a:spcPts val="400"/>
              </a:spcBef>
              <a:spcAft>
                <a:spcPts val="0"/>
              </a:spcAft>
              <a:buSzPts val="1100"/>
              <a:buChar char="▪"/>
              <a:defRPr/>
            </a:lvl5pPr>
            <a:lvl6pPr indent="-317500" lvl="5" marL="2743200"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6pPr>
            <a:lvl7pPr indent="-317500" lvl="6" marL="3200400"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7pPr>
            <a:lvl8pPr indent="-317500" lvl="7" marL="3657600"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8pPr>
            <a:lvl9pPr indent="-317500" lvl="8" marL="4114800"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/>
        </p:txBody>
      </p:sp>
      <p:cxnSp>
        <p:nvCxnSpPr>
          <p:cNvPr id="69" name="Google Shape;69;p15"/>
          <p:cNvCxnSpPr/>
          <p:nvPr/>
        </p:nvCxnSpPr>
        <p:spPr>
          <a:xfrm>
            <a:off x="628531" y="1382207"/>
            <a:ext cx="415500" cy="0"/>
          </a:xfrm>
          <a:prstGeom prst="straightConnector1">
            <a:avLst/>
          </a:prstGeom>
          <a:noFill/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70" name="Google Shape;70;p15"/>
          <p:cNvCxnSpPr/>
          <p:nvPr/>
        </p:nvCxnSpPr>
        <p:spPr>
          <a:xfrm>
            <a:off x="628531" y="3484632"/>
            <a:ext cx="415500" cy="0"/>
          </a:xfrm>
          <a:prstGeom prst="straightConnector1">
            <a:avLst/>
          </a:prstGeom>
          <a:noFill/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71" name="Google Shape;71;p15"/>
          <p:cNvCxnSpPr/>
          <p:nvPr/>
        </p:nvCxnSpPr>
        <p:spPr>
          <a:xfrm>
            <a:off x="6760656" y="1381538"/>
            <a:ext cx="415500" cy="0"/>
          </a:xfrm>
          <a:prstGeom prst="straightConnector1">
            <a:avLst/>
          </a:prstGeom>
          <a:noFill/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72" name="Google Shape;72;p15"/>
          <p:cNvCxnSpPr/>
          <p:nvPr/>
        </p:nvCxnSpPr>
        <p:spPr>
          <a:xfrm>
            <a:off x="6760656" y="3484657"/>
            <a:ext cx="415500" cy="0"/>
          </a:xfrm>
          <a:prstGeom prst="straightConnector1">
            <a:avLst/>
          </a:prstGeom>
          <a:noFill/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73" name="Google Shape;73;p15"/>
          <p:cNvSpPr txBox="1"/>
          <p:nvPr/>
        </p:nvSpPr>
        <p:spPr>
          <a:xfrm>
            <a:off x="6382571" y="3283488"/>
            <a:ext cx="777300" cy="61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dk2"/>
                </a:solidFill>
              </a:rPr>
              <a:t>04</a:t>
            </a:r>
            <a:endParaRPr>
              <a:solidFill>
                <a:schemeClr val="dk2"/>
              </a:solidFill>
            </a:endParaRPr>
          </a:p>
        </p:txBody>
      </p:sp>
      <p:sp>
        <p:nvSpPr>
          <p:cNvPr id="74" name="Google Shape;74;p15"/>
          <p:cNvSpPr txBox="1"/>
          <p:nvPr>
            <p:ph idx="5" type="body"/>
          </p:nvPr>
        </p:nvSpPr>
        <p:spPr>
          <a:xfrm>
            <a:off x="1088191" y="3329089"/>
            <a:ext cx="1664100" cy="1536300"/>
          </a:xfrm>
          <a:prstGeom prst="rect">
            <a:avLst/>
          </a:prstGeom>
        </p:spPr>
        <p:txBody>
          <a:bodyPr anchorCtr="0" anchor="t" bIns="0" lIns="0" spcFirstLastPara="1" rIns="0" wrap="square" tIns="0">
            <a:normAutofit/>
          </a:bodyPr>
          <a:lstStyle>
            <a:lvl1pPr indent="-323850" lvl="0" marL="457200">
              <a:spcBef>
                <a:spcPts val="800"/>
              </a:spcBef>
              <a:spcAft>
                <a:spcPts val="0"/>
              </a:spcAft>
              <a:buSzPts val="1500"/>
              <a:buChar char="▪"/>
              <a:defRPr/>
            </a:lvl1pPr>
            <a:lvl2pPr indent="-317500" lvl="1" marL="914400">
              <a:spcBef>
                <a:spcPts val="400"/>
              </a:spcBef>
              <a:spcAft>
                <a:spcPts val="0"/>
              </a:spcAft>
              <a:buSzPts val="1400"/>
              <a:buChar char="▪"/>
              <a:defRPr/>
            </a:lvl2pPr>
            <a:lvl3pPr indent="-304800" lvl="2" marL="1371600">
              <a:spcBef>
                <a:spcPts val="400"/>
              </a:spcBef>
              <a:spcAft>
                <a:spcPts val="0"/>
              </a:spcAft>
              <a:buSzPts val="1200"/>
              <a:buChar char="▪"/>
              <a:defRPr/>
            </a:lvl3pPr>
            <a:lvl4pPr indent="-298450" lvl="3" marL="1828800">
              <a:spcBef>
                <a:spcPts val="400"/>
              </a:spcBef>
              <a:spcAft>
                <a:spcPts val="0"/>
              </a:spcAft>
              <a:buSzPts val="1100"/>
              <a:buChar char="▪"/>
              <a:defRPr/>
            </a:lvl4pPr>
            <a:lvl5pPr indent="-298450" lvl="4" marL="2286000">
              <a:spcBef>
                <a:spcPts val="400"/>
              </a:spcBef>
              <a:spcAft>
                <a:spcPts val="0"/>
              </a:spcAft>
              <a:buSzPts val="1100"/>
              <a:buChar char="▪"/>
              <a:defRPr/>
            </a:lvl5pPr>
            <a:lvl6pPr indent="-317500" lvl="5" marL="2743200"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6pPr>
            <a:lvl7pPr indent="-317500" lvl="6" marL="3200400"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7pPr>
            <a:lvl8pPr indent="-317500" lvl="7" marL="3657600"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8pPr>
            <a:lvl9pPr indent="-317500" lvl="8" marL="4114800"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/>
        </p:txBody>
      </p:sp>
      <p:sp>
        <p:nvSpPr>
          <p:cNvPr id="75" name="Google Shape;75;p15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Autofit/>
          </a:bodyPr>
          <a:lstStyle>
            <a:lvl1pPr lvl="0">
              <a:buNone/>
              <a:defRPr sz="13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buNone/>
              <a:defRPr sz="13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>
              <a:buNone/>
              <a:defRPr sz="13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>
              <a:buNone/>
              <a:defRPr sz="13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>
              <a:buNone/>
              <a:defRPr sz="13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>
              <a:buNone/>
              <a:defRPr sz="13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>
              <a:buNone/>
              <a:defRPr sz="13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>
              <a:buNone/>
              <a:defRPr sz="13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>
              <a:buNone/>
              <a:defRPr sz="13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  <p:extLst>
    <p:ext uri="{DCECCB84-F9BA-43D5-87BE-67443E8EF086}">
      <p15:sldGuideLst>
        <p15:guide id="1" orient="horz" pos="1904">
          <p15:clr>
            <a:srgbClr val="E46962"/>
          </p15:clr>
        </p15:guide>
        <p15:guide id="2" pos="4718">
          <p15:clr>
            <a:srgbClr val="E46962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 - Black">
  <p:cSld name="Title Slide - Black">
    <p:bg>
      <p:bgPr>
        <a:solidFill>
          <a:schemeClr val="dk1"/>
        </a:solidFill>
      </p:bgPr>
    </p:bg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Purdue Logo" id="77" name="Google Shape;77;p1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70308" y="4317118"/>
            <a:ext cx="2031902" cy="363704"/>
          </a:xfrm>
          <a:prstGeom prst="rect">
            <a:avLst/>
          </a:prstGeom>
          <a:noFill/>
          <a:ln>
            <a:noFill/>
          </a:ln>
        </p:spPr>
      </p:pic>
      <p:pic>
        <p:nvPicPr>
          <p:cNvPr id="78" name="Google Shape;78;p1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467600" y="0"/>
            <a:ext cx="16764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79" name="Google Shape;79;p16"/>
          <p:cNvSpPr/>
          <p:nvPr/>
        </p:nvSpPr>
        <p:spPr>
          <a:xfrm>
            <a:off x="7466030" y="-7079"/>
            <a:ext cx="1682674" cy="5154112"/>
          </a:xfrm>
          <a:custGeom>
            <a:rect b="b" l="l" r="r" t="t"/>
            <a:pathLst>
              <a:path extrusionOk="0" h="6872149" w="2243566">
                <a:moveTo>
                  <a:pt x="1583717" y="0"/>
                </a:moveTo>
                <a:lnTo>
                  <a:pt x="2243566" y="12"/>
                </a:lnTo>
                <a:lnTo>
                  <a:pt x="2234152" y="6872148"/>
                </a:lnTo>
                <a:lnTo>
                  <a:pt x="0" y="6872149"/>
                </a:lnTo>
                <a:lnTo>
                  <a:pt x="1583717" y="0"/>
                </a:lnTo>
                <a:close/>
              </a:path>
            </a:pathLst>
          </a:custGeom>
          <a:solidFill>
            <a:srgbClr val="CFB991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80" name="Google Shape;80;p16"/>
          <p:cNvSpPr txBox="1"/>
          <p:nvPr>
            <p:ph type="title"/>
          </p:nvPr>
        </p:nvSpPr>
        <p:spPr>
          <a:xfrm>
            <a:off x="767443" y="1503803"/>
            <a:ext cx="5822700" cy="444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100"/>
              <a:buFont typeface="Arial"/>
              <a:buNone/>
              <a:defRPr sz="4100" cap="none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81" name="Google Shape;81;p16"/>
          <p:cNvSpPr txBox="1"/>
          <p:nvPr>
            <p:ph idx="1" type="body"/>
          </p:nvPr>
        </p:nvSpPr>
        <p:spPr>
          <a:xfrm>
            <a:off x="767443" y="1972004"/>
            <a:ext cx="5822700" cy="336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Arial"/>
              <a:buNone/>
              <a:defRPr b="1" i="0" sz="18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2pPr>
            <a:lvl3pPr indent="-2286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82" name="Google Shape;82;p16"/>
          <p:cNvSpPr txBox="1"/>
          <p:nvPr>
            <p:ph idx="2" type="body"/>
          </p:nvPr>
        </p:nvSpPr>
        <p:spPr>
          <a:xfrm>
            <a:off x="767443" y="2330347"/>
            <a:ext cx="5822700" cy="336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Arial"/>
              <a:buNone/>
              <a:defRPr sz="12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2pPr>
            <a:lvl3pPr indent="-2286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83" name="Google Shape;83;p16"/>
          <p:cNvSpPr txBox="1"/>
          <p:nvPr>
            <p:ph idx="12" type="sldNum"/>
          </p:nvPr>
        </p:nvSpPr>
        <p:spPr>
          <a:xfrm>
            <a:off x="7975997" y="4717825"/>
            <a:ext cx="8250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 with Photo">
  <p:cSld name="Title Slide with Photo"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7"/>
          <p:cNvSpPr/>
          <p:nvPr>
            <p:ph idx="2" type="pic"/>
          </p:nvPr>
        </p:nvSpPr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sp>
      <p:sp>
        <p:nvSpPr>
          <p:cNvPr id="86" name="Google Shape;86;p17"/>
          <p:cNvSpPr txBox="1"/>
          <p:nvPr>
            <p:ph type="title"/>
          </p:nvPr>
        </p:nvSpPr>
        <p:spPr>
          <a:xfrm>
            <a:off x="359229" y="3503543"/>
            <a:ext cx="8450100" cy="1051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87" name="Google Shape;87;p17"/>
          <p:cNvSpPr txBox="1"/>
          <p:nvPr>
            <p:ph idx="1" type="body"/>
          </p:nvPr>
        </p:nvSpPr>
        <p:spPr>
          <a:xfrm>
            <a:off x="359229" y="4564133"/>
            <a:ext cx="8450100" cy="336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228600" lvl="0" marL="45720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1" i="0"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2pPr>
            <a:lvl3pPr indent="-2286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88" name="Google Shape;88;p17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Autofit/>
          </a:bodyPr>
          <a:lstStyle>
            <a:lvl1pPr lvl="0">
              <a:buNone/>
              <a:defRPr sz="13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buNone/>
              <a:defRPr sz="13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>
              <a:buNone/>
              <a:defRPr sz="13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>
              <a:buNone/>
              <a:defRPr sz="13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>
              <a:buNone/>
              <a:defRPr sz="13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>
              <a:buNone/>
              <a:defRPr sz="13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>
              <a:buNone/>
              <a:defRPr sz="13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>
              <a:buNone/>
              <a:defRPr sz="13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>
              <a:buNone/>
              <a:defRPr sz="13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 - 3 Blocks - Black">
  <p:cSld name="Comparison - 3 Blocks - Black"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8"/>
          <p:cNvSpPr/>
          <p:nvPr/>
        </p:nvSpPr>
        <p:spPr>
          <a:xfrm>
            <a:off x="5953856" y="986921"/>
            <a:ext cx="2489700" cy="3384900"/>
          </a:xfrm>
          <a:prstGeom prst="rect">
            <a:avLst/>
          </a:prstGeom>
          <a:solidFill>
            <a:schemeClr val="dk1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91" name="Google Shape;91;p18"/>
          <p:cNvSpPr/>
          <p:nvPr/>
        </p:nvSpPr>
        <p:spPr>
          <a:xfrm>
            <a:off x="3315717" y="986921"/>
            <a:ext cx="2489700" cy="3384900"/>
          </a:xfrm>
          <a:prstGeom prst="rect">
            <a:avLst/>
          </a:prstGeom>
          <a:solidFill>
            <a:schemeClr val="dk1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92" name="Google Shape;92;p18"/>
          <p:cNvSpPr/>
          <p:nvPr/>
        </p:nvSpPr>
        <p:spPr>
          <a:xfrm>
            <a:off x="677578" y="986922"/>
            <a:ext cx="2489700" cy="3384900"/>
          </a:xfrm>
          <a:prstGeom prst="rect">
            <a:avLst/>
          </a:prstGeom>
          <a:solidFill>
            <a:schemeClr val="dk1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93" name="Google Shape;93;p18"/>
          <p:cNvSpPr txBox="1"/>
          <p:nvPr>
            <p:ph idx="1" type="body"/>
          </p:nvPr>
        </p:nvSpPr>
        <p:spPr>
          <a:xfrm>
            <a:off x="677629" y="1077351"/>
            <a:ext cx="2489700" cy="254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228600" lvl="0" marL="45720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1" i="0"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75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▪"/>
              <a:defRPr/>
            </a:lvl2pPr>
            <a:lvl3pPr indent="-3175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▪"/>
              <a:defRPr/>
            </a:lvl3pPr>
            <a:lvl4pPr indent="-3175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▪"/>
              <a:defRPr/>
            </a:lvl4pPr>
            <a:lvl5pPr indent="-3175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▪"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94" name="Google Shape;94;p18"/>
          <p:cNvSpPr/>
          <p:nvPr>
            <p:ph idx="2" type="pic"/>
          </p:nvPr>
        </p:nvSpPr>
        <p:spPr>
          <a:xfrm>
            <a:off x="826457" y="3034368"/>
            <a:ext cx="2213400" cy="1166700"/>
          </a:xfrm>
          <a:prstGeom prst="rect">
            <a:avLst/>
          </a:prstGeom>
          <a:noFill/>
          <a:ln>
            <a:noFill/>
          </a:ln>
        </p:spPr>
      </p:sp>
      <p:sp>
        <p:nvSpPr>
          <p:cNvPr id="95" name="Google Shape;95;p18"/>
          <p:cNvSpPr txBox="1"/>
          <p:nvPr>
            <p:ph idx="3" type="body"/>
          </p:nvPr>
        </p:nvSpPr>
        <p:spPr>
          <a:xfrm>
            <a:off x="3315963" y="1077351"/>
            <a:ext cx="2489700" cy="254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228600" lvl="0" marL="45720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1" i="0"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75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▪"/>
              <a:defRPr/>
            </a:lvl2pPr>
            <a:lvl3pPr indent="-3175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▪"/>
              <a:defRPr/>
            </a:lvl3pPr>
            <a:lvl4pPr indent="-3175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▪"/>
              <a:defRPr/>
            </a:lvl4pPr>
            <a:lvl5pPr indent="-3175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▪"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96" name="Google Shape;96;p18"/>
          <p:cNvSpPr/>
          <p:nvPr>
            <p:ph idx="4" type="pic"/>
          </p:nvPr>
        </p:nvSpPr>
        <p:spPr>
          <a:xfrm>
            <a:off x="3464791" y="3034368"/>
            <a:ext cx="2213400" cy="1166700"/>
          </a:xfrm>
          <a:prstGeom prst="rect">
            <a:avLst/>
          </a:prstGeom>
          <a:noFill/>
          <a:ln>
            <a:noFill/>
          </a:ln>
        </p:spPr>
      </p:sp>
      <p:sp>
        <p:nvSpPr>
          <p:cNvPr id="97" name="Google Shape;97;p18"/>
          <p:cNvSpPr txBox="1"/>
          <p:nvPr>
            <p:ph idx="5" type="body"/>
          </p:nvPr>
        </p:nvSpPr>
        <p:spPr>
          <a:xfrm>
            <a:off x="5954102" y="1075439"/>
            <a:ext cx="2489700" cy="254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228600" lvl="0" marL="45720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1" i="0"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75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▪"/>
              <a:defRPr/>
            </a:lvl2pPr>
            <a:lvl3pPr indent="-3175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▪"/>
              <a:defRPr/>
            </a:lvl3pPr>
            <a:lvl4pPr indent="-3175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▪"/>
              <a:defRPr/>
            </a:lvl4pPr>
            <a:lvl5pPr indent="-3175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▪"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98" name="Google Shape;98;p18"/>
          <p:cNvSpPr/>
          <p:nvPr>
            <p:ph idx="6" type="pic"/>
          </p:nvPr>
        </p:nvSpPr>
        <p:spPr>
          <a:xfrm>
            <a:off x="6102930" y="3032456"/>
            <a:ext cx="2213400" cy="1166700"/>
          </a:xfrm>
          <a:prstGeom prst="rect">
            <a:avLst/>
          </a:prstGeom>
          <a:noFill/>
          <a:ln>
            <a:noFill/>
          </a:ln>
        </p:spPr>
      </p:sp>
      <p:pic>
        <p:nvPicPr>
          <p:cNvPr descr="Purdue Logo" id="99" name="Google Shape;99;p1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34735" y="4670836"/>
            <a:ext cx="1352392" cy="242075"/>
          </a:xfrm>
          <a:prstGeom prst="rect">
            <a:avLst/>
          </a:prstGeom>
          <a:noFill/>
          <a:ln>
            <a:noFill/>
          </a:ln>
        </p:spPr>
      </p:pic>
      <p:sp>
        <p:nvSpPr>
          <p:cNvPr id="100" name="Google Shape;100;p18"/>
          <p:cNvSpPr txBox="1"/>
          <p:nvPr>
            <p:ph type="title"/>
          </p:nvPr>
        </p:nvSpPr>
        <p:spPr>
          <a:xfrm>
            <a:off x="351064" y="288753"/>
            <a:ext cx="8450100" cy="441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01" name="Google Shape;101;p18"/>
          <p:cNvSpPr txBox="1"/>
          <p:nvPr>
            <p:ph idx="7" type="body"/>
          </p:nvPr>
        </p:nvSpPr>
        <p:spPr>
          <a:xfrm>
            <a:off x="815930" y="1548945"/>
            <a:ext cx="2212800" cy="1268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 sz="1100">
                <a:solidFill>
                  <a:schemeClr val="lt1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2pPr>
            <a:lvl3pPr indent="-2286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indent="-2286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4pPr>
            <a:lvl5pPr indent="-2286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5pPr>
            <a:lvl6pPr indent="-2286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6pPr>
            <a:lvl7pPr indent="-2286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7pPr>
            <a:lvl8pPr indent="-2286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8pPr>
            <a:lvl9pPr indent="-2286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9pPr>
          </a:lstStyle>
          <a:p/>
        </p:txBody>
      </p:sp>
      <p:sp>
        <p:nvSpPr>
          <p:cNvPr id="102" name="Google Shape;102;p18"/>
          <p:cNvSpPr txBox="1"/>
          <p:nvPr>
            <p:ph idx="8" type="body"/>
          </p:nvPr>
        </p:nvSpPr>
        <p:spPr>
          <a:xfrm>
            <a:off x="3454070" y="1548944"/>
            <a:ext cx="2212800" cy="1268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 sz="1100">
                <a:solidFill>
                  <a:schemeClr val="lt1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2pPr>
            <a:lvl3pPr indent="-2286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indent="-2286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4pPr>
            <a:lvl5pPr indent="-2286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5pPr>
            <a:lvl6pPr indent="-2286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6pPr>
            <a:lvl7pPr indent="-2286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7pPr>
            <a:lvl8pPr indent="-2286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8pPr>
            <a:lvl9pPr indent="-2286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9pPr>
          </a:lstStyle>
          <a:p/>
        </p:txBody>
      </p:sp>
      <p:sp>
        <p:nvSpPr>
          <p:cNvPr id="103" name="Google Shape;103;p18"/>
          <p:cNvSpPr txBox="1"/>
          <p:nvPr>
            <p:ph idx="9" type="body"/>
          </p:nvPr>
        </p:nvSpPr>
        <p:spPr>
          <a:xfrm>
            <a:off x="6092209" y="1548944"/>
            <a:ext cx="2212800" cy="1268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 sz="1100">
                <a:solidFill>
                  <a:schemeClr val="lt1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2pPr>
            <a:lvl3pPr indent="-2286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indent="-2286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4pPr>
            <a:lvl5pPr indent="-2286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5pPr>
            <a:lvl6pPr indent="-2286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6pPr>
            <a:lvl7pPr indent="-2286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7pPr>
            <a:lvl8pPr indent="-2286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8pPr>
            <a:lvl9pPr indent="-2286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9pPr>
          </a:lstStyle>
          <a:p/>
        </p:txBody>
      </p:sp>
      <p:sp>
        <p:nvSpPr>
          <p:cNvPr id="104" name="Google Shape;104;p18"/>
          <p:cNvSpPr txBox="1"/>
          <p:nvPr>
            <p:ph idx="12" type="sldNum"/>
          </p:nvPr>
        </p:nvSpPr>
        <p:spPr>
          <a:xfrm>
            <a:off x="7975997" y="4717825"/>
            <a:ext cx="8250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105" name="Google Shape;105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433922" y="4603138"/>
            <a:ext cx="375400" cy="377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py with Photos">
  <p:cSld name="Copy with Photos"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19"/>
          <p:cNvSpPr/>
          <p:nvPr>
            <p:ph idx="2" type="pic"/>
          </p:nvPr>
        </p:nvSpPr>
        <p:spPr>
          <a:xfrm>
            <a:off x="351065" y="1157492"/>
            <a:ext cx="4397100" cy="1541700"/>
          </a:xfrm>
          <a:prstGeom prst="rect">
            <a:avLst/>
          </a:prstGeom>
          <a:noFill/>
          <a:ln>
            <a:noFill/>
          </a:ln>
        </p:spPr>
      </p:sp>
      <p:sp>
        <p:nvSpPr>
          <p:cNvPr id="108" name="Google Shape;108;p19"/>
          <p:cNvSpPr txBox="1"/>
          <p:nvPr>
            <p:ph idx="1" type="body"/>
          </p:nvPr>
        </p:nvSpPr>
        <p:spPr>
          <a:xfrm>
            <a:off x="4961819" y="1157492"/>
            <a:ext cx="3847500" cy="32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indent="-2286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2pPr>
            <a:lvl3pPr indent="-2286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indent="-2286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4pPr>
            <a:lvl5pPr indent="-2286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5pPr>
            <a:lvl6pPr indent="-2286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6pPr>
            <a:lvl7pPr indent="-2286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7pPr>
            <a:lvl8pPr indent="-2286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8pPr>
            <a:lvl9pPr indent="-2286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9pPr>
          </a:lstStyle>
          <a:p/>
        </p:txBody>
      </p:sp>
      <p:pic>
        <p:nvPicPr>
          <p:cNvPr descr="Purdue Logo" id="109" name="Google Shape;109;p1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34735" y="4670836"/>
            <a:ext cx="1352392" cy="242075"/>
          </a:xfrm>
          <a:prstGeom prst="rect">
            <a:avLst/>
          </a:prstGeom>
          <a:noFill/>
          <a:ln>
            <a:noFill/>
          </a:ln>
        </p:spPr>
      </p:pic>
      <p:sp>
        <p:nvSpPr>
          <p:cNvPr id="110" name="Google Shape;110;p19"/>
          <p:cNvSpPr txBox="1"/>
          <p:nvPr>
            <p:ph type="title"/>
          </p:nvPr>
        </p:nvSpPr>
        <p:spPr>
          <a:xfrm>
            <a:off x="351064" y="288753"/>
            <a:ext cx="8450100" cy="441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11" name="Google Shape;111;p19"/>
          <p:cNvSpPr/>
          <p:nvPr>
            <p:ph idx="3" type="pic"/>
          </p:nvPr>
        </p:nvSpPr>
        <p:spPr>
          <a:xfrm>
            <a:off x="2614933" y="2846478"/>
            <a:ext cx="2133000" cy="1541700"/>
          </a:xfrm>
          <a:prstGeom prst="rect">
            <a:avLst/>
          </a:prstGeom>
          <a:noFill/>
          <a:ln>
            <a:noFill/>
          </a:ln>
        </p:spPr>
      </p:sp>
      <p:sp>
        <p:nvSpPr>
          <p:cNvPr id="112" name="Google Shape;112;p19"/>
          <p:cNvSpPr/>
          <p:nvPr>
            <p:ph idx="4" type="pic"/>
          </p:nvPr>
        </p:nvSpPr>
        <p:spPr>
          <a:xfrm>
            <a:off x="351065" y="2846478"/>
            <a:ext cx="2133000" cy="1541700"/>
          </a:xfrm>
          <a:prstGeom prst="rect">
            <a:avLst/>
          </a:prstGeom>
          <a:noFill/>
          <a:ln>
            <a:noFill/>
          </a:ln>
        </p:spPr>
      </p:sp>
      <p:sp>
        <p:nvSpPr>
          <p:cNvPr id="113" name="Google Shape;113;p19"/>
          <p:cNvSpPr txBox="1"/>
          <p:nvPr>
            <p:ph idx="5" type="body"/>
          </p:nvPr>
        </p:nvSpPr>
        <p:spPr>
          <a:xfrm>
            <a:off x="342900" y="715718"/>
            <a:ext cx="8458200" cy="274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A5A5A5"/>
              </a:buClr>
              <a:buSzPts val="1700"/>
              <a:buNone/>
              <a:defRPr b="1" i="0" sz="170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75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▪"/>
              <a:defRPr/>
            </a:lvl2pPr>
            <a:lvl3pPr indent="-3175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▪"/>
              <a:defRPr/>
            </a:lvl3pPr>
            <a:lvl4pPr indent="-3175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▪"/>
              <a:defRPr/>
            </a:lvl4pPr>
            <a:lvl5pPr indent="-3175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▪"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114" name="Google Shape;114;p19"/>
          <p:cNvSpPr txBox="1"/>
          <p:nvPr>
            <p:ph idx="12" type="sldNum"/>
          </p:nvPr>
        </p:nvSpPr>
        <p:spPr>
          <a:xfrm>
            <a:off x="7975997" y="4717825"/>
            <a:ext cx="8250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115" name="Google Shape;115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433922" y="4603138"/>
            <a:ext cx="375400" cy="377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hotos">
  <p:cSld name="Photos"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20"/>
          <p:cNvSpPr/>
          <p:nvPr>
            <p:ph idx="2" type="pic"/>
          </p:nvPr>
        </p:nvSpPr>
        <p:spPr>
          <a:xfrm>
            <a:off x="334735" y="1157492"/>
            <a:ext cx="4094100" cy="3238200"/>
          </a:xfrm>
          <a:prstGeom prst="rect">
            <a:avLst/>
          </a:prstGeom>
          <a:noFill/>
          <a:ln>
            <a:noFill/>
          </a:ln>
        </p:spPr>
      </p:sp>
      <p:pic>
        <p:nvPicPr>
          <p:cNvPr descr="Purdue Logo" id="118" name="Google Shape;118;p2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34735" y="4670836"/>
            <a:ext cx="1352392" cy="242075"/>
          </a:xfrm>
          <a:prstGeom prst="rect">
            <a:avLst/>
          </a:prstGeom>
          <a:noFill/>
          <a:ln>
            <a:noFill/>
          </a:ln>
        </p:spPr>
      </p:pic>
      <p:sp>
        <p:nvSpPr>
          <p:cNvPr id="119" name="Google Shape;119;p20"/>
          <p:cNvSpPr txBox="1"/>
          <p:nvPr>
            <p:ph type="title"/>
          </p:nvPr>
        </p:nvSpPr>
        <p:spPr>
          <a:xfrm>
            <a:off x="351064" y="288753"/>
            <a:ext cx="8450100" cy="441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20" name="Google Shape;120;p20"/>
          <p:cNvSpPr/>
          <p:nvPr>
            <p:ph idx="3" type="pic"/>
          </p:nvPr>
        </p:nvSpPr>
        <p:spPr>
          <a:xfrm>
            <a:off x="4715222" y="1157492"/>
            <a:ext cx="4094100" cy="3238200"/>
          </a:xfrm>
          <a:prstGeom prst="rect">
            <a:avLst/>
          </a:prstGeom>
          <a:noFill/>
          <a:ln>
            <a:noFill/>
          </a:ln>
        </p:spPr>
      </p:sp>
      <p:sp>
        <p:nvSpPr>
          <p:cNvPr id="121" name="Google Shape;121;p20"/>
          <p:cNvSpPr txBox="1"/>
          <p:nvPr>
            <p:ph idx="1" type="body"/>
          </p:nvPr>
        </p:nvSpPr>
        <p:spPr>
          <a:xfrm>
            <a:off x="342900" y="715718"/>
            <a:ext cx="8458200" cy="274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A5A5A5"/>
              </a:buClr>
              <a:buSzPts val="1700"/>
              <a:buNone/>
              <a:defRPr b="1" i="0" sz="170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75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▪"/>
              <a:defRPr/>
            </a:lvl2pPr>
            <a:lvl3pPr indent="-3175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▪"/>
              <a:defRPr/>
            </a:lvl3pPr>
            <a:lvl4pPr indent="-3175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▪"/>
              <a:defRPr/>
            </a:lvl4pPr>
            <a:lvl5pPr indent="-3175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▪"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122" name="Google Shape;122;p20"/>
          <p:cNvSpPr txBox="1"/>
          <p:nvPr>
            <p:ph idx="12" type="sldNum"/>
          </p:nvPr>
        </p:nvSpPr>
        <p:spPr>
          <a:xfrm>
            <a:off x="7975997" y="4717825"/>
            <a:ext cx="8250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123" name="Google Shape;123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433922" y="4603138"/>
            <a:ext cx="375400" cy="377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with Content">
  <p:cSld name="Title with Content"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21"/>
          <p:cNvSpPr txBox="1"/>
          <p:nvPr>
            <p:ph idx="1" type="body"/>
          </p:nvPr>
        </p:nvSpPr>
        <p:spPr>
          <a:xfrm>
            <a:off x="351064" y="1157493"/>
            <a:ext cx="8450100" cy="33411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2385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500"/>
              <a:buChar char="▪"/>
              <a:defRPr sz="1500"/>
            </a:lvl1pPr>
            <a:lvl2pPr indent="-3175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▪"/>
              <a:defRPr sz="1400"/>
            </a:lvl2pPr>
            <a:lvl3pPr indent="-3175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▪"/>
              <a:defRPr sz="1400"/>
            </a:lvl3pPr>
            <a:lvl4pPr indent="-29845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Char char="▪"/>
              <a:defRPr sz="1100"/>
            </a:lvl4pPr>
            <a:lvl5pPr indent="-29845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Char char="▪"/>
              <a:defRPr sz="1100"/>
            </a:lvl5pPr>
            <a:lvl6pPr indent="-32385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6pPr>
            <a:lvl7pPr indent="-32385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7pPr>
            <a:lvl8pPr indent="-32385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8pPr>
            <a:lvl9pPr indent="-32385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9pPr>
          </a:lstStyle>
          <a:p/>
        </p:txBody>
      </p:sp>
      <p:sp>
        <p:nvSpPr>
          <p:cNvPr id="126" name="Google Shape;126;p21"/>
          <p:cNvSpPr txBox="1"/>
          <p:nvPr>
            <p:ph type="title"/>
          </p:nvPr>
        </p:nvSpPr>
        <p:spPr>
          <a:xfrm>
            <a:off x="351064" y="288753"/>
            <a:ext cx="8450100" cy="441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27" name="Google Shape;127;p21"/>
          <p:cNvSpPr txBox="1"/>
          <p:nvPr>
            <p:ph idx="2" type="body"/>
          </p:nvPr>
        </p:nvSpPr>
        <p:spPr>
          <a:xfrm>
            <a:off x="342900" y="715718"/>
            <a:ext cx="8458200" cy="274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A5A5A5"/>
              </a:buClr>
              <a:buSzPts val="1700"/>
              <a:buNone/>
              <a:defRPr b="1" i="0" sz="170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75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▪"/>
              <a:defRPr/>
            </a:lvl2pPr>
            <a:lvl3pPr indent="-3175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▪"/>
              <a:defRPr/>
            </a:lvl3pPr>
            <a:lvl4pPr indent="-3175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▪"/>
              <a:defRPr/>
            </a:lvl4pPr>
            <a:lvl5pPr indent="-3175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▪"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128" name="Google Shape;128;p21"/>
          <p:cNvSpPr txBox="1"/>
          <p:nvPr>
            <p:ph idx="12" type="sldNum"/>
          </p:nvPr>
        </p:nvSpPr>
        <p:spPr>
          <a:xfrm>
            <a:off x="7975997" y="4717825"/>
            <a:ext cx="8250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descr="Purdue Logo" id="129" name="Google Shape;129;p2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51085" y="4666186"/>
            <a:ext cx="1352392" cy="242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with Content - 3 Column">
  <p:cSld name="Title with Content - 3 Column"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22"/>
          <p:cNvSpPr txBox="1"/>
          <p:nvPr>
            <p:ph type="title"/>
          </p:nvPr>
        </p:nvSpPr>
        <p:spPr>
          <a:xfrm>
            <a:off x="351064" y="288753"/>
            <a:ext cx="8450100" cy="441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32" name="Google Shape;132;p22"/>
          <p:cNvSpPr txBox="1"/>
          <p:nvPr>
            <p:ph idx="1" type="body"/>
          </p:nvPr>
        </p:nvSpPr>
        <p:spPr>
          <a:xfrm>
            <a:off x="351065" y="1157493"/>
            <a:ext cx="2630700" cy="32928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2385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500"/>
              <a:buChar char="▪"/>
              <a:defRPr sz="1500"/>
            </a:lvl1pPr>
            <a:lvl2pPr indent="-3175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▪"/>
              <a:defRPr sz="1400"/>
            </a:lvl2pPr>
            <a:lvl3pPr indent="-3175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▪"/>
              <a:defRPr sz="1400"/>
            </a:lvl3pPr>
            <a:lvl4pPr indent="-29845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Char char="▪"/>
              <a:defRPr sz="1100"/>
            </a:lvl4pPr>
            <a:lvl5pPr indent="-29845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Char char="▪"/>
              <a:defRPr sz="1100"/>
            </a:lvl5pPr>
            <a:lvl6pPr indent="-32385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6pPr>
            <a:lvl7pPr indent="-32385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7pPr>
            <a:lvl8pPr indent="-32385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8pPr>
            <a:lvl9pPr indent="-32385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9pPr>
          </a:lstStyle>
          <a:p/>
        </p:txBody>
      </p:sp>
      <p:pic>
        <p:nvPicPr>
          <p:cNvPr descr="Purdue Logo" id="133" name="Google Shape;133;p2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34735" y="4670836"/>
            <a:ext cx="1352392" cy="242075"/>
          </a:xfrm>
          <a:prstGeom prst="rect">
            <a:avLst/>
          </a:prstGeom>
          <a:noFill/>
          <a:ln>
            <a:noFill/>
          </a:ln>
        </p:spPr>
      </p:pic>
      <p:sp>
        <p:nvSpPr>
          <p:cNvPr id="134" name="Google Shape;134;p22"/>
          <p:cNvSpPr txBox="1"/>
          <p:nvPr>
            <p:ph idx="2" type="body"/>
          </p:nvPr>
        </p:nvSpPr>
        <p:spPr>
          <a:xfrm>
            <a:off x="3256663" y="1157492"/>
            <a:ext cx="2630700" cy="32928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2385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500"/>
              <a:buChar char="▪"/>
              <a:defRPr sz="1500"/>
            </a:lvl1pPr>
            <a:lvl2pPr indent="-3175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▪"/>
              <a:defRPr sz="1400"/>
            </a:lvl2pPr>
            <a:lvl3pPr indent="-3175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▪"/>
              <a:defRPr sz="1400"/>
            </a:lvl3pPr>
            <a:lvl4pPr indent="-29845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Char char="▪"/>
              <a:defRPr sz="1100"/>
            </a:lvl4pPr>
            <a:lvl5pPr indent="-29845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Char char="▪"/>
              <a:defRPr sz="1100"/>
            </a:lvl5pPr>
            <a:lvl6pPr indent="-32385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6pPr>
            <a:lvl7pPr indent="-32385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7pPr>
            <a:lvl8pPr indent="-32385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8pPr>
            <a:lvl9pPr indent="-32385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9pPr>
          </a:lstStyle>
          <a:p/>
        </p:txBody>
      </p:sp>
      <p:sp>
        <p:nvSpPr>
          <p:cNvPr id="135" name="Google Shape;135;p22"/>
          <p:cNvSpPr txBox="1"/>
          <p:nvPr>
            <p:ph idx="3" type="body"/>
          </p:nvPr>
        </p:nvSpPr>
        <p:spPr>
          <a:xfrm>
            <a:off x="6182353" y="1157492"/>
            <a:ext cx="2630700" cy="32928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2385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500"/>
              <a:buChar char="▪"/>
              <a:defRPr sz="1500"/>
            </a:lvl1pPr>
            <a:lvl2pPr indent="-3175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▪"/>
              <a:defRPr sz="1400"/>
            </a:lvl2pPr>
            <a:lvl3pPr indent="-3175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▪"/>
              <a:defRPr sz="1400"/>
            </a:lvl3pPr>
            <a:lvl4pPr indent="-29845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Char char="▪"/>
              <a:defRPr sz="1100"/>
            </a:lvl4pPr>
            <a:lvl5pPr indent="-29845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Char char="▪"/>
              <a:defRPr sz="1100"/>
            </a:lvl5pPr>
            <a:lvl6pPr indent="-32385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6pPr>
            <a:lvl7pPr indent="-32385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7pPr>
            <a:lvl8pPr indent="-32385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8pPr>
            <a:lvl9pPr indent="-32385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9pPr>
          </a:lstStyle>
          <a:p/>
        </p:txBody>
      </p:sp>
      <p:sp>
        <p:nvSpPr>
          <p:cNvPr id="136" name="Google Shape;136;p22"/>
          <p:cNvSpPr txBox="1"/>
          <p:nvPr>
            <p:ph idx="4" type="body"/>
          </p:nvPr>
        </p:nvSpPr>
        <p:spPr>
          <a:xfrm>
            <a:off x="342900" y="715718"/>
            <a:ext cx="8458200" cy="274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A5A5A5"/>
              </a:buClr>
              <a:buSzPts val="1700"/>
              <a:buNone/>
              <a:defRPr b="1" i="0" sz="170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75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▪"/>
              <a:defRPr/>
            </a:lvl2pPr>
            <a:lvl3pPr indent="-3175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▪"/>
              <a:defRPr/>
            </a:lvl3pPr>
            <a:lvl4pPr indent="-3175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▪"/>
              <a:defRPr/>
            </a:lvl4pPr>
            <a:lvl5pPr indent="-3175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▪"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137" name="Google Shape;137;p22"/>
          <p:cNvSpPr txBox="1"/>
          <p:nvPr>
            <p:ph idx="12" type="sldNum"/>
          </p:nvPr>
        </p:nvSpPr>
        <p:spPr>
          <a:xfrm>
            <a:off x="7975997" y="4717825"/>
            <a:ext cx="8250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138" name="Google Shape;138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433922" y="4603138"/>
            <a:ext cx="375400" cy="377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 - 5 Color Blocks">
  <p:cSld name="Comparison - 5 Color Blocks"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Purdue Logo" id="140" name="Google Shape;140;p2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34735" y="4670836"/>
            <a:ext cx="1352392" cy="242075"/>
          </a:xfrm>
          <a:prstGeom prst="rect">
            <a:avLst/>
          </a:prstGeom>
          <a:noFill/>
          <a:ln>
            <a:noFill/>
          </a:ln>
        </p:spPr>
      </p:pic>
      <p:sp>
        <p:nvSpPr>
          <p:cNvPr id="141" name="Google Shape;141;p23"/>
          <p:cNvSpPr txBox="1"/>
          <p:nvPr>
            <p:ph type="title"/>
          </p:nvPr>
        </p:nvSpPr>
        <p:spPr>
          <a:xfrm>
            <a:off x="351064" y="288753"/>
            <a:ext cx="8450100" cy="441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42" name="Google Shape;142;p23"/>
          <p:cNvSpPr/>
          <p:nvPr/>
        </p:nvSpPr>
        <p:spPr>
          <a:xfrm>
            <a:off x="756438" y="1245447"/>
            <a:ext cx="1438500" cy="3273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solidFill>
                <a:schemeClr val="lt1"/>
              </a:solidFill>
              <a:latin typeface="Libre Franklin Medium"/>
              <a:ea typeface="Libre Franklin Medium"/>
              <a:cs typeface="Libre Franklin Medium"/>
              <a:sym typeface="Libre Franklin Medium"/>
            </a:endParaRPr>
          </a:p>
        </p:txBody>
      </p:sp>
      <p:sp>
        <p:nvSpPr>
          <p:cNvPr id="143" name="Google Shape;143;p23"/>
          <p:cNvSpPr/>
          <p:nvPr/>
        </p:nvSpPr>
        <p:spPr>
          <a:xfrm>
            <a:off x="758504" y="1620416"/>
            <a:ext cx="1436400" cy="2425200"/>
          </a:xfrm>
          <a:prstGeom prst="rect">
            <a:avLst/>
          </a:prstGeom>
          <a:solidFill>
            <a:srgbClr val="B9BBC0"/>
          </a:solidFill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900"/>
              <a:buFont typeface="Libre Franklin"/>
              <a:buNone/>
            </a:pPr>
            <a:r>
              <a:t/>
            </a:r>
            <a:endParaRPr sz="900">
              <a:solidFill>
                <a:srgbClr val="000000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144" name="Google Shape;144;p23"/>
          <p:cNvSpPr/>
          <p:nvPr/>
        </p:nvSpPr>
        <p:spPr>
          <a:xfrm>
            <a:off x="2284078" y="1245447"/>
            <a:ext cx="1438500" cy="327300"/>
          </a:xfrm>
          <a:prstGeom prst="rect">
            <a:avLst/>
          </a:prstGeom>
          <a:solidFill>
            <a:srgbClr val="B49053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solidFill>
                <a:schemeClr val="lt1"/>
              </a:solidFill>
              <a:latin typeface="Libre Franklin Medium"/>
              <a:ea typeface="Libre Franklin Medium"/>
              <a:cs typeface="Libre Franklin Medium"/>
              <a:sym typeface="Libre Franklin Medium"/>
            </a:endParaRPr>
          </a:p>
        </p:txBody>
      </p:sp>
      <p:sp>
        <p:nvSpPr>
          <p:cNvPr id="145" name="Google Shape;145;p23"/>
          <p:cNvSpPr/>
          <p:nvPr/>
        </p:nvSpPr>
        <p:spPr>
          <a:xfrm>
            <a:off x="2286144" y="1620416"/>
            <a:ext cx="1436400" cy="2425200"/>
          </a:xfrm>
          <a:prstGeom prst="rect">
            <a:avLst/>
          </a:prstGeom>
          <a:solidFill>
            <a:srgbClr val="E2D4BC"/>
          </a:solidFill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900"/>
              <a:buFont typeface="Libre Franklin"/>
              <a:buNone/>
            </a:pPr>
            <a:r>
              <a:t/>
            </a:r>
            <a:endParaRPr sz="900">
              <a:solidFill>
                <a:srgbClr val="000000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146" name="Google Shape;146;p23"/>
          <p:cNvSpPr/>
          <p:nvPr/>
        </p:nvSpPr>
        <p:spPr>
          <a:xfrm>
            <a:off x="3811718" y="1245447"/>
            <a:ext cx="1438500" cy="327300"/>
          </a:xfrm>
          <a:prstGeom prst="rect">
            <a:avLst/>
          </a:prstGeom>
          <a:solidFill>
            <a:srgbClr val="9D9597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solidFill>
                <a:schemeClr val="lt1"/>
              </a:solidFill>
              <a:latin typeface="Libre Franklin Medium"/>
              <a:ea typeface="Libre Franklin Medium"/>
              <a:cs typeface="Libre Franklin Medium"/>
              <a:sym typeface="Libre Franklin Medium"/>
            </a:endParaRPr>
          </a:p>
        </p:txBody>
      </p:sp>
      <p:sp>
        <p:nvSpPr>
          <p:cNvPr id="147" name="Google Shape;147;p23"/>
          <p:cNvSpPr/>
          <p:nvPr/>
        </p:nvSpPr>
        <p:spPr>
          <a:xfrm>
            <a:off x="3813784" y="1620416"/>
            <a:ext cx="1436400" cy="2425200"/>
          </a:xfrm>
          <a:prstGeom prst="rect">
            <a:avLst/>
          </a:prstGeom>
          <a:solidFill>
            <a:srgbClr val="DADCE0"/>
          </a:solidFill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900"/>
              <a:buFont typeface="Libre Franklin"/>
              <a:buNone/>
            </a:pPr>
            <a:r>
              <a:t/>
            </a:r>
            <a:endParaRPr sz="900">
              <a:solidFill>
                <a:srgbClr val="000000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148" name="Google Shape;148;p23"/>
          <p:cNvSpPr/>
          <p:nvPr/>
        </p:nvSpPr>
        <p:spPr>
          <a:xfrm>
            <a:off x="5339357" y="1245447"/>
            <a:ext cx="1438500" cy="3273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solidFill>
                <a:schemeClr val="lt1"/>
              </a:solidFill>
              <a:latin typeface="Libre Franklin Medium"/>
              <a:ea typeface="Libre Franklin Medium"/>
              <a:cs typeface="Libre Franklin Medium"/>
              <a:sym typeface="Libre Franklin Medium"/>
            </a:endParaRPr>
          </a:p>
        </p:txBody>
      </p:sp>
      <p:sp>
        <p:nvSpPr>
          <p:cNvPr id="149" name="Google Shape;149;p23"/>
          <p:cNvSpPr/>
          <p:nvPr/>
        </p:nvSpPr>
        <p:spPr>
          <a:xfrm>
            <a:off x="5341424" y="1620416"/>
            <a:ext cx="1436400" cy="2425200"/>
          </a:xfrm>
          <a:prstGeom prst="rect">
            <a:avLst/>
          </a:prstGeom>
          <a:solidFill>
            <a:srgbClr val="C3BFBE"/>
          </a:solidFill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900"/>
              <a:buFont typeface="Libre Franklin"/>
              <a:buNone/>
            </a:pPr>
            <a:r>
              <a:t/>
            </a:r>
            <a:endParaRPr sz="900">
              <a:solidFill>
                <a:srgbClr val="000000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150" name="Google Shape;150;p23"/>
          <p:cNvSpPr/>
          <p:nvPr/>
        </p:nvSpPr>
        <p:spPr>
          <a:xfrm>
            <a:off x="6866999" y="1245447"/>
            <a:ext cx="1438500" cy="327300"/>
          </a:xfrm>
          <a:prstGeom prst="rect">
            <a:avLst/>
          </a:prstGeom>
          <a:solidFill>
            <a:srgbClr val="9698A1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solidFill>
                <a:schemeClr val="lt1"/>
              </a:solidFill>
              <a:latin typeface="Libre Franklin Medium"/>
              <a:ea typeface="Libre Franklin Medium"/>
              <a:cs typeface="Libre Franklin Medium"/>
              <a:sym typeface="Libre Franklin Medium"/>
            </a:endParaRPr>
          </a:p>
        </p:txBody>
      </p:sp>
      <p:sp>
        <p:nvSpPr>
          <p:cNvPr id="151" name="Google Shape;151;p23"/>
          <p:cNvSpPr/>
          <p:nvPr/>
        </p:nvSpPr>
        <p:spPr>
          <a:xfrm>
            <a:off x="6869065" y="1620416"/>
            <a:ext cx="1436400" cy="2425200"/>
          </a:xfrm>
          <a:prstGeom prst="rect">
            <a:avLst/>
          </a:prstGeom>
          <a:solidFill>
            <a:srgbClr val="DCDCDF"/>
          </a:solidFill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900"/>
              <a:buFont typeface="Libre Franklin"/>
              <a:buNone/>
            </a:pPr>
            <a:r>
              <a:t/>
            </a:r>
            <a:endParaRPr sz="900">
              <a:solidFill>
                <a:srgbClr val="000000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152" name="Google Shape;152;p23"/>
          <p:cNvSpPr txBox="1"/>
          <p:nvPr>
            <p:ph idx="1" type="body"/>
          </p:nvPr>
        </p:nvSpPr>
        <p:spPr>
          <a:xfrm>
            <a:off x="756438" y="1337932"/>
            <a:ext cx="1438500" cy="165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228600" lvl="0" marL="45720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b="1" i="0" sz="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75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▪"/>
              <a:defRPr/>
            </a:lvl2pPr>
            <a:lvl3pPr indent="-3175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▪"/>
              <a:defRPr/>
            </a:lvl3pPr>
            <a:lvl4pPr indent="-3175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▪"/>
              <a:defRPr/>
            </a:lvl4pPr>
            <a:lvl5pPr indent="-3175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▪"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153" name="Google Shape;153;p23"/>
          <p:cNvSpPr txBox="1"/>
          <p:nvPr>
            <p:ph idx="2" type="body"/>
          </p:nvPr>
        </p:nvSpPr>
        <p:spPr>
          <a:xfrm>
            <a:off x="2284078" y="1326414"/>
            <a:ext cx="1438500" cy="165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228600" lvl="0" marL="45720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b="1" i="0" sz="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75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▪"/>
              <a:defRPr/>
            </a:lvl2pPr>
            <a:lvl3pPr indent="-3175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▪"/>
              <a:defRPr/>
            </a:lvl3pPr>
            <a:lvl4pPr indent="-3175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▪"/>
              <a:defRPr/>
            </a:lvl4pPr>
            <a:lvl5pPr indent="-3175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▪"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154" name="Google Shape;154;p23"/>
          <p:cNvSpPr txBox="1"/>
          <p:nvPr>
            <p:ph idx="3" type="body"/>
          </p:nvPr>
        </p:nvSpPr>
        <p:spPr>
          <a:xfrm>
            <a:off x="3811718" y="1326414"/>
            <a:ext cx="1438500" cy="165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228600" lvl="0" marL="45720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b="1" i="0" sz="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75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▪"/>
              <a:defRPr/>
            </a:lvl2pPr>
            <a:lvl3pPr indent="-3175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▪"/>
              <a:defRPr/>
            </a:lvl3pPr>
            <a:lvl4pPr indent="-3175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▪"/>
              <a:defRPr/>
            </a:lvl4pPr>
            <a:lvl5pPr indent="-3175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▪"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155" name="Google Shape;155;p23"/>
          <p:cNvSpPr txBox="1"/>
          <p:nvPr>
            <p:ph idx="4" type="body"/>
          </p:nvPr>
        </p:nvSpPr>
        <p:spPr>
          <a:xfrm>
            <a:off x="5339359" y="1326414"/>
            <a:ext cx="1438500" cy="165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228600" lvl="0" marL="45720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b="1" i="0" sz="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75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▪"/>
              <a:defRPr/>
            </a:lvl2pPr>
            <a:lvl3pPr indent="-3175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▪"/>
              <a:defRPr/>
            </a:lvl3pPr>
            <a:lvl4pPr indent="-3175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▪"/>
              <a:defRPr/>
            </a:lvl4pPr>
            <a:lvl5pPr indent="-3175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▪"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156" name="Google Shape;156;p23"/>
          <p:cNvSpPr txBox="1"/>
          <p:nvPr>
            <p:ph idx="5" type="body"/>
          </p:nvPr>
        </p:nvSpPr>
        <p:spPr>
          <a:xfrm>
            <a:off x="6867000" y="1328153"/>
            <a:ext cx="1438500" cy="165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228600" lvl="0" marL="45720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b="1" i="0" sz="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75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▪"/>
              <a:defRPr/>
            </a:lvl2pPr>
            <a:lvl3pPr indent="-3175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▪"/>
              <a:defRPr/>
            </a:lvl3pPr>
            <a:lvl4pPr indent="-3175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▪"/>
              <a:defRPr/>
            </a:lvl4pPr>
            <a:lvl5pPr indent="-3175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▪"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157" name="Google Shape;157;p23"/>
          <p:cNvSpPr txBox="1"/>
          <p:nvPr>
            <p:ph idx="6" type="body"/>
          </p:nvPr>
        </p:nvSpPr>
        <p:spPr>
          <a:xfrm>
            <a:off x="838487" y="1734538"/>
            <a:ext cx="1243800" cy="22185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1pPr>
            <a:lvl2pPr indent="-2286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2pPr>
            <a:lvl3pPr indent="-2286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indent="-2286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4pPr>
            <a:lvl5pPr indent="-2286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5pPr>
            <a:lvl6pPr indent="-2286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6pPr>
            <a:lvl7pPr indent="-2286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7pPr>
            <a:lvl8pPr indent="-2286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8pPr>
            <a:lvl9pPr indent="-2286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9pPr>
          </a:lstStyle>
          <a:p/>
        </p:txBody>
      </p:sp>
      <p:sp>
        <p:nvSpPr>
          <p:cNvPr id="158" name="Google Shape;158;p23"/>
          <p:cNvSpPr txBox="1"/>
          <p:nvPr>
            <p:ph idx="7" type="body"/>
          </p:nvPr>
        </p:nvSpPr>
        <p:spPr>
          <a:xfrm>
            <a:off x="2381484" y="1724898"/>
            <a:ext cx="1243800" cy="22185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1pPr>
            <a:lvl2pPr indent="-2286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2pPr>
            <a:lvl3pPr indent="-2286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indent="-2286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4pPr>
            <a:lvl5pPr indent="-2286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5pPr>
            <a:lvl6pPr indent="-2286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6pPr>
            <a:lvl7pPr indent="-2286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7pPr>
            <a:lvl8pPr indent="-2286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8pPr>
            <a:lvl9pPr indent="-2286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9pPr>
          </a:lstStyle>
          <a:p/>
        </p:txBody>
      </p:sp>
      <p:sp>
        <p:nvSpPr>
          <p:cNvPr id="159" name="Google Shape;159;p23"/>
          <p:cNvSpPr txBox="1"/>
          <p:nvPr>
            <p:ph idx="8" type="body"/>
          </p:nvPr>
        </p:nvSpPr>
        <p:spPr>
          <a:xfrm>
            <a:off x="3909124" y="1723719"/>
            <a:ext cx="1243800" cy="22185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1pPr>
            <a:lvl2pPr indent="-2286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2pPr>
            <a:lvl3pPr indent="-2286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indent="-2286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4pPr>
            <a:lvl5pPr indent="-2286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5pPr>
            <a:lvl6pPr indent="-2286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6pPr>
            <a:lvl7pPr indent="-2286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7pPr>
            <a:lvl8pPr indent="-2286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8pPr>
            <a:lvl9pPr indent="-2286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9pPr>
          </a:lstStyle>
          <a:p/>
        </p:txBody>
      </p:sp>
      <p:sp>
        <p:nvSpPr>
          <p:cNvPr id="160" name="Google Shape;160;p23"/>
          <p:cNvSpPr txBox="1"/>
          <p:nvPr>
            <p:ph idx="9" type="body"/>
          </p:nvPr>
        </p:nvSpPr>
        <p:spPr>
          <a:xfrm>
            <a:off x="5436763" y="1723719"/>
            <a:ext cx="1243800" cy="22185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1pPr>
            <a:lvl2pPr indent="-2286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2pPr>
            <a:lvl3pPr indent="-2286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indent="-2286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4pPr>
            <a:lvl5pPr indent="-2286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5pPr>
            <a:lvl6pPr indent="-2286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6pPr>
            <a:lvl7pPr indent="-2286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7pPr>
            <a:lvl8pPr indent="-2286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8pPr>
            <a:lvl9pPr indent="-2286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9pPr>
          </a:lstStyle>
          <a:p/>
        </p:txBody>
      </p:sp>
      <p:sp>
        <p:nvSpPr>
          <p:cNvPr id="161" name="Google Shape;161;p23"/>
          <p:cNvSpPr txBox="1"/>
          <p:nvPr>
            <p:ph idx="13" type="body"/>
          </p:nvPr>
        </p:nvSpPr>
        <p:spPr>
          <a:xfrm>
            <a:off x="6964405" y="1734538"/>
            <a:ext cx="1243800" cy="22185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1pPr>
            <a:lvl2pPr indent="-2286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2pPr>
            <a:lvl3pPr indent="-2286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indent="-2286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4pPr>
            <a:lvl5pPr indent="-2286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5pPr>
            <a:lvl6pPr indent="-2286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6pPr>
            <a:lvl7pPr indent="-2286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7pPr>
            <a:lvl8pPr indent="-2286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8pPr>
            <a:lvl9pPr indent="-2286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9pPr>
          </a:lstStyle>
          <a:p/>
        </p:txBody>
      </p:sp>
      <p:sp>
        <p:nvSpPr>
          <p:cNvPr id="162" name="Google Shape;162;p23"/>
          <p:cNvSpPr txBox="1"/>
          <p:nvPr>
            <p:ph idx="14" type="body"/>
          </p:nvPr>
        </p:nvSpPr>
        <p:spPr>
          <a:xfrm>
            <a:off x="342900" y="715718"/>
            <a:ext cx="8458200" cy="274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A5A5A5"/>
              </a:buClr>
              <a:buSzPts val="1700"/>
              <a:buNone/>
              <a:defRPr b="1" i="0" sz="170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75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▪"/>
              <a:defRPr/>
            </a:lvl2pPr>
            <a:lvl3pPr indent="-3175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▪"/>
              <a:defRPr/>
            </a:lvl3pPr>
            <a:lvl4pPr indent="-3175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▪"/>
              <a:defRPr/>
            </a:lvl4pPr>
            <a:lvl5pPr indent="-3175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▪"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163" name="Google Shape;163;p23"/>
          <p:cNvSpPr txBox="1"/>
          <p:nvPr>
            <p:ph idx="12" type="sldNum"/>
          </p:nvPr>
        </p:nvSpPr>
        <p:spPr>
          <a:xfrm>
            <a:off x="7975997" y="4717825"/>
            <a:ext cx="8250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164" name="Google Shape;164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433922" y="4603138"/>
            <a:ext cx="375400" cy="377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hotos with Captions">
  <p:cSld name="Photos with Captions"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24"/>
          <p:cNvSpPr txBox="1"/>
          <p:nvPr>
            <p:ph idx="1" type="body"/>
          </p:nvPr>
        </p:nvSpPr>
        <p:spPr>
          <a:xfrm>
            <a:off x="326571" y="2439841"/>
            <a:ext cx="2656200" cy="274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indent="-2286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2pPr>
            <a:lvl3pPr indent="-2286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indent="-2286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4pPr>
            <a:lvl5pPr indent="-2286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5pPr>
            <a:lvl6pPr indent="-2286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6pPr>
            <a:lvl7pPr indent="-2286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7pPr>
            <a:lvl8pPr indent="-2286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8pPr>
            <a:lvl9pPr indent="-2286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9pPr>
          </a:lstStyle>
          <a:p/>
        </p:txBody>
      </p:sp>
      <p:pic>
        <p:nvPicPr>
          <p:cNvPr descr="Purdue Logo" id="167" name="Google Shape;167;p2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34735" y="4670836"/>
            <a:ext cx="1352392" cy="242075"/>
          </a:xfrm>
          <a:prstGeom prst="rect">
            <a:avLst/>
          </a:prstGeom>
          <a:noFill/>
          <a:ln>
            <a:noFill/>
          </a:ln>
        </p:spPr>
      </p:pic>
      <p:sp>
        <p:nvSpPr>
          <p:cNvPr id="168" name="Google Shape;168;p24"/>
          <p:cNvSpPr txBox="1"/>
          <p:nvPr>
            <p:ph type="title"/>
          </p:nvPr>
        </p:nvSpPr>
        <p:spPr>
          <a:xfrm>
            <a:off x="351064" y="288753"/>
            <a:ext cx="8450100" cy="441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69" name="Google Shape;169;p24"/>
          <p:cNvSpPr/>
          <p:nvPr>
            <p:ph idx="2" type="pic"/>
          </p:nvPr>
        </p:nvSpPr>
        <p:spPr>
          <a:xfrm>
            <a:off x="342900" y="1025488"/>
            <a:ext cx="2640000" cy="1312800"/>
          </a:xfrm>
          <a:prstGeom prst="rect">
            <a:avLst/>
          </a:prstGeom>
          <a:noFill/>
          <a:ln>
            <a:noFill/>
          </a:ln>
        </p:spPr>
      </p:sp>
      <p:sp>
        <p:nvSpPr>
          <p:cNvPr id="170" name="Google Shape;170;p24"/>
          <p:cNvSpPr/>
          <p:nvPr>
            <p:ph idx="3" type="pic"/>
          </p:nvPr>
        </p:nvSpPr>
        <p:spPr>
          <a:xfrm>
            <a:off x="3243828" y="1025488"/>
            <a:ext cx="2640000" cy="1312800"/>
          </a:xfrm>
          <a:prstGeom prst="rect">
            <a:avLst/>
          </a:prstGeom>
          <a:noFill/>
          <a:ln>
            <a:noFill/>
          </a:ln>
        </p:spPr>
      </p:sp>
      <p:sp>
        <p:nvSpPr>
          <p:cNvPr id="171" name="Google Shape;171;p24"/>
          <p:cNvSpPr/>
          <p:nvPr>
            <p:ph idx="4" type="pic"/>
          </p:nvPr>
        </p:nvSpPr>
        <p:spPr>
          <a:xfrm>
            <a:off x="6136297" y="1025488"/>
            <a:ext cx="2640000" cy="1312800"/>
          </a:xfrm>
          <a:prstGeom prst="rect">
            <a:avLst/>
          </a:prstGeom>
          <a:noFill/>
          <a:ln>
            <a:noFill/>
          </a:ln>
        </p:spPr>
      </p:sp>
      <p:sp>
        <p:nvSpPr>
          <p:cNvPr id="172" name="Google Shape;172;p24"/>
          <p:cNvSpPr txBox="1"/>
          <p:nvPr>
            <p:ph idx="5" type="body"/>
          </p:nvPr>
        </p:nvSpPr>
        <p:spPr>
          <a:xfrm>
            <a:off x="3227499" y="2439841"/>
            <a:ext cx="2656200" cy="274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indent="-2286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2pPr>
            <a:lvl3pPr indent="-2286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indent="-2286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4pPr>
            <a:lvl5pPr indent="-2286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5pPr>
            <a:lvl6pPr indent="-2286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6pPr>
            <a:lvl7pPr indent="-2286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7pPr>
            <a:lvl8pPr indent="-2286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8pPr>
            <a:lvl9pPr indent="-2286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9pPr>
          </a:lstStyle>
          <a:p/>
        </p:txBody>
      </p:sp>
      <p:sp>
        <p:nvSpPr>
          <p:cNvPr id="173" name="Google Shape;173;p24"/>
          <p:cNvSpPr txBox="1"/>
          <p:nvPr>
            <p:ph idx="6" type="body"/>
          </p:nvPr>
        </p:nvSpPr>
        <p:spPr>
          <a:xfrm>
            <a:off x="6136297" y="2439841"/>
            <a:ext cx="2656200" cy="274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indent="-2286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2pPr>
            <a:lvl3pPr indent="-2286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indent="-2286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4pPr>
            <a:lvl5pPr indent="-2286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5pPr>
            <a:lvl6pPr indent="-2286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6pPr>
            <a:lvl7pPr indent="-2286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7pPr>
            <a:lvl8pPr indent="-2286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8pPr>
            <a:lvl9pPr indent="-2286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9pPr>
          </a:lstStyle>
          <a:p/>
        </p:txBody>
      </p:sp>
      <p:sp>
        <p:nvSpPr>
          <p:cNvPr id="174" name="Google Shape;174;p24"/>
          <p:cNvSpPr txBox="1"/>
          <p:nvPr>
            <p:ph idx="7" type="body"/>
          </p:nvPr>
        </p:nvSpPr>
        <p:spPr>
          <a:xfrm>
            <a:off x="310242" y="4242486"/>
            <a:ext cx="2656200" cy="274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indent="-2286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2pPr>
            <a:lvl3pPr indent="-2286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indent="-2286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4pPr>
            <a:lvl5pPr indent="-2286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5pPr>
            <a:lvl6pPr indent="-2286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6pPr>
            <a:lvl7pPr indent="-2286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7pPr>
            <a:lvl8pPr indent="-2286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8pPr>
            <a:lvl9pPr indent="-2286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9pPr>
          </a:lstStyle>
          <a:p/>
        </p:txBody>
      </p:sp>
      <p:sp>
        <p:nvSpPr>
          <p:cNvPr id="175" name="Google Shape;175;p24"/>
          <p:cNvSpPr/>
          <p:nvPr>
            <p:ph idx="8" type="pic"/>
          </p:nvPr>
        </p:nvSpPr>
        <p:spPr>
          <a:xfrm>
            <a:off x="326571" y="2828133"/>
            <a:ext cx="2640000" cy="1312800"/>
          </a:xfrm>
          <a:prstGeom prst="rect">
            <a:avLst/>
          </a:prstGeom>
          <a:noFill/>
          <a:ln>
            <a:noFill/>
          </a:ln>
        </p:spPr>
      </p:sp>
      <p:sp>
        <p:nvSpPr>
          <p:cNvPr id="176" name="Google Shape;176;p24"/>
          <p:cNvSpPr/>
          <p:nvPr>
            <p:ph idx="9" type="pic"/>
          </p:nvPr>
        </p:nvSpPr>
        <p:spPr>
          <a:xfrm>
            <a:off x="3227499" y="2828133"/>
            <a:ext cx="2640000" cy="1312800"/>
          </a:xfrm>
          <a:prstGeom prst="rect">
            <a:avLst/>
          </a:prstGeom>
          <a:noFill/>
          <a:ln>
            <a:noFill/>
          </a:ln>
        </p:spPr>
      </p:sp>
      <p:sp>
        <p:nvSpPr>
          <p:cNvPr id="177" name="Google Shape;177;p24"/>
          <p:cNvSpPr/>
          <p:nvPr>
            <p:ph idx="13" type="pic"/>
          </p:nvPr>
        </p:nvSpPr>
        <p:spPr>
          <a:xfrm>
            <a:off x="6144756" y="2828133"/>
            <a:ext cx="2640000" cy="1312800"/>
          </a:xfrm>
          <a:prstGeom prst="rect">
            <a:avLst/>
          </a:prstGeom>
          <a:noFill/>
          <a:ln>
            <a:noFill/>
          </a:ln>
        </p:spPr>
      </p:sp>
      <p:sp>
        <p:nvSpPr>
          <p:cNvPr id="178" name="Google Shape;178;p24"/>
          <p:cNvSpPr txBox="1"/>
          <p:nvPr>
            <p:ph idx="14" type="body"/>
          </p:nvPr>
        </p:nvSpPr>
        <p:spPr>
          <a:xfrm>
            <a:off x="3211170" y="4242486"/>
            <a:ext cx="2656200" cy="274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indent="-2286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2pPr>
            <a:lvl3pPr indent="-2286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indent="-2286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4pPr>
            <a:lvl5pPr indent="-2286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5pPr>
            <a:lvl6pPr indent="-2286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6pPr>
            <a:lvl7pPr indent="-2286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7pPr>
            <a:lvl8pPr indent="-2286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8pPr>
            <a:lvl9pPr indent="-2286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9pPr>
          </a:lstStyle>
          <a:p/>
        </p:txBody>
      </p:sp>
      <p:sp>
        <p:nvSpPr>
          <p:cNvPr id="179" name="Google Shape;179;p24"/>
          <p:cNvSpPr txBox="1"/>
          <p:nvPr>
            <p:ph idx="15" type="body"/>
          </p:nvPr>
        </p:nvSpPr>
        <p:spPr>
          <a:xfrm>
            <a:off x="6144756" y="4242486"/>
            <a:ext cx="2656200" cy="274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indent="-2286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2pPr>
            <a:lvl3pPr indent="-2286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indent="-2286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4pPr>
            <a:lvl5pPr indent="-2286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5pPr>
            <a:lvl6pPr indent="-2286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6pPr>
            <a:lvl7pPr indent="-2286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7pPr>
            <a:lvl8pPr indent="-2286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8pPr>
            <a:lvl9pPr indent="-2286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9pPr>
          </a:lstStyle>
          <a:p/>
        </p:txBody>
      </p:sp>
      <p:sp>
        <p:nvSpPr>
          <p:cNvPr id="180" name="Google Shape;180;p24"/>
          <p:cNvSpPr txBox="1"/>
          <p:nvPr>
            <p:ph idx="16" type="body"/>
          </p:nvPr>
        </p:nvSpPr>
        <p:spPr>
          <a:xfrm>
            <a:off x="342900" y="715718"/>
            <a:ext cx="8458200" cy="274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A5A5A5"/>
              </a:buClr>
              <a:buSzPts val="1700"/>
              <a:buNone/>
              <a:defRPr b="1" i="0" sz="170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75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▪"/>
              <a:defRPr/>
            </a:lvl2pPr>
            <a:lvl3pPr indent="-3175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▪"/>
              <a:defRPr/>
            </a:lvl3pPr>
            <a:lvl4pPr indent="-3175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▪"/>
              <a:defRPr/>
            </a:lvl4pPr>
            <a:lvl5pPr indent="-3175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▪"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181" name="Google Shape;181;p24"/>
          <p:cNvSpPr txBox="1"/>
          <p:nvPr>
            <p:ph idx="12" type="sldNum"/>
          </p:nvPr>
        </p:nvSpPr>
        <p:spPr>
          <a:xfrm>
            <a:off x="7975997" y="4717825"/>
            <a:ext cx="8250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182" name="Google Shape;182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433922" y="4603138"/>
            <a:ext cx="375400" cy="377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End Slide - Black">
  <p:cSld name="End Slide - Black">
    <p:bg>
      <p:bgPr>
        <a:solidFill>
          <a:schemeClr val="dk1"/>
        </a:solidFill>
      </p:bgPr>
    </p:bg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" name="Google Shape;184;p2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467600" y="0"/>
            <a:ext cx="16764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85" name="Google Shape;185;p25"/>
          <p:cNvSpPr/>
          <p:nvPr/>
        </p:nvSpPr>
        <p:spPr>
          <a:xfrm>
            <a:off x="7466030" y="-7079"/>
            <a:ext cx="1682674" cy="5154112"/>
          </a:xfrm>
          <a:custGeom>
            <a:rect b="b" l="l" r="r" t="t"/>
            <a:pathLst>
              <a:path extrusionOk="0" h="6872149" w="2243566">
                <a:moveTo>
                  <a:pt x="1583717" y="0"/>
                </a:moveTo>
                <a:lnTo>
                  <a:pt x="2243566" y="12"/>
                </a:lnTo>
                <a:lnTo>
                  <a:pt x="2234152" y="6872148"/>
                </a:lnTo>
                <a:lnTo>
                  <a:pt x="0" y="6872149"/>
                </a:lnTo>
                <a:lnTo>
                  <a:pt x="1583717" y="0"/>
                </a:lnTo>
                <a:close/>
              </a:path>
            </a:pathLst>
          </a:custGeom>
          <a:solidFill>
            <a:srgbClr val="CFB991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186" name="Google Shape;186;p25"/>
          <p:cNvSpPr txBox="1"/>
          <p:nvPr>
            <p:ph type="title"/>
          </p:nvPr>
        </p:nvSpPr>
        <p:spPr>
          <a:xfrm>
            <a:off x="603803" y="1849710"/>
            <a:ext cx="5986200" cy="539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Font typeface="Arial"/>
              <a:buNone/>
              <a:defRPr sz="7200" cap="none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87" name="Google Shape;187;p25"/>
          <p:cNvSpPr txBox="1"/>
          <p:nvPr>
            <p:ph idx="1" type="body"/>
          </p:nvPr>
        </p:nvSpPr>
        <p:spPr>
          <a:xfrm>
            <a:off x="693254" y="2575508"/>
            <a:ext cx="5905800" cy="336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None/>
              <a:defRPr b="0" i="0" sz="14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2pPr>
            <a:lvl3pPr indent="-2286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pic>
        <p:nvPicPr>
          <p:cNvPr descr="Purdue Logo" id="188" name="Google Shape;188;p2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03803" y="4304339"/>
            <a:ext cx="2031902" cy="363704"/>
          </a:xfrm>
          <a:prstGeom prst="rect">
            <a:avLst/>
          </a:prstGeom>
          <a:noFill/>
          <a:ln>
            <a:noFill/>
          </a:ln>
        </p:spPr>
      </p:pic>
      <p:sp>
        <p:nvSpPr>
          <p:cNvPr id="189" name="Google Shape;189;p25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Autofit/>
          </a:bodyPr>
          <a:lstStyle>
            <a:lvl1pPr lvl="0">
              <a:buNone/>
              <a:defRPr sz="13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buNone/>
              <a:defRPr sz="13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>
              <a:buNone/>
              <a:defRPr sz="13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>
              <a:buNone/>
              <a:defRPr sz="13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>
              <a:buNone/>
              <a:defRPr sz="13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>
              <a:buNone/>
              <a:defRPr sz="13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>
              <a:buNone/>
              <a:defRPr sz="13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>
              <a:buNone/>
              <a:defRPr sz="13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>
              <a:buNone/>
              <a:defRPr sz="13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 - Gold">
  <p:cSld name="Title Slide - Gold">
    <p:bg>
      <p:bgPr>
        <a:solidFill>
          <a:schemeClr val="accent1"/>
        </a:solidFill>
      </p:bgPr>
    </p:bg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1" name="Google Shape;191;p2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467600" y="0"/>
            <a:ext cx="16764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urdue Logo" id="192" name="Google Shape;192;p2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75607" y="4317117"/>
            <a:ext cx="2031902" cy="363705"/>
          </a:xfrm>
          <a:prstGeom prst="rect">
            <a:avLst/>
          </a:prstGeom>
          <a:noFill/>
          <a:ln>
            <a:noFill/>
          </a:ln>
        </p:spPr>
      </p:pic>
      <p:sp>
        <p:nvSpPr>
          <p:cNvPr id="193" name="Google Shape;193;p26"/>
          <p:cNvSpPr txBox="1"/>
          <p:nvPr>
            <p:ph type="title"/>
          </p:nvPr>
        </p:nvSpPr>
        <p:spPr>
          <a:xfrm>
            <a:off x="767443" y="1359034"/>
            <a:ext cx="5822700" cy="539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100"/>
              <a:buFont typeface="Arial"/>
              <a:buNone/>
              <a:defRPr sz="4100" cap="none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94" name="Google Shape;194;p26"/>
          <p:cNvSpPr txBox="1"/>
          <p:nvPr>
            <p:ph idx="1" type="body"/>
          </p:nvPr>
        </p:nvSpPr>
        <p:spPr>
          <a:xfrm>
            <a:off x="767443" y="1962860"/>
            <a:ext cx="5822700" cy="336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1" i="0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2pPr>
            <a:lvl3pPr indent="-2286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195" name="Google Shape;195;p26"/>
          <p:cNvSpPr txBox="1"/>
          <p:nvPr>
            <p:ph idx="2" type="body"/>
          </p:nvPr>
        </p:nvSpPr>
        <p:spPr>
          <a:xfrm>
            <a:off x="767443" y="2361635"/>
            <a:ext cx="5822700" cy="336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2pPr>
            <a:lvl3pPr indent="-2286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196" name="Google Shape;196;p26"/>
          <p:cNvSpPr txBox="1"/>
          <p:nvPr>
            <p:ph idx="12" type="sldNum"/>
          </p:nvPr>
        </p:nvSpPr>
        <p:spPr>
          <a:xfrm>
            <a:off x="7975997" y="4717825"/>
            <a:ext cx="8250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hoto">
  <p:cSld name="Photo">
    <p:bg>
      <p:bgPr>
        <a:solidFill>
          <a:schemeClr val="lt1"/>
        </a:solidFill>
      </p:bgPr>
    </p:bg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27"/>
          <p:cNvSpPr/>
          <p:nvPr>
            <p:ph idx="2" type="pic"/>
          </p:nvPr>
        </p:nvSpPr>
        <p:spPr>
          <a:xfrm>
            <a:off x="0" y="-7144"/>
            <a:ext cx="9144000" cy="5150700"/>
          </a:xfrm>
          <a:prstGeom prst="rect">
            <a:avLst/>
          </a:prstGeom>
          <a:noFill/>
          <a:ln>
            <a:noFill/>
          </a:ln>
        </p:spPr>
      </p:sp>
      <p:sp>
        <p:nvSpPr>
          <p:cNvPr id="199" name="Google Shape;199;p27"/>
          <p:cNvSpPr txBox="1"/>
          <p:nvPr>
            <p:ph idx="12" type="sldNum"/>
          </p:nvPr>
        </p:nvSpPr>
        <p:spPr>
          <a:xfrm>
            <a:off x="7975997" y="4717825"/>
            <a:ext cx="8250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with Copy">
  <p:cSld name="Title with Copy">
    <p:spTree>
      <p:nvGrpSpPr>
        <p:cNvPr id="200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28"/>
          <p:cNvSpPr txBox="1"/>
          <p:nvPr>
            <p:ph idx="1" type="body"/>
          </p:nvPr>
        </p:nvSpPr>
        <p:spPr>
          <a:xfrm>
            <a:off x="342900" y="715718"/>
            <a:ext cx="8458200" cy="274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A5A5A5"/>
              </a:buClr>
              <a:buSzPts val="1700"/>
              <a:buNone/>
              <a:defRPr b="1" i="0" sz="170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75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▪"/>
              <a:defRPr/>
            </a:lvl2pPr>
            <a:lvl3pPr indent="-3175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▪"/>
              <a:defRPr/>
            </a:lvl3pPr>
            <a:lvl4pPr indent="-3175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▪"/>
              <a:defRPr/>
            </a:lvl4pPr>
            <a:lvl5pPr indent="-3175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▪"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202" name="Google Shape;202;p28"/>
          <p:cNvSpPr txBox="1"/>
          <p:nvPr>
            <p:ph idx="2" type="body"/>
          </p:nvPr>
        </p:nvSpPr>
        <p:spPr>
          <a:xfrm>
            <a:off x="342899" y="1157493"/>
            <a:ext cx="8450100" cy="33411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3pPr>
            <a:lvl4pPr indent="-2286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4pPr>
            <a:lvl5pPr indent="-2286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203" name="Google Shape;203;p28"/>
          <p:cNvSpPr txBox="1"/>
          <p:nvPr>
            <p:ph type="title"/>
          </p:nvPr>
        </p:nvSpPr>
        <p:spPr>
          <a:xfrm>
            <a:off x="351064" y="288753"/>
            <a:ext cx="8450100" cy="441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pic>
        <p:nvPicPr>
          <p:cNvPr descr="Purdue Logo" id="204" name="Google Shape;204;p2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34735" y="4670836"/>
            <a:ext cx="1352392" cy="242075"/>
          </a:xfrm>
          <a:prstGeom prst="rect">
            <a:avLst/>
          </a:prstGeom>
          <a:noFill/>
          <a:ln>
            <a:noFill/>
          </a:ln>
        </p:spPr>
      </p:pic>
      <p:sp>
        <p:nvSpPr>
          <p:cNvPr id="205" name="Google Shape;205;p28"/>
          <p:cNvSpPr txBox="1"/>
          <p:nvPr>
            <p:ph idx="12" type="sldNum"/>
          </p:nvPr>
        </p:nvSpPr>
        <p:spPr>
          <a:xfrm>
            <a:off x="7975997" y="4717825"/>
            <a:ext cx="8250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206" name="Google Shape;206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433922" y="4603138"/>
            <a:ext cx="375400" cy="377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with Copy - 2 Column">
  <p:cSld name="Title with Copy - 2 Column">
    <p:spTree>
      <p:nvGrpSpPr>
        <p:cNvPr id="207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29"/>
          <p:cNvSpPr txBox="1"/>
          <p:nvPr>
            <p:ph idx="1" type="body"/>
          </p:nvPr>
        </p:nvSpPr>
        <p:spPr>
          <a:xfrm>
            <a:off x="342900" y="715718"/>
            <a:ext cx="8458200" cy="274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A5A5A5"/>
              </a:buClr>
              <a:buSzPts val="1700"/>
              <a:buNone/>
              <a:defRPr b="1" i="0" sz="170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75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▪"/>
              <a:defRPr/>
            </a:lvl2pPr>
            <a:lvl3pPr indent="-3175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▪"/>
              <a:defRPr/>
            </a:lvl3pPr>
            <a:lvl4pPr indent="-3175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▪"/>
              <a:defRPr/>
            </a:lvl4pPr>
            <a:lvl5pPr indent="-3175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▪"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209" name="Google Shape;209;p29"/>
          <p:cNvSpPr txBox="1"/>
          <p:nvPr>
            <p:ph idx="2" type="body"/>
          </p:nvPr>
        </p:nvSpPr>
        <p:spPr>
          <a:xfrm>
            <a:off x="342899" y="1157493"/>
            <a:ext cx="8450100" cy="33411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3pPr>
            <a:lvl4pPr indent="-2286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4pPr>
            <a:lvl5pPr indent="-2286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210" name="Google Shape;210;p29"/>
          <p:cNvSpPr txBox="1"/>
          <p:nvPr>
            <p:ph type="title"/>
          </p:nvPr>
        </p:nvSpPr>
        <p:spPr>
          <a:xfrm>
            <a:off x="351064" y="288753"/>
            <a:ext cx="8450100" cy="441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pic>
        <p:nvPicPr>
          <p:cNvPr descr="Purdue Logo" id="211" name="Google Shape;211;p2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34735" y="4670836"/>
            <a:ext cx="1352392" cy="242075"/>
          </a:xfrm>
          <a:prstGeom prst="rect">
            <a:avLst/>
          </a:prstGeom>
          <a:noFill/>
          <a:ln>
            <a:noFill/>
          </a:ln>
        </p:spPr>
      </p:pic>
      <p:sp>
        <p:nvSpPr>
          <p:cNvPr id="212" name="Google Shape;212;p29"/>
          <p:cNvSpPr txBox="1"/>
          <p:nvPr>
            <p:ph idx="12" type="sldNum"/>
          </p:nvPr>
        </p:nvSpPr>
        <p:spPr>
          <a:xfrm>
            <a:off x="7975997" y="4717825"/>
            <a:ext cx="8250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213" name="Google Shape;213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433922" y="4603138"/>
            <a:ext cx="375400" cy="377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with Content - 2 Column">
  <p:cSld name="Title with Content - 2 Column">
    <p:spTree>
      <p:nvGrpSpPr>
        <p:cNvPr id="214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30"/>
          <p:cNvSpPr txBox="1"/>
          <p:nvPr>
            <p:ph type="title"/>
          </p:nvPr>
        </p:nvSpPr>
        <p:spPr>
          <a:xfrm>
            <a:off x="351064" y="288753"/>
            <a:ext cx="8450100" cy="441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216" name="Google Shape;216;p30"/>
          <p:cNvSpPr txBox="1"/>
          <p:nvPr>
            <p:ph idx="1" type="body"/>
          </p:nvPr>
        </p:nvSpPr>
        <p:spPr>
          <a:xfrm>
            <a:off x="351065" y="1157493"/>
            <a:ext cx="4059900" cy="32928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2385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500"/>
              <a:buChar char="▪"/>
              <a:defRPr sz="1500"/>
            </a:lvl1pPr>
            <a:lvl2pPr indent="-3175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▪"/>
              <a:defRPr sz="1400"/>
            </a:lvl2pPr>
            <a:lvl3pPr indent="-3175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▪"/>
              <a:defRPr sz="1400"/>
            </a:lvl3pPr>
            <a:lvl4pPr indent="-29845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Char char="▪"/>
              <a:defRPr sz="1100"/>
            </a:lvl4pPr>
            <a:lvl5pPr indent="-29845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Char char="▪"/>
              <a:defRPr sz="1100"/>
            </a:lvl5pPr>
            <a:lvl6pPr indent="-32385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6pPr>
            <a:lvl7pPr indent="-32385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7pPr>
            <a:lvl8pPr indent="-32385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8pPr>
            <a:lvl9pPr indent="-32385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9pPr>
          </a:lstStyle>
          <a:p/>
        </p:txBody>
      </p:sp>
      <p:sp>
        <p:nvSpPr>
          <p:cNvPr id="217" name="Google Shape;217;p30"/>
          <p:cNvSpPr txBox="1"/>
          <p:nvPr>
            <p:ph idx="2" type="body"/>
          </p:nvPr>
        </p:nvSpPr>
        <p:spPr>
          <a:xfrm>
            <a:off x="4731868" y="1157493"/>
            <a:ext cx="4069200" cy="32928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2385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500"/>
              <a:buChar char="▪"/>
              <a:defRPr sz="1500"/>
            </a:lvl1pPr>
            <a:lvl2pPr indent="-3175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▪"/>
              <a:defRPr sz="1400"/>
            </a:lvl2pPr>
            <a:lvl3pPr indent="-3175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▪"/>
              <a:defRPr sz="1400"/>
            </a:lvl3pPr>
            <a:lvl4pPr indent="-29845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Char char="▪"/>
              <a:defRPr sz="1100"/>
            </a:lvl4pPr>
            <a:lvl5pPr indent="-29845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Char char="▪"/>
              <a:defRPr sz="1100"/>
            </a:lvl5pPr>
            <a:lvl6pPr indent="-32385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6pPr>
            <a:lvl7pPr indent="-32385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7pPr>
            <a:lvl8pPr indent="-32385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8pPr>
            <a:lvl9pPr indent="-32385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9pPr>
          </a:lstStyle>
          <a:p/>
        </p:txBody>
      </p:sp>
      <p:pic>
        <p:nvPicPr>
          <p:cNvPr descr="Purdue Logo" id="218" name="Google Shape;218;p3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34735" y="4670836"/>
            <a:ext cx="1352392" cy="242075"/>
          </a:xfrm>
          <a:prstGeom prst="rect">
            <a:avLst/>
          </a:prstGeom>
          <a:noFill/>
          <a:ln>
            <a:noFill/>
          </a:ln>
        </p:spPr>
      </p:pic>
      <p:sp>
        <p:nvSpPr>
          <p:cNvPr id="219" name="Google Shape;219;p30"/>
          <p:cNvSpPr txBox="1"/>
          <p:nvPr>
            <p:ph idx="3" type="body"/>
          </p:nvPr>
        </p:nvSpPr>
        <p:spPr>
          <a:xfrm>
            <a:off x="342900" y="715718"/>
            <a:ext cx="8458200" cy="274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A5A5A5"/>
              </a:buClr>
              <a:buSzPts val="1700"/>
              <a:buNone/>
              <a:defRPr b="1" i="0" sz="170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75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▪"/>
              <a:defRPr/>
            </a:lvl2pPr>
            <a:lvl3pPr indent="-3175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▪"/>
              <a:defRPr/>
            </a:lvl3pPr>
            <a:lvl4pPr indent="-3175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▪"/>
              <a:defRPr/>
            </a:lvl4pPr>
            <a:lvl5pPr indent="-3175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▪"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220" name="Google Shape;220;p30"/>
          <p:cNvSpPr txBox="1"/>
          <p:nvPr>
            <p:ph idx="12" type="sldNum"/>
          </p:nvPr>
        </p:nvSpPr>
        <p:spPr>
          <a:xfrm>
            <a:off x="7975997" y="4717825"/>
            <a:ext cx="8250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221" name="Google Shape;221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433922" y="4603138"/>
            <a:ext cx="375400" cy="377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hoto with Copy - 2 Column">
  <p:cSld name="Photo with Copy - 2 Column">
    <p:spTree>
      <p:nvGrpSpPr>
        <p:cNvPr id="222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31"/>
          <p:cNvSpPr txBox="1"/>
          <p:nvPr>
            <p:ph idx="1" type="body"/>
          </p:nvPr>
        </p:nvSpPr>
        <p:spPr>
          <a:xfrm>
            <a:off x="342900" y="715718"/>
            <a:ext cx="8458200" cy="274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A5A5A5"/>
              </a:buClr>
              <a:buSzPts val="1700"/>
              <a:buNone/>
              <a:defRPr b="1" i="0" sz="170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75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▪"/>
              <a:defRPr/>
            </a:lvl2pPr>
            <a:lvl3pPr indent="-3175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▪"/>
              <a:defRPr/>
            </a:lvl3pPr>
            <a:lvl4pPr indent="-3175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▪"/>
              <a:defRPr/>
            </a:lvl4pPr>
            <a:lvl5pPr indent="-3175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▪"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224" name="Google Shape;224;p31"/>
          <p:cNvSpPr txBox="1"/>
          <p:nvPr>
            <p:ph idx="2" type="body"/>
          </p:nvPr>
        </p:nvSpPr>
        <p:spPr>
          <a:xfrm>
            <a:off x="334735" y="2739204"/>
            <a:ext cx="4102200" cy="1759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175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oto Sans Symbols"/>
              <a:buChar char="▪"/>
              <a:defRPr sz="1400"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3pPr>
            <a:lvl4pPr indent="-2286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4pPr>
            <a:lvl5pPr indent="-2286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225" name="Google Shape;225;p31"/>
          <p:cNvSpPr txBox="1"/>
          <p:nvPr>
            <p:ph type="title"/>
          </p:nvPr>
        </p:nvSpPr>
        <p:spPr>
          <a:xfrm>
            <a:off x="351064" y="288753"/>
            <a:ext cx="8450100" cy="441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pic>
        <p:nvPicPr>
          <p:cNvPr descr="Purdue Logo" id="226" name="Google Shape;226;p3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34735" y="4670836"/>
            <a:ext cx="1352392" cy="242075"/>
          </a:xfrm>
          <a:prstGeom prst="rect">
            <a:avLst/>
          </a:prstGeom>
          <a:noFill/>
          <a:ln>
            <a:noFill/>
          </a:ln>
        </p:spPr>
      </p:pic>
      <p:sp>
        <p:nvSpPr>
          <p:cNvPr id="227" name="Google Shape;227;p31"/>
          <p:cNvSpPr/>
          <p:nvPr>
            <p:ph idx="3" type="pic"/>
          </p:nvPr>
        </p:nvSpPr>
        <p:spPr>
          <a:xfrm>
            <a:off x="334733" y="1157492"/>
            <a:ext cx="4102200" cy="1414200"/>
          </a:xfrm>
          <a:prstGeom prst="rect">
            <a:avLst/>
          </a:prstGeom>
          <a:noFill/>
          <a:ln>
            <a:noFill/>
          </a:ln>
        </p:spPr>
      </p:sp>
      <p:sp>
        <p:nvSpPr>
          <p:cNvPr id="228" name="Google Shape;228;p31"/>
          <p:cNvSpPr/>
          <p:nvPr>
            <p:ph idx="4" type="pic"/>
          </p:nvPr>
        </p:nvSpPr>
        <p:spPr>
          <a:xfrm>
            <a:off x="4706959" y="1157492"/>
            <a:ext cx="4094100" cy="1414200"/>
          </a:xfrm>
          <a:prstGeom prst="rect">
            <a:avLst/>
          </a:prstGeom>
          <a:noFill/>
          <a:ln>
            <a:noFill/>
          </a:ln>
        </p:spPr>
      </p:sp>
      <p:sp>
        <p:nvSpPr>
          <p:cNvPr id="229" name="Google Shape;229;p31"/>
          <p:cNvSpPr txBox="1"/>
          <p:nvPr>
            <p:ph idx="5" type="body"/>
          </p:nvPr>
        </p:nvSpPr>
        <p:spPr>
          <a:xfrm>
            <a:off x="4698697" y="2739203"/>
            <a:ext cx="4102200" cy="1759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175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oto Sans Symbols"/>
              <a:buChar char="▪"/>
              <a:defRPr sz="1400"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3pPr>
            <a:lvl4pPr indent="-2286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4pPr>
            <a:lvl5pPr indent="-2286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230" name="Google Shape;230;p31"/>
          <p:cNvSpPr txBox="1"/>
          <p:nvPr>
            <p:ph idx="12" type="sldNum"/>
          </p:nvPr>
        </p:nvSpPr>
        <p:spPr>
          <a:xfrm>
            <a:off x="7975997" y="4717825"/>
            <a:ext cx="8250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231" name="Google Shape;231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433922" y="4603138"/>
            <a:ext cx="375400" cy="377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hoto with Copy - 3 Column">
  <p:cSld name="Photo with Copy - 3 Column">
    <p:spTree>
      <p:nvGrpSpPr>
        <p:cNvPr id="232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32"/>
          <p:cNvSpPr txBox="1"/>
          <p:nvPr>
            <p:ph idx="1" type="body"/>
          </p:nvPr>
        </p:nvSpPr>
        <p:spPr>
          <a:xfrm>
            <a:off x="342900" y="715718"/>
            <a:ext cx="8458200" cy="274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A5A5A5"/>
              </a:buClr>
              <a:buSzPts val="1700"/>
              <a:buNone/>
              <a:defRPr sz="1700">
                <a:solidFill>
                  <a:srgbClr val="A5A5A5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1pPr>
            <a:lvl2pPr indent="-3175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▪"/>
              <a:defRPr/>
            </a:lvl2pPr>
            <a:lvl3pPr indent="-3175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▪"/>
              <a:defRPr/>
            </a:lvl3pPr>
            <a:lvl4pPr indent="-3175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▪"/>
              <a:defRPr/>
            </a:lvl4pPr>
            <a:lvl5pPr indent="-3175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▪"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234" name="Google Shape;234;p32"/>
          <p:cNvSpPr txBox="1"/>
          <p:nvPr>
            <p:ph idx="2" type="body"/>
          </p:nvPr>
        </p:nvSpPr>
        <p:spPr>
          <a:xfrm>
            <a:off x="334735" y="2739204"/>
            <a:ext cx="2650800" cy="1759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175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oto Sans Symbols"/>
              <a:buChar char="▪"/>
              <a:defRPr sz="1400"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3pPr>
            <a:lvl4pPr indent="-2286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4pPr>
            <a:lvl5pPr indent="-2286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235" name="Google Shape;235;p32"/>
          <p:cNvSpPr txBox="1"/>
          <p:nvPr>
            <p:ph type="title"/>
          </p:nvPr>
        </p:nvSpPr>
        <p:spPr>
          <a:xfrm>
            <a:off x="351064" y="288753"/>
            <a:ext cx="8450100" cy="441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pic>
        <p:nvPicPr>
          <p:cNvPr descr="Purdue Logo" id="236" name="Google Shape;236;p3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34735" y="4670836"/>
            <a:ext cx="1352392" cy="242075"/>
          </a:xfrm>
          <a:prstGeom prst="rect">
            <a:avLst/>
          </a:prstGeom>
          <a:noFill/>
          <a:ln>
            <a:noFill/>
          </a:ln>
        </p:spPr>
      </p:pic>
      <p:sp>
        <p:nvSpPr>
          <p:cNvPr id="237" name="Google Shape;237;p32"/>
          <p:cNvSpPr/>
          <p:nvPr>
            <p:ph idx="3" type="pic"/>
          </p:nvPr>
        </p:nvSpPr>
        <p:spPr>
          <a:xfrm>
            <a:off x="334734" y="1157492"/>
            <a:ext cx="2650800" cy="1414200"/>
          </a:xfrm>
          <a:prstGeom prst="rect">
            <a:avLst/>
          </a:prstGeom>
          <a:noFill/>
          <a:ln>
            <a:noFill/>
          </a:ln>
        </p:spPr>
      </p:sp>
      <p:sp>
        <p:nvSpPr>
          <p:cNvPr id="238" name="Google Shape;238;p32"/>
          <p:cNvSpPr/>
          <p:nvPr>
            <p:ph idx="4" type="pic"/>
          </p:nvPr>
        </p:nvSpPr>
        <p:spPr>
          <a:xfrm>
            <a:off x="3252731" y="1157493"/>
            <a:ext cx="2645400" cy="1414200"/>
          </a:xfrm>
          <a:prstGeom prst="rect">
            <a:avLst/>
          </a:prstGeom>
          <a:noFill/>
          <a:ln>
            <a:noFill/>
          </a:ln>
        </p:spPr>
      </p:sp>
      <p:sp>
        <p:nvSpPr>
          <p:cNvPr id="239" name="Google Shape;239;p32"/>
          <p:cNvSpPr txBox="1"/>
          <p:nvPr>
            <p:ph idx="5" type="body"/>
          </p:nvPr>
        </p:nvSpPr>
        <p:spPr>
          <a:xfrm>
            <a:off x="3244469" y="2739204"/>
            <a:ext cx="2650800" cy="1759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175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oto Sans Symbols"/>
              <a:buChar char="▪"/>
              <a:defRPr sz="1400"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3pPr>
            <a:lvl4pPr indent="-2286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4pPr>
            <a:lvl5pPr indent="-2286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240" name="Google Shape;240;p32"/>
          <p:cNvSpPr/>
          <p:nvPr>
            <p:ph idx="6" type="pic"/>
          </p:nvPr>
        </p:nvSpPr>
        <p:spPr>
          <a:xfrm>
            <a:off x="6154204" y="1149230"/>
            <a:ext cx="2645400" cy="1414200"/>
          </a:xfrm>
          <a:prstGeom prst="rect">
            <a:avLst/>
          </a:prstGeom>
          <a:noFill/>
          <a:ln>
            <a:noFill/>
          </a:ln>
        </p:spPr>
      </p:sp>
      <p:sp>
        <p:nvSpPr>
          <p:cNvPr id="241" name="Google Shape;241;p32"/>
          <p:cNvSpPr txBox="1"/>
          <p:nvPr>
            <p:ph idx="7" type="body"/>
          </p:nvPr>
        </p:nvSpPr>
        <p:spPr>
          <a:xfrm>
            <a:off x="6145943" y="2730941"/>
            <a:ext cx="2650800" cy="1759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175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oto Sans Symbols"/>
              <a:buChar char="▪"/>
              <a:defRPr sz="1400"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3pPr>
            <a:lvl4pPr indent="-2286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4pPr>
            <a:lvl5pPr indent="-2286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242" name="Google Shape;242;p32"/>
          <p:cNvSpPr txBox="1"/>
          <p:nvPr>
            <p:ph idx="12" type="sldNum"/>
          </p:nvPr>
        </p:nvSpPr>
        <p:spPr>
          <a:xfrm>
            <a:off x="7975997" y="4717825"/>
            <a:ext cx="8250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243" name="Google Shape;243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433922" y="4603138"/>
            <a:ext cx="375400" cy="377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>
  <p:cSld name="Content with Caption">
    <p:spTree>
      <p:nvGrpSpPr>
        <p:cNvPr id="244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33"/>
          <p:cNvSpPr txBox="1"/>
          <p:nvPr>
            <p:ph type="title"/>
          </p:nvPr>
        </p:nvSpPr>
        <p:spPr>
          <a:xfrm>
            <a:off x="342901" y="342900"/>
            <a:ext cx="3236100" cy="7230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246" name="Google Shape;246;p33"/>
          <p:cNvSpPr txBox="1"/>
          <p:nvPr>
            <p:ph idx="1" type="body"/>
          </p:nvPr>
        </p:nvSpPr>
        <p:spPr>
          <a:xfrm>
            <a:off x="342901" y="1177787"/>
            <a:ext cx="3236100" cy="32241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indent="-2286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2pPr>
            <a:lvl3pPr indent="-2286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indent="-2286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4pPr>
            <a:lvl5pPr indent="-2286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5pPr>
            <a:lvl6pPr indent="-2286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6pPr>
            <a:lvl7pPr indent="-2286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7pPr>
            <a:lvl8pPr indent="-2286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8pPr>
            <a:lvl9pPr indent="-2286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9pPr>
          </a:lstStyle>
          <a:p/>
        </p:txBody>
      </p:sp>
      <p:sp>
        <p:nvSpPr>
          <p:cNvPr id="247" name="Google Shape;247;p33"/>
          <p:cNvSpPr txBox="1"/>
          <p:nvPr>
            <p:ph idx="2" type="body"/>
          </p:nvPr>
        </p:nvSpPr>
        <p:spPr>
          <a:xfrm>
            <a:off x="3803903" y="342900"/>
            <a:ext cx="4997100" cy="4058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2385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500"/>
              <a:buChar char="▪"/>
              <a:defRPr sz="1500"/>
            </a:lvl1pPr>
            <a:lvl2pPr indent="-3175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▪"/>
              <a:defRPr sz="1400"/>
            </a:lvl2pPr>
            <a:lvl3pPr indent="-3175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▪"/>
              <a:defRPr sz="1400"/>
            </a:lvl3pPr>
            <a:lvl4pPr indent="-29845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Char char="▪"/>
              <a:defRPr sz="1100"/>
            </a:lvl4pPr>
            <a:lvl5pPr indent="-29845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Char char="▪"/>
              <a:defRPr sz="1100"/>
            </a:lvl5pPr>
            <a:lvl6pPr indent="-32385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6pPr>
            <a:lvl7pPr indent="-32385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7pPr>
            <a:lvl8pPr indent="-32385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8pPr>
            <a:lvl9pPr indent="-32385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9pPr>
          </a:lstStyle>
          <a:p/>
        </p:txBody>
      </p:sp>
      <p:pic>
        <p:nvPicPr>
          <p:cNvPr descr="Purdue Logo" id="248" name="Google Shape;248;p3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34735" y="4670836"/>
            <a:ext cx="1352392" cy="242075"/>
          </a:xfrm>
          <a:prstGeom prst="rect">
            <a:avLst/>
          </a:prstGeom>
          <a:noFill/>
          <a:ln>
            <a:noFill/>
          </a:ln>
        </p:spPr>
      </p:pic>
      <p:sp>
        <p:nvSpPr>
          <p:cNvPr id="249" name="Google Shape;249;p33"/>
          <p:cNvSpPr txBox="1"/>
          <p:nvPr>
            <p:ph idx="12" type="sldNum"/>
          </p:nvPr>
        </p:nvSpPr>
        <p:spPr>
          <a:xfrm>
            <a:off x="7975997" y="4717825"/>
            <a:ext cx="8250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250" name="Google Shape;250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433922" y="4603138"/>
            <a:ext cx="375400" cy="377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hoto with Caption" type="picTx">
  <p:cSld name="PICTURE_WITH_CAPTION_TEXT">
    <p:spTree>
      <p:nvGrpSpPr>
        <p:cNvPr id="25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34"/>
          <p:cNvSpPr txBox="1"/>
          <p:nvPr>
            <p:ph type="title"/>
          </p:nvPr>
        </p:nvSpPr>
        <p:spPr>
          <a:xfrm>
            <a:off x="334736" y="352528"/>
            <a:ext cx="3244200" cy="7761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253" name="Google Shape;253;p34"/>
          <p:cNvSpPr/>
          <p:nvPr>
            <p:ph idx="2" type="pic"/>
          </p:nvPr>
        </p:nvSpPr>
        <p:spPr>
          <a:xfrm>
            <a:off x="3887391" y="352528"/>
            <a:ext cx="4921800" cy="4043400"/>
          </a:xfrm>
          <a:prstGeom prst="rect">
            <a:avLst/>
          </a:prstGeom>
          <a:noFill/>
          <a:ln>
            <a:noFill/>
          </a:ln>
        </p:spPr>
      </p:sp>
      <p:sp>
        <p:nvSpPr>
          <p:cNvPr id="254" name="Google Shape;254;p34"/>
          <p:cNvSpPr txBox="1"/>
          <p:nvPr>
            <p:ph idx="1" type="body"/>
          </p:nvPr>
        </p:nvSpPr>
        <p:spPr>
          <a:xfrm>
            <a:off x="334736" y="1319419"/>
            <a:ext cx="3244200" cy="30645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indent="-2286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2pPr>
            <a:lvl3pPr indent="-2286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indent="-2286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4pPr>
            <a:lvl5pPr indent="-2286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5pPr>
            <a:lvl6pPr indent="-2286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6pPr>
            <a:lvl7pPr indent="-2286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7pPr>
            <a:lvl8pPr indent="-2286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8pPr>
            <a:lvl9pPr indent="-2286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9pPr>
          </a:lstStyle>
          <a:p/>
        </p:txBody>
      </p:sp>
      <p:pic>
        <p:nvPicPr>
          <p:cNvPr descr="Purdue Logo" id="255" name="Google Shape;255;p3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34735" y="4670836"/>
            <a:ext cx="1352392" cy="242075"/>
          </a:xfrm>
          <a:prstGeom prst="rect">
            <a:avLst/>
          </a:prstGeom>
          <a:noFill/>
          <a:ln>
            <a:noFill/>
          </a:ln>
        </p:spPr>
      </p:pic>
      <p:sp>
        <p:nvSpPr>
          <p:cNvPr id="256" name="Google Shape;256;p34"/>
          <p:cNvSpPr txBox="1"/>
          <p:nvPr>
            <p:ph idx="12" type="sldNum"/>
          </p:nvPr>
        </p:nvSpPr>
        <p:spPr>
          <a:xfrm>
            <a:off x="7975997" y="4717825"/>
            <a:ext cx="8250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257" name="Google Shape;257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433922" y="4603138"/>
            <a:ext cx="375400" cy="377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hoto Collage">
  <p:cSld name="Photo Collage">
    <p:spTree>
      <p:nvGrpSpPr>
        <p:cNvPr id="258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35"/>
          <p:cNvSpPr txBox="1"/>
          <p:nvPr>
            <p:ph idx="1" type="body"/>
          </p:nvPr>
        </p:nvSpPr>
        <p:spPr>
          <a:xfrm>
            <a:off x="342900" y="715718"/>
            <a:ext cx="8458200" cy="274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A5A5A5"/>
              </a:buClr>
              <a:buSzPts val="1700"/>
              <a:buNone/>
              <a:defRPr b="1" i="0" sz="170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75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▪"/>
              <a:defRPr/>
            </a:lvl2pPr>
            <a:lvl3pPr indent="-3175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▪"/>
              <a:defRPr/>
            </a:lvl3pPr>
            <a:lvl4pPr indent="-3175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▪"/>
              <a:defRPr/>
            </a:lvl4pPr>
            <a:lvl5pPr indent="-3175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▪"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260" name="Google Shape;260;p35"/>
          <p:cNvSpPr txBox="1"/>
          <p:nvPr>
            <p:ph type="title"/>
          </p:nvPr>
        </p:nvSpPr>
        <p:spPr>
          <a:xfrm>
            <a:off x="351064" y="288753"/>
            <a:ext cx="8450100" cy="441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pic>
        <p:nvPicPr>
          <p:cNvPr descr="Purdue Logo" id="261" name="Google Shape;261;p3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34735" y="4670836"/>
            <a:ext cx="1352392" cy="242075"/>
          </a:xfrm>
          <a:prstGeom prst="rect">
            <a:avLst/>
          </a:prstGeom>
          <a:noFill/>
          <a:ln>
            <a:noFill/>
          </a:ln>
        </p:spPr>
      </p:pic>
      <p:sp>
        <p:nvSpPr>
          <p:cNvPr id="262" name="Google Shape;262;p35"/>
          <p:cNvSpPr/>
          <p:nvPr>
            <p:ph idx="2" type="pic"/>
          </p:nvPr>
        </p:nvSpPr>
        <p:spPr>
          <a:xfrm>
            <a:off x="334735" y="1157072"/>
            <a:ext cx="1958400" cy="1414200"/>
          </a:xfrm>
          <a:prstGeom prst="rect">
            <a:avLst/>
          </a:prstGeom>
          <a:noFill/>
          <a:ln>
            <a:noFill/>
          </a:ln>
        </p:spPr>
      </p:sp>
      <p:sp>
        <p:nvSpPr>
          <p:cNvPr id="263" name="Google Shape;263;p35"/>
          <p:cNvSpPr/>
          <p:nvPr>
            <p:ph idx="3" type="pic"/>
          </p:nvPr>
        </p:nvSpPr>
        <p:spPr>
          <a:xfrm>
            <a:off x="2508047" y="1157072"/>
            <a:ext cx="1954200" cy="1414200"/>
          </a:xfrm>
          <a:prstGeom prst="rect">
            <a:avLst/>
          </a:prstGeom>
          <a:noFill/>
          <a:ln>
            <a:noFill/>
          </a:ln>
        </p:spPr>
      </p:sp>
      <p:sp>
        <p:nvSpPr>
          <p:cNvPr id="264" name="Google Shape;264;p35"/>
          <p:cNvSpPr/>
          <p:nvPr>
            <p:ph idx="4" type="pic"/>
          </p:nvPr>
        </p:nvSpPr>
        <p:spPr>
          <a:xfrm>
            <a:off x="4677415" y="1157072"/>
            <a:ext cx="1954200" cy="1414200"/>
          </a:xfrm>
          <a:prstGeom prst="rect">
            <a:avLst/>
          </a:prstGeom>
          <a:noFill/>
          <a:ln>
            <a:noFill/>
          </a:ln>
        </p:spPr>
      </p:sp>
      <p:sp>
        <p:nvSpPr>
          <p:cNvPr id="265" name="Google Shape;265;p35"/>
          <p:cNvSpPr/>
          <p:nvPr>
            <p:ph idx="5" type="pic"/>
          </p:nvPr>
        </p:nvSpPr>
        <p:spPr>
          <a:xfrm>
            <a:off x="6846782" y="1157072"/>
            <a:ext cx="1954200" cy="1414200"/>
          </a:xfrm>
          <a:prstGeom prst="rect">
            <a:avLst/>
          </a:prstGeom>
          <a:noFill/>
          <a:ln>
            <a:noFill/>
          </a:ln>
        </p:spPr>
      </p:sp>
      <p:sp>
        <p:nvSpPr>
          <p:cNvPr id="266" name="Google Shape;266;p35"/>
          <p:cNvSpPr/>
          <p:nvPr>
            <p:ph idx="6" type="pic"/>
          </p:nvPr>
        </p:nvSpPr>
        <p:spPr>
          <a:xfrm>
            <a:off x="1382715" y="2738363"/>
            <a:ext cx="1958400" cy="1414200"/>
          </a:xfrm>
          <a:prstGeom prst="rect">
            <a:avLst/>
          </a:prstGeom>
          <a:noFill/>
          <a:ln>
            <a:noFill/>
          </a:ln>
        </p:spPr>
      </p:sp>
      <p:sp>
        <p:nvSpPr>
          <p:cNvPr id="267" name="Google Shape;267;p35"/>
          <p:cNvSpPr/>
          <p:nvPr>
            <p:ph idx="7" type="pic"/>
          </p:nvPr>
        </p:nvSpPr>
        <p:spPr>
          <a:xfrm>
            <a:off x="3556027" y="2738363"/>
            <a:ext cx="1954200" cy="1414200"/>
          </a:xfrm>
          <a:prstGeom prst="rect">
            <a:avLst/>
          </a:prstGeom>
          <a:noFill/>
          <a:ln>
            <a:noFill/>
          </a:ln>
        </p:spPr>
      </p:sp>
      <p:sp>
        <p:nvSpPr>
          <p:cNvPr id="268" name="Google Shape;268;p35"/>
          <p:cNvSpPr/>
          <p:nvPr>
            <p:ph idx="8" type="pic"/>
          </p:nvPr>
        </p:nvSpPr>
        <p:spPr>
          <a:xfrm>
            <a:off x="5725394" y="2738363"/>
            <a:ext cx="1954200" cy="1414200"/>
          </a:xfrm>
          <a:prstGeom prst="rect">
            <a:avLst/>
          </a:prstGeom>
          <a:noFill/>
          <a:ln>
            <a:noFill/>
          </a:ln>
        </p:spPr>
      </p:sp>
      <p:sp>
        <p:nvSpPr>
          <p:cNvPr id="269" name="Google Shape;269;p35"/>
          <p:cNvSpPr txBox="1"/>
          <p:nvPr>
            <p:ph idx="12" type="sldNum"/>
          </p:nvPr>
        </p:nvSpPr>
        <p:spPr>
          <a:xfrm>
            <a:off x="7975997" y="4717825"/>
            <a:ext cx="8250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270" name="Google Shape;270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433922" y="4603138"/>
            <a:ext cx="375400" cy="377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hart with 2 Photos">
  <p:cSld name="Chart with 2 Photos">
    <p:spTree>
      <p:nvGrpSpPr>
        <p:cNvPr id="27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p36"/>
          <p:cNvSpPr/>
          <p:nvPr>
            <p:ph idx="2" type="pic"/>
          </p:nvPr>
        </p:nvSpPr>
        <p:spPr>
          <a:xfrm>
            <a:off x="4891489" y="1232305"/>
            <a:ext cx="3909600" cy="1541700"/>
          </a:xfrm>
          <a:prstGeom prst="rect">
            <a:avLst/>
          </a:prstGeom>
          <a:noFill/>
          <a:ln>
            <a:noFill/>
          </a:ln>
        </p:spPr>
      </p:sp>
      <p:pic>
        <p:nvPicPr>
          <p:cNvPr descr="Purdue Logo" id="273" name="Google Shape;273;p3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34735" y="4670836"/>
            <a:ext cx="1352392" cy="242075"/>
          </a:xfrm>
          <a:prstGeom prst="rect">
            <a:avLst/>
          </a:prstGeom>
          <a:noFill/>
          <a:ln>
            <a:noFill/>
          </a:ln>
        </p:spPr>
      </p:pic>
      <p:sp>
        <p:nvSpPr>
          <p:cNvPr id="274" name="Google Shape;274;p36"/>
          <p:cNvSpPr txBox="1"/>
          <p:nvPr>
            <p:ph type="title"/>
          </p:nvPr>
        </p:nvSpPr>
        <p:spPr>
          <a:xfrm>
            <a:off x="351064" y="288753"/>
            <a:ext cx="8450100" cy="441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275" name="Google Shape;275;p36"/>
          <p:cNvSpPr/>
          <p:nvPr>
            <p:ph idx="3" type="pic"/>
          </p:nvPr>
        </p:nvSpPr>
        <p:spPr>
          <a:xfrm>
            <a:off x="4891489" y="2913028"/>
            <a:ext cx="3909600" cy="1541700"/>
          </a:xfrm>
          <a:prstGeom prst="rect">
            <a:avLst/>
          </a:prstGeom>
          <a:noFill/>
          <a:ln>
            <a:noFill/>
          </a:ln>
        </p:spPr>
      </p:sp>
      <p:sp>
        <p:nvSpPr>
          <p:cNvPr id="276" name="Google Shape;276;p36"/>
          <p:cNvSpPr txBox="1"/>
          <p:nvPr>
            <p:ph idx="1" type="body"/>
          </p:nvPr>
        </p:nvSpPr>
        <p:spPr>
          <a:xfrm>
            <a:off x="342900" y="715718"/>
            <a:ext cx="8458200" cy="274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A5A5A5"/>
              </a:buClr>
              <a:buSzPts val="1700"/>
              <a:buNone/>
              <a:defRPr b="1" i="0" sz="170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75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▪"/>
              <a:defRPr/>
            </a:lvl2pPr>
            <a:lvl3pPr indent="-3175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▪"/>
              <a:defRPr/>
            </a:lvl3pPr>
            <a:lvl4pPr indent="-3175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▪"/>
              <a:defRPr/>
            </a:lvl4pPr>
            <a:lvl5pPr indent="-3175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▪"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277" name="Google Shape;277;p36"/>
          <p:cNvSpPr txBox="1"/>
          <p:nvPr>
            <p:ph idx="4" type="body"/>
          </p:nvPr>
        </p:nvSpPr>
        <p:spPr>
          <a:xfrm>
            <a:off x="334736" y="1232305"/>
            <a:ext cx="4308900" cy="32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2385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500"/>
              <a:buChar char="▪"/>
              <a:defRPr sz="1500"/>
            </a:lvl1pPr>
            <a:lvl2pPr indent="-3175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▪"/>
              <a:defRPr sz="1400"/>
            </a:lvl2pPr>
            <a:lvl3pPr indent="-3175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▪"/>
              <a:defRPr sz="1400"/>
            </a:lvl3pPr>
            <a:lvl4pPr indent="-29845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Char char="▪"/>
              <a:defRPr sz="1100"/>
            </a:lvl4pPr>
            <a:lvl5pPr indent="-29845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Char char="▪"/>
              <a:defRPr sz="1100"/>
            </a:lvl5pPr>
            <a:lvl6pPr indent="-32385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6pPr>
            <a:lvl7pPr indent="-32385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7pPr>
            <a:lvl8pPr indent="-32385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8pPr>
            <a:lvl9pPr indent="-32385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9pPr>
          </a:lstStyle>
          <a:p/>
        </p:txBody>
      </p:sp>
      <p:sp>
        <p:nvSpPr>
          <p:cNvPr id="278" name="Google Shape;278;p36"/>
          <p:cNvSpPr/>
          <p:nvPr/>
        </p:nvSpPr>
        <p:spPr>
          <a:xfrm>
            <a:off x="4891489" y="2546962"/>
            <a:ext cx="3909600" cy="2271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279" name="Google Shape;279;p36"/>
          <p:cNvSpPr txBox="1"/>
          <p:nvPr>
            <p:ph idx="5" type="body"/>
          </p:nvPr>
        </p:nvSpPr>
        <p:spPr>
          <a:xfrm>
            <a:off x="4891295" y="2546962"/>
            <a:ext cx="3909600" cy="2271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1pPr>
            <a:lvl2pPr indent="-2286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2pPr>
            <a:lvl3pPr indent="-2286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indent="-2286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4pPr>
            <a:lvl5pPr indent="-2286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5pPr>
            <a:lvl6pPr indent="-2286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6pPr>
            <a:lvl7pPr indent="-2286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7pPr>
            <a:lvl8pPr indent="-2286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8pPr>
            <a:lvl9pPr indent="-2286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9pPr>
          </a:lstStyle>
          <a:p/>
        </p:txBody>
      </p:sp>
      <p:sp>
        <p:nvSpPr>
          <p:cNvPr id="280" name="Google Shape;280;p36"/>
          <p:cNvSpPr/>
          <p:nvPr/>
        </p:nvSpPr>
        <p:spPr>
          <a:xfrm>
            <a:off x="4891392" y="4227685"/>
            <a:ext cx="3909600" cy="2271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281" name="Google Shape;281;p36"/>
          <p:cNvSpPr txBox="1"/>
          <p:nvPr>
            <p:ph idx="6" type="body"/>
          </p:nvPr>
        </p:nvSpPr>
        <p:spPr>
          <a:xfrm>
            <a:off x="4891295" y="4227685"/>
            <a:ext cx="3909600" cy="2271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1pPr>
            <a:lvl2pPr indent="-2286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2pPr>
            <a:lvl3pPr indent="-2286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indent="-2286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4pPr>
            <a:lvl5pPr indent="-2286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5pPr>
            <a:lvl6pPr indent="-2286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6pPr>
            <a:lvl7pPr indent="-2286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7pPr>
            <a:lvl8pPr indent="-2286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8pPr>
            <a:lvl9pPr indent="-2286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9pPr>
          </a:lstStyle>
          <a:p/>
        </p:txBody>
      </p:sp>
      <p:sp>
        <p:nvSpPr>
          <p:cNvPr id="282" name="Google Shape;282;p36"/>
          <p:cNvSpPr txBox="1"/>
          <p:nvPr>
            <p:ph idx="12" type="sldNum"/>
          </p:nvPr>
        </p:nvSpPr>
        <p:spPr>
          <a:xfrm>
            <a:off x="7975997" y="4717825"/>
            <a:ext cx="8250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283" name="Google Shape;283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433922" y="4603138"/>
            <a:ext cx="375400" cy="377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hart with 3 Photos">
  <p:cSld name="Chart with 3 Photos">
    <p:spTree>
      <p:nvGrpSpPr>
        <p:cNvPr id="284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p37"/>
          <p:cNvSpPr/>
          <p:nvPr>
            <p:ph idx="2" type="pic"/>
          </p:nvPr>
        </p:nvSpPr>
        <p:spPr>
          <a:xfrm>
            <a:off x="4891489" y="1232305"/>
            <a:ext cx="3909600" cy="1541700"/>
          </a:xfrm>
          <a:prstGeom prst="rect">
            <a:avLst/>
          </a:prstGeom>
          <a:noFill/>
          <a:ln>
            <a:noFill/>
          </a:ln>
        </p:spPr>
      </p:sp>
      <p:pic>
        <p:nvPicPr>
          <p:cNvPr descr="Purdue Logo" id="286" name="Google Shape;286;p3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34735" y="4670836"/>
            <a:ext cx="1352392" cy="242075"/>
          </a:xfrm>
          <a:prstGeom prst="rect">
            <a:avLst/>
          </a:prstGeom>
          <a:noFill/>
          <a:ln>
            <a:noFill/>
          </a:ln>
        </p:spPr>
      </p:pic>
      <p:sp>
        <p:nvSpPr>
          <p:cNvPr id="287" name="Google Shape;287;p37"/>
          <p:cNvSpPr txBox="1"/>
          <p:nvPr>
            <p:ph type="title"/>
          </p:nvPr>
        </p:nvSpPr>
        <p:spPr>
          <a:xfrm>
            <a:off x="351064" y="288753"/>
            <a:ext cx="8450100" cy="441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288" name="Google Shape;288;p37"/>
          <p:cNvSpPr/>
          <p:nvPr>
            <p:ph idx="3" type="pic"/>
          </p:nvPr>
        </p:nvSpPr>
        <p:spPr>
          <a:xfrm>
            <a:off x="6965414" y="2913028"/>
            <a:ext cx="1835700" cy="1541700"/>
          </a:xfrm>
          <a:prstGeom prst="rect">
            <a:avLst/>
          </a:prstGeom>
          <a:noFill/>
          <a:ln>
            <a:noFill/>
          </a:ln>
        </p:spPr>
      </p:sp>
      <p:sp>
        <p:nvSpPr>
          <p:cNvPr id="289" name="Google Shape;289;p37"/>
          <p:cNvSpPr/>
          <p:nvPr>
            <p:ph idx="4" type="pic"/>
          </p:nvPr>
        </p:nvSpPr>
        <p:spPr>
          <a:xfrm>
            <a:off x="4891490" y="2909340"/>
            <a:ext cx="1896600" cy="1541700"/>
          </a:xfrm>
          <a:prstGeom prst="rect">
            <a:avLst/>
          </a:prstGeom>
          <a:noFill/>
          <a:ln>
            <a:noFill/>
          </a:ln>
        </p:spPr>
      </p:sp>
      <p:sp>
        <p:nvSpPr>
          <p:cNvPr id="290" name="Google Shape;290;p37"/>
          <p:cNvSpPr txBox="1"/>
          <p:nvPr>
            <p:ph idx="1" type="body"/>
          </p:nvPr>
        </p:nvSpPr>
        <p:spPr>
          <a:xfrm>
            <a:off x="342900" y="715718"/>
            <a:ext cx="8458200" cy="274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A5A5A5"/>
              </a:buClr>
              <a:buSzPts val="1700"/>
              <a:buNone/>
              <a:defRPr b="1" i="0" sz="170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75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▪"/>
              <a:defRPr/>
            </a:lvl2pPr>
            <a:lvl3pPr indent="-3175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▪"/>
              <a:defRPr/>
            </a:lvl3pPr>
            <a:lvl4pPr indent="-3175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▪"/>
              <a:defRPr/>
            </a:lvl4pPr>
            <a:lvl5pPr indent="-3175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▪"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291" name="Google Shape;291;p37"/>
          <p:cNvSpPr txBox="1"/>
          <p:nvPr>
            <p:ph idx="5" type="body"/>
          </p:nvPr>
        </p:nvSpPr>
        <p:spPr>
          <a:xfrm>
            <a:off x="334736" y="1232305"/>
            <a:ext cx="4308900" cy="32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2385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500"/>
              <a:buChar char="▪"/>
              <a:defRPr sz="1500"/>
            </a:lvl1pPr>
            <a:lvl2pPr indent="-3175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▪"/>
              <a:defRPr sz="1400"/>
            </a:lvl2pPr>
            <a:lvl3pPr indent="-3175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▪"/>
              <a:defRPr sz="1400"/>
            </a:lvl3pPr>
            <a:lvl4pPr indent="-29845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Char char="▪"/>
              <a:defRPr sz="1100"/>
            </a:lvl4pPr>
            <a:lvl5pPr indent="-29845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Char char="▪"/>
              <a:defRPr sz="1100"/>
            </a:lvl5pPr>
            <a:lvl6pPr indent="-32385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6pPr>
            <a:lvl7pPr indent="-32385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7pPr>
            <a:lvl8pPr indent="-32385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8pPr>
            <a:lvl9pPr indent="-32385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9pPr>
          </a:lstStyle>
          <a:p/>
        </p:txBody>
      </p:sp>
      <p:sp>
        <p:nvSpPr>
          <p:cNvPr id="292" name="Google Shape;292;p37"/>
          <p:cNvSpPr/>
          <p:nvPr/>
        </p:nvSpPr>
        <p:spPr>
          <a:xfrm>
            <a:off x="4891489" y="2546962"/>
            <a:ext cx="3909600" cy="2271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293" name="Google Shape;293;p37"/>
          <p:cNvSpPr txBox="1"/>
          <p:nvPr>
            <p:ph idx="6" type="body"/>
          </p:nvPr>
        </p:nvSpPr>
        <p:spPr>
          <a:xfrm>
            <a:off x="4928867" y="2546962"/>
            <a:ext cx="3872100" cy="2271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1pPr>
            <a:lvl2pPr indent="-2286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2pPr>
            <a:lvl3pPr indent="-2286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indent="-2286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4pPr>
            <a:lvl5pPr indent="-2286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5pPr>
            <a:lvl6pPr indent="-2286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6pPr>
            <a:lvl7pPr indent="-2286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7pPr>
            <a:lvl8pPr indent="-2286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8pPr>
            <a:lvl9pPr indent="-2286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9pPr>
          </a:lstStyle>
          <a:p/>
        </p:txBody>
      </p:sp>
      <p:sp>
        <p:nvSpPr>
          <p:cNvPr id="294" name="Google Shape;294;p37"/>
          <p:cNvSpPr/>
          <p:nvPr/>
        </p:nvSpPr>
        <p:spPr>
          <a:xfrm>
            <a:off x="4884613" y="4223998"/>
            <a:ext cx="1884300" cy="2271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295" name="Google Shape;295;p37"/>
          <p:cNvSpPr txBox="1"/>
          <p:nvPr>
            <p:ph idx="7" type="body"/>
          </p:nvPr>
        </p:nvSpPr>
        <p:spPr>
          <a:xfrm>
            <a:off x="4921991" y="4223998"/>
            <a:ext cx="1866300" cy="2271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1pPr>
            <a:lvl2pPr indent="-2286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2pPr>
            <a:lvl3pPr indent="-2286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indent="-2286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4pPr>
            <a:lvl5pPr indent="-2286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5pPr>
            <a:lvl6pPr indent="-2286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6pPr>
            <a:lvl7pPr indent="-2286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7pPr>
            <a:lvl8pPr indent="-2286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8pPr>
            <a:lvl9pPr indent="-2286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9pPr>
          </a:lstStyle>
          <a:p/>
        </p:txBody>
      </p:sp>
      <p:sp>
        <p:nvSpPr>
          <p:cNvPr id="296" name="Google Shape;296;p37"/>
          <p:cNvSpPr/>
          <p:nvPr/>
        </p:nvSpPr>
        <p:spPr>
          <a:xfrm>
            <a:off x="6965413" y="4231277"/>
            <a:ext cx="1824000" cy="2271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297" name="Google Shape;297;p37"/>
          <p:cNvSpPr txBox="1"/>
          <p:nvPr>
            <p:ph idx="8" type="body"/>
          </p:nvPr>
        </p:nvSpPr>
        <p:spPr>
          <a:xfrm>
            <a:off x="7002791" y="4231277"/>
            <a:ext cx="1806600" cy="2271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1pPr>
            <a:lvl2pPr indent="-2286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2pPr>
            <a:lvl3pPr indent="-2286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indent="-2286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4pPr>
            <a:lvl5pPr indent="-2286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5pPr>
            <a:lvl6pPr indent="-2286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6pPr>
            <a:lvl7pPr indent="-2286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7pPr>
            <a:lvl8pPr indent="-2286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8pPr>
            <a:lvl9pPr indent="-2286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9pPr>
          </a:lstStyle>
          <a:p/>
        </p:txBody>
      </p:sp>
      <p:sp>
        <p:nvSpPr>
          <p:cNvPr id="298" name="Google Shape;298;p37"/>
          <p:cNvSpPr txBox="1"/>
          <p:nvPr>
            <p:ph idx="12" type="sldNum"/>
          </p:nvPr>
        </p:nvSpPr>
        <p:spPr>
          <a:xfrm>
            <a:off x="7975997" y="4717825"/>
            <a:ext cx="8250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299" name="Google Shape;299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414022" y="4593688"/>
            <a:ext cx="375400" cy="377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 - 3 Blocks - Gold">
  <p:cSld name="Comparison - 3 Blocks - Gold">
    <p:spTree>
      <p:nvGrpSpPr>
        <p:cNvPr id="300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38"/>
          <p:cNvSpPr/>
          <p:nvPr/>
        </p:nvSpPr>
        <p:spPr>
          <a:xfrm>
            <a:off x="5953662" y="986919"/>
            <a:ext cx="2489700" cy="33849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302" name="Google Shape;302;p38"/>
          <p:cNvSpPr/>
          <p:nvPr/>
        </p:nvSpPr>
        <p:spPr>
          <a:xfrm>
            <a:off x="3315523" y="986920"/>
            <a:ext cx="2489700" cy="33849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303" name="Google Shape;303;p38"/>
          <p:cNvSpPr/>
          <p:nvPr/>
        </p:nvSpPr>
        <p:spPr>
          <a:xfrm>
            <a:off x="677383" y="986921"/>
            <a:ext cx="2489700" cy="33849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304" name="Google Shape;304;p38"/>
          <p:cNvSpPr txBox="1"/>
          <p:nvPr>
            <p:ph idx="1" type="body"/>
          </p:nvPr>
        </p:nvSpPr>
        <p:spPr>
          <a:xfrm>
            <a:off x="677435" y="1077350"/>
            <a:ext cx="2489700" cy="254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228600" lvl="0" marL="45720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i="0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75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▪"/>
              <a:defRPr/>
            </a:lvl2pPr>
            <a:lvl3pPr indent="-3175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▪"/>
              <a:defRPr/>
            </a:lvl3pPr>
            <a:lvl4pPr indent="-3175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▪"/>
              <a:defRPr/>
            </a:lvl4pPr>
            <a:lvl5pPr indent="-3175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▪"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305" name="Google Shape;305;p38"/>
          <p:cNvSpPr txBox="1"/>
          <p:nvPr>
            <p:ph idx="2" type="body"/>
          </p:nvPr>
        </p:nvSpPr>
        <p:spPr>
          <a:xfrm>
            <a:off x="3315769" y="1077350"/>
            <a:ext cx="2489700" cy="254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228600" lvl="0" marL="45720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i="0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75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▪"/>
              <a:defRPr/>
            </a:lvl2pPr>
            <a:lvl3pPr indent="-3175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▪"/>
              <a:defRPr/>
            </a:lvl3pPr>
            <a:lvl4pPr indent="-3175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▪"/>
              <a:defRPr/>
            </a:lvl4pPr>
            <a:lvl5pPr indent="-3175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▪"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306" name="Google Shape;306;p38"/>
          <p:cNvSpPr txBox="1"/>
          <p:nvPr>
            <p:ph idx="3" type="body"/>
          </p:nvPr>
        </p:nvSpPr>
        <p:spPr>
          <a:xfrm>
            <a:off x="5953908" y="1075437"/>
            <a:ext cx="2489700" cy="254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228600" lvl="0" marL="45720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i="0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75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▪"/>
              <a:defRPr/>
            </a:lvl2pPr>
            <a:lvl3pPr indent="-3175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▪"/>
              <a:defRPr/>
            </a:lvl3pPr>
            <a:lvl4pPr indent="-3175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▪"/>
              <a:defRPr/>
            </a:lvl4pPr>
            <a:lvl5pPr indent="-3175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▪"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307" name="Google Shape;307;p38"/>
          <p:cNvSpPr txBox="1"/>
          <p:nvPr>
            <p:ph idx="4" type="body"/>
          </p:nvPr>
        </p:nvSpPr>
        <p:spPr>
          <a:xfrm>
            <a:off x="826263" y="1530503"/>
            <a:ext cx="2213400" cy="1268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2pPr>
            <a:lvl3pPr indent="-2286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indent="-2286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4pPr>
            <a:lvl5pPr indent="-2286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5pPr>
            <a:lvl6pPr indent="-2286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6pPr>
            <a:lvl7pPr indent="-2286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7pPr>
            <a:lvl8pPr indent="-2286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8pPr>
            <a:lvl9pPr indent="-2286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9pPr>
          </a:lstStyle>
          <a:p/>
        </p:txBody>
      </p:sp>
      <p:sp>
        <p:nvSpPr>
          <p:cNvPr id="308" name="Google Shape;308;p38"/>
          <p:cNvSpPr txBox="1"/>
          <p:nvPr>
            <p:ph idx="5" type="body"/>
          </p:nvPr>
        </p:nvSpPr>
        <p:spPr>
          <a:xfrm>
            <a:off x="3453660" y="1548943"/>
            <a:ext cx="2213400" cy="1268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2pPr>
            <a:lvl3pPr indent="-2286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indent="-2286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4pPr>
            <a:lvl5pPr indent="-2286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5pPr>
            <a:lvl6pPr indent="-2286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6pPr>
            <a:lvl7pPr indent="-2286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7pPr>
            <a:lvl8pPr indent="-2286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8pPr>
            <a:lvl9pPr indent="-2286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9pPr>
          </a:lstStyle>
          <a:p/>
        </p:txBody>
      </p:sp>
      <p:sp>
        <p:nvSpPr>
          <p:cNvPr id="309" name="Google Shape;309;p38"/>
          <p:cNvSpPr/>
          <p:nvPr>
            <p:ph idx="6" type="pic"/>
          </p:nvPr>
        </p:nvSpPr>
        <p:spPr>
          <a:xfrm>
            <a:off x="826263" y="3034367"/>
            <a:ext cx="2213400" cy="1166700"/>
          </a:xfrm>
          <a:prstGeom prst="rect">
            <a:avLst/>
          </a:prstGeom>
          <a:noFill/>
          <a:ln>
            <a:noFill/>
          </a:ln>
        </p:spPr>
      </p:sp>
      <p:sp>
        <p:nvSpPr>
          <p:cNvPr id="310" name="Google Shape;310;p38"/>
          <p:cNvSpPr/>
          <p:nvPr>
            <p:ph idx="7" type="pic"/>
          </p:nvPr>
        </p:nvSpPr>
        <p:spPr>
          <a:xfrm>
            <a:off x="3464596" y="3034367"/>
            <a:ext cx="2213400" cy="1166700"/>
          </a:xfrm>
          <a:prstGeom prst="rect">
            <a:avLst/>
          </a:prstGeom>
          <a:noFill/>
          <a:ln>
            <a:noFill/>
          </a:ln>
        </p:spPr>
      </p:sp>
      <p:sp>
        <p:nvSpPr>
          <p:cNvPr id="311" name="Google Shape;311;p38"/>
          <p:cNvSpPr/>
          <p:nvPr>
            <p:ph idx="8" type="pic"/>
          </p:nvPr>
        </p:nvSpPr>
        <p:spPr>
          <a:xfrm>
            <a:off x="6102736" y="3032454"/>
            <a:ext cx="2213400" cy="1166700"/>
          </a:xfrm>
          <a:prstGeom prst="rect">
            <a:avLst/>
          </a:prstGeom>
          <a:noFill/>
          <a:ln>
            <a:noFill/>
          </a:ln>
        </p:spPr>
      </p:sp>
      <p:sp>
        <p:nvSpPr>
          <p:cNvPr id="312" name="Google Shape;312;p38"/>
          <p:cNvSpPr txBox="1"/>
          <p:nvPr>
            <p:ph idx="9" type="body"/>
          </p:nvPr>
        </p:nvSpPr>
        <p:spPr>
          <a:xfrm>
            <a:off x="6097061" y="1553568"/>
            <a:ext cx="2213400" cy="1268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2pPr>
            <a:lvl3pPr indent="-2286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indent="-2286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4pPr>
            <a:lvl5pPr indent="-2286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5pPr>
            <a:lvl6pPr indent="-2286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6pPr>
            <a:lvl7pPr indent="-2286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7pPr>
            <a:lvl8pPr indent="-2286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8pPr>
            <a:lvl9pPr indent="-2286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9pPr>
          </a:lstStyle>
          <a:p/>
        </p:txBody>
      </p:sp>
      <p:pic>
        <p:nvPicPr>
          <p:cNvPr descr="Purdue Logo" id="313" name="Google Shape;313;p3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34735" y="4670836"/>
            <a:ext cx="1352392" cy="242075"/>
          </a:xfrm>
          <a:prstGeom prst="rect">
            <a:avLst/>
          </a:prstGeom>
          <a:noFill/>
          <a:ln>
            <a:noFill/>
          </a:ln>
        </p:spPr>
      </p:pic>
      <p:sp>
        <p:nvSpPr>
          <p:cNvPr id="314" name="Google Shape;314;p38"/>
          <p:cNvSpPr txBox="1"/>
          <p:nvPr>
            <p:ph type="title"/>
          </p:nvPr>
        </p:nvSpPr>
        <p:spPr>
          <a:xfrm>
            <a:off x="351064" y="288753"/>
            <a:ext cx="8450100" cy="441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315" name="Google Shape;315;p38"/>
          <p:cNvSpPr txBox="1"/>
          <p:nvPr>
            <p:ph idx="12" type="sldNum"/>
          </p:nvPr>
        </p:nvSpPr>
        <p:spPr>
          <a:xfrm>
            <a:off x="7975997" y="4717825"/>
            <a:ext cx="8250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316" name="Google Shape;316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91520" y="4670825"/>
            <a:ext cx="915847" cy="242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17" name="Google Shape;317;p3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433922" y="4603138"/>
            <a:ext cx="375400" cy="377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hoto with Caption - Black Diagonal">
  <p:cSld name="Photo with Caption - Black Diagonal">
    <p:bg>
      <p:bgPr>
        <a:solidFill>
          <a:schemeClr val="lt1"/>
        </a:solidFill>
      </p:bgPr>
    </p:bg>
    <p:spTree>
      <p:nvGrpSpPr>
        <p:cNvPr id="318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p39"/>
          <p:cNvSpPr/>
          <p:nvPr>
            <p:ph idx="2" type="pic"/>
          </p:nvPr>
        </p:nvSpPr>
        <p:spPr>
          <a:xfrm>
            <a:off x="4207789" y="-7143"/>
            <a:ext cx="4936200" cy="5162100"/>
          </a:xfrm>
          <a:prstGeom prst="rect">
            <a:avLst/>
          </a:prstGeom>
          <a:noFill/>
          <a:ln>
            <a:noFill/>
          </a:ln>
        </p:spPr>
      </p:sp>
      <p:sp>
        <p:nvSpPr>
          <p:cNvPr id="320" name="Google Shape;320;p39"/>
          <p:cNvSpPr/>
          <p:nvPr/>
        </p:nvSpPr>
        <p:spPr>
          <a:xfrm>
            <a:off x="0" y="-7080"/>
            <a:ext cx="5463152" cy="5162204"/>
          </a:xfrm>
          <a:custGeom>
            <a:rect b="b" l="l" r="r" t="t"/>
            <a:pathLst>
              <a:path extrusionOk="0" h="6882938" w="7284203">
                <a:moveTo>
                  <a:pt x="0" y="0"/>
                </a:moveTo>
                <a:lnTo>
                  <a:pt x="7284203" y="0"/>
                </a:lnTo>
                <a:lnTo>
                  <a:pt x="5610386" y="6882938"/>
                </a:lnTo>
                <a:lnTo>
                  <a:pt x="0" y="6867440"/>
                </a:lnTo>
                <a:lnTo>
                  <a:pt x="0" y="0"/>
                </a:lnTo>
                <a:close/>
              </a:path>
            </a:pathLst>
          </a:custGeom>
          <a:solidFill>
            <a:schemeClr val="dk1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321" name="Google Shape;321;p39"/>
          <p:cNvSpPr txBox="1"/>
          <p:nvPr>
            <p:ph type="title"/>
          </p:nvPr>
        </p:nvSpPr>
        <p:spPr>
          <a:xfrm>
            <a:off x="856504" y="668365"/>
            <a:ext cx="2949300" cy="12003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  <a:defRPr sz="24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322" name="Google Shape;322;p39"/>
          <p:cNvSpPr txBox="1"/>
          <p:nvPr>
            <p:ph idx="1" type="body"/>
          </p:nvPr>
        </p:nvSpPr>
        <p:spPr>
          <a:xfrm>
            <a:off x="856504" y="1868515"/>
            <a:ext cx="2949300" cy="2858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2pPr>
            <a:lvl3pPr indent="-2286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indent="-2286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4pPr>
            <a:lvl5pPr indent="-2286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5pPr>
            <a:lvl6pPr indent="-2286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6pPr>
            <a:lvl7pPr indent="-2286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7pPr>
            <a:lvl8pPr indent="-2286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8pPr>
            <a:lvl9pPr indent="-2286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9pPr>
          </a:lstStyle>
          <a:p/>
        </p:txBody>
      </p:sp>
      <p:sp>
        <p:nvSpPr>
          <p:cNvPr id="323" name="Google Shape;323;p39"/>
          <p:cNvSpPr txBox="1"/>
          <p:nvPr>
            <p:ph idx="12" type="sldNum"/>
          </p:nvPr>
        </p:nvSpPr>
        <p:spPr>
          <a:xfrm>
            <a:off x="7975997" y="4717825"/>
            <a:ext cx="8250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hoto with Caption - White Diagonal">
  <p:cSld name="Photo with Caption - White Diagonal">
    <p:bg>
      <p:bgPr>
        <a:solidFill>
          <a:schemeClr val="lt1"/>
        </a:solidFill>
      </p:bgPr>
    </p:bg>
    <p:spTree>
      <p:nvGrpSpPr>
        <p:cNvPr id="324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p40"/>
          <p:cNvSpPr/>
          <p:nvPr>
            <p:ph idx="2" type="pic"/>
          </p:nvPr>
        </p:nvSpPr>
        <p:spPr>
          <a:xfrm>
            <a:off x="4207789" y="-7144"/>
            <a:ext cx="4936200" cy="5162100"/>
          </a:xfrm>
          <a:prstGeom prst="rect">
            <a:avLst/>
          </a:prstGeom>
          <a:noFill/>
          <a:ln>
            <a:noFill/>
          </a:ln>
        </p:spPr>
      </p:sp>
      <p:sp>
        <p:nvSpPr>
          <p:cNvPr id="326" name="Google Shape;326;p40"/>
          <p:cNvSpPr/>
          <p:nvPr/>
        </p:nvSpPr>
        <p:spPr>
          <a:xfrm>
            <a:off x="0" y="0"/>
            <a:ext cx="5463152" cy="5162204"/>
          </a:xfrm>
          <a:custGeom>
            <a:rect b="b" l="l" r="r" t="t"/>
            <a:pathLst>
              <a:path extrusionOk="0" h="6882938" w="7284203">
                <a:moveTo>
                  <a:pt x="0" y="0"/>
                </a:moveTo>
                <a:lnTo>
                  <a:pt x="7284203" y="0"/>
                </a:lnTo>
                <a:lnTo>
                  <a:pt x="5610386" y="6882938"/>
                </a:lnTo>
                <a:lnTo>
                  <a:pt x="0" y="6867440"/>
                </a:lnTo>
                <a:lnTo>
                  <a:pt x="0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327" name="Google Shape;327;p40"/>
          <p:cNvSpPr txBox="1"/>
          <p:nvPr>
            <p:ph type="title"/>
          </p:nvPr>
        </p:nvSpPr>
        <p:spPr>
          <a:xfrm>
            <a:off x="856504" y="668365"/>
            <a:ext cx="2949300" cy="12003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328" name="Google Shape;328;p40"/>
          <p:cNvSpPr txBox="1"/>
          <p:nvPr>
            <p:ph idx="1" type="body"/>
          </p:nvPr>
        </p:nvSpPr>
        <p:spPr>
          <a:xfrm>
            <a:off x="856504" y="1868515"/>
            <a:ext cx="2949300" cy="2858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>
                <a:solidFill>
                  <a:schemeClr val="dk1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2pPr>
            <a:lvl3pPr indent="-2286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indent="-2286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4pPr>
            <a:lvl5pPr indent="-2286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5pPr>
            <a:lvl6pPr indent="-2286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6pPr>
            <a:lvl7pPr indent="-2286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7pPr>
            <a:lvl8pPr indent="-2286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8pPr>
            <a:lvl9pPr indent="-2286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9pPr>
          </a:lstStyle>
          <a:p/>
        </p:txBody>
      </p:sp>
      <p:sp>
        <p:nvSpPr>
          <p:cNvPr id="329" name="Google Shape;329;p40"/>
          <p:cNvSpPr txBox="1"/>
          <p:nvPr>
            <p:ph idx="12" type="sldNum"/>
          </p:nvPr>
        </p:nvSpPr>
        <p:spPr>
          <a:xfrm>
            <a:off x="7975997" y="4717825"/>
            <a:ext cx="8250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End Slide - Gold">
  <p:cSld name="End Slide - Gold">
    <p:bg>
      <p:bgPr>
        <a:solidFill>
          <a:schemeClr val="accent1"/>
        </a:solidFill>
      </p:bgPr>
    </p:bg>
    <p:spTree>
      <p:nvGrpSpPr>
        <p:cNvPr id="330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1" name="Google Shape;331;p4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467600" y="0"/>
            <a:ext cx="16764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urdue Logo" id="332" name="Google Shape;332;p4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75607" y="4317117"/>
            <a:ext cx="2031902" cy="363705"/>
          </a:xfrm>
          <a:prstGeom prst="rect">
            <a:avLst/>
          </a:prstGeom>
          <a:noFill/>
          <a:ln>
            <a:noFill/>
          </a:ln>
        </p:spPr>
      </p:pic>
      <p:sp>
        <p:nvSpPr>
          <p:cNvPr id="333" name="Google Shape;333;p41"/>
          <p:cNvSpPr txBox="1"/>
          <p:nvPr>
            <p:ph type="title"/>
          </p:nvPr>
        </p:nvSpPr>
        <p:spPr>
          <a:xfrm>
            <a:off x="603803" y="1849710"/>
            <a:ext cx="5986200" cy="539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Font typeface="Arial"/>
              <a:buNone/>
              <a:defRPr sz="7200" cap="none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334" name="Google Shape;334;p41"/>
          <p:cNvSpPr txBox="1"/>
          <p:nvPr>
            <p:ph idx="1" type="body"/>
          </p:nvPr>
        </p:nvSpPr>
        <p:spPr>
          <a:xfrm>
            <a:off x="693254" y="2575508"/>
            <a:ext cx="5905800" cy="336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2pPr>
            <a:lvl3pPr indent="-2286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335" name="Google Shape;335;p41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Autofit/>
          </a:bodyPr>
          <a:lstStyle>
            <a:lvl1pPr lvl="0">
              <a:buNone/>
              <a:defRPr sz="13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buNone/>
              <a:defRPr sz="13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>
              <a:buNone/>
              <a:defRPr sz="13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>
              <a:buNone/>
              <a:defRPr sz="13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>
              <a:buNone/>
              <a:defRPr sz="13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>
              <a:buNone/>
              <a:defRPr sz="13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>
              <a:buNone/>
              <a:defRPr sz="13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>
              <a:buNone/>
              <a:defRPr sz="13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>
              <a:buNone/>
              <a:defRPr sz="13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20" Type="http://schemas.openxmlformats.org/officeDocument/2006/relationships/slideLayout" Target="../slideLayouts/slideLayout31.xml"/><Relationship Id="rId22" Type="http://schemas.openxmlformats.org/officeDocument/2006/relationships/slideLayout" Target="../slideLayouts/slideLayout33.xml"/><Relationship Id="rId21" Type="http://schemas.openxmlformats.org/officeDocument/2006/relationships/slideLayout" Target="../slideLayouts/slideLayout32.xml"/><Relationship Id="rId24" Type="http://schemas.openxmlformats.org/officeDocument/2006/relationships/slideLayout" Target="../slideLayouts/slideLayout35.xml"/><Relationship Id="rId23" Type="http://schemas.openxmlformats.org/officeDocument/2006/relationships/slideLayout" Target="../slideLayouts/slideLayout34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26" Type="http://schemas.openxmlformats.org/officeDocument/2006/relationships/slideLayout" Target="../slideLayouts/slideLayout37.xml"/><Relationship Id="rId25" Type="http://schemas.openxmlformats.org/officeDocument/2006/relationships/slideLayout" Target="../slideLayouts/slideLayout36.xml"/><Relationship Id="rId28" Type="http://schemas.openxmlformats.org/officeDocument/2006/relationships/slideLayout" Target="../slideLayouts/slideLayout39.xml"/><Relationship Id="rId27" Type="http://schemas.openxmlformats.org/officeDocument/2006/relationships/slideLayout" Target="../slideLayouts/slideLayout38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29" Type="http://schemas.openxmlformats.org/officeDocument/2006/relationships/theme" Target="../theme/theme2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3.xml"/><Relationship Id="rId15" Type="http://schemas.openxmlformats.org/officeDocument/2006/relationships/slideLayout" Target="../slideLayouts/slideLayout26.xml"/><Relationship Id="rId14" Type="http://schemas.openxmlformats.org/officeDocument/2006/relationships/slideLayout" Target="../slideLayouts/slideLayout25.xml"/><Relationship Id="rId17" Type="http://schemas.openxmlformats.org/officeDocument/2006/relationships/slideLayout" Target="../slideLayouts/slideLayout28.xml"/><Relationship Id="rId16" Type="http://schemas.openxmlformats.org/officeDocument/2006/relationships/slideLayout" Target="../slideLayouts/slideLayout27.xml"/><Relationship Id="rId19" Type="http://schemas.openxmlformats.org/officeDocument/2006/relationships/slideLayout" Target="../slideLayouts/slideLayout30.xml"/><Relationship Id="rId18" Type="http://schemas.openxmlformats.org/officeDocument/2006/relationships/slideLayout" Target="../slideLayouts/slideLayout29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 algn="r">
              <a:buNone/>
              <a:defRPr sz="1000">
                <a:solidFill>
                  <a:schemeClr val="dk2"/>
                </a:solidFill>
              </a:defRPr>
            </a:lvl1pPr>
            <a:lvl2pPr lvl="1" rtl="0" algn="r">
              <a:buNone/>
              <a:defRPr sz="1000">
                <a:solidFill>
                  <a:schemeClr val="dk2"/>
                </a:solidFill>
              </a:defRPr>
            </a:lvl2pPr>
            <a:lvl3pPr lvl="2" rtl="0" algn="r">
              <a:buNone/>
              <a:defRPr sz="1000">
                <a:solidFill>
                  <a:schemeClr val="dk2"/>
                </a:solidFill>
              </a:defRPr>
            </a:lvl3pPr>
            <a:lvl4pPr lvl="3" rtl="0" algn="r">
              <a:buNone/>
              <a:defRPr sz="1000">
                <a:solidFill>
                  <a:schemeClr val="dk2"/>
                </a:solidFill>
              </a:defRPr>
            </a:lvl4pPr>
            <a:lvl5pPr lvl="4" rtl="0" algn="r">
              <a:buNone/>
              <a:defRPr sz="1000">
                <a:solidFill>
                  <a:schemeClr val="dk2"/>
                </a:solidFill>
              </a:defRPr>
            </a:lvl5pPr>
            <a:lvl6pPr lvl="5" rtl="0" algn="r">
              <a:buNone/>
              <a:defRPr sz="1000">
                <a:solidFill>
                  <a:schemeClr val="dk2"/>
                </a:solidFill>
              </a:defRPr>
            </a:lvl6pPr>
            <a:lvl7pPr lvl="6" rtl="0" algn="r">
              <a:buNone/>
              <a:defRPr sz="1000">
                <a:solidFill>
                  <a:schemeClr val="dk2"/>
                </a:solidFill>
              </a:defRPr>
            </a:lvl7pPr>
            <a:lvl8pPr lvl="7" rtl="0" algn="r">
              <a:buNone/>
              <a:defRPr sz="1000">
                <a:solidFill>
                  <a:schemeClr val="dk2"/>
                </a:solidFill>
              </a:defRPr>
            </a:lvl8pPr>
            <a:lvl9pPr lvl="8" rtl="0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/>
          <p:nvPr>
            <p:ph type="title"/>
          </p:nvPr>
        </p:nvSpPr>
        <p:spPr>
          <a:xfrm>
            <a:off x="351064" y="288753"/>
            <a:ext cx="8450100" cy="441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marR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b="1" i="1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52" name="Google Shape;52;p13"/>
          <p:cNvSpPr txBox="1"/>
          <p:nvPr>
            <p:ph idx="1" type="body"/>
          </p:nvPr>
        </p:nvSpPr>
        <p:spPr>
          <a:xfrm>
            <a:off x="351064" y="894522"/>
            <a:ext cx="8450100" cy="36285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23850" lvl="0" marL="457200" marR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Noto Sans Symbols"/>
              <a:buChar char="▪"/>
              <a:defRPr b="0" i="0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7500" lvl="1" marL="9144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oto Sans Symbols"/>
              <a:buChar char="▪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04800" lvl="2" marL="13716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oto Sans Symbols"/>
              <a:buChar char="▪"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98450" lvl="3" marL="18288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Noto Sans Symbols"/>
              <a:buChar char="▪"/>
              <a:defRPr b="0" i="0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98450" lvl="4" marL="22860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Noto Sans Symbols"/>
              <a:buChar char="▪"/>
              <a:defRPr b="0" i="0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indent="-317500" lvl="6" marL="32004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indent="-317500" lvl="7" marL="36576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indent="-317500" lvl="8" marL="41148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/>
        </p:txBody>
      </p:sp>
      <p:sp>
        <p:nvSpPr>
          <p:cNvPr id="53" name="Google Shape;53;p13"/>
          <p:cNvSpPr txBox="1"/>
          <p:nvPr>
            <p:ph idx="12" type="sldNum"/>
          </p:nvPr>
        </p:nvSpPr>
        <p:spPr>
          <a:xfrm>
            <a:off x="7975997" y="4717825"/>
            <a:ext cx="8250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indent="0" lvl="1" marL="0" marR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indent="0" lvl="2" marL="0" marR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indent="0" lvl="3" marL="0" marR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indent="0" lvl="4" marL="0" marR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indent="0" lvl="5" marL="0" marR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indent="0" lvl="6" marL="0" marR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indent="0" lvl="7" marL="0" marR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indent="0" lvl="8" marL="0" marR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  <p:sldLayoutId id="2147483670" r:id="rId12"/>
    <p:sldLayoutId id="2147483671" r:id="rId13"/>
    <p:sldLayoutId id="2147483672" r:id="rId14"/>
    <p:sldLayoutId id="2147483673" r:id="rId15"/>
    <p:sldLayoutId id="2147483674" r:id="rId16"/>
    <p:sldLayoutId id="2147483675" r:id="rId17"/>
    <p:sldLayoutId id="2147483676" r:id="rId18"/>
    <p:sldLayoutId id="2147483677" r:id="rId19"/>
    <p:sldLayoutId id="2147483678" r:id="rId20"/>
    <p:sldLayoutId id="2147483679" r:id="rId21"/>
    <p:sldLayoutId id="2147483680" r:id="rId22"/>
    <p:sldLayoutId id="2147483681" r:id="rId23"/>
    <p:sldLayoutId id="2147483682" r:id="rId24"/>
    <p:sldLayoutId id="2147483683" r:id="rId25"/>
    <p:sldLayoutId id="2147483684" r:id="rId26"/>
    <p:sldLayoutId id="2147483685" r:id="rId27"/>
    <p:sldLayoutId id="2147483686" r:id="rId28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6.png"/><Relationship Id="rId4" Type="http://schemas.openxmlformats.org/officeDocument/2006/relationships/image" Target="../media/image4.png"/><Relationship Id="rId5" Type="http://schemas.openxmlformats.org/officeDocument/2006/relationships/image" Target="../media/image7.png"/><Relationship Id="rId6" Type="http://schemas.openxmlformats.org/officeDocument/2006/relationships/image" Target="../media/image11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7.png"/><Relationship Id="rId4" Type="http://schemas.openxmlformats.org/officeDocument/2006/relationships/image" Target="../media/image12.jpg"/><Relationship Id="rId5" Type="http://schemas.openxmlformats.org/officeDocument/2006/relationships/image" Target="../media/image9.jpg"/><Relationship Id="rId6" Type="http://schemas.openxmlformats.org/officeDocument/2006/relationships/image" Target="../media/image16.png"/><Relationship Id="rId7" Type="http://schemas.openxmlformats.org/officeDocument/2006/relationships/image" Target="../media/image10.png"/><Relationship Id="rId8" Type="http://schemas.openxmlformats.org/officeDocument/2006/relationships/image" Target="../media/image13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7.png"/><Relationship Id="rId4" Type="http://schemas.openxmlformats.org/officeDocument/2006/relationships/image" Target="../media/image12.jpg"/><Relationship Id="rId9" Type="http://schemas.openxmlformats.org/officeDocument/2006/relationships/image" Target="../media/image14.png"/><Relationship Id="rId5" Type="http://schemas.openxmlformats.org/officeDocument/2006/relationships/image" Target="../media/image9.jpg"/><Relationship Id="rId6" Type="http://schemas.openxmlformats.org/officeDocument/2006/relationships/image" Target="../media/image16.png"/><Relationship Id="rId7" Type="http://schemas.openxmlformats.org/officeDocument/2006/relationships/image" Target="../media/image10.png"/><Relationship Id="rId8" Type="http://schemas.openxmlformats.org/officeDocument/2006/relationships/image" Target="../media/image13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5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9.png"/><Relationship Id="rId4" Type="http://schemas.openxmlformats.org/officeDocument/2006/relationships/image" Target="../media/image39.png"/><Relationship Id="rId5" Type="http://schemas.openxmlformats.org/officeDocument/2006/relationships/image" Target="../media/image15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1.png"/><Relationship Id="rId4" Type="http://schemas.openxmlformats.org/officeDocument/2006/relationships/image" Target="../media/image15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34.png"/><Relationship Id="rId4" Type="http://schemas.openxmlformats.org/officeDocument/2006/relationships/image" Target="../media/image15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5.png"/><Relationship Id="rId4" Type="http://schemas.openxmlformats.org/officeDocument/2006/relationships/image" Target="../media/image18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5.png"/><Relationship Id="rId4" Type="http://schemas.openxmlformats.org/officeDocument/2006/relationships/image" Target="../media/image18.png"/><Relationship Id="rId5" Type="http://schemas.openxmlformats.org/officeDocument/2006/relationships/image" Target="../media/image23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5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5.png"/><Relationship Id="rId4" Type="http://schemas.openxmlformats.org/officeDocument/2006/relationships/image" Target="../media/image20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6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6.png"/><Relationship Id="rId4" Type="http://schemas.openxmlformats.org/officeDocument/2006/relationships/image" Target="../media/image32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26.png"/><Relationship Id="rId4" Type="http://schemas.openxmlformats.org/officeDocument/2006/relationships/image" Target="../media/image32.png"/><Relationship Id="rId5" Type="http://schemas.openxmlformats.org/officeDocument/2006/relationships/image" Target="../media/image24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26.png"/><Relationship Id="rId4" Type="http://schemas.openxmlformats.org/officeDocument/2006/relationships/image" Target="../media/image32.png"/><Relationship Id="rId5" Type="http://schemas.openxmlformats.org/officeDocument/2006/relationships/image" Target="../media/image24.png"/><Relationship Id="rId6" Type="http://schemas.openxmlformats.org/officeDocument/2006/relationships/image" Target="../media/image27.png"/><Relationship Id="rId7" Type="http://schemas.openxmlformats.org/officeDocument/2006/relationships/image" Target="../media/image22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26.png"/><Relationship Id="rId4" Type="http://schemas.openxmlformats.org/officeDocument/2006/relationships/image" Target="../media/image32.png"/><Relationship Id="rId9" Type="http://schemas.openxmlformats.org/officeDocument/2006/relationships/image" Target="../media/image33.png"/><Relationship Id="rId5" Type="http://schemas.openxmlformats.org/officeDocument/2006/relationships/image" Target="../media/image24.png"/><Relationship Id="rId6" Type="http://schemas.openxmlformats.org/officeDocument/2006/relationships/image" Target="../media/image27.png"/><Relationship Id="rId7" Type="http://schemas.openxmlformats.org/officeDocument/2006/relationships/image" Target="../media/image22.png"/><Relationship Id="rId8" Type="http://schemas.openxmlformats.org/officeDocument/2006/relationships/image" Target="../media/image29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26.xml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27.xml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28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28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30.xml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30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30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30.pn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30.pn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35.xml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36.xml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31.jp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38.xml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37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4.xml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37.png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37.png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37.png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37.png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37.png"/></Relationships>
</file>

<file path=ppt/slides/_rels/slide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37.png"/></Relationships>
</file>

<file path=ppt/slides/_rels/slide4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37.png"/></Relationships>
</file>

<file path=ppt/slides/_rels/slide4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47.xml"/><Relationship Id="rId3" Type="http://schemas.openxmlformats.org/officeDocument/2006/relationships/image" Target="../media/image37.png"/></Relationships>
</file>

<file path=ppt/slides/_rels/slide4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48.xml"/><Relationship Id="rId3" Type="http://schemas.openxmlformats.org/officeDocument/2006/relationships/image" Target="../media/image37.png"/></Relationships>
</file>

<file path=ppt/slides/_rels/slide4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49.xml"/><Relationship Id="rId3" Type="http://schemas.openxmlformats.org/officeDocument/2006/relationships/image" Target="../media/image35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5.xml"/></Relationships>
</file>

<file path=ppt/slides/_rels/slide5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50.xml"/><Relationship Id="rId3" Type="http://schemas.openxmlformats.org/officeDocument/2006/relationships/image" Target="../media/image35.png"/></Relationships>
</file>

<file path=ppt/slides/_rels/slide5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51.xml"/><Relationship Id="rId3" Type="http://schemas.openxmlformats.org/officeDocument/2006/relationships/image" Target="../media/image35.png"/></Relationships>
</file>

<file path=ppt/slides/_rels/slide5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52.xml"/><Relationship Id="rId3" Type="http://schemas.openxmlformats.org/officeDocument/2006/relationships/image" Target="../media/image35.png"/><Relationship Id="rId4" Type="http://schemas.openxmlformats.org/officeDocument/2006/relationships/image" Target="../media/image36.png"/></Relationships>
</file>

<file path=ppt/slides/_rels/slide5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53.xml"/><Relationship Id="rId3" Type="http://schemas.openxmlformats.org/officeDocument/2006/relationships/image" Target="../media/image35.png"/></Relationships>
</file>

<file path=ppt/slides/_rels/slide5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54.xml"/><Relationship Id="rId3" Type="http://schemas.openxmlformats.org/officeDocument/2006/relationships/image" Target="../media/image35.png"/><Relationship Id="rId4" Type="http://schemas.openxmlformats.org/officeDocument/2006/relationships/image" Target="../media/image38.png"/></Relationships>
</file>

<file path=ppt/slides/_rels/slide5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55.xml"/><Relationship Id="rId3" Type="http://schemas.openxmlformats.org/officeDocument/2006/relationships/image" Target="../media/image35.png"/></Relationships>
</file>

<file path=ppt/slides/_rels/slide5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56.xml"/><Relationship Id="rId3" Type="http://schemas.openxmlformats.org/officeDocument/2006/relationships/image" Target="../media/image48.png"/></Relationships>
</file>

<file path=ppt/slides/_rels/slide5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57.xml"/><Relationship Id="rId3" Type="http://schemas.openxmlformats.org/officeDocument/2006/relationships/image" Target="../media/image35.png"/></Relationships>
</file>

<file path=ppt/slides/_rels/slide5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58.xml"/></Relationships>
</file>

<file path=ppt/slides/_rels/slide5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59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6.xml"/></Relationships>
</file>

<file path=ppt/slides/_rels/slide6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60.xml"/></Relationships>
</file>

<file path=ppt/slides/_rels/slide6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61.xml"/></Relationships>
</file>

<file path=ppt/slides/_rels/slide6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62.xml"/></Relationships>
</file>

<file path=ppt/slides/_rels/slide6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63.xml"/><Relationship Id="rId3" Type="http://schemas.openxmlformats.org/officeDocument/2006/relationships/image" Target="../media/image45.png"/><Relationship Id="rId4" Type="http://schemas.openxmlformats.org/officeDocument/2006/relationships/image" Target="../media/image40.png"/></Relationships>
</file>

<file path=ppt/slides/_rels/slide6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64.xml"/><Relationship Id="rId3" Type="http://schemas.openxmlformats.org/officeDocument/2006/relationships/image" Target="../media/image45.png"/><Relationship Id="rId4" Type="http://schemas.openxmlformats.org/officeDocument/2006/relationships/image" Target="../media/image40.png"/></Relationships>
</file>

<file path=ppt/slides/_rels/slide6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65.xml"/><Relationship Id="rId3" Type="http://schemas.openxmlformats.org/officeDocument/2006/relationships/image" Target="../media/image41.png"/></Relationships>
</file>

<file path=ppt/slides/_rels/slide6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66.xml"/><Relationship Id="rId3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6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67.xml"/><Relationship Id="rId3" Type="http://schemas.openxmlformats.org/officeDocument/2006/relationships/image" Target="../media/image41.png"/><Relationship Id="rId4" Type="http://schemas.openxmlformats.org/officeDocument/2006/relationships/image" Target="../media/image47.png"/></Relationships>
</file>

<file path=ppt/slides/_rels/slide6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68.xml"/><Relationship Id="rId3" Type="http://schemas.openxmlformats.org/officeDocument/2006/relationships/image" Target="../media/image41.png"/><Relationship Id="rId4" Type="http://schemas.openxmlformats.org/officeDocument/2006/relationships/image" Target="../media/image47.png"/><Relationship Id="rId5" Type="http://schemas.openxmlformats.org/officeDocument/2006/relationships/image" Target="../media/image40.png"/></Relationships>
</file>

<file path=ppt/slides/_rels/slide6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69.xml"/><Relationship Id="rId3" Type="http://schemas.openxmlformats.org/officeDocument/2006/relationships/image" Target="../media/image42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7.xml"/></Relationships>
</file>

<file path=ppt/slides/_rels/slide7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70.xml"/><Relationship Id="rId3" Type="http://schemas.openxmlformats.org/officeDocument/2006/relationships/image" Target="../media/image42.png"/><Relationship Id="rId4" Type="http://schemas.openxmlformats.org/officeDocument/2006/relationships/image" Target="../media/image16.png"/></Relationships>
</file>

<file path=ppt/slides/_rels/slide7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71.xml"/><Relationship Id="rId3" Type="http://schemas.openxmlformats.org/officeDocument/2006/relationships/image" Target="../media/image42.png"/><Relationship Id="rId4" Type="http://schemas.openxmlformats.org/officeDocument/2006/relationships/image" Target="../media/image17.png"/></Relationships>
</file>

<file path=ppt/slides/_rels/slide7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72.xml"/><Relationship Id="rId3" Type="http://schemas.openxmlformats.org/officeDocument/2006/relationships/image" Target="../media/image42.png"/><Relationship Id="rId4" Type="http://schemas.openxmlformats.org/officeDocument/2006/relationships/image" Target="../media/image50.png"/></Relationships>
</file>

<file path=ppt/slides/_rels/slide7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73.xml"/><Relationship Id="rId3" Type="http://schemas.openxmlformats.org/officeDocument/2006/relationships/image" Target="../media/image46.png"/><Relationship Id="rId4" Type="http://schemas.openxmlformats.org/officeDocument/2006/relationships/image" Target="../media/image42.png"/></Relationships>
</file>

<file path=ppt/slides/_rels/slide7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74.xml"/><Relationship Id="rId3" Type="http://schemas.openxmlformats.org/officeDocument/2006/relationships/image" Target="../media/image42.png"/><Relationship Id="rId4" Type="http://schemas.openxmlformats.org/officeDocument/2006/relationships/image" Target="../media/image44.png"/></Relationships>
</file>

<file path=ppt/slides/_rels/slide7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75.xml"/><Relationship Id="rId3" Type="http://schemas.openxmlformats.org/officeDocument/2006/relationships/image" Target="../media/image42.png"/><Relationship Id="rId4" Type="http://schemas.openxmlformats.org/officeDocument/2006/relationships/image" Target="../media/image43.png"/></Relationships>
</file>

<file path=ppt/slides/_rels/slide7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76.xml"/><Relationship Id="rId3" Type="http://schemas.openxmlformats.org/officeDocument/2006/relationships/image" Target="../media/image49.png"/><Relationship Id="rId4" Type="http://schemas.openxmlformats.org/officeDocument/2006/relationships/image" Target="../media/image6.png"/><Relationship Id="rId5" Type="http://schemas.openxmlformats.org/officeDocument/2006/relationships/image" Target="../media/image4.png"/><Relationship Id="rId6" Type="http://schemas.openxmlformats.org/officeDocument/2006/relationships/image" Target="../media/image11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7.png"/><Relationship Id="rId4" Type="http://schemas.openxmlformats.org/officeDocument/2006/relationships/image" Target="../media/image12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7.png"/><Relationship Id="rId4" Type="http://schemas.openxmlformats.org/officeDocument/2006/relationships/image" Target="../media/image12.jpg"/><Relationship Id="rId5" Type="http://schemas.openxmlformats.org/officeDocument/2006/relationships/image" Target="../media/image9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0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p42"/>
          <p:cNvSpPr txBox="1"/>
          <p:nvPr>
            <p:ph type="title"/>
          </p:nvPr>
        </p:nvSpPr>
        <p:spPr>
          <a:xfrm>
            <a:off x="767450" y="884600"/>
            <a:ext cx="6119100" cy="1605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3200"/>
              <a:t>LEMIX: Enabling Testing of Embedded Applications as Linux Applications</a:t>
            </a:r>
            <a:endParaRPr sz="3200"/>
          </a:p>
        </p:txBody>
      </p:sp>
      <p:sp>
        <p:nvSpPr>
          <p:cNvPr id="342" name="Google Shape;342;p42"/>
          <p:cNvSpPr txBox="1"/>
          <p:nvPr>
            <p:ph idx="1" type="body"/>
          </p:nvPr>
        </p:nvSpPr>
        <p:spPr>
          <a:xfrm>
            <a:off x="767450" y="2743588"/>
            <a:ext cx="5822700" cy="10638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Arial"/>
              <a:buNone/>
            </a:pPr>
            <a:r>
              <a:rPr lang="en-GB" sz="1500" u="sng">
                <a:solidFill>
                  <a:schemeClr val="lt1"/>
                </a:solidFill>
              </a:rPr>
              <a:t>Sai Ritvik Tanksalkar</a:t>
            </a:r>
            <a:r>
              <a:rPr lang="en-GB" sz="1500"/>
              <a:t>, </a:t>
            </a:r>
            <a:r>
              <a:rPr lang="en-GB" sz="1500"/>
              <a:t>Siddharth Muralee, Srihari Danduri, Paschal Amusuo, James C Davis, Antonio Bianchi and Aravind Kumar Machiry</a:t>
            </a:r>
            <a:endParaRPr sz="1500"/>
          </a:p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Arial"/>
              <a:buNone/>
            </a:pPr>
            <a:r>
              <a:t/>
            </a:r>
            <a:endParaRPr sz="1600"/>
          </a:p>
        </p:txBody>
      </p:sp>
      <p:sp>
        <p:nvSpPr>
          <p:cNvPr id="343" name="Google Shape;343;p42"/>
          <p:cNvSpPr txBox="1"/>
          <p:nvPr>
            <p:ph idx="12" type="sldNum"/>
          </p:nvPr>
        </p:nvSpPr>
        <p:spPr>
          <a:xfrm>
            <a:off x="7975997" y="4717825"/>
            <a:ext cx="825000" cy="2739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344" name="Google Shape;344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76275" y="4075700"/>
            <a:ext cx="706950" cy="706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5" name="Google Shape;345;p4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843487" y="3944687"/>
            <a:ext cx="593874" cy="969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6" name="Google Shape;346;p4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991650" y="3944675"/>
            <a:ext cx="2532100" cy="969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7" name="Google Shape;347;p4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678412" y="4049492"/>
            <a:ext cx="756825" cy="7593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12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Google Shape;513;p51"/>
          <p:cNvSpPr txBox="1"/>
          <p:nvPr>
            <p:ph type="title"/>
          </p:nvPr>
        </p:nvSpPr>
        <p:spPr>
          <a:xfrm>
            <a:off x="351064" y="288753"/>
            <a:ext cx="8450100" cy="4419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Diversity of Embedded Software</a:t>
            </a:r>
            <a:endParaRPr/>
          </a:p>
        </p:txBody>
      </p:sp>
      <p:sp>
        <p:nvSpPr>
          <p:cNvPr id="514" name="Google Shape;514;p51"/>
          <p:cNvSpPr txBox="1"/>
          <p:nvPr>
            <p:ph idx="12" type="sldNum"/>
          </p:nvPr>
        </p:nvSpPr>
        <p:spPr>
          <a:xfrm>
            <a:off x="7975997" y="4717825"/>
            <a:ext cx="825000" cy="2739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grpSp>
        <p:nvGrpSpPr>
          <p:cNvPr id="515" name="Google Shape;515;p51"/>
          <p:cNvGrpSpPr/>
          <p:nvPr/>
        </p:nvGrpSpPr>
        <p:grpSpPr>
          <a:xfrm>
            <a:off x="486918" y="1351240"/>
            <a:ext cx="4045991" cy="1205259"/>
            <a:chOff x="2785261" y="3521938"/>
            <a:chExt cx="3336900" cy="940800"/>
          </a:xfrm>
        </p:grpSpPr>
        <p:grpSp>
          <p:nvGrpSpPr>
            <p:cNvPr id="516" name="Google Shape;516;p51"/>
            <p:cNvGrpSpPr/>
            <p:nvPr/>
          </p:nvGrpSpPr>
          <p:grpSpPr>
            <a:xfrm>
              <a:off x="2785261" y="3521938"/>
              <a:ext cx="3336900" cy="940800"/>
              <a:chOff x="2903574" y="580763"/>
              <a:chExt cx="3336900" cy="940800"/>
            </a:xfrm>
          </p:grpSpPr>
          <p:sp>
            <p:nvSpPr>
              <p:cNvPr id="517" name="Google Shape;517;p51"/>
              <p:cNvSpPr/>
              <p:nvPr/>
            </p:nvSpPr>
            <p:spPr>
              <a:xfrm>
                <a:off x="2903574" y="580763"/>
                <a:ext cx="3336900" cy="940800"/>
              </a:xfrm>
              <a:prstGeom prst="roundRect">
                <a:avLst>
                  <a:gd fmla="val 24041" name="adj"/>
                </a:avLst>
              </a:prstGeom>
              <a:solidFill>
                <a:srgbClr val="FFF5D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>
                  <a:latin typeface="Onest"/>
                  <a:ea typeface="Onest"/>
                  <a:cs typeface="Onest"/>
                  <a:sym typeface="Onest"/>
                </a:endParaRPr>
              </a:p>
            </p:txBody>
          </p:sp>
          <p:sp>
            <p:nvSpPr>
              <p:cNvPr id="518" name="Google Shape;518;p51"/>
              <p:cNvSpPr txBox="1"/>
              <p:nvPr/>
            </p:nvSpPr>
            <p:spPr>
              <a:xfrm>
                <a:off x="3409409" y="655851"/>
                <a:ext cx="1222800" cy="5322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18275" lIns="18275" spcFirstLastPara="1" rIns="18275" wrap="square" tIns="1827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GB" sz="3600">
                    <a:solidFill>
                      <a:srgbClr val="422C1A"/>
                    </a:solidFill>
                    <a:latin typeface="Onest Thin"/>
                    <a:ea typeface="Onest Thin"/>
                    <a:cs typeface="Onest Thin"/>
                    <a:sym typeface="Onest Thin"/>
                  </a:rPr>
                  <a:t>50+</a:t>
                </a:r>
                <a:endParaRPr sz="3600">
                  <a:solidFill>
                    <a:srgbClr val="422C1A"/>
                  </a:solidFill>
                  <a:latin typeface="Onest Thin"/>
                  <a:ea typeface="Onest Thin"/>
                  <a:cs typeface="Onest Thin"/>
                  <a:sym typeface="Onest Thin"/>
                </a:endParaRPr>
              </a:p>
            </p:txBody>
          </p:sp>
          <p:sp>
            <p:nvSpPr>
              <p:cNvPr id="519" name="Google Shape;519;p51"/>
              <p:cNvSpPr txBox="1"/>
              <p:nvPr/>
            </p:nvSpPr>
            <p:spPr>
              <a:xfrm>
                <a:off x="3073312" y="1185271"/>
                <a:ext cx="1872000" cy="1755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18275" lIns="18275" spcFirstLastPara="1" rIns="18275" wrap="square" tIns="1827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en-GB" sz="1500">
                    <a:solidFill>
                      <a:srgbClr val="422C1A"/>
                    </a:solidFill>
                    <a:latin typeface="Onest"/>
                    <a:ea typeface="Onest"/>
                    <a:cs typeface="Onest"/>
                    <a:sym typeface="Onest"/>
                  </a:rPr>
                  <a:t>Billion Devices in use.</a:t>
                </a:r>
                <a:endParaRPr b="1" sz="1500">
                  <a:solidFill>
                    <a:srgbClr val="422C1A"/>
                  </a:solidFill>
                  <a:latin typeface="Onest"/>
                  <a:ea typeface="Onest"/>
                  <a:cs typeface="Onest"/>
                  <a:sym typeface="Onest"/>
                </a:endParaRPr>
              </a:p>
            </p:txBody>
          </p:sp>
        </p:grpSp>
        <p:pic>
          <p:nvPicPr>
            <p:cNvPr id="520" name="Google Shape;520;p51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2860100" y="3698550"/>
              <a:ext cx="365474" cy="36547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Black and silver computer microchips (Provided by Getty Images)" id="521" name="Google Shape;521;p51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4874900" y="3636075"/>
              <a:ext cx="890900" cy="71255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522" name="Google Shape;522;p51"/>
          <p:cNvGrpSpPr/>
          <p:nvPr/>
        </p:nvGrpSpPr>
        <p:grpSpPr>
          <a:xfrm>
            <a:off x="4657914" y="1351444"/>
            <a:ext cx="4045991" cy="1205259"/>
            <a:chOff x="2899307" y="2101349"/>
            <a:chExt cx="3336900" cy="940800"/>
          </a:xfrm>
        </p:grpSpPr>
        <p:pic>
          <p:nvPicPr>
            <p:cNvPr id="523" name="Google Shape;523;p51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5250975" y="2246138"/>
              <a:ext cx="365474" cy="365474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524" name="Google Shape;524;p51"/>
            <p:cNvGrpSpPr/>
            <p:nvPr/>
          </p:nvGrpSpPr>
          <p:grpSpPr>
            <a:xfrm>
              <a:off x="2899307" y="2101349"/>
              <a:ext cx="3336900" cy="940800"/>
              <a:chOff x="2785261" y="3521938"/>
              <a:chExt cx="3336900" cy="940800"/>
            </a:xfrm>
          </p:grpSpPr>
          <p:grpSp>
            <p:nvGrpSpPr>
              <p:cNvPr id="525" name="Google Shape;525;p51"/>
              <p:cNvGrpSpPr/>
              <p:nvPr/>
            </p:nvGrpSpPr>
            <p:grpSpPr>
              <a:xfrm>
                <a:off x="2785261" y="3521938"/>
                <a:ext cx="3336900" cy="940800"/>
                <a:chOff x="2903574" y="580763"/>
                <a:chExt cx="3336900" cy="940800"/>
              </a:xfrm>
            </p:grpSpPr>
            <p:sp>
              <p:nvSpPr>
                <p:cNvPr id="526" name="Google Shape;526;p51"/>
                <p:cNvSpPr/>
                <p:nvPr/>
              </p:nvSpPr>
              <p:spPr>
                <a:xfrm>
                  <a:off x="2903574" y="580763"/>
                  <a:ext cx="3336900" cy="940800"/>
                </a:xfrm>
                <a:prstGeom prst="roundRect">
                  <a:avLst>
                    <a:gd fmla="val 24041" name="adj"/>
                  </a:avLst>
                </a:prstGeom>
                <a:solidFill>
                  <a:srgbClr val="FFF5DD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>
                    <a:latin typeface="Onest"/>
                    <a:ea typeface="Onest"/>
                    <a:cs typeface="Onest"/>
                    <a:sym typeface="Onest"/>
                  </a:endParaRPr>
                </a:p>
              </p:txBody>
            </p:sp>
            <p:sp>
              <p:nvSpPr>
                <p:cNvPr id="527" name="Google Shape;527;p51"/>
                <p:cNvSpPr txBox="1"/>
                <p:nvPr/>
              </p:nvSpPr>
              <p:spPr>
                <a:xfrm>
                  <a:off x="3409409" y="655851"/>
                  <a:ext cx="1222800" cy="5322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t" bIns="18275" lIns="18275" spcFirstLastPara="1" rIns="18275" wrap="square" tIns="1827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-GB" sz="3600">
                      <a:solidFill>
                        <a:srgbClr val="422C1A"/>
                      </a:solidFill>
                      <a:latin typeface="Onest Thin"/>
                      <a:ea typeface="Onest Thin"/>
                      <a:cs typeface="Onest Thin"/>
                      <a:sym typeface="Onest Thin"/>
                    </a:rPr>
                    <a:t>25+</a:t>
                  </a:r>
                  <a:endParaRPr sz="3600">
                    <a:solidFill>
                      <a:srgbClr val="422C1A"/>
                    </a:solidFill>
                    <a:latin typeface="Onest Thin"/>
                    <a:ea typeface="Onest Thin"/>
                    <a:cs typeface="Onest Thin"/>
                    <a:sym typeface="Onest Thin"/>
                  </a:endParaRPr>
                </a:p>
              </p:txBody>
            </p:sp>
            <p:sp>
              <p:nvSpPr>
                <p:cNvPr id="528" name="Google Shape;528;p51"/>
                <p:cNvSpPr txBox="1"/>
                <p:nvPr/>
              </p:nvSpPr>
              <p:spPr>
                <a:xfrm>
                  <a:off x="3073312" y="1185276"/>
                  <a:ext cx="1618200" cy="1755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t" bIns="18275" lIns="18275" spcFirstLastPara="1" rIns="18275" wrap="square" tIns="1827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b="1" lang="en-GB" sz="1500">
                      <a:solidFill>
                        <a:srgbClr val="422C1A"/>
                      </a:solidFill>
                      <a:latin typeface="Onest"/>
                      <a:ea typeface="Onest"/>
                      <a:cs typeface="Onest"/>
                      <a:sym typeface="Onest"/>
                    </a:rPr>
                    <a:t>Diverse ISAs</a:t>
                  </a:r>
                  <a:endParaRPr b="1" sz="1500">
                    <a:solidFill>
                      <a:srgbClr val="422C1A"/>
                    </a:solidFill>
                    <a:latin typeface="Onest"/>
                    <a:ea typeface="Onest"/>
                    <a:cs typeface="Onest"/>
                    <a:sym typeface="Onest"/>
                  </a:endParaRPr>
                </a:p>
              </p:txBody>
            </p:sp>
          </p:grpSp>
          <p:pic>
            <p:nvPicPr>
              <p:cNvPr id="529" name="Google Shape;529;p51"/>
              <p:cNvPicPr preferRelativeResize="0"/>
              <p:nvPr/>
            </p:nvPicPr>
            <p:blipFill>
              <a:blip r:embed="rId3">
                <a:alphaModFix/>
              </a:blip>
              <a:stretch>
                <a:fillRect/>
              </a:stretch>
            </p:blipFill>
            <p:spPr>
              <a:xfrm>
                <a:off x="2860100" y="3698550"/>
                <a:ext cx="365474" cy="365474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descr="iPhone Makes ARM Most Expensive Chip Takeover Target (Provided by Bloomberg via Getty Images)" id="530" name="Google Shape;530;p51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5042650" y="2260277"/>
              <a:ext cx="890900" cy="522441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531" name="Google Shape;531;p51"/>
          <p:cNvGrpSpPr/>
          <p:nvPr/>
        </p:nvGrpSpPr>
        <p:grpSpPr>
          <a:xfrm>
            <a:off x="486904" y="2789680"/>
            <a:ext cx="4102897" cy="1230087"/>
            <a:chOff x="2899296" y="3101425"/>
            <a:chExt cx="3383832" cy="983755"/>
          </a:xfrm>
        </p:grpSpPr>
        <p:pic>
          <p:nvPicPr>
            <p:cNvPr id="532" name="Google Shape;532;p51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5161531" y="3101425"/>
              <a:ext cx="475027" cy="712549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533" name="Google Shape;533;p51"/>
            <p:cNvGrpSpPr/>
            <p:nvPr/>
          </p:nvGrpSpPr>
          <p:grpSpPr>
            <a:xfrm>
              <a:off x="2899307" y="3124499"/>
              <a:ext cx="3383821" cy="960680"/>
              <a:chOff x="2903574" y="580763"/>
              <a:chExt cx="3383821" cy="960680"/>
            </a:xfrm>
          </p:grpSpPr>
          <p:sp>
            <p:nvSpPr>
              <p:cNvPr id="534" name="Google Shape;534;p51"/>
              <p:cNvSpPr/>
              <p:nvPr/>
            </p:nvSpPr>
            <p:spPr>
              <a:xfrm>
                <a:off x="2903574" y="580763"/>
                <a:ext cx="3336900" cy="940800"/>
              </a:xfrm>
              <a:prstGeom prst="roundRect">
                <a:avLst>
                  <a:gd fmla="val 24041" name="adj"/>
                </a:avLst>
              </a:prstGeom>
              <a:solidFill>
                <a:srgbClr val="FFF5D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>
                  <a:latin typeface="Onest"/>
                  <a:ea typeface="Onest"/>
                  <a:cs typeface="Onest"/>
                  <a:sym typeface="Onest"/>
                </a:endParaRPr>
              </a:p>
            </p:txBody>
          </p:sp>
          <p:sp>
            <p:nvSpPr>
              <p:cNvPr id="535" name="Google Shape;535;p51"/>
              <p:cNvSpPr txBox="1"/>
              <p:nvPr/>
            </p:nvSpPr>
            <p:spPr>
              <a:xfrm>
                <a:off x="3409409" y="655851"/>
                <a:ext cx="1222800" cy="5322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18275" lIns="18275" spcFirstLastPara="1" rIns="18275" wrap="square" tIns="1827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GB" sz="3600">
                    <a:solidFill>
                      <a:srgbClr val="422C1A"/>
                    </a:solidFill>
                    <a:latin typeface="Onest Thin"/>
                    <a:ea typeface="Onest Thin"/>
                    <a:cs typeface="Onest Thin"/>
                    <a:sym typeface="Onest Thin"/>
                  </a:rPr>
                  <a:t>80%</a:t>
                </a:r>
                <a:endParaRPr sz="3600">
                  <a:solidFill>
                    <a:srgbClr val="422C1A"/>
                  </a:solidFill>
                  <a:latin typeface="Onest Thin"/>
                  <a:ea typeface="Onest Thin"/>
                  <a:cs typeface="Onest Thin"/>
                  <a:sym typeface="Onest Thin"/>
                </a:endParaRPr>
              </a:p>
            </p:txBody>
          </p:sp>
          <p:sp>
            <p:nvSpPr>
              <p:cNvPr id="536" name="Google Shape;536;p51"/>
              <p:cNvSpPr txBox="1"/>
              <p:nvPr/>
            </p:nvSpPr>
            <p:spPr>
              <a:xfrm>
                <a:off x="2950495" y="1188043"/>
                <a:ext cx="3336900" cy="353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18275" lIns="18275" spcFirstLastPara="1" rIns="18275" wrap="square" tIns="1827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en-GB" sz="1500">
                    <a:solidFill>
                      <a:srgbClr val="422C1A"/>
                    </a:solidFill>
                    <a:latin typeface="Onest"/>
                    <a:ea typeface="Onest"/>
                    <a:cs typeface="Onest"/>
                    <a:sym typeface="Onest"/>
                  </a:rPr>
                  <a:t>Embedded Software in Unsafe Languages.</a:t>
                </a:r>
                <a:endParaRPr b="1" sz="1500">
                  <a:solidFill>
                    <a:srgbClr val="422C1A"/>
                  </a:solidFill>
                  <a:latin typeface="Onest"/>
                  <a:ea typeface="Onest"/>
                  <a:cs typeface="Onest"/>
                  <a:sym typeface="Onest"/>
                </a:endParaRPr>
              </a:p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500">
                  <a:solidFill>
                    <a:srgbClr val="422C1A"/>
                  </a:solidFill>
                  <a:latin typeface="Onest Light"/>
                  <a:ea typeface="Onest Light"/>
                  <a:cs typeface="Onest Light"/>
                  <a:sym typeface="Onest Light"/>
                </a:endParaRPr>
              </a:p>
            </p:txBody>
          </p:sp>
        </p:grpSp>
        <p:pic>
          <p:nvPicPr>
            <p:cNvPr id="537" name="Google Shape;537;p51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2899296" y="3124508"/>
              <a:ext cx="475027" cy="71254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38" name="Google Shape;538;p51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5198057" y="3392011"/>
              <a:ext cx="247530" cy="2667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39" name="Google Shape;539;p51"/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>
              <a:off x="5354748" y="3212475"/>
              <a:ext cx="266725" cy="294397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43" name="Shape 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4" name="Google Shape;544;p52"/>
          <p:cNvSpPr txBox="1"/>
          <p:nvPr>
            <p:ph type="title"/>
          </p:nvPr>
        </p:nvSpPr>
        <p:spPr>
          <a:xfrm>
            <a:off x="351064" y="288753"/>
            <a:ext cx="8450100" cy="4419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Diversity of Embedded Software</a:t>
            </a:r>
            <a:endParaRPr/>
          </a:p>
        </p:txBody>
      </p:sp>
      <p:sp>
        <p:nvSpPr>
          <p:cNvPr id="545" name="Google Shape;545;p52"/>
          <p:cNvSpPr txBox="1"/>
          <p:nvPr>
            <p:ph idx="12" type="sldNum"/>
          </p:nvPr>
        </p:nvSpPr>
        <p:spPr>
          <a:xfrm>
            <a:off x="7975997" y="4717825"/>
            <a:ext cx="825000" cy="2739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grpSp>
        <p:nvGrpSpPr>
          <p:cNvPr id="546" name="Google Shape;546;p52"/>
          <p:cNvGrpSpPr/>
          <p:nvPr/>
        </p:nvGrpSpPr>
        <p:grpSpPr>
          <a:xfrm>
            <a:off x="486918" y="1351240"/>
            <a:ext cx="4045991" cy="1205259"/>
            <a:chOff x="2785261" y="3521938"/>
            <a:chExt cx="3336900" cy="940800"/>
          </a:xfrm>
        </p:grpSpPr>
        <p:grpSp>
          <p:nvGrpSpPr>
            <p:cNvPr id="547" name="Google Shape;547;p52"/>
            <p:cNvGrpSpPr/>
            <p:nvPr/>
          </p:nvGrpSpPr>
          <p:grpSpPr>
            <a:xfrm>
              <a:off x="2785261" y="3521938"/>
              <a:ext cx="3336900" cy="940800"/>
              <a:chOff x="2903574" y="580763"/>
              <a:chExt cx="3336900" cy="940800"/>
            </a:xfrm>
          </p:grpSpPr>
          <p:sp>
            <p:nvSpPr>
              <p:cNvPr id="548" name="Google Shape;548;p52"/>
              <p:cNvSpPr/>
              <p:nvPr/>
            </p:nvSpPr>
            <p:spPr>
              <a:xfrm>
                <a:off x="2903574" y="580763"/>
                <a:ext cx="3336900" cy="940800"/>
              </a:xfrm>
              <a:prstGeom prst="roundRect">
                <a:avLst>
                  <a:gd fmla="val 24041" name="adj"/>
                </a:avLst>
              </a:prstGeom>
              <a:solidFill>
                <a:srgbClr val="FFF5D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>
                  <a:latin typeface="Onest"/>
                  <a:ea typeface="Onest"/>
                  <a:cs typeface="Onest"/>
                  <a:sym typeface="Onest"/>
                </a:endParaRPr>
              </a:p>
            </p:txBody>
          </p:sp>
          <p:sp>
            <p:nvSpPr>
              <p:cNvPr id="549" name="Google Shape;549;p52"/>
              <p:cNvSpPr txBox="1"/>
              <p:nvPr/>
            </p:nvSpPr>
            <p:spPr>
              <a:xfrm>
                <a:off x="3409409" y="655851"/>
                <a:ext cx="1222800" cy="5322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18275" lIns="18275" spcFirstLastPara="1" rIns="18275" wrap="square" tIns="1827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GB" sz="3600">
                    <a:solidFill>
                      <a:srgbClr val="422C1A"/>
                    </a:solidFill>
                    <a:latin typeface="Onest Thin"/>
                    <a:ea typeface="Onest Thin"/>
                    <a:cs typeface="Onest Thin"/>
                    <a:sym typeface="Onest Thin"/>
                  </a:rPr>
                  <a:t>50+</a:t>
                </a:r>
                <a:endParaRPr sz="3600">
                  <a:solidFill>
                    <a:srgbClr val="422C1A"/>
                  </a:solidFill>
                  <a:latin typeface="Onest Thin"/>
                  <a:ea typeface="Onest Thin"/>
                  <a:cs typeface="Onest Thin"/>
                  <a:sym typeface="Onest Thin"/>
                </a:endParaRPr>
              </a:p>
            </p:txBody>
          </p:sp>
          <p:sp>
            <p:nvSpPr>
              <p:cNvPr id="550" name="Google Shape;550;p52"/>
              <p:cNvSpPr txBox="1"/>
              <p:nvPr/>
            </p:nvSpPr>
            <p:spPr>
              <a:xfrm>
                <a:off x="3073312" y="1185271"/>
                <a:ext cx="1872000" cy="1755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18275" lIns="18275" spcFirstLastPara="1" rIns="18275" wrap="square" tIns="1827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en-GB" sz="1500">
                    <a:solidFill>
                      <a:srgbClr val="422C1A"/>
                    </a:solidFill>
                    <a:latin typeface="Onest"/>
                    <a:ea typeface="Onest"/>
                    <a:cs typeface="Onest"/>
                    <a:sym typeface="Onest"/>
                  </a:rPr>
                  <a:t>Billion Devices in use.</a:t>
                </a:r>
                <a:endParaRPr b="1" sz="1500">
                  <a:solidFill>
                    <a:srgbClr val="422C1A"/>
                  </a:solidFill>
                  <a:latin typeface="Onest"/>
                  <a:ea typeface="Onest"/>
                  <a:cs typeface="Onest"/>
                  <a:sym typeface="Onest"/>
                </a:endParaRPr>
              </a:p>
            </p:txBody>
          </p:sp>
        </p:grpSp>
        <p:pic>
          <p:nvPicPr>
            <p:cNvPr id="551" name="Google Shape;551;p52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2860100" y="3698550"/>
              <a:ext cx="365474" cy="36547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Black and silver computer microchips (Provided by Getty Images)" id="552" name="Google Shape;552;p52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4874900" y="3636075"/>
              <a:ext cx="890900" cy="71255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553" name="Google Shape;553;p52"/>
          <p:cNvGrpSpPr/>
          <p:nvPr/>
        </p:nvGrpSpPr>
        <p:grpSpPr>
          <a:xfrm>
            <a:off x="4657914" y="1351444"/>
            <a:ext cx="4045991" cy="1205259"/>
            <a:chOff x="2899307" y="2101349"/>
            <a:chExt cx="3336900" cy="940800"/>
          </a:xfrm>
        </p:grpSpPr>
        <p:pic>
          <p:nvPicPr>
            <p:cNvPr id="554" name="Google Shape;554;p52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5250975" y="2246138"/>
              <a:ext cx="365474" cy="365474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555" name="Google Shape;555;p52"/>
            <p:cNvGrpSpPr/>
            <p:nvPr/>
          </p:nvGrpSpPr>
          <p:grpSpPr>
            <a:xfrm>
              <a:off x="2899307" y="2101349"/>
              <a:ext cx="3336900" cy="940800"/>
              <a:chOff x="2785261" y="3521938"/>
              <a:chExt cx="3336900" cy="940800"/>
            </a:xfrm>
          </p:grpSpPr>
          <p:grpSp>
            <p:nvGrpSpPr>
              <p:cNvPr id="556" name="Google Shape;556;p52"/>
              <p:cNvGrpSpPr/>
              <p:nvPr/>
            </p:nvGrpSpPr>
            <p:grpSpPr>
              <a:xfrm>
                <a:off x="2785261" y="3521938"/>
                <a:ext cx="3336900" cy="940800"/>
                <a:chOff x="2903574" y="580763"/>
                <a:chExt cx="3336900" cy="940800"/>
              </a:xfrm>
            </p:grpSpPr>
            <p:sp>
              <p:nvSpPr>
                <p:cNvPr id="557" name="Google Shape;557;p52"/>
                <p:cNvSpPr/>
                <p:nvPr/>
              </p:nvSpPr>
              <p:spPr>
                <a:xfrm>
                  <a:off x="2903574" y="580763"/>
                  <a:ext cx="3336900" cy="940800"/>
                </a:xfrm>
                <a:prstGeom prst="roundRect">
                  <a:avLst>
                    <a:gd fmla="val 24041" name="adj"/>
                  </a:avLst>
                </a:prstGeom>
                <a:solidFill>
                  <a:srgbClr val="FFF5DD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>
                    <a:latin typeface="Onest"/>
                    <a:ea typeface="Onest"/>
                    <a:cs typeface="Onest"/>
                    <a:sym typeface="Onest"/>
                  </a:endParaRPr>
                </a:p>
              </p:txBody>
            </p:sp>
            <p:sp>
              <p:nvSpPr>
                <p:cNvPr id="558" name="Google Shape;558;p52"/>
                <p:cNvSpPr txBox="1"/>
                <p:nvPr/>
              </p:nvSpPr>
              <p:spPr>
                <a:xfrm>
                  <a:off x="3409409" y="655851"/>
                  <a:ext cx="1222800" cy="5322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t" bIns="18275" lIns="18275" spcFirstLastPara="1" rIns="18275" wrap="square" tIns="1827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-GB" sz="3600">
                      <a:solidFill>
                        <a:srgbClr val="422C1A"/>
                      </a:solidFill>
                      <a:latin typeface="Onest Thin"/>
                      <a:ea typeface="Onest Thin"/>
                      <a:cs typeface="Onest Thin"/>
                      <a:sym typeface="Onest Thin"/>
                    </a:rPr>
                    <a:t>25+</a:t>
                  </a:r>
                  <a:endParaRPr sz="3600">
                    <a:solidFill>
                      <a:srgbClr val="422C1A"/>
                    </a:solidFill>
                    <a:latin typeface="Onest Thin"/>
                    <a:ea typeface="Onest Thin"/>
                    <a:cs typeface="Onest Thin"/>
                    <a:sym typeface="Onest Thin"/>
                  </a:endParaRPr>
                </a:p>
              </p:txBody>
            </p:sp>
            <p:sp>
              <p:nvSpPr>
                <p:cNvPr id="559" name="Google Shape;559;p52"/>
                <p:cNvSpPr txBox="1"/>
                <p:nvPr/>
              </p:nvSpPr>
              <p:spPr>
                <a:xfrm>
                  <a:off x="3073312" y="1185276"/>
                  <a:ext cx="1618200" cy="1755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t" bIns="18275" lIns="18275" spcFirstLastPara="1" rIns="18275" wrap="square" tIns="1827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b="1" lang="en-GB" sz="1500">
                      <a:solidFill>
                        <a:srgbClr val="422C1A"/>
                      </a:solidFill>
                      <a:latin typeface="Onest"/>
                      <a:ea typeface="Onest"/>
                      <a:cs typeface="Onest"/>
                      <a:sym typeface="Onest"/>
                    </a:rPr>
                    <a:t>Diverse ISAs</a:t>
                  </a:r>
                  <a:endParaRPr b="1" sz="1500">
                    <a:solidFill>
                      <a:srgbClr val="422C1A"/>
                    </a:solidFill>
                    <a:latin typeface="Onest"/>
                    <a:ea typeface="Onest"/>
                    <a:cs typeface="Onest"/>
                    <a:sym typeface="Onest"/>
                  </a:endParaRPr>
                </a:p>
              </p:txBody>
            </p:sp>
          </p:grpSp>
          <p:pic>
            <p:nvPicPr>
              <p:cNvPr id="560" name="Google Shape;560;p52"/>
              <p:cNvPicPr preferRelativeResize="0"/>
              <p:nvPr/>
            </p:nvPicPr>
            <p:blipFill>
              <a:blip r:embed="rId3">
                <a:alphaModFix/>
              </a:blip>
              <a:stretch>
                <a:fillRect/>
              </a:stretch>
            </p:blipFill>
            <p:spPr>
              <a:xfrm>
                <a:off x="2860100" y="3698550"/>
                <a:ext cx="365474" cy="365474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descr="iPhone Makes ARM Most Expensive Chip Takeover Target (Provided by Bloomberg via Getty Images)" id="561" name="Google Shape;561;p52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5042650" y="2260277"/>
              <a:ext cx="890900" cy="522441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562" name="Google Shape;562;p52"/>
          <p:cNvGrpSpPr/>
          <p:nvPr/>
        </p:nvGrpSpPr>
        <p:grpSpPr>
          <a:xfrm>
            <a:off x="486904" y="2789680"/>
            <a:ext cx="4102897" cy="1230087"/>
            <a:chOff x="2899296" y="3101425"/>
            <a:chExt cx="3383832" cy="983755"/>
          </a:xfrm>
        </p:grpSpPr>
        <p:pic>
          <p:nvPicPr>
            <p:cNvPr id="563" name="Google Shape;563;p52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5161531" y="3101425"/>
              <a:ext cx="475027" cy="712549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564" name="Google Shape;564;p52"/>
            <p:cNvGrpSpPr/>
            <p:nvPr/>
          </p:nvGrpSpPr>
          <p:grpSpPr>
            <a:xfrm>
              <a:off x="2899307" y="3124499"/>
              <a:ext cx="3383821" cy="960680"/>
              <a:chOff x="2903574" y="580763"/>
              <a:chExt cx="3383821" cy="960680"/>
            </a:xfrm>
          </p:grpSpPr>
          <p:sp>
            <p:nvSpPr>
              <p:cNvPr id="565" name="Google Shape;565;p52"/>
              <p:cNvSpPr/>
              <p:nvPr/>
            </p:nvSpPr>
            <p:spPr>
              <a:xfrm>
                <a:off x="2903574" y="580763"/>
                <a:ext cx="3336900" cy="940800"/>
              </a:xfrm>
              <a:prstGeom prst="roundRect">
                <a:avLst>
                  <a:gd fmla="val 24041" name="adj"/>
                </a:avLst>
              </a:prstGeom>
              <a:solidFill>
                <a:srgbClr val="FFF5D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>
                  <a:latin typeface="Onest"/>
                  <a:ea typeface="Onest"/>
                  <a:cs typeface="Onest"/>
                  <a:sym typeface="Onest"/>
                </a:endParaRPr>
              </a:p>
            </p:txBody>
          </p:sp>
          <p:sp>
            <p:nvSpPr>
              <p:cNvPr id="566" name="Google Shape;566;p52"/>
              <p:cNvSpPr txBox="1"/>
              <p:nvPr/>
            </p:nvSpPr>
            <p:spPr>
              <a:xfrm>
                <a:off x="3409409" y="655851"/>
                <a:ext cx="1222800" cy="5322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18275" lIns="18275" spcFirstLastPara="1" rIns="18275" wrap="square" tIns="1827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GB" sz="3600">
                    <a:solidFill>
                      <a:srgbClr val="422C1A"/>
                    </a:solidFill>
                    <a:latin typeface="Onest Thin"/>
                    <a:ea typeface="Onest Thin"/>
                    <a:cs typeface="Onest Thin"/>
                    <a:sym typeface="Onest Thin"/>
                  </a:rPr>
                  <a:t>80%</a:t>
                </a:r>
                <a:endParaRPr sz="3600">
                  <a:solidFill>
                    <a:srgbClr val="422C1A"/>
                  </a:solidFill>
                  <a:latin typeface="Onest Thin"/>
                  <a:ea typeface="Onest Thin"/>
                  <a:cs typeface="Onest Thin"/>
                  <a:sym typeface="Onest Thin"/>
                </a:endParaRPr>
              </a:p>
            </p:txBody>
          </p:sp>
          <p:sp>
            <p:nvSpPr>
              <p:cNvPr id="567" name="Google Shape;567;p52"/>
              <p:cNvSpPr txBox="1"/>
              <p:nvPr/>
            </p:nvSpPr>
            <p:spPr>
              <a:xfrm>
                <a:off x="2950495" y="1188043"/>
                <a:ext cx="3336900" cy="353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18275" lIns="18275" spcFirstLastPara="1" rIns="18275" wrap="square" tIns="1827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en-GB" sz="1500">
                    <a:solidFill>
                      <a:srgbClr val="422C1A"/>
                    </a:solidFill>
                    <a:latin typeface="Onest"/>
                    <a:ea typeface="Onest"/>
                    <a:cs typeface="Onest"/>
                    <a:sym typeface="Onest"/>
                  </a:rPr>
                  <a:t>Embedded Software in Unsafe Languages.</a:t>
                </a:r>
                <a:endParaRPr b="1" sz="1500">
                  <a:solidFill>
                    <a:srgbClr val="422C1A"/>
                  </a:solidFill>
                  <a:latin typeface="Onest"/>
                  <a:ea typeface="Onest"/>
                  <a:cs typeface="Onest"/>
                  <a:sym typeface="Onest"/>
                </a:endParaRPr>
              </a:p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500">
                  <a:solidFill>
                    <a:srgbClr val="422C1A"/>
                  </a:solidFill>
                  <a:latin typeface="Onest Light"/>
                  <a:ea typeface="Onest Light"/>
                  <a:cs typeface="Onest Light"/>
                  <a:sym typeface="Onest Light"/>
                </a:endParaRPr>
              </a:p>
            </p:txBody>
          </p:sp>
        </p:grpSp>
        <p:pic>
          <p:nvPicPr>
            <p:cNvPr id="568" name="Google Shape;568;p52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2899296" y="3124508"/>
              <a:ext cx="475027" cy="71254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69" name="Google Shape;569;p52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5198057" y="3392011"/>
              <a:ext cx="247530" cy="2667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70" name="Google Shape;570;p52"/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>
              <a:off x="5354748" y="3212475"/>
              <a:ext cx="266725" cy="294397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571" name="Google Shape;571;p52"/>
          <p:cNvGrpSpPr/>
          <p:nvPr/>
        </p:nvGrpSpPr>
        <p:grpSpPr>
          <a:xfrm>
            <a:off x="4646739" y="2782929"/>
            <a:ext cx="4103066" cy="1205257"/>
            <a:chOff x="2916046" y="4110633"/>
            <a:chExt cx="3336911" cy="977817"/>
          </a:xfrm>
        </p:grpSpPr>
        <p:pic>
          <p:nvPicPr>
            <p:cNvPr id="572" name="Google Shape;572;p52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5187521" y="4110633"/>
              <a:ext cx="475027" cy="712549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573" name="Google Shape;573;p52"/>
            <p:cNvGrpSpPr/>
            <p:nvPr/>
          </p:nvGrpSpPr>
          <p:grpSpPr>
            <a:xfrm>
              <a:off x="2916057" y="4147649"/>
              <a:ext cx="3336900" cy="940800"/>
              <a:chOff x="2903574" y="580763"/>
              <a:chExt cx="3336900" cy="940800"/>
            </a:xfrm>
          </p:grpSpPr>
          <p:sp>
            <p:nvSpPr>
              <p:cNvPr id="574" name="Google Shape;574;p52"/>
              <p:cNvSpPr/>
              <p:nvPr/>
            </p:nvSpPr>
            <p:spPr>
              <a:xfrm>
                <a:off x="2903574" y="580763"/>
                <a:ext cx="3336900" cy="940800"/>
              </a:xfrm>
              <a:prstGeom prst="roundRect">
                <a:avLst>
                  <a:gd fmla="val 24041" name="adj"/>
                </a:avLst>
              </a:prstGeom>
              <a:solidFill>
                <a:srgbClr val="FFF5D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>
                  <a:latin typeface="Onest"/>
                  <a:ea typeface="Onest"/>
                  <a:cs typeface="Onest"/>
                  <a:sym typeface="Onest"/>
                </a:endParaRPr>
              </a:p>
            </p:txBody>
          </p:sp>
          <p:sp>
            <p:nvSpPr>
              <p:cNvPr id="575" name="Google Shape;575;p52"/>
              <p:cNvSpPr txBox="1"/>
              <p:nvPr/>
            </p:nvSpPr>
            <p:spPr>
              <a:xfrm>
                <a:off x="3409409" y="655851"/>
                <a:ext cx="1222800" cy="5322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18275" lIns="18275" spcFirstLastPara="1" rIns="18275" wrap="square" tIns="1827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GB" sz="3600">
                    <a:solidFill>
                      <a:srgbClr val="422C1A"/>
                    </a:solidFill>
                    <a:latin typeface="Onest Thin"/>
                    <a:ea typeface="Onest Thin"/>
                    <a:cs typeface="Onest Thin"/>
                    <a:sym typeface="Onest Thin"/>
                  </a:rPr>
                  <a:t>2k+</a:t>
                </a:r>
                <a:endParaRPr sz="3600">
                  <a:solidFill>
                    <a:srgbClr val="422C1A"/>
                  </a:solidFill>
                  <a:latin typeface="Onest Thin"/>
                  <a:ea typeface="Onest Thin"/>
                  <a:cs typeface="Onest Thin"/>
                  <a:sym typeface="Onest Thin"/>
                </a:endParaRPr>
              </a:p>
            </p:txBody>
          </p:sp>
          <p:sp>
            <p:nvSpPr>
              <p:cNvPr id="576" name="Google Shape;576;p52"/>
              <p:cNvSpPr txBox="1"/>
              <p:nvPr/>
            </p:nvSpPr>
            <p:spPr>
              <a:xfrm>
                <a:off x="3073319" y="1185288"/>
                <a:ext cx="2532600" cy="1755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18275" lIns="18275" spcFirstLastPara="1" rIns="18275" wrap="square" tIns="1827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en-GB" sz="1500">
                    <a:solidFill>
                      <a:srgbClr val="422C1A"/>
                    </a:solidFill>
                    <a:latin typeface="Onest"/>
                    <a:ea typeface="Onest"/>
                    <a:cs typeface="Onest"/>
                    <a:sym typeface="Onest"/>
                  </a:rPr>
                  <a:t>New CVEs detected every year.</a:t>
                </a:r>
                <a:endParaRPr b="1" sz="1500">
                  <a:solidFill>
                    <a:srgbClr val="422C1A"/>
                  </a:solidFill>
                  <a:latin typeface="Onest"/>
                  <a:ea typeface="Onest"/>
                  <a:cs typeface="Onest"/>
                  <a:sym typeface="Onest"/>
                </a:endParaRPr>
              </a:p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500">
                  <a:solidFill>
                    <a:srgbClr val="422C1A"/>
                  </a:solidFill>
                  <a:latin typeface="Onest Light"/>
                  <a:ea typeface="Onest Light"/>
                  <a:cs typeface="Onest Light"/>
                  <a:sym typeface="Onest Light"/>
                </a:endParaRPr>
              </a:p>
            </p:txBody>
          </p:sp>
        </p:grpSp>
        <p:pic>
          <p:nvPicPr>
            <p:cNvPr id="577" name="Google Shape;577;p52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2916046" y="4147658"/>
              <a:ext cx="475027" cy="71254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78" name="Google Shape;578;p52"/>
            <p:cNvPicPr preferRelativeResize="0"/>
            <p:nvPr/>
          </p:nvPicPr>
          <p:blipFill>
            <a:blip r:embed="rId9">
              <a:alphaModFix/>
            </a:blip>
            <a:stretch>
              <a:fillRect/>
            </a:stretch>
          </p:blipFill>
          <p:spPr>
            <a:xfrm>
              <a:off x="4882511" y="4352350"/>
              <a:ext cx="1211203" cy="365474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82" name="Shape 5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" name="Google Shape;583;p53"/>
          <p:cNvSpPr txBox="1"/>
          <p:nvPr>
            <p:ph type="title"/>
          </p:nvPr>
        </p:nvSpPr>
        <p:spPr>
          <a:xfrm>
            <a:off x="351064" y="288753"/>
            <a:ext cx="8450100" cy="4419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Testing Embedded Software</a:t>
            </a:r>
            <a:endParaRPr/>
          </a:p>
        </p:txBody>
      </p:sp>
      <p:sp>
        <p:nvSpPr>
          <p:cNvPr id="584" name="Google Shape;584;p53"/>
          <p:cNvSpPr txBox="1"/>
          <p:nvPr>
            <p:ph idx="12" type="sldNum"/>
          </p:nvPr>
        </p:nvSpPr>
        <p:spPr>
          <a:xfrm>
            <a:off x="7975997" y="4717825"/>
            <a:ext cx="825000" cy="2739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88" name="Shape 5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9" name="Google Shape;589;p54"/>
          <p:cNvSpPr txBox="1"/>
          <p:nvPr>
            <p:ph idx="2" type="body"/>
          </p:nvPr>
        </p:nvSpPr>
        <p:spPr>
          <a:xfrm>
            <a:off x="342900" y="715718"/>
            <a:ext cx="8458200" cy="2742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90" name="Google Shape;590;p54"/>
          <p:cNvSpPr txBox="1"/>
          <p:nvPr>
            <p:ph idx="12" type="sldNum"/>
          </p:nvPr>
        </p:nvSpPr>
        <p:spPr>
          <a:xfrm>
            <a:off x="7975997" y="4717825"/>
            <a:ext cx="825000" cy="2739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grpSp>
        <p:nvGrpSpPr>
          <p:cNvPr id="591" name="Google Shape;591;p54"/>
          <p:cNvGrpSpPr/>
          <p:nvPr/>
        </p:nvGrpSpPr>
        <p:grpSpPr>
          <a:xfrm>
            <a:off x="754929" y="924194"/>
            <a:ext cx="3959843" cy="3395960"/>
            <a:chOff x="2643700" y="1402221"/>
            <a:chExt cx="3322016" cy="3498465"/>
          </a:xfrm>
        </p:grpSpPr>
        <p:grpSp>
          <p:nvGrpSpPr>
            <p:cNvPr id="592" name="Google Shape;592;p54"/>
            <p:cNvGrpSpPr/>
            <p:nvPr/>
          </p:nvGrpSpPr>
          <p:grpSpPr>
            <a:xfrm>
              <a:off x="2643700" y="1402221"/>
              <a:ext cx="3322016" cy="3498465"/>
              <a:chOff x="3180450" y="1122375"/>
              <a:chExt cx="2787862" cy="2937418"/>
            </a:xfrm>
          </p:grpSpPr>
          <p:sp>
            <p:nvSpPr>
              <p:cNvPr id="593" name="Google Shape;593;p54"/>
              <p:cNvSpPr/>
              <p:nvPr/>
            </p:nvSpPr>
            <p:spPr>
              <a:xfrm>
                <a:off x="3180450" y="1249993"/>
                <a:ext cx="2668800" cy="2809800"/>
              </a:xfrm>
              <a:prstGeom prst="roundRect">
                <a:avLst>
                  <a:gd fmla="val 7295" name="adj"/>
                </a:avLst>
              </a:prstGeom>
              <a:gradFill>
                <a:gsLst>
                  <a:gs pos="0">
                    <a:srgbClr val="4AB6A1"/>
                  </a:gs>
                  <a:gs pos="50000">
                    <a:srgbClr val="6E9CE7"/>
                  </a:gs>
                  <a:gs pos="100000">
                    <a:srgbClr val="6ED9E7"/>
                  </a:gs>
                </a:gsLst>
                <a:lin ang="0" scaled="0"/>
              </a:gradFill>
              <a:ln cap="flat" cmpd="sng" w="19050">
                <a:solidFill>
                  <a:srgbClr val="24242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>
                  <a:latin typeface="Albert Sans"/>
                  <a:ea typeface="Albert Sans"/>
                  <a:cs typeface="Albert Sans"/>
                  <a:sym typeface="Albert Sans"/>
                </a:endParaRPr>
              </a:p>
            </p:txBody>
          </p:sp>
          <p:sp>
            <p:nvSpPr>
              <p:cNvPr id="594" name="Google Shape;594;p54"/>
              <p:cNvSpPr/>
              <p:nvPr/>
            </p:nvSpPr>
            <p:spPr>
              <a:xfrm>
                <a:off x="3299512" y="1122375"/>
                <a:ext cx="2668800" cy="2809800"/>
              </a:xfrm>
              <a:prstGeom prst="roundRect">
                <a:avLst>
                  <a:gd fmla="val 7084" name="adj"/>
                </a:avLst>
              </a:prstGeom>
              <a:solidFill>
                <a:srgbClr val="F6F8FA"/>
              </a:solidFill>
              <a:ln cap="flat" cmpd="sng" w="19050">
                <a:solidFill>
                  <a:srgbClr val="24242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>
                  <a:latin typeface="Albert Sans"/>
                  <a:ea typeface="Albert Sans"/>
                  <a:cs typeface="Albert Sans"/>
                  <a:sym typeface="Albert Sans"/>
                </a:endParaRPr>
              </a:p>
            </p:txBody>
          </p:sp>
          <p:sp>
            <p:nvSpPr>
              <p:cNvPr id="595" name="Google Shape;595;p54"/>
              <p:cNvSpPr/>
              <p:nvPr/>
            </p:nvSpPr>
            <p:spPr>
              <a:xfrm>
                <a:off x="3425812" y="1249993"/>
                <a:ext cx="2416200" cy="498300"/>
              </a:xfrm>
              <a:prstGeom prst="roundRect">
                <a:avLst>
                  <a:gd fmla="val 50000" name="adj"/>
                </a:avLst>
              </a:prstGeom>
              <a:solidFill>
                <a:srgbClr val="6FAFE7"/>
              </a:solidFill>
              <a:ln cap="flat" cmpd="sng" w="19050">
                <a:solidFill>
                  <a:srgbClr val="24242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>
                  <a:latin typeface="Albert Sans"/>
                  <a:ea typeface="Albert Sans"/>
                  <a:cs typeface="Albert Sans"/>
                  <a:sym typeface="Albert Sans"/>
                </a:endParaRPr>
              </a:p>
            </p:txBody>
          </p:sp>
          <p:sp>
            <p:nvSpPr>
              <p:cNvPr id="596" name="Google Shape;596;p54"/>
              <p:cNvSpPr txBox="1"/>
              <p:nvPr/>
            </p:nvSpPr>
            <p:spPr>
              <a:xfrm>
                <a:off x="3874401" y="1390400"/>
                <a:ext cx="1776900" cy="2175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0" lIns="0" spcFirstLastPara="1" rIns="0" wrap="square" tIns="0">
                <a:noAutofit/>
              </a:bodyPr>
              <a:lstStyle/>
              <a:p>
                <a:pPr indent="0" lvl="0" marL="0" rtl="0" algn="l">
                  <a:lnSpc>
                    <a:spcPct val="80000"/>
                  </a:lnSpc>
                  <a:spcBef>
                    <a:spcPts val="0"/>
                  </a:spcBef>
                  <a:spcAft>
                    <a:spcPts val="0"/>
                  </a:spcAft>
                  <a:buSzPts val="1018"/>
                  <a:buNone/>
                </a:pPr>
                <a:r>
                  <a:rPr lang="en-GB" sz="1265">
                    <a:solidFill>
                      <a:srgbClr val="242424"/>
                    </a:solidFill>
                    <a:latin typeface="Dela Gothic One"/>
                    <a:ea typeface="Dela Gothic One"/>
                    <a:cs typeface="Dela Gothic One"/>
                    <a:sym typeface="Dela Gothic One"/>
                  </a:rPr>
                  <a:t>Rehosting</a:t>
                </a:r>
                <a:endParaRPr sz="1265">
                  <a:solidFill>
                    <a:srgbClr val="242424"/>
                  </a:solidFill>
                  <a:latin typeface="Albert Sans Light"/>
                  <a:ea typeface="Albert Sans Light"/>
                  <a:cs typeface="Albert Sans Light"/>
                  <a:sym typeface="Albert Sans Light"/>
                </a:endParaRPr>
              </a:p>
            </p:txBody>
          </p:sp>
        </p:grpSp>
        <p:pic>
          <p:nvPicPr>
            <p:cNvPr id="597" name="Google Shape;597;p54"/>
            <p:cNvPicPr preferRelativeResize="0"/>
            <p:nvPr/>
          </p:nvPicPr>
          <p:blipFill rotWithShape="1">
            <a:blip r:embed="rId3">
              <a:alphaModFix/>
            </a:blip>
            <a:srcRect b="14192" l="6916" r="0" t="0"/>
            <a:stretch/>
          </p:blipFill>
          <p:spPr>
            <a:xfrm>
              <a:off x="3087701" y="1685400"/>
              <a:ext cx="297155" cy="273899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598" name="Google Shape;598;p54"/>
          <p:cNvSpPr txBox="1"/>
          <p:nvPr>
            <p:ph type="title"/>
          </p:nvPr>
        </p:nvSpPr>
        <p:spPr>
          <a:xfrm>
            <a:off x="351064" y="288753"/>
            <a:ext cx="8450100" cy="4419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rmAutofit fontScale="90000"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Testing Embedded Software : Rehosting</a:t>
            </a:r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02" name="Shape 6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3" name="Google Shape;603;p55"/>
          <p:cNvSpPr txBox="1"/>
          <p:nvPr>
            <p:ph type="title"/>
          </p:nvPr>
        </p:nvSpPr>
        <p:spPr>
          <a:xfrm>
            <a:off x="351064" y="288753"/>
            <a:ext cx="8450100" cy="4419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rmAutofit fontScale="90000"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Testing Embedded Software : Rehosting</a:t>
            </a:r>
            <a:endParaRPr/>
          </a:p>
        </p:txBody>
      </p:sp>
      <p:sp>
        <p:nvSpPr>
          <p:cNvPr id="604" name="Google Shape;604;p55"/>
          <p:cNvSpPr txBox="1"/>
          <p:nvPr>
            <p:ph idx="12" type="sldNum"/>
          </p:nvPr>
        </p:nvSpPr>
        <p:spPr>
          <a:xfrm>
            <a:off x="7975997" y="4717825"/>
            <a:ext cx="825000" cy="2739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605" name="Google Shape;605;p5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25675" y="1039948"/>
            <a:ext cx="1909801" cy="1272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06" name="Google Shape;606;p55"/>
          <p:cNvPicPr preferRelativeResize="0"/>
          <p:nvPr/>
        </p:nvPicPr>
        <p:blipFill rotWithShape="1">
          <a:blip r:embed="rId4">
            <a:alphaModFix/>
          </a:blip>
          <a:srcRect b="30893" l="54798" r="14213" t="28954"/>
          <a:stretch/>
        </p:blipFill>
        <p:spPr>
          <a:xfrm>
            <a:off x="5701374" y="2622150"/>
            <a:ext cx="1824228" cy="12729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07" name="Google Shape;607;p55"/>
          <p:cNvGrpSpPr/>
          <p:nvPr/>
        </p:nvGrpSpPr>
        <p:grpSpPr>
          <a:xfrm>
            <a:off x="754929" y="924194"/>
            <a:ext cx="3959843" cy="3395960"/>
            <a:chOff x="2643700" y="1402221"/>
            <a:chExt cx="3322016" cy="3498465"/>
          </a:xfrm>
        </p:grpSpPr>
        <p:grpSp>
          <p:nvGrpSpPr>
            <p:cNvPr id="608" name="Google Shape;608;p55"/>
            <p:cNvGrpSpPr/>
            <p:nvPr/>
          </p:nvGrpSpPr>
          <p:grpSpPr>
            <a:xfrm>
              <a:off x="2643700" y="1402221"/>
              <a:ext cx="3322016" cy="3498465"/>
              <a:chOff x="3180450" y="1122375"/>
              <a:chExt cx="2787862" cy="2937418"/>
            </a:xfrm>
          </p:grpSpPr>
          <p:sp>
            <p:nvSpPr>
              <p:cNvPr id="609" name="Google Shape;609;p55"/>
              <p:cNvSpPr/>
              <p:nvPr/>
            </p:nvSpPr>
            <p:spPr>
              <a:xfrm>
                <a:off x="3180450" y="1249993"/>
                <a:ext cx="2668800" cy="2809800"/>
              </a:xfrm>
              <a:prstGeom prst="roundRect">
                <a:avLst>
                  <a:gd fmla="val 7295" name="adj"/>
                </a:avLst>
              </a:prstGeom>
              <a:gradFill>
                <a:gsLst>
                  <a:gs pos="0">
                    <a:srgbClr val="4AB6A1"/>
                  </a:gs>
                  <a:gs pos="50000">
                    <a:srgbClr val="6E9CE7"/>
                  </a:gs>
                  <a:gs pos="100000">
                    <a:srgbClr val="6ED9E7"/>
                  </a:gs>
                </a:gsLst>
                <a:lin ang="0" scaled="0"/>
              </a:gradFill>
              <a:ln cap="flat" cmpd="sng" w="19050">
                <a:solidFill>
                  <a:srgbClr val="24242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>
                  <a:latin typeface="Albert Sans"/>
                  <a:ea typeface="Albert Sans"/>
                  <a:cs typeface="Albert Sans"/>
                  <a:sym typeface="Albert Sans"/>
                </a:endParaRPr>
              </a:p>
            </p:txBody>
          </p:sp>
          <p:sp>
            <p:nvSpPr>
              <p:cNvPr id="610" name="Google Shape;610;p55"/>
              <p:cNvSpPr/>
              <p:nvPr/>
            </p:nvSpPr>
            <p:spPr>
              <a:xfrm>
                <a:off x="3299512" y="1122375"/>
                <a:ext cx="2668800" cy="2809800"/>
              </a:xfrm>
              <a:prstGeom prst="roundRect">
                <a:avLst>
                  <a:gd fmla="val 7084" name="adj"/>
                </a:avLst>
              </a:prstGeom>
              <a:solidFill>
                <a:srgbClr val="F6F8FA"/>
              </a:solidFill>
              <a:ln cap="flat" cmpd="sng" w="19050">
                <a:solidFill>
                  <a:srgbClr val="24242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>
                  <a:latin typeface="Albert Sans"/>
                  <a:ea typeface="Albert Sans"/>
                  <a:cs typeface="Albert Sans"/>
                  <a:sym typeface="Albert Sans"/>
                </a:endParaRPr>
              </a:p>
            </p:txBody>
          </p:sp>
          <p:sp>
            <p:nvSpPr>
              <p:cNvPr id="611" name="Google Shape;611;p55"/>
              <p:cNvSpPr/>
              <p:nvPr/>
            </p:nvSpPr>
            <p:spPr>
              <a:xfrm>
                <a:off x="3425812" y="1249993"/>
                <a:ext cx="2416200" cy="498300"/>
              </a:xfrm>
              <a:prstGeom prst="roundRect">
                <a:avLst>
                  <a:gd fmla="val 50000" name="adj"/>
                </a:avLst>
              </a:prstGeom>
              <a:solidFill>
                <a:srgbClr val="6FAFE7"/>
              </a:solidFill>
              <a:ln cap="flat" cmpd="sng" w="19050">
                <a:solidFill>
                  <a:srgbClr val="24242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>
                  <a:latin typeface="Albert Sans"/>
                  <a:ea typeface="Albert Sans"/>
                  <a:cs typeface="Albert Sans"/>
                  <a:sym typeface="Albert Sans"/>
                </a:endParaRPr>
              </a:p>
            </p:txBody>
          </p:sp>
          <p:sp>
            <p:nvSpPr>
              <p:cNvPr id="612" name="Google Shape;612;p55"/>
              <p:cNvSpPr txBox="1"/>
              <p:nvPr/>
            </p:nvSpPr>
            <p:spPr>
              <a:xfrm>
                <a:off x="3874401" y="1390400"/>
                <a:ext cx="1776900" cy="2175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0" lIns="0" spcFirstLastPara="1" rIns="0" wrap="square" tIns="0">
                <a:noAutofit/>
              </a:bodyPr>
              <a:lstStyle/>
              <a:p>
                <a:pPr indent="0" lvl="0" marL="0" rtl="0" algn="l">
                  <a:lnSpc>
                    <a:spcPct val="80000"/>
                  </a:lnSpc>
                  <a:spcBef>
                    <a:spcPts val="0"/>
                  </a:spcBef>
                  <a:spcAft>
                    <a:spcPts val="0"/>
                  </a:spcAft>
                  <a:buSzPts val="1018"/>
                  <a:buNone/>
                </a:pPr>
                <a:r>
                  <a:rPr lang="en-GB" sz="1265">
                    <a:solidFill>
                      <a:srgbClr val="242424"/>
                    </a:solidFill>
                    <a:latin typeface="Dela Gothic One"/>
                    <a:ea typeface="Dela Gothic One"/>
                    <a:cs typeface="Dela Gothic One"/>
                    <a:sym typeface="Dela Gothic One"/>
                  </a:rPr>
                  <a:t>Rehosting</a:t>
                </a:r>
                <a:endParaRPr sz="1265">
                  <a:solidFill>
                    <a:srgbClr val="242424"/>
                  </a:solidFill>
                  <a:latin typeface="Albert Sans Light"/>
                  <a:ea typeface="Albert Sans Light"/>
                  <a:cs typeface="Albert Sans Light"/>
                  <a:sym typeface="Albert Sans Light"/>
                </a:endParaRPr>
              </a:p>
            </p:txBody>
          </p:sp>
        </p:grpSp>
        <p:pic>
          <p:nvPicPr>
            <p:cNvPr id="613" name="Google Shape;613;p55"/>
            <p:cNvPicPr preferRelativeResize="0"/>
            <p:nvPr/>
          </p:nvPicPr>
          <p:blipFill rotWithShape="1">
            <a:blip r:embed="rId5">
              <a:alphaModFix/>
            </a:blip>
            <a:srcRect b="14192" l="6916" r="0" t="0"/>
            <a:stretch/>
          </p:blipFill>
          <p:spPr>
            <a:xfrm>
              <a:off x="3087701" y="1685400"/>
              <a:ext cx="297155" cy="273899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614" name="Google Shape;614;p55"/>
          <p:cNvSpPr txBox="1"/>
          <p:nvPr/>
        </p:nvSpPr>
        <p:spPr>
          <a:xfrm>
            <a:off x="1013526" y="2056250"/>
            <a:ext cx="3701100" cy="1729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260350" lvl="0" marL="28575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42424"/>
              </a:buClr>
              <a:buSzPts val="1400"/>
              <a:buFont typeface="Albert Sans"/>
              <a:buChar char="●"/>
            </a:pPr>
            <a:r>
              <a:rPr b="1" lang="en-GB">
                <a:solidFill>
                  <a:srgbClr val="242424"/>
                </a:solidFill>
                <a:latin typeface="Albert Sans"/>
                <a:ea typeface="Albert Sans"/>
                <a:cs typeface="Albert Sans"/>
                <a:sym typeface="Albert Sans"/>
              </a:rPr>
              <a:t>Execution in a non-native environment.</a:t>
            </a:r>
            <a:endParaRPr b="1">
              <a:solidFill>
                <a:srgbClr val="242424"/>
              </a:solidFill>
              <a:latin typeface="Albert Sans"/>
              <a:ea typeface="Albert Sans"/>
              <a:cs typeface="Albert Sans"/>
              <a:sym typeface="Albert Sans"/>
            </a:endParaRPr>
          </a:p>
          <a:p>
            <a:pPr indent="0" lvl="0" marL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rgbClr val="242424"/>
              </a:solidFill>
              <a:latin typeface="Albert Sans"/>
              <a:ea typeface="Albert Sans"/>
              <a:cs typeface="Albert Sans"/>
              <a:sym typeface="Albert Sans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18" name="Shape 6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9" name="Google Shape;619;p56"/>
          <p:cNvSpPr txBox="1"/>
          <p:nvPr>
            <p:ph type="title"/>
          </p:nvPr>
        </p:nvSpPr>
        <p:spPr>
          <a:xfrm>
            <a:off x="351064" y="288753"/>
            <a:ext cx="8450100" cy="4419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rmAutofit fontScale="90000"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Testing Embedded Software : Rehosting</a:t>
            </a:r>
            <a:endParaRPr/>
          </a:p>
        </p:txBody>
      </p:sp>
      <p:sp>
        <p:nvSpPr>
          <p:cNvPr id="620" name="Google Shape;620;p56"/>
          <p:cNvSpPr txBox="1"/>
          <p:nvPr>
            <p:ph idx="12" type="sldNum"/>
          </p:nvPr>
        </p:nvSpPr>
        <p:spPr>
          <a:xfrm>
            <a:off x="7975997" y="4717825"/>
            <a:ext cx="825000" cy="2739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621" name="Google Shape;621;p5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56725" y="1634850"/>
            <a:ext cx="2954476" cy="18336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22" name="Google Shape;622;p56"/>
          <p:cNvGrpSpPr/>
          <p:nvPr/>
        </p:nvGrpSpPr>
        <p:grpSpPr>
          <a:xfrm>
            <a:off x="754929" y="924194"/>
            <a:ext cx="3959843" cy="3395960"/>
            <a:chOff x="2643700" y="1402221"/>
            <a:chExt cx="3322016" cy="3498465"/>
          </a:xfrm>
        </p:grpSpPr>
        <p:grpSp>
          <p:nvGrpSpPr>
            <p:cNvPr id="623" name="Google Shape;623;p56"/>
            <p:cNvGrpSpPr/>
            <p:nvPr/>
          </p:nvGrpSpPr>
          <p:grpSpPr>
            <a:xfrm>
              <a:off x="2643700" y="1402221"/>
              <a:ext cx="3322016" cy="3498465"/>
              <a:chOff x="3180450" y="1122375"/>
              <a:chExt cx="2787862" cy="2937418"/>
            </a:xfrm>
          </p:grpSpPr>
          <p:sp>
            <p:nvSpPr>
              <p:cNvPr id="624" name="Google Shape;624;p56"/>
              <p:cNvSpPr/>
              <p:nvPr/>
            </p:nvSpPr>
            <p:spPr>
              <a:xfrm>
                <a:off x="3180450" y="1249993"/>
                <a:ext cx="2668800" cy="2809800"/>
              </a:xfrm>
              <a:prstGeom prst="roundRect">
                <a:avLst>
                  <a:gd fmla="val 7295" name="adj"/>
                </a:avLst>
              </a:prstGeom>
              <a:gradFill>
                <a:gsLst>
                  <a:gs pos="0">
                    <a:srgbClr val="4AB6A1"/>
                  </a:gs>
                  <a:gs pos="50000">
                    <a:srgbClr val="6E9CE7"/>
                  </a:gs>
                  <a:gs pos="100000">
                    <a:srgbClr val="6ED9E7"/>
                  </a:gs>
                </a:gsLst>
                <a:lin ang="0" scaled="0"/>
              </a:gradFill>
              <a:ln cap="flat" cmpd="sng" w="19050">
                <a:solidFill>
                  <a:srgbClr val="24242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>
                  <a:latin typeface="Albert Sans"/>
                  <a:ea typeface="Albert Sans"/>
                  <a:cs typeface="Albert Sans"/>
                  <a:sym typeface="Albert Sans"/>
                </a:endParaRPr>
              </a:p>
            </p:txBody>
          </p:sp>
          <p:sp>
            <p:nvSpPr>
              <p:cNvPr id="625" name="Google Shape;625;p56"/>
              <p:cNvSpPr/>
              <p:nvPr/>
            </p:nvSpPr>
            <p:spPr>
              <a:xfrm>
                <a:off x="3299512" y="1122375"/>
                <a:ext cx="2668800" cy="2809800"/>
              </a:xfrm>
              <a:prstGeom prst="roundRect">
                <a:avLst>
                  <a:gd fmla="val 7084" name="adj"/>
                </a:avLst>
              </a:prstGeom>
              <a:solidFill>
                <a:srgbClr val="F6F8FA"/>
              </a:solidFill>
              <a:ln cap="flat" cmpd="sng" w="19050">
                <a:solidFill>
                  <a:srgbClr val="24242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>
                  <a:latin typeface="Albert Sans"/>
                  <a:ea typeface="Albert Sans"/>
                  <a:cs typeface="Albert Sans"/>
                  <a:sym typeface="Albert Sans"/>
                </a:endParaRPr>
              </a:p>
            </p:txBody>
          </p:sp>
          <p:sp>
            <p:nvSpPr>
              <p:cNvPr id="626" name="Google Shape;626;p56"/>
              <p:cNvSpPr/>
              <p:nvPr/>
            </p:nvSpPr>
            <p:spPr>
              <a:xfrm>
                <a:off x="3425812" y="1249993"/>
                <a:ext cx="2416200" cy="498300"/>
              </a:xfrm>
              <a:prstGeom prst="roundRect">
                <a:avLst>
                  <a:gd fmla="val 50000" name="adj"/>
                </a:avLst>
              </a:prstGeom>
              <a:solidFill>
                <a:srgbClr val="6FAFE7"/>
              </a:solidFill>
              <a:ln cap="flat" cmpd="sng" w="19050">
                <a:solidFill>
                  <a:srgbClr val="24242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>
                  <a:latin typeface="Albert Sans"/>
                  <a:ea typeface="Albert Sans"/>
                  <a:cs typeface="Albert Sans"/>
                  <a:sym typeface="Albert Sans"/>
                </a:endParaRPr>
              </a:p>
            </p:txBody>
          </p:sp>
          <p:sp>
            <p:nvSpPr>
              <p:cNvPr id="627" name="Google Shape;627;p56"/>
              <p:cNvSpPr txBox="1"/>
              <p:nvPr/>
            </p:nvSpPr>
            <p:spPr>
              <a:xfrm>
                <a:off x="3874401" y="1390400"/>
                <a:ext cx="1776900" cy="2175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0" lIns="0" spcFirstLastPara="1" rIns="0" wrap="square" tIns="0">
                <a:noAutofit/>
              </a:bodyPr>
              <a:lstStyle/>
              <a:p>
                <a:pPr indent="0" lvl="0" marL="0" rtl="0" algn="l">
                  <a:lnSpc>
                    <a:spcPct val="80000"/>
                  </a:lnSpc>
                  <a:spcBef>
                    <a:spcPts val="0"/>
                  </a:spcBef>
                  <a:spcAft>
                    <a:spcPts val="0"/>
                  </a:spcAft>
                  <a:buSzPts val="1018"/>
                  <a:buNone/>
                </a:pPr>
                <a:r>
                  <a:rPr lang="en-GB" sz="1265">
                    <a:solidFill>
                      <a:srgbClr val="242424"/>
                    </a:solidFill>
                    <a:latin typeface="Dela Gothic One"/>
                    <a:ea typeface="Dela Gothic One"/>
                    <a:cs typeface="Dela Gothic One"/>
                    <a:sym typeface="Dela Gothic One"/>
                  </a:rPr>
                  <a:t>Rehosting</a:t>
                </a:r>
                <a:endParaRPr sz="1265">
                  <a:solidFill>
                    <a:srgbClr val="242424"/>
                  </a:solidFill>
                  <a:latin typeface="Albert Sans Light"/>
                  <a:ea typeface="Albert Sans Light"/>
                  <a:cs typeface="Albert Sans Light"/>
                  <a:sym typeface="Albert Sans Light"/>
                </a:endParaRPr>
              </a:p>
            </p:txBody>
          </p:sp>
          <p:sp>
            <p:nvSpPr>
              <p:cNvPr id="628" name="Google Shape;628;p56"/>
              <p:cNvSpPr txBox="1"/>
              <p:nvPr/>
            </p:nvSpPr>
            <p:spPr>
              <a:xfrm>
                <a:off x="3362511" y="2101575"/>
                <a:ext cx="2605800" cy="14958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noAutofit/>
              </a:bodyPr>
              <a:lstStyle/>
              <a:p>
                <a:pPr indent="-260350" lvl="0" marL="285750" rtl="0" algn="l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242424"/>
                  </a:buClr>
                  <a:buSzPts val="1400"/>
                  <a:buFont typeface="Albert Sans"/>
                  <a:buChar char="●"/>
                </a:pPr>
                <a:r>
                  <a:rPr b="1" lang="en-GB">
                    <a:solidFill>
                      <a:srgbClr val="242424"/>
                    </a:solidFill>
                    <a:latin typeface="Albert Sans"/>
                    <a:ea typeface="Albert Sans"/>
                    <a:cs typeface="Albert Sans"/>
                    <a:sym typeface="Albert Sans"/>
                  </a:rPr>
                  <a:t>Execution in a non-native environment.</a:t>
                </a:r>
                <a:endParaRPr b="1">
                  <a:solidFill>
                    <a:srgbClr val="242424"/>
                  </a:solidFill>
                  <a:latin typeface="Albert Sans"/>
                  <a:ea typeface="Albert Sans"/>
                  <a:cs typeface="Albert Sans"/>
                  <a:sym typeface="Albert Sans"/>
                </a:endParaRPr>
              </a:p>
              <a:p>
                <a:pPr indent="-260350" lvl="0" marL="285750" rtl="0" algn="l">
                  <a:lnSpc>
                    <a:spcPct val="2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242424"/>
                  </a:buClr>
                  <a:buSzPts val="1400"/>
                  <a:buFont typeface="Albert Sans"/>
                  <a:buChar char="●"/>
                </a:pPr>
                <a:r>
                  <a:rPr b="1" lang="en-GB">
                    <a:solidFill>
                      <a:srgbClr val="242424"/>
                    </a:solidFill>
                    <a:latin typeface="Albert Sans"/>
                    <a:ea typeface="Albert Sans"/>
                    <a:cs typeface="Albert Sans"/>
                    <a:sym typeface="Albert Sans"/>
                  </a:rPr>
                  <a:t>Bypass hardware constraints.</a:t>
                </a:r>
                <a:endParaRPr b="1">
                  <a:solidFill>
                    <a:srgbClr val="242424"/>
                  </a:solidFill>
                  <a:latin typeface="Albert Sans"/>
                  <a:ea typeface="Albert Sans"/>
                  <a:cs typeface="Albert Sans"/>
                  <a:sym typeface="Albert Sans"/>
                </a:endParaRPr>
              </a:p>
              <a:p>
                <a:pPr indent="0" lvl="0" marL="0" rtl="0" algn="l">
                  <a:lnSpc>
                    <a:spcPct val="2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1">
                  <a:solidFill>
                    <a:srgbClr val="242424"/>
                  </a:solidFill>
                  <a:latin typeface="Albert Sans"/>
                  <a:ea typeface="Albert Sans"/>
                  <a:cs typeface="Albert Sans"/>
                  <a:sym typeface="Albert Sans"/>
                </a:endParaRPr>
              </a:p>
            </p:txBody>
          </p:sp>
        </p:grpSp>
        <p:pic>
          <p:nvPicPr>
            <p:cNvPr id="629" name="Google Shape;629;p56"/>
            <p:cNvPicPr preferRelativeResize="0"/>
            <p:nvPr/>
          </p:nvPicPr>
          <p:blipFill rotWithShape="1">
            <a:blip r:embed="rId4">
              <a:alphaModFix/>
            </a:blip>
            <a:srcRect b="14192" l="6916" r="0" t="0"/>
            <a:stretch/>
          </p:blipFill>
          <p:spPr>
            <a:xfrm>
              <a:off x="3087701" y="1685400"/>
              <a:ext cx="297155" cy="273899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33" name="Shape 6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" name="Google Shape;634;p57"/>
          <p:cNvSpPr txBox="1"/>
          <p:nvPr>
            <p:ph type="title"/>
          </p:nvPr>
        </p:nvSpPr>
        <p:spPr>
          <a:xfrm>
            <a:off x="351064" y="288753"/>
            <a:ext cx="8450100" cy="4419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rmAutofit fontScale="90000"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Testing Embedded Software : Rehosting</a:t>
            </a:r>
            <a:endParaRPr/>
          </a:p>
        </p:txBody>
      </p:sp>
      <p:sp>
        <p:nvSpPr>
          <p:cNvPr id="635" name="Google Shape;635;p57"/>
          <p:cNvSpPr txBox="1"/>
          <p:nvPr>
            <p:ph idx="12" type="sldNum"/>
          </p:nvPr>
        </p:nvSpPr>
        <p:spPr>
          <a:xfrm>
            <a:off x="7975997" y="4717825"/>
            <a:ext cx="825000" cy="2739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636" name="Google Shape;636;p5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10175" y="1361725"/>
            <a:ext cx="4938599" cy="221900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37" name="Google Shape;637;p57"/>
          <p:cNvGrpSpPr/>
          <p:nvPr/>
        </p:nvGrpSpPr>
        <p:grpSpPr>
          <a:xfrm>
            <a:off x="754929" y="924194"/>
            <a:ext cx="3959843" cy="3395960"/>
            <a:chOff x="2643700" y="1402221"/>
            <a:chExt cx="3322016" cy="3498465"/>
          </a:xfrm>
        </p:grpSpPr>
        <p:grpSp>
          <p:nvGrpSpPr>
            <p:cNvPr id="638" name="Google Shape;638;p57"/>
            <p:cNvGrpSpPr/>
            <p:nvPr/>
          </p:nvGrpSpPr>
          <p:grpSpPr>
            <a:xfrm>
              <a:off x="2643700" y="1402221"/>
              <a:ext cx="3322016" cy="3498465"/>
              <a:chOff x="3180450" y="1122375"/>
              <a:chExt cx="2787862" cy="2937418"/>
            </a:xfrm>
          </p:grpSpPr>
          <p:sp>
            <p:nvSpPr>
              <p:cNvPr id="639" name="Google Shape;639;p57"/>
              <p:cNvSpPr/>
              <p:nvPr/>
            </p:nvSpPr>
            <p:spPr>
              <a:xfrm>
                <a:off x="3180450" y="1249993"/>
                <a:ext cx="2668800" cy="2809800"/>
              </a:xfrm>
              <a:prstGeom prst="roundRect">
                <a:avLst>
                  <a:gd fmla="val 7295" name="adj"/>
                </a:avLst>
              </a:prstGeom>
              <a:gradFill>
                <a:gsLst>
                  <a:gs pos="0">
                    <a:srgbClr val="4AB6A1"/>
                  </a:gs>
                  <a:gs pos="50000">
                    <a:srgbClr val="6E9CE7"/>
                  </a:gs>
                  <a:gs pos="100000">
                    <a:srgbClr val="6ED9E7"/>
                  </a:gs>
                </a:gsLst>
                <a:lin ang="0" scaled="0"/>
              </a:gradFill>
              <a:ln cap="flat" cmpd="sng" w="19050">
                <a:solidFill>
                  <a:srgbClr val="24242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>
                  <a:latin typeface="Albert Sans"/>
                  <a:ea typeface="Albert Sans"/>
                  <a:cs typeface="Albert Sans"/>
                  <a:sym typeface="Albert Sans"/>
                </a:endParaRPr>
              </a:p>
            </p:txBody>
          </p:sp>
          <p:sp>
            <p:nvSpPr>
              <p:cNvPr id="640" name="Google Shape;640;p57"/>
              <p:cNvSpPr/>
              <p:nvPr/>
            </p:nvSpPr>
            <p:spPr>
              <a:xfrm>
                <a:off x="3299512" y="1122375"/>
                <a:ext cx="2668800" cy="2809800"/>
              </a:xfrm>
              <a:prstGeom prst="roundRect">
                <a:avLst>
                  <a:gd fmla="val 7084" name="adj"/>
                </a:avLst>
              </a:prstGeom>
              <a:solidFill>
                <a:srgbClr val="F6F8FA"/>
              </a:solidFill>
              <a:ln cap="flat" cmpd="sng" w="19050">
                <a:solidFill>
                  <a:srgbClr val="24242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>
                  <a:latin typeface="Albert Sans"/>
                  <a:ea typeface="Albert Sans"/>
                  <a:cs typeface="Albert Sans"/>
                  <a:sym typeface="Albert Sans"/>
                </a:endParaRPr>
              </a:p>
            </p:txBody>
          </p:sp>
          <p:sp>
            <p:nvSpPr>
              <p:cNvPr id="641" name="Google Shape;641;p57"/>
              <p:cNvSpPr/>
              <p:nvPr/>
            </p:nvSpPr>
            <p:spPr>
              <a:xfrm>
                <a:off x="3425812" y="1249993"/>
                <a:ext cx="2416200" cy="498300"/>
              </a:xfrm>
              <a:prstGeom prst="roundRect">
                <a:avLst>
                  <a:gd fmla="val 50000" name="adj"/>
                </a:avLst>
              </a:prstGeom>
              <a:solidFill>
                <a:srgbClr val="6FAFE7"/>
              </a:solidFill>
              <a:ln cap="flat" cmpd="sng" w="19050">
                <a:solidFill>
                  <a:srgbClr val="24242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>
                  <a:latin typeface="Albert Sans"/>
                  <a:ea typeface="Albert Sans"/>
                  <a:cs typeface="Albert Sans"/>
                  <a:sym typeface="Albert Sans"/>
                </a:endParaRPr>
              </a:p>
            </p:txBody>
          </p:sp>
          <p:sp>
            <p:nvSpPr>
              <p:cNvPr id="642" name="Google Shape;642;p57"/>
              <p:cNvSpPr txBox="1"/>
              <p:nvPr/>
            </p:nvSpPr>
            <p:spPr>
              <a:xfrm>
                <a:off x="3874401" y="1390400"/>
                <a:ext cx="1776900" cy="2175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0" lIns="0" spcFirstLastPara="1" rIns="0" wrap="square" tIns="0">
                <a:noAutofit/>
              </a:bodyPr>
              <a:lstStyle/>
              <a:p>
                <a:pPr indent="0" lvl="0" marL="0" rtl="0" algn="l">
                  <a:lnSpc>
                    <a:spcPct val="80000"/>
                  </a:lnSpc>
                  <a:spcBef>
                    <a:spcPts val="0"/>
                  </a:spcBef>
                  <a:spcAft>
                    <a:spcPts val="0"/>
                  </a:spcAft>
                  <a:buSzPts val="1018"/>
                  <a:buNone/>
                </a:pPr>
                <a:r>
                  <a:rPr lang="en-GB" sz="1265">
                    <a:solidFill>
                      <a:srgbClr val="242424"/>
                    </a:solidFill>
                    <a:latin typeface="Dela Gothic One"/>
                    <a:ea typeface="Dela Gothic One"/>
                    <a:cs typeface="Dela Gothic One"/>
                    <a:sym typeface="Dela Gothic One"/>
                  </a:rPr>
                  <a:t>Rehosting</a:t>
                </a:r>
                <a:endParaRPr sz="1265">
                  <a:solidFill>
                    <a:srgbClr val="242424"/>
                  </a:solidFill>
                  <a:latin typeface="Albert Sans Light"/>
                  <a:ea typeface="Albert Sans Light"/>
                  <a:cs typeface="Albert Sans Light"/>
                  <a:sym typeface="Albert Sans Light"/>
                </a:endParaRPr>
              </a:p>
            </p:txBody>
          </p:sp>
          <p:sp>
            <p:nvSpPr>
              <p:cNvPr id="643" name="Google Shape;643;p57"/>
              <p:cNvSpPr txBox="1"/>
              <p:nvPr/>
            </p:nvSpPr>
            <p:spPr>
              <a:xfrm>
                <a:off x="3372663" y="2091735"/>
                <a:ext cx="2589600" cy="14958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noAutofit/>
              </a:bodyPr>
              <a:lstStyle/>
              <a:p>
                <a:pPr indent="-260350" lvl="0" marL="285750" rtl="0" algn="l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242424"/>
                  </a:buClr>
                  <a:buSzPts val="1400"/>
                  <a:buFont typeface="Albert Sans"/>
                  <a:buChar char="●"/>
                </a:pPr>
                <a:r>
                  <a:rPr b="1" lang="en-GB">
                    <a:solidFill>
                      <a:srgbClr val="242424"/>
                    </a:solidFill>
                    <a:latin typeface="Albert Sans"/>
                    <a:ea typeface="Albert Sans"/>
                    <a:cs typeface="Albert Sans"/>
                    <a:sym typeface="Albert Sans"/>
                  </a:rPr>
                  <a:t>Execution in a non-native environment.</a:t>
                </a:r>
                <a:endParaRPr b="1">
                  <a:solidFill>
                    <a:srgbClr val="242424"/>
                  </a:solidFill>
                  <a:latin typeface="Albert Sans"/>
                  <a:ea typeface="Albert Sans"/>
                  <a:cs typeface="Albert Sans"/>
                  <a:sym typeface="Albert Sans"/>
                </a:endParaRPr>
              </a:p>
              <a:p>
                <a:pPr indent="-260350" lvl="0" marL="285750" rtl="0" algn="l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242424"/>
                  </a:buClr>
                  <a:buSzPts val="1400"/>
                  <a:buFont typeface="Albert Sans"/>
                  <a:buChar char="●"/>
                </a:pPr>
                <a:r>
                  <a:rPr b="1" lang="en-GB">
                    <a:solidFill>
                      <a:srgbClr val="242424"/>
                    </a:solidFill>
                    <a:latin typeface="Albert Sans"/>
                    <a:ea typeface="Albert Sans"/>
                    <a:cs typeface="Albert Sans"/>
                    <a:sym typeface="Albert Sans"/>
                  </a:rPr>
                  <a:t>Bypass hardware constraints.</a:t>
                </a:r>
                <a:endParaRPr b="1">
                  <a:solidFill>
                    <a:srgbClr val="242424"/>
                  </a:solidFill>
                  <a:latin typeface="Albert Sans"/>
                  <a:ea typeface="Albert Sans"/>
                  <a:cs typeface="Albert Sans"/>
                  <a:sym typeface="Albert Sans"/>
                </a:endParaRPr>
              </a:p>
              <a:p>
                <a:pPr indent="-260350" lvl="0" marL="285750" rtl="0" algn="l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242424"/>
                  </a:buClr>
                  <a:buSzPts val="1400"/>
                  <a:buFont typeface="Albert Sans"/>
                  <a:buChar char="●"/>
                </a:pPr>
                <a:r>
                  <a:rPr b="1" lang="en-GB">
                    <a:solidFill>
                      <a:srgbClr val="242424"/>
                    </a:solidFill>
                    <a:latin typeface="Albert Sans"/>
                    <a:ea typeface="Albert Sans"/>
                    <a:cs typeface="Albert Sans"/>
                    <a:sym typeface="Albert Sans"/>
                  </a:rPr>
                  <a:t>Handle hardware interactions.</a:t>
                </a:r>
                <a:endParaRPr b="1">
                  <a:solidFill>
                    <a:srgbClr val="242424"/>
                  </a:solidFill>
                  <a:latin typeface="Albert Sans"/>
                  <a:ea typeface="Albert Sans"/>
                  <a:cs typeface="Albert Sans"/>
                  <a:sym typeface="Albert Sans"/>
                </a:endParaRPr>
              </a:p>
            </p:txBody>
          </p:sp>
        </p:grpSp>
        <p:pic>
          <p:nvPicPr>
            <p:cNvPr id="644" name="Google Shape;644;p57"/>
            <p:cNvPicPr preferRelativeResize="0"/>
            <p:nvPr/>
          </p:nvPicPr>
          <p:blipFill rotWithShape="1">
            <a:blip r:embed="rId4">
              <a:alphaModFix/>
            </a:blip>
            <a:srcRect b="14192" l="6916" r="0" t="0"/>
            <a:stretch/>
          </p:blipFill>
          <p:spPr>
            <a:xfrm>
              <a:off x="3087701" y="1685400"/>
              <a:ext cx="297155" cy="273899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48" name="Shape 6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9" name="Google Shape;649;p58"/>
          <p:cNvSpPr txBox="1"/>
          <p:nvPr>
            <p:ph type="title"/>
          </p:nvPr>
        </p:nvSpPr>
        <p:spPr>
          <a:xfrm>
            <a:off x="351064" y="288753"/>
            <a:ext cx="8450100" cy="4419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rmAutofit fontScale="90000"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Testing Embedded Software : Rehosting</a:t>
            </a:r>
            <a:endParaRPr/>
          </a:p>
        </p:txBody>
      </p:sp>
      <p:sp>
        <p:nvSpPr>
          <p:cNvPr id="650" name="Google Shape;650;p58"/>
          <p:cNvSpPr txBox="1"/>
          <p:nvPr>
            <p:ph idx="12" type="sldNum"/>
          </p:nvPr>
        </p:nvSpPr>
        <p:spPr>
          <a:xfrm>
            <a:off x="7975997" y="4717825"/>
            <a:ext cx="825000" cy="2739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grpSp>
        <p:nvGrpSpPr>
          <p:cNvPr id="651" name="Google Shape;651;p58"/>
          <p:cNvGrpSpPr/>
          <p:nvPr/>
        </p:nvGrpSpPr>
        <p:grpSpPr>
          <a:xfrm>
            <a:off x="754929" y="924194"/>
            <a:ext cx="3959843" cy="3395960"/>
            <a:chOff x="2643700" y="1402221"/>
            <a:chExt cx="3322016" cy="3498465"/>
          </a:xfrm>
        </p:grpSpPr>
        <p:grpSp>
          <p:nvGrpSpPr>
            <p:cNvPr id="652" name="Google Shape;652;p58"/>
            <p:cNvGrpSpPr/>
            <p:nvPr/>
          </p:nvGrpSpPr>
          <p:grpSpPr>
            <a:xfrm>
              <a:off x="2643700" y="1402221"/>
              <a:ext cx="3322016" cy="3498465"/>
              <a:chOff x="3180450" y="1122375"/>
              <a:chExt cx="2787862" cy="2937418"/>
            </a:xfrm>
          </p:grpSpPr>
          <p:sp>
            <p:nvSpPr>
              <p:cNvPr id="653" name="Google Shape;653;p58"/>
              <p:cNvSpPr/>
              <p:nvPr/>
            </p:nvSpPr>
            <p:spPr>
              <a:xfrm>
                <a:off x="3180450" y="1249993"/>
                <a:ext cx="2668800" cy="2809800"/>
              </a:xfrm>
              <a:prstGeom prst="roundRect">
                <a:avLst>
                  <a:gd fmla="val 7295" name="adj"/>
                </a:avLst>
              </a:prstGeom>
              <a:gradFill>
                <a:gsLst>
                  <a:gs pos="0">
                    <a:srgbClr val="4AB6A1"/>
                  </a:gs>
                  <a:gs pos="50000">
                    <a:srgbClr val="6E9CE7"/>
                  </a:gs>
                  <a:gs pos="100000">
                    <a:srgbClr val="6ED9E7"/>
                  </a:gs>
                </a:gsLst>
                <a:lin ang="0" scaled="0"/>
              </a:gradFill>
              <a:ln cap="flat" cmpd="sng" w="19050">
                <a:solidFill>
                  <a:srgbClr val="24242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>
                  <a:latin typeface="Albert Sans"/>
                  <a:ea typeface="Albert Sans"/>
                  <a:cs typeface="Albert Sans"/>
                  <a:sym typeface="Albert Sans"/>
                </a:endParaRPr>
              </a:p>
            </p:txBody>
          </p:sp>
          <p:sp>
            <p:nvSpPr>
              <p:cNvPr id="654" name="Google Shape;654;p58"/>
              <p:cNvSpPr/>
              <p:nvPr/>
            </p:nvSpPr>
            <p:spPr>
              <a:xfrm>
                <a:off x="3299512" y="1122375"/>
                <a:ext cx="2668800" cy="2809800"/>
              </a:xfrm>
              <a:prstGeom prst="roundRect">
                <a:avLst>
                  <a:gd fmla="val 7084" name="adj"/>
                </a:avLst>
              </a:prstGeom>
              <a:solidFill>
                <a:srgbClr val="F6F8FA"/>
              </a:solidFill>
              <a:ln cap="flat" cmpd="sng" w="19050">
                <a:solidFill>
                  <a:srgbClr val="24242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>
                  <a:latin typeface="Albert Sans"/>
                  <a:ea typeface="Albert Sans"/>
                  <a:cs typeface="Albert Sans"/>
                  <a:sym typeface="Albert Sans"/>
                </a:endParaRPr>
              </a:p>
            </p:txBody>
          </p:sp>
          <p:sp>
            <p:nvSpPr>
              <p:cNvPr id="655" name="Google Shape;655;p58"/>
              <p:cNvSpPr/>
              <p:nvPr/>
            </p:nvSpPr>
            <p:spPr>
              <a:xfrm>
                <a:off x="3425812" y="1249993"/>
                <a:ext cx="2416200" cy="498300"/>
              </a:xfrm>
              <a:prstGeom prst="roundRect">
                <a:avLst>
                  <a:gd fmla="val 50000" name="adj"/>
                </a:avLst>
              </a:prstGeom>
              <a:solidFill>
                <a:srgbClr val="6FAFE7"/>
              </a:solidFill>
              <a:ln cap="flat" cmpd="sng" w="19050">
                <a:solidFill>
                  <a:srgbClr val="24242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>
                  <a:latin typeface="Albert Sans"/>
                  <a:ea typeface="Albert Sans"/>
                  <a:cs typeface="Albert Sans"/>
                  <a:sym typeface="Albert Sans"/>
                </a:endParaRPr>
              </a:p>
            </p:txBody>
          </p:sp>
          <p:sp>
            <p:nvSpPr>
              <p:cNvPr id="656" name="Google Shape;656;p58"/>
              <p:cNvSpPr txBox="1"/>
              <p:nvPr/>
            </p:nvSpPr>
            <p:spPr>
              <a:xfrm>
                <a:off x="3874401" y="1390400"/>
                <a:ext cx="1776900" cy="2175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0" lIns="0" spcFirstLastPara="1" rIns="0" wrap="square" tIns="0">
                <a:noAutofit/>
              </a:bodyPr>
              <a:lstStyle/>
              <a:p>
                <a:pPr indent="0" lvl="0" marL="0" rtl="0" algn="l">
                  <a:lnSpc>
                    <a:spcPct val="80000"/>
                  </a:lnSpc>
                  <a:spcBef>
                    <a:spcPts val="0"/>
                  </a:spcBef>
                  <a:spcAft>
                    <a:spcPts val="0"/>
                  </a:spcAft>
                  <a:buSzPts val="1018"/>
                  <a:buNone/>
                </a:pPr>
                <a:r>
                  <a:rPr lang="en-GB" sz="1265">
                    <a:solidFill>
                      <a:srgbClr val="242424"/>
                    </a:solidFill>
                    <a:latin typeface="Dela Gothic One"/>
                    <a:ea typeface="Dela Gothic One"/>
                    <a:cs typeface="Dela Gothic One"/>
                    <a:sym typeface="Dela Gothic One"/>
                  </a:rPr>
                  <a:t>Rehosting</a:t>
                </a:r>
                <a:endParaRPr sz="1265">
                  <a:solidFill>
                    <a:srgbClr val="242424"/>
                  </a:solidFill>
                  <a:latin typeface="Albert Sans Light"/>
                  <a:ea typeface="Albert Sans Light"/>
                  <a:cs typeface="Albert Sans Light"/>
                  <a:sym typeface="Albert Sans Light"/>
                </a:endParaRPr>
              </a:p>
            </p:txBody>
          </p:sp>
          <p:sp>
            <p:nvSpPr>
              <p:cNvPr id="657" name="Google Shape;657;p58"/>
              <p:cNvSpPr txBox="1"/>
              <p:nvPr/>
            </p:nvSpPr>
            <p:spPr>
              <a:xfrm>
                <a:off x="3388674" y="2091735"/>
                <a:ext cx="2557500" cy="14958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noAutofit/>
              </a:bodyPr>
              <a:lstStyle/>
              <a:p>
                <a:pPr indent="-260350" lvl="0" marL="285750" rtl="0" algn="l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242424"/>
                  </a:buClr>
                  <a:buSzPts val="1400"/>
                  <a:buFont typeface="Albert Sans"/>
                  <a:buChar char="●"/>
                </a:pPr>
                <a:r>
                  <a:rPr b="1" lang="en-GB">
                    <a:solidFill>
                      <a:srgbClr val="242424"/>
                    </a:solidFill>
                    <a:latin typeface="Albert Sans"/>
                    <a:ea typeface="Albert Sans"/>
                    <a:cs typeface="Albert Sans"/>
                    <a:sym typeface="Albert Sans"/>
                  </a:rPr>
                  <a:t>Execution in a non-native environment.</a:t>
                </a:r>
                <a:endParaRPr b="1">
                  <a:solidFill>
                    <a:srgbClr val="242424"/>
                  </a:solidFill>
                  <a:latin typeface="Albert Sans"/>
                  <a:ea typeface="Albert Sans"/>
                  <a:cs typeface="Albert Sans"/>
                  <a:sym typeface="Albert Sans"/>
                </a:endParaRPr>
              </a:p>
              <a:p>
                <a:pPr indent="-260350" lvl="0" marL="285750" rtl="0" algn="l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242424"/>
                  </a:buClr>
                  <a:buSzPts val="1400"/>
                  <a:buFont typeface="Albert Sans"/>
                  <a:buChar char="●"/>
                </a:pPr>
                <a:r>
                  <a:rPr b="1" lang="en-GB">
                    <a:solidFill>
                      <a:srgbClr val="242424"/>
                    </a:solidFill>
                    <a:latin typeface="Albert Sans"/>
                    <a:ea typeface="Albert Sans"/>
                    <a:cs typeface="Albert Sans"/>
                    <a:sym typeface="Albert Sans"/>
                  </a:rPr>
                  <a:t>Bypass hardware constraints.</a:t>
                </a:r>
                <a:endParaRPr b="1">
                  <a:solidFill>
                    <a:srgbClr val="242424"/>
                  </a:solidFill>
                  <a:latin typeface="Albert Sans"/>
                  <a:ea typeface="Albert Sans"/>
                  <a:cs typeface="Albert Sans"/>
                  <a:sym typeface="Albert Sans"/>
                </a:endParaRPr>
              </a:p>
              <a:p>
                <a:pPr indent="-260350" lvl="0" marL="285750" rtl="0" algn="l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242424"/>
                  </a:buClr>
                  <a:buSzPts val="1400"/>
                  <a:buFont typeface="Albert Sans"/>
                  <a:buChar char="●"/>
                </a:pPr>
                <a:r>
                  <a:rPr b="1" lang="en-GB">
                    <a:solidFill>
                      <a:srgbClr val="242424"/>
                    </a:solidFill>
                    <a:latin typeface="Albert Sans"/>
                    <a:ea typeface="Albert Sans"/>
                    <a:cs typeface="Albert Sans"/>
                    <a:sym typeface="Albert Sans"/>
                  </a:rPr>
                  <a:t>Handle hardware interactions.</a:t>
                </a:r>
                <a:endParaRPr b="1">
                  <a:solidFill>
                    <a:srgbClr val="242424"/>
                  </a:solidFill>
                  <a:latin typeface="Albert Sans"/>
                  <a:ea typeface="Albert Sans"/>
                  <a:cs typeface="Albert Sans"/>
                  <a:sym typeface="Albert Sans"/>
                </a:endParaRPr>
              </a:p>
              <a:p>
                <a:pPr indent="-260350" lvl="0" marL="285750" rtl="0" algn="l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242424"/>
                  </a:buClr>
                  <a:buSzPts val="1400"/>
                  <a:buFont typeface="Albert Sans"/>
                  <a:buChar char="●"/>
                </a:pPr>
                <a:r>
                  <a:rPr b="1" lang="en-GB">
                    <a:solidFill>
                      <a:srgbClr val="242424"/>
                    </a:solidFill>
                    <a:latin typeface="Albert Sans"/>
                    <a:ea typeface="Albert Sans"/>
                    <a:cs typeface="Albert Sans"/>
                    <a:sym typeface="Albert Sans"/>
                  </a:rPr>
                  <a:t>Fuzzware, Multifuzz, HALucinator etc.</a:t>
                </a:r>
                <a:endParaRPr b="1">
                  <a:solidFill>
                    <a:srgbClr val="242424"/>
                  </a:solidFill>
                  <a:latin typeface="Albert Sans"/>
                  <a:ea typeface="Albert Sans"/>
                  <a:cs typeface="Albert Sans"/>
                  <a:sym typeface="Albert Sans"/>
                </a:endParaRPr>
              </a:p>
              <a:p>
                <a:pPr indent="0" lvl="0" marL="0" rtl="0" algn="l">
                  <a:lnSpc>
                    <a:spcPct val="2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1">
                  <a:solidFill>
                    <a:srgbClr val="242424"/>
                  </a:solidFill>
                  <a:latin typeface="Albert Sans"/>
                  <a:ea typeface="Albert Sans"/>
                  <a:cs typeface="Albert Sans"/>
                  <a:sym typeface="Albert Sans"/>
                </a:endParaRPr>
              </a:p>
            </p:txBody>
          </p:sp>
        </p:grpSp>
        <p:pic>
          <p:nvPicPr>
            <p:cNvPr id="658" name="Google Shape;658;p58"/>
            <p:cNvPicPr preferRelativeResize="0"/>
            <p:nvPr/>
          </p:nvPicPr>
          <p:blipFill rotWithShape="1">
            <a:blip r:embed="rId3">
              <a:alphaModFix/>
            </a:blip>
            <a:srcRect b="14192" l="6916" r="0" t="0"/>
            <a:stretch/>
          </p:blipFill>
          <p:spPr>
            <a:xfrm>
              <a:off x="3087701" y="1685400"/>
              <a:ext cx="297155" cy="273899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659" name="Google Shape;659;p58"/>
          <p:cNvPicPr preferRelativeResize="0"/>
          <p:nvPr/>
        </p:nvPicPr>
        <p:blipFill rotWithShape="1">
          <a:blip r:embed="rId4">
            <a:alphaModFix/>
          </a:blip>
          <a:srcRect b="37472" l="0" r="0" t="0"/>
          <a:stretch/>
        </p:blipFill>
        <p:spPr>
          <a:xfrm>
            <a:off x="5312725" y="1065115"/>
            <a:ext cx="3538750" cy="1628025"/>
          </a:xfrm>
          <a:prstGeom prst="rect">
            <a:avLst/>
          </a:prstGeom>
          <a:noFill/>
          <a:ln>
            <a:noFill/>
          </a:ln>
        </p:spPr>
      </p:pic>
      <p:sp>
        <p:nvSpPr>
          <p:cNvPr id="660" name="Google Shape;660;p58"/>
          <p:cNvSpPr txBox="1"/>
          <p:nvPr/>
        </p:nvSpPr>
        <p:spPr>
          <a:xfrm>
            <a:off x="5989375" y="924200"/>
            <a:ext cx="2435100" cy="204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500">
                <a:solidFill>
                  <a:schemeClr val="dk1"/>
                </a:solidFill>
              </a:rPr>
              <a:t>USENIX’22</a:t>
            </a:r>
            <a:endParaRPr b="1" sz="15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64" name="Shape 6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" name="Google Shape;665;p59"/>
          <p:cNvSpPr txBox="1"/>
          <p:nvPr>
            <p:ph type="title"/>
          </p:nvPr>
        </p:nvSpPr>
        <p:spPr>
          <a:xfrm>
            <a:off x="351064" y="288753"/>
            <a:ext cx="8450100" cy="4419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rmAutofit fontScale="90000"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Testing Embedded Software : Rehosting</a:t>
            </a:r>
            <a:endParaRPr/>
          </a:p>
        </p:txBody>
      </p:sp>
      <p:sp>
        <p:nvSpPr>
          <p:cNvPr id="666" name="Google Shape;666;p59"/>
          <p:cNvSpPr txBox="1"/>
          <p:nvPr>
            <p:ph idx="12" type="sldNum"/>
          </p:nvPr>
        </p:nvSpPr>
        <p:spPr>
          <a:xfrm>
            <a:off x="7975997" y="4717825"/>
            <a:ext cx="825000" cy="2739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grpSp>
        <p:nvGrpSpPr>
          <p:cNvPr id="667" name="Google Shape;667;p59"/>
          <p:cNvGrpSpPr/>
          <p:nvPr/>
        </p:nvGrpSpPr>
        <p:grpSpPr>
          <a:xfrm>
            <a:off x="754929" y="924194"/>
            <a:ext cx="3959843" cy="3395960"/>
            <a:chOff x="2643700" y="1402221"/>
            <a:chExt cx="3322016" cy="3498465"/>
          </a:xfrm>
        </p:grpSpPr>
        <p:grpSp>
          <p:nvGrpSpPr>
            <p:cNvPr id="668" name="Google Shape;668;p59"/>
            <p:cNvGrpSpPr/>
            <p:nvPr/>
          </p:nvGrpSpPr>
          <p:grpSpPr>
            <a:xfrm>
              <a:off x="2643700" y="1402221"/>
              <a:ext cx="3322016" cy="3498465"/>
              <a:chOff x="3180450" y="1122375"/>
              <a:chExt cx="2787862" cy="2937418"/>
            </a:xfrm>
          </p:grpSpPr>
          <p:sp>
            <p:nvSpPr>
              <p:cNvPr id="669" name="Google Shape;669;p59"/>
              <p:cNvSpPr/>
              <p:nvPr/>
            </p:nvSpPr>
            <p:spPr>
              <a:xfrm>
                <a:off x="3180450" y="1249993"/>
                <a:ext cx="2668800" cy="2809800"/>
              </a:xfrm>
              <a:prstGeom prst="roundRect">
                <a:avLst>
                  <a:gd fmla="val 7295" name="adj"/>
                </a:avLst>
              </a:prstGeom>
              <a:gradFill>
                <a:gsLst>
                  <a:gs pos="0">
                    <a:srgbClr val="4AB6A1"/>
                  </a:gs>
                  <a:gs pos="50000">
                    <a:srgbClr val="6E9CE7"/>
                  </a:gs>
                  <a:gs pos="100000">
                    <a:srgbClr val="6ED9E7"/>
                  </a:gs>
                </a:gsLst>
                <a:lin ang="0" scaled="0"/>
              </a:gradFill>
              <a:ln cap="flat" cmpd="sng" w="19050">
                <a:solidFill>
                  <a:srgbClr val="24242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>
                  <a:latin typeface="Albert Sans"/>
                  <a:ea typeface="Albert Sans"/>
                  <a:cs typeface="Albert Sans"/>
                  <a:sym typeface="Albert Sans"/>
                </a:endParaRPr>
              </a:p>
            </p:txBody>
          </p:sp>
          <p:sp>
            <p:nvSpPr>
              <p:cNvPr id="670" name="Google Shape;670;p59"/>
              <p:cNvSpPr/>
              <p:nvPr/>
            </p:nvSpPr>
            <p:spPr>
              <a:xfrm>
                <a:off x="3299512" y="1122375"/>
                <a:ext cx="2668800" cy="2809800"/>
              </a:xfrm>
              <a:prstGeom prst="roundRect">
                <a:avLst>
                  <a:gd fmla="val 7084" name="adj"/>
                </a:avLst>
              </a:prstGeom>
              <a:solidFill>
                <a:srgbClr val="F6F8FA"/>
              </a:solidFill>
              <a:ln cap="flat" cmpd="sng" w="19050">
                <a:solidFill>
                  <a:srgbClr val="24242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>
                  <a:latin typeface="Albert Sans"/>
                  <a:ea typeface="Albert Sans"/>
                  <a:cs typeface="Albert Sans"/>
                  <a:sym typeface="Albert Sans"/>
                </a:endParaRPr>
              </a:p>
            </p:txBody>
          </p:sp>
          <p:sp>
            <p:nvSpPr>
              <p:cNvPr id="671" name="Google Shape;671;p59"/>
              <p:cNvSpPr/>
              <p:nvPr/>
            </p:nvSpPr>
            <p:spPr>
              <a:xfrm>
                <a:off x="3425812" y="1249993"/>
                <a:ext cx="2416200" cy="498300"/>
              </a:xfrm>
              <a:prstGeom prst="roundRect">
                <a:avLst>
                  <a:gd fmla="val 50000" name="adj"/>
                </a:avLst>
              </a:prstGeom>
              <a:solidFill>
                <a:srgbClr val="6FAFE7"/>
              </a:solidFill>
              <a:ln cap="flat" cmpd="sng" w="19050">
                <a:solidFill>
                  <a:srgbClr val="24242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>
                  <a:latin typeface="Albert Sans"/>
                  <a:ea typeface="Albert Sans"/>
                  <a:cs typeface="Albert Sans"/>
                  <a:sym typeface="Albert Sans"/>
                </a:endParaRPr>
              </a:p>
            </p:txBody>
          </p:sp>
          <p:sp>
            <p:nvSpPr>
              <p:cNvPr id="672" name="Google Shape;672;p59"/>
              <p:cNvSpPr txBox="1"/>
              <p:nvPr/>
            </p:nvSpPr>
            <p:spPr>
              <a:xfrm>
                <a:off x="3874401" y="1390400"/>
                <a:ext cx="1776900" cy="2175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0" lIns="0" spcFirstLastPara="1" rIns="0" wrap="square" tIns="0">
                <a:noAutofit/>
              </a:bodyPr>
              <a:lstStyle/>
              <a:p>
                <a:pPr indent="0" lvl="0" marL="0" rtl="0" algn="l">
                  <a:lnSpc>
                    <a:spcPct val="80000"/>
                  </a:lnSpc>
                  <a:spcBef>
                    <a:spcPts val="0"/>
                  </a:spcBef>
                  <a:spcAft>
                    <a:spcPts val="0"/>
                  </a:spcAft>
                  <a:buSzPts val="1018"/>
                  <a:buNone/>
                </a:pPr>
                <a:r>
                  <a:rPr lang="en-GB" sz="1265">
                    <a:solidFill>
                      <a:srgbClr val="242424"/>
                    </a:solidFill>
                    <a:latin typeface="Dela Gothic One"/>
                    <a:ea typeface="Dela Gothic One"/>
                    <a:cs typeface="Dela Gothic One"/>
                    <a:sym typeface="Dela Gothic One"/>
                  </a:rPr>
                  <a:t>Rehosting</a:t>
                </a:r>
                <a:endParaRPr sz="1265">
                  <a:solidFill>
                    <a:srgbClr val="242424"/>
                  </a:solidFill>
                  <a:latin typeface="Albert Sans Light"/>
                  <a:ea typeface="Albert Sans Light"/>
                  <a:cs typeface="Albert Sans Light"/>
                  <a:sym typeface="Albert Sans Light"/>
                </a:endParaRPr>
              </a:p>
            </p:txBody>
          </p:sp>
          <p:sp>
            <p:nvSpPr>
              <p:cNvPr id="673" name="Google Shape;673;p59"/>
              <p:cNvSpPr txBox="1"/>
              <p:nvPr/>
            </p:nvSpPr>
            <p:spPr>
              <a:xfrm>
                <a:off x="3388674" y="2091735"/>
                <a:ext cx="2557500" cy="14958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noAutofit/>
              </a:bodyPr>
              <a:lstStyle/>
              <a:p>
                <a:pPr indent="-260350" lvl="0" marL="285750" rtl="0" algn="l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242424"/>
                  </a:buClr>
                  <a:buSzPts val="1400"/>
                  <a:buFont typeface="Albert Sans"/>
                  <a:buChar char="●"/>
                </a:pPr>
                <a:r>
                  <a:rPr b="1" lang="en-GB">
                    <a:solidFill>
                      <a:srgbClr val="242424"/>
                    </a:solidFill>
                    <a:latin typeface="Albert Sans"/>
                    <a:ea typeface="Albert Sans"/>
                    <a:cs typeface="Albert Sans"/>
                    <a:sym typeface="Albert Sans"/>
                  </a:rPr>
                  <a:t>Execution in a non-native environment.</a:t>
                </a:r>
                <a:endParaRPr b="1">
                  <a:solidFill>
                    <a:srgbClr val="242424"/>
                  </a:solidFill>
                  <a:latin typeface="Albert Sans"/>
                  <a:ea typeface="Albert Sans"/>
                  <a:cs typeface="Albert Sans"/>
                  <a:sym typeface="Albert Sans"/>
                </a:endParaRPr>
              </a:p>
              <a:p>
                <a:pPr indent="-260350" lvl="0" marL="285750" rtl="0" algn="l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242424"/>
                  </a:buClr>
                  <a:buSzPts val="1400"/>
                  <a:buFont typeface="Albert Sans"/>
                  <a:buChar char="●"/>
                </a:pPr>
                <a:r>
                  <a:rPr b="1" lang="en-GB">
                    <a:solidFill>
                      <a:srgbClr val="242424"/>
                    </a:solidFill>
                    <a:latin typeface="Albert Sans"/>
                    <a:ea typeface="Albert Sans"/>
                    <a:cs typeface="Albert Sans"/>
                    <a:sym typeface="Albert Sans"/>
                  </a:rPr>
                  <a:t>Bypass hardware constraints.</a:t>
                </a:r>
                <a:endParaRPr b="1">
                  <a:solidFill>
                    <a:srgbClr val="242424"/>
                  </a:solidFill>
                  <a:latin typeface="Albert Sans"/>
                  <a:ea typeface="Albert Sans"/>
                  <a:cs typeface="Albert Sans"/>
                  <a:sym typeface="Albert Sans"/>
                </a:endParaRPr>
              </a:p>
              <a:p>
                <a:pPr indent="-260350" lvl="0" marL="285750" rtl="0" algn="l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242424"/>
                  </a:buClr>
                  <a:buSzPts val="1400"/>
                  <a:buFont typeface="Albert Sans"/>
                  <a:buChar char="●"/>
                </a:pPr>
                <a:r>
                  <a:rPr b="1" lang="en-GB">
                    <a:solidFill>
                      <a:srgbClr val="242424"/>
                    </a:solidFill>
                    <a:latin typeface="Albert Sans"/>
                    <a:ea typeface="Albert Sans"/>
                    <a:cs typeface="Albert Sans"/>
                    <a:sym typeface="Albert Sans"/>
                  </a:rPr>
                  <a:t>Handle hardware interactions.</a:t>
                </a:r>
                <a:endParaRPr b="1">
                  <a:solidFill>
                    <a:srgbClr val="242424"/>
                  </a:solidFill>
                  <a:latin typeface="Albert Sans"/>
                  <a:ea typeface="Albert Sans"/>
                  <a:cs typeface="Albert Sans"/>
                  <a:sym typeface="Albert Sans"/>
                </a:endParaRPr>
              </a:p>
              <a:p>
                <a:pPr indent="-260350" lvl="0" marL="285750" rtl="0" algn="l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242424"/>
                  </a:buClr>
                  <a:buSzPts val="1400"/>
                  <a:buFont typeface="Albert Sans"/>
                  <a:buChar char="●"/>
                </a:pPr>
                <a:r>
                  <a:rPr b="1" lang="en-GB">
                    <a:solidFill>
                      <a:srgbClr val="242424"/>
                    </a:solidFill>
                    <a:latin typeface="Albert Sans"/>
                    <a:ea typeface="Albert Sans"/>
                    <a:cs typeface="Albert Sans"/>
                    <a:sym typeface="Albert Sans"/>
                  </a:rPr>
                  <a:t>Fuzzware, Multifuzz, HALucinator etc.</a:t>
                </a:r>
                <a:endParaRPr b="1">
                  <a:solidFill>
                    <a:srgbClr val="242424"/>
                  </a:solidFill>
                  <a:latin typeface="Albert Sans"/>
                  <a:ea typeface="Albert Sans"/>
                  <a:cs typeface="Albert Sans"/>
                  <a:sym typeface="Albert Sans"/>
                </a:endParaRPr>
              </a:p>
              <a:p>
                <a:pPr indent="0" lvl="0" marL="0" rtl="0" algn="l">
                  <a:lnSpc>
                    <a:spcPct val="2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1">
                  <a:solidFill>
                    <a:srgbClr val="242424"/>
                  </a:solidFill>
                  <a:latin typeface="Albert Sans"/>
                  <a:ea typeface="Albert Sans"/>
                  <a:cs typeface="Albert Sans"/>
                  <a:sym typeface="Albert Sans"/>
                </a:endParaRPr>
              </a:p>
            </p:txBody>
          </p:sp>
        </p:grpSp>
        <p:pic>
          <p:nvPicPr>
            <p:cNvPr id="674" name="Google Shape;674;p59"/>
            <p:cNvPicPr preferRelativeResize="0"/>
            <p:nvPr/>
          </p:nvPicPr>
          <p:blipFill rotWithShape="1">
            <a:blip r:embed="rId3">
              <a:alphaModFix/>
            </a:blip>
            <a:srcRect b="14192" l="6916" r="0" t="0"/>
            <a:stretch/>
          </p:blipFill>
          <p:spPr>
            <a:xfrm>
              <a:off x="3087701" y="1685400"/>
              <a:ext cx="297155" cy="273899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675" name="Google Shape;675;p59"/>
          <p:cNvPicPr preferRelativeResize="0"/>
          <p:nvPr/>
        </p:nvPicPr>
        <p:blipFill rotWithShape="1">
          <a:blip r:embed="rId4">
            <a:alphaModFix/>
          </a:blip>
          <a:srcRect b="37472" l="0" r="0" t="0"/>
          <a:stretch/>
        </p:blipFill>
        <p:spPr>
          <a:xfrm>
            <a:off x="5312725" y="1065115"/>
            <a:ext cx="3538750" cy="1628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76" name="Google Shape;676;p59"/>
          <p:cNvPicPr preferRelativeResize="0"/>
          <p:nvPr/>
        </p:nvPicPr>
        <p:blipFill rotWithShape="1">
          <a:blip r:embed="rId5">
            <a:alphaModFix/>
          </a:blip>
          <a:srcRect b="14170" l="0" r="0" t="0"/>
          <a:stretch/>
        </p:blipFill>
        <p:spPr>
          <a:xfrm>
            <a:off x="5597238" y="2822750"/>
            <a:ext cx="2734327" cy="2069626"/>
          </a:xfrm>
          <a:prstGeom prst="rect">
            <a:avLst/>
          </a:prstGeom>
          <a:noFill/>
          <a:ln>
            <a:noFill/>
          </a:ln>
        </p:spPr>
      </p:pic>
      <p:sp>
        <p:nvSpPr>
          <p:cNvPr id="677" name="Google Shape;677;p59"/>
          <p:cNvSpPr txBox="1"/>
          <p:nvPr/>
        </p:nvSpPr>
        <p:spPr>
          <a:xfrm>
            <a:off x="5989375" y="924200"/>
            <a:ext cx="2435100" cy="204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500">
                <a:solidFill>
                  <a:schemeClr val="dk1"/>
                </a:solidFill>
              </a:rPr>
              <a:t>USENIX’22</a:t>
            </a:r>
            <a:endParaRPr b="1" sz="1500">
              <a:solidFill>
                <a:schemeClr val="dk1"/>
              </a:solidFill>
            </a:endParaRPr>
          </a:p>
        </p:txBody>
      </p:sp>
      <p:sp>
        <p:nvSpPr>
          <p:cNvPr id="678" name="Google Shape;678;p59"/>
          <p:cNvSpPr txBox="1"/>
          <p:nvPr/>
        </p:nvSpPr>
        <p:spPr>
          <a:xfrm>
            <a:off x="5989375" y="4892375"/>
            <a:ext cx="2435100" cy="204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500">
                <a:solidFill>
                  <a:schemeClr val="dk1"/>
                </a:solidFill>
              </a:rPr>
              <a:t>USENIX’20</a:t>
            </a:r>
            <a:endParaRPr b="1" sz="15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82" name="Shape 6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3" name="Google Shape;683;p60"/>
          <p:cNvSpPr txBox="1"/>
          <p:nvPr>
            <p:ph type="title"/>
          </p:nvPr>
        </p:nvSpPr>
        <p:spPr>
          <a:xfrm>
            <a:off x="351064" y="288753"/>
            <a:ext cx="8450100" cy="4419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Focus on High Fidelity Execution</a:t>
            </a:r>
            <a:endParaRPr/>
          </a:p>
        </p:txBody>
      </p:sp>
      <p:sp>
        <p:nvSpPr>
          <p:cNvPr id="684" name="Google Shape;684;p60"/>
          <p:cNvSpPr txBox="1"/>
          <p:nvPr>
            <p:ph idx="12" type="sldNum"/>
          </p:nvPr>
        </p:nvSpPr>
        <p:spPr>
          <a:xfrm>
            <a:off x="7975997" y="4717825"/>
            <a:ext cx="825000" cy="2739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685" name="Google Shape;685;p6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8275" y="1116750"/>
            <a:ext cx="4267174" cy="1326025"/>
          </a:xfrm>
          <a:prstGeom prst="rect">
            <a:avLst/>
          </a:prstGeom>
          <a:noFill/>
          <a:ln>
            <a:noFill/>
          </a:ln>
        </p:spPr>
      </p:pic>
      <p:sp>
        <p:nvSpPr>
          <p:cNvPr id="686" name="Google Shape;686;p60"/>
          <p:cNvSpPr txBox="1"/>
          <p:nvPr/>
        </p:nvSpPr>
        <p:spPr>
          <a:xfrm>
            <a:off x="470350" y="2602100"/>
            <a:ext cx="4085100" cy="864900"/>
          </a:xfrm>
          <a:prstGeom prst="rect">
            <a:avLst/>
          </a:prstGeom>
          <a:noFill/>
          <a:ln cap="flat" cmpd="sng" w="19050">
            <a:solidFill>
              <a:srgbClr val="4A86E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00">
                <a:solidFill>
                  <a:schemeClr val="dk1"/>
                </a:solidFill>
              </a:rPr>
              <a:t>“ A </a:t>
            </a:r>
            <a:r>
              <a:rPr b="1" lang="en-GB" sz="1500">
                <a:solidFill>
                  <a:schemeClr val="dk1"/>
                </a:solidFill>
              </a:rPr>
              <a:t>high-fidelity</a:t>
            </a:r>
            <a:r>
              <a:rPr lang="en-GB" sz="1500">
                <a:solidFill>
                  <a:schemeClr val="dk1"/>
                </a:solidFill>
              </a:rPr>
              <a:t> emulator can push forward with new security analysis applications other than fuzzing.”</a:t>
            </a:r>
            <a:endParaRPr sz="15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p43"/>
          <p:cNvSpPr txBox="1"/>
          <p:nvPr>
            <p:ph idx="12" type="sldNum"/>
          </p:nvPr>
        </p:nvSpPr>
        <p:spPr>
          <a:xfrm>
            <a:off x="7975997" y="4717825"/>
            <a:ext cx="825000" cy="2739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353" name="Google Shape;353;p43"/>
          <p:cNvSpPr txBox="1"/>
          <p:nvPr>
            <p:ph type="title"/>
          </p:nvPr>
        </p:nvSpPr>
        <p:spPr>
          <a:xfrm>
            <a:off x="351064" y="288753"/>
            <a:ext cx="8450100" cy="4419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Contributions</a:t>
            </a:r>
            <a:endParaRPr/>
          </a:p>
        </p:txBody>
      </p:sp>
      <p:grpSp>
        <p:nvGrpSpPr>
          <p:cNvPr id="354" name="Google Shape;354;p43"/>
          <p:cNvGrpSpPr/>
          <p:nvPr/>
        </p:nvGrpSpPr>
        <p:grpSpPr>
          <a:xfrm>
            <a:off x="652425" y="1095950"/>
            <a:ext cx="7650067" cy="673321"/>
            <a:chOff x="2388887" y="1575010"/>
            <a:chExt cx="4478700" cy="673321"/>
          </a:xfrm>
        </p:grpSpPr>
        <p:sp>
          <p:nvSpPr>
            <p:cNvPr id="355" name="Google Shape;355;p43"/>
            <p:cNvSpPr/>
            <p:nvPr/>
          </p:nvSpPr>
          <p:spPr>
            <a:xfrm>
              <a:off x="2388887" y="1575010"/>
              <a:ext cx="4478700" cy="673200"/>
            </a:xfrm>
            <a:prstGeom prst="rect">
              <a:avLst/>
            </a:prstGeom>
            <a:gradFill>
              <a:gsLst>
                <a:gs pos="0">
                  <a:srgbClr val="F4F2EB"/>
                </a:gs>
                <a:gs pos="100000">
                  <a:srgbClr val="E9E1DC"/>
                </a:gs>
              </a:gsLst>
              <a:lin ang="0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DM Sans"/>
                <a:ea typeface="DM Sans"/>
                <a:cs typeface="DM Sans"/>
                <a:sym typeface="DM Sans"/>
              </a:endParaRPr>
            </a:p>
          </p:txBody>
        </p:sp>
        <p:cxnSp>
          <p:nvCxnSpPr>
            <p:cNvPr id="356" name="Google Shape;356;p43"/>
            <p:cNvCxnSpPr/>
            <p:nvPr/>
          </p:nvCxnSpPr>
          <p:spPr>
            <a:xfrm>
              <a:off x="2821650" y="2248331"/>
              <a:ext cx="3805500" cy="0"/>
            </a:xfrm>
            <a:prstGeom prst="straightConnector1">
              <a:avLst/>
            </a:prstGeom>
            <a:noFill/>
            <a:ln cap="flat" cmpd="sng" w="9525">
              <a:solidFill>
                <a:srgbClr val="783F04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sp>
          <p:nvSpPr>
            <p:cNvPr id="357" name="Google Shape;357;p43"/>
            <p:cNvSpPr/>
            <p:nvPr/>
          </p:nvSpPr>
          <p:spPr>
            <a:xfrm rot="10800000">
              <a:off x="2551347" y="1827779"/>
              <a:ext cx="156900" cy="156900"/>
            </a:xfrm>
            <a:prstGeom prst="pie">
              <a:avLst>
                <a:gd fmla="val 5400368" name="adj1"/>
                <a:gd fmla="val 16200000" name="adj2"/>
              </a:avLst>
            </a:prstGeom>
            <a:solidFill>
              <a:srgbClr val="783F0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800">
                <a:solidFill>
                  <a:srgbClr val="434343"/>
                </a:solidFill>
                <a:latin typeface="Domine"/>
                <a:ea typeface="Domine"/>
                <a:cs typeface="Domine"/>
                <a:sym typeface="Domine"/>
              </a:endParaRPr>
            </a:p>
          </p:txBody>
        </p:sp>
        <p:sp>
          <p:nvSpPr>
            <p:cNvPr id="358" name="Google Shape;358;p43"/>
            <p:cNvSpPr/>
            <p:nvPr/>
          </p:nvSpPr>
          <p:spPr>
            <a:xfrm rot="10800000">
              <a:off x="2631441" y="1833221"/>
              <a:ext cx="156900" cy="156900"/>
            </a:xfrm>
            <a:prstGeom prst="pie">
              <a:avLst>
                <a:gd fmla="val 5400368" name="adj1"/>
                <a:gd fmla="val 16200000" name="adj2"/>
              </a:avLst>
            </a:prstGeom>
            <a:solidFill>
              <a:srgbClr val="783F0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800">
                <a:solidFill>
                  <a:srgbClr val="402145"/>
                </a:solidFill>
                <a:latin typeface="Domine"/>
                <a:ea typeface="Domine"/>
                <a:cs typeface="Domine"/>
                <a:sym typeface="Domine"/>
              </a:endParaRPr>
            </a:p>
          </p:txBody>
        </p:sp>
        <p:sp>
          <p:nvSpPr>
            <p:cNvPr id="359" name="Google Shape;359;p43"/>
            <p:cNvSpPr txBox="1"/>
            <p:nvPr/>
          </p:nvSpPr>
          <p:spPr>
            <a:xfrm>
              <a:off x="2821648" y="1715435"/>
              <a:ext cx="3950400" cy="381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2000">
                  <a:solidFill>
                    <a:srgbClr val="783F04"/>
                  </a:solidFill>
                  <a:latin typeface="DM Sans Medium"/>
                  <a:ea typeface="DM Sans Medium"/>
                  <a:cs typeface="DM Sans Medium"/>
                  <a:sym typeface="DM Sans Medium"/>
                </a:rPr>
                <a:t>LEMIX: Rehosts embedded apps as </a:t>
              </a:r>
              <a:r>
                <a:rPr b="1" lang="en-GB" sz="2000">
                  <a:solidFill>
                    <a:srgbClr val="783F04"/>
                  </a:solidFill>
                  <a:latin typeface="DM Sans"/>
                  <a:ea typeface="DM Sans"/>
                  <a:cs typeface="DM Sans"/>
                  <a:sym typeface="DM Sans"/>
                </a:rPr>
                <a:t>x86 Linux apps</a:t>
              </a:r>
              <a:r>
                <a:rPr lang="en-GB" sz="2000">
                  <a:solidFill>
                    <a:srgbClr val="783F04"/>
                  </a:solidFill>
                  <a:latin typeface="DM Sans Medium"/>
                  <a:ea typeface="DM Sans Medium"/>
                  <a:cs typeface="DM Sans Medium"/>
                  <a:sym typeface="DM Sans Medium"/>
                </a:rPr>
                <a:t>.</a:t>
              </a:r>
              <a:endParaRPr sz="2000">
                <a:solidFill>
                  <a:srgbClr val="783F04"/>
                </a:solidFill>
                <a:latin typeface="DM Sans Medium"/>
                <a:ea typeface="DM Sans Medium"/>
                <a:cs typeface="DM Sans Medium"/>
                <a:sym typeface="DM Sans Medium"/>
              </a:endParaRPr>
            </a:p>
          </p:txBody>
        </p:sp>
      </p:grp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90" name="Shape 6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1" name="Google Shape;691;p61"/>
          <p:cNvSpPr txBox="1"/>
          <p:nvPr>
            <p:ph type="title"/>
          </p:nvPr>
        </p:nvSpPr>
        <p:spPr>
          <a:xfrm>
            <a:off x="351064" y="288753"/>
            <a:ext cx="8450100" cy="4419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Focus on High Fidelity Execution</a:t>
            </a:r>
            <a:endParaRPr/>
          </a:p>
        </p:txBody>
      </p:sp>
      <p:sp>
        <p:nvSpPr>
          <p:cNvPr id="692" name="Google Shape;692;p61"/>
          <p:cNvSpPr txBox="1"/>
          <p:nvPr>
            <p:ph idx="12" type="sldNum"/>
          </p:nvPr>
        </p:nvSpPr>
        <p:spPr>
          <a:xfrm>
            <a:off x="7975997" y="4717825"/>
            <a:ext cx="825000" cy="2739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693" name="Google Shape;693;p6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8275" y="1116750"/>
            <a:ext cx="4267174" cy="1326025"/>
          </a:xfrm>
          <a:prstGeom prst="rect">
            <a:avLst/>
          </a:prstGeom>
          <a:noFill/>
          <a:ln>
            <a:noFill/>
          </a:ln>
        </p:spPr>
      </p:pic>
      <p:sp>
        <p:nvSpPr>
          <p:cNvPr id="694" name="Google Shape;694;p61"/>
          <p:cNvSpPr txBox="1"/>
          <p:nvPr/>
        </p:nvSpPr>
        <p:spPr>
          <a:xfrm>
            <a:off x="470350" y="2602100"/>
            <a:ext cx="4085100" cy="864900"/>
          </a:xfrm>
          <a:prstGeom prst="rect">
            <a:avLst/>
          </a:prstGeom>
          <a:noFill/>
          <a:ln cap="flat" cmpd="sng" w="19050">
            <a:solidFill>
              <a:srgbClr val="4A86E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00">
                <a:solidFill>
                  <a:schemeClr val="dk1"/>
                </a:solidFill>
              </a:rPr>
              <a:t>“ A </a:t>
            </a:r>
            <a:r>
              <a:rPr b="1" lang="en-GB" sz="1500">
                <a:solidFill>
                  <a:schemeClr val="dk1"/>
                </a:solidFill>
              </a:rPr>
              <a:t>high-fidelity</a:t>
            </a:r>
            <a:r>
              <a:rPr lang="en-GB" sz="1500">
                <a:solidFill>
                  <a:schemeClr val="dk1"/>
                </a:solidFill>
              </a:rPr>
              <a:t> emulator can push forward with new security analysis applications other than fuzzing.”</a:t>
            </a:r>
            <a:endParaRPr sz="1500">
              <a:solidFill>
                <a:schemeClr val="dk1"/>
              </a:solidFill>
            </a:endParaRPr>
          </a:p>
        </p:txBody>
      </p:sp>
      <p:sp>
        <p:nvSpPr>
          <p:cNvPr id="695" name="Google Shape;695;p61"/>
          <p:cNvSpPr txBox="1"/>
          <p:nvPr/>
        </p:nvSpPr>
        <p:spPr>
          <a:xfrm>
            <a:off x="5033500" y="2513000"/>
            <a:ext cx="3819000" cy="1043100"/>
          </a:xfrm>
          <a:prstGeom prst="rect">
            <a:avLst/>
          </a:prstGeom>
          <a:noFill/>
          <a:ln cap="flat" cmpd="sng" w="19050">
            <a:solidFill>
              <a:srgbClr val="4A86E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“</a:t>
            </a:r>
            <a:r>
              <a:rPr lang="en-GB"/>
              <a:t>We envision applications where semihosting catalyzes other verification </a:t>
            </a:r>
            <a:r>
              <a:rPr lang="en-GB"/>
              <a:t>techniques</a:t>
            </a:r>
            <a:r>
              <a:rPr lang="en-GB"/>
              <a:t> that benefit from </a:t>
            </a:r>
            <a:r>
              <a:rPr b="1" lang="en-GB"/>
              <a:t>high fidelity</a:t>
            </a:r>
            <a:r>
              <a:rPr lang="en-GB"/>
              <a:t>.”</a:t>
            </a:r>
            <a:endParaRPr/>
          </a:p>
        </p:txBody>
      </p:sp>
      <p:pic>
        <p:nvPicPr>
          <p:cNvPr id="696" name="Google Shape;696;p61"/>
          <p:cNvPicPr preferRelativeResize="0"/>
          <p:nvPr/>
        </p:nvPicPr>
        <p:blipFill rotWithShape="1">
          <a:blip r:embed="rId4">
            <a:alphaModFix/>
          </a:blip>
          <a:srcRect b="0" l="0" r="0" t="16170"/>
          <a:stretch/>
        </p:blipFill>
        <p:spPr>
          <a:xfrm>
            <a:off x="4811425" y="1210475"/>
            <a:ext cx="4041200" cy="864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00" name="Shape 7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1" name="Google Shape;701;p62"/>
          <p:cNvSpPr txBox="1"/>
          <p:nvPr>
            <p:ph type="title"/>
          </p:nvPr>
        </p:nvSpPr>
        <p:spPr>
          <a:xfrm>
            <a:off x="351064" y="288753"/>
            <a:ext cx="8450100" cy="4419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Diversity of Peripherals</a:t>
            </a:r>
            <a:endParaRPr/>
          </a:p>
        </p:txBody>
      </p:sp>
      <p:sp>
        <p:nvSpPr>
          <p:cNvPr id="702" name="Google Shape;702;p62"/>
          <p:cNvSpPr txBox="1"/>
          <p:nvPr>
            <p:ph idx="12" type="sldNum"/>
          </p:nvPr>
        </p:nvSpPr>
        <p:spPr>
          <a:xfrm>
            <a:off x="7975997" y="4717825"/>
            <a:ext cx="825000" cy="2739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703" name="Google Shape;703;p6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19828" y="874150"/>
            <a:ext cx="2541573" cy="16943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07" name="Shape 7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8" name="Google Shape;708;p63"/>
          <p:cNvSpPr txBox="1"/>
          <p:nvPr>
            <p:ph type="title"/>
          </p:nvPr>
        </p:nvSpPr>
        <p:spPr>
          <a:xfrm>
            <a:off x="351064" y="288753"/>
            <a:ext cx="8450100" cy="4419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Vendor Specific Customizations</a:t>
            </a:r>
            <a:endParaRPr/>
          </a:p>
        </p:txBody>
      </p:sp>
      <p:sp>
        <p:nvSpPr>
          <p:cNvPr id="709" name="Google Shape;709;p63"/>
          <p:cNvSpPr txBox="1"/>
          <p:nvPr>
            <p:ph idx="12" type="sldNum"/>
          </p:nvPr>
        </p:nvSpPr>
        <p:spPr>
          <a:xfrm>
            <a:off x="7975997" y="4717825"/>
            <a:ext cx="825000" cy="2739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710" name="Google Shape;710;p6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19828" y="874150"/>
            <a:ext cx="2541573" cy="1694374"/>
          </a:xfrm>
          <a:prstGeom prst="rect">
            <a:avLst/>
          </a:prstGeom>
          <a:noFill/>
          <a:ln>
            <a:noFill/>
          </a:ln>
        </p:spPr>
      </p:pic>
      <p:pic>
        <p:nvPicPr>
          <p:cNvPr id="711" name="Google Shape;711;p6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45075" y="872812"/>
            <a:ext cx="2541576" cy="16970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15" name="Shape 7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" name="Google Shape;716;p64"/>
          <p:cNvSpPr txBox="1"/>
          <p:nvPr>
            <p:ph type="title"/>
          </p:nvPr>
        </p:nvSpPr>
        <p:spPr>
          <a:xfrm>
            <a:off x="351064" y="288753"/>
            <a:ext cx="8450100" cy="4419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Scalability Issues Due to Diversity</a:t>
            </a:r>
            <a:endParaRPr/>
          </a:p>
        </p:txBody>
      </p:sp>
      <p:sp>
        <p:nvSpPr>
          <p:cNvPr id="717" name="Google Shape;717;p64"/>
          <p:cNvSpPr txBox="1"/>
          <p:nvPr>
            <p:ph idx="12" type="sldNum"/>
          </p:nvPr>
        </p:nvSpPr>
        <p:spPr>
          <a:xfrm>
            <a:off x="7975997" y="4717825"/>
            <a:ext cx="825000" cy="2739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718" name="Google Shape;718;p6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19828" y="874150"/>
            <a:ext cx="2541573" cy="1694374"/>
          </a:xfrm>
          <a:prstGeom prst="rect">
            <a:avLst/>
          </a:prstGeom>
          <a:noFill/>
          <a:ln>
            <a:noFill/>
          </a:ln>
        </p:spPr>
      </p:pic>
      <p:pic>
        <p:nvPicPr>
          <p:cNvPr id="719" name="Google Shape;719;p6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45075" y="872812"/>
            <a:ext cx="2541576" cy="1697038"/>
          </a:xfrm>
          <a:prstGeom prst="rect">
            <a:avLst/>
          </a:prstGeom>
          <a:noFill/>
          <a:ln>
            <a:noFill/>
          </a:ln>
        </p:spPr>
      </p:pic>
      <p:pic>
        <p:nvPicPr>
          <p:cNvPr id="720" name="Google Shape;720;p6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16033" y="2648205"/>
            <a:ext cx="2945875" cy="19800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24" name="Shape 7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5" name="Google Shape;725;p65"/>
          <p:cNvSpPr txBox="1"/>
          <p:nvPr>
            <p:ph type="title"/>
          </p:nvPr>
        </p:nvSpPr>
        <p:spPr>
          <a:xfrm>
            <a:off x="351064" y="288753"/>
            <a:ext cx="8450100" cy="4419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Scalability Issues Due to Diversity</a:t>
            </a:r>
            <a:endParaRPr/>
          </a:p>
        </p:txBody>
      </p:sp>
      <p:sp>
        <p:nvSpPr>
          <p:cNvPr id="726" name="Google Shape;726;p65"/>
          <p:cNvSpPr txBox="1"/>
          <p:nvPr>
            <p:ph idx="12" type="sldNum"/>
          </p:nvPr>
        </p:nvSpPr>
        <p:spPr>
          <a:xfrm>
            <a:off x="7975997" y="4717825"/>
            <a:ext cx="825000" cy="2739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727" name="Google Shape;727;p6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19828" y="874150"/>
            <a:ext cx="2541573" cy="1694374"/>
          </a:xfrm>
          <a:prstGeom prst="rect">
            <a:avLst/>
          </a:prstGeom>
          <a:noFill/>
          <a:ln>
            <a:noFill/>
          </a:ln>
        </p:spPr>
      </p:pic>
      <p:pic>
        <p:nvPicPr>
          <p:cNvPr id="728" name="Google Shape;728;p6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45075" y="872812"/>
            <a:ext cx="2541576" cy="1697038"/>
          </a:xfrm>
          <a:prstGeom prst="rect">
            <a:avLst/>
          </a:prstGeom>
          <a:noFill/>
          <a:ln>
            <a:noFill/>
          </a:ln>
        </p:spPr>
      </p:pic>
      <p:pic>
        <p:nvPicPr>
          <p:cNvPr id="729" name="Google Shape;729;p6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16033" y="2648205"/>
            <a:ext cx="2945875" cy="1980024"/>
          </a:xfrm>
          <a:prstGeom prst="rect">
            <a:avLst/>
          </a:prstGeom>
          <a:noFill/>
          <a:ln>
            <a:noFill/>
          </a:ln>
        </p:spPr>
      </p:pic>
      <p:pic>
        <p:nvPicPr>
          <p:cNvPr id="730" name="Google Shape;730;p65"/>
          <p:cNvPicPr preferRelativeResize="0"/>
          <p:nvPr/>
        </p:nvPicPr>
        <p:blipFill rotWithShape="1">
          <a:blip r:embed="rId6">
            <a:alphaModFix/>
          </a:blip>
          <a:srcRect b="36745" l="21866" r="20269" t="36149"/>
          <a:stretch/>
        </p:blipFill>
        <p:spPr>
          <a:xfrm>
            <a:off x="3961648" y="3020154"/>
            <a:ext cx="1228977" cy="575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31" name="Google Shape;731;p65"/>
          <p:cNvPicPr preferRelativeResize="0"/>
          <p:nvPr/>
        </p:nvPicPr>
        <p:blipFill rotWithShape="1">
          <a:blip r:embed="rId7">
            <a:alphaModFix/>
          </a:blip>
          <a:srcRect b="33471" l="0" r="0" t="26633"/>
          <a:stretch/>
        </p:blipFill>
        <p:spPr>
          <a:xfrm>
            <a:off x="3514135" y="3729256"/>
            <a:ext cx="2123999" cy="8193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35" name="Shape 7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6" name="Google Shape;736;p66"/>
          <p:cNvSpPr txBox="1"/>
          <p:nvPr>
            <p:ph type="title"/>
          </p:nvPr>
        </p:nvSpPr>
        <p:spPr>
          <a:xfrm>
            <a:off x="351064" y="288753"/>
            <a:ext cx="8450100" cy="4419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Scalability Issues Due to Diversity</a:t>
            </a:r>
            <a:endParaRPr/>
          </a:p>
        </p:txBody>
      </p:sp>
      <p:sp>
        <p:nvSpPr>
          <p:cNvPr id="737" name="Google Shape;737;p66"/>
          <p:cNvSpPr txBox="1"/>
          <p:nvPr>
            <p:ph idx="12" type="sldNum"/>
          </p:nvPr>
        </p:nvSpPr>
        <p:spPr>
          <a:xfrm>
            <a:off x="7975997" y="4717825"/>
            <a:ext cx="825000" cy="2739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738" name="Google Shape;738;p6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19828" y="874150"/>
            <a:ext cx="2541573" cy="1694374"/>
          </a:xfrm>
          <a:prstGeom prst="rect">
            <a:avLst/>
          </a:prstGeom>
          <a:noFill/>
          <a:ln>
            <a:noFill/>
          </a:ln>
        </p:spPr>
      </p:pic>
      <p:pic>
        <p:nvPicPr>
          <p:cNvPr id="739" name="Google Shape;739;p6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45075" y="872812"/>
            <a:ext cx="2541576" cy="1697038"/>
          </a:xfrm>
          <a:prstGeom prst="rect">
            <a:avLst/>
          </a:prstGeom>
          <a:noFill/>
          <a:ln>
            <a:noFill/>
          </a:ln>
        </p:spPr>
      </p:pic>
      <p:pic>
        <p:nvPicPr>
          <p:cNvPr id="740" name="Google Shape;740;p6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16033" y="2648205"/>
            <a:ext cx="2945875" cy="1980024"/>
          </a:xfrm>
          <a:prstGeom prst="rect">
            <a:avLst/>
          </a:prstGeom>
          <a:noFill/>
          <a:ln>
            <a:noFill/>
          </a:ln>
        </p:spPr>
      </p:pic>
      <p:pic>
        <p:nvPicPr>
          <p:cNvPr id="741" name="Google Shape;741;p66"/>
          <p:cNvPicPr preferRelativeResize="0"/>
          <p:nvPr/>
        </p:nvPicPr>
        <p:blipFill rotWithShape="1">
          <a:blip r:embed="rId6">
            <a:alphaModFix/>
          </a:blip>
          <a:srcRect b="36745" l="21866" r="20269" t="36149"/>
          <a:stretch/>
        </p:blipFill>
        <p:spPr>
          <a:xfrm>
            <a:off x="3961648" y="3020154"/>
            <a:ext cx="1228977" cy="575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42" name="Google Shape;742;p66"/>
          <p:cNvPicPr preferRelativeResize="0"/>
          <p:nvPr/>
        </p:nvPicPr>
        <p:blipFill rotWithShape="1">
          <a:blip r:embed="rId7">
            <a:alphaModFix/>
          </a:blip>
          <a:srcRect b="33471" l="0" r="0" t="26633"/>
          <a:stretch/>
        </p:blipFill>
        <p:spPr>
          <a:xfrm>
            <a:off x="3514135" y="3729256"/>
            <a:ext cx="2123999" cy="819301"/>
          </a:xfrm>
          <a:prstGeom prst="rect">
            <a:avLst/>
          </a:prstGeom>
          <a:noFill/>
          <a:ln>
            <a:noFill/>
          </a:ln>
        </p:spPr>
      </p:pic>
      <p:pic>
        <p:nvPicPr>
          <p:cNvPr id="743" name="Google Shape;743;p66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547194" y="3091405"/>
            <a:ext cx="575318" cy="575701"/>
          </a:xfrm>
          <a:prstGeom prst="rect">
            <a:avLst/>
          </a:prstGeom>
          <a:noFill/>
          <a:ln>
            <a:noFill/>
          </a:ln>
        </p:spPr>
      </p:pic>
      <p:pic>
        <p:nvPicPr>
          <p:cNvPr id="744" name="Google Shape;744;p66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5977488" y="3875233"/>
            <a:ext cx="1919571" cy="673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48" name="Shape 7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9" name="Google Shape;749;p67"/>
          <p:cNvSpPr txBox="1"/>
          <p:nvPr>
            <p:ph idx="12" type="sldNum"/>
          </p:nvPr>
        </p:nvSpPr>
        <p:spPr>
          <a:xfrm>
            <a:off x="7975997" y="4717825"/>
            <a:ext cx="825000" cy="2739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grpSp>
        <p:nvGrpSpPr>
          <p:cNvPr id="750" name="Google Shape;750;p67"/>
          <p:cNvGrpSpPr/>
          <p:nvPr/>
        </p:nvGrpSpPr>
        <p:grpSpPr>
          <a:xfrm>
            <a:off x="2111832" y="742725"/>
            <a:ext cx="4665985" cy="3233477"/>
            <a:chOff x="2948042" y="717541"/>
            <a:chExt cx="3552600" cy="4001828"/>
          </a:xfrm>
        </p:grpSpPr>
        <p:sp>
          <p:nvSpPr>
            <p:cNvPr id="751" name="Google Shape;751;p67"/>
            <p:cNvSpPr/>
            <p:nvPr/>
          </p:nvSpPr>
          <p:spPr>
            <a:xfrm>
              <a:off x="2948042" y="1330269"/>
              <a:ext cx="3552600" cy="3389100"/>
            </a:xfrm>
            <a:prstGeom prst="roundRect">
              <a:avLst>
                <a:gd fmla="val 8333" name="adj"/>
              </a:avLst>
            </a:prstGeom>
            <a:solidFill>
              <a:srgbClr val="FFFFFF"/>
            </a:solidFill>
            <a:ln>
              <a:noFill/>
            </a:ln>
            <a:effectLst>
              <a:outerShdw blurRad="171450" rotWithShape="0" algn="bl" dir="2700000" dist="57150">
                <a:srgbClr val="000000">
                  <a:alpha val="1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Barlow"/>
                <a:ea typeface="Barlow"/>
                <a:cs typeface="Barlow"/>
                <a:sym typeface="Barlow"/>
              </a:endParaRPr>
            </a:p>
          </p:txBody>
        </p:sp>
        <p:sp>
          <p:nvSpPr>
            <p:cNvPr id="752" name="Google Shape;752;p67"/>
            <p:cNvSpPr txBox="1"/>
            <p:nvPr/>
          </p:nvSpPr>
          <p:spPr>
            <a:xfrm>
              <a:off x="3191617" y="1640599"/>
              <a:ext cx="3076800" cy="1462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ctr">
                <a:lnSpc>
                  <a:spcPct val="10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850">
                  <a:latin typeface="Barlow"/>
                  <a:ea typeface="Barlow"/>
                  <a:cs typeface="Barlow"/>
                  <a:sym typeface="Barlow"/>
                </a:rPr>
                <a:t>A significant challenge to re-hosting firmware is the large expanse of hardware peripherals that need to be emulated.</a:t>
              </a:r>
              <a:endParaRPr sz="1850">
                <a:latin typeface="Barlow"/>
                <a:ea typeface="Barlow"/>
                <a:cs typeface="Barlow"/>
                <a:sym typeface="Barlow"/>
              </a:endParaRPr>
            </a:p>
          </p:txBody>
        </p:sp>
        <p:sp>
          <p:nvSpPr>
            <p:cNvPr id="753" name="Google Shape;753;p67"/>
            <p:cNvSpPr txBox="1"/>
            <p:nvPr/>
          </p:nvSpPr>
          <p:spPr>
            <a:xfrm>
              <a:off x="3041335" y="3772152"/>
              <a:ext cx="3366000" cy="457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GB" sz="1200">
                  <a:solidFill>
                    <a:srgbClr val="FF0000"/>
                  </a:solidFill>
                  <a:latin typeface="Barlow"/>
                  <a:ea typeface="Barlow"/>
                  <a:cs typeface="Barlow"/>
                  <a:sym typeface="Barlow"/>
                </a:rPr>
                <a:t>WRIGHT et.al</a:t>
              </a:r>
              <a:endParaRPr b="1" sz="1200">
                <a:solidFill>
                  <a:srgbClr val="FF0000"/>
                </a:solidFill>
                <a:latin typeface="Barlow"/>
                <a:ea typeface="Barlow"/>
                <a:cs typeface="Barlow"/>
                <a:sym typeface="Barlow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200">
                  <a:solidFill>
                    <a:srgbClr val="666666"/>
                  </a:solidFill>
                  <a:latin typeface="Barlow"/>
                  <a:ea typeface="Barlow"/>
                  <a:cs typeface="Barlow"/>
                  <a:sym typeface="Barlow"/>
                </a:rPr>
                <a:t>Challenges in Firmware Re-Hosting, Emulation, and Analysis</a:t>
              </a:r>
              <a:endParaRPr sz="1200">
                <a:solidFill>
                  <a:srgbClr val="666666"/>
                </a:solidFill>
                <a:latin typeface="Barlow"/>
                <a:ea typeface="Barlow"/>
                <a:cs typeface="Barlow"/>
                <a:sym typeface="Barlow"/>
              </a:endParaRPr>
            </a:p>
          </p:txBody>
        </p:sp>
        <p:sp>
          <p:nvSpPr>
            <p:cNvPr id="754" name="Google Shape;754;p67"/>
            <p:cNvSpPr/>
            <p:nvPr/>
          </p:nvSpPr>
          <p:spPr>
            <a:xfrm>
              <a:off x="2948043" y="796308"/>
              <a:ext cx="913800" cy="534000"/>
            </a:xfrm>
            <a:prstGeom prst="roundRect">
              <a:avLst>
                <a:gd fmla="val 50000" name="adj"/>
              </a:avLst>
            </a:prstGeom>
            <a:solidFill>
              <a:srgbClr val="FFFFFF"/>
            </a:solidFill>
            <a:ln>
              <a:noFill/>
            </a:ln>
            <a:effectLst>
              <a:outerShdw blurRad="171450" rotWithShape="0" algn="bl" dir="2700000" dist="57150">
                <a:srgbClr val="000000">
                  <a:alpha val="1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Barlow"/>
                <a:ea typeface="Barlow"/>
                <a:cs typeface="Barlow"/>
                <a:sym typeface="Barlow"/>
              </a:endParaRPr>
            </a:p>
          </p:txBody>
        </p:sp>
        <p:sp>
          <p:nvSpPr>
            <p:cNvPr id="755" name="Google Shape;755;p67"/>
            <p:cNvSpPr txBox="1"/>
            <p:nvPr/>
          </p:nvSpPr>
          <p:spPr>
            <a:xfrm>
              <a:off x="3077356" y="717541"/>
              <a:ext cx="735600" cy="1181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GB" sz="5000">
                  <a:solidFill>
                    <a:srgbClr val="FF0000"/>
                  </a:solidFill>
                  <a:latin typeface="Corben"/>
                  <a:ea typeface="Corben"/>
                  <a:cs typeface="Corben"/>
                  <a:sym typeface="Corben"/>
                </a:rPr>
                <a:t>“</a:t>
              </a:r>
              <a:endParaRPr b="1" sz="5000">
                <a:solidFill>
                  <a:srgbClr val="FF0000"/>
                </a:solidFill>
                <a:latin typeface="Corben"/>
                <a:ea typeface="Corben"/>
                <a:cs typeface="Corben"/>
                <a:sym typeface="Corben"/>
              </a:endParaRPr>
            </a:p>
          </p:txBody>
        </p:sp>
      </p:grp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59" name="Shape 7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0" name="Google Shape;760;p68"/>
          <p:cNvSpPr txBox="1"/>
          <p:nvPr>
            <p:ph idx="12" type="sldNum"/>
          </p:nvPr>
        </p:nvSpPr>
        <p:spPr>
          <a:xfrm>
            <a:off x="7975997" y="4717825"/>
            <a:ext cx="825000" cy="2739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grpSp>
        <p:nvGrpSpPr>
          <p:cNvPr id="761" name="Google Shape;761;p68"/>
          <p:cNvGrpSpPr/>
          <p:nvPr/>
        </p:nvGrpSpPr>
        <p:grpSpPr>
          <a:xfrm>
            <a:off x="1091239" y="1612401"/>
            <a:ext cx="6884418" cy="1918701"/>
            <a:chOff x="2428786" y="1612399"/>
            <a:chExt cx="4286419" cy="1918701"/>
          </a:xfrm>
        </p:grpSpPr>
        <p:sp>
          <p:nvSpPr>
            <p:cNvPr id="762" name="Google Shape;762;p68"/>
            <p:cNvSpPr/>
            <p:nvPr/>
          </p:nvSpPr>
          <p:spPr>
            <a:xfrm>
              <a:off x="3376700" y="1617400"/>
              <a:ext cx="2389200" cy="19137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763" name="Google Shape;763;p68"/>
            <p:cNvSpPr txBox="1"/>
            <p:nvPr/>
          </p:nvSpPr>
          <p:spPr>
            <a:xfrm>
              <a:off x="3541242" y="3339782"/>
              <a:ext cx="2062200" cy="133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rtl="0" algn="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GB" sz="1000">
                  <a:solidFill>
                    <a:srgbClr val="303030"/>
                  </a:solidFill>
                  <a:latin typeface="Roboto"/>
                  <a:ea typeface="Roboto"/>
                  <a:cs typeface="Roboto"/>
                  <a:sym typeface="Roboto"/>
                </a:rPr>
                <a:t>DENOVAN WRIGHT</a:t>
              </a:r>
              <a:endParaRPr b="1" sz="1000">
                <a:solidFill>
                  <a:srgbClr val="30303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764" name="Google Shape;764;p68"/>
            <p:cNvSpPr txBox="1"/>
            <p:nvPr/>
          </p:nvSpPr>
          <p:spPr>
            <a:xfrm>
              <a:off x="3541175" y="1734300"/>
              <a:ext cx="2062200" cy="1524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SzPts val="523"/>
                <a:buNone/>
              </a:pPr>
              <a:r>
                <a:rPr lang="en-GB" sz="1610">
                  <a:solidFill>
                    <a:srgbClr val="303030"/>
                  </a:solidFill>
                  <a:latin typeface="Libre Baskerville"/>
                  <a:ea typeface="Libre Baskerville"/>
                  <a:cs typeface="Libre Baskerville"/>
                  <a:sym typeface="Libre Baskerville"/>
                </a:rPr>
                <a:t>"Teamwork fuels our dreams, and every week is a new opportunity to soar higher together."</a:t>
              </a:r>
              <a:endParaRPr sz="1610">
                <a:solidFill>
                  <a:srgbClr val="303030"/>
                </a:solidFill>
                <a:latin typeface="Libre Baskerville"/>
                <a:ea typeface="Libre Baskerville"/>
                <a:cs typeface="Libre Baskerville"/>
                <a:sym typeface="Libre Baskerville"/>
              </a:endParaRPr>
            </a:p>
          </p:txBody>
        </p:sp>
        <p:sp>
          <p:nvSpPr>
            <p:cNvPr id="765" name="Google Shape;765;p68"/>
            <p:cNvSpPr/>
            <p:nvPr/>
          </p:nvSpPr>
          <p:spPr>
            <a:xfrm rot="5400000">
              <a:off x="2428786" y="1617397"/>
              <a:ext cx="1903800" cy="1903800"/>
            </a:xfrm>
            <a:prstGeom prst="pie">
              <a:avLst>
                <a:gd fmla="val 12366" name="adj1"/>
                <a:gd fmla="val 10800000" name="adj2"/>
              </a:avLst>
            </a:prstGeom>
            <a:solidFill>
              <a:srgbClr val="A5B4A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766" name="Google Shape;766;p68"/>
            <p:cNvSpPr/>
            <p:nvPr/>
          </p:nvSpPr>
          <p:spPr>
            <a:xfrm rot="-5400000">
              <a:off x="4801505" y="1612399"/>
              <a:ext cx="1913700" cy="1913700"/>
            </a:xfrm>
            <a:prstGeom prst="pie">
              <a:avLst>
                <a:gd fmla="val 12366" name="adj1"/>
                <a:gd fmla="val 10819259" name="adj2"/>
              </a:avLst>
            </a:prstGeom>
            <a:solidFill>
              <a:srgbClr val="EDAD5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767" name="Google Shape;767;p68"/>
            <p:cNvSpPr/>
            <p:nvPr/>
          </p:nvSpPr>
          <p:spPr>
            <a:xfrm>
              <a:off x="3376700" y="1617400"/>
              <a:ext cx="2389200" cy="19137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768" name="Google Shape;768;p68"/>
            <p:cNvSpPr txBox="1"/>
            <p:nvPr/>
          </p:nvSpPr>
          <p:spPr>
            <a:xfrm>
              <a:off x="3541242" y="3339782"/>
              <a:ext cx="2062200" cy="133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0" spcFirstLastPara="1" rIns="0" wrap="square" tIns="0">
              <a:normAutofit lnSpcReduction="20000"/>
            </a:bodyPr>
            <a:lstStyle/>
            <a:p>
              <a:pPr indent="0" lvl="0" marL="0" rtl="0" algn="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GB" sz="1000">
                  <a:solidFill>
                    <a:srgbClr val="303030"/>
                  </a:solidFill>
                  <a:latin typeface="Roboto"/>
                  <a:ea typeface="Roboto"/>
                  <a:cs typeface="Roboto"/>
                  <a:sym typeface="Roboto"/>
                </a:rPr>
                <a:t>LEMIX</a:t>
              </a:r>
              <a:endParaRPr b="1" sz="1000">
                <a:solidFill>
                  <a:srgbClr val="30303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769" name="Google Shape;769;p68"/>
            <p:cNvSpPr txBox="1"/>
            <p:nvPr/>
          </p:nvSpPr>
          <p:spPr>
            <a:xfrm>
              <a:off x="3541175" y="1734300"/>
              <a:ext cx="2062200" cy="1524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normAutofit/>
            </a:bodyPr>
            <a:lstStyle/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SzPts val="1100"/>
                <a:buNone/>
              </a:pPr>
              <a:r>
                <a:rPr lang="en-GB" sz="1610">
                  <a:solidFill>
                    <a:srgbClr val="303030"/>
                  </a:solidFill>
                  <a:latin typeface="Libre Baskerville"/>
                  <a:ea typeface="Libre Baskerville"/>
                  <a:cs typeface="Libre Baskerville"/>
                  <a:sym typeface="Libre Baskerville"/>
                </a:rPr>
                <a:t>“Contrary to popular belief, most embedded bugs can be exposed </a:t>
              </a:r>
              <a:r>
                <a:rPr lang="en-GB" sz="1610">
                  <a:solidFill>
                    <a:srgbClr val="303030"/>
                  </a:solidFill>
                  <a:highlight>
                    <a:srgbClr val="FF9900"/>
                  </a:highlight>
                  <a:latin typeface="Libre Baskerville"/>
                  <a:ea typeface="Libre Baskerville"/>
                  <a:cs typeface="Libre Baskerville"/>
                  <a:sym typeface="Libre Baskerville"/>
                </a:rPr>
                <a:t>without high-fidelity execution</a:t>
              </a:r>
              <a:r>
                <a:rPr lang="en-GB" sz="1610">
                  <a:solidFill>
                    <a:srgbClr val="303030"/>
                  </a:solidFill>
                  <a:latin typeface="Libre Baskerville"/>
                  <a:ea typeface="Libre Baskerville"/>
                  <a:cs typeface="Libre Baskerville"/>
                  <a:sym typeface="Libre Baskerville"/>
                </a:rPr>
                <a:t>.”</a:t>
              </a:r>
              <a:endParaRPr sz="1610">
                <a:solidFill>
                  <a:srgbClr val="303030"/>
                </a:solidFill>
                <a:latin typeface="Libre Baskerville"/>
                <a:ea typeface="Libre Baskerville"/>
                <a:cs typeface="Libre Baskerville"/>
                <a:sym typeface="Libre Baskerville"/>
              </a:endParaRPr>
            </a:p>
          </p:txBody>
        </p:sp>
        <p:sp>
          <p:nvSpPr>
            <p:cNvPr id="770" name="Google Shape;770;p68"/>
            <p:cNvSpPr/>
            <p:nvPr/>
          </p:nvSpPr>
          <p:spPr>
            <a:xfrm rot="5400000">
              <a:off x="2428786" y="1617397"/>
              <a:ext cx="1903800" cy="1903800"/>
            </a:xfrm>
            <a:prstGeom prst="pie">
              <a:avLst>
                <a:gd fmla="val 12366" name="adj1"/>
                <a:gd fmla="val 10800000" name="adj2"/>
              </a:avLst>
            </a:prstGeom>
            <a:solidFill>
              <a:srgbClr val="A5B4A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771" name="Google Shape;771;p68"/>
            <p:cNvSpPr/>
            <p:nvPr/>
          </p:nvSpPr>
          <p:spPr>
            <a:xfrm rot="-5400000">
              <a:off x="4801505" y="1612399"/>
              <a:ext cx="1913700" cy="1913700"/>
            </a:xfrm>
            <a:prstGeom prst="pie">
              <a:avLst>
                <a:gd fmla="val 12366" name="adj1"/>
                <a:gd fmla="val 10819259" name="adj2"/>
              </a:avLst>
            </a:prstGeom>
            <a:solidFill>
              <a:srgbClr val="EDAD5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sp>
        <p:nvSpPr>
          <p:cNvPr id="772" name="Google Shape;772;p68"/>
          <p:cNvSpPr txBox="1"/>
          <p:nvPr>
            <p:ph type="title"/>
          </p:nvPr>
        </p:nvSpPr>
        <p:spPr>
          <a:xfrm>
            <a:off x="351064" y="288753"/>
            <a:ext cx="8450100" cy="4419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Our Hypothesis</a:t>
            </a:r>
            <a:endParaRPr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76" name="Shape 7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7" name="Google Shape;777;p69"/>
          <p:cNvSpPr txBox="1"/>
          <p:nvPr>
            <p:ph idx="12" type="sldNum"/>
          </p:nvPr>
        </p:nvSpPr>
        <p:spPr>
          <a:xfrm>
            <a:off x="7975997" y="4717825"/>
            <a:ext cx="825000" cy="2739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778" name="Google Shape;778;p69"/>
          <p:cNvSpPr txBox="1"/>
          <p:nvPr>
            <p:ph type="title"/>
          </p:nvPr>
        </p:nvSpPr>
        <p:spPr>
          <a:xfrm>
            <a:off x="351064" y="288753"/>
            <a:ext cx="8450100" cy="4419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What is Fidelity?</a:t>
            </a:r>
            <a:endParaRPr/>
          </a:p>
        </p:txBody>
      </p:sp>
      <p:grpSp>
        <p:nvGrpSpPr>
          <p:cNvPr id="779" name="Google Shape;779;p69"/>
          <p:cNvGrpSpPr/>
          <p:nvPr/>
        </p:nvGrpSpPr>
        <p:grpSpPr>
          <a:xfrm>
            <a:off x="298063" y="1031711"/>
            <a:ext cx="8272161" cy="3265800"/>
            <a:chOff x="298063" y="1259300"/>
            <a:chExt cx="8272161" cy="3265800"/>
          </a:xfrm>
        </p:grpSpPr>
        <p:sp>
          <p:nvSpPr>
            <p:cNvPr id="780" name="Google Shape;780;p69"/>
            <p:cNvSpPr txBox="1"/>
            <p:nvPr/>
          </p:nvSpPr>
          <p:spPr>
            <a:xfrm>
              <a:off x="298063" y="1259300"/>
              <a:ext cx="5225100" cy="3265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lnSpc>
                  <a:spcPct val="115000"/>
                </a:lnSpc>
                <a:spcBef>
                  <a:spcPts val="1200"/>
                </a:spcBef>
                <a:spcAft>
                  <a:spcPts val="0"/>
                </a:spcAft>
                <a:buNone/>
              </a:pPr>
              <a:r>
                <a:rPr lang="en-GB">
                  <a:solidFill>
                    <a:schemeClr val="dk1"/>
                  </a:solidFill>
                </a:rPr>
                <a:t>Extrapolating on Previous work, w</a:t>
              </a:r>
              <a:r>
                <a:rPr lang="en-GB">
                  <a:solidFill>
                    <a:schemeClr val="dk1"/>
                  </a:solidFill>
                </a:rPr>
                <a:t>e define </a:t>
              </a:r>
              <a:r>
                <a:rPr b="1" lang="en-GB">
                  <a:solidFill>
                    <a:schemeClr val="dk1"/>
                  </a:solidFill>
                </a:rPr>
                <a:t>Execution Fidelity</a:t>
              </a:r>
              <a:r>
                <a:rPr lang="en-GB">
                  <a:solidFill>
                    <a:schemeClr val="dk1"/>
                  </a:solidFill>
                </a:rPr>
                <a:t> as a 4-tuple:</a:t>
              </a:r>
              <a:br>
                <a:rPr lang="en-GB">
                  <a:solidFill>
                    <a:schemeClr val="dk1"/>
                  </a:solidFill>
                </a:rPr>
              </a:br>
              <a:r>
                <a:rPr lang="en-GB">
                  <a:solidFill>
                    <a:schemeClr val="dk1"/>
                  </a:solidFill>
                </a:rPr>
                <a:t> </a:t>
              </a:r>
              <a:endParaRPr>
                <a:solidFill>
                  <a:schemeClr val="dk1"/>
                </a:solidFill>
              </a:endParaRPr>
            </a:p>
            <a:p>
              <a:pPr indent="0" lvl="0" marL="0" rtl="0" algn="l">
                <a:lnSpc>
                  <a:spcPct val="115000"/>
                </a:lnSpc>
                <a:spcBef>
                  <a:spcPts val="1200"/>
                </a:spcBef>
                <a:spcAft>
                  <a:spcPts val="0"/>
                </a:spcAft>
                <a:buNone/>
              </a:pPr>
              <a:r>
                <a:rPr b="1" lang="en-GB">
                  <a:solidFill>
                    <a:schemeClr val="dk1"/>
                  </a:solidFill>
                </a:rPr>
                <a:t>EF = ⟨ S, A, P, C ⟩</a:t>
              </a:r>
              <a:br>
                <a:rPr b="1" lang="en-GB">
                  <a:solidFill>
                    <a:schemeClr val="dk1"/>
                  </a:solidFill>
                </a:rPr>
              </a:br>
              <a:r>
                <a:rPr lang="en-GB">
                  <a:solidFill>
                    <a:schemeClr val="dk1"/>
                  </a:solidFill>
                </a:rPr>
                <a:t> where each dimension reflects:</a:t>
              </a:r>
              <a:endParaRPr>
                <a:solidFill>
                  <a:schemeClr val="dk1"/>
                </a:solidFill>
              </a:endParaRPr>
            </a:p>
            <a:p>
              <a:pPr indent="-317500" lvl="0" marL="457200" rtl="0" algn="l">
                <a:lnSpc>
                  <a:spcPct val="115000"/>
                </a:lnSpc>
                <a:spcBef>
                  <a:spcPts val="120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Char char="●"/>
              </a:pPr>
              <a:r>
                <a:rPr b="1" lang="en-GB">
                  <a:solidFill>
                    <a:schemeClr val="dk1"/>
                  </a:solidFill>
                </a:rPr>
                <a:t>S</a:t>
              </a:r>
              <a:r>
                <a:rPr lang="en-GB">
                  <a:solidFill>
                    <a:schemeClr val="dk1"/>
                  </a:solidFill>
                </a:rPr>
                <a:t>: Language Semantic Fidelity</a:t>
              </a:r>
              <a:br>
                <a:rPr lang="en-GB">
                  <a:solidFill>
                    <a:schemeClr val="dk1"/>
                  </a:solidFill>
                </a:rPr>
              </a:br>
              <a:endParaRPr>
                <a:solidFill>
                  <a:schemeClr val="dk1"/>
                </a:solidFill>
              </a:endParaRPr>
            </a:p>
            <a:p>
              <a:pPr indent="-317500" lvl="0" marL="45720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Char char="●"/>
              </a:pPr>
              <a:r>
                <a:rPr b="1" lang="en-GB">
                  <a:solidFill>
                    <a:schemeClr val="dk1"/>
                  </a:solidFill>
                </a:rPr>
                <a:t>A</a:t>
              </a:r>
              <a:r>
                <a:rPr lang="en-GB">
                  <a:solidFill>
                    <a:schemeClr val="dk1"/>
                  </a:solidFill>
                </a:rPr>
                <a:t>: Assembly Execution Fidelity</a:t>
              </a:r>
              <a:br>
                <a:rPr lang="en-GB">
                  <a:solidFill>
                    <a:schemeClr val="dk1"/>
                  </a:solidFill>
                </a:rPr>
              </a:br>
              <a:endParaRPr>
                <a:solidFill>
                  <a:schemeClr val="dk1"/>
                </a:solidFill>
              </a:endParaRPr>
            </a:p>
            <a:p>
              <a:pPr indent="-317500" lvl="0" marL="45720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Char char="●"/>
              </a:pPr>
              <a:r>
                <a:rPr b="1" lang="en-GB">
                  <a:solidFill>
                    <a:schemeClr val="dk1"/>
                  </a:solidFill>
                </a:rPr>
                <a:t>P</a:t>
              </a:r>
              <a:r>
                <a:rPr lang="en-GB">
                  <a:solidFill>
                    <a:schemeClr val="dk1"/>
                  </a:solidFill>
                </a:rPr>
                <a:t>: Peripheral Handling Fidelity</a:t>
              </a:r>
              <a:br>
                <a:rPr lang="en-GB">
                  <a:solidFill>
                    <a:schemeClr val="dk1"/>
                  </a:solidFill>
                </a:rPr>
              </a:br>
              <a:endParaRPr>
                <a:solidFill>
                  <a:schemeClr val="dk1"/>
                </a:solidFill>
              </a:endParaRPr>
            </a:p>
            <a:p>
              <a:pPr indent="-317500" lvl="0" marL="45720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Char char="●"/>
              </a:pPr>
              <a:r>
                <a:rPr b="1" lang="en-GB">
                  <a:solidFill>
                    <a:schemeClr val="dk1"/>
                  </a:solidFill>
                </a:rPr>
                <a:t>C</a:t>
              </a:r>
              <a:r>
                <a:rPr lang="en-GB">
                  <a:solidFill>
                    <a:schemeClr val="dk1"/>
                  </a:solidFill>
                </a:rPr>
                <a:t>: Clock Fidelity</a:t>
              </a:r>
              <a:endParaRPr>
                <a:solidFill>
                  <a:schemeClr val="dk1"/>
                </a:solidFill>
              </a:endParaRPr>
            </a:p>
          </p:txBody>
        </p:sp>
        <p:pic>
          <p:nvPicPr>
            <p:cNvPr id="781" name="Google Shape;781;p69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4327975" y="2005600"/>
              <a:ext cx="4242249" cy="1437275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85" name="Shape 7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6" name="Google Shape;786;p70"/>
          <p:cNvSpPr txBox="1"/>
          <p:nvPr>
            <p:ph idx="12" type="sldNum"/>
          </p:nvPr>
        </p:nvSpPr>
        <p:spPr>
          <a:xfrm>
            <a:off x="7975997" y="4717825"/>
            <a:ext cx="825000" cy="2739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787" name="Google Shape;787;p70"/>
          <p:cNvSpPr txBox="1"/>
          <p:nvPr>
            <p:ph type="title"/>
          </p:nvPr>
        </p:nvSpPr>
        <p:spPr>
          <a:xfrm>
            <a:off x="351064" y="288753"/>
            <a:ext cx="8450100" cy="4419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What is Fidelity?</a:t>
            </a:r>
            <a:endParaRPr/>
          </a:p>
        </p:txBody>
      </p:sp>
      <p:sp>
        <p:nvSpPr>
          <p:cNvPr id="788" name="Google Shape;788;p70"/>
          <p:cNvSpPr txBox="1"/>
          <p:nvPr/>
        </p:nvSpPr>
        <p:spPr>
          <a:xfrm>
            <a:off x="3531105" y="3533194"/>
            <a:ext cx="5450100" cy="593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dk1"/>
                </a:solidFill>
              </a:rPr>
              <a:t>Each component is </a:t>
            </a:r>
            <a:r>
              <a:rPr b="1" lang="en-GB">
                <a:solidFill>
                  <a:schemeClr val="dk1"/>
                </a:solidFill>
              </a:rPr>
              <a:t>coarsely categorized</a:t>
            </a:r>
            <a:r>
              <a:rPr lang="en-GB">
                <a:solidFill>
                  <a:schemeClr val="dk1"/>
                </a:solidFill>
              </a:rPr>
              <a:t> as:</a:t>
            </a:r>
            <a:br>
              <a:rPr lang="en-GB">
                <a:solidFill>
                  <a:schemeClr val="dk1"/>
                </a:solidFill>
              </a:rPr>
            </a:br>
            <a:r>
              <a:rPr lang="en-GB">
                <a:solidFill>
                  <a:schemeClr val="dk1"/>
                </a:solidFill>
              </a:rPr>
              <a:t> 🔵 </a:t>
            </a:r>
            <a:r>
              <a:rPr b="1" lang="en-GB">
                <a:solidFill>
                  <a:schemeClr val="dk1"/>
                </a:solidFill>
              </a:rPr>
              <a:t>Low (L)</a:t>
            </a:r>
            <a:r>
              <a:rPr lang="en-GB">
                <a:solidFill>
                  <a:schemeClr val="dk1"/>
                </a:solidFill>
              </a:rPr>
              <a:t> 🟡 </a:t>
            </a:r>
            <a:r>
              <a:rPr b="1" lang="en-GB">
                <a:solidFill>
                  <a:schemeClr val="dk1"/>
                </a:solidFill>
              </a:rPr>
              <a:t>Medium (M)</a:t>
            </a:r>
            <a:r>
              <a:rPr lang="en-GB">
                <a:solidFill>
                  <a:schemeClr val="dk1"/>
                </a:solidFill>
              </a:rPr>
              <a:t> 🟢 </a:t>
            </a:r>
            <a:r>
              <a:rPr b="1" lang="en-GB">
                <a:solidFill>
                  <a:schemeClr val="dk1"/>
                </a:solidFill>
              </a:rPr>
              <a:t>High (H)</a:t>
            </a:r>
            <a:endParaRPr b="1">
              <a:solidFill>
                <a:schemeClr val="dk1"/>
              </a:solidFill>
            </a:endParaRPr>
          </a:p>
          <a:p>
            <a:pPr indent="0" lvl="0" marL="381000" marR="381000" rtl="0" algn="ctr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789" name="Google Shape;789;p70"/>
          <p:cNvSpPr txBox="1"/>
          <p:nvPr>
            <p:ph idx="12" type="sldNum"/>
          </p:nvPr>
        </p:nvSpPr>
        <p:spPr>
          <a:xfrm>
            <a:off x="7975997" y="4717825"/>
            <a:ext cx="825000" cy="2739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grpSp>
        <p:nvGrpSpPr>
          <p:cNvPr id="790" name="Google Shape;790;p70"/>
          <p:cNvGrpSpPr/>
          <p:nvPr/>
        </p:nvGrpSpPr>
        <p:grpSpPr>
          <a:xfrm>
            <a:off x="298063" y="1031711"/>
            <a:ext cx="8272161" cy="3265800"/>
            <a:chOff x="298063" y="1259300"/>
            <a:chExt cx="8272161" cy="3265800"/>
          </a:xfrm>
        </p:grpSpPr>
        <p:sp>
          <p:nvSpPr>
            <p:cNvPr id="791" name="Google Shape;791;p70"/>
            <p:cNvSpPr txBox="1"/>
            <p:nvPr/>
          </p:nvSpPr>
          <p:spPr>
            <a:xfrm>
              <a:off x="298063" y="1259300"/>
              <a:ext cx="5225100" cy="3265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lnSpc>
                  <a:spcPct val="115000"/>
                </a:lnSpc>
                <a:spcBef>
                  <a:spcPts val="1200"/>
                </a:spcBef>
                <a:spcAft>
                  <a:spcPts val="0"/>
                </a:spcAft>
                <a:buNone/>
              </a:pPr>
              <a:r>
                <a:rPr lang="en-GB">
                  <a:solidFill>
                    <a:schemeClr val="dk1"/>
                  </a:solidFill>
                </a:rPr>
                <a:t>Extrapolating on Previous work, we define </a:t>
              </a:r>
              <a:r>
                <a:rPr b="1" lang="en-GB">
                  <a:solidFill>
                    <a:schemeClr val="dk1"/>
                  </a:solidFill>
                </a:rPr>
                <a:t>Execution Fidelity</a:t>
              </a:r>
              <a:r>
                <a:rPr lang="en-GB">
                  <a:solidFill>
                    <a:schemeClr val="dk1"/>
                  </a:solidFill>
                </a:rPr>
                <a:t> as a 4-tuple:</a:t>
              </a:r>
              <a:br>
                <a:rPr lang="en-GB">
                  <a:solidFill>
                    <a:schemeClr val="dk1"/>
                  </a:solidFill>
                </a:rPr>
              </a:br>
              <a:r>
                <a:rPr lang="en-GB">
                  <a:solidFill>
                    <a:schemeClr val="dk1"/>
                  </a:solidFill>
                </a:rPr>
                <a:t> </a:t>
              </a:r>
              <a:endParaRPr>
                <a:solidFill>
                  <a:schemeClr val="dk1"/>
                </a:solidFill>
              </a:endParaRPr>
            </a:p>
            <a:p>
              <a:pPr indent="0" lvl="0" marL="0" rtl="0" algn="l">
                <a:lnSpc>
                  <a:spcPct val="115000"/>
                </a:lnSpc>
                <a:spcBef>
                  <a:spcPts val="1200"/>
                </a:spcBef>
                <a:spcAft>
                  <a:spcPts val="0"/>
                </a:spcAft>
                <a:buNone/>
              </a:pPr>
              <a:r>
                <a:rPr b="1" lang="en-GB">
                  <a:solidFill>
                    <a:schemeClr val="dk1"/>
                  </a:solidFill>
                </a:rPr>
                <a:t>EF = ⟨ S, A, P, C ⟩</a:t>
              </a:r>
              <a:br>
                <a:rPr b="1" lang="en-GB">
                  <a:solidFill>
                    <a:schemeClr val="dk1"/>
                  </a:solidFill>
                </a:rPr>
              </a:br>
              <a:r>
                <a:rPr lang="en-GB">
                  <a:solidFill>
                    <a:schemeClr val="dk1"/>
                  </a:solidFill>
                </a:rPr>
                <a:t> where each dimension reflects:</a:t>
              </a:r>
              <a:endParaRPr>
                <a:solidFill>
                  <a:schemeClr val="dk1"/>
                </a:solidFill>
              </a:endParaRPr>
            </a:p>
            <a:p>
              <a:pPr indent="-317500" lvl="0" marL="457200" rtl="0" algn="l">
                <a:lnSpc>
                  <a:spcPct val="115000"/>
                </a:lnSpc>
                <a:spcBef>
                  <a:spcPts val="120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Char char="●"/>
              </a:pPr>
              <a:r>
                <a:rPr b="1" lang="en-GB">
                  <a:solidFill>
                    <a:schemeClr val="dk1"/>
                  </a:solidFill>
                </a:rPr>
                <a:t>S</a:t>
              </a:r>
              <a:r>
                <a:rPr lang="en-GB">
                  <a:solidFill>
                    <a:schemeClr val="dk1"/>
                  </a:solidFill>
                </a:rPr>
                <a:t>: Language Semantic Fidelity</a:t>
              </a:r>
              <a:br>
                <a:rPr lang="en-GB">
                  <a:solidFill>
                    <a:schemeClr val="dk1"/>
                  </a:solidFill>
                </a:rPr>
              </a:br>
              <a:endParaRPr>
                <a:solidFill>
                  <a:schemeClr val="dk1"/>
                </a:solidFill>
              </a:endParaRPr>
            </a:p>
            <a:p>
              <a:pPr indent="-317500" lvl="0" marL="45720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Char char="●"/>
              </a:pPr>
              <a:r>
                <a:rPr b="1" lang="en-GB">
                  <a:solidFill>
                    <a:schemeClr val="dk1"/>
                  </a:solidFill>
                </a:rPr>
                <a:t>A</a:t>
              </a:r>
              <a:r>
                <a:rPr lang="en-GB">
                  <a:solidFill>
                    <a:schemeClr val="dk1"/>
                  </a:solidFill>
                </a:rPr>
                <a:t>: Assembly Execution Fidelity</a:t>
              </a:r>
              <a:br>
                <a:rPr lang="en-GB">
                  <a:solidFill>
                    <a:schemeClr val="dk1"/>
                  </a:solidFill>
                </a:rPr>
              </a:br>
              <a:endParaRPr>
                <a:solidFill>
                  <a:schemeClr val="dk1"/>
                </a:solidFill>
              </a:endParaRPr>
            </a:p>
            <a:p>
              <a:pPr indent="-317500" lvl="0" marL="45720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Char char="●"/>
              </a:pPr>
              <a:r>
                <a:rPr b="1" lang="en-GB">
                  <a:solidFill>
                    <a:schemeClr val="dk1"/>
                  </a:solidFill>
                </a:rPr>
                <a:t>P</a:t>
              </a:r>
              <a:r>
                <a:rPr lang="en-GB">
                  <a:solidFill>
                    <a:schemeClr val="dk1"/>
                  </a:solidFill>
                </a:rPr>
                <a:t>: Peripheral Handling Fidelity</a:t>
              </a:r>
              <a:br>
                <a:rPr lang="en-GB">
                  <a:solidFill>
                    <a:schemeClr val="dk1"/>
                  </a:solidFill>
                </a:rPr>
              </a:br>
              <a:endParaRPr>
                <a:solidFill>
                  <a:schemeClr val="dk1"/>
                </a:solidFill>
              </a:endParaRPr>
            </a:p>
            <a:p>
              <a:pPr indent="-317500" lvl="0" marL="45720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Char char="●"/>
              </a:pPr>
              <a:r>
                <a:rPr b="1" lang="en-GB">
                  <a:solidFill>
                    <a:schemeClr val="dk1"/>
                  </a:solidFill>
                </a:rPr>
                <a:t>C</a:t>
              </a:r>
              <a:r>
                <a:rPr lang="en-GB">
                  <a:solidFill>
                    <a:schemeClr val="dk1"/>
                  </a:solidFill>
                </a:rPr>
                <a:t>: Clock Fidelity</a:t>
              </a:r>
              <a:endParaRPr>
                <a:solidFill>
                  <a:schemeClr val="dk1"/>
                </a:solidFill>
              </a:endParaRPr>
            </a:p>
          </p:txBody>
        </p:sp>
        <p:pic>
          <p:nvPicPr>
            <p:cNvPr id="792" name="Google Shape;792;p70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4327975" y="2005600"/>
              <a:ext cx="4242249" cy="1437275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3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44"/>
          <p:cNvSpPr txBox="1"/>
          <p:nvPr>
            <p:ph idx="12" type="sldNum"/>
          </p:nvPr>
        </p:nvSpPr>
        <p:spPr>
          <a:xfrm>
            <a:off x="7975997" y="4717825"/>
            <a:ext cx="825000" cy="2739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365" name="Google Shape;365;p44"/>
          <p:cNvSpPr txBox="1"/>
          <p:nvPr>
            <p:ph type="title"/>
          </p:nvPr>
        </p:nvSpPr>
        <p:spPr>
          <a:xfrm>
            <a:off x="351064" y="288753"/>
            <a:ext cx="8450100" cy="4419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Contributions</a:t>
            </a:r>
            <a:endParaRPr/>
          </a:p>
        </p:txBody>
      </p:sp>
      <p:grpSp>
        <p:nvGrpSpPr>
          <p:cNvPr id="366" name="Google Shape;366;p44"/>
          <p:cNvGrpSpPr/>
          <p:nvPr/>
        </p:nvGrpSpPr>
        <p:grpSpPr>
          <a:xfrm>
            <a:off x="652425" y="1095950"/>
            <a:ext cx="7650067" cy="673321"/>
            <a:chOff x="2388887" y="1575010"/>
            <a:chExt cx="4478700" cy="673321"/>
          </a:xfrm>
        </p:grpSpPr>
        <p:sp>
          <p:nvSpPr>
            <p:cNvPr id="367" name="Google Shape;367;p44"/>
            <p:cNvSpPr/>
            <p:nvPr/>
          </p:nvSpPr>
          <p:spPr>
            <a:xfrm>
              <a:off x="2388887" y="1575010"/>
              <a:ext cx="4478700" cy="673200"/>
            </a:xfrm>
            <a:prstGeom prst="rect">
              <a:avLst/>
            </a:prstGeom>
            <a:gradFill>
              <a:gsLst>
                <a:gs pos="0">
                  <a:srgbClr val="F4F2EB"/>
                </a:gs>
                <a:gs pos="100000">
                  <a:srgbClr val="E9E1DC"/>
                </a:gs>
              </a:gsLst>
              <a:lin ang="0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DM Sans"/>
                <a:ea typeface="DM Sans"/>
                <a:cs typeface="DM Sans"/>
                <a:sym typeface="DM Sans"/>
              </a:endParaRPr>
            </a:p>
          </p:txBody>
        </p:sp>
        <p:cxnSp>
          <p:nvCxnSpPr>
            <p:cNvPr id="368" name="Google Shape;368;p44"/>
            <p:cNvCxnSpPr/>
            <p:nvPr/>
          </p:nvCxnSpPr>
          <p:spPr>
            <a:xfrm>
              <a:off x="2821650" y="2248331"/>
              <a:ext cx="3805500" cy="0"/>
            </a:xfrm>
            <a:prstGeom prst="straightConnector1">
              <a:avLst/>
            </a:prstGeom>
            <a:noFill/>
            <a:ln cap="flat" cmpd="sng" w="9525">
              <a:solidFill>
                <a:srgbClr val="783F04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sp>
          <p:nvSpPr>
            <p:cNvPr id="369" name="Google Shape;369;p44"/>
            <p:cNvSpPr/>
            <p:nvPr/>
          </p:nvSpPr>
          <p:spPr>
            <a:xfrm rot="10800000">
              <a:off x="2551347" y="1827779"/>
              <a:ext cx="156900" cy="156900"/>
            </a:xfrm>
            <a:prstGeom prst="pie">
              <a:avLst>
                <a:gd fmla="val 5400368" name="adj1"/>
                <a:gd fmla="val 16200000" name="adj2"/>
              </a:avLst>
            </a:prstGeom>
            <a:solidFill>
              <a:srgbClr val="783F0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800">
                <a:solidFill>
                  <a:srgbClr val="434343"/>
                </a:solidFill>
                <a:latin typeface="Domine"/>
                <a:ea typeface="Domine"/>
                <a:cs typeface="Domine"/>
                <a:sym typeface="Domine"/>
              </a:endParaRPr>
            </a:p>
          </p:txBody>
        </p:sp>
        <p:sp>
          <p:nvSpPr>
            <p:cNvPr id="370" name="Google Shape;370;p44"/>
            <p:cNvSpPr/>
            <p:nvPr/>
          </p:nvSpPr>
          <p:spPr>
            <a:xfrm rot="10800000">
              <a:off x="2631441" y="1833221"/>
              <a:ext cx="156900" cy="156900"/>
            </a:xfrm>
            <a:prstGeom prst="pie">
              <a:avLst>
                <a:gd fmla="val 5400368" name="adj1"/>
                <a:gd fmla="val 16200000" name="adj2"/>
              </a:avLst>
            </a:prstGeom>
            <a:solidFill>
              <a:srgbClr val="783F0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800">
                <a:solidFill>
                  <a:srgbClr val="402145"/>
                </a:solidFill>
                <a:latin typeface="Domine"/>
                <a:ea typeface="Domine"/>
                <a:cs typeface="Domine"/>
                <a:sym typeface="Domine"/>
              </a:endParaRPr>
            </a:p>
          </p:txBody>
        </p:sp>
        <p:sp>
          <p:nvSpPr>
            <p:cNvPr id="371" name="Google Shape;371;p44"/>
            <p:cNvSpPr txBox="1"/>
            <p:nvPr/>
          </p:nvSpPr>
          <p:spPr>
            <a:xfrm>
              <a:off x="2821648" y="1715435"/>
              <a:ext cx="3950400" cy="381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2000">
                  <a:solidFill>
                    <a:srgbClr val="783F04"/>
                  </a:solidFill>
                  <a:latin typeface="DM Sans Medium"/>
                  <a:ea typeface="DM Sans Medium"/>
                  <a:cs typeface="DM Sans Medium"/>
                  <a:sym typeface="DM Sans Medium"/>
                </a:rPr>
                <a:t>LEMIX: Rehosts embedded apps as </a:t>
              </a:r>
              <a:r>
                <a:rPr b="1" lang="en-GB" sz="2000">
                  <a:solidFill>
                    <a:srgbClr val="783F04"/>
                  </a:solidFill>
                  <a:latin typeface="DM Sans"/>
                  <a:ea typeface="DM Sans"/>
                  <a:cs typeface="DM Sans"/>
                  <a:sym typeface="DM Sans"/>
                </a:rPr>
                <a:t>x86 Linux apps</a:t>
              </a:r>
              <a:r>
                <a:rPr lang="en-GB" sz="2000">
                  <a:solidFill>
                    <a:srgbClr val="783F04"/>
                  </a:solidFill>
                  <a:latin typeface="DM Sans Medium"/>
                  <a:ea typeface="DM Sans Medium"/>
                  <a:cs typeface="DM Sans Medium"/>
                  <a:sym typeface="DM Sans Medium"/>
                </a:rPr>
                <a:t>.</a:t>
              </a:r>
              <a:endParaRPr sz="2000">
                <a:solidFill>
                  <a:srgbClr val="783F04"/>
                </a:solidFill>
                <a:latin typeface="DM Sans Medium"/>
                <a:ea typeface="DM Sans Medium"/>
                <a:cs typeface="DM Sans Medium"/>
                <a:sym typeface="DM Sans Medium"/>
              </a:endParaRPr>
            </a:p>
          </p:txBody>
        </p:sp>
      </p:grpSp>
      <p:grpSp>
        <p:nvGrpSpPr>
          <p:cNvPr id="372" name="Google Shape;372;p44"/>
          <p:cNvGrpSpPr/>
          <p:nvPr/>
        </p:nvGrpSpPr>
        <p:grpSpPr>
          <a:xfrm>
            <a:off x="652368" y="1769290"/>
            <a:ext cx="7649938" cy="673331"/>
            <a:chOff x="2581200" y="1575000"/>
            <a:chExt cx="4286400" cy="673331"/>
          </a:xfrm>
        </p:grpSpPr>
        <p:sp>
          <p:nvSpPr>
            <p:cNvPr id="373" name="Google Shape;373;p44"/>
            <p:cNvSpPr/>
            <p:nvPr/>
          </p:nvSpPr>
          <p:spPr>
            <a:xfrm>
              <a:off x="2581200" y="1575000"/>
              <a:ext cx="4286400" cy="673200"/>
            </a:xfrm>
            <a:prstGeom prst="rect">
              <a:avLst/>
            </a:prstGeom>
            <a:gradFill>
              <a:gsLst>
                <a:gs pos="0">
                  <a:srgbClr val="F4F2EB"/>
                </a:gs>
                <a:gs pos="100000">
                  <a:srgbClr val="E9E1DC"/>
                </a:gs>
              </a:gsLst>
              <a:lin ang="0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DM Sans"/>
                <a:ea typeface="DM Sans"/>
                <a:cs typeface="DM Sans"/>
                <a:sym typeface="DM Sans"/>
              </a:endParaRPr>
            </a:p>
          </p:txBody>
        </p:sp>
        <p:cxnSp>
          <p:nvCxnSpPr>
            <p:cNvPr id="374" name="Google Shape;374;p44"/>
            <p:cNvCxnSpPr/>
            <p:nvPr/>
          </p:nvCxnSpPr>
          <p:spPr>
            <a:xfrm>
              <a:off x="2821650" y="2248331"/>
              <a:ext cx="3805500" cy="0"/>
            </a:xfrm>
            <a:prstGeom prst="straightConnector1">
              <a:avLst/>
            </a:prstGeom>
            <a:noFill/>
            <a:ln cap="flat" cmpd="sng" w="9525">
              <a:solidFill>
                <a:srgbClr val="783F04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sp>
          <p:nvSpPr>
            <p:cNvPr id="375" name="Google Shape;375;p44"/>
            <p:cNvSpPr/>
            <p:nvPr/>
          </p:nvSpPr>
          <p:spPr>
            <a:xfrm rot="10800000">
              <a:off x="2744559" y="1819404"/>
              <a:ext cx="156900" cy="156900"/>
            </a:xfrm>
            <a:prstGeom prst="pie">
              <a:avLst>
                <a:gd fmla="val 5400368" name="adj1"/>
                <a:gd fmla="val 16200000" name="adj2"/>
              </a:avLst>
            </a:prstGeom>
            <a:solidFill>
              <a:srgbClr val="783F0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800">
                <a:solidFill>
                  <a:srgbClr val="434343"/>
                </a:solidFill>
                <a:latin typeface="Domine"/>
                <a:ea typeface="Domine"/>
                <a:cs typeface="Domine"/>
                <a:sym typeface="Domine"/>
              </a:endParaRPr>
            </a:p>
          </p:txBody>
        </p:sp>
        <p:sp>
          <p:nvSpPr>
            <p:cNvPr id="376" name="Google Shape;376;p44"/>
            <p:cNvSpPr/>
            <p:nvPr/>
          </p:nvSpPr>
          <p:spPr>
            <a:xfrm rot="10800000">
              <a:off x="2822997" y="1827909"/>
              <a:ext cx="156900" cy="156900"/>
            </a:xfrm>
            <a:prstGeom prst="pie">
              <a:avLst>
                <a:gd fmla="val 5400368" name="adj1"/>
                <a:gd fmla="val 16200000" name="adj2"/>
              </a:avLst>
            </a:prstGeom>
            <a:solidFill>
              <a:srgbClr val="783F0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800">
                <a:solidFill>
                  <a:srgbClr val="402145"/>
                </a:solidFill>
                <a:latin typeface="Domine"/>
                <a:ea typeface="Domine"/>
                <a:cs typeface="Domine"/>
                <a:sym typeface="Domine"/>
              </a:endParaRPr>
            </a:p>
          </p:txBody>
        </p:sp>
        <p:sp>
          <p:nvSpPr>
            <p:cNvPr id="377" name="Google Shape;377;p44"/>
            <p:cNvSpPr txBox="1"/>
            <p:nvPr/>
          </p:nvSpPr>
          <p:spPr>
            <a:xfrm>
              <a:off x="2979898" y="1715435"/>
              <a:ext cx="3792300" cy="381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GB" sz="2000">
                  <a:solidFill>
                    <a:srgbClr val="783F04"/>
                  </a:solidFill>
                  <a:latin typeface="DM Sans"/>
                  <a:ea typeface="DM Sans"/>
                  <a:cs typeface="DM Sans"/>
                  <a:sym typeface="DM Sans"/>
                </a:rPr>
                <a:t>No Hardware or Emulation</a:t>
              </a:r>
              <a:r>
                <a:rPr lang="en-GB" sz="2000">
                  <a:solidFill>
                    <a:srgbClr val="783F04"/>
                  </a:solidFill>
                  <a:latin typeface="DM Sans Medium"/>
                  <a:ea typeface="DM Sans Medium"/>
                  <a:cs typeface="DM Sans Medium"/>
                  <a:sym typeface="DM Sans Medium"/>
                </a:rPr>
                <a:t> Required for Rehosting.</a:t>
              </a:r>
              <a:endParaRPr sz="2000">
                <a:solidFill>
                  <a:srgbClr val="783F04"/>
                </a:solidFill>
                <a:latin typeface="DM Sans Medium"/>
                <a:ea typeface="DM Sans Medium"/>
                <a:cs typeface="DM Sans Medium"/>
                <a:sym typeface="DM Sans Medium"/>
              </a:endParaRPr>
            </a:p>
          </p:txBody>
        </p:sp>
      </p:grp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96" name="Shape 7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7" name="Google Shape;797;p71"/>
          <p:cNvSpPr txBox="1"/>
          <p:nvPr>
            <p:ph idx="12" type="sldNum"/>
          </p:nvPr>
        </p:nvSpPr>
        <p:spPr>
          <a:xfrm>
            <a:off x="7975997" y="4717825"/>
            <a:ext cx="825000" cy="2739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798" name="Google Shape;798;p71"/>
          <p:cNvSpPr txBox="1"/>
          <p:nvPr>
            <p:ph type="title"/>
          </p:nvPr>
        </p:nvSpPr>
        <p:spPr>
          <a:xfrm>
            <a:off x="351064" y="288753"/>
            <a:ext cx="8450100" cy="4419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Empirical Study</a:t>
            </a:r>
            <a:endParaRPr/>
          </a:p>
        </p:txBody>
      </p:sp>
      <p:grpSp>
        <p:nvGrpSpPr>
          <p:cNvPr id="799" name="Google Shape;799;p71"/>
          <p:cNvGrpSpPr/>
          <p:nvPr/>
        </p:nvGrpSpPr>
        <p:grpSpPr>
          <a:xfrm>
            <a:off x="1603518" y="1214125"/>
            <a:ext cx="6437400" cy="3070300"/>
            <a:chOff x="1669497" y="1359250"/>
            <a:chExt cx="6437400" cy="3070300"/>
          </a:xfrm>
        </p:grpSpPr>
        <p:sp>
          <p:nvSpPr>
            <p:cNvPr id="800" name="Google Shape;800;p71"/>
            <p:cNvSpPr txBox="1"/>
            <p:nvPr/>
          </p:nvSpPr>
          <p:spPr>
            <a:xfrm>
              <a:off x="4378469" y="1359250"/>
              <a:ext cx="1085700" cy="426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5000">
                  <a:solidFill>
                    <a:srgbClr val="D13F00"/>
                  </a:solidFill>
                  <a:latin typeface="IBM Plex Serif"/>
                  <a:ea typeface="IBM Plex Serif"/>
                  <a:cs typeface="IBM Plex Serif"/>
                  <a:sym typeface="IBM Plex Serif"/>
                </a:rPr>
                <a:t>“”</a:t>
              </a:r>
              <a:endParaRPr sz="5000">
                <a:solidFill>
                  <a:srgbClr val="D13F00"/>
                </a:solidFill>
                <a:latin typeface="IBM Plex Serif"/>
                <a:ea typeface="IBM Plex Serif"/>
                <a:cs typeface="IBM Plex Serif"/>
                <a:sym typeface="IBM Plex Serif"/>
              </a:endParaRPr>
            </a:p>
          </p:txBody>
        </p:sp>
        <p:sp>
          <p:nvSpPr>
            <p:cNvPr id="801" name="Google Shape;801;p71"/>
            <p:cNvSpPr txBox="1"/>
            <p:nvPr/>
          </p:nvSpPr>
          <p:spPr>
            <a:xfrm>
              <a:off x="1669497" y="1880750"/>
              <a:ext cx="6437400" cy="2548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norm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2000">
                  <a:solidFill>
                    <a:srgbClr val="121212"/>
                  </a:solidFill>
                  <a:latin typeface="IBM Plex Serif Medium"/>
                  <a:ea typeface="IBM Plex Serif Medium"/>
                  <a:cs typeface="IBM Plex Serif Medium"/>
                  <a:sym typeface="IBM Plex Serif Medium"/>
                </a:rPr>
                <a:t>Our analysis of the Memory Corruption CVEs from the Rust4Embedded survey indicates that</a:t>
              </a:r>
              <a:endParaRPr sz="2000">
                <a:solidFill>
                  <a:srgbClr val="121212"/>
                </a:solidFill>
                <a:latin typeface="IBM Plex Serif Medium"/>
                <a:ea typeface="IBM Plex Serif Medium"/>
                <a:cs typeface="IBM Plex Serif Medium"/>
                <a:sym typeface="IBM Plex Serif Medium"/>
              </a:endParaRPr>
            </a:p>
            <a:p>
              <a:pPr indent="0" lvl="0" marL="0" rtl="0" algn="ctr">
                <a:spcBef>
                  <a:spcPts val="140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lang="en-GB" sz="2000">
                  <a:solidFill>
                    <a:srgbClr val="121212"/>
                  </a:solidFill>
                  <a:latin typeface="IBM Plex Serif Medium"/>
                  <a:ea typeface="IBM Plex Serif Medium"/>
                  <a:cs typeface="IBM Plex Serif Medium"/>
                  <a:sym typeface="IBM Plex Serif Medium"/>
                </a:rPr>
                <a:t> </a:t>
              </a:r>
              <a:r>
                <a:rPr lang="en-GB" sz="2000">
                  <a:solidFill>
                    <a:srgbClr val="121212"/>
                  </a:solidFill>
                  <a:highlight>
                    <a:srgbClr val="FF9900"/>
                  </a:highlight>
                  <a:latin typeface="IBM Plex Serif Medium"/>
                  <a:ea typeface="IBM Plex Serif Medium"/>
                  <a:cs typeface="IBM Plex Serif Medium"/>
                  <a:sym typeface="IBM Plex Serif Medium"/>
                </a:rPr>
                <a:t>60 out of 71 (85%) require low-fidelity execution</a:t>
              </a:r>
              <a:r>
                <a:rPr lang="en-GB" sz="2000">
                  <a:solidFill>
                    <a:srgbClr val="121212"/>
                  </a:solidFill>
                  <a:latin typeface="IBM Plex Serif Medium"/>
                  <a:ea typeface="IBM Plex Serif Medium"/>
                  <a:cs typeface="IBM Plex Serif Medium"/>
                  <a:sym typeface="IBM Plex Serif Medium"/>
                </a:rPr>
                <a:t>. </a:t>
              </a:r>
              <a:endParaRPr sz="2000">
                <a:solidFill>
                  <a:srgbClr val="121212"/>
                </a:solidFill>
                <a:latin typeface="IBM Plex Serif Medium"/>
                <a:ea typeface="IBM Plex Serif Medium"/>
                <a:cs typeface="IBM Plex Serif Medium"/>
                <a:sym typeface="IBM Plex Serif Medium"/>
              </a:endParaRPr>
            </a:p>
            <a:p>
              <a:pPr indent="0" lvl="0" marL="0" rtl="0" algn="ctr">
                <a:spcBef>
                  <a:spcPts val="1400"/>
                </a:spcBef>
                <a:spcAft>
                  <a:spcPts val="1400"/>
                </a:spcAft>
                <a:buNone/>
              </a:pPr>
              <a:r>
                <a:rPr lang="en-GB" sz="1600">
                  <a:solidFill>
                    <a:srgbClr val="D13F00"/>
                  </a:solidFill>
                  <a:latin typeface="Archivo Medium"/>
                  <a:ea typeface="Archivo Medium"/>
                  <a:cs typeface="Archivo Medium"/>
                  <a:sym typeface="Archivo Medium"/>
                </a:rPr>
                <a:t>LEMIX</a:t>
              </a:r>
              <a:endParaRPr sz="1600">
                <a:solidFill>
                  <a:srgbClr val="D13F00"/>
                </a:solidFill>
                <a:latin typeface="Archivo Medium"/>
                <a:ea typeface="Archivo Medium"/>
                <a:cs typeface="Archivo Medium"/>
                <a:sym typeface="Archivo Medium"/>
              </a:endParaRPr>
            </a:p>
          </p:txBody>
        </p:sp>
      </p:grp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05" name="Shape 8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6" name="Google Shape;806;p72"/>
          <p:cNvSpPr txBox="1"/>
          <p:nvPr>
            <p:ph type="title"/>
          </p:nvPr>
        </p:nvSpPr>
        <p:spPr>
          <a:xfrm>
            <a:off x="351064" y="288753"/>
            <a:ext cx="8450100" cy="4419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Motivating Example</a:t>
            </a:r>
            <a:endParaRPr/>
          </a:p>
        </p:txBody>
      </p:sp>
      <p:sp>
        <p:nvSpPr>
          <p:cNvPr id="807" name="Google Shape;807;p72"/>
          <p:cNvSpPr txBox="1"/>
          <p:nvPr>
            <p:ph idx="12" type="sldNum"/>
          </p:nvPr>
        </p:nvSpPr>
        <p:spPr>
          <a:xfrm>
            <a:off x="7975997" y="4717825"/>
            <a:ext cx="825000" cy="2739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808" name="Google Shape;808;p72" title="Screenshot 2025-07-22 164136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06982" y="1344600"/>
            <a:ext cx="4172268" cy="282896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12" name="Shape 8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3" name="Google Shape;813;p73"/>
          <p:cNvSpPr txBox="1"/>
          <p:nvPr>
            <p:ph type="title"/>
          </p:nvPr>
        </p:nvSpPr>
        <p:spPr>
          <a:xfrm>
            <a:off x="351064" y="288753"/>
            <a:ext cx="8450100" cy="4419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Motivating Example</a:t>
            </a:r>
            <a:endParaRPr/>
          </a:p>
        </p:txBody>
      </p:sp>
      <p:sp>
        <p:nvSpPr>
          <p:cNvPr id="814" name="Google Shape;814;p73"/>
          <p:cNvSpPr txBox="1"/>
          <p:nvPr>
            <p:ph idx="12" type="sldNum"/>
          </p:nvPr>
        </p:nvSpPr>
        <p:spPr>
          <a:xfrm>
            <a:off x="7975997" y="4717825"/>
            <a:ext cx="825000" cy="2739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grpSp>
        <p:nvGrpSpPr>
          <p:cNvPr id="815" name="Google Shape;815;p73"/>
          <p:cNvGrpSpPr/>
          <p:nvPr/>
        </p:nvGrpSpPr>
        <p:grpSpPr>
          <a:xfrm>
            <a:off x="1006982" y="1344600"/>
            <a:ext cx="4172268" cy="2828967"/>
            <a:chOff x="2791261" y="1445100"/>
            <a:chExt cx="3561475" cy="2414825"/>
          </a:xfrm>
        </p:grpSpPr>
        <p:pic>
          <p:nvPicPr>
            <p:cNvPr id="816" name="Google Shape;816;p73" title="Screenshot 2025-07-22 164136.png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2791261" y="1445100"/>
              <a:ext cx="3561475" cy="241482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17" name="Google Shape;817;p73"/>
            <p:cNvSpPr txBox="1"/>
            <p:nvPr/>
          </p:nvSpPr>
          <p:spPr>
            <a:xfrm>
              <a:off x="3125425" y="1501225"/>
              <a:ext cx="3074400" cy="273900"/>
            </a:xfrm>
            <a:prstGeom prst="rect">
              <a:avLst/>
            </a:prstGeom>
            <a:noFill/>
            <a:ln cap="flat" cmpd="sng" w="22325">
              <a:solidFill>
                <a:srgbClr val="FF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107100" lIns="107100" spcFirstLastPara="1" rIns="107100" wrap="square" tIns="1071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757">
                <a:solidFill>
                  <a:schemeClr val="dk1"/>
                </a:solidFill>
              </a:endParaRPr>
            </a:p>
          </p:txBody>
        </p:sp>
      </p:grpSp>
      <p:sp>
        <p:nvSpPr>
          <p:cNvPr id="818" name="Google Shape;818;p73"/>
          <p:cNvSpPr txBox="1"/>
          <p:nvPr/>
        </p:nvSpPr>
        <p:spPr>
          <a:xfrm>
            <a:off x="5621775" y="1367200"/>
            <a:ext cx="3066000" cy="643200"/>
          </a:xfrm>
          <a:prstGeom prst="rect">
            <a:avLst/>
          </a:prstGeom>
          <a:noFill/>
          <a:ln cap="flat" cmpd="sng" w="19050">
            <a:solidFill>
              <a:srgbClr val="4A86E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dk1"/>
                </a:solidFill>
              </a:rPr>
              <a:t>Need to ensure task containing this function gets executed.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819" name="Google Shape;819;p73"/>
          <p:cNvSpPr/>
          <p:nvPr/>
        </p:nvSpPr>
        <p:spPr>
          <a:xfrm>
            <a:off x="5101775" y="1486925"/>
            <a:ext cx="420900" cy="2391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23" name="Shape 8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4" name="Google Shape;824;p74"/>
          <p:cNvSpPr txBox="1"/>
          <p:nvPr>
            <p:ph type="title"/>
          </p:nvPr>
        </p:nvSpPr>
        <p:spPr>
          <a:xfrm>
            <a:off x="351064" y="288753"/>
            <a:ext cx="8450100" cy="4419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Motivating Example</a:t>
            </a:r>
            <a:endParaRPr/>
          </a:p>
        </p:txBody>
      </p:sp>
      <p:sp>
        <p:nvSpPr>
          <p:cNvPr id="825" name="Google Shape;825;p74"/>
          <p:cNvSpPr txBox="1"/>
          <p:nvPr>
            <p:ph idx="12" type="sldNum"/>
          </p:nvPr>
        </p:nvSpPr>
        <p:spPr>
          <a:xfrm>
            <a:off x="7975997" y="4717825"/>
            <a:ext cx="825000" cy="2739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grpSp>
        <p:nvGrpSpPr>
          <p:cNvPr id="826" name="Google Shape;826;p74"/>
          <p:cNvGrpSpPr/>
          <p:nvPr/>
        </p:nvGrpSpPr>
        <p:grpSpPr>
          <a:xfrm>
            <a:off x="1006982" y="1344600"/>
            <a:ext cx="4172268" cy="2828967"/>
            <a:chOff x="2791261" y="1445100"/>
            <a:chExt cx="3561475" cy="2414825"/>
          </a:xfrm>
        </p:grpSpPr>
        <p:pic>
          <p:nvPicPr>
            <p:cNvPr id="827" name="Google Shape;827;p74" title="Screenshot 2025-07-22 164136.png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2791261" y="1445100"/>
              <a:ext cx="3561475" cy="241482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28" name="Google Shape;828;p74"/>
            <p:cNvSpPr txBox="1"/>
            <p:nvPr/>
          </p:nvSpPr>
          <p:spPr>
            <a:xfrm>
              <a:off x="3111127" y="2294951"/>
              <a:ext cx="3074400" cy="273900"/>
            </a:xfrm>
            <a:prstGeom prst="rect">
              <a:avLst/>
            </a:prstGeom>
            <a:noFill/>
            <a:ln cap="flat" cmpd="sng" w="22325">
              <a:solidFill>
                <a:srgbClr val="FF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107100" lIns="107100" spcFirstLastPara="1" rIns="107100" wrap="square" tIns="1071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757">
                <a:solidFill>
                  <a:schemeClr val="dk1"/>
                </a:solidFill>
              </a:endParaRPr>
            </a:p>
          </p:txBody>
        </p:sp>
      </p:grpSp>
      <p:sp>
        <p:nvSpPr>
          <p:cNvPr id="829" name="Google Shape;829;p74"/>
          <p:cNvSpPr txBox="1"/>
          <p:nvPr/>
        </p:nvSpPr>
        <p:spPr>
          <a:xfrm>
            <a:off x="5588250" y="2221650"/>
            <a:ext cx="3066000" cy="676200"/>
          </a:xfrm>
          <a:prstGeom prst="rect">
            <a:avLst/>
          </a:prstGeom>
          <a:noFill/>
          <a:ln cap="flat" cmpd="sng" w="19050">
            <a:solidFill>
              <a:srgbClr val="4A86E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dk1"/>
                </a:solidFill>
              </a:rPr>
              <a:t>Also need to provide valid inputs to the arguments to trigger the bug.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830" name="Google Shape;830;p74"/>
          <p:cNvSpPr/>
          <p:nvPr/>
        </p:nvSpPr>
        <p:spPr>
          <a:xfrm>
            <a:off x="5101800" y="2385875"/>
            <a:ext cx="420900" cy="2391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34" name="Shape 8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5" name="Google Shape;835;p75"/>
          <p:cNvSpPr txBox="1"/>
          <p:nvPr>
            <p:ph type="title"/>
          </p:nvPr>
        </p:nvSpPr>
        <p:spPr>
          <a:xfrm>
            <a:off x="351064" y="288753"/>
            <a:ext cx="8450100" cy="4419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Motivating Example</a:t>
            </a:r>
            <a:endParaRPr/>
          </a:p>
        </p:txBody>
      </p:sp>
      <p:sp>
        <p:nvSpPr>
          <p:cNvPr id="836" name="Google Shape;836;p75"/>
          <p:cNvSpPr txBox="1"/>
          <p:nvPr>
            <p:ph idx="12" type="sldNum"/>
          </p:nvPr>
        </p:nvSpPr>
        <p:spPr>
          <a:xfrm>
            <a:off x="7975997" y="4717825"/>
            <a:ext cx="825000" cy="2739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grpSp>
        <p:nvGrpSpPr>
          <p:cNvPr id="837" name="Google Shape;837;p75"/>
          <p:cNvGrpSpPr/>
          <p:nvPr/>
        </p:nvGrpSpPr>
        <p:grpSpPr>
          <a:xfrm>
            <a:off x="1006982" y="1344600"/>
            <a:ext cx="4172268" cy="2828967"/>
            <a:chOff x="2791261" y="1445100"/>
            <a:chExt cx="3561475" cy="2414825"/>
          </a:xfrm>
        </p:grpSpPr>
        <p:pic>
          <p:nvPicPr>
            <p:cNvPr id="838" name="Google Shape;838;p75" title="Screenshot 2025-07-22 164136.png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2791261" y="1445100"/>
              <a:ext cx="3561475" cy="241482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39" name="Google Shape;839;p75"/>
            <p:cNvSpPr txBox="1"/>
            <p:nvPr/>
          </p:nvSpPr>
          <p:spPr>
            <a:xfrm>
              <a:off x="3176595" y="2551289"/>
              <a:ext cx="2280900" cy="325200"/>
            </a:xfrm>
            <a:prstGeom prst="rect">
              <a:avLst/>
            </a:prstGeom>
            <a:noFill/>
            <a:ln cap="flat" cmpd="sng" w="22325">
              <a:solidFill>
                <a:srgbClr val="FF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107100" lIns="107100" spcFirstLastPara="1" rIns="107100" wrap="square" tIns="1071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757">
                <a:solidFill>
                  <a:schemeClr val="dk1"/>
                </a:solidFill>
              </a:endParaRPr>
            </a:p>
          </p:txBody>
        </p:sp>
      </p:grpSp>
      <p:sp>
        <p:nvSpPr>
          <p:cNvPr id="840" name="Google Shape;840;p75"/>
          <p:cNvSpPr txBox="1"/>
          <p:nvPr/>
        </p:nvSpPr>
        <p:spPr>
          <a:xfrm>
            <a:off x="5521225" y="2539975"/>
            <a:ext cx="3066000" cy="631200"/>
          </a:xfrm>
          <a:prstGeom prst="rect">
            <a:avLst/>
          </a:prstGeom>
          <a:noFill/>
          <a:ln cap="flat" cmpd="sng" w="19050">
            <a:solidFill>
              <a:srgbClr val="4A86E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dk1"/>
                </a:solidFill>
              </a:rPr>
              <a:t>Some way to recognize the security violation.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841" name="Google Shape;841;p75"/>
          <p:cNvSpPr/>
          <p:nvPr/>
        </p:nvSpPr>
        <p:spPr>
          <a:xfrm>
            <a:off x="4453175" y="2736025"/>
            <a:ext cx="825000" cy="2391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45" name="Shape 8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6" name="Google Shape;846;p76"/>
          <p:cNvSpPr txBox="1"/>
          <p:nvPr>
            <p:ph idx="12" type="sldNum"/>
          </p:nvPr>
        </p:nvSpPr>
        <p:spPr>
          <a:xfrm>
            <a:off x="7975997" y="4717825"/>
            <a:ext cx="825000" cy="2739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847" name="Google Shape;847;p76"/>
          <p:cNvSpPr txBox="1"/>
          <p:nvPr/>
        </p:nvSpPr>
        <p:spPr>
          <a:xfrm>
            <a:off x="326175" y="111325"/>
            <a:ext cx="7873500" cy="729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GB" sz="3200">
                <a:solidFill>
                  <a:schemeClr val="dk1"/>
                </a:solidFill>
              </a:rPr>
              <a:t>Bug Manifestation Fidelity (BMF)</a:t>
            </a:r>
            <a:endParaRPr b="1" i="1" sz="3200">
              <a:solidFill>
                <a:schemeClr val="dk1"/>
              </a:solidFill>
            </a:endParaRPr>
          </a:p>
        </p:txBody>
      </p:sp>
      <p:grpSp>
        <p:nvGrpSpPr>
          <p:cNvPr id="848" name="Google Shape;848;p76"/>
          <p:cNvGrpSpPr/>
          <p:nvPr/>
        </p:nvGrpSpPr>
        <p:grpSpPr>
          <a:xfrm>
            <a:off x="1695450" y="1146925"/>
            <a:ext cx="4251900" cy="1565614"/>
            <a:chOff x="1695450" y="1146925"/>
            <a:chExt cx="4251900" cy="1565614"/>
          </a:xfrm>
        </p:grpSpPr>
        <p:sp>
          <p:nvSpPr>
            <p:cNvPr id="849" name="Google Shape;849;p76"/>
            <p:cNvSpPr/>
            <p:nvPr/>
          </p:nvSpPr>
          <p:spPr>
            <a:xfrm>
              <a:off x="1695450" y="1146925"/>
              <a:ext cx="4251900" cy="1300800"/>
            </a:xfrm>
            <a:prstGeom prst="roundRect">
              <a:avLst>
                <a:gd fmla="val 0" name="adj"/>
              </a:avLst>
            </a:prstGeom>
            <a:solidFill>
              <a:srgbClr val="C9F2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850" name="Google Shape;850;p76"/>
            <p:cNvSpPr/>
            <p:nvPr/>
          </p:nvSpPr>
          <p:spPr>
            <a:xfrm rot="10800000">
              <a:off x="4230727" y="2437439"/>
              <a:ext cx="997200" cy="275100"/>
            </a:xfrm>
            <a:prstGeom prst="rtTriangle">
              <a:avLst/>
            </a:prstGeom>
            <a:solidFill>
              <a:srgbClr val="C9F2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851" name="Google Shape;851;p76"/>
            <p:cNvSpPr txBox="1"/>
            <p:nvPr/>
          </p:nvSpPr>
          <p:spPr>
            <a:xfrm>
              <a:off x="1802503" y="1272710"/>
              <a:ext cx="4001700" cy="1056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82875" lIns="91425" spcFirstLastPara="1" rIns="91425" wrap="square" tIns="182875">
              <a:normAutofit fontScale="92500" lnSpcReduction="20000"/>
            </a:bodyPr>
            <a:lstStyle/>
            <a:p>
              <a:pPr indent="-73152" lvl="0" marL="73152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SzPts val="331"/>
                <a:buNone/>
              </a:pPr>
              <a:r>
                <a:rPr lang="en-GB" sz="1625">
                  <a:solidFill>
                    <a:srgbClr val="031C00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rPr>
                <a:t>“Minimum Fidelity required to reach and observe effects of the bugs of interest.”</a:t>
              </a:r>
              <a:endParaRPr sz="1625">
                <a:solidFill>
                  <a:srgbClr val="031C00"/>
                </a:solidFill>
                <a:latin typeface="Montserrat Medium"/>
                <a:ea typeface="Montserrat Medium"/>
                <a:cs typeface="Montserrat Medium"/>
                <a:sym typeface="Montserrat Medium"/>
              </a:endParaRPr>
            </a:p>
          </p:txBody>
        </p:sp>
      </p:grp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55" name="Shape 8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6" name="Google Shape;856;p77"/>
          <p:cNvSpPr txBox="1"/>
          <p:nvPr>
            <p:ph idx="12" type="sldNum"/>
          </p:nvPr>
        </p:nvSpPr>
        <p:spPr>
          <a:xfrm>
            <a:off x="7975997" y="4717825"/>
            <a:ext cx="825000" cy="2739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857" name="Google Shape;857;p77"/>
          <p:cNvSpPr txBox="1"/>
          <p:nvPr/>
        </p:nvSpPr>
        <p:spPr>
          <a:xfrm>
            <a:off x="326175" y="111325"/>
            <a:ext cx="7873500" cy="729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GB" sz="3200">
                <a:solidFill>
                  <a:schemeClr val="dk1"/>
                </a:solidFill>
              </a:rPr>
              <a:t>Bug Manifestation Fidelity (BMF)</a:t>
            </a:r>
            <a:endParaRPr b="1" i="1" sz="3200">
              <a:solidFill>
                <a:schemeClr val="dk1"/>
              </a:solidFill>
            </a:endParaRPr>
          </a:p>
        </p:txBody>
      </p:sp>
      <p:grpSp>
        <p:nvGrpSpPr>
          <p:cNvPr id="858" name="Google Shape;858;p77"/>
          <p:cNvGrpSpPr/>
          <p:nvPr/>
        </p:nvGrpSpPr>
        <p:grpSpPr>
          <a:xfrm>
            <a:off x="1695450" y="1146925"/>
            <a:ext cx="4251900" cy="1565614"/>
            <a:chOff x="1695450" y="1146925"/>
            <a:chExt cx="4251900" cy="1565614"/>
          </a:xfrm>
        </p:grpSpPr>
        <p:sp>
          <p:nvSpPr>
            <p:cNvPr id="859" name="Google Shape;859;p77"/>
            <p:cNvSpPr/>
            <p:nvPr/>
          </p:nvSpPr>
          <p:spPr>
            <a:xfrm>
              <a:off x="1695450" y="1146925"/>
              <a:ext cx="4251900" cy="1300800"/>
            </a:xfrm>
            <a:prstGeom prst="roundRect">
              <a:avLst>
                <a:gd fmla="val 0" name="adj"/>
              </a:avLst>
            </a:prstGeom>
            <a:solidFill>
              <a:srgbClr val="C9F2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860" name="Google Shape;860;p77"/>
            <p:cNvSpPr/>
            <p:nvPr/>
          </p:nvSpPr>
          <p:spPr>
            <a:xfrm rot="10800000">
              <a:off x="4230727" y="2437439"/>
              <a:ext cx="997200" cy="275100"/>
            </a:xfrm>
            <a:prstGeom prst="rtTriangle">
              <a:avLst/>
            </a:prstGeom>
            <a:solidFill>
              <a:srgbClr val="C9F2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861" name="Google Shape;861;p77"/>
            <p:cNvSpPr txBox="1"/>
            <p:nvPr/>
          </p:nvSpPr>
          <p:spPr>
            <a:xfrm>
              <a:off x="1802503" y="1272710"/>
              <a:ext cx="4001700" cy="1056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82875" lIns="91425" spcFirstLastPara="1" rIns="91425" wrap="square" tIns="182875">
              <a:normAutofit fontScale="92500" lnSpcReduction="20000"/>
            </a:bodyPr>
            <a:lstStyle/>
            <a:p>
              <a:pPr indent="-73152" lvl="0" marL="73152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SzPts val="331"/>
                <a:buNone/>
              </a:pPr>
              <a:r>
                <a:rPr lang="en-GB" sz="1625">
                  <a:solidFill>
                    <a:srgbClr val="031C00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rPr>
                <a:t>“Minimum Fidelity required to reach and observe effects of the bugs of interest.”</a:t>
              </a:r>
              <a:endParaRPr sz="1625">
                <a:solidFill>
                  <a:srgbClr val="031C00"/>
                </a:solidFill>
                <a:latin typeface="Montserrat Medium"/>
                <a:ea typeface="Montserrat Medium"/>
                <a:cs typeface="Montserrat Medium"/>
                <a:sym typeface="Montserrat Medium"/>
              </a:endParaRPr>
            </a:p>
          </p:txBody>
        </p:sp>
      </p:grpSp>
      <p:sp>
        <p:nvSpPr>
          <p:cNvPr id="862" name="Google Shape;862;p77"/>
          <p:cNvSpPr txBox="1"/>
          <p:nvPr/>
        </p:nvSpPr>
        <p:spPr>
          <a:xfrm>
            <a:off x="4706900" y="2730888"/>
            <a:ext cx="4094100" cy="1968600"/>
          </a:xfrm>
          <a:prstGeom prst="rect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31750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b="1" lang="en-GB">
                <a:solidFill>
                  <a:schemeClr val="dk1"/>
                </a:solidFill>
              </a:rPr>
              <a:t>S</a:t>
            </a:r>
            <a:r>
              <a:rPr lang="en-GB">
                <a:solidFill>
                  <a:schemeClr val="dk1"/>
                </a:solidFill>
              </a:rPr>
              <a:t>:  Language Semantic Fidelity = </a:t>
            </a:r>
            <a:r>
              <a:rPr b="1" lang="en-GB">
                <a:solidFill>
                  <a:schemeClr val="dk1"/>
                </a:solidFill>
              </a:rPr>
              <a:t>High</a:t>
            </a:r>
            <a:br>
              <a:rPr lang="en-GB">
                <a:solidFill>
                  <a:schemeClr val="dk1"/>
                </a:solidFill>
              </a:rPr>
            </a:br>
            <a:endParaRPr>
              <a:solidFill>
                <a:schemeClr val="dk1"/>
              </a:solidFill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b="1" lang="en-GB">
                <a:solidFill>
                  <a:schemeClr val="dk1"/>
                </a:solidFill>
              </a:rPr>
              <a:t>A</a:t>
            </a:r>
            <a:r>
              <a:rPr lang="en-GB">
                <a:solidFill>
                  <a:schemeClr val="dk1"/>
                </a:solidFill>
              </a:rPr>
              <a:t>: Assembly Execution Fidelity = </a:t>
            </a:r>
            <a:r>
              <a:rPr b="1" lang="en-GB">
                <a:solidFill>
                  <a:schemeClr val="dk1"/>
                </a:solidFill>
              </a:rPr>
              <a:t>Low</a:t>
            </a:r>
            <a:br>
              <a:rPr lang="en-GB">
                <a:solidFill>
                  <a:schemeClr val="dk1"/>
                </a:solidFill>
              </a:rPr>
            </a:br>
            <a:endParaRPr>
              <a:solidFill>
                <a:schemeClr val="dk1"/>
              </a:solidFill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b="1" lang="en-GB">
                <a:solidFill>
                  <a:schemeClr val="dk1"/>
                </a:solidFill>
              </a:rPr>
              <a:t>P</a:t>
            </a:r>
            <a:r>
              <a:rPr lang="en-GB">
                <a:solidFill>
                  <a:schemeClr val="dk1"/>
                </a:solidFill>
              </a:rPr>
              <a:t>: Peripheral Handling Fidelity  = </a:t>
            </a:r>
            <a:r>
              <a:rPr b="1" lang="en-GB">
                <a:solidFill>
                  <a:schemeClr val="dk1"/>
                </a:solidFill>
              </a:rPr>
              <a:t>Medium</a:t>
            </a:r>
            <a:br>
              <a:rPr lang="en-GB">
                <a:solidFill>
                  <a:schemeClr val="dk1"/>
                </a:solidFill>
              </a:rPr>
            </a:br>
            <a:endParaRPr>
              <a:solidFill>
                <a:schemeClr val="dk1"/>
              </a:solidFill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b="1" lang="en-GB">
                <a:solidFill>
                  <a:schemeClr val="dk1"/>
                </a:solidFill>
              </a:rPr>
              <a:t>C</a:t>
            </a:r>
            <a:r>
              <a:rPr lang="en-GB">
                <a:solidFill>
                  <a:schemeClr val="dk1"/>
                </a:solidFill>
              </a:rPr>
              <a:t>: Clock Fidelity                        = </a:t>
            </a:r>
            <a:r>
              <a:rPr b="1" lang="en-GB">
                <a:solidFill>
                  <a:schemeClr val="dk1"/>
                </a:solidFill>
              </a:rPr>
              <a:t>Medium</a:t>
            </a:r>
            <a:endParaRPr b="1">
              <a:solidFill>
                <a:schemeClr val="dk1"/>
              </a:solidFill>
            </a:endParaRPr>
          </a:p>
        </p:txBody>
      </p:sp>
      <p:sp>
        <p:nvSpPr>
          <p:cNvPr id="863" name="Google Shape;863;p77"/>
          <p:cNvSpPr txBox="1"/>
          <p:nvPr/>
        </p:nvSpPr>
        <p:spPr>
          <a:xfrm>
            <a:off x="673317" y="3293763"/>
            <a:ext cx="4414800" cy="645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2500">
                <a:solidFill>
                  <a:schemeClr val="dk1"/>
                </a:solidFill>
              </a:rPr>
              <a:t>Memory Corruption:</a:t>
            </a:r>
            <a:endParaRPr b="1" sz="25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67" name="Shape 8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8" name="Google Shape;868;p78"/>
          <p:cNvSpPr txBox="1"/>
          <p:nvPr>
            <p:ph type="title"/>
          </p:nvPr>
        </p:nvSpPr>
        <p:spPr>
          <a:xfrm>
            <a:off x="351064" y="288753"/>
            <a:ext cx="8450100" cy="4419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BMF Changes Rehosting Requirements</a:t>
            </a:r>
            <a:endParaRPr/>
          </a:p>
        </p:txBody>
      </p:sp>
      <p:sp>
        <p:nvSpPr>
          <p:cNvPr id="869" name="Google Shape;869;p78"/>
          <p:cNvSpPr txBox="1"/>
          <p:nvPr>
            <p:ph idx="12" type="sldNum"/>
          </p:nvPr>
        </p:nvSpPr>
        <p:spPr>
          <a:xfrm>
            <a:off x="7975997" y="4717825"/>
            <a:ext cx="825000" cy="2739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870" name="Google Shape;870;p78" title="listing1 (1)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04150" y="916625"/>
            <a:ext cx="5222925" cy="3801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74" name="Shape 8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5" name="Google Shape;875;p79"/>
          <p:cNvSpPr txBox="1"/>
          <p:nvPr>
            <p:ph type="title"/>
          </p:nvPr>
        </p:nvSpPr>
        <p:spPr>
          <a:xfrm>
            <a:off x="351064" y="288753"/>
            <a:ext cx="8450100" cy="4419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Proposed Solution</a:t>
            </a:r>
            <a:endParaRPr/>
          </a:p>
        </p:txBody>
      </p:sp>
      <p:sp>
        <p:nvSpPr>
          <p:cNvPr id="876" name="Google Shape;876;p79"/>
          <p:cNvSpPr txBox="1"/>
          <p:nvPr>
            <p:ph idx="12" type="sldNum"/>
          </p:nvPr>
        </p:nvSpPr>
        <p:spPr>
          <a:xfrm>
            <a:off x="7975997" y="4717825"/>
            <a:ext cx="825000" cy="2739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877" name="Google Shape;877;p79"/>
          <p:cNvSpPr txBox="1"/>
          <p:nvPr/>
        </p:nvSpPr>
        <p:spPr>
          <a:xfrm>
            <a:off x="1039325" y="1691750"/>
            <a:ext cx="6936600" cy="1388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GB" sz="7000">
                <a:solidFill>
                  <a:schemeClr val="dk1"/>
                </a:solidFill>
              </a:rPr>
              <a:t>LEMIX</a:t>
            </a:r>
            <a:endParaRPr b="1" i="1" sz="70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81" name="Shape 8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2" name="Google Shape;882;p80"/>
          <p:cNvSpPr txBox="1"/>
          <p:nvPr>
            <p:ph type="title"/>
          </p:nvPr>
        </p:nvSpPr>
        <p:spPr>
          <a:xfrm>
            <a:off x="351064" y="288753"/>
            <a:ext cx="8450100" cy="4419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LEMIX : Overview</a:t>
            </a:r>
            <a:endParaRPr/>
          </a:p>
        </p:txBody>
      </p:sp>
      <p:sp>
        <p:nvSpPr>
          <p:cNvPr id="883" name="Google Shape;883;p80"/>
          <p:cNvSpPr txBox="1"/>
          <p:nvPr>
            <p:ph idx="12" type="sldNum"/>
          </p:nvPr>
        </p:nvSpPr>
        <p:spPr>
          <a:xfrm>
            <a:off x="7975997" y="4717825"/>
            <a:ext cx="825000" cy="2739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884" name="Google Shape;884;p80" title="lemix-Background Updated.drawio.png"/>
          <p:cNvPicPr preferRelativeResize="0"/>
          <p:nvPr/>
        </p:nvPicPr>
        <p:blipFill rotWithShape="1">
          <a:blip r:embed="rId3">
            <a:alphaModFix/>
          </a:blip>
          <a:srcRect b="0" l="0" r="67738" t="0"/>
          <a:stretch/>
        </p:blipFill>
        <p:spPr>
          <a:xfrm>
            <a:off x="156525" y="1058250"/>
            <a:ext cx="2851623" cy="3332000"/>
          </a:xfrm>
          <a:prstGeom prst="rect">
            <a:avLst/>
          </a:prstGeom>
          <a:noFill/>
          <a:ln>
            <a:noFill/>
          </a:ln>
        </p:spPr>
      </p:pic>
      <p:sp>
        <p:nvSpPr>
          <p:cNvPr id="885" name="Google Shape;885;p80"/>
          <p:cNvSpPr txBox="1"/>
          <p:nvPr/>
        </p:nvSpPr>
        <p:spPr>
          <a:xfrm>
            <a:off x="243725" y="1400700"/>
            <a:ext cx="2823000" cy="661800"/>
          </a:xfrm>
          <a:prstGeom prst="rect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chemeClr val="dk1"/>
              </a:solidFill>
            </a:endParaRPr>
          </a:p>
        </p:txBody>
      </p:sp>
      <p:sp>
        <p:nvSpPr>
          <p:cNvPr id="886" name="Google Shape;886;p80"/>
          <p:cNvSpPr txBox="1"/>
          <p:nvPr/>
        </p:nvSpPr>
        <p:spPr>
          <a:xfrm>
            <a:off x="3724875" y="1384500"/>
            <a:ext cx="2851500" cy="728400"/>
          </a:xfrm>
          <a:prstGeom prst="rect">
            <a:avLst/>
          </a:prstGeom>
          <a:noFill/>
          <a:ln cap="flat" cmpd="sng" w="19050">
            <a:solidFill>
              <a:srgbClr val="4A86E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dk1"/>
                </a:solidFill>
              </a:rPr>
              <a:t>Multiple tasks run s</a:t>
            </a:r>
            <a:r>
              <a:rPr lang="en-GB">
                <a:solidFill>
                  <a:schemeClr val="dk1"/>
                </a:solidFill>
              </a:rPr>
              <a:t>imultaneously</a:t>
            </a:r>
            <a:r>
              <a:rPr lang="en-GB">
                <a:solidFill>
                  <a:schemeClr val="dk1"/>
                </a:solidFill>
              </a:rPr>
              <a:t> with priority-driven execution.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887" name="Google Shape;887;p80"/>
          <p:cNvSpPr/>
          <p:nvPr/>
        </p:nvSpPr>
        <p:spPr>
          <a:xfrm>
            <a:off x="3224175" y="1623475"/>
            <a:ext cx="420900" cy="2391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Google Shape;382;p45"/>
          <p:cNvSpPr txBox="1"/>
          <p:nvPr>
            <p:ph idx="12" type="sldNum"/>
          </p:nvPr>
        </p:nvSpPr>
        <p:spPr>
          <a:xfrm>
            <a:off x="7975997" y="4717825"/>
            <a:ext cx="825000" cy="2739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383" name="Google Shape;383;p45"/>
          <p:cNvSpPr txBox="1"/>
          <p:nvPr>
            <p:ph type="title"/>
          </p:nvPr>
        </p:nvSpPr>
        <p:spPr>
          <a:xfrm>
            <a:off x="351064" y="288753"/>
            <a:ext cx="8450100" cy="4419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Contributions</a:t>
            </a:r>
            <a:endParaRPr/>
          </a:p>
        </p:txBody>
      </p:sp>
      <p:grpSp>
        <p:nvGrpSpPr>
          <p:cNvPr id="384" name="Google Shape;384;p45"/>
          <p:cNvGrpSpPr/>
          <p:nvPr/>
        </p:nvGrpSpPr>
        <p:grpSpPr>
          <a:xfrm>
            <a:off x="652425" y="1095950"/>
            <a:ext cx="7650067" cy="673321"/>
            <a:chOff x="2388887" y="1575010"/>
            <a:chExt cx="4478700" cy="673321"/>
          </a:xfrm>
        </p:grpSpPr>
        <p:sp>
          <p:nvSpPr>
            <p:cNvPr id="385" name="Google Shape;385;p45"/>
            <p:cNvSpPr/>
            <p:nvPr/>
          </p:nvSpPr>
          <p:spPr>
            <a:xfrm>
              <a:off x="2388887" y="1575010"/>
              <a:ext cx="4478700" cy="673200"/>
            </a:xfrm>
            <a:prstGeom prst="rect">
              <a:avLst/>
            </a:prstGeom>
            <a:gradFill>
              <a:gsLst>
                <a:gs pos="0">
                  <a:srgbClr val="F4F2EB"/>
                </a:gs>
                <a:gs pos="100000">
                  <a:srgbClr val="E9E1DC"/>
                </a:gs>
              </a:gsLst>
              <a:lin ang="0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DM Sans"/>
                <a:ea typeface="DM Sans"/>
                <a:cs typeface="DM Sans"/>
                <a:sym typeface="DM Sans"/>
              </a:endParaRPr>
            </a:p>
          </p:txBody>
        </p:sp>
        <p:cxnSp>
          <p:nvCxnSpPr>
            <p:cNvPr id="386" name="Google Shape;386;p45"/>
            <p:cNvCxnSpPr/>
            <p:nvPr/>
          </p:nvCxnSpPr>
          <p:spPr>
            <a:xfrm>
              <a:off x="2821650" y="2248331"/>
              <a:ext cx="3805500" cy="0"/>
            </a:xfrm>
            <a:prstGeom prst="straightConnector1">
              <a:avLst/>
            </a:prstGeom>
            <a:noFill/>
            <a:ln cap="flat" cmpd="sng" w="9525">
              <a:solidFill>
                <a:srgbClr val="783F04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sp>
          <p:nvSpPr>
            <p:cNvPr id="387" name="Google Shape;387;p45"/>
            <p:cNvSpPr/>
            <p:nvPr/>
          </p:nvSpPr>
          <p:spPr>
            <a:xfrm rot="10800000">
              <a:off x="2551347" y="1827779"/>
              <a:ext cx="156900" cy="156900"/>
            </a:xfrm>
            <a:prstGeom prst="pie">
              <a:avLst>
                <a:gd fmla="val 5400368" name="adj1"/>
                <a:gd fmla="val 16200000" name="adj2"/>
              </a:avLst>
            </a:prstGeom>
            <a:solidFill>
              <a:srgbClr val="783F0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800">
                <a:solidFill>
                  <a:srgbClr val="434343"/>
                </a:solidFill>
                <a:latin typeface="Domine"/>
                <a:ea typeface="Domine"/>
                <a:cs typeface="Domine"/>
                <a:sym typeface="Domine"/>
              </a:endParaRPr>
            </a:p>
          </p:txBody>
        </p:sp>
        <p:sp>
          <p:nvSpPr>
            <p:cNvPr id="388" name="Google Shape;388;p45"/>
            <p:cNvSpPr/>
            <p:nvPr/>
          </p:nvSpPr>
          <p:spPr>
            <a:xfrm rot="10800000">
              <a:off x="2631441" y="1833221"/>
              <a:ext cx="156900" cy="156900"/>
            </a:xfrm>
            <a:prstGeom prst="pie">
              <a:avLst>
                <a:gd fmla="val 5400368" name="adj1"/>
                <a:gd fmla="val 16200000" name="adj2"/>
              </a:avLst>
            </a:prstGeom>
            <a:solidFill>
              <a:srgbClr val="783F0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800">
                <a:solidFill>
                  <a:srgbClr val="402145"/>
                </a:solidFill>
                <a:latin typeface="Domine"/>
                <a:ea typeface="Domine"/>
                <a:cs typeface="Domine"/>
                <a:sym typeface="Domine"/>
              </a:endParaRPr>
            </a:p>
          </p:txBody>
        </p:sp>
        <p:sp>
          <p:nvSpPr>
            <p:cNvPr id="389" name="Google Shape;389;p45"/>
            <p:cNvSpPr txBox="1"/>
            <p:nvPr/>
          </p:nvSpPr>
          <p:spPr>
            <a:xfrm>
              <a:off x="2821648" y="1715435"/>
              <a:ext cx="3950400" cy="381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2000">
                  <a:solidFill>
                    <a:srgbClr val="783F04"/>
                  </a:solidFill>
                  <a:latin typeface="DM Sans Medium"/>
                  <a:ea typeface="DM Sans Medium"/>
                  <a:cs typeface="DM Sans Medium"/>
                  <a:sym typeface="DM Sans Medium"/>
                </a:rPr>
                <a:t>LEMIX: Rehosts embedded apps as </a:t>
              </a:r>
              <a:r>
                <a:rPr b="1" lang="en-GB" sz="2000">
                  <a:solidFill>
                    <a:srgbClr val="783F04"/>
                  </a:solidFill>
                  <a:latin typeface="DM Sans"/>
                  <a:ea typeface="DM Sans"/>
                  <a:cs typeface="DM Sans"/>
                  <a:sym typeface="DM Sans"/>
                </a:rPr>
                <a:t>x86 Linux apps</a:t>
              </a:r>
              <a:r>
                <a:rPr lang="en-GB" sz="2000">
                  <a:solidFill>
                    <a:srgbClr val="783F04"/>
                  </a:solidFill>
                  <a:latin typeface="DM Sans Medium"/>
                  <a:ea typeface="DM Sans Medium"/>
                  <a:cs typeface="DM Sans Medium"/>
                  <a:sym typeface="DM Sans Medium"/>
                </a:rPr>
                <a:t>.</a:t>
              </a:r>
              <a:endParaRPr sz="2000">
                <a:solidFill>
                  <a:srgbClr val="783F04"/>
                </a:solidFill>
                <a:latin typeface="DM Sans Medium"/>
                <a:ea typeface="DM Sans Medium"/>
                <a:cs typeface="DM Sans Medium"/>
                <a:sym typeface="DM Sans Medium"/>
              </a:endParaRPr>
            </a:p>
          </p:txBody>
        </p:sp>
      </p:grpSp>
      <p:grpSp>
        <p:nvGrpSpPr>
          <p:cNvPr id="390" name="Google Shape;390;p45"/>
          <p:cNvGrpSpPr/>
          <p:nvPr/>
        </p:nvGrpSpPr>
        <p:grpSpPr>
          <a:xfrm>
            <a:off x="652368" y="1769290"/>
            <a:ext cx="7649938" cy="673331"/>
            <a:chOff x="2581200" y="1575000"/>
            <a:chExt cx="4286400" cy="673331"/>
          </a:xfrm>
        </p:grpSpPr>
        <p:sp>
          <p:nvSpPr>
            <p:cNvPr id="391" name="Google Shape;391;p45"/>
            <p:cNvSpPr/>
            <p:nvPr/>
          </p:nvSpPr>
          <p:spPr>
            <a:xfrm>
              <a:off x="2581200" y="1575000"/>
              <a:ext cx="4286400" cy="673200"/>
            </a:xfrm>
            <a:prstGeom prst="rect">
              <a:avLst/>
            </a:prstGeom>
            <a:gradFill>
              <a:gsLst>
                <a:gs pos="0">
                  <a:srgbClr val="F4F2EB"/>
                </a:gs>
                <a:gs pos="100000">
                  <a:srgbClr val="E9E1DC"/>
                </a:gs>
              </a:gsLst>
              <a:lin ang="0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DM Sans"/>
                <a:ea typeface="DM Sans"/>
                <a:cs typeface="DM Sans"/>
                <a:sym typeface="DM Sans"/>
              </a:endParaRPr>
            </a:p>
          </p:txBody>
        </p:sp>
        <p:cxnSp>
          <p:nvCxnSpPr>
            <p:cNvPr id="392" name="Google Shape;392;p45"/>
            <p:cNvCxnSpPr/>
            <p:nvPr/>
          </p:nvCxnSpPr>
          <p:spPr>
            <a:xfrm>
              <a:off x="2821650" y="2248331"/>
              <a:ext cx="3805500" cy="0"/>
            </a:xfrm>
            <a:prstGeom prst="straightConnector1">
              <a:avLst/>
            </a:prstGeom>
            <a:noFill/>
            <a:ln cap="flat" cmpd="sng" w="9525">
              <a:solidFill>
                <a:srgbClr val="783F04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sp>
          <p:nvSpPr>
            <p:cNvPr id="393" name="Google Shape;393;p45"/>
            <p:cNvSpPr/>
            <p:nvPr/>
          </p:nvSpPr>
          <p:spPr>
            <a:xfrm rot="10800000">
              <a:off x="2744559" y="1819404"/>
              <a:ext cx="156900" cy="156900"/>
            </a:xfrm>
            <a:prstGeom prst="pie">
              <a:avLst>
                <a:gd fmla="val 5400368" name="adj1"/>
                <a:gd fmla="val 16200000" name="adj2"/>
              </a:avLst>
            </a:prstGeom>
            <a:solidFill>
              <a:srgbClr val="783F0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800">
                <a:solidFill>
                  <a:srgbClr val="434343"/>
                </a:solidFill>
                <a:latin typeface="Domine"/>
                <a:ea typeface="Domine"/>
                <a:cs typeface="Domine"/>
                <a:sym typeface="Domine"/>
              </a:endParaRPr>
            </a:p>
          </p:txBody>
        </p:sp>
        <p:sp>
          <p:nvSpPr>
            <p:cNvPr id="394" name="Google Shape;394;p45"/>
            <p:cNvSpPr/>
            <p:nvPr/>
          </p:nvSpPr>
          <p:spPr>
            <a:xfrm rot="10800000">
              <a:off x="2822997" y="1827909"/>
              <a:ext cx="156900" cy="156900"/>
            </a:xfrm>
            <a:prstGeom prst="pie">
              <a:avLst>
                <a:gd fmla="val 5400368" name="adj1"/>
                <a:gd fmla="val 16200000" name="adj2"/>
              </a:avLst>
            </a:prstGeom>
            <a:solidFill>
              <a:srgbClr val="783F0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800">
                <a:solidFill>
                  <a:srgbClr val="402145"/>
                </a:solidFill>
                <a:latin typeface="Domine"/>
                <a:ea typeface="Domine"/>
                <a:cs typeface="Domine"/>
                <a:sym typeface="Domine"/>
              </a:endParaRPr>
            </a:p>
          </p:txBody>
        </p:sp>
        <p:sp>
          <p:nvSpPr>
            <p:cNvPr id="395" name="Google Shape;395;p45"/>
            <p:cNvSpPr txBox="1"/>
            <p:nvPr/>
          </p:nvSpPr>
          <p:spPr>
            <a:xfrm>
              <a:off x="2979898" y="1715435"/>
              <a:ext cx="3792300" cy="381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GB" sz="2000">
                  <a:solidFill>
                    <a:srgbClr val="783F04"/>
                  </a:solidFill>
                  <a:latin typeface="DM Sans"/>
                  <a:ea typeface="DM Sans"/>
                  <a:cs typeface="DM Sans"/>
                  <a:sym typeface="DM Sans"/>
                </a:rPr>
                <a:t>No Hardware or Emulation</a:t>
              </a:r>
              <a:r>
                <a:rPr lang="en-GB" sz="2000">
                  <a:solidFill>
                    <a:srgbClr val="783F04"/>
                  </a:solidFill>
                  <a:latin typeface="DM Sans Medium"/>
                  <a:ea typeface="DM Sans Medium"/>
                  <a:cs typeface="DM Sans Medium"/>
                  <a:sym typeface="DM Sans Medium"/>
                </a:rPr>
                <a:t> Required for Rehosting.</a:t>
              </a:r>
              <a:endParaRPr sz="2000">
                <a:solidFill>
                  <a:srgbClr val="783F04"/>
                </a:solidFill>
                <a:latin typeface="DM Sans Medium"/>
                <a:ea typeface="DM Sans Medium"/>
                <a:cs typeface="DM Sans Medium"/>
                <a:sym typeface="DM Sans Medium"/>
              </a:endParaRPr>
            </a:p>
          </p:txBody>
        </p:sp>
      </p:grpSp>
      <p:grpSp>
        <p:nvGrpSpPr>
          <p:cNvPr id="396" name="Google Shape;396;p45"/>
          <p:cNvGrpSpPr/>
          <p:nvPr/>
        </p:nvGrpSpPr>
        <p:grpSpPr>
          <a:xfrm>
            <a:off x="652248" y="2444487"/>
            <a:ext cx="7649938" cy="673331"/>
            <a:chOff x="2581200" y="1575000"/>
            <a:chExt cx="4286400" cy="673331"/>
          </a:xfrm>
        </p:grpSpPr>
        <p:sp>
          <p:nvSpPr>
            <p:cNvPr id="397" name="Google Shape;397;p45"/>
            <p:cNvSpPr/>
            <p:nvPr/>
          </p:nvSpPr>
          <p:spPr>
            <a:xfrm>
              <a:off x="2581200" y="1575000"/>
              <a:ext cx="4286400" cy="673200"/>
            </a:xfrm>
            <a:prstGeom prst="rect">
              <a:avLst/>
            </a:prstGeom>
            <a:gradFill>
              <a:gsLst>
                <a:gs pos="0">
                  <a:srgbClr val="F4F2EB"/>
                </a:gs>
                <a:gs pos="100000">
                  <a:srgbClr val="E9E1DC"/>
                </a:gs>
              </a:gsLst>
              <a:lin ang="0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DM Sans"/>
                <a:ea typeface="DM Sans"/>
                <a:cs typeface="DM Sans"/>
                <a:sym typeface="DM Sans"/>
              </a:endParaRPr>
            </a:p>
          </p:txBody>
        </p:sp>
        <p:cxnSp>
          <p:nvCxnSpPr>
            <p:cNvPr id="398" name="Google Shape;398;p45"/>
            <p:cNvCxnSpPr/>
            <p:nvPr/>
          </p:nvCxnSpPr>
          <p:spPr>
            <a:xfrm>
              <a:off x="2821650" y="2248331"/>
              <a:ext cx="3805500" cy="0"/>
            </a:xfrm>
            <a:prstGeom prst="straightConnector1">
              <a:avLst/>
            </a:prstGeom>
            <a:noFill/>
            <a:ln cap="flat" cmpd="sng" w="9525">
              <a:solidFill>
                <a:srgbClr val="783F04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sp>
          <p:nvSpPr>
            <p:cNvPr id="399" name="Google Shape;399;p45"/>
            <p:cNvSpPr/>
            <p:nvPr/>
          </p:nvSpPr>
          <p:spPr>
            <a:xfrm rot="10800000">
              <a:off x="2744559" y="1819404"/>
              <a:ext cx="156900" cy="156900"/>
            </a:xfrm>
            <a:prstGeom prst="pie">
              <a:avLst>
                <a:gd fmla="val 5400368" name="adj1"/>
                <a:gd fmla="val 16200000" name="adj2"/>
              </a:avLst>
            </a:prstGeom>
            <a:solidFill>
              <a:srgbClr val="783F0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800">
                <a:solidFill>
                  <a:srgbClr val="434343"/>
                </a:solidFill>
                <a:latin typeface="Domine"/>
                <a:ea typeface="Domine"/>
                <a:cs typeface="Domine"/>
                <a:sym typeface="Domine"/>
              </a:endParaRPr>
            </a:p>
          </p:txBody>
        </p:sp>
        <p:sp>
          <p:nvSpPr>
            <p:cNvPr id="400" name="Google Shape;400;p45"/>
            <p:cNvSpPr/>
            <p:nvPr/>
          </p:nvSpPr>
          <p:spPr>
            <a:xfrm rot="10800000">
              <a:off x="2822997" y="1827909"/>
              <a:ext cx="156900" cy="156900"/>
            </a:xfrm>
            <a:prstGeom prst="pie">
              <a:avLst>
                <a:gd fmla="val 5400368" name="adj1"/>
                <a:gd fmla="val 16200000" name="adj2"/>
              </a:avLst>
            </a:prstGeom>
            <a:solidFill>
              <a:srgbClr val="783F0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800">
                <a:solidFill>
                  <a:srgbClr val="402145"/>
                </a:solidFill>
                <a:latin typeface="Domine"/>
                <a:ea typeface="Domine"/>
                <a:cs typeface="Domine"/>
                <a:sym typeface="Domine"/>
              </a:endParaRPr>
            </a:p>
          </p:txBody>
        </p:sp>
        <p:sp>
          <p:nvSpPr>
            <p:cNvPr id="401" name="Google Shape;401;p45"/>
            <p:cNvSpPr txBox="1"/>
            <p:nvPr/>
          </p:nvSpPr>
          <p:spPr>
            <a:xfrm>
              <a:off x="2979896" y="1715413"/>
              <a:ext cx="3792300" cy="381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2000">
                  <a:solidFill>
                    <a:srgbClr val="783F04"/>
                  </a:solidFill>
                  <a:latin typeface="DM Sans Medium"/>
                  <a:ea typeface="DM Sans Medium"/>
                  <a:cs typeface="DM Sans Medium"/>
                  <a:sym typeface="DM Sans Medium"/>
                </a:rPr>
                <a:t>Evaluated on </a:t>
              </a:r>
              <a:r>
                <a:rPr b="1" lang="en-GB" sz="2000">
                  <a:solidFill>
                    <a:srgbClr val="783F04"/>
                  </a:solidFill>
                  <a:latin typeface="DM Sans"/>
                  <a:ea typeface="DM Sans"/>
                  <a:cs typeface="DM Sans"/>
                  <a:sym typeface="DM Sans"/>
                </a:rPr>
                <a:t>18</a:t>
              </a:r>
              <a:r>
                <a:rPr lang="en-GB" sz="2000">
                  <a:solidFill>
                    <a:srgbClr val="783F04"/>
                  </a:solidFill>
                  <a:latin typeface="DM Sans Medium"/>
                  <a:ea typeface="DM Sans Medium"/>
                  <a:cs typeface="DM Sans Medium"/>
                  <a:sym typeface="DM Sans Medium"/>
                </a:rPr>
                <a:t> Real World Applications across </a:t>
              </a:r>
              <a:r>
                <a:rPr b="1" lang="en-GB" sz="2000">
                  <a:solidFill>
                    <a:srgbClr val="783F04"/>
                  </a:solidFill>
                  <a:latin typeface="DM Sans"/>
                  <a:ea typeface="DM Sans"/>
                  <a:cs typeface="DM Sans"/>
                  <a:sym typeface="DM Sans"/>
                </a:rPr>
                <a:t>4 RTOSes</a:t>
              </a:r>
              <a:r>
                <a:rPr lang="en-GB" sz="2000">
                  <a:solidFill>
                    <a:srgbClr val="783F04"/>
                  </a:solidFill>
                  <a:latin typeface="DM Sans Medium"/>
                  <a:ea typeface="DM Sans Medium"/>
                  <a:cs typeface="DM Sans Medium"/>
                  <a:sym typeface="DM Sans Medium"/>
                </a:rPr>
                <a:t>.</a:t>
              </a:r>
              <a:endParaRPr sz="2000">
                <a:solidFill>
                  <a:srgbClr val="783F04"/>
                </a:solidFill>
                <a:latin typeface="DM Sans Medium"/>
                <a:ea typeface="DM Sans Medium"/>
                <a:cs typeface="DM Sans Medium"/>
                <a:sym typeface="DM Sans Medium"/>
              </a:endParaRPr>
            </a:p>
          </p:txBody>
        </p:sp>
      </p:grp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91" name="Shape 8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2" name="Google Shape;892;p81"/>
          <p:cNvSpPr txBox="1"/>
          <p:nvPr>
            <p:ph type="title"/>
          </p:nvPr>
        </p:nvSpPr>
        <p:spPr>
          <a:xfrm>
            <a:off x="351064" y="288753"/>
            <a:ext cx="8450100" cy="4419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LEMIX : Overview</a:t>
            </a:r>
            <a:endParaRPr/>
          </a:p>
        </p:txBody>
      </p:sp>
      <p:sp>
        <p:nvSpPr>
          <p:cNvPr id="893" name="Google Shape;893;p81"/>
          <p:cNvSpPr txBox="1"/>
          <p:nvPr>
            <p:ph idx="12" type="sldNum"/>
          </p:nvPr>
        </p:nvSpPr>
        <p:spPr>
          <a:xfrm>
            <a:off x="7975997" y="4717825"/>
            <a:ext cx="825000" cy="2739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894" name="Google Shape;894;p81" title="lemix-Background Updated.drawio.png"/>
          <p:cNvPicPr preferRelativeResize="0"/>
          <p:nvPr/>
        </p:nvPicPr>
        <p:blipFill rotWithShape="1">
          <a:blip r:embed="rId3">
            <a:alphaModFix/>
          </a:blip>
          <a:srcRect b="0" l="0" r="67738" t="0"/>
          <a:stretch/>
        </p:blipFill>
        <p:spPr>
          <a:xfrm>
            <a:off x="156525" y="1058250"/>
            <a:ext cx="2851623" cy="3332000"/>
          </a:xfrm>
          <a:prstGeom prst="rect">
            <a:avLst/>
          </a:prstGeom>
          <a:noFill/>
          <a:ln>
            <a:noFill/>
          </a:ln>
        </p:spPr>
      </p:pic>
      <p:sp>
        <p:nvSpPr>
          <p:cNvPr id="895" name="Google Shape;895;p81"/>
          <p:cNvSpPr txBox="1"/>
          <p:nvPr/>
        </p:nvSpPr>
        <p:spPr>
          <a:xfrm>
            <a:off x="243725" y="2087625"/>
            <a:ext cx="2823000" cy="1022100"/>
          </a:xfrm>
          <a:prstGeom prst="rect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chemeClr val="dk1"/>
              </a:solidFill>
            </a:endParaRPr>
          </a:p>
        </p:txBody>
      </p:sp>
      <p:sp>
        <p:nvSpPr>
          <p:cNvPr id="896" name="Google Shape;896;p81"/>
          <p:cNvSpPr txBox="1"/>
          <p:nvPr/>
        </p:nvSpPr>
        <p:spPr>
          <a:xfrm>
            <a:off x="3724875" y="1672725"/>
            <a:ext cx="2851500" cy="728400"/>
          </a:xfrm>
          <a:prstGeom prst="rect">
            <a:avLst/>
          </a:prstGeom>
          <a:noFill/>
          <a:ln cap="flat" cmpd="sng" w="19050">
            <a:solidFill>
              <a:srgbClr val="4A86E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dk1"/>
                </a:solidFill>
              </a:rPr>
              <a:t>Handles task scheduling, timers etc.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897" name="Google Shape;897;p81"/>
          <p:cNvSpPr/>
          <p:nvPr/>
        </p:nvSpPr>
        <p:spPr>
          <a:xfrm rot="-1195218">
            <a:off x="3156126" y="2087630"/>
            <a:ext cx="420882" cy="239058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01" name="Shape 9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2" name="Google Shape;902;p82"/>
          <p:cNvSpPr txBox="1"/>
          <p:nvPr>
            <p:ph type="title"/>
          </p:nvPr>
        </p:nvSpPr>
        <p:spPr>
          <a:xfrm>
            <a:off x="351064" y="288753"/>
            <a:ext cx="8450100" cy="4419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LEMIX : Overview</a:t>
            </a:r>
            <a:endParaRPr/>
          </a:p>
        </p:txBody>
      </p:sp>
      <p:sp>
        <p:nvSpPr>
          <p:cNvPr id="903" name="Google Shape;903;p82"/>
          <p:cNvSpPr txBox="1"/>
          <p:nvPr>
            <p:ph idx="12" type="sldNum"/>
          </p:nvPr>
        </p:nvSpPr>
        <p:spPr>
          <a:xfrm>
            <a:off x="7975997" y="4717825"/>
            <a:ext cx="825000" cy="2739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904" name="Google Shape;904;p82" title="lemix-Background Updated.drawio.png"/>
          <p:cNvPicPr preferRelativeResize="0"/>
          <p:nvPr/>
        </p:nvPicPr>
        <p:blipFill rotWithShape="1">
          <a:blip r:embed="rId3">
            <a:alphaModFix/>
          </a:blip>
          <a:srcRect b="0" l="0" r="67738" t="0"/>
          <a:stretch/>
        </p:blipFill>
        <p:spPr>
          <a:xfrm>
            <a:off x="156525" y="1058250"/>
            <a:ext cx="2851623" cy="3332000"/>
          </a:xfrm>
          <a:prstGeom prst="rect">
            <a:avLst/>
          </a:prstGeom>
          <a:noFill/>
          <a:ln>
            <a:noFill/>
          </a:ln>
        </p:spPr>
      </p:pic>
      <p:sp>
        <p:nvSpPr>
          <p:cNvPr id="905" name="Google Shape;905;p82"/>
          <p:cNvSpPr txBox="1"/>
          <p:nvPr/>
        </p:nvSpPr>
        <p:spPr>
          <a:xfrm>
            <a:off x="243725" y="2087625"/>
            <a:ext cx="2823000" cy="1022100"/>
          </a:xfrm>
          <a:prstGeom prst="rect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chemeClr val="dk1"/>
              </a:solidFill>
            </a:endParaRPr>
          </a:p>
        </p:txBody>
      </p:sp>
      <p:sp>
        <p:nvSpPr>
          <p:cNvPr id="906" name="Google Shape;906;p82"/>
          <p:cNvSpPr txBox="1"/>
          <p:nvPr/>
        </p:nvSpPr>
        <p:spPr>
          <a:xfrm>
            <a:off x="3724875" y="1672725"/>
            <a:ext cx="2851500" cy="728400"/>
          </a:xfrm>
          <a:prstGeom prst="rect">
            <a:avLst/>
          </a:prstGeom>
          <a:noFill/>
          <a:ln cap="flat" cmpd="sng" w="19050">
            <a:solidFill>
              <a:srgbClr val="4A86E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dk1"/>
                </a:solidFill>
              </a:rPr>
              <a:t>Handles task scheduling, timers etc.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907" name="Google Shape;907;p82"/>
          <p:cNvSpPr txBox="1"/>
          <p:nvPr/>
        </p:nvSpPr>
        <p:spPr>
          <a:xfrm>
            <a:off x="3724875" y="2587550"/>
            <a:ext cx="2851500" cy="728400"/>
          </a:xfrm>
          <a:prstGeom prst="rect">
            <a:avLst/>
          </a:prstGeom>
          <a:noFill/>
          <a:ln cap="flat" cmpd="sng" w="19050">
            <a:solidFill>
              <a:srgbClr val="4A86E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dk1"/>
                </a:solidFill>
              </a:rPr>
              <a:t>Enables RTOS kernel to run on diverse MCUs.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908" name="Google Shape;908;p82"/>
          <p:cNvSpPr/>
          <p:nvPr/>
        </p:nvSpPr>
        <p:spPr>
          <a:xfrm rot="-1195218">
            <a:off x="3156126" y="2087630"/>
            <a:ext cx="420882" cy="239058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09" name="Google Shape;909;p82"/>
          <p:cNvSpPr/>
          <p:nvPr/>
        </p:nvSpPr>
        <p:spPr>
          <a:xfrm rot="685805">
            <a:off x="3185373" y="2715181"/>
            <a:ext cx="420847" cy="238987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13" name="Shape 9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4" name="Google Shape;914;p83"/>
          <p:cNvSpPr txBox="1"/>
          <p:nvPr>
            <p:ph type="title"/>
          </p:nvPr>
        </p:nvSpPr>
        <p:spPr>
          <a:xfrm>
            <a:off x="351064" y="288753"/>
            <a:ext cx="8450100" cy="4419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LEMIX : Overview</a:t>
            </a:r>
            <a:endParaRPr/>
          </a:p>
        </p:txBody>
      </p:sp>
      <p:sp>
        <p:nvSpPr>
          <p:cNvPr id="915" name="Google Shape;915;p83"/>
          <p:cNvSpPr txBox="1"/>
          <p:nvPr>
            <p:ph idx="12" type="sldNum"/>
          </p:nvPr>
        </p:nvSpPr>
        <p:spPr>
          <a:xfrm>
            <a:off x="7975997" y="4717825"/>
            <a:ext cx="825000" cy="2739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916" name="Google Shape;916;p83" title="lemix-Background Updated.drawio.png"/>
          <p:cNvPicPr preferRelativeResize="0"/>
          <p:nvPr/>
        </p:nvPicPr>
        <p:blipFill rotWithShape="1">
          <a:blip r:embed="rId3">
            <a:alphaModFix/>
          </a:blip>
          <a:srcRect b="0" l="0" r="67738" t="0"/>
          <a:stretch/>
        </p:blipFill>
        <p:spPr>
          <a:xfrm>
            <a:off x="156525" y="1058250"/>
            <a:ext cx="2851623" cy="3332000"/>
          </a:xfrm>
          <a:prstGeom prst="rect">
            <a:avLst/>
          </a:prstGeom>
          <a:noFill/>
          <a:ln>
            <a:noFill/>
          </a:ln>
        </p:spPr>
      </p:pic>
      <p:sp>
        <p:nvSpPr>
          <p:cNvPr id="917" name="Google Shape;917;p83"/>
          <p:cNvSpPr txBox="1"/>
          <p:nvPr/>
        </p:nvSpPr>
        <p:spPr>
          <a:xfrm>
            <a:off x="243725" y="3076124"/>
            <a:ext cx="2823000" cy="804300"/>
          </a:xfrm>
          <a:prstGeom prst="rect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chemeClr val="dk1"/>
              </a:solidFill>
            </a:endParaRPr>
          </a:p>
        </p:txBody>
      </p:sp>
      <p:sp>
        <p:nvSpPr>
          <p:cNvPr id="918" name="Google Shape;918;p83"/>
          <p:cNvSpPr txBox="1"/>
          <p:nvPr/>
        </p:nvSpPr>
        <p:spPr>
          <a:xfrm>
            <a:off x="3736250" y="3114075"/>
            <a:ext cx="2851500" cy="728400"/>
          </a:xfrm>
          <a:prstGeom prst="rect">
            <a:avLst/>
          </a:prstGeom>
          <a:noFill/>
          <a:ln cap="flat" cmpd="sng" w="19050">
            <a:solidFill>
              <a:srgbClr val="4A86E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dk1"/>
                </a:solidFill>
              </a:rPr>
              <a:t>Use HAL to communicate with the kernel and tasks.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919" name="Google Shape;919;p83"/>
          <p:cNvSpPr/>
          <p:nvPr/>
        </p:nvSpPr>
        <p:spPr>
          <a:xfrm>
            <a:off x="3161750" y="3358725"/>
            <a:ext cx="420900" cy="2391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23" name="Shape 9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4" name="Google Shape;924;p84"/>
          <p:cNvSpPr txBox="1"/>
          <p:nvPr>
            <p:ph type="title"/>
          </p:nvPr>
        </p:nvSpPr>
        <p:spPr>
          <a:xfrm>
            <a:off x="351064" y="288753"/>
            <a:ext cx="8450100" cy="4419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LEMIX : Overview</a:t>
            </a:r>
            <a:endParaRPr/>
          </a:p>
        </p:txBody>
      </p:sp>
      <p:sp>
        <p:nvSpPr>
          <p:cNvPr id="925" name="Google Shape;925;p84"/>
          <p:cNvSpPr txBox="1"/>
          <p:nvPr>
            <p:ph idx="12" type="sldNum"/>
          </p:nvPr>
        </p:nvSpPr>
        <p:spPr>
          <a:xfrm>
            <a:off x="7975997" y="4717825"/>
            <a:ext cx="825000" cy="2739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926" name="Google Shape;926;p84" title="lemix-Background Updated.drawio.png"/>
          <p:cNvPicPr preferRelativeResize="0"/>
          <p:nvPr/>
        </p:nvPicPr>
        <p:blipFill rotWithShape="1">
          <a:blip r:embed="rId3">
            <a:alphaModFix/>
          </a:blip>
          <a:srcRect b="0" l="0" r="41013" t="0"/>
          <a:stretch/>
        </p:blipFill>
        <p:spPr>
          <a:xfrm>
            <a:off x="156525" y="1058250"/>
            <a:ext cx="5213951" cy="3332000"/>
          </a:xfrm>
          <a:prstGeom prst="rect">
            <a:avLst/>
          </a:prstGeom>
          <a:noFill/>
          <a:ln>
            <a:noFill/>
          </a:ln>
        </p:spPr>
      </p:pic>
      <p:sp>
        <p:nvSpPr>
          <p:cNvPr id="927" name="Google Shape;927;p84"/>
          <p:cNvSpPr txBox="1"/>
          <p:nvPr/>
        </p:nvSpPr>
        <p:spPr>
          <a:xfrm>
            <a:off x="3041650" y="2221650"/>
            <a:ext cx="2354100" cy="402000"/>
          </a:xfrm>
          <a:prstGeom prst="rect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chemeClr val="dk1"/>
              </a:solidFill>
            </a:endParaRPr>
          </a:p>
        </p:txBody>
      </p:sp>
      <p:sp>
        <p:nvSpPr>
          <p:cNvPr id="928" name="Google Shape;928;p84"/>
          <p:cNvSpPr txBox="1"/>
          <p:nvPr/>
        </p:nvSpPr>
        <p:spPr>
          <a:xfrm>
            <a:off x="6137300" y="2058450"/>
            <a:ext cx="2851500" cy="728400"/>
          </a:xfrm>
          <a:prstGeom prst="rect">
            <a:avLst/>
          </a:prstGeom>
          <a:noFill/>
          <a:ln cap="flat" cmpd="sng" w="19050">
            <a:solidFill>
              <a:srgbClr val="4A86E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dk1"/>
                </a:solidFill>
              </a:rPr>
              <a:t>Replacing Application RTOS files with a POSIX equivalent.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929" name="Google Shape;929;p84"/>
          <p:cNvSpPr/>
          <p:nvPr/>
        </p:nvSpPr>
        <p:spPr>
          <a:xfrm>
            <a:off x="5556075" y="2303100"/>
            <a:ext cx="420900" cy="2391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33" name="Shape 9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4" name="Google Shape;934;p85"/>
          <p:cNvSpPr txBox="1"/>
          <p:nvPr>
            <p:ph type="title"/>
          </p:nvPr>
        </p:nvSpPr>
        <p:spPr>
          <a:xfrm>
            <a:off x="351064" y="288753"/>
            <a:ext cx="8450100" cy="4419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LEMIX : Overview</a:t>
            </a:r>
            <a:endParaRPr/>
          </a:p>
        </p:txBody>
      </p:sp>
      <p:sp>
        <p:nvSpPr>
          <p:cNvPr id="935" name="Google Shape;935;p85"/>
          <p:cNvSpPr txBox="1"/>
          <p:nvPr>
            <p:ph idx="12" type="sldNum"/>
          </p:nvPr>
        </p:nvSpPr>
        <p:spPr>
          <a:xfrm>
            <a:off x="7975997" y="4717825"/>
            <a:ext cx="825000" cy="2739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936" name="Google Shape;936;p85" title="lemix-Background Updated.drawio.png"/>
          <p:cNvPicPr preferRelativeResize="0"/>
          <p:nvPr/>
        </p:nvPicPr>
        <p:blipFill rotWithShape="1">
          <a:blip r:embed="rId3">
            <a:alphaModFix/>
          </a:blip>
          <a:srcRect b="0" l="0" r="41013" t="0"/>
          <a:stretch/>
        </p:blipFill>
        <p:spPr>
          <a:xfrm>
            <a:off x="156525" y="1058250"/>
            <a:ext cx="5213951" cy="3332000"/>
          </a:xfrm>
          <a:prstGeom prst="rect">
            <a:avLst/>
          </a:prstGeom>
          <a:noFill/>
          <a:ln>
            <a:noFill/>
          </a:ln>
        </p:spPr>
      </p:pic>
      <p:sp>
        <p:nvSpPr>
          <p:cNvPr id="937" name="Google Shape;937;p85"/>
          <p:cNvSpPr txBox="1"/>
          <p:nvPr/>
        </p:nvSpPr>
        <p:spPr>
          <a:xfrm>
            <a:off x="3016375" y="2682375"/>
            <a:ext cx="2354100" cy="402000"/>
          </a:xfrm>
          <a:prstGeom prst="rect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chemeClr val="dk1"/>
              </a:solidFill>
            </a:endParaRPr>
          </a:p>
        </p:txBody>
      </p:sp>
      <p:sp>
        <p:nvSpPr>
          <p:cNvPr id="938" name="Google Shape;938;p85"/>
          <p:cNvSpPr txBox="1"/>
          <p:nvPr/>
        </p:nvSpPr>
        <p:spPr>
          <a:xfrm>
            <a:off x="6114535" y="2519175"/>
            <a:ext cx="2851500" cy="728400"/>
          </a:xfrm>
          <a:prstGeom prst="rect">
            <a:avLst/>
          </a:prstGeom>
          <a:noFill/>
          <a:ln cap="flat" cmpd="sng" w="19050">
            <a:solidFill>
              <a:srgbClr val="4A86E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dk1"/>
                </a:solidFill>
              </a:rPr>
              <a:t>Compiling the entire application for the x86 architecture.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939" name="Google Shape;939;p85"/>
          <p:cNvSpPr/>
          <p:nvPr/>
        </p:nvSpPr>
        <p:spPr>
          <a:xfrm>
            <a:off x="5583263" y="2763825"/>
            <a:ext cx="420900" cy="2391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43" name="Shape 9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4" name="Google Shape;944;p86"/>
          <p:cNvSpPr txBox="1"/>
          <p:nvPr>
            <p:ph type="title"/>
          </p:nvPr>
        </p:nvSpPr>
        <p:spPr>
          <a:xfrm>
            <a:off x="351064" y="288753"/>
            <a:ext cx="8450100" cy="4419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LEMIX : Overview</a:t>
            </a:r>
            <a:endParaRPr/>
          </a:p>
        </p:txBody>
      </p:sp>
      <p:sp>
        <p:nvSpPr>
          <p:cNvPr id="945" name="Google Shape;945;p86"/>
          <p:cNvSpPr txBox="1"/>
          <p:nvPr>
            <p:ph idx="12" type="sldNum"/>
          </p:nvPr>
        </p:nvSpPr>
        <p:spPr>
          <a:xfrm>
            <a:off x="7975997" y="4717825"/>
            <a:ext cx="825000" cy="2739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946" name="Google Shape;946;p86" title="lemix-Background Updated.drawio.png"/>
          <p:cNvPicPr preferRelativeResize="0"/>
          <p:nvPr/>
        </p:nvPicPr>
        <p:blipFill rotWithShape="1">
          <a:blip r:embed="rId3">
            <a:alphaModFix/>
          </a:blip>
          <a:srcRect b="0" l="0" r="41013" t="0"/>
          <a:stretch/>
        </p:blipFill>
        <p:spPr>
          <a:xfrm>
            <a:off x="156525" y="1058250"/>
            <a:ext cx="5213951" cy="3332000"/>
          </a:xfrm>
          <a:prstGeom prst="rect">
            <a:avLst/>
          </a:prstGeom>
          <a:noFill/>
          <a:ln>
            <a:noFill/>
          </a:ln>
        </p:spPr>
      </p:pic>
      <p:sp>
        <p:nvSpPr>
          <p:cNvPr id="947" name="Google Shape;947;p86"/>
          <p:cNvSpPr txBox="1"/>
          <p:nvPr/>
        </p:nvSpPr>
        <p:spPr>
          <a:xfrm>
            <a:off x="3016375" y="3118000"/>
            <a:ext cx="2354100" cy="402000"/>
          </a:xfrm>
          <a:prstGeom prst="rect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chemeClr val="dk1"/>
              </a:solidFill>
            </a:endParaRPr>
          </a:p>
        </p:txBody>
      </p:sp>
      <p:sp>
        <p:nvSpPr>
          <p:cNvPr id="948" name="Google Shape;948;p86"/>
          <p:cNvSpPr txBox="1"/>
          <p:nvPr/>
        </p:nvSpPr>
        <p:spPr>
          <a:xfrm>
            <a:off x="6091773" y="2981649"/>
            <a:ext cx="2354100" cy="674700"/>
          </a:xfrm>
          <a:prstGeom prst="rect">
            <a:avLst/>
          </a:prstGeom>
          <a:noFill/>
          <a:ln cap="flat" cmpd="sng" w="19050">
            <a:solidFill>
              <a:srgbClr val="4A86E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dk1"/>
                </a:solidFill>
              </a:rPr>
              <a:t>Peripherals via runtime instrumentation.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949" name="Google Shape;949;p86"/>
          <p:cNvSpPr/>
          <p:nvPr/>
        </p:nvSpPr>
        <p:spPr>
          <a:xfrm>
            <a:off x="5520675" y="3199450"/>
            <a:ext cx="420900" cy="2391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53" name="Shape 9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4" name="Google Shape;954;p87"/>
          <p:cNvSpPr txBox="1"/>
          <p:nvPr>
            <p:ph type="title"/>
          </p:nvPr>
        </p:nvSpPr>
        <p:spPr>
          <a:xfrm>
            <a:off x="351064" y="288753"/>
            <a:ext cx="8450100" cy="4419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LEMIX : Overview</a:t>
            </a:r>
            <a:endParaRPr/>
          </a:p>
        </p:txBody>
      </p:sp>
      <p:sp>
        <p:nvSpPr>
          <p:cNvPr id="955" name="Google Shape;955;p87"/>
          <p:cNvSpPr txBox="1"/>
          <p:nvPr>
            <p:ph idx="12" type="sldNum"/>
          </p:nvPr>
        </p:nvSpPr>
        <p:spPr>
          <a:xfrm>
            <a:off x="7975997" y="4717825"/>
            <a:ext cx="825000" cy="2739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956" name="Google Shape;956;p87" title="lemix-Background Updated.drawio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6525" y="1058240"/>
            <a:ext cx="8839202" cy="3332003"/>
          </a:xfrm>
          <a:prstGeom prst="rect">
            <a:avLst/>
          </a:prstGeom>
          <a:noFill/>
          <a:ln>
            <a:noFill/>
          </a:ln>
        </p:spPr>
      </p:pic>
      <p:sp>
        <p:nvSpPr>
          <p:cNvPr id="957" name="Google Shape;957;p87"/>
          <p:cNvSpPr txBox="1"/>
          <p:nvPr/>
        </p:nvSpPr>
        <p:spPr>
          <a:xfrm>
            <a:off x="5504500" y="1827925"/>
            <a:ext cx="2261700" cy="695400"/>
          </a:xfrm>
          <a:prstGeom prst="rect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chemeClr val="dk1"/>
              </a:solidFill>
            </a:endParaRPr>
          </a:p>
        </p:txBody>
      </p:sp>
      <p:sp>
        <p:nvSpPr>
          <p:cNvPr id="958" name="Google Shape;958;p87"/>
          <p:cNvSpPr/>
          <p:nvPr/>
        </p:nvSpPr>
        <p:spPr>
          <a:xfrm rot="2822637">
            <a:off x="5162989" y="1409321"/>
            <a:ext cx="594772" cy="239011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59" name="Google Shape;959;p87"/>
          <p:cNvSpPr/>
          <p:nvPr/>
        </p:nvSpPr>
        <p:spPr>
          <a:xfrm rot="7102509">
            <a:off x="7579974" y="1409363"/>
            <a:ext cx="594644" cy="238926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63" name="Shape 9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4" name="Google Shape;964;p88"/>
          <p:cNvSpPr txBox="1"/>
          <p:nvPr>
            <p:ph type="title"/>
          </p:nvPr>
        </p:nvSpPr>
        <p:spPr>
          <a:xfrm>
            <a:off x="351064" y="288753"/>
            <a:ext cx="8450100" cy="4419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LEMIX : Overview</a:t>
            </a:r>
            <a:endParaRPr/>
          </a:p>
        </p:txBody>
      </p:sp>
      <p:sp>
        <p:nvSpPr>
          <p:cNvPr id="965" name="Google Shape;965;p88"/>
          <p:cNvSpPr txBox="1"/>
          <p:nvPr>
            <p:ph idx="12" type="sldNum"/>
          </p:nvPr>
        </p:nvSpPr>
        <p:spPr>
          <a:xfrm>
            <a:off x="7975997" y="4717825"/>
            <a:ext cx="825000" cy="2739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966" name="Google Shape;966;p88" title="lemix-Background Updated.drawio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6525" y="1058240"/>
            <a:ext cx="8839202" cy="3332003"/>
          </a:xfrm>
          <a:prstGeom prst="rect">
            <a:avLst/>
          </a:prstGeom>
          <a:noFill/>
          <a:ln>
            <a:noFill/>
          </a:ln>
        </p:spPr>
      </p:pic>
      <p:sp>
        <p:nvSpPr>
          <p:cNvPr id="967" name="Google Shape;967;p88"/>
          <p:cNvSpPr txBox="1"/>
          <p:nvPr/>
        </p:nvSpPr>
        <p:spPr>
          <a:xfrm>
            <a:off x="5496125" y="2489725"/>
            <a:ext cx="2337300" cy="1005300"/>
          </a:xfrm>
          <a:prstGeom prst="rect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chemeClr val="dk1"/>
              </a:solidFill>
            </a:endParaRPr>
          </a:p>
        </p:txBody>
      </p:sp>
      <p:sp>
        <p:nvSpPr>
          <p:cNvPr id="968" name="Google Shape;968;p88"/>
          <p:cNvSpPr/>
          <p:nvPr/>
        </p:nvSpPr>
        <p:spPr>
          <a:xfrm rot="-3609713">
            <a:off x="4947321" y="3692739"/>
            <a:ext cx="594512" cy="238779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69" name="Google Shape;969;p88"/>
          <p:cNvSpPr/>
          <p:nvPr/>
        </p:nvSpPr>
        <p:spPr>
          <a:xfrm rot="-6910867">
            <a:off x="7700430" y="3617531"/>
            <a:ext cx="594386" cy="238872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73" name="Shape 9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4" name="Google Shape;974;p89"/>
          <p:cNvSpPr txBox="1"/>
          <p:nvPr>
            <p:ph type="title"/>
          </p:nvPr>
        </p:nvSpPr>
        <p:spPr>
          <a:xfrm>
            <a:off x="351064" y="288753"/>
            <a:ext cx="8450100" cy="4419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LEMIX : Overview</a:t>
            </a:r>
            <a:endParaRPr/>
          </a:p>
        </p:txBody>
      </p:sp>
      <p:sp>
        <p:nvSpPr>
          <p:cNvPr id="975" name="Google Shape;975;p89"/>
          <p:cNvSpPr txBox="1"/>
          <p:nvPr>
            <p:ph idx="12" type="sldNum"/>
          </p:nvPr>
        </p:nvSpPr>
        <p:spPr>
          <a:xfrm>
            <a:off x="7975997" y="4717825"/>
            <a:ext cx="825000" cy="2739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976" name="Google Shape;976;p89" title="lemix-Background Updated.drawio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6525" y="1058240"/>
            <a:ext cx="8839202" cy="3332003"/>
          </a:xfrm>
          <a:prstGeom prst="rect">
            <a:avLst/>
          </a:prstGeom>
          <a:noFill/>
          <a:ln>
            <a:noFill/>
          </a:ln>
        </p:spPr>
      </p:pic>
      <p:sp>
        <p:nvSpPr>
          <p:cNvPr id="977" name="Google Shape;977;p89"/>
          <p:cNvSpPr txBox="1"/>
          <p:nvPr/>
        </p:nvSpPr>
        <p:spPr>
          <a:xfrm>
            <a:off x="7804050" y="1802825"/>
            <a:ext cx="523500" cy="1675500"/>
          </a:xfrm>
          <a:prstGeom prst="rect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chemeClr val="dk1"/>
              </a:solidFill>
            </a:endParaRPr>
          </a:p>
        </p:txBody>
      </p:sp>
      <p:sp>
        <p:nvSpPr>
          <p:cNvPr id="978" name="Google Shape;978;p89"/>
          <p:cNvSpPr/>
          <p:nvPr/>
        </p:nvSpPr>
        <p:spPr>
          <a:xfrm rot="-8285412">
            <a:off x="8397866" y="3412874"/>
            <a:ext cx="594197" cy="238799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79" name="Google Shape;979;p89"/>
          <p:cNvSpPr/>
          <p:nvPr/>
        </p:nvSpPr>
        <p:spPr>
          <a:xfrm rot="8775707">
            <a:off x="8397883" y="1327769"/>
            <a:ext cx="594167" cy="238716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83" name="Shape 9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p90"/>
          <p:cNvSpPr txBox="1"/>
          <p:nvPr>
            <p:ph type="title"/>
          </p:nvPr>
        </p:nvSpPr>
        <p:spPr>
          <a:xfrm>
            <a:off x="351064" y="288753"/>
            <a:ext cx="8450100" cy="4419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LEMIX : Framework Architecture</a:t>
            </a:r>
            <a:endParaRPr/>
          </a:p>
        </p:txBody>
      </p:sp>
      <p:sp>
        <p:nvSpPr>
          <p:cNvPr id="985" name="Google Shape;985;p90"/>
          <p:cNvSpPr txBox="1"/>
          <p:nvPr>
            <p:ph idx="12" type="sldNum"/>
          </p:nvPr>
        </p:nvSpPr>
        <p:spPr>
          <a:xfrm>
            <a:off x="7975997" y="4717825"/>
            <a:ext cx="825000" cy="2739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986" name="Google Shape;986;p90" title="Lemix_Overview-lemixoverview.drawio (3).png"/>
          <p:cNvPicPr preferRelativeResize="0"/>
          <p:nvPr/>
        </p:nvPicPr>
        <p:blipFill rotWithShape="1">
          <a:blip r:embed="rId3">
            <a:alphaModFix/>
          </a:blip>
          <a:srcRect b="13726" l="0" r="83590" t="0"/>
          <a:stretch/>
        </p:blipFill>
        <p:spPr>
          <a:xfrm>
            <a:off x="351075" y="1480825"/>
            <a:ext cx="1382401" cy="2145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5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46"/>
          <p:cNvSpPr txBox="1"/>
          <p:nvPr>
            <p:ph idx="12" type="sldNum"/>
          </p:nvPr>
        </p:nvSpPr>
        <p:spPr>
          <a:xfrm>
            <a:off x="7975997" y="4717825"/>
            <a:ext cx="825000" cy="2739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407" name="Google Shape;407;p46"/>
          <p:cNvSpPr txBox="1"/>
          <p:nvPr>
            <p:ph type="title"/>
          </p:nvPr>
        </p:nvSpPr>
        <p:spPr>
          <a:xfrm>
            <a:off x="351064" y="288753"/>
            <a:ext cx="8450100" cy="4419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Contributions</a:t>
            </a:r>
            <a:endParaRPr/>
          </a:p>
        </p:txBody>
      </p:sp>
      <p:grpSp>
        <p:nvGrpSpPr>
          <p:cNvPr id="408" name="Google Shape;408;p46"/>
          <p:cNvGrpSpPr/>
          <p:nvPr/>
        </p:nvGrpSpPr>
        <p:grpSpPr>
          <a:xfrm>
            <a:off x="652425" y="1095950"/>
            <a:ext cx="7650067" cy="673321"/>
            <a:chOff x="2388887" y="1575010"/>
            <a:chExt cx="4478700" cy="673321"/>
          </a:xfrm>
        </p:grpSpPr>
        <p:sp>
          <p:nvSpPr>
            <p:cNvPr id="409" name="Google Shape;409;p46"/>
            <p:cNvSpPr/>
            <p:nvPr/>
          </p:nvSpPr>
          <p:spPr>
            <a:xfrm>
              <a:off x="2388887" y="1575010"/>
              <a:ext cx="4478700" cy="673200"/>
            </a:xfrm>
            <a:prstGeom prst="rect">
              <a:avLst/>
            </a:prstGeom>
            <a:gradFill>
              <a:gsLst>
                <a:gs pos="0">
                  <a:srgbClr val="F4F2EB"/>
                </a:gs>
                <a:gs pos="100000">
                  <a:srgbClr val="E9E1DC"/>
                </a:gs>
              </a:gsLst>
              <a:lin ang="0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DM Sans"/>
                <a:ea typeface="DM Sans"/>
                <a:cs typeface="DM Sans"/>
                <a:sym typeface="DM Sans"/>
              </a:endParaRPr>
            </a:p>
          </p:txBody>
        </p:sp>
        <p:cxnSp>
          <p:nvCxnSpPr>
            <p:cNvPr id="410" name="Google Shape;410;p46"/>
            <p:cNvCxnSpPr/>
            <p:nvPr/>
          </p:nvCxnSpPr>
          <p:spPr>
            <a:xfrm>
              <a:off x="2821650" y="2248331"/>
              <a:ext cx="3805500" cy="0"/>
            </a:xfrm>
            <a:prstGeom prst="straightConnector1">
              <a:avLst/>
            </a:prstGeom>
            <a:noFill/>
            <a:ln cap="flat" cmpd="sng" w="9525">
              <a:solidFill>
                <a:srgbClr val="783F04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sp>
          <p:nvSpPr>
            <p:cNvPr id="411" name="Google Shape;411;p46"/>
            <p:cNvSpPr/>
            <p:nvPr/>
          </p:nvSpPr>
          <p:spPr>
            <a:xfrm rot="10800000">
              <a:off x="2551347" y="1827779"/>
              <a:ext cx="156900" cy="156900"/>
            </a:xfrm>
            <a:prstGeom prst="pie">
              <a:avLst>
                <a:gd fmla="val 5400368" name="adj1"/>
                <a:gd fmla="val 16200000" name="adj2"/>
              </a:avLst>
            </a:prstGeom>
            <a:solidFill>
              <a:srgbClr val="783F0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800">
                <a:solidFill>
                  <a:srgbClr val="434343"/>
                </a:solidFill>
                <a:latin typeface="Domine"/>
                <a:ea typeface="Domine"/>
                <a:cs typeface="Domine"/>
                <a:sym typeface="Domine"/>
              </a:endParaRPr>
            </a:p>
          </p:txBody>
        </p:sp>
        <p:sp>
          <p:nvSpPr>
            <p:cNvPr id="412" name="Google Shape;412;p46"/>
            <p:cNvSpPr/>
            <p:nvPr/>
          </p:nvSpPr>
          <p:spPr>
            <a:xfrm rot="10800000">
              <a:off x="2631441" y="1833221"/>
              <a:ext cx="156900" cy="156900"/>
            </a:xfrm>
            <a:prstGeom prst="pie">
              <a:avLst>
                <a:gd fmla="val 5400368" name="adj1"/>
                <a:gd fmla="val 16200000" name="adj2"/>
              </a:avLst>
            </a:prstGeom>
            <a:solidFill>
              <a:srgbClr val="783F0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800">
                <a:solidFill>
                  <a:srgbClr val="402145"/>
                </a:solidFill>
                <a:latin typeface="Domine"/>
                <a:ea typeface="Domine"/>
                <a:cs typeface="Domine"/>
                <a:sym typeface="Domine"/>
              </a:endParaRPr>
            </a:p>
          </p:txBody>
        </p:sp>
        <p:sp>
          <p:nvSpPr>
            <p:cNvPr id="413" name="Google Shape;413;p46"/>
            <p:cNvSpPr txBox="1"/>
            <p:nvPr/>
          </p:nvSpPr>
          <p:spPr>
            <a:xfrm>
              <a:off x="2821648" y="1715435"/>
              <a:ext cx="3950400" cy="381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2000">
                  <a:solidFill>
                    <a:srgbClr val="783F04"/>
                  </a:solidFill>
                  <a:latin typeface="DM Sans Medium"/>
                  <a:ea typeface="DM Sans Medium"/>
                  <a:cs typeface="DM Sans Medium"/>
                  <a:sym typeface="DM Sans Medium"/>
                </a:rPr>
                <a:t>LEMIX: Rehosts embedded apps as </a:t>
              </a:r>
              <a:r>
                <a:rPr b="1" lang="en-GB" sz="2000">
                  <a:solidFill>
                    <a:srgbClr val="783F04"/>
                  </a:solidFill>
                  <a:latin typeface="DM Sans"/>
                  <a:ea typeface="DM Sans"/>
                  <a:cs typeface="DM Sans"/>
                  <a:sym typeface="DM Sans"/>
                </a:rPr>
                <a:t>x86 Linux apps</a:t>
              </a:r>
              <a:r>
                <a:rPr lang="en-GB" sz="2000">
                  <a:solidFill>
                    <a:srgbClr val="783F04"/>
                  </a:solidFill>
                  <a:latin typeface="DM Sans Medium"/>
                  <a:ea typeface="DM Sans Medium"/>
                  <a:cs typeface="DM Sans Medium"/>
                  <a:sym typeface="DM Sans Medium"/>
                </a:rPr>
                <a:t>.</a:t>
              </a:r>
              <a:endParaRPr sz="2000">
                <a:solidFill>
                  <a:srgbClr val="783F04"/>
                </a:solidFill>
                <a:latin typeface="DM Sans Medium"/>
                <a:ea typeface="DM Sans Medium"/>
                <a:cs typeface="DM Sans Medium"/>
                <a:sym typeface="DM Sans Medium"/>
              </a:endParaRPr>
            </a:p>
          </p:txBody>
        </p:sp>
      </p:grpSp>
      <p:grpSp>
        <p:nvGrpSpPr>
          <p:cNvPr id="414" name="Google Shape;414;p46"/>
          <p:cNvGrpSpPr/>
          <p:nvPr/>
        </p:nvGrpSpPr>
        <p:grpSpPr>
          <a:xfrm>
            <a:off x="652368" y="1769290"/>
            <a:ext cx="7649938" cy="673331"/>
            <a:chOff x="2581200" y="1575000"/>
            <a:chExt cx="4286400" cy="673331"/>
          </a:xfrm>
        </p:grpSpPr>
        <p:sp>
          <p:nvSpPr>
            <p:cNvPr id="415" name="Google Shape;415;p46"/>
            <p:cNvSpPr/>
            <p:nvPr/>
          </p:nvSpPr>
          <p:spPr>
            <a:xfrm>
              <a:off x="2581200" y="1575000"/>
              <a:ext cx="4286400" cy="673200"/>
            </a:xfrm>
            <a:prstGeom prst="rect">
              <a:avLst/>
            </a:prstGeom>
            <a:gradFill>
              <a:gsLst>
                <a:gs pos="0">
                  <a:srgbClr val="F4F2EB"/>
                </a:gs>
                <a:gs pos="100000">
                  <a:srgbClr val="E9E1DC"/>
                </a:gs>
              </a:gsLst>
              <a:lin ang="0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DM Sans"/>
                <a:ea typeface="DM Sans"/>
                <a:cs typeface="DM Sans"/>
                <a:sym typeface="DM Sans"/>
              </a:endParaRPr>
            </a:p>
          </p:txBody>
        </p:sp>
        <p:cxnSp>
          <p:nvCxnSpPr>
            <p:cNvPr id="416" name="Google Shape;416;p46"/>
            <p:cNvCxnSpPr/>
            <p:nvPr/>
          </p:nvCxnSpPr>
          <p:spPr>
            <a:xfrm>
              <a:off x="2821650" y="2248331"/>
              <a:ext cx="3805500" cy="0"/>
            </a:xfrm>
            <a:prstGeom prst="straightConnector1">
              <a:avLst/>
            </a:prstGeom>
            <a:noFill/>
            <a:ln cap="flat" cmpd="sng" w="9525">
              <a:solidFill>
                <a:srgbClr val="783F04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sp>
          <p:nvSpPr>
            <p:cNvPr id="417" name="Google Shape;417;p46"/>
            <p:cNvSpPr/>
            <p:nvPr/>
          </p:nvSpPr>
          <p:spPr>
            <a:xfrm rot="10800000">
              <a:off x="2744559" y="1819404"/>
              <a:ext cx="156900" cy="156900"/>
            </a:xfrm>
            <a:prstGeom prst="pie">
              <a:avLst>
                <a:gd fmla="val 5400368" name="adj1"/>
                <a:gd fmla="val 16200000" name="adj2"/>
              </a:avLst>
            </a:prstGeom>
            <a:solidFill>
              <a:srgbClr val="783F0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800">
                <a:solidFill>
                  <a:srgbClr val="434343"/>
                </a:solidFill>
                <a:latin typeface="Domine"/>
                <a:ea typeface="Domine"/>
                <a:cs typeface="Domine"/>
                <a:sym typeface="Domine"/>
              </a:endParaRPr>
            </a:p>
          </p:txBody>
        </p:sp>
        <p:sp>
          <p:nvSpPr>
            <p:cNvPr id="418" name="Google Shape;418;p46"/>
            <p:cNvSpPr/>
            <p:nvPr/>
          </p:nvSpPr>
          <p:spPr>
            <a:xfrm rot="10800000">
              <a:off x="2822997" y="1827909"/>
              <a:ext cx="156900" cy="156900"/>
            </a:xfrm>
            <a:prstGeom prst="pie">
              <a:avLst>
                <a:gd fmla="val 5400368" name="adj1"/>
                <a:gd fmla="val 16200000" name="adj2"/>
              </a:avLst>
            </a:prstGeom>
            <a:solidFill>
              <a:srgbClr val="783F0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800">
                <a:solidFill>
                  <a:srgbClr val="402145"/>
                </a:solidFill>
                <a:latin typeface="Domine"/>
                <a:ea typeface="Domine"/>
                <a:cs typeface="Domine"/>
                <a:sym typeface="Domine"/>
              </a:endParaRPr>
            </a:p>
          </p:txBody>
        </p:sp>
        <p:sp>
          <p:nvSpPr>
            <p:cNvPr id="419" name="Google Shape;419;p46"/>
            <p:cNvSpPr txBox="1"/>
            <p:nvPr/>
          </p:nvSpPr>
          <p:spPr>
            <a:xfrm>
              <a:off x="2979898" y="1715435"/>
              <a:ext cx="3792300" cy="381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GB" sz="2000">
                  <a:solidFill>
                    <a:srgbClr val="783F04"/>
                  </a:solidFill>
                  <a:latin typeface="DM Sans"/>
                  <a:ea typeface="DM Sans"/>
                  <a:cs typeface="DM Sans"/>
                  <a:sym typeface="DM Sans"/>
                </a:rPr>
                <a:t>No Hardware or Emulation</a:t>
              </a:r>
              <a:r>
                <a:rPr lang="en-GB" sz="2000">
                  <a:solidFill>
                    <a:srgbClr val="783F04"/>
                  </a:solidFill>
                  <a:latin typeface="DM Sans Medium"/>
                  <a:ea typeface="DM Sans Medium"/>
                  <a:cs typeface="DM Sans Medium"/>
                  <a:sym typeface="DM Sans Medium"/>
                </a:rPr>
                <a:t> Required for Rehosting.</a:t>
              </a:r>
              <a:endParaRPr sz="2000">
                <a:solidFill>
                  <a:srgbClr val="783F04"/>
                </a:solidFill>
                <a:latin typeface="DM Sans Medium"/>
                <a:ea typeface="DM Sans Medium"/>
                <a:cs typeface="DM Sans Medium"/>
                <a:sym typeface="DM Sans Medium"/>
              </a:endParaRPr>
            </a:p>
          </p:txBody>
        </p:sp>
      </p:grpSp>
      <p:grpSp>
        <p:nvGrpSpPr>
          <p:cNvPr id="420" name="Google Shape;420;p46"/>
          <p:cNvGrpSpPr/>
          <p:nvPr/>
        </p:nvGrpSpPr>
        <p:grpSpPr>
          <a:xfrm>
            <a:off x="652248" y="2444487"/>
            <a:ext cx="7649938" cy="673331"/>
            <a:chOff x="2581200" y="1575000"/>
            <a:chExt cx="4286400" cy="673331"/>
          </a:xfrm>
        </p:grpSpPr>
        <p:sp>
          <p:nvSpPr>
            <p:cNvPr id="421" name="Google Shape;421;p46"/>
            <p:cNvSpPr/>
            <p:nvPr/>
          </p:nvSpPr>
          <p:spPr>
            <a:xfrm>
              <a:off x="2581200" y="1575000"/>
              <a:ext cx="4286400" cy="673200"/>
            </a:xfrm>
            <a:prstGeom prst="rect">
              <a:avLst/>
            </a:prstGeom>
            <a:gradFill>
              <a:gsLst>
                <a:gs pos="0">
                  <a:srgbClr val="F4F2EB"/>
                </a:gs>
                <a:gs pos="100000">
                  <a:srgbClr val="E9E1DC"/>
                </a:gs>
              </a:gsLst>
              <a:lin ang="0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DM Sans"/>
                <a:ea typeface="DM Sans"/>
                <a:cs typeface="DM Sans"/>
                <a:sym typeface="DM Sans"/>
              </a:endParaRPr>
            </a:p>
          </p:txBody>
        </p:sp>
        <p:cxnSp>
          <p:nvCxnSpPr>
            <p:cNvPr id="422" name="Google Shape;422;p46"/>
            <p:cNvCxnSpPr/>
            <p:nvPr/>
          </p:nvCxnSpPr>
          <p:spPr>
            <a:xfrm>
              <a:off x="2821650" y="2248331"/>
              <a:ext cx="3805500" cy="0"/>
            </a:xfrm>
            <a:prstGeom prst="straightConnector1">
              <a:avLst/>
            </a:prstGeom>
            <a:noFill/>
            <a:ln cap="flat" cmpd="sng" w="9525">
              <a:solidFill>
                <a:srgbClr val="783F04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sp>
          <p:nvSpPr>
            <p:cNvPr id="423" name="Google Shape;423;p46"/>
            <p:cNvSpPr/>
            <p:nvPr/>
          </p:nvSpPr>
          <p:spPr>
            <a:xfrm rot="10800000">
              <a:off x="2744559" y="1819404"/>
              <a:ext cx="156900" cy="156900"/>
            </a:xfrm>
            <a:prstGeom prst="pie">
              <a:avLst>
                <a:gd fmla="val 5400368" name="adj1"/>
                <a:gd fmla="val 16200000" name="adj2"/>
              </a:avLst>
            </a:prstGeom>
            <a:solidFill>
              <a:srgbClr val="783F0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800">
                <a:solidFill>
                  <a:srgbClr val="434343"/>
                </a:solidFill>
                <a:latin typeface="Domine"/>
                <a:ea typeface="Domine"/>
                <a:cs typeface="Domine"/>
                <a:sym typeface="Domine"/>
              </a:endParaRPr>
            </a:p>
          </p:txBody>
        </p:sp>
        <p:sp>
          <p:nvSpPr>
            <p:cNvPr id="424" name="Google Shape;424;p46"/>
            <p:cNvSpPr/>
            <p:nvPr/>
          </p:nvSpPr>
          <p:spPr>
            <a:xfrm rot="10800000">
              <a:off x="2822997" y="1827909"/>
              <a:ext cx="156900" cy="156900"/>
            </a:xfrm>
            <a:prstGeom prst="pie">
              <a:avLst>
                <a:gd fmla="val 5400368" name="adj1"/>
                <a:gd fmla="val 16200000" name="adj2"/>
              </a:avLst>
            </a:prstGeom>
            <a:solidFill>
              <a:srgbClr val="783F0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800">
                <a:solidFill>
                  <a:srgbClr val="402145"/>
                </a:solidFill>
                <a:latin typeface="Domine"/>
                <a:ea typeface="Domine"/>
                <a:cs typeface="Domine"/>
                <a:sym typeface="Domine"/>
              </a:endParaRPr>
            </a:p>
          </p:txBody>
        </p:sp>
        <p:sp>
          <p:nvSpPr>
            <p:cNvPr id="425" name="Google Shape;425;p46"/>
            <p:cNvSpPr txBox="1"/>
            <p:nvPr/>
          </p:nvSpPr>
          <p:spPr>
            <a:xfrm>
              <a:off x="2979896" y="1715413"/>
              <a:ext cx="3792300" cy="381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2000">
                  <a:solidFill>
                    <a:srgbClr val="783F04"/>
                  </a:solidFill>
                  <a:latin typeface="DM Sans Medium"/>
                  <a:ea typeface="DM Sans Medium"/>
                  <a:cs typeface="DM Sans Medium"/>
                  <a:sym typeface="DM Sans Medium"/>
                </a:rPr>
                <a:t>Evaluated on </a:t>
              </a:r>
              <a:r>
                <a:rPr b="1" lang="en-GB" sz="2000">
                  <a:solidFill>
                    <a:srgbClr val="783F04"/>
                  </a:solidFill>
                  <a:latin typeface="DM Sans"/>
                  <a:ea typeface="DM Sans"/>
                  <a:cs typeface="DM Sans"/>
                  <a:sym typeface="DM Sans"/>
                </a:rPr>
                <a:t>18</a:t>
              </a:r>
              <a:r>
                <a:rPr lang="en-GB" sz="2000">
                  <a:solidFill>
                    <a:srgbClr val="783F04"/>
                  </a:solidFill>
                  <a:latin typeface="DM Sans Medium"/>
                  <a:ea typeface="DM Sans Medium"/>
                  <a:cs typeface="DM Sans Medium"/>
                  <a:sym typeface="DM Sans Medium"/>
                </a:rPr>
                <a:t> Real World Applications across </a:t>
              </a:r>
              <a:r>
                <a:rPr b="1" lang="en-GB" sz="2000">
                  <a:solidFill>
                    <a:srgbClr val="783F04"/>
                  </a:solidFill>
                  <a:latin typeface="DM Sans"/>
                  <a:ea typeface="DM Sans"/>
                  <a:cs typeface="DM Sans"/>
                  <a:sym typeface="DM Sans"/>
                </a:rPr>
                <a:t>4 RTOSes</a:t>
              </a:r>
              <a:r>
                <a:rPr lang="en-GB" sz="2000">
                  <a:solidFill>
                    <a:srgbClr val="783F04"/>
                  </a:solidFill>
                  <a:latin typeface="DM Sans Medium"/>
                  <a:ea typeface="DM Sans Medium"/>
                  <a:cs typeface="DM Sans Medium"/>
                  <a:sym typeface="DM Sans Medium"/>
                </a:rPr>
                <a:t>.</a:t>
              </a:r>
              <a:endParaRPr sz="2000">
                <a:solidFill>
                  <a:srgbClr val="783F04"/>
                </a:solidFill>
                <a:latin typeface="DM Sans Medium"/>
                <a:ea typeface="DM Sans Medium"/>
                <a:cs typeface="DM Sans Medium"/>
                <a:sym typeface="DM Sans Medium"/>
              </a:endParaRPr>
            </a:p>
          </p:txBody>
        </p:sp>
      </p:grpSp>
      <p:grpSp>
        <p:nvGrpSpPr>
          <p:cNvPr id="426" name="Google Shape;426;p46"/>
          <p:cNvGrpSpPr/>
          <p:nvPr/>
        </p:nvGrpSpPr>
        <p:grpSpPr>
          <a:xfrm>
            <a:off x="652368" y="3129191"/>
            <a:ext cx="7649938" cy="673200"/>
            <a:chOff x="2581200" y="1609138"/>
            <a:chExt cx="4286400" cy="673200"/>
          </a:xfrm>
        </p:grpSpPr>
        <p:sp>
          <p:nvSpPr>
            <p:cNvPr id="427" name="Google Shape;427;p46"/>
            <p:cNvSpPr/>
            <p:nvPr/>
          </p:nvSpPr>
          <p:spPr>
            <a:xfrm>
              <a:off x="2581200" y="1609138"/>
              <a:ext cx="4286400" cy="673200"/>
            </a:xfrm>
            <a:prstGeom prst="rect">
              <a:avLst/>
            </a:prstGeom>
            <a:gradFill>
              <a:gsLst>
                <a:gs pos="0">
                  <a:srgbClr val="F4F2EB"/>
                </a:gs>
                <a:gs pos="100000">
                  <a:srgbClr val="E9E1DC"/>
                </a:gs>
              </a:gsLst>
              <a:lin ang="0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DM Sans"/>
                <a:ea typeface="DM Sans"/>
                <a:cs typeface="DM Sans"/>
                <a:sym typeface="DM Sans"/>
              </a:endParaRPr>
            </a:p>
          </p:txBody>
        </p:sp>
        <p:cxnSp>
          <p:nvCxnSpPr>
            <p:cNvPr id="428" name="Google Shape;428;p46"/>
            <p:cNvCxnSpPr/>
            <p:nvPr/>
          </p:nvCxnSpPr>
          <p:spPr>
            <a:xfrm>
              <a:off x="2821650" y="2248331"/>
              <a:ext cx="3805500" cy="0"/>
            </a:xfrm>
            <a:prstGeom prst="straightConnector1">
              <a:avLst/>
            </a:prstGeom>
            <a:noFill/>
            <a:ln cap="flat" cmpd="sng" w="9525">
              <a:solidFill>
                <a:srgbClr val="783F04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sp>
          <p:nvSpPr>
            <p:cNvPr id="429" name="Google Shape;429;p46"/>
            <p:cNvSpPr/>
            <p:nvPr/>
          </p:nvSpPr>
          <p:spPr>
            <a:xfrm rot="10800000">
              <a:off x="2744559" y="1819404"/>
              <a:ext cx="156900" cy="156900"/>
            </a:xfrm>
            <a:prstGeom prst="pie">
              <a:avLst>
                <a:gd fmla="val 5400368" name="adj1"/>
                <a:gd fmla="val 16200000" name="adj2"/>
              </a:avLst>
            </a:prstGeom>
            <a:solidFill>
              <a:srgbClr val="783F0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800">
                <a:solidFill>
                  <a:srgbClr val="434343"/>
                </a:solidFill>
                <a:latin typeface="Domine"/>
                <a:ea typeface="Domine"/>
                <a:cs typeface="Domine"/>
                <a:sym typeface="Domine"/>
              </a:endParaRPr>
            </a:p>
          </p:txBody>
        </p:sp>
        <p:sp>
          <p:nvSpPr>
            <p:cNvPr id="430" name="Google Shape;430;p46"/>
            <p:cNvSpPr/>
            <p:nvPr/>
          </p:nvSpPr>
          <p:spPr>
            <a:xfrm rot="10800000">
              <a:off x="2822997" y="1827909"/>
              <a:ext cx="156900" cy="156900"/>
            </a:xfrm>
            <a:prstGeom prst="pie">
              <a:avLst>
                <a:gd fmla="val 5400368" name="adj1"/>
                <a:gd fmla="val 16200000" name="adj2"/>
              </a:avLst>
            </a:prstGeom>
            <a:solidFill>
              <a:srgbClr val="783F0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800">
                <a:solidFill>
                  <a:srgbClr val="402145"/>
                </a:solidFill>
                <a:latin typeface="Domine"/>
                <a:ea typeface="Domine"/>
                <a:cs typeface="Domine"/>
                <a:sym typeface="Domine"/>
              </a:endParaRPr>
            </a:p>
          </p:txBody>
        </p:sp>
        <p:sp>
          <p:nvSpPr>
            <p:cNvPr id="431" name="Google Shape;431;p46"/>
            <p:cNvSpPr txBox="1"/>
            <p:nvPr/>
          </p:nvSpPr>
          <p:spPr>
            <a:xfrm>
              <a:off x="2979898" y="1715422"/>
              <a:ext cx="3792000" cy="381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2000">
                  <a:solidFill>
                    <a:srgbClr val="783F04"/>
                  </a:solidFill>
                  <a:latin typeface="DM Sans Medium"/>
                  <a:ea typeface="DM Sans Medium"/>
                  <a:cs typeface="DM Sans Medium"/>
                  <a:sym typeface="DM Sans Medium"/>
                </a:rPr>
                <a:t>Found </a:t>
              </a:r>
              <a:r>
                <a:rPr b="1" lang="en-GB" sz="2000">
                  <a:solidFill>
                    <a:srgbClr val="783F04"/>
                  </a:solidFill>
                  <a:latin typeface="DM Sans"/>
                  <a:ea typeface="DM Sans"/>
                  <a:cs typeface="DM Sans"/>
                  <a:sym typeface="DM Sans"/>
                </a:rPr>
                <a:t>21 previously unknown bugs</a:t>
              </a:r>
              <a:r>
                <a:rPr lang="en-GB" sz="2000">
                  <a:solidFill>
                    <a:srgbClr val="783F04"/>
                  </a:solidFill>
                  <a:latin typeface="DM Sans Medium"/>
                  <a:ea typeface="DM Sans Medium"/>
                  <a:cs typeface="DM Sans Medium"/>
                  <a:sym typeface="DM Sans Medium"/>
                </a:rPr>
                <a:t>, most confirmed and fixed.</a:t>
              </a:r>
              <a:endParaRPr sz="2000">
                <a:solidFill>
                  <a:srgbClr val="783F04"/>
                </a:solidFill>
                <a:latin typeface="DM Sans Medium"/>
                <a:ea typeface="DM Sans Medium"/>
                <a:cs typeface="DM Sans Medium"/>
                <a:sym typeface="DM Sans Medium"/>
              </a:endParaRPr>
            </a:p>
          </p:txBody>
        </p:sp>
      </p:grp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90" name="Shape 9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1" name="Google Shape;991;p91"/>
          <p:cNvSpPr txBox="1"/>
          <p:nvPr>
            <p:ph type="title"/>
          </p:nvPr>
        </p:nvSpPr>
        <p:spPr>
          <a:xfrm>
            <a:off x="351064" y="288753"/>
            <a:ext cx="8450100" cy="4419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LEMIX : Framework Architecture</a:t>
            </a:r>
            <a:endParaRPr/>
          </a:p>
        </p:txBody>
      </p:sp>
      <p:sp>
        <p:nvSpPr>
          <p:cNvPr id="992" name="Google Shape;992;p91"/>
          <p:cNvSpPr txBox="1"/>
          <p:nvPr>
            <p:ph idx="12" type="sldNum"/>
          </p:nvPr>
        </p:nvSpPr>
        <p:spPr>
          <a:xfrm>
            <a:off x="7975997" y="4717825"/>
            <a:ext cx="825000" cy="2739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993" name="Google Shape;993;p91" title="Lemix_Overview-lemixoverview.drawio (3).png"/>
          <p:cNvPicPr preferRelativeResize="0"/>
          <p:nvPr/>
        </p:nvPicPr>
        <p:blipFill rotWithShape="1">
          <a:blip r:embed="rId3">
            <a:alphaModFix/>
          </a:blip>
          <a:srcRect b="13726" l="0" r="62112" t="0"/>
          <a:stretch/>
        </p:blipFill>
        <p:spPr>
          <a:xfrm>
            <a:off x="351075" y="1480825"/>
            <a:ext cx="3191724" cy="2145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97" name="Shape 9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8" name="Google Shape;998;p92"/>
          <p:cNvSpPr txBox="1"/>
          <p:nvPr>
            <p:ph type="title"/>
          </p:nvPr>
        </p:nvSpPr>
        <p:spPr>
          <a:xfrm>
            <a:off x="351064" y="288753"/>
            <a:ext cx="8450100" cy="4419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LEMIX : Framework Architecture</a:t>
            </a:r>
            <a:endParaRPr/>
          </a:p>
        </p:txBody>
      </p:sp>
      <p:sp>
        <p:nvSpPr>
          <p:cNvPr id="999" name="Google Shape;999;p92"/>
          <p:cNvSpPr txBox="1"/>
          <p:nvPr>
            <p:ph idx="12" type="sldNum"/>
          </p:nvPr>
        </p:nvSpPr>
        <p:spPr>
          <a:xfrm>
            <a:off x="7975997" y="4717825"/>
            <a:ext cx="825000" cy="2739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1000" name="Google Shape;1000;p92" title="Lemix_Overview-lemixoverview.drawio (3).png"/>
          <p:cNvPicPr preferRelativeResize="0"/>
          <p:nvPr/>
        </p:nvPicPr>
        <p:blipFill rotWithShape="1">
          <a:blip r:embed="rId3">
            <a:alphaModFix/>
          </a:blip>
          <a:srcRect b="13726" l="0" r="62112" t="0"/>
          <a:stretch/>
        </p:blipFill>
        <p:spPr>
          <a:xfrm>
            <a:off x="351075" y="1480825"/>
            <a:ext cx="3191724" cy="2145425"/>
          </a:xfrm>
          <a:prstGeom prst="rect">
            <a:avLst/>
          </a:prstGeom>
          <a:noFill/>
          <a:ln>
            <a:noFill/>
          </a:ln>
        </p:spPr>
      </p:pic>
      <p:sp>
        <p:nvSpPr>
          <p:cNvPr id="1001" name="Google Shape;1001;p92"/>
          <p:cNvSpPr txBox="1"/>
          <p:nvPr/>
        </p:nvSpPr>
        <p:spPr>
          <a:xfrm>
            <a:off x="1817125" y="2750050"/>
            <a:ext cx="963300" cy="637200"/>
          </a:xfrm>
          <a:prstGeom prst="rect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05" name="Shape 10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6" name="Google Shape;1006;p93"/>
          <p:cNvSpPr txBox="1"/>
          <p:nvPr>
            <p:ph type="title"/>
          </p:nvPr>
        </p:nvSpPr>
        <p:spPr>
          <a:xfrm>
            <a:off x="351064" y="288753"/>
            <a:ext cx="8450100" cy="4419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LEMIX : Framework Architecture</a:t>
            </a:r>
            <a:endParaRPr/>
          </a:p>
        </p:txBody>
      </p:sp>
      <p:sp>
        <p:nvSpPr>
          <p:cNvPr id="1007" name="Google Shape;1007;p93"/>
          <p:cNvSpPr txBox="1"/>
          <p:nvPr>
            <p:ph idx="12" type="sldNum"/>
          </p:nvPr>
        </p:nvSpPr>
        <p:spPr>
          <a:xfrm>
            <a:off x="7975997" y="4717825"/>
            <a:ext cx="825000" cy="2739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1008" name="Google Shape;1008;p93" title="Lemix_Overview-lemixoverview.drawio (3).png"/>
          <p:cNvPicPr preferRelativeResize="0"/>
          <p:nvPr/>
        </p:nvPicPr>
        <p:blipFill rotWithShape="1">
          <a:blip r:embed="rId3">
            <a:alphaModFix/>
          </a:blip>
          <a:srcRect b="13726" l="0" r="62112" t="0"/>
          <a:stretch/>
        </p:blipFill>
        <p:spPr>
          <a:xfrm>
            <a:off x="351075" y="1480825"/>
            <a:ext cx="3191724" cy="2145425"/>
          </a:xfrm>
          <a:prstGeom prst="rect">
            <a:avLst/>
          </a:prstGeom>
          <a:noFill/>
          <a:ln>
            <a:noFill/>
          </a:ln>
        </p:spPr>
      </p:pic>
      <p:sp>
        <p:nvSpPr>
          <p:cNvPr id="1009" name="Google Shape;1009;p93"/>
          <p:cNvSpPr txBox="1"/>
          <p:nvPr/>
        </p:nvSpPr>
        <p:spPr>
          <a:xfrm>
            <a:off x="1896775" y="1480825"/>
            <a:ext cx="963300" cy="637200"/>
          </a:xfrm>
          <a:prstGeom prst="rect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chemeClr val="dk1"/>
              </a:solidFill>
            </a:endParaRPr>
          </a:p>
        </p:txBody>
      </p:sp>
      <p:pic>
        <p:nvPicPr>
          <p:cNvPr id="1010" name="Google Shape;1010;p93" title="listing4 (1) (1)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967551" y="883053"/>
            <a:ext cx="4394219" cy="368237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14" name="Shape 10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5" name="Google Shape;1015;p94"/>
          <p:cNvSpPr txBox="1"/>
          <p:nvPr>
            <p:ph type="title"/>
          </p:nvPr>
        </p:nvSpPr>
        <p:spPr>
          <a:xfrm>
            <a:off x="351064" y="288753"/>
            <a:ext cx="8450100" cy="4419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LEMIX : Framework Architecture</a:t>
            </a:r>
            <a:endParaRPr/>
          </a:p>
        </p:txBody>
      </p:sp>
      <p:sp>
        <p:nvSpPr>
          <p:cNvPr id="1016" name="Google Shape;1016;p94"/>
          <p:cNvSpPr txBox="1"/>
          <p:nvPr>
            <p:ph idx="12" type="sldNum"/>
          </p:nvPr>
        </p:nvSpPr>
        <p:spPr>
          <a:xfrm>
            <a:off x="7975997" y="4717825"/>
            <a:ext cx="825000" cy="2739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1017" name="Google Shape;1017;p94" title="Lemix_Overview-lemixoverview.drawio (3).png"/>
          <p:cNvPicPr preferRelativeResize="0"/>
          <p:nvPr/>
        </p:nvPicPr>
        <p:blipFill rotWithShape="1">
          <a:blip r:embed="rId3">
            <a:alphaModFix/>
          </a:blip>
          <a:srcRect b="13726" l="0" r="62112" t="0"/>
          <a:stretch/>
        </p:blipFill>
        <p:spPr>
          <a:xfrm>
            <a:off x="351075" y="1480825"/>
            <a:ext cx="3191724" cy="2145425"/>
          </a:xfrm>
          <a:prstGeom prst="rect">
            <a:avLst/>
          </a:prstGeom>
          <a:noFill/>
          <a:ln>
            <a:noFill/>
          </a:ln>
        </p:spPr>
      </p:pic>
      <p:sp>
        <p:nvSpPr>
          <p:cNvPr id="1018" name="Google Shape;1018;p94"/>
          <p:cNvSpPr txBox="1"/>
          <p:nvPr/>
        </p:nvSpPr>
        <p:spPr>
          <a:xfrm>
            <a:off x="1828475" y="2152200"/>
            <a:ext cx="963300" cy="637200"/>
          </a:xfrm>
          <a:prstGeom prst="rect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chemeClr val="dk1"/>
              </a:solidFill>
            </a:endParaRPr>
          </a:p>
        </p:txBody>
      </p:sp>
      <p:sp>
        <p:nvSpPr>
          <p:cNvPr id="1019" name="Google Shape;1019;p94"/>
          <p:cNvSpPr txBox="1"/>
          <p:nvPr/>
        </p:nvSpPr>
        <p:spPr>
          <a:xfrm>
            <a:off x="4362100" y="2275850"/>
            <a:ext cx="3721200" cy="1024200"/>
          </a:xfrm>
          <a:prstGeom prst="rect">
            <a:avLst/>
          </a:prstGeom>
          <a:noFill/>
          <a:ln cap="flat" cmpd="sng" w="19050">
            <a:solidFill>
              <a:srgbClr val="4A86E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00">
                <a:solidFill>
                  <a:schemeClr val="dk1"/>
                </a:solidFill>
              </a:rPr>
              <a:t>Automated POSIX-Swap integrates only compilable RTOS configs into the LPL build to ensure maximum compatibility.</a:t>
            </a:r>
            <a:endParaRPr sz="15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23" name="Shape 10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" name="Google Shape;1024;p95"/>
          <p:cNvSpPr txBox="1"/>
          <p:nvPr>
            <p:ph type="title"/>
          </p:nvPr>
        </p:nvSpPr>
        <p:spPr>
          <a:xfrm>
            <a:off x="351064" y="288753"/>
            <a:ext cx="8450100" cy="4419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LEMIX : Framework Architecture</a:t>
            </a:r>
            <a:endParaRPr/>
          </a:p>
        </p:txBody>
      </p:sp>
      <p:sp>
        <p:nvSpPr>
          <p:cNvPr id="1025" name="Google Shape;1025;p95"/>
          <p:cNvSpPr txBox="1"/>
          <p:nvPr>
            <p:ph idx="12" type="sldNum"/>
          </p:nvPr>
        </p:nvSpPr>
        <p:spPr>
          <a:xfrm>
            <a:off x="7975997" y="4717825"/>
            <a:ext cx="825000" cy="2739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1026" name="Google Shape;1026;p95" title="Lemix_Overview-lemixoverview.drawio (3).png"/>
          <p:cNvPicPr preferRelativeResize="0"/>
          <p:nvPr/>
        </p:nvPicPr>
        <p:blipFill rotWithShape="1">
          <a:blip r:embed="rId3">
            <a:alphaModFix/>
          </a:blip>
          <a:srcRect b="14185" l="0" r="41176" t="0"/>
          <a:stretch/>
        </p:blipFill>
        <p:spPr>
          <a:xfrm>
            <a:off x="351075" y="1480825"/>
            <a:ext cx="4955524" cy="2134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7" name="Google Shape;1027;p95" title="listing4 (2) (1)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05575" y="1308677"/>
            <a:ext cx="3586026" cy="26248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31" name="Shape 10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2" name="Google Shape;1032;p96"/>
          <p:cNvSpPr txBox="1"/>
          <p:nvPr>
            <p:ph type="title"/>
          </p:nvPr>
        </p:nvSpPr>
        <p:spPr>
          <a:xfrm>
            <a:off x="351064" y="288753"/>
            <a:ext cx="8450100" cy="4419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LEMIX : Framework Architecture</a:t>
            </a:r>
            <a:endParaRPr/>
          </a:p>
        </p:txBody>
      </p:sp>
      <p:sp>
        <p:nvSpPr>
          <p:cNvPr id="1033" name="Google Shape;1033;p96"/>
          <p:cNvSpPr txBox="1"/>
          <p:nvPr>
            <p:ph idx="12" type="sldNum"/>
          </p:nvPr>
        </p:nvSpPr>
        <p:spPr>
          <a:xfrm>
            <a:off x="7975997" y="4717825"/>
            <a:ext cx="825000" cy="2739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1034" name="Google Shape;1034;p96" title="Lemix_Overview-lemixoverview.drawio (3).png"/>
          <p:cNvPicPr preferRelativeResize="0"/>
          <p:nvPr/>
        </p:nvPicPr>
        <p:blipFill rotWithShape="1">
          <a:blip r:embed="rId3">
            <a:alphaModFix/>
          </a:blip>
          <a:srcRect b="13269" l="0" r="16991" t="0"/>
          <a:stretch/>
        </p:blipFill>
        <p:spPr>
          <a:xfrm>
            <a:off x="351075" y="1480825"/>
            <a:ext cx="6992450" cy="2156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38" name="Shape 10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9" name="Google Shape;1039;p97"/>
          <p:cNvSpPr txBox="1"/>
          <p:nvPr>
            <p:ph type="title"/>
          </p:nvPr>
        </p:nvSpPr>
        <p:spPr>
          <a:xfrm>
            <a:off x="351064" y="288753"/>
            <a:ext cx="8450100" cy="4419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LEMIX : Framework Architecture</a:t>
            </a:r>
            <a:endParaRPr/>
          </a:p>
        </p:txBody>
      </p:sp>
      <p:sp>
        <p:nvSpPr>
          <p:cNvPr id="1040" name="Google Shape;1040;p97"/>
          <p:cNvSpPr txBox="1"/>
          <p:nvPr>
            <p:ph idx="12" type="sldNum"/>
          </p:nvPr>
        </p:nvSpPr>
        <p:spPr>
          <a:xfrm>
            <a:off x="7975997" y="4717825"/>
            <a:ext cx="825000" cy="2739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1041" name="Google Shape;1041;p97" title="listing4 (3)_cropped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60000" y="883678"/>
            <a:ext cx="4707397" cy="4108047"/>
          </a:xfrm>
          <a:prstGeom prst="rect">
            <a:avLst/>
          </a:prstGeom>
          <a:noFill/>
          <a:ln>
            <a:noFill/>
          </a:ln>
        </p:spPr>
      </p:pic>
      <p:sp>
        <p:nvSpPr>
          <p:cNvPr id="1042" name="Google Shape;1042;p97"/>
          <p:cNvSpPr txBox="1"/>
          <p:nvPr/>
        </p:nvSpPr>
        <p:spPr>
          <a:xfrm>
            <a:off x="2882775" y="2340375"/>
            <a:ext cx="3982800" cy="1285800"/>
          </a:xfrm>
          <a:prstGeom prst="rect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46" name="Shape 10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7" name="Google Shape;1047;p98"/>
          <p:cNvSpPr txBox="1"/>
          <p:nvPr>
            <p:ph type="title"/>
          </p:nvPr>
        </p:nvSpPr>
        <p:spPr>
          <a:xfrm>
            <a:off x="351064" y="288753"/>
            <a:ext cx="8450100" cy="4419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LEMIX : Framework Architecture</a:t>
            </a:r>
            <a:endParaRPr/>
          </a:p>
        </p:txBody>
      </p:sp>
      <p:sp>
        <p:nvSpPr>
          <p:cNvPr id="1048" name="Google Shape;1048;p98"/>
          <p:cNvSpPr txBox="1"/>
          <p:nvPr>
            <p:ph idx="12" type="sldNum"/>
          </p:nvPr>
        </p:nvSpPr>
        <p:spPr>
          <a:xfrm>
            <a:off x="7975997" y="4717825"/>
            <a:ext cx="825000" cy="2739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1049" name="Google Shape;1049;p98" title="Lemix_Overview-lemixoverview.drawio (3)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1078" y="1480828"/>
            <a:ext cx="8424147" cy="2486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53" name="Shape 10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" name="Google Shape;1054;p99"/>
          <p:cNvSpPr txBox="1"/>
          <p:nvPr>
            <p:ph idx="12" type="sldNum"/>
          </p:nvPr>
        </p:nvSpPr>
        <p:spPr>
          <a:xfrm>
            <a:off x="7975997" y="4717825"/>
            <a:ext cx="825000" cy="2739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055" name="Google Shape;1055;p99"/>
          <p:cNvSpPr txBox="1"/>
          <p:nvPr/>
        </p:nvSpPr>
        <p:spPr>
          <a:xfrm>
            <a:off x="1039325" y="1691750"/>
            <a:ext cx="6936600" cy="1388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GB" sz="7000">
                <a:solidFill>
                  <a:schemeClr val="dk1"/>
                </a:solidFill>
              </a:rPr>
              <a:t>Evaluation</a:t>
            </a:r>
            <a:endParaRPr b="1" i="1" sz="70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59" name="Shape 10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0" name="Google Shape;1060;p100"/>
          <p:cNvSpPr txBox="1"/>
          <p:nvPr>
            <p:ph idx="12" type="sldNum"/>
          </p:nvPr>
        </p:nvSpPr>
        <p:spPr>
          <a:xfrm>
            <a:off x="7975997" y="4717825"/>
            <a:ext cx="825000" cy="2739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grpSp>
        <p:nvGrpSpPr>
          <p:cNvPr id="1061" name="Google Shape;1061;p100"/>
          <p:cNvGrpSpPr/>
          <p:nvPr/>
        </p:nvGrpSpPr>
        <p:grpSpPr>
          <a:xfrm>
            <a:off x="1325592" y="1193975"/>
            <a:ext cx="6607914" cy="673331"/>
            <a:chOff x="2428800" y="889200"/>
            <a:chExt cx="4286400" cy="673331"/>
          </a:xfrm>
        </p:grpSpPr>
        <p:sp>
          <p:nvSpPr>
            <p:cNvPr id="1062" name="Google Shape;1062;p100"/>
            <p:cNvSpPr/>
            <p:nvPr/>
          </p:nvSpPr>
          <p:spPr>
            <a:xfrm>
              <a:off x="2428800" y="889200"/>
              <a:ext cx="4286400" cy="673200"/>
            </a:xfrm>
            <a:prstGeom prst="rect">
              <a:avLst/>
            </a:prstGeom>
            <a:gradFill>
              <a:gsLst>
                <a:gs pos="0">
                  <a:srgbClr val="F4F2EB"/>
                </a:gs>
                <a:gs pos="100000">
                  <a:srgbClr val="E9E1DC"/>
                </a:gs>
              </a:gsLst>
              <a:lin ang="0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DM Sans"/>
                <a:ea typeface="DM Sans"/>
                <a:cs typeface="DM Sans"/>
                <a:sym typeface="DM Sans"/>
              </a:endParaRPr>
            </a:p>
          </p:txBody>
        </p:sp>
        <p:cxnSp>
          <p:nvCxnSpPr>
            <p:cNvPr id="1063" name="Google Shape;1063;p100"/>
            <p:cNvCxnSpPr/>
            <p:nvPr/>
          </p:nvCxnSpPr>
          <p:spPr>
            <a:xfrm>
              <a:off x="2669250" y="1562531"/>
              <a:ext cx="3805500" cy="0"/>
            </a:xfrm>
            <a:prstGeom prst="straightConnector1">
              <a:avLst/>
            </a:prstGeom>
            <a:noFill/>
            <a:ln cap="flat" cmpd="sng" w="9525">
              <a:solidFill>
                <a:srgbClr val="783F04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sp>
          <p:nvSpPr>
            <p:cNvPr id="1064" name="Google Shape;1064;p100"/>
            <p:cNvSpPr/>
            <p:nvPr/>
          </p:nvSpPr>
          <p:spPr>
            <a:xfrm rot="10800000">
              <a:off x="2592159" y="1141981"/>
              <a:ext cx="156900" cy="156900"/>
            </a:xfrm>
            <a:prstGeom prst="pie">
              <a:avLst>
                <a:gd fmla="val 5400368" name="adj1"/>
                <a:gd fmla="val 16200000" name="adj2"/>
              </a:avLst>
            </a:prstGeom>
            <a:solidFill>
              <a:srgbClr val="783F0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800">
                <a:solidFill>
                  <a:srgbClr val="434343"/>
                </a:solidFill>
                <a:latin typeface="Domine"/>
                <a:ea typeface="Domine"/>
                <a:cs typeface="Domine"/>
                <a:sym typeface="Domine"/>
              </a:endParaRPr>
            </a:p>
          </p:txBody>
        </p:sp>
        <p:sp>
          <p:nvSpPr>
            <p:cNvPr id="1065" name="Google Shape;1065;p100"/>
            <p:cNvSpPr/>
            <p:nvPr/>
          </p:nvSpPr>
          <p:spPr>
            <a:xfrm rot="10800000">
              <a:off x="2670597" y="1142109"/>
              <a:ext cx="156900" cy="156900"/>
            </a:xfrm>
            <a:prstGeom prst="pie">
              <a:avLst>
                <a:gd fmla="val 5400368" name="adj1"/>
                <a:gd fmla="val 16200000" name="adj2"/>
              </a:avLst>
            </a:prstGeom>
            <a:solidFill>
              <a:srgbClr val="783F0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800">
                <a:solidFill>
                  <a:srgbClr val="402145"/>
                </a:solidFill>
                <a:latin typeface="Domine"/>
                <a:ea typeface="Domine"/>
                <a:cs typeface="Domine"/>
                <a:sym typeface="Domine"/>
              </a:endParaRPr>
            </a:p>
          </p:txBody>
        </p:sp>
        <p:sp>
          <p:nvSpPr>
            <p:cNvPr id="1066" name="Google Shape;1066;p100"/>
            <p:cNvSpPr txBox="1"/>
            <p:nvPr/>
          </p:nvSpPr>
          <p:spPr>
            <a:xfrm>
              <a:off x="2914350" y="1029625"/>
              <a:ext cx="3705300" cy="381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600">
                  <a:solidFill>
                    <a:srgbClr val="783F04"/>
                  </a:solidFill>
                  <a:latin typeface="DM Sans Medium"/>
                  <a:ea typeface="DM Sans Medium"/>
                  <a:cs typeface="DM Sans Medium"/>
                  <a:sym typeface="DM Sans Medium"/>
                </a:rPr>
                <a:t>How much manual effort does our technique require?</a:t>
              </a:r>
              <a:endParaRPr sz="1600">
                <a:solidFill>
                  <a:srgbClr val="783F04"/>
                </a:solidFill>
                <a:latin typeface="DM Sans Medium"/>
                <a:ea typeface="DM Sans Medium"/>
                <a:cs typeface="DM Sans Medium"/>
                <a:sym typeface="DM Sans Medium"/>
              </a:endParaRPr>
            </a:p>
          </p:txBody>
        </p:sp>
      </p:grpSp>
      <p:sp>
        <p:nvSpPr>
          <p:cNvPr id="1067" name="Google Shape;1067;p100"/>
          <p:cNvSpPr txBox="1"/>
          <p:nvPr>
            <p:ph type="title"/>
          </p:nvPr>
        </p:nvSpPr>
        <p:spPr>
          <a:xfrm>
            <a:off x="351064" y="288753"/>
            <a:ext cx="8450100" cy="4419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rmAutofit fontScale="90000"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Evaluation : Research Questions</a:t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5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Google Shape;436;p47"/>
          <p:cNvSpPr txBox="1"/>
          <p:nvPr>
            <p:ph idx="12" type="sldNum"/>
          </p:nvPr>
        </p:nvSpPr>
        <p:spPr>
          <a:xfrm>
            <a:off x="7975997" y="4717825"/>
            <a:ext cx="825000" cy="2739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437" name="Google Shape;437;p47"/>
          <p:cNvSpPr txBox="1"/>
          <p:nvPr>
            <p:ph type="title"/>
          </p:nvPr>
        </p:nvSpPr>
        <p:spPr>
          <a:xfrm>
            <a:off x="351064" y="288753"/>
            <a:ext cx="8450100" cy="4419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Contributions</a:t>
            </a:r>
            <a:endParaRPr/>
          </a:p>
        </p:txBody>
      </p:sp>
      <p:grpSp>
        <p:nvGrpSpPr>
          <p:cNvPr id="438" name="Google Shape;438;p47"/>
          <p:cNvGrpSpPr/>
          <p:nvPr/>
        </p:nvGrpSpPr>
        <p:grpSpPr>
          <a:xfrm>
            <a:off x="652425" y="1095950"/>
            <a:ext cx="7650067" cy="673321"/>
            <a:chOff x="2388887" y="1575010"/>
            <a:chExt cx="4478700" cy="673321"/>
          </a:xfrm>
        </p:grpSpPr>
        <p:sp>
          <p:nvSpPr>
            <p:cNvPr id="439" name="Google Shape;439;p47"/>
            <p:cNvSpPr/>
            <p:nvPr/>
          </p:nvSpPr>
          <p:spPr>
            <a:xfrm>
              <a:off x="2388887" y="1575010"/>
              <a:ext cx="4478700" cy="673200"/>
            </a:xfrm>
            <a:prstGeom prst="rect">
              <a:avLst/>
            </a:prstGeom>
            <a:gradFill>
              <a:gsLst>
                <a:gs pos="0">
                  <a:srgbClr val="F4F2EB"/>
                </a:gs>
                <a:gs pos="100000">
                  <a:srgbClr val="E9E1DC"/>
                </a:gs>
              </a:gsLst>
              <a:lin ang="0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DM Sans"/>
                <a:ea typeface="DM Sans"/>
                <a:cs typeface="DM Sans"/>
                <a:sym typeface="DM Sans"/>
              </a:endParaRPr>
            </a:p>
          </p:txBody>
        </p:sp>
        <p:cxnSp>
          <p:nvCxnSpPr>
            <p:cNvPr id="440" name="Google Shape;440;p47"/>
            <p:cNvCxnSpPr/>
            <p:nvPr/>
          </p:nvCxnSpPr>
          <p:spPr>
            <a:xfrm>
              <a:off x="2821650" y="2248331"/>
              <a:ext cx="3805500" cy="0"/>
            </a:xfrm>
            <a:prstGeom prst="straightConnector1">
              <a:avLst/>
            </a:prstGeom>
            <a:noFill/>
            <a:ln cap="flat" cmpd="sng" w="9525">
              <a:solidFill>
                <a:srgbClr val="783F04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sp>
          <p:nvSpPr>
            <p:cNvPr id="441" name="Google Shape;441;p47"/>
            <p:cNvSpPr/>
            <p:nvPr/>
          </p:nvSpPr>
          <p:spPr>
            <a:xfrm rot="10800000">
              <a:off x="2551347" y="1827779"/>
              <a:ext cx="156900" cy="156900"/>
            </a:xfrm>
            <a:prstGeom prst="pie">
              <a:avLst>
                <a:gd fmla="val 5400368" name="adj1"/>
                <a:gd fmla="val 16200000" name="adj2"/>
              </a:avLst>
            </a:prstGeom>
            <a:solidFill>
              <a:srgbClr val="783F0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800">
                <a:solidFill>
                  <a:srgbClr val="434343"/>
                </a:solidFill>
                <a:latin typeface="Domine"/>
                <a:ea typeface="Domine"/>
                <a:cs typeface="Domine"/>
                <a:sym typeface="Domine"/>
              </a:endParaRPr>
            </a:p>
          </p:txBody>
        </p:sp>
        <p:sp>
          <p:nvSpPr>
            <p:cNvPr id="442" name="Google Shape;442;p47"/>
            <p:cNvSpPr/>
            <p:nvPr/>
          </p:nvSpPr>
          <p:spPr>
            <a:xfrm rot="10800000">
              <a:off x="2631441" y="1833221"/>
              <a:ext cx="156900" cy="156900"/>
            </a:xfrm>
            <a:prstGeom prst="pie">
              <a:avLst>
                <a:gd fmla="val 5400368" name="adj1"/>
                <a:gd fmla="val 16200000" name="adj2"/>
              </a:avLst>
            </a:prstGeom>
            <a:solidFill>
              <a:srgbClr val="783F0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800">
                <a:solidFill>
                  <a:srgbClr val="402145"/>
                </a:solidFill>
                <a:latin typeface="Domine"/>
                <a:ea typeface="Domine"/>
                <a:cs typeface="Domine"/>
                <a:sym typeface="Domine"/>
              </a:endParaRPr>
            </a:p>
          </p:txBody>
        </p:sp>
        <p:sp>
          <p:nvSpPr>
            <p:cNvPr id="443" name="Google Shape;443;p47"/>
            <p:cNvSpPr txBox="1"/>
            <p:nvPr/>
          </p:nvSpPr>
          <p:spPr>
            <a:xfrm>
              <a:off x="2821648" y="1715435"/>
              <a:ext cx="3950400" cy="381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2000">
                  <a:solidFill>
                    <a:srgbClr val="783F04"/>
                  </a:solidFill>
                  <a:latin typeface="DM Sans Medium"/>
                  <a:ea typeface="DM Sans Medium"/>
                  <a:cs typeface="DM Sans Medium"/>
                  <a:sym typeface="DM Sans Medium"/>
                </a:rPr>
                <a:t>LEMIX: Rehosts embedded apps as </a:t>
              </a:r>
              <a:r>
                <a:rPr b="1" lang="en-GB" sz="2000">
                  <a:solidFill>
                    <a:srgbClr val="783F04"/>
                  </a:solidFill>
                  <a:latin typeface="DM Sans"/>
                  <a:ea typeface="DM Sans"/>
                  <a:cs typeface="DM Sans"/>
                  <a:sym typeface="DM Sans"/>
                </a:rPr>
                <a:t>x86 Linux apps</a:t>
              </a:r>
              <a:r>
                <a:rPr lang="en-GB" sz="2000">
                  <a:solidFill>
                    <a:srgbClr val="783F04"/>
                  </a:solidFill>
                  <a:latin typeface="DM Sans Medium"/>
                  <a:ea typeface="DM Sans Medium"/>
                  <a:cs typeface="DM Sans Medium"/>
                  <a:sym typeface="DM Sans Medium"/>
                </a:rPr>
                <a:t>.</a:t>
              </a:r>
              <a:endParaRPr sz="2000">
                <a:solidFill>
                  <a:srgbClr val="783F04"/>
                </a:solidFill>
                <a:latin typeface="DM Sans Medium"/>
                <a:ea typeface="DM Sans Medium"/>
                <a:cs typeface="DM Sans Medium"/>
                <a:sym typeface="DM Sans Medium"/>
              </a:endParaRPr>
            </a:p>
          </p:txBody>
        </p:sp>
      </p:grpSp>
      <p:grpSp>
        <p:nvGrpSpPr>
          <p:cNvPr id="444" name="Google Shape;444;p47"/>
          <p:cNvGrpSpPr/>
          <p:nvPr/>
        </p:nvGrpSpPr>
        <p:grpSpPr>
          <a:xfrm>
            <a:off x="652368" y="1769290"/>
            <a:ext cx="7649938" cy="673331"/>
            <a:chOff x="2581200" y="1575000"/>
            <a:chExt cx="4286400" cy="673331"/>
          </a:xfrm>
        </p:grpSpPr>
        <p:sp>
          <p:nvSpPr>
            <p:cNvPr id="445" name="Google Shape;445;p47"/>
            <p:cNvSpPr/>
            <p:nvPr/>
          </p:nvSpPr>
          <p:spPr>
            <a:xfrm>
              <a:off x="2581200" y="1575000"/>
              <a:ext cx="4286400" cy="673200"/>
            </a:xfrm>
            <a:prstGeom prst="rect">
              <a:avLst/>
            </a:prstGeom>
            <a:gradFill>
              <a:gsLst>
                <a:gs pos="0">
                  <a:srgbClr val="F4F2EB"/>
                </a:gs>
                <a:gs pos="100000">
                  <a:srgbClr val="E9E1DC"/>
                </a:gs>
              </a:gsLst>
              <a:lin ang="0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DM Sans"/>
                <a:ea typeface="DM Sans"/>
                <a:cs typeface="DM Sans"/>
                <a:sym typeface="DM Sans"/>
              </a:endParaRPr>
            </a:p>
          </p:txBody>
        </p:sp>
        <p:cxnSp>
          <p:nvCxnSpPr>
            <p:cNvPr id="446" name="Google Shape;446;p47"/>
            <p:cNvCxnSpPr/>
            <p:nvPr/>
          </p:nvCxnSpPr>
          <p:spPr>
            <a:xfrm>
              <a:off x="2821650" y="2248331"/>
              <a:ext cx="3805500" cy="0"/>
            </a:xfrm>
            <a:prstGeom prst="straightConnector1">
              <a:avLst/>
            </a:prstGeom>
            <a:noFill/>
            <a:ln cap="flat" cmpd="sng" w="9525">
              <a:solidFill>
                <a:srgbClr val="783F04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sp>
          <p:nvSpPr>
            <p:cNvPr id="447" name="Google Shape;447;p47"/>
            <p:cNvSpPr/>
            <p:nvPr/>
          </p:nvSpPr>
          <p:spPr>
            <a:xfrm rot="10800000">
              <a:off x="2744559" y="1819404"/>
              <a:ext cx="156900" cy="156900"/>
            </a:xfrm>
            <a:prstGeom prst="pie">
              <a:avLst>
                <a:gd fmla="val 5400368" name="adj1"/>
                <a:gd fmla="val 16200000" name="adj2"/>
              </a:avLst>
            </a:prstGeom>
            <a:solidFill>
              <a:srgbClr val="783F0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800">
                <a:solidFill>
                  <a:srgbClr val="434343"/>
                </a:solidFill>
                <a:latin typeface="Domine"/>
                <a:ea typeface="Domine"/>
                <a:cs typeface="Domine"/>
                <a:sym typeface="Domine"/>
              </a:endParaRPr>
            </a:p>
          </p:txBody>
        </p:sp>
        <p:sp>
          <p:nvSpPr>
            <p:cNvPr id="448" name="Google Shape;448;p47"/>
            <p:cNvSpPr/>
            <p:nvPr/>
          </p:nvSpPr>
          <p:spPr>
            <a:xfrm rot="10800000">
              <a:off x="2822997" y="1827909"/>
              <a:ext cx="156900" cy="156900"/>
            </a:xfrm>
            <a:prstGeom prst="pie">
              <a:avLst>
                <a:gd fmla="val 5400368" name="adj1"/>
                <a:gd fmla="val 16200000" name="adj2"/>
              </a:avLst>
            </a:prstGeom>
            <a:solidFill>
              <a:srgbClr val="783F0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800">
                <a:solidFill>
                  <a:srgbClr val="402145"/>
                </a:solidFill>
                <a:latin typeface="Domine"/>
                <a:ea typeface="Domine"/>
                <a:cs typeface="Domine"/>
                <a:sym typeface="Domine"/>
              </a:endParaRPr>
            </a:p>
          </p:txBody>
        </p:sp>
        <p:sp>
          <p:nvSpPr>
            <p:cNvPr id="449" name="Google Shape;449;p47"/>
            <p:cNvSpPr txBox="1"/>
            <p:nvPr/>
          </p:nvSpPr>
          <p:spPr>
            <a:xfrm>
              <a:off x="2979898" y="1715435"/>
              <a:ext cx="3792300" cy="381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GB" sz="2000">
                  <a:solidFill>
                    <a:srgbClr val="783F04"/>
                  </a:solidFill>
                  <a:latin typeface="DM Sans"/>
                  <a:ea typeface="DM Sans"/>
                  <a:cs typeface="DM Sans"/>
                  <a:sym typeface="DM Sans"/>
                </a:rPr>
                <a:t>No Hardware or Emulation</a:t>
              </a:r>
              <a:r>
                <a:rPr lang="en-GB" sz="2000">
                  <a:solidFill>
                    <a:srgbClr val="783F04"/>
                  </a:solidFill>
                  <a:latin typeface="DM Sans Medium"/>
                  <a:ea typeface="DM Sans Medium"/>
                  <a:cs typeface="DM Sans Medium"/>
                  <a:sym typeface="DM Sans Medium"/>
                </a:rPr>
                <a:t> Required for Rehosting.</a:t>
              </a:r>
              <a:endParaRPr sz="2000">
                <a:solidFill>
                  <a:srgbClr val="783F04"/>
                </a:solidFill>
                <a:latin typeface="DM Sans Medium"/>
                <a:ea typeface="DM Sans Medium"/>
                <a:cs typeface="DM Sans Medium"/>
                <a:sym typeface="DM Sans Medium"/>
              </a:endParaRPr>
            </a:p>
          </p:txBody>
        </p:sp>
      </p:grpSp>
      <p:grpSp>
        <p:nvGrpSpPr>
          <p:cNvPr id="450" name="Google Shape;450;p47"/>
          <p:cNvGrpSpPr/>
          <p:nvPr/>
        </p:nvGrpSpPr>
        <p:grpSpPr>
          <a:xfrm>
            <a:off x="652248" y="2444487"/>
            <a:ext cx="7649938" cy="673331"/>
            <a:chOff x="2581200" y="1575000"/>
            <a:chExt cx="4286400" cy="673331"/>
          </a:xfrm>
        </p:grpSpPr>
        <p:sp>
          <p:nvSpPr>
            <p:cNvPr id="451" name="Google Shape;451;p47"/>
            <p:cNvSpPr/>
            <p:nvPr/>
          </p:nvSpPr>
          <p:spPr>
            <a:xfrm>
              <a:off x="2581200" y="1575000"/>
              <a:ext cx="4286400" cy="673200"/>
            </a:xfrm>
            <a:prstGeom prst="rect">
              <a:avLst/>
            </a:prstGeom>
            <a:gradFill>
              <a:gsLst>
                <a:gs pos="0">
                  <a:srgbClr val="F4F2EB"/>
                </a:gs>
                <a:gs pos="100000">
                  <a:srgbClr val="E9E1DC"/>
                </a:gs>
              </a:gsLst>
              <a:lin ang="0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DM Sans"/>
                <a:ea typeface="DM Sans"/>
                <a:cs typeface="DM Sans"/>
                <a:sym typeface="DM Sans"/>
              </a:endParaRPr>
            </a:p>
          </p:txBody>
        </p:sp>
        <p:cxnSp>
          <p:nvCxnSpPr>
            <p:cNvPr id="452" name="Google Shape;452;p47"/>
            <p:cNvCxnSpPr/>
            <p:nvPr/>
          </p:nvCxnSpPr>
          <p:spPr>
            <a:xfrm>
              <a:off x="2821650" y="2248331"/>
              <a:ext cx="3805500" cy="0"/>
            </a:xfrm>
            <a:prstGeom prst="straightConnector1">
              <a:avLst/>
            </a:prstGeom>
            <a:noFill/>
            <a:ln cap="flat" cmpd="sng" w="9525">
              <a:solidFill>
                <a:srgbClr val="783F04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sp>
          <p:nvSpPr>
            <p:cNvPr id="453" name="Google Shape;453;p47"/>
            <p:cNvSpPr/>
            <p:nvPr/>
          </p:nvSpPr>
          <p:spPr>
            <a:xfrm rot="10800000">
              <a:off x="2744559" y="1819404"/>
              <a:ext cx="156900" cy="156900"/>
            </a:xfrm>
            <a:prstGeom prst="pie">
              <a:avLst>
                <a:gd fmla="val 5400368" name="adj1"/>
                <a:gd fmla="val 16200000" name="adj2"/>
              </a:avLst>
            </a:prstGeom>
            <a:solidFill>
              <a:srgbClr val="783F0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800">
                <a:solidFill>
                  <a:srgbClr val="434343"/>
                </a:solidFill>
                <a:latin typeface="Domine"/>
                <a:ea typeface="Domine"/>
                <a:cs typeface="Domine"/>
                <a:sym typeface="Domine"/>
              </a:endParaRPr>
            </a:p>
          </p:txBody>
        </p:sp>
        <p:sp>
          <p:nvSpPr>
            <p:cNvPr id="454" name="Google Shape;454;p47"/>
            <p:cNvSpPr/>
            <p:nvPr/>
          </p:nvSpPr>
          <p:spPr>
            <a:xfrm rot="10800000">
              <a:off x="2822997" y="1827909"/>
              <a:ext cx="156900" cy="156900"/>
            </a:xfrm>
            <a:prstGeom prst="pie">
              <a:avLst>
                <a:gd fmla="val 5400368" name="adj1"/>
                <a:gd fmla="val 16200000" name="adj2"/>
              </a:avLst>
            </a:prstGeom>
            <a:solidFill>
              <a:srgbClr val="783F0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800">
                <a:solidFill>
                  <a:srgbClr val="402145"/>
                </a:solidFill>
                <a:latin typeface="Domine"/>
                <a:ea typeface="Domine"/>
                <a:cs typeface="Domine"/>
                <a:sym typeface="Domine"/>
              </a:endParaRPr>
            </a:p>
          </p:txBody>
        </p:sp>
        <p:sp>
          <p:nvSpPr>
            <p:cNvPr id="455" name="Google Shape;455;p47"/>
            <p:cNvSpPr txBox="1"/>
            <p:nvPr/>
          </p:nvSpPr>
          <p:spPr>
            <a:xfrm>
              <a:off x="2979896" y="1715413"/>
              <a:ext cx="3792300" cy="381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2000">
                  <a:solidFill>
                    <a:srgbClr val="783F04"/>
                  </a:solidFill>
                  <a:latin typeface="DM Sans Medium"/>
                  <a:ea typeface="DM Sans Medium"/>
                  <a:cs typeface="DM Sans Medium"/>
                  <a:sym typeface="DM Sans Medium"/>
                </a:rPr>
                <a:t>Evaluated on </a:t>
              </a:r>
              <a:r>
                <a:rPr b="1" lang="en-GB" sz="2000">
                  <a:solidFill>
                    <a:srgbClr val="783F04"/>
                  </a:solidFill>
                  <a:latin typeface="DM Sans"/>
                  <a:ea typeface="DM Sans"/>
                  <a:cs typeface="DM Sans"/>
                  <a:sym typeface="DM Sans"/>
                </a:rPr>
                <a:t>18</a:t>
              </a:r>
              <a:r>
                <a:rPr lang="en-GB" sz="2000">
                  <a:solidFill>
                    <a:srgbClr val="783F04"/>
                  </a:solidFill>
                  <a:latin typeface="DM Sans Medium"/>
                  <a:ea typeface="DM Sans Medium"/>
                  <a:cs typeface="DM Sans Medium"/>
                  <a:sym typeface="DM Sans Medium"/>
                </a:rPr>
                <a:t> Real World Applications across </a:t>
              </a:r>
              <a:r>
                <a:rPr b="1" lang="en-GB" sz="2000">
                  <a:solidFill>
                    <a:srgbClr val="783F04"/>
                  </a:solidFill>
                  <a:latin typeface="DM Sans"/>
                  <a:ea typeface="DM Sans"/>
                  <a:cs typeface="DM Sans"/>
                  <a:sym typeface="DM Sans"/>
                </a:rPr>
                <a:t>4 RTOSes</a:t>
              </a:r>
              <a:r>
                <a:rPr lang="en-GB" sz="2000">
                  <a:solidFill>
                    <a:srgbClr val="783F04"/>
                  </a:solidFill>
                  <a:latin typeface="DM Sans Medium"/>
                  <a:ea typeface="DM Sans Medium"/>
                  <a:cs typeface="DM Sans Medium"/>
                  <a:sym typeface="DM Sans Medium"/>
                </a:rPr>
                <a:t>.</a:t>
              </a:r>
              <a:endParaRPr sz="2000">
                <a:solidFill>
                  <a:srgbClr val="783F04"/>
                </a:solidFill>
                <a:latin typeface="DM Sans Medium"/>
                <a:ea typeface="DM Sans Medium"/>
                <a:cs typeface="DM Sans Medium"/>
                <a:sym typeface="DM Sans Medium"/>
              </a:endParaRPr>
            </a:p>
          </p:txBody>
        </p:sp>
      </p:grpSp>
      <p:grpSp>
        <p:nvGrpSpPr>
          <p:cNvPr id="456" name="Google Shape;456;p47"/>
          <p:cNvGrpSpPr/>
          <p:nvPr/>
        </p:nvGrpSpPr>
        <p:grpSpPr>
          <a:xfrm>
            <a:off x="652368" y="3129191"/>
            <a:ext cx="7649938" cy="673200"/>
            <a:chOff x="2581200" y="1609138"/>
            <a:chExt cx="4286400" cy="673200"/>
          </a:xfrm>
        </p:grpSpPr>
        <p:sp>
          <p:nvSpPr>
            <p:cNvPr id="457" name="Google Shape;457;p47"/>
            <p:cNvSpPr/>
            <p:nvPr/>
          </p:nvSpPr>
          <p:spPr>
            <a:xfrm>
              <a:off x="2581200" y="1609138"/>
              <a:ext cx="4286400" cy="673200"/>
            </a:xfrm>
            <a:prstGeom prst="rect">
              <a:avLst/>
            </a:prstGeom>
            <a:gradFill>
              <a:gsLst>
                <a:gs pos="0">
                  <a:srgbClr val="F4F2EB"/>
                </a:gs>
                <a:gs pos="100000">
                  <a:srgbClr val="E9E1DC"/>
                </a:gs>
              </a:gsLst>
              <a:lin ang="0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DM Sans"/>
                <a:ea typeface="DM Sans"/>
                <a:cs typeface="DM Sans"/>
                <a:sym typeface="DM Sans"/>
              </a:endParaRPr>
            </a:p>
          </p:txBody>
        </p:sp>
        <p:cxnSp>
          <p:nvCxnSpPr>
            <p:cNvPr id="458" name="Google Shape;458;p47"/>
            <p:cNvCxnSpPr/>
            <p:nvPr/>
          </p:nvCxnSpPr>
          <p:spPr>
            <a:xfrm>
              <a:off x="2821650" y="2248331"/>
              <a:ext cx="3805500" cy="0"/>
            </a:xfrm>
            <a:prstGeom prst="straightConnector1">
              <a:avLst/>
            </a:prstGeom>
            <a:noFill/>
            <a:ln cap="flat" cmpd="sng" w="9525">
              <a:solidFill>
                <a:srgbClr val="783F04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sp>
          <p:nvSpPr>
            <p:cNvPr id="459" name="Google Shape;459;p47"/>
            <p:cNvSpPr/>
            <p:nvPr/>
          </p:nvSpPr>
          <p:spPr>
            <a:xfrm rot="10800000">
              <a:off x="2744559" y="1819404"/>
              <a:ext cx="156900" cy="156900"/>
            </a:xfrm>
            <a:prstGeom prst="pie">
              <a:avLst>
                <a:gd fmla="val 5400368" name="adj1"/>
                <a:gd fmla="val 16200000" name="adj2"/>
              </a:avLst>
            </a:prstGeom>
            <a:solidFill>
              <a:srgbClr val="783F0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800">
                <a:solidFill>
                  <a:srgbClr val="434343"/>
                </a:solidFill>
                <a:latin typeface="Domine"/>
                <a:ea typeface="Domine"/>
                <a:cs typeface="Domine"/>
                <a:sym typeface="Domine"/>
              </a:endParaRPr>
            </a:p>
          </p:txBody>
        </p:sp>
        <p:sp>
          <p:nvSpPr>
            <p:cNvPr id="460" name="Google Shape;460;p47"/>
            <p:cNvSpPr/>
            <p:nvPr/>
          </p:nvSpPr>
          <p:spPr>
            <a:xfrm rot="10800000">
              <a:off x="2822997" y="1827909"/>
              <a:ext cx="156900" cy="156900"/>
            </a:xfrm>
            <a:prstGeom prst="pie">
              <a:avLst>
                <a:gd fmla="val 5400368" name="adj1"/>
                <a:gd fmla="val 16200000" name="adj2"/>
              </a:avLst>
            </a:prstGeom>
            <a:solidFill>
              <a:srgbClr val="783F0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800">
                <a:solidFill>
                  <a:srgbClr val="402145"/>
                </a:solidFill>
                <a:latin typeface="Domine"/>
                <a:ea typeface="Domine"/>
                <a:cs typeface="Domine"/>
                <a:sym typeface="Domine"/>
              </a:endParaRPr>
            </a:p>
          </p:txBody>
        </p:sp>
        <p:sp>
          <p:nvSpPr>
            <p:cNvPr id="461" name="Google Shape;461;p47"/>
            <p:cNvSpPr txBox="1"/>
            <p:nvPr/>
          </p:nvSpPr>
          <p:spPr>
            <a:xfrm>
              <a:off x="2979898" y="1715422"/>
              <a:ext cx="3792000" cy="381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2000">
                  <a:solidFill>
                    <a:srgbClr val="783F04"/>
                  </a:solidFill>
                  <a:latin typeface="DM Sans Medium"/>
                  <a:ea typeface="DM Sans Medium"/>
                  <a:cs typeface="DM Sans Medium"/>
                  <a:sym typeface="DM Sans Medium"/>
                </a:rPr>
                <a:t>Found </a:t>
              </a:r>
              <a:r>
                <a:rPr b="1" lang="en-GB" sz="2000">
                  <a:solidFill>
                    <a:srgbClr val="783F04"/>
                  </a:solidFill>
                  <a:latin typeface="DM Sans"/>
                  <a:ea typeface="DM Sans"/>
                  <a:cs typeface="DM Sans"/>
                  <a:sym typeface="DM Sans"/>
                </a:rPr>
                <a:t>21 previously unknown bugs</a:t>
              </a:r>
              <a:r>
                <a:rPr lang="en-GB" sz="2000">
                  <a:solidFill>
                    <a:srgbClr val="783F04"/>
                  </a:solidFill>
                  <a:latin typeface="DM Sans Medium"/>
                  <a:ea typeface="DM Sans Medium"/>
                  <a:cs typeface="DM Sans Medium"/>
                  <a:sym typeface="DM Sans Medium"/>
                </a:rPr>
                <a:t>, most confirmed and fixed.</a:t>
              </a:r>
              <a:endParaRPr sz="2000">
                <a:solidFill>
                  <a:srgbClr val="783F04"/>
                </a:solidFill>
                <a:latin typeface="DM Sans Medium"/>
                <a:ea typeface="DM Sans Medium"/>
                <a:cs typeface="DM Sans Medium"/>
                <a:sym typeface="DM Sans Medium"/>
              </a:endParaRPr>
            </a:p>
          </p:txBody>
        </p:sp>
      </p:grpSp>
      <p:grpSp>
        <p:nvGrpSpPr>
          <p:cNvPr id="462" name="Google Shape;462;p47"/>
          <p:cNvGrpSpPr/>
          <p:nvPr/>
        </p:nvGrpSpPr>
        <p:grpSpPr>
          <a:xfrm>
            <a:off x="652608" y="3768378"/>
            <a:ext cx="7649938" cy="673331"/>
            <a:chOff x="2581200" y="1575000"/>
            <a:chExt cx="4286400" cy="673331"/>
          </a:xfrm>
        </p:grpSpPr>
        <p:sp>
          <p:nvSpPr>
            <p:cNvPr id="463" name="Google Shape;463;p47"/>
            <p:cNvSpPr/>
            <p:nvPr/>
          </p:nvSpPr>
          <p:spPr>
            <a:xfrm>
              <a:off x="2581200" y="1575000"/>
              <a:ext cx="4286400" cy="673200"/>
            </a:xfrm>
            <a:prstGeom prst="rect">
              <a:avLst/>
            </a:prstGeom>
            <a:gradFill>
              <a:gsLst>
                <a:gs pos="0">
                  <a:srgbClr val="F4F2EB"/>
                </a:gs>
                <a:gs pos="100000">
                  <a:srgbClr val="E9E1DC"/>
                </a:gs>
              </a:gsLst>
              <a:lin ang="0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DM Sans"/>
                <a:ea typeface="DM Sans"/>
                <a:cs typeface="DM Sans"/>
                <a:sym typeface="DM Sans"/>
              </a:endParaRPr>
            </a:p>
          </p:txBody>
        </p:sp>
        <p:cxnSp>
          <p:nvCxnSpPr>
            <p:cNvPr id="464" name="Google Shape;464;p47"/>
            <p:cNvCxnSpPr/>
            <p:nvPr/>
          </p:nvCxnSpPr>
          <p:spPr>
            <a:xfrm>
              <a:off x="2821650" y="2248331"/>
              <a:ext cx="3805500" cy="0"/>
            </a:xfrm>
            <a:prstGeom prst="straightConnector1">
              <a:avLst/>
            </a:prstGeom>
            <a:noFill/>
            <a:ln cap="flat" cmpd="sng" w="9525">
              <a:solidFill>
                <a:srgbClr val="783F04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sp>
          <p:nvSpPr>
            <p:cNvPr id="465" name="Google Shape;465;p47"/>
            <p:cNvSpPr/>
            <p:nvPr/>
          </p:nvSpPr>
          <p:spPr>
            <a:xfrm rot="10800000">
              <a:off x="2744559" y="1819404"/>
              <a:ext cx="156900" cy="156900"/>
            </a:xfrm>
            <a:prstGeom prst="pie">
              <a:avLst>
                <a:gd fmla="val 5400368" name="adj1"/>
                <a:gd fmla="val 16200000" name="adj2"/>
              </a:avLst>
            </a:prstGeom>
            <a:solidFill>
              <a:srgbClr val="783F0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800">
                <a:solidFill>
                  <a:srgbClr val="434343"/>
                </a:solidFill>
                <a:latin typeface="Domine"/>
                <a:ea typeface="Domine"/>
                <a:cs typeface="Domine"/>
                <a:sym typeface="Domine"/>
              </a:endParaRPr>
            </a:p>
          </p:txBody>
        </p:sp>
        <p:sp>
          <p:nvSpPr>
            <p:cNvPr id="466" name="Google Shape;466;p47"/>
            <p:cNvSpPr/>
            <p:nvPr/>
          </p:nvSpPr>
          <p:spPr>
            <a:xfrm rot="10800000">
              <a:off x="2822997" y="1827909"/>
              <a:ext cx="156900" cy="156900"/>
            </a:xfrm>
            <a:prstGeom prst="pie">
              <a:avLst>
                <a:gd fmla="val 5400368" name="adj1"/>
                <a:gd fmla="val 16200000" name="adj2"/>
              </a:avLst>
            </a:prstGeom>
            <a:solidFill>
              <a:srgbClr val="783F0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800">
                <a:solidFill>
                  <a:srgbClr val="402145"/>
                </a:solidFill>
                <a:latin typeface="Domine"/>
                <a:ea typeface="Domine"/>
                <a:cs typeface="Domine"/>
                <a:sym typeface="Domine"/>
              </a:endParaRPr>
            </a:p>
          </p:txBody>
        </p:sp>
        <p:sp>
          <p:nvSpPr>
            <p:cNvPr id="467" name="Google Shape;467;p47"/>
            <p:cNvSpPr txBox="1"/>
            <p:nvPr/>
          </p:nvSpPr>
          <p:spPr>
            <a:xfrm>
              <a:off x="2979904" y="1715422"/>
              <a:ext cx="3792000" cy="381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2000">
                  <a:solidFill>
                    <a:srgbClr val="783F04"/>
                  </a:solidFill>
                  <a:latin typeface="DM Sans Medium"/>
                  <a:ea typeface="DM Sans Medium"/>
                  <a:cs typeface="DM Sans Medium"/>
                  <a:sym typeface="DM Sans Medium"/>
                </a:rPr>
                <a:t>Superior to State-Of-The-Art in </a:t>
              </a:r>
              <a:r>
                <a:rPr b="1" lang="en-GB" sz="2000">
                  <a:solidFill>
                    <a:srgbClr val="783F04"/>
                  </a:solidFill>
                  <a:latin typeface="DM Sans"/>
                  <a:ea typeface="DM Sans"/>
                  <a:cs typeface="DM Sans"/>
                  <a:sym typeface="DM Sans"/>
                </a:rPr>
                <a:t>Coverage and Detection</a:t>
              </a:r>
              <a:r>
                <a:rPr lang="en-GB" sz="2000">
                  <a:solidFill>
                    <a:srgbClr val="783F04"/>
                  </a:solidFill>
                  <a:latin typeface="DM Sans Medium"/>
                  <a:ea typeface="DM Sans Medium"/>
                  <a:cs typeface="DM Sans Medium"/>
                  <a:sym typeface="DM Sans Medium"/>
                </a:rPr>
                <a:t>.</a:t>
              </a:r>
              <a:endParaRPr sz="2000">
                <a:solidFill>
                  <a:srgbClr val="783F04"/>
                </a:solidFill>
                <a:latin typeface="DM Sans Medium"/>
                <a:ea typeface="DM Sans Medium"/>
                <a:cs typeface="DM Sans Medium"/>
                <a:sym typeface="DM Sans Medium"/>
              </a:endParaRPr>
            </a:p>
          </p:txBody>
        </p:sp>
      </p:grp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71" name="Shape 10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2" name="Google Shape;1072;p101"/>
          <p:cNvSpPr txBox="1"/>
          <p:nvPr>
            <p:ph type="title"/>
          </p:nvPr>
        </p:nvSpPr>
        <p:spPr>
          <a:xfrm>
            <a:off x="351064" y="288753"/>
            <a:ext cx="8450100" cy="4419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rmAutofit fontScale="90000"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Evaluation : Research Questions</a:t>
            </a:r>
            <a:endParaRPr/>
          </a:p>
        </p:txBody>
      </p:sp>
      <p:sp>
        <p:nvSpPr>
          <p:cNvPr id="1073" name="Google Shape;1073;p101"/>
          <p:cNvSpPr txBox="1"/>
          <p:nvPr>
            <p:ph idx="12" type="sldNum"/>
          </p:nvPr>
        </p:nvSpPr>
        <p:spPr>
          <a:xfrm>
            <a:off x="7975997" y="4717825"/>
            <a:ext cx="825000" cy="2739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grpSp>
        <p:nvGrpSpPr>
          <p:cNvPr id="1074" name="Google Shape;1074;p101"/>
          <p:cNvGrpSpPr/>
          <p:nvPr/>
        </p:nvGrpSpPr>
        <p:grpSpPr>
          <a:xfrm>
            <a:off x="1325592" y="1193975"/>
            <a:ext cx="6607914" cy="673331"/>
            <a:chOff x="2428800" y="889200"/>
            <a:chExt cx="4286400" cy="673331"/>
          </a:xfrm>
        </p:grpSpPr>
        <p:sp>
          <p:nvSpPr>
            <p:cNvPr id="1075" name="Google Shape;1075;p101"/>
            <p:cNvSpPr/>
            <p:nvPr/>
          </p:nvSpPr>
          <p:spPr>
            <a:xfrm>
              <a:off x="2428800" y="889200"/>
              <a:ext cx="4286400" cy="673200"/>
            </a:xfrm>
            <a:prstGeom prst="rect">
              <a:avLst/>
            </a:prstGeom>
            <a:gradFill>
              <a:gsLst>
                <a:gs pos="0">
                  <a:srgbClr val="F4F2EB"/>
                </a:gs>
                <a:gs pos="100000">
                  <a:srgbClr val="E9E1DC"/>
                </a:gs>
              </a:gsLst>
              <a:lin ang="0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DM Sans"/>
                <a:ea typeface="DM Sans"/>
                <a:cs typeface="DM Sans"/>
                <a:sym typeface="DM Sans"/>
              </a:endParaRPr>
            </a:p>
          </p:txBody>
        </p:sp>
        <p:cxnSp>
          <p:nvCxnSpPr>
            <p:cNvPr id="1076" name="Google Shape;1076;p101"/>
            <p:cNvCxnSpPr/>
            <p:nvPr/>
          </p:nvCxnSpPr>
          <p:spPr>
            <a:xfrm>
              <a:off x="2669250" y="1562531"/>
              <a:ext cx="3805500" cy="0"/>
            </a:xfrm>
            <a:prstGeom prst="straightConnector1">
              <a:avLst/>
            </a:prstGeom>
            <a:noFill/>
            <a:ln cap="flat" cmpd="sng" w="9525">
              <a:solidFill>
                <a:srgbClr val="783F04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sp>
          <p:nvSpPr>
            <p:cNvPr id="1077" name="Google Shape;1077;p101"/>
            <p:cNvSpPr/>
            <p:nvPr/>
          </p:nvSpPr>
          <p:spPr>
            <a:xfrm rot="10800000">
              <a:off x="2592159" y="1141981"/>
              <a:ext cx="156900" cy="156900"/>
            </a:xfrm>
            <a:prstGeom prst="pie">
              <a:avLst>
                <a:gd fmla="val 5400368" name="adj1"/>
                <a:gd fmla="val 16200000" name="adj2"/>
              </a:avLst>
            </a:prstGeom>
            <a:solidFill>
              <a:srgbClr val="783F0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800">
                <a:solidFill>
                  <a:srgbClr val="434343"/>
                </a:solidFill>
                <a:latin typeface="Domine"/>
                <a:ea typeface="Domine"/>
                <a:cs typeface="Domine"/>
                <a:sym typeface="Domine"/>
              </a:endParaRPr>
            </a:p>
          </p:txBody>
        </p:sp>
        <p:sp>
          <p:nvSpPr>
            <p:cNvPr id="1078" name="Google Shape;1078;p101"/>
            <p:cNvSpPr/>
            <p:nvPr/>
          </p:nvSpPr>
          <p:spPr>
            <a:xfrm rot="10800000">
              <a:off x="2670597" y="1142109"/>
              <a:ext cx="156900" cy="156900"/>
            </a:xfrm>
            <a:prstGeom prst="pie">
              <a:avLst>
                <a:gd fmla="val 5400368" name="adj1"/>
                <a:gd fmla="val 16200000" name="adj2"/>
              </a:avLst>
            </a:prstGeom>
            <a:solidFill>
              <a:srgbClr val="783F0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800">
                <a:solidFill>
                  <a:srgbClr val="402145"/>
                </a:solidFill>
                <a:latin typeface="Domine"/>
                <a:ea typeface="Domine"/>
                <a:cs typeface="Domine"/>
                <a:sym typeface="Domine"/>
              </a:endParaRPr>
            </a:p>
          </p:txBody>
        </p:sp>
        <p:sp>
          <p:nvSpPr>
            <p:cNvPr id="1079" name="Google Shape;1079;p101"/>
            <p:cNvSpPr txBox="1"/>
            <p:nvPr/>
          </p:nvSpPr>
          <p:spPr>
            <a:xfrm>
              <a:off x="2914350" y="1029625"/>
              <a:ext cx="3705300" cy="381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600">
                  <a:solidFill>
                    <a:srgbClr val="783F04"/>
                  </a:solidFill>
                  <a:latin typeface="DM Sans Medium"/>
                  <a:ea typeface="DM Sans Medium"/>
                  <a:cs typeface="DM Sans Medium"/>
                  <a:sym typeface="DM Sans Medium"/>
                </a:rPr>
                <a:t>How much manual effort does our technique require?</a:t>
              </a:r>
              <a:endParaRPr sz="1600">
                <a:solidFill>
                  <a:srgbClr val="783F04"/>
                </a:solidFill>
                <a:latin typeface="DM Sans Medium"/>
                <a:ea typeface="DM Sans Medium"/>
                <a:cs typeface="DM Sans Medium"/>
                <a:sym typeface="DM Sans Medium"/>
              </a:endParaRPr>
            </a:p>
          </p:txBody>
        </p:sp>
      </p:grpSp>
      <p:grpSp>
        <p:nvGrpSpPr>
          <p:cNvPr id="1080" name="Google Shape;1080;p101"/>
          <p:cNvGrpSpPr/>
          <p:nvPr/>
        </p:nvGrpSpPr>
        <p:grpSpPr>
          <a:xfrm>
            <a:off x="1325592" y="1854088"/>
            <a:ext cx="6607914" cy="673331"/>
            <a:chOff x="2428800" y="889200"/>
            <a:chExt cx="4286400" cy="673331"/>
          </a:xfrm>
        </p:grpSpPr>
        <p:sp>
          <p:nvSpPr>
            <p:cNvPr id="1081" name="Google Shape;1081;p101"/>
            <p:cNvSpPr/>
            <p:nvPr/>
          </p:nvSpPr>
          <p:spPr>
            <a:xfrm>
              <a:off x="2428800" y="889200"/>
              <a:ext cx="4286400" cy="673200"/>
            </a:xfrm>
            <a:prstGeom prst="rect">
              <a:avLst/>
            </a:prstGeom>
            <a:gradFill>
              <a:gsLst>
                <a:gs pos="0">
                  <a:srgbClr val="F4F2EB"/>
                </a:gs>
                <a:gs pos="100000">
                  <a:srgbClr val="E9E1DC"/>
                </a:gs>
              </a:gsLst>
              <a:lin ang="0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DM Sans"/>
                <a:ea typeface="DM Sans"/>
                <a:cs typeface="DM Sans"/>
                <a:sym typeface="DM Sans"/>
              </a:endParaRPr>
            </a:p>
          </p:txBody>
        </p:sp>
        <p:cxnSp>
          <p:nvCxnSpPr>
            <p:cNvPr id="1082" name="Google Shape;1082;p101"/>
            <p:cNvCxnSpPr/>
            <p:nvPr/>
          </p:nvCxnSpPr>
          <p:spPr>
            <a:xfrm>
              <a:off x="2669250" y="1562531"/>
              <a:ext cx="3805500" cy="0"/>
            </a:xfrm>
            <a:prstGeom prst="straightConnector1">
              <a:avLst/>
            </a:prstGeom>
            <a:noFill/>
            <a:ln cap="flat" cmpd="sng" w="9525">
              <a:solidFill>
                <a:srgbClr val="783F04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sp>
          <p:nvSpPr>
            <p:cNvPr id="1083" name="Google Shape;1083;p101"/>
            <p:cNvSpPr/>
            <p:nvPr/>
          </p:nvSpPr>
          <p:spPr>
            <a:xfrm rot="10800000">
              <a:off x="2592159" y="1141981"/>
              <a:ext cx="156900" cy="156900"/>
            </a:xfrm>
            <a:prstGeom prst="pie">
              <a:avLst>
                <a:gd fmla="val 5400368" name="adj1"/>
                <a:gd fmla="val 16200000" name="adj2"/>
              </a:avLst>
            </a:prstGeom>
            <a:solidFill>
              <a:srgbClr val="783F0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800">
                <a:solidFill>
                  <a:srgbClr val="434343"/>
                </a:solidFill>
                <a:latin typeface="Domine"/>
                <a:ea typeface="Domine"/>
                <a:cs typeface="Domine"/>
                <a:sym typeface="Domine"/>
              </a:endParaRPr>
            </a:p>
          </p:txBody>
        </p:sp>
        <p:sp>
          <p:nvSpPr>
            <p:cNvPr id="1084" name="Google Shape;1084;p101"/>
            <p:cNvSpPr/>
            <p:nvPr/>
          </p:nvSpPr>
          <p:spPr>
            <a:xfrm rot="10800000">
              <a:off x="2670597" y="1142109"/>
              <a:ext cx="156900" cy="156900"/>
            </a:xfrm>
            <a:prstGeom prst="pie">
              <a:avLst>
                <a:gd fmla="val 5400368" name="adj1"/>
                <a:gd fmla="val 16200000" name="adj2"/>
              </a:avLst>
            </a:prstGeom>
            <a:solidFill>
              <a:srgbClr val="783F0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800">
                <a:solidFill>
                  <a:srgbClr val="402145"/>
                </a:solidFill>
                <a:latin typeface="Domine"/>
                <a:ea typeface="Domine"/>
                <a:cs typeface="Domine"/>
                <a:sym typeface="Domine"/>
              </a:endParaRPr>
            </a:p>
          </p:txBody>
        </p:sp>
        <p:sp>
          <p:nvSpPr>
            <p:cNvPr id="1085" name="Google Shape;1085;p101"/>
            <p:cNvSpPr txBox="1"/>
            <p:nvPr/>
          </p:nvSpPr>
          <p:spPr>
            <a:xfrm>
              <a:off x="2914350" y="1029625"/>
              <a:ext cx="3705300" cy="381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600">
                  <a:solidFill>
                    <a:srgbClr val="783F04"/>
                  </a:solidFill>
                  <a:latin typeface="DM Sans Medium"/>
                  <a:ea typeface="DM Sans Medium"/>
                  <a:cs typeface="DM Sans Medium"/>
                  <a:sym typeface="DM Sans Medium"/>
                </a:rPr>
                <a:t>How effective is our Peripheral MMIO Identification?</a:t>
              </a:r>
              <a:endParaRPr sz="1600">
                <a:solidFill>
                  <a:srgbClr val="783F04"/>
                </a:solidFill>
                <a:latin typeface="DM Sans Medium"/>
                <a:ea typeface="DM Sans Medium"/>
                <a:cs typeface="DM Sans Medium"/>
                <a:sym typeface="DM Sans Medium"/>
              </a:endParaRPr>
            </a:p>
          </p:txBody>
        </p:sp>
      </p:grp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89" name="Shape 10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0" name="Google Shape;1090;p102"/>
          <p:cNvSpPr txBox="1"/>
          <p:nvPr>
            <p:ph type="title"/>
          </p:nvPr>
        </p:nvSpPr>
        <p:spPr>
          <a:xfrm>
            <a:off x="351064" y="288753"/>
            <a:ext cx="8450100" cy="4419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rmAutofit fontScale="90000"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Evaluation : Research Questions</a:t>
            </a:r>
            <a:endParaRPr/>
          </a:p>
        </p:txBody>
      </p:sp>
      <p:sp>
        <p:nvSpPr>
          <p:cNvPr id="1091" name="Google Shape;1091;p102"/>
          <p:cNvSpPr txBox="1"/>
          <p:nvPr>
            <p:ph idx="12" type="sldNum"/>
          </p:nvPr>
        </p:nvSpPr>
        <p:spPr>
          <a:xfrm>
            <a:off x="7975997" y="4717825"/>
            <a:ext cx="825000" cy="2739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grpSp>
        <p:nvGrpSpPr>
          <p:cNvPr id="1092" name="Google Shape;1092;p102"/>
          <p:cNvGrpSpPr/>
          <p:nvPr/>
        </p:nvGrpSpPr>
        <p:grpSpPr>
          <a:xfrm>
            <a:off x="1325592" y="1193975"/>
            <a:ext cx="6607914" cy="673331"/>
            <a:chOff x="2428800" y="889200"/>
            <a:chExt cx="4286400" cy="673331"/>
          </a:xfrm>
        </p:grpSpPr>
        <p:sp>
          <p:nvSpPr>
            <p:cNvPr id="1093" name="Google Shape;1093;p102"/>
            <p:cNvSpPr/>
            <p:nvPr/>
          </p:nvSpPr>
          <p:spPr>
            <a:xfrm>
              <a:off x="2428800" y="889200"/>
              <a:ext cx="4286400" cy="673200"/>
            </a:xfrm>
            <a:prstGeom prst="rect">
              <a:avLst/>
            </a:prstGeom>
            <a:gradFill>
              <a:gsLst>
                <a:gs pos="0">
                  <a:srgbClr val="F4F2EB"/>
                </a:gs>
                <a:gs pos="100000">
                  <a:srgbClr val="E9E1DC"/>
                </a:gs>
              </a:gsLst>
              <a:lin ang="0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DM Sans"/>
                <a:ea typeface="DM Sans"/>
                <a:cs typeface="DM Sans"/>
                <a:sym typeface="DM Sans"/>
              </a:endParaRPr>
            </a:p>
          </p:txBody>
        </p:sp>
        <p:cxnSp>
          <p:nvCxnSpPr>
            <p:cNvPr id="1094" name="Google Shape;1094;p102"/>
            <p:cNvCxnSpPr/>
            <p:nvPr/>
          </p:nvCxnSpPr>
          <p:spPr>
            <a:xfrm>
              <a:off x="2669250" y="1562531"/>
              <a:ext cx="3805500" cy="0"/>
            </a:xfrm>
            <a:prstGeom prst="straightConnector1">
              <a:avLst/>
            </a:prstGeom>
            <a:noFill/>
            <a:ln cap="flat" cmpd="sng" w="9525">
              <a:solidFill>
                <a:srgbClr val="783F04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sp>
          <p:nvSpPr>
            <p:cNvPr id="1095" name="Google Shape;1095;p102"/>
            <p:cNvSpPr/>
            <p:nvPr/>
          </p:nvSpPr>
          <p:spPr>
            <a:xfrm rot="10800000">
              <a:off x="2592159" y="1141981"/>
              <a:ext cx="156900" cy="156900"/>
            </a:xfrm>
            <a:prstGeom prst="pie">
              <a:avLst>
                <a:gd fmla="val 5400368" name="adj1"/>
                <a:gd fmla="val 16200000" name="adj2"/>
              </a:avLst>
            </a:prstGeom>
            <a:solidFill>
              <a:srgbClr val="783F0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800">
                <a:solidFill>
                  <a:srgbClr val="434343"/>
                </a:solidFill>
                <a:latin typeface="Domine"/>
                <a:ea typeface="Domine"/>
                <a:cs typeface="Domine"/>
                <a:sym typeface="Domine"/>
              </a:endParaRPr>
            </a:p>
          </p:txBody>
        </p:sp>
        <p:sp>
          <p:nvSpPr>
            <p:cNvPr id="1096" name="Google Shape;1096;p102"/>
            <p:cNvSpPr/>
            <p:nvPr/>
          </p:nvSpPr>
          <p:spPr>
            <a:xfrm rot="10800000">
              <a:off x="2670597" y="1142109"/>
              <a:ext cx="156900" cy="156900"/>
            </a:xfrm>
            <a:prstGeom prst="pie">
              <a:avLst>
                <a:gd fmla="val 5400368" name="adj1"/>
                <a:gd fmla="val 16200000" name="adj2"/>
              </a:avLst>
            </a:prstGeom>
            <a:solidFill>
              <a:srgbClr val="783F0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800">
                <a:solidFill>
                  <a:srgbClr val="402145"/>
                </a:solidFill>
                <a:latin typeface="Domine"/>
                <a:ea typeface="Domine"/>
                <a:cs typeface="Domine"/>
                <a:sym typeface="Domine"/>
              </a:endParaRPr>
            </a:p>
          </p:txBody>
        </p:sp>
        <p:sp>
          <p:nvSpPr>
            <p:cNvPr id="1097" name="Google Shape;1097;p102"/>
            <p:cNvSpPr txBox="1"/>
            <p:nvPr/>
          </p:nvSpPr>
          <p:spPr>
            <a:xfrm>
              <a:off x="2914350" y="1029625"/>
              <a:ext cx="3705300" cy="381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600">
                  <a:solidFill>
                    <a:srgbClr val="783F04"/>
                  </a:solidFill>
                  <a:latin typeface="DM Sans Medium"/>
                  <a:ea typeface="DM Sans Medium"/>
                  <a:cs typeface="DM Sans Medium"/>
                  <a:sym typeface="DM Sans Medium"/>
                </a:rPr>
                <a:t>How much manual effort does our technique require?</a:t>
              </a:r>
              <a:endParaRPr sz="1600">
                <a:solidFill>
                  <a:srgbClr val="783F04"/>
                </a:solidFill>
                <a:latin typeface="DM Sans Medium"/>
                <a:ea typeface="DM Sans Medium"/>
                <a:cs typeface="DM Sans Medium"/>
                <a:sym typeface="DM Sans Medium"/>
              </a:endParaRPr>
            </a:p>
          </p:txBody>
        </p:sp>
      </p:grpSp>
      <p:grpSp>
        <p:nvGrpSpPr>
          <p:cNvPr id="1098" name="Google Shape;1098;p102"/>
          <p:cNvGrpSpPr/>
          <p:nvPr/>
        </p:nvGrpSpPr>
        <p:grpSpPr>
          <a:xfrm>
            <a:off x="1325592" y="1854088"/>
            <a:ext cx="6607914" cy="673331"/>
            <a:chOff x="2428800" y="889200"/>
            <a:chExt cx="4286400" cy="673331"/>
          </a:xfrm>
        </p:grpSpPr>
        <p:sp>
          <p:nvSpPr>
            <p:cNvPr id="1099" name="Google Shape;1099;p102"/>
            <p:cNvSpPr/>
            <p:nvPr/>
          </p:nvSpPr>
          <p:spPr>
            <a:xfrm>
              <a:off x="2428800" y="889200"/>
              <a:ext cx="4286400" cy="673200"/>
            </a:xfrm>
            <a:prstGeom prst="rect">
              <a:avLst/>
            </a:prstGeom>
            <a:gradFill>
              <a:gsLst>
                <a:gs pos="0">
                  <a:srgbClr val="F4F2EB"/>
                </a:gs>
                <a:gs pos="100000">
                  <a:srgbClr val="E9E1DC"/>
                </a:gs>
              </a:gsLst>
              <a:lin ang="0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DM Sans"/>
                <a:ea typeface="DM Sans"/>
                <a:cs typeface="DM Sans"/>
                <a:sym typeface="DM Sans"/>
              </a:endParaRPr>
            </a:p>
          </p:txBody>
        </p:sp>
        <p:cxnSp>
          <p:nvCxnSpPr>
            <p:cNvPr id="1100" name="Google Shape;1100;p102"/>
            <p:cNvCxnSpPr/>
            <p:nvPr/>
          </p:nvCxnSpPr>
          <p:spPr>
            <a:xfrm>
              <a:off x="2669250" y="1562531"/>
              <a:ext cx="3805500" cy="0"/>
            </a:xfrm>
            <a:prstGeom prst="straightConnector1">
              <a:avLst/>
            </a:prstGeom>
            <a:noFill/>
            <a:ln cap="flat" cmpd="sng" w="9525">
              <a:solidFill>
                <a:srgbClr val="783F04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sp>
          <p:nvSpPr>
            <p:cNvPr id="1101" name="Google Shape;1101;p102"/>
            <p:cNvSpPr/>
            <p:nvPr/>
          </p:nvSpPr>
          <p:spPr>
            <a:xfrm rot="10800000">
              <a:off x="2592159" y="1141981"/>
              <a:ext cx="156900" cy="156900"/>
            </a:xfrm>
            <a:prstGeom prst="pie">
              <a:avLst>
                <a:gd fmla="val 5400368" name="adj1"/>
                <a:gd fmla="val 16200000" name="adj2"/>
              </a:avLst>
            </a:prstGeom>
            <a:solidFill>
              <a:srgbClr val="783F0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800">
                <a:solidFill>
                  <a:srgbClr val="434343"/>
                </a:solidFill>
                <a:latin typeface="Domine"/>
                <a:ea typeface="Domine"/>
                <a:cs typeface="Domine"/>
                <a:sym typeface="Domine"/>
              </a:endParaRPr>
            </a:p>
          </p:txBody>
        </p:sp>
        <p:sp>
          <p:nvSpPr>
            <p:cNvPr id="1102" name="Google Shape;1102;p102"/>
            <p:cNvSpPr/>
            <p:nvPr/>
          </p:nvSpPr>
          <p:spPr>
            <a:xfrm rot="10800000">
              <a:off x="2670597" y="1142109"/>
              <a:ext cx="156900" cy="156900"/>
            </a:xfrm>
            <a:prstGeom prst="pie">
              <a:avLst>
                <a:gd fmla="val 5400368" name="adj1"/>
                <a:gd fmla="val 16200000" name="adj2"/>
              </a:avLst>
            </a:prstGeom>
            <a:solidFill>
              <a:srgbClr val="783F0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800">
                <a:solidFill>
                  <a:srgbClr val="402145"/>
                </a:solidFill>
                <a:latin typeface="Domine"/>
                <a:ea typeface="Domine"/>
                <a:cs typeface="Domine"/>
                <a:sym typeface="Domine"/>
              </a:endParaRPr>
            </a:p>
          </p:txBody>
        </p:sp>
        <p:sp>
          <p:nvSpPr>
            <p:cNvPr id="1103" name="Google Shape;1103;p102"/>
            <p:cNvSpPr txBox="1"/>
            <p:nvPr/>
          </p:nvSpPr>
          <p:spPr>
            <a:xfrm>
              <a:off x="2914350" y="1029625"/>
              <a:ext cx="3705300" cy="381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600">
                  <a:solidFill>
                    <a:srgbClr val="783F04"/>
                  </a:solidFill>
                  <a:latin typeface="DM Sans Medium"/>
                  <a:ea typeface="DM Sans Medium"/>
                  <a:cs typeface="DM Sans Medium"/>
                  <a:sym typeface="DM Sans Medium"/>
                </a:rPr>
                <a:t>How effective is our Peripheral MMIO Identification?</a:t>
              </a:r>
              <a:endParaRPr sz="1600">
                <a:solidFill>
                  <a:srgbClr val="783F04"/>
                </a:solidFill>
                <a:latin typeface="DM Sans Medium"/>
                <a:ea typeface="DM Sans Medium"/>
                <a:cs typeface="DM Sans Medium"/>
                <a:sym typeface="DM Sans Medium"/>
              </a:endParaRPr>
            </a:p>
          </p:txBody>
        </p:sp>
      </p:grpSp>
      <p:grpSp>
        <p:nvGrpSpPr>
          <p:cNvPr id="1104" name="Google Shape;1104;p102"/>
          <p:cNvGrpSpPr/>
          <p:nvPr/>
        </p:nvGrpSpPr>
        <p:grpSpPr>
          <a:xfrm>
            <a:off x="1325592" y="2527413"/>
            <a:ext cx="6607914" cy="673331"/>
            <a:chOff x="2428800" y="889200"/>
            <a:chExt cx="4286400" cy="673331"/>
          </a:xfrm>
        </p:grpSpPr>
        <p:sp>
          <p:nvSpPr>
            <p:cNvPr id="1105" name="Google Shape;1105;p102"/>
            <p:cNvSpPr/>
            <p:nvPr/>
          </p:nvSpPr>
          <p:spPr>
            <a:xfrm>
              <a:off x="2428800" y="889200"/>
              <a:ext cx="4286400" cy="673200"/>
            </a:xfrm>
            <a:prstGeom prst="rect">
              <a:avLst/>
            </a:prstGeom>
            <a:gradFill>
              <a:gsLst>
                <a:gs pos="0">
                  <a:srgbClr val="F4F2EB"/>
                </a:gs>
                <a:gs pos="100000">
                  <a:srgbClr val="E9E1DC"/>
                </a:gs>
              </a:gsLst>
              <a:lin ang="0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DM Sans"/>
                <a:ea typeface="DM Sans"/>
                <a:cs typeface="DM Sans"/>
                <a:sym typeface="DM Sans"/>
              </a:endParaRPr>
            </a:p>
          </p:txBody>
        </p:sp>
        <p:cxnSp>
          <p:nvCxnSpPr>
            <p:cNvPr id="1106" name="Google Shape;1106;p102"/>
            <p:cNvCxnSpPr/>
            <p:nvPr/>
          </p:nvCxnSpPr>
          <p:spPr>
            <a:xfrm>
              <a:off x="2669250" y="1562531"/>
              <a:ext cx="3805500" cy="0"/>
            </a:xfrm>
            <a:prstGeom prst="straightConnector1">
              <a:avLst/>
            </a:prstGeom>
            <a:noFill/>
            <a:ln cap="flat" cmpd="sng" w="9525">
              <a:solidFill>
                <a:srgbClr val="783F04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sp>
          <p:nvSpPr>
            <p:cNvPr id="1107" name="Google Shape;1107;p102"/>
            <p:cNvSpPr/>
            <p:nvPr/>
          </p:nvSpPr>
          <p:spPr>
            <a:xfrm rot="10800000">
              <a:off x="2592159" y="1141981"/>
              <a:ext cx="156900" cy="156900"/>
            </a:xfrm>
            <a:prstGeom prst="pie">
              <a:avLst>
                <a:gd fmla="val 5400368" name="adj1"/>
                <a:gd fmla="val 16200000" name="adj2"/>
              </a:avLst>
            </a:prstGeom>
            <a:solidFill>
              <a:srgbClr val="783F0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800">
                <a:solidFill>
                  <a:srgbClr val="434343"/>
                </a:solidFill>
                <a:latin typeface="Domine"/>
                <a:ea typeface="Domine"/>
                <a:cs typeface="Domine"/>
                <a:sym typeface="Domine"/>
              </a:endParaRPr>
            </a:p>
          </p:txBody>
        </p:sp>
        <p:sp>
          <p:nvSpPr>
            <p:cNvPr id="1108" name="Google Shape;1108;p102"/>
            <p:cNvSpPr/>
            <p:nvPr/>
          </p:nvSpPr>
          <p:spPr>
            <a:xfrm rot="10800000">
              <a:off x="2670597" y="1142109"/>
              <a:ext cx="156900" cy="156900"/>
            </a:xfrm>
            <a:prstGeom prst="pie">
              <a:avLst>
                <a:gd fmla="val 5400368" name="adj1"/>
                <a:gd fmla="val 16200000" name="adj2"/>
              </a:avLst>
            </a:prstGeom>
            <a:solidFill>
              <a:srgbClr val="783F0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800">
                <a:solidFill>
                  <a:srgbClr val="402145"/>
                </a:solidFill>
                <a:latin typeface="Domine"/>
                <a:ea typeface="Domine"/>
                <a:cs typeface="Domine"/>
                <a:sym typeface="Domine"/>
              </a:endParaRPr>
            </a:p>
          </p:txBody>
        </p:sp>
        <p:sp>
          <p:nvSpPr>
            <p:cNvPr id="1109" name="Google Shape;1109;p102"/>
            <p:cNvSpPr txBox="1"/>
            <p:nvPr/>
          </p:nvSpPr>
          <p:spPr>
            <a:xfrm>
              <a:off x="2914350" y="1029625"/>
              <a:ext cx="3705300" cy="381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600">
                  <a:solidFill>
                    <a:srgbClr val="783F04"/>
                  </a:solidFill>
                  <a:latin typeface="DM Sans Medium"/>
                  <a:ea typeface="DM Sans Medium"/>
                  <a:cs typeface="DM Sans Medium"/>
                  <a:sym typeface="DM Sans Medium"/>
                </a:rPr>
                <a:t>Effectiveness of 2 different Fuzzing Approaches.</a:t>
              </a:r>
              <a:endParaRPr sz="1600">
                <a:solidFill>
                  <a:srgbClr val="783F04"/>
                </a:solidFill>
                <a:latin typeface="DM Sans Medium"/>
                <a:ea typeface="DM Sans Medium"/>
                <a:cs typeface="DM Sans Medium"/>
                <a:sym typeface="DM Sans Medium"/>
              </a:endParaRPr>
            </a:p>
          </p:txBody>
        </p:sp>
      </p:grp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13" name="Shape 1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4" name="Google Shape;1114;p103"/>
          <p:cNvSpPr txBox="1"/>
          <p:nvPr>
            <p:ph type="title"/>
          </p:nvPr>
        </p:nvSpPr>
        <p:spPr>
          <a:xfrm>
            <a:off x="351064" y="288753"/>
            <a:ext cx="8450100" cy="4419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rmAutofit fontScale="90000"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Evaluation : Research Questions</a:t>
            </a:r>
            <a:endParaRPr/>
          </a:p>
        </p:txBody>
      </p:sp>
      <p:sp>
        <p:nvSpPr>
          <p:cNvPr id="1115" name="Google Shape;1115;p103"/>
          <p:cNvSpPr txBox="1"/>
          <p:nvPr>
            <p:ph idx="12" type="sldNum"/>
          </p:nvPr>
        </p:nvSpPr>
        <p:spPr>
          <a:xfrm>
            <a:off x="7975997" y="4717825"/>
            <a:ext cx="825000" cy="2739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grpSp>
        <p:nvGrpSpPr>
          <p:cNvPr id="1116" name="Google Shape;1116;p103"/>
          <p:cNvGrpSpPr/>
          <p:nvPr/>
        </p:nvGrpSpPr>
        <p:grpSpPr>
          <a:xfrm>
            <a:off x="1325592" y="1193975"/>
            <a:ext cx="6607914" cy="673331"/>
            <a:chOff x="2428800" y="889200"/>
            <a:chExt cx="4286400" cy="673331"/>
          </a:xfrm>
        </p:grpSpPr>
        <p:sp>
          <p:nvSpPr>
            <p:cNvPr id="1117" name="Google Shape;1117;p103"/>
            <p:cNvSpPr/>
            <p:nvPr/>
          </p:nvSpPr>
          <p:spPr>
            <a:xfrm>
              <a:off x="2428800" y="889200"/>
              <a:ext cx="4286400" cy="673200"/>
            </a:xfrm>
            <a:prstGeom prst="rect">
              <a:avLst/>
            </a:prstGeom>
            <a:gradFill>
              <a:gsLst>
                <a:gs pos="0">
                  <a:srgbClr val="F4F2EB"/>
                </a:gs>
                <a:gs pos="100000">
                  <a:srgbClr val="E9E1DC"/>
                </a:gs>
              </a:gsLst>
              <a:lin ang="0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DM Sans"/>
                <a:ea typeface="DM Sans"/>
                <a:cs typeface="DM Sans"/>
                <a:sym typeface="DM Sans"/>
              </a:endParaRPr>
            </a:p>
          </p:txBody>
        </p:sp>
        <p:cxnSp>
          <p:nvCxnSpPr>
            <p:cNvPr id="1118" name="Google Shape;1118;p103"/>
            <p:cNvCxnSpPr/>
            <p:nvPr/>
          </p:nvCxnSpPr>
          <p:spPr>
            <a:xfrm>
              <a:off x="2669250" y="1562531"/>
              <a:ext cx="3805500" cy="0"/>
            </a:xfrm>
            <a:prstGeom prst="straightConnector1">
              <a:avLst/>
            </a:prstGeom>
            <a:noFill/>
            <a:ln cap="flat" cmpd="sng" w="9525">
              <a:solidFill>
                <a:srgbClr val="783F04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sp>
          <p:nvSpPr>
            <p:cNvPr id="1119" name="Google Shape;1119;p103"/>
            <p:cNvSpPr/>
            <p:nvPr/>
          </p:nvSpPr>
          <p:spPr>
            <a:xfrm rot="10800000">
              <a:off x="2592159" y="1141981"/>
              <a:ext cx="156900" cy="156900"/>
            </a:xfrm>
            <a:prstGeom prst="pie">
              <a:avLst>
                <a:gd fmla="val 5400368" name="adj1"/>
                <a:gd fmla="val 16200000" name="adj2"/>
              </a:avLst>
            </a:prstGeom>
            <a:solidFill>
              <a:srgbClr val="783F0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800">
                <a:solidFill>
                  <a:srgbClr val="434343"/>
                </a:solidFill>
                <a:latin typeface="Domine"/>
                <a:ea typeface="Domine"/>
                <a:cs typeface="Domine"/>
                <a:sym typeface="Domine"/>
              </a:endParaRPr>
            </a:p>
          </p:txBody>
        </p:sp>
        <p:sp>
          <p:nvSpPr>
            <p:cNvPr id="1120" name="Google Shape;1120;p103"/>
            <p:cNvSpPr/>
            <p:nvPr/>
          </p:nvSpPr>
          <p:spPr>
            <a:xfrm rot="10800000">
              <a:off x="2670597" y="1142109"/>
              <a:ext cx="156900" cy="156900"/>
            </a:xfrm>
            <a:prstGeom prst="pie">
              <a:avLst>
                <a:gd fmla="val 5400368" name="adj1"/>
                <a:gd fmla="val 16200000" name="adj2"/>
              </a:avLst>
            </a:prstGeom>
            <a:solidFill>
              <a:srgbClr val="783F0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800">
                <a:solidFill>
                  <a:srgbClr val="402145"/>
                </a:solidFill>
                <a:latin typeface="Domine"/>
                <a:ea typeface="Domine"/>
                <a:cs typeface="Domine"/>
                <a:sym typeface="Domine"/>
              </a:endParaRPr>
            </a:p>
          </p:txBody>
        </p:sp>
        <p:sp>
          <p:nvSpPr>
            <p:cNvPr id="1121" name="Google Shape;1121;p103"/>
            <p:cNvSpPr txBox="1"/>
            <p:nvPr/>
          </p:nvSpPr>
          <p:spPr>
            <a:xfrm>
              <a:off x="2914350" y="1029625"/>
              <a:ext cx="3705300" cy="381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600">
                  <a:solidFill>
                    <a:srgbClr val="783F04"/>
                  </a:solidFill>
                  <a:latin typeface="DM Sans Medium"/>
                  <a:ea typeface="DM Sans Medium"/>
                  <a:cs typeface="DM Sans Medium"/>
                  <a:sym typeface="DM Sans Medium"/>
                </a:rPr>
                <a:t>How much manual effort does our technique require?</a:t>
              </a:r>
              <a:endParaRPr sz="1600">
                <a:solidFill>
                  <a:srgbClr val="783F04"/>
                </a:solidFill>
                <a:latin typeface="DM Sans Medium"/>
                <a:ea typeface="DM Sans Medium"/>
                <a:cs typeface="DM Sans Medium"/>
                <a:sym typeface="DM Sans Medium"/>
              </a:endParaRPr>
            </a:p>
          </p:txBody>
        </p:sp>
      </p:grpSp>
      <p:grpSp>
        <p:nvGrpSpPr>
          <p:cNvPr id="1122" name="Google Shape;1122;p103"/>
          <p:cNvGrpSpPr/>
          <p:nvPr/>
        </p:nvGrpSpPr>
        <p:grpSpPr>
          <a:xfrm>
            <a:off x="1325592" y="1854088"/>
            <a:ext cx="6607914" cy="673331"/>
            <a:chOff x="2428800" y="889200"/>
            <a:chExt cx="4286400" cy="673331"/>
          </a:xfrm>
        </p:grpSpPr>
        <p:sp>
          <p:nvSpPr>
            <p:cNvPr id="1123" name="Google Shape;1123;p103"/>
            <p:cNvSpPr/>
            <p:nvPr/>
          </p:nvSpPr>
          <p:spPr>
            <a:xfrm>
              <a:off x="2428800" y="889200"/>
              <a:ext cx="4286400" cy="673200"/>
            </a:xfrm>
            <a:prstGeom prst="rect">
              <a:avLst/>
            </a:prstGeom>
            <a:gradFill>
              <a:gsLst>
                <a:gs pos="0">
                  <a:srgbClr val="F4F2EB"/>
                </a:gs>
                <a:gs pos="100000">
                  <a:srgbClr val="E9E1DC"/>
                </a:gs>
              </a:gsLst>
              <a:lin ang="0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DM Sans"/>
                <a:ea typeface="DM Sans"/>
                <a:cs typeface="DM Sans"/>
                <a:sym typeface="DM Sans"/>
              </a:endParaRPr>
            </a:p>
          </p:txBody>
        </p:sp>
        <p:cxnSp>
          <p:nvCxnSpPr>
            <p:cNvPr id="1124" name="Google Shape;1124;p103"/>
            <p:cNvCxnSpPr/>
            <p:nvPr/>
          </p:nvCxnSpPr>
          <p:spPr>
            <a:xfrm>
              <a:off x="2669250" y="1562531"/>
              <a:ext cx="3805500" cy="0"/>
            </a:xfrm>
            <a:prstGeom prst="straightConnector1">
              <a:avLst/>
            </a:prstGeom>
            <a:noFill/>
            <a:ln cap="flat" cmpd="sng" w="9525">
              <a:solidFill>
                <a:srgbClr val="783F04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sp>
          <p:nvSpPr>
            <p:cNvPr id="1125" name="Google Shape;1125;p103"/>
            <p:cNvSpPr/>
            <p:nvPr/>
          </p:nvSpPr>
          <p:spPr>
            <a:xfrm rot="10800000">
              <a:off x="2592159" y="1141981"/>
              <a:ext cx="156900" cy="156900"/>
            </a:xfrm>
            <a:prstGeom prst="pie">
              <a:avLst>
                <a:gd fmla="val 5400368" name="adj1"/>
                <a:gd fmla="val 16200000" name="adj2"/>
              </a:avLst>
            </a:prstGeom>
            <a:solidFill>
              <a:srgbClr val="783F0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800">
                <a:solidFill>
                  <a:srgbClr val="434343"/>
                </a:solidFill>
                <a:latin typeface="Domine"/>
                <a:ea typeface="Domine"/>
                <a:cs typeface="Domine"/>
                <a:sym typeface="Domine"/>
              </a:endParaRPr>
            </a:p>
          </p:txBody>
        </p:sp>
        <p:sp>
          <p:nvSpPr>
            <p:cNvPr id="1126" name="Google Shape;1126;p103"/>
            <p:cNvSpPr/>
            <p:nvPr/>
          </p:nvSpPr>
          <p:spPr>
            <a:xfrm rot="10800000">
              <a:off x="2670597" y="1142109"/>
              <a:ext cx="156900" cy="156900"/>
            </a:xfrm>
            <a:prstGeom prst="pie">
              <a:avLst>
                <a:gd fmla="val 5400368" name="adj1"/>
                <a:gd fmla="val 16200000" name="adj2"/>
              </a:avLst>
            </a:prstGeom>
            <a:solidFill>
              <a:srgbClr val="783F0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800">
                <a:solidFill>
                  <a:srgbClr val="402145"/>
                </a:solidFill>
                <a:latin typeface="Domine"/>
                <a:ea typeface="Domine"/>
                <a:cs typeface="Domine"/>
                <a:sym typeface="Domine"/>
              </a:endParaRPr>
            </a:p>
          </p:txBody>
        </p:sp>
        <p:sp>
          <p:nvSpPr>
            <p:cNvPr id="1127" name="Google Shape;1127;p103"/>
            <p:cNvSpPr txBox="1"/>
            <p:nvPr/>
          </p:nvSpPr>
          <p:spPr>
            <a:xfrm>
              <a:off x="2914350" y="1029625"/>
              <a:ext cx="3705300" cy="381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600">
                  <a:solidFill>
                    <a:srgbClr val="783F04"/>
                  </a:solidFill>
                  <a:latin typeface="DM Sans Medium"/>
                  <a:ea typeface="DM Sans Medium"/>
                  <a:cs typeface="DM Sans Medium"/>
                  <a:sym typeface="DM Sans Medium"/>
                </a:rPr>
                <a:t>How effective is our Peripheral MMIO Identification?</a:t>
              </a:r>
              <a:endParaRPr sz="1600">
                <a:solidFill>
                  <a:srgbClr val="783F04"/>
                </a:solidFill>
                <a:latin typeface="DM Sans Medium"/>
                <a:ea typeface="DM Sans Medium"/>
                <a:cs typeface="DM Sans Medium"/>
                <a:sym typeface="DM Sans Medium"/>
              </a:endParaRPr>
            </a:p>
          </p:txBody>
        </p:sp>
      </p:grpSp>
      <p:grpSp>
        <p:nvGrpSpPr>
          <p:cNvPr id="1128" name="Google Shape;1128;p103"/>
          <p:cNvGrpSpPr/>
          <p:nvPr/>
        </p:nvGrpSpPr>
        <p:grpSpPr>
          <a:xfrm>
            <a:off x="1325592" y="2527413"/>
            <a:ext cx="6607914" cy="673331"/>
            <a:chOff x="2428800" y="889200"/>
            <a:chExt cx="4286400" cy="673331"/>
          </a:xfrm>
        </p:grpSpPr>
        <p:sp>
          <p:nvSpPr>
            <p:cNvPr id="1129" name="Google Shape;1129;p103"/>
            <p:cNvSpPr/>
            <p:nvPr/>
          </p:nvSpPr>
          <p:spPr>
            <a:xfrm>
              <a:off x="2428800" y="889200"/>
              <a:ext cx="4286400" cy="673200"/>
            </a:xfrm>
            <a:prstGeom prst="rect">
              <a:avLst/>
            </a:prstGeom>
            <a:gradFill>
              <a:gsLst>
                <a:gs pos="0">
                  <a:srgbClr val="F4F2EB"/>
                </a:gs>
                <a:gs pos="100000">
                  <a:srgbClr val="E9E1DC"/>
                </a:gs>
              </a:gsLst>
              <a:lin ang="0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DM Sans"/>
                <a:ea typeface="DM Sans"/>
                <a:cs typeface="DM Sans"/>
                <a:sym typeface="DM Sans"/>
              </a:endParaRPr>
            </a:p>
          </p:txBody>
        </p:sp>
        <p:cxnSp>
          <p:nvCxnSpPr>
            <p:cNvPr id="1130" name="Google Shape;1130;p103"/>
            <p:cNvCxnSpPr/>
            <p:nvPr/>
          </p:nvCxnSpPr>
          <p:spPr>
            <a:xfrm>
              <a:off x="2669250" y="1562531"/>
              <a:ext cx="3805500" cy="0"/>
            </a:xfrm>
            <a:prstGeom prst="straightConnector1">
              <a:avLst/>
            </a:prstGeom>
            <a:noFill/>
            <a:ln cap="flat" cmpd="sng" w="9525">
              <a:solidFill>
                <a:srgbClr val="783F04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sp>
          <p:nvSpPr>
            <p:cNvPr id="1131" name="Google Shape;1131;p103"/>
            <p:cNvSpPr/>
            <p:nvPr/>
          </p:nvSpPr>
          <p:spPr>
            <a:xfrm rot="10800000">
              <a:off x="2592159" y="1141981"/>
              <a:ext cx="156900" cy="156900"/>
            </a:xfrm>
            <a:prstGeom prst="pie">
              <a:avLst>
                <a:gd fmla="val 5400368" name="adj1"/>
                <a:gd fmla="val 16200000" name="adj2"/>
              </a:avLst>
            </a:prstGeom>
            <a:solidFill>
              <a:srgbClr val="783F0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800">
                <a:solidFill>
                  <a:srgbClr val="434343"/>
                </a:solidFill>
                <a:latin typeface="Domine"/>
                <a:ea typeface="Domine"/>
                <a:cs typeface="Domine"/>
                <a:sym typeface="Domine"/>
              </a:endParaRPr>
            </a:p>
          </p:txBody>
        </p:sp>
        <p:sp>
          <p:nvSpPr>
            <p:cNvPr id="1132" name="Google Shape;1132;p103"/>
            <p:cNvSpPr/>
            <p:nvPr/>
          </p:nvSpPr>
          <p:spPr>
            <a:xfrm rot="10800000">
              <a:off x="2670597" y="1142109"/>
              <a:ext cx="156900" cy="156900"/>
            </a:xfrm>
            <a:prstGeom prst="pie">
              <a:avLst>
                <a:gd fmla="val 5400368" name="adj1"/>
                <a:gd fmla="val 16200000" name="adj2"/>
              </a:avLst>
            </a:prstGeom>
            <a:solidFill>
              <a:srgbClr val="783F0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800">
                <a:solidFill>
                  <a:srgbClr val="402145"/>
                </a:solidFill>
                <a:latin typeface="Domine"/>
                <a:ea typeface="Domine"/>
                <a:cs typeface="Domine"/>
                <a:sym typeface="Domine"/>
              </a:endParaRPr>
            </a:p>
          </p:txBody>
        </p:sp>
        <p:sp>
          <p:nvSpPr>
            <p:cNvPr id="1133" name="Google Shape;1133;p103"/>
            <p:cNvSpPr txBox="1"/>
            <p:nvPr/>
          </p:nvSpPr>
          <p:spPr>
            <a:xfrm>
              <a:off x="2914350" y="1029625"/>
              <a:ext cx="3705300" cy="381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600">
                  <a:solidFill>
                    <a:srgbClr val="783F04"/>
                  </a:solidFill>
                  <a:latin typeface="DM Sans Medium"/>
                  <a:ea typeface="DM Sans Medium"/>
                  <a:cs typeface="DM Sans Medium"/>
                  <a:sym typeface="DM Sans Medium"/>
                </a:rPr>
                <a:t>Effectiveness of 2 different Fuzzing Approaches.</a:t>
              </a:r>
              <a:endParaRPr sz="1600">
                <a:solidFill>
                  <a:srgbClr val="783F04"/>
                </a:solidFill>
                <a:latin typeface="DM Sans Medium"/>
                <a:ea typeface="DM Sans Medium"/>
                <a:cs typeface="DM Sans Medium"/>
                <a:sym typeface="DM Sans Medium"/>
              </a:endParaRPr>
            </a:p>
          </p:txBody>
        </p:sp>
      </p:grpSp>
      <p:grpSp>
        <p:nvGrpSpPr>
          <p:cNvPr id="1134" name="Google Shape;1134;p103"/>
          <p:cNvGrpSpPr/>
          <p:nvPr/>
        </p:nvGrpSpPr>
        <p:grpSpPr>
          <a:xfrm>
            <a:off x="1325592" y="3200738"/>
            <a:ext cx="6607914" cy="673331"/>
            <a:chOff x="2428800" y="889200"/>
            <a:chExt cx="4286400" cy="673331"/>
          </a:xfrm>
        </p:grpSpPr>
        <p:sp>
          <p:nvSpPr>
            <p:cNvPr id="1135" name="Google Shape;1135;p103"/>
            <p:cNvSpPr/>
            <p:nvPr/>
          </p:nvSpPr>
          <p:spPr>
            <a:xfrm>
              <a:off x="2428800" y="889200"/>
              <a:ext cx="4286400" cy="673200"/>
            </a:xfrm>
            <a:prstGeom prst="rect">
              <a:avLst/>
            </a:prstGeom>
            <a:gradFill>
              <a:gsLst>
                <a:gs pos="0">
                  <a:srgbClr val="F4F2EB"/>
                </a:gs>
                <a:gs pos="100000">
                  <a:srgbClr val="E9E1DC"/>
                </a:gs>
              </a:gsLst>
              <a:lin ang="0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DM Sans"/>
                <a:ea typeface="DM Sans"/>
                <a:cs typeface="DM Sans"/>
                <a:sym typeface="DM Sans"/>
              </a:endParaRPr>
            </a:p>
          </p:txBody>
        </p:sp>
        <p:cxnSp>
          <p:nvCxnSpPr>
            <p:cNvPr id="1136" name="Google Shape;1136;p103"/>
            <p:cNvCxnSpPr/>
            <p:nvPr/>
          </p:nvCxnSpPr>
          <p:spPr>
            <a:xfrm>
              <a:off x="2669250" y="1562531"/>
              <a:ext cx="3805500" cy="0"/>
            </a:xfrm>
            <a:prstGeom prst="straightConnector1">
              <a:avLst/>
            </a:prstGeom>
            <a:noFill/>
            <a:ln cap="flat" cmpd="sng" w="9525">
              <a:solidFill>
                <a:srgbClr val="783F04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sp>
          <p:nvSpPr>
            <p:cNvPr id="1137" name="Google Shape;1137;p103"/>
            <p:cNvSpPr/>
            <p:nvPr/>
          </p:nvSpPr>
          <p:spPr>
            <a:xfrm rot="10800000">
              <a:off x="2592159" y="1141981"/>
              <a:ext cx="156900" cy="156900"/>
            </a:xfrm>
            <a:prstGeom prst="pie">
              <a:avLst>
                <a:gd fmla="val 5400368" name="adj1"/>
                <a:gd fmla="val 16200000" name="adj2"/>
              </a:avLst>
            </a:prstGeom>
            <a:solidFill>
              <a:srgbClr val="783F0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800">
                <a:solidFill>
                  <a:srgbClr val="434343"/>
                </a:solidFill>
                <a:latin typeface="Domine"/>
                <a:ea typeface="Domine"/>
                <a:cs typeface="Domine"/>
                <a:sym typeface="Domine"/>
              </a:endParaRPr>
            </a:p>
          </p:txBody>
        </p:sp>
        <p:sp>
          <p:nvSpPr>
            <p:cNvPr id="1138" name="Google Shape;1138;p103"/>
            <p:cNvSpPr/>
            <p:nvPr/>
          </p:nvSpPr>
          <p:spPr>
            <a:xfrm rot="10800000">
              <a:off x="2670597" y="1142109"/>
              <a:ext cx="156900" cy="156900"/>
            </a:xfrm>
            <a:prstGeom prst="pie">
              <a:avLst>
                <a:gd fmla="val 5400368" name="adj1"/>
                <a:gd fmla="val 16200000" name="adj2"/>
              </a:avLst>
            </a:prstGeom>
            <a:solidFill>
              <a:srgbClr val="783F0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800">
                <a:solidFill>
                  <a:srgbClr val="402145"/>
                </a:solidFill>
                <a:latin typeface="Domine"/>
                <a:ea typeface="Domine"/>
                <a:cs typeface="Domine"/>
                <a:sym typeface="Domine"/>
              </a:endParaRPr>
            </a:p>
          </p:txBody>
        </p:sp>
        <p:sp>
          <p:nvSpPr>
            <p:cNvPr id="1139" name="Google Shape;1139;p103"/>
            <p:cNvSpPr txBox="1"/>
            <p:nvPr/>
          </p:nvSpPr>
          <p:spPr>
            <a:xfrm>
              <a:off x="2914350" y="1029625"/>
              <a:ext cx="3705300" cy="381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600">
                  <a:solidFill>
                    <a:srgbClr val="783F04"/>
                  </a:solidFill>
                  <a:latin typeface="DM Sans Medium"/>
                  <a:ea typeface="DM Sans Medium"/>
                  <a:cs typeface="DM Sans Medium"/>
                  <a:sym typeface="DM Sans Medium"/>
                </a:rPr>
                <a:t>Comparison with the State Of The Art.</a:t>
              </a:r>
              <a:endParaRPr sz="1600">
                <a:solidFill>
                  <a:srgbClr val="783F04"/>
                </a:solidFill>
                <a:latin typeface="DM Sans Medium"/>
                <a:ea typeface="DM Sans Medium"/>
                <a:cs typeface="DM Sans Medium"/>
                <a:sym typeface="DM Sans Medium"/>
              </a:endParaRPr>
            </a:p>
          </p:txBody>
        </p:sp>
      </p:grp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43" name="Shape 1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4" name="Google Shape;1144;p104"/>
          <p:cNvSpPr txBox="1"/>
          <p:nvPr>
            <p:ph type="title"/>
          </p:nvPr>
        </p:nvSpPr>
        <p:spPr>
          <a:xfrm>
            <a:off x="351064" y="288753"/>
            <a:ext cx="8450100" cy="4419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RQ1 : Manual Effort</a:t>
            </a:r>
            <a:endParaRPr/>
          </a:p>
        </p:txBody>
      </p:sp>
      <p:sp>
        <p:nvSpPr>
          <p:cNvPr id="1145" name="Google Shape;1145;p104"/>
          <p:cNvSpPr txBox="1"/>
          <p:nvPr>
            <p:ph idx="12" type="sldNum"/>
          </p:nvPr>
        </p:nvSpPr>
        <p:spPr>
          <a:xfrm>
            <a:off x="7975997" y="4717825"/>
            <a:ext cx="825000" cy="2739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146" name="Google Shape;1146;p104"/>
          <p:cNvSpPr txBox="1"/>
          <p:nvPr/>
        </p:nvSpPr>
        <p:spPr>
          <a:xfrm>
            <a:off x="5018850" y="1758700"/>
            <a:ext cx="3636300" cy="697500"/>
          </a:xfrm>
          <a:prstGeom prst="rect">
            <a:avLst/>
          </a:prstGeom>
          <a:noFill/>
          <a:ln cap="flat" cmpd="sng" w="19050">
            <a:solidFill>
              <a:srgbClr val="4A86E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Low manual effort for compiler fixes (20–40 min median) despite large SLoC changes.</a:t>
            </a:r>
            <a:br>
              <a:rPr lang="en-GB"/>
            </a:b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47" name="Google Shape;1147;p104"/>
          <p:cNvSpPr txBox="1"/>
          <p:nvPr/>
        </p:nvSpPr>
        <p:spPr>
          <a:xfrm>
            <a:off x="1524500" y="1145525"/>
            <a:ext cx="243000" cy="1399800"/>
          </a:xfrm>
          <a:prstGeom prst="rect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chemeClr val="dk1"/>
              </a:solidFill>
            </a:endParaRPr>
          </a:p>
        </p:txBody>
      </p:sp>
      <p:pic>
        <p:nvPicPr>
          <p:cNvPr id="1148" name="Google Shape;1148;p104" title="listing4 (4) (1)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9244" y="692369"/>
            <a:ext cx="4642524" cy="3910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9" name="Google Shape;1149;p10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06600" y="1886500"/>
            <a:ext cx="441900" cy="441900"/>
          </a:xfrm>
          <a:prstGeom prst="rect">
            <a:avLst/>
          </a:prstGeom>
          <a:noFill/>
          <a:ln>
            <a:noFill/>
          </a:ln>
        </p:spPr>
      </p:pic>
      <p:sp>
        <p:nvSpPr>
          <p:cNvPr id="1150" name="Google Shape;1150;p104"/>
          <p:cNvSpPr txBox="1"/>
          <p:nvPr/>
        </p:nvSpPr>
        <p:spPr>
          <a:xfrm>
            <a:off x="1540025" y="1100000"/>
            <a:ext cx="243000" cy="1524900"/>
          </a:xfrm>
          <a:prstGeom prst="rect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54" name="Shape 1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5" name="Google Shape;1155;p105"/>
          <p:cNvSpPr txBox="1"/>
          <p:nvPr>
            <p:ph type="title"/>
          </p:nvPr>
        </p:nvSpPr>
        <p:spPr>
          <a:xfrm>
            <a:off x="351064" y="288753"/>
            <a:ext cx="8450100" cy="4419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RQ1 : Manual Effort</a:t>
            </a:r>
            <a:endParaRPr/>
          </a:p>
        </p:txBody>
      </p:sp>
      <p:sp>
        <p:nvSpPr>
          <p:cNvPr id="1156" name="Google Shape;1156;p105"/>
          <p:cNvSpPr txBox="1"/>
          <p:nvPr>
            <p:ph idx="12" type="sldNum"/>
          </p:nvPr>
        </p:nvSpPr>
        <p:spPr>
          <a:xfrm>
            <a:off x="7975997" y="4717825"/>
            <a:ext cx="825000" cy="2739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157" name="Google Shape;1157;p105"/>
          <p:cNvSpPr txBox="1"/>
          <p:nvPr/>
        </p:nvSpPr>
        <p:spPr>
          <a:xfrm>
            <a:off x="2647950" y="2087624"/>
            <a:ext cx="243000" cy="527700"/>
          </a:xfrm>
          <a:prstGeom prst="rect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chemeClr val="dk1"/>
              </a:solidFill>
            </a:endParaRPr>
          </a:p>
        </p:txBody>
      </p:sp>
      <p:pic>
        <p:nvPicPr>
          <p:cNvPr id="1158" name="Google Shape;1158;p105" title="listing4 (4) (1)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9244" y="685126"/>
            <a:ext cx="4642524" cy="3910200"/>
          </a:xfrm>
          <a:prstGeom prst="rect">
            <a:avLst/>
          </a:prstGeom>
          <a:noFill/>
          <a:ln>
            <a:noFill/>
          </a:ln>
        </p:spPr>
      </p:pic>
      <p:sp>
        <p:nvSpPr>
          <p:cNvPr id="1159" name="Google Shape;1159;p105"/>
          <p:cNvSpPr txBox="1"/>
          <p:nvPr/>
        </p:nvSpPr>
        <p:spPr>
          <a:xfrm>
            <a:off x="2473125" y="1987600"/>
            <a:ext cx="341400" cy="527700"/>
          </a:xfrm>
          <a:prstGeom prst="rect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chemeClr val="dk1"/>
              </a:solidFill>
            </a:endParaRPr>
          </a:p>
        </p:txBody>
      </p:sp>
      <p:sp>
        <p:nvSpPr>
          <p:cNvPr id="1160" name="Google Shape;1160;p105"/>
          <p:cNvSpPr txBox="1"/>
          <p:nvPr/>
        </p:nvSpPr>
        <p:spPr>
          <a:xfrm>
            <a:off x="5052972" y="1758700"/>
            <a:ext cx="3636300" cy="697500"/>
          </a:xfrm>
          <a:prstGeom prst="rect">
            <a:avLst/>
          </a:prstGeom>
          <a:noFill/>
          <a:ln cap="flat" cmpd="sng" w="19050">
            <a:solidFill>
              <a:srgbClr val="4A86E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Inline assembly handling required minimal effort (20–30 min).</a:t>
            </a:r>
            <a:endParaRPr/>
          </a:p>
        </p:txBody>
      </p:sp>
      <p:pic>
        <p:nvPicPr>
          <p:cNvPr id="1161" name="Google Shape;1161;p10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17980" y="1886500"/>
            <a:ext cx="441900" cy="441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65" name="Shape 1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6" name="Google Shape;1166;p106"/>
          <p:cNvSpPr txBox="1"/>
          <p:nvPr>
            <p:ph type="title"/>
          </p:nvPr>
        </p:nvSpPr>
        <p:spPr>
          <a:xfrm>
            <a:off x="351064" y="288753"/>
            <a:ext cx="8450100" cy="4419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RQ2 : Peripheral MMIO Identification</a:t>
            </a:r>
            <a:endParaRPr/>
          </a:p>
        </p:txBody>
      </p:sp>
      <p:sp>
        <p:nvSpPr>
          <p:cNvPr id="1167" name="Google Shape;1167;p106"/>
          <p:cNvSpPr txBox="1"/>
          <p:nvPr>
            <p:ph idx="12" type="sldNum"/>
          </p:nvPr>
        </p:nvSpPr>
        <p:spPr>
          <a:xfrm>
            <a:off x="7975997" y="4717825"/>
            <a:ext cx="825000" cy="2739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1168" name="Google Shape;1168;p106" title="listing1 (3) (cropped) (pdfresizer.com)-1.png"/>
          <p:cNvPicPr preferRelativeResize="0"/>
          <p:nvPr/>
        </p:nvPicPr>
        <p:blipFill rotWithShape="1">
          <a:blip r:embed="rId3">
            <a:alphaModFix/>
          </a:blip>
          <a:srcRect b="7595" l="0" r="0" t="0"/>
          <a:stretch/>
        </p:blipFill>
        <p:spPr>
          <a:xfrm>
            <a:off x="800450" y="769625"/>
            <a:ext cx="3968351" cy="37960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72" name="Shape 1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3" name="Google Shape;1173;p107"/>
          <p:cNvSpPr txBox="1"/>
          <p:nvPr>
            <p:ph type="title"/>
          </p:nvPr>
        </p:nvSpPr>
        <p:spPr>
          <a:xfrm>
            <a:off x="351064" y="288753"/>
            <a:ext cx="8450100" cy="4419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RQ2 : Peripheral MMIO Identification</a:t>
            </a:r>
            <a:endParaRPr/>
          </a:p>
        </p:txBody>
      </p:sp>
      <p:sp>
        <p:nvSpPr>
          <p:cNvPr id="1174" name="Google Shape;1174;p107"/>
          <p:cNvSpPr txBox="1"/>
          <p:nvPr>
            <p:ph idx="12" type="sldNum"/>
          </p:nvPr>
        </p:nvSpPr>
        <p:spPr>
          <a:xfrm>
            <a:off x="7975997" y="4717825"/>
            <a:ext cx="825000" cy="2739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grpSp>
        <p:nvGrpSpPr>
          <p:cNvPr id="1175" name="Google Shape;1175;p107"/>
          <p:cNvGrpSpPr/>
          <p:nvPr/>
        </p:nvGrpSpPr>
        <p:grpSpPr>
          <a:xfrm>
            <a:off x="800450" y="769625"/>
            <a:ext cx="3968351" cy="3796074"/>
            <a:chOff x="2752275" y="828250"/>
            <a:chExt cx="3968351" cy="3796074"/>
          </a:xfrm>
        </p:grpSpPr>
        <p:pic>
          <p:nvPicPr>
            <p:cNvPr id="1176" name="Google Shape;1176;p107" title="listing1 (3) (cropped) (pdfresizer.com)-1.png"/>
            <p:cNvPicPr preferRelativeResize="0"/>
            <p:nvPr/>
          </p:nvPicPr>
          <p:blipFill rotWithShape="1">
            <a:blip r:embed="rId3">
              <a:alphaModFix/>
            </a:blip>
            <a:srcRect b="7595" l="0" r="0" t="0"/>
            <a:stretch/>
          </p:blipFill>
          <p:spPr>
            <a:xfrm>
              <a:off x="2752275" y="828250"/>
              <a:ext cx="3968351" cy="379607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77" name="Google Shape;1177;p107"/>
            <p:cNvSpPr/>
            <p:nvPr/>
          </p:nvSpPr>
          <p:spPr>
            <a:xfrm>
              <a:off x="4121225" y="2072950"/>
              <a:ext cx="234300" cy="2441700"/>
            </a:xfrm>
            <a:prstGeom prst="rect">
              <a:avLst/>
            </a:prstGeom>
            <a:noFill/>
            <a:ln cap="flat" cmpd="sng" w="28575">
              <a:solidFill>
                <a:srgbClr val="E444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178" name="Google Shape;1178;p107"/>
          <p:cNvSpPr txBox="1"/>
          <p:nvPr/>
        </p:nvSpPr>
        <p:spPr>
          <a:xfrm>
            <a:off x="5018850" y="2188152"/>
            <a:ext cx="3636300" cy="828300"/>
          </a:xfrm>
          <a:prstGeom prst="rect">
            <a:avLst/>
          </a:prstGeom>
          <a:noFill/>
          <a:ln cap="flat" cmpd="sng" w="19050">
            <a:solidFill>
              <a:srgbClr val="4A86E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None of the discovered ranges conflicted with Ported Application’s Virtual Memory Ranges.</a:t>
            </a:r>
            <a:endParaRPr/>
          </a:p>
        </p:txBody>
      </p:sp>
      <p:pic>
        <p:nvPicPr>
          <p:cNvPr id="1179" name="Google Shape;1179;p10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498225" y="2381350"/>
            <a:ext cx="441900" cy="441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83" name="Shape 1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4" name="Google Shape;1184;p108"/>
          <p:cNvSpPr txBox="1"/>
          <p:nvPr>
            <p:ph type="title"/>
          </p:nvPr>
        </p:nvSpPr>
        <p:spPr>
          <a:xfrm>
            <a:off x="351064" y="288753"/>
            <a:ext cx="8450100" cy="4419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RQ2 : Peripheral MMIO Identification</a:t>
            </a:r>
            <a:endParaRPr/>
          </a:p>
        </p:txBody>
      </p:sp>
      <p:grpSp>
        <p:nvGrpSpPr>
          <p:cNvPr id="1185" name="Google Shape;1185;p108"/>
          <p:cNvGrpSpPr/>
          <p:nvPr/>
        </p:nvGrpSpPr>
        <p:grpSpPr>
          <a:xfrm>
            <a:off x="800450" y="769625"/>
            <a:ext cx="3968351" cy="3796074"/>
            <a:chOff x="2752275" y="828250"/>
            <a:chExt cx="3968351" cy="3796074"/>
          </a:xfrm>
        </p:grpSpPr>
        <p:pic>
          <p:nvPicPr>
            <p:cNvPr id="1186" name="Google Shape;1186;p108" title="listing1 (3) (cropped) (pdfresizer.com)-1.png"/>
            <p:cNvPicPr preferRelativeResize="0"/>
            <p:nvPr/>
          </p:nvPicPr>
          <p:blipFill rotWithShape="1">
            <a:blip r:embed="rId3">
              <a:alphaModFix/>
            </a:blip>
            <a:srcRect b="7595" l="0" r="0" t="0"/>
            <a:stretch/>
          </p:blipFill>
          <p:spPr>
            <a:xfrm>
              <a:off x="2752275" y="828250"/>
              <a:ext cx="3968351" cy="379607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87" name="Google Shape;1187;p108"/>
            <p:cNvSpPr/>
            <p:nvPr/>
          </p:nvSpPr>
          <p:spPr>
            <a:xfrm>
              <a:off x="5042700" y="2072950"/>
              <a:ext cx="604200" cy="2441700"/>
            </a:xfrm>
            <a:prstGeom prst="rect">
              <a:avLst/>
            </a:prstGeom>
            <a:noFill/>
            <a:ln cap="flat" cmpd="sng" w="28575">
              <a:solidFill>
                <a:srgbClr val="E444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188" name="Google Shape;1188;p108"/>
          <p:cNvSpPr txBox="1"/>
          <p:nvPr/>
        </p:nvSpPr>
        <p:spPr>
          <a:xfrm>
            <a:off x="5018850" y="2188151"/>
            <a:ext cx="3636300" cy="594900"/>
          </a:xfrm>
          <a:prstGeom prst="rect">
            <a:avLst/>
          </a:prstGeom>
          <a:noFill/>
          <a:ln cap="flat" cmpd="sng" w="19050">
            <a:solidFill>
              <a:srgbClr val="4A86E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Over 50% MMIO ranges identified by LEMIX were missing in the SVD files.</a:t>
            </a:r>
            <a:endParaRPr/>
          </a:p>
        </p:txBody>
      </p:sp>
      <p:pic>
        <p:nvPicPr>
          <p:cNvPr id="1189" name="Google Shape;1189;p10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414575" y="2235163"/>
            <a:ext cx="500875" cy="500875"/>
          </a:xfrm>
          <a:prstGeom prst="rect">
            <a:avLst/>
          </a:prstGeom>
          <a:noFill/>
          <a:ln>
            <a:noFill/>
          </a:ln>
        </p:spPr>
      </p:pic>
      <p:sp>
        <p:nvSpPr>
          <p:cNvPr id="1190" name="Google Shape;1190;p108"/>
          <p:cNvSpPr txBox="1"/>
          <p:nvPr>
            <p:ph idx="12" type="sldNum"/>
          </p:nvPr>
        </p:nvSpPr>
        <p:spPr>
          <a:xfrm>
            <a:off x="7975997" y="4717825"/>
            <a:ext cx="825000" cy="2739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94" name="Shape 1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5" name="Google Shape;1195;p109"/>
          <p:cNvSpPr txBox="1"/>
          <p:nvPr>
            <p:ph type="title"/>
          </p:nvPr>
        </p:nvSpPr>
        <p:spPr>
          <a:xfrm>
            <a:off x="351064" y="288753"/>
            <a:ext cx="8450100" cy="4419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RQ2 : Peripheral MMIO Identification</a:t>
            </a:r>
            <a:endParaRPr/>
          </a:p>
        </p:txBody>
      </p:sp>
      <p:sp>
        <p:nvSpPr>
          <p:cNvPr id="1196" name="Google Shape;1196;p109"/>
          <p:cNvSpPr txBox="1"/>
          <p:nvPr>
            <p:ph idx="12" type="sldNum"/>
          </p:nvPr>
        </p:nvSpPr>
        <p:spPr>
          <a:xfrm>
            <a:off x="7975997" y="4717825"/>
            <a:ext cx="825000" cy="2739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grpSp>
        <p:nvGrpSpPr>
          <p:cNvPr id="1197" name="Google Shape;1197;p109"/>
          <p:cNvGrpSpPr/>
          <p:nvPr/>
        </p:nvGrpSpPr>
        <p:grpSpPr>
          <a:xfrm>
            <a:off x="800450" y="769625"/>
            <a:ext cx="3968351" cy="3796074"/>
            <a:chOff x="2752275" y="828250"/>
            <a:chExt cx="3968351" cy="3796074"/>
          </a:xfrm>
        </p:grpSpPr>
        <p:pic>
          <p:nvPicPr>
            <p:cNvPr id="1198" name="Google Shape;1198;p109" title="listing1 (3) (cropped) (pdfresizer.com)-1.png"/>
            <p:cNvPicPr preferRelativeResize="0"/>
            <p:nvPr/>
          </p:nvPicPr>
          <p:blipFill rotWithShape="1">
            <a:blip r:embed="rId3">
              <a:alphaModFix/>
            </a:blip>
            <a:srcRect b="7595" l="0" r="0" t="0"/>
            <a:stretch/>
          </p:blipFill>
          <p:spPr>
            <a:xfrm>
              <a:off x="2752275" y="828250"/>
              <a:ext cx="3968351" cy="379607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99" name="Google Shape;1199;p109"/>
            <p:cNvSpPr/>
            <p:nvPr/>
          </p:nvSpPr>
          <p:spPr>
            <a:xfrm>
              <a:off x="5042700" y="2072950"/>
              <a:ext cx="604200" cy="2441700"/>
            </a:xfrm>
            <a:prstGeom prst="rect">
              <a:avLst/>
            </a:prstGeom>
            <a:noFill/>
            <a:ln cap="flat" cmpd="sng" w="19050">
              <a:solidFill>
                <a:srgbClr val="E444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200" name="Google Shape;1200;p109"/>
          <p:cNvSpPr txBox="1"/>
          <p:nvPr/>
        </p:nvSpPr>
        <p:spPr>
          <a:xfrm>
            <a:off x="5018850" y="2188151"/>
            <a:ext cx="3636300" cy="594900"/>
          </a:xfrm>
          <a:prstGeom prst="rect">
            <a:avLst/>
          </a:prstGeom>
          <a:noFill/>
          <a:ln cap="flat" cmpd="sng" w="19050">
            <a:solidFill>
              <a:srgbClr val="4A86E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Over 50% MMIO ranges identified by LEMIX were missing in the SVD files.</a:t>
            </a:r>
            <a:endParaRPr/>
          </a:p>
        </p:txBody>
      </p:sp>
      <p:pic>
        <p:nvPicPr>
          <p:cNvPr id="1201" name="Google Shape;1201;p10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414575" y="2235163"/>
            <a:ext cx="500875" cy="500875"/>
          </a:xfrm>
          <a:prstGeom prst="rect">
            <a:avLst/>
          </a:prstGeom>
          <a:noFill/>
          <a:ln>
            <a:noFill/>
          </a:ln>
        </p:spPr>
      </p:pic>
      <p:sp>
        <p:nvSpPr>
          <p:cNvPr id="1202" name="Google Shape;1202;p109"/>
          <p:cNvSpPr txBox="1"/>
          <p:nvPr/>
        </p:nvSpPr>
        <p:spPr>
          <a:xfrm>
            <a:off x="5018850" y="3327300"/>
            <a:ext cx="3636300" cy="753900"/>
          </a:xfrm>
          <a:prstGeom prst="rect">
            <a:avLst/>
          </a:prstGeom>
          <a:noFill/>
          <a:ln cap="flat" cmpd="sng" w="19050">
            <a:solidFill>
              <a:srgbClr val="4A86E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-GB" sz="1200">
                <a:solidFill>
                  <a:schemeClr val="dk1"/>
                </a:solidFill>
              </a:rPr>
              <a:t>Manual inspection confirmed they correspond to valid peripheral addresses, highlighting </a:t>
            </a:r>
            <a:r>
              <a:rPr b="1" lang="en-GB" sz="1200">
                <a:solidFill>
                  <a:schemeClr val="dk1"/>
                </a:solidFill>
              </a:rPr>
              <a:t>gaps in SVD documentation</a:t>
            </a:r>
            <a:r>
              <a:rPr lang="en-GB" sz="1200">
                <a:solidFill>
                  <a:schemeClr val="dk1"/>
                </a:solidFill>
              </a:rPr>
              <a:t>.</a:t>
            </a:r>
            <a:endParaRPr sz="1500"/>
          </a:p>
        </p:txBody>
      </p:sp>
      <p:pic>
        <p:nvPicPr>
          <p:cNvPr id="1203" name="Google Shape;1203;p10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444063" y="3483300"/>
            <a:ext cx="441900" cy="441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07" name="Shape 1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" name="Google Shape;1208;p110"/>
          <p:cNvSpPr txBox="1"/>
          <p:nvPr>
            <p:ph type="title"/>
          </p:nvPr>
        </p:nvSpPr>
        <p:spPr>
          <a:xfrm>
            <a:off x="351064" y="288753"/>
            <a:ext cx="8450100" cy="4419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RQ3 &amp; RQ4 : Effectiveness of Fuzzing</a:t>
            </a:r>
            <a:endParaRPr/>
          </a:p>
        </p:txBody>
      </p:sp>
      <p:sp>
        <p:nvSpPr>
          <p:cNvPr id="1209" name="Google Shape;1209;p110"/>
          <p:cNvSpPr txBox="1"/>
          <p:nvPr>
            <p:ph idx="12" type="sldNum"/>
          </p:nvPr>
        </p:nvSpPr>
        <p:spPr>
          <a:xfrm>
            <a:off x="7975997" y="4717825"/>
            <a:ext cx="825000" cy="2739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grpSp>
        <p:nvGrpSpPr>
          <p:cNvPr id="1210" name="Google Shape;1210;p110"/>
          <p:cNvGrpSpPr/>
          <p:nvPr/>
        </p:nvGrpSpPr>
        <p:grpSpPr>
          <a:xfrm>
            <a:off x="2268825" y="974804"/>
            <a:ext cx="4614602" cy="3986625"/>
            <a:chOff x="2268825" y="974804"/>
            <a:chExt cx="4614602" cy="3986625"/>
          </a:xfrm>
        </p:grpSpPr>
        <p:pic>
          <p:nvPicPr>
            <p:cNvPr id="1211" name="Google Shape;1211;p110" title="listing4_cropped.png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2268825" y="1126604"/>
              <a:ext cx="4614602" cy="383482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212" name="Google Shape;1212;p110"/>
            <p:cNvSpPr txBox="1"/>
            <p:nvPr/>
          </p:nvSpPr>
          <p:spPr>
            <a:xfrm>
              <a:off x="3087596" y="1050704"/>
              <a:ext cx="660000" cy="193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900">
                  <a:solidFill>
                    <a:schemeClr val="dk1"/>
                  </a:solidFill>
                </a:rPr>
                <a:t>Baseline</a:t>
              </a:r>
              <a:endParaRPr sz="900">
                <a:solidFill>
                  <a:schemeClr val="dk1"/>
                </a:solidFill>
              </a:endParaRPr>
            </a:p>
          </p:txBody>
        </p:sp>
        <p:sp>
          <p:nvSpPr>
            <p:cNvPr id="1213" name="Google Shape;1213;p110"/>
            <p:cNvSpPr txBox="1"/>
            <p:nvPr/>
          </p:nvSpPr>
          <p:spPr>
            <a:xfrm>
              <a:off x="3547262" y="974804"/>
              <a:ext cx="871800" cy="345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900">
                  <a:solidFill>
                    <a:schemeClr val="dk1"/>
                  </a:solidFill>
                </a:rPr>
                <a:t>Condition Weakening</a:t>
              </a:r>
              <a:endParaRPr sz="900">
                <a:solidFill>
                  <a:schemeClr val="dk1"/>
                </a:solidFill>
              </a:endParaRPr>
            </a:p>
          </p:txBody>
        </p:sp>
        <p:sp>
          <p:nvSpPr>
            <p:cNvPr id="1214" name="Google Shape;1214;p110"/>
            <p:cNvSpPr txBox="1"/>
            <p:nvPr/>
          </p:nvSpPr>
          <p:spPr>
            <a:xfrm>
              <a:off x="4106087" y="974804"/>
              <a:ext cx="871800" cy="345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900">
                  <a:solidFill>
                    <a:schemeClr val="dk1"/>
                  </a:solidFill>
                </a:rPr>
                <a:t>Function Level</a:t>
              </a:r>
              <a:endParaRPr sz="900">
                <a:solidFill>
                  <a:schemeClr val="dk1"/>
                </a:solidFill>
              </a:endParaRPr>
            </a:p>
          </p:txBody>
        </p:sp>
        <p:sp>
          <p:nvSpPr>
            <p:cNvPr id="1215" name="Google Shape;1215;p110"/>
            <p:cNvSpPr txBox="1"/>
            <p:nvPr/>
          </p:nvSpPr>
          <p:spPr>
            <a:xfrm>
              <a:off x="4887600" y="974804"/>
              <a:ext cx="871800" cy="345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900">
                  <a:solidFill>
                    <a:schemeClr val="dk1"/>
                  </a:solidFill>
                </a:rPr>
                <a:t>Fuzzware</a:t>
              </a:r>
              <a:endParaRPr sz="900">
                <a:solidFill>
                  <a:schemeClr val="dk1"/>
                </a:solidFill>
              </a:endParaRPr>
            </a:p>
          </p:txBody>
        </p:sp>
        <p:sp>
          <p:nvSpPr>
            <p:cNvPr id="1216" name="Google Shape;1216;p110"/>
            <p:cNvSpPr txBox="1"/>
            <p:nvPr/>
          </p:nvSpPr>
          <p:spPr>
            <a:xfrm>
              <a:off x="5813800" y="974804"/>
              <a:ext cx="871800" cy="345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900">
                  <a:solidFill>
                    <a:schemeClr val="dk1"/>
                  </a:solidFill>
                </a:rPr>
                <a:t>Multifuzz</a:t>
              </a:r>
              <a:endParaRPr sz="900">
                <a:solidFill>
                  <a:schemeClr val="dk1"/>
                </a:solidFill>
              </a:endParaRPr>
            </a:p>
          </p:txBody>
        </p:sp>
      </p:grpSp>
      <p:sp>
        <p:nvSpPr>
          <p:cNvPr id="1217" name="Google Shape;1217;p110"/>
          <p:cNvSpPr txBox="1"/>
          <p:nvPr/>
        </p:nvSpPr>
        <p:spPr>
          <a:xfrm>
            <a:off x="3133125" y="940700"/>
            <a:ext cx="3595800" cy="773700"/>
          </a:xfrm>
          <a:prstGeom prst="rect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1" name="Shape 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" name="Google Shape;472;p48"/>
          <p:cNvSpPr txBox="1"/>
          <p:nvPr>
            <p:ph idx="12" type="sldNum"/>
          </p:nvPr>
        </p:nvSpPr>
        <p:spPr>
          <a:xfrm>
            <a:off x="7975997" y="4717825"/>
            <a:ext cx="825000" cy="2739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473" name="Google Shape;473;p48"/>
          <p:cNvSpPr txBox="1"/>
          <p:nvPr/>
        </p:nvSpPr>
        <p:spPr>
          <a:xfrm>
            <a:off x="242750" y="610700"/>
            <a:ext cx="8558400" cy="3527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GB" sz="7000">
                <a:solidFill>
                  <a:schemeClr val="dk1"/>
                </a:solidFill>
              </a:rPr>
              <a:t>Background </a:t>
            </a:r>
            <a:endParaRPr b="1" i="1" sz="7000">
              <a:solidFill>
                <a:schemeClr val="dk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GB" sz="7000">
                <a:solidFill>
                  <a:schemeClr val="dk1"/>
                </a:solidFill>
              </a:rPr>
              <a:t>and </a:t>
            </a:r>
            <a:endParaRPr b="1" i="1" sz="7000">
              <a:solidFill>
                <a:schemeClr val="dk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GB" sz="7000">
                <a:solidFill>
                  <a:schemeClr val="dk1"/>
                </a:solidFill>
              </a:rPr>
              <a:t>Motivation</a:t>
            </a:r>
            <a:endParaRPr b="1" i="1" sz="70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21" name="Shape 1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2" name="Google Shape;1222;p111"/>
          <p:cNvSpPr txBox="1"/>
          <p:nvPr>
            <p:ph type="title"/>
          </p:nvPr>
        </p:nvSpPr>
        <p:spPr>
          <a:xfrm>
            <a:off x="351064" y="288753"/>
            <a:ext cx="8450100" cy="4419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RQ3 &amp; RQ4 : Effectiveness of Fuzzing</a:t>
            </a:r>
            <a:endParaRPr/>
          </a:p>
        </p:txBody>
      </p:sp>
      <p:sp>
        <p:nvSpPr>
          <p:cNvPr id="1223" name="Google Shape;1223;p111"/>
          <p:cNvSpPr txBox="1"/>
          <p:nvPr>
            <p:ph idx="12" type="sldNum"/>
          </p:nvPr>
        </p:nvSpPr>
        <p:spPr>
          <a:xfrm>
            <a:off x="7975997" y="4717825"/>
            <a:ext cx="825000" cy="2739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grpSp>
        <p:nvGrpSpPr>
          <p:cNvPr id="1224" name="Google Shape;1224;p111"/>
          <p:cNvGrpSpPr/>
          <p:nvPr/>
        </p:nvGrpSpPr>
        <p:grpSpPr>
          <a:xfrm>
            <a:off x="1825025" y="1027929"/>
            <a:ext cx="1478771" cy="3910720"/>
            <a:chOff x="2268825" y="1050704"/>
            <a:chExt cx="1478771" cy="3910720"/>
          </a:xfrm>
        </p:grpSpPr>
        <p:sp>
          <p:nvSpPr>
            <p:cNvPr id="1225" name="Google Shape;1225;p111"/>
            <p:cNvSpPr txBox="1"/>
            <p:nvPr/>
          </p:nvSpPr>
          <p:spPr>
            <a:xfrm>
              <a:off x="3249325" y="1878025"/>
              <a:ext cx="217800" cy="2681400"/>
            </a:xfrm>
            <a:prstGeom prst="rect">
              <a:avLst/>
            </a:prstGeom>
            <a:noFill/>
            <a:ln cap="flat" cmpd="sng" w="19050">
              <a:solidFill>
                <a:srgbClr val="FF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500">
                <a:solidFill>
                  <a:schemeClr val="dk1"/>
                </a:solidFill>
              </a:endParaRPr>
            </a:p>
          </p:txBody>
        </p:sp>
        <p:grpSp>
          <p:nvGrpSpPr>
            <p:cNvPr id="1226" name="Google Shape;1226;p111"/>
            <p:cNvGrpSpPr/>
            <p:nvPr/>
          </p:nvGrpSpPr>
          <p:grpSpPr>
            <a:xfrm>
              <a:off x="2268825" y="1050704"/>
              <a:ext cx="1478771" cy="3910720"/>
              <a:chOff x="2268825" y="1050704"/>
              <a:chExt cx="1478771" cy="3910720"/>
            </a:xfrm>
          </p:grpSpPr>
          <p:pic>
            <p:nvPicPr>
              <p:cNvPr id="1227" name="Google Shape;1227;p111" title="listing4_cropped.png"/>
              <p:cNvPicPr preferRelativeResize="0"/>
              <p:nvPr/>
            </p:nvPicPr>
            <p:blipFill rotWithShape="1">
              <a:blip r:embed="rId3">
                <a:alphaModFix/>
              </a:blip>
              <a:srcRect b="0" l="0" r="69187" t="0"/>
              <a:stretch/>
            </p:blipFill>
            <p:spPr>
              <a:xfrm>
                <a:off x="2268825" y="1126600"/>
                <a:ext cx="1421902" cy="3834824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1228" name="Google Shape;1228;p111"/>
              <p:cNvSpPr txBox="1"/>
              <p:nvPr/>
            </p:nvSpPr>
            <p:spPr>
              <a:xfrm>
                <a:off x="3087596" y="1050704"/>
                <a:ext cx="660000" cy="1935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GB" sz="900">
                    <a:solidFill>
                      <a:schemeClr val="dk1"/>
                    </a:solidFill>
                  </a:rPr>
                  <a:t>Baseline</a:t>
                </a:r>
                <a:endParaRPr sz="900">
                  <a:solidFill>
                    <a:schemeClr val="dk1"/>
                  </a:solidFill>
                </a:endParaRPr>
              </a:p>
            </p:txBody>
          </p:sp>
        </p:grpSp>
        <p:sp>
          <p:nvSpPr>
            <p:cNvPr id="1229" name="Google Shape;1229;p111"/>
            <p:cNvSpPr txBox="1"/>
            <p:nvPr/>
          </p:nvSpPr>
          <p:spPr>
            <a:xfrm>
              <a:off x="3177075" y="1919325"/>
              <a:ext cx="217800" cy="2681400"/>
            </a:xfrm>
            <a:prstGeom prst="rect">
              <a:avLst/>
            </a:prstGeom>
            <a:noFill/>
            <a:ln cap="flat" cmpd="sng" w="28575">
              <a:solidFill>
                <a:srgbClr val="FF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500">
                <a:solidFill>
                  <a:schemeClr val="dk1"/>
                </a:solidFill>
              </a:endParaRPr>
            </a:p>
          </p:txBody>
        </p:sp>
      </p:grpSp>
      <p:sp>
        <p:nvSpPr>
          <p:cNvPr id="1230" name="Google Shape;1230;p111"/>
          <p:cNvSpPr txBox="1"/>
          <p:nvPr/>
        </p:nvSpPr>
        <p:spPr>
          <a:xfrm>
            <a:off x="4322338" y="2175625"/>
            <a:ext cx="3699300" cy="1358400"/>
          </a:xfrm>
          <a:prstGeom prst="rect">
            <a:avLst/>
          </a:prstGeom>
          <a:noFill/>
          <a:ln cap="flat" cmpd="sng" w="19050">
            <a:solidFill>
              <a:srgbClr val="4A86E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00">
                <a:solidFill>
                  <a:schemeClr val="dk1"/>
                </a:solidFill>
              </a:rPr>
              <a:t>Not a </a:t>
            </a:r>
            <a:r>
              <a:rPr lang="en-GB" sz="1500">
                <a:solidFill>
                  <a:schemeClr val="dk1"/>
                </a:solidFill>
              </a:rPr>
              <a:t>significant</a:t>
            </a:r>
            <a:r>
              <a:rPr lang="en-GB" sz="1500">
                <a:solidFill>
                  <a:schemeClr val="dk1"/>
                </a:solidFill>
              </a:rPr>
              <a:t> amount of unique basic blocks covered in the baseline.</a:t>
            </a:r>
            <a:endParaRPr sz="1500">
              <a:solidFill>
                <a:schemeClr val="dk1"/>
              </a:solidFill>
            </a:endParaRPr>
          </a:p>
        </p:txBody>
      </p:sp>
      <p:pic>
        <p:nvPicPr>
          <p:cNvPr id="1231" name="Google Shape;1231;p11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934484" y="1554118"/>
            <a:ext cx="475027" cy="7125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35" name="Shape 1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6" name="Google Shape;1236;p112"/>
          <p:cNvSpPr txBox="1"/>
          <p:nvPr>
            <p:ph type="title"/>
          </p:nvPr>
        </p:nvSpPr>
        <p:spPr>
          <a:xfrm>
            <a:off x="351064" y="288753"/>
            <a:ext cx="8450100" cy="4419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RQ3 &amp; RQ4 : Effectiveness of Fuzzing</a:t>
            </a:r>
            <a:endParaRPr/>
          </a:p>
        </p:txBody>
      </p:sp>
      <p:sp>
        <p:nvSpPr>
          <p:cNvPr id="1237" name="Google Shape;1237;p112"/>
          <p:cNvSpPr txBox="1"/>
          <p:nvPr>
            <p:ph idx="12" type="sldNum"/>
          </p:nvPr>
        </p:nvSpPr>
        <p:spPr>
          <a:xfrm>
            <a:off x="7975997" y="4717825"/>
            <a:ext cx="825000" cy="2739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grpSp>
        <p:nvGrpSpPr>
          <p:cNvPr id="1238" name="Google Shape;1238;p112"/>
          <p:cNvGrpSpPr/>
          <p:nvPr/>
        </p:nvGrpSpPr>
        <p:grpSpPr>
          <a:xfrm>
            <a:off x="1825025" y="952029"/>
            <a:ext cx="2150237" cy="2298798"/>
            <a:chOff x="2268825" y="974804"/>
            <a:chExt cx="2150237" cy="2298798"/>
          </a:xfrm>
        </p:grpSpPr>
        <p:sp>
          <p:nvSpPr>
            <p:cNvPr id="1239" name="Google Shape;1239;p112"/>
            <p:cNvSpPr txBox="1"/>
            <p:nvPr/>
          </p:nvSpPr>
          <p:spPr>
            <a:xfrm>
              <a:off x="3249325" y="1878025"/>
              <a:ext cx="217800" cy="1384200"/>
            </a:xfrm>
            <a:prstGeom prst="rect">
              <a:avLst/>
            </a:prstGeom>
            <a:noFill/>
            <a:ln cap="flat" cmpd="sng" w="19050">
              <a:solidFill>
                <a:srgbClr val="FF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500">
                <a:solidFill>
                  <a:schemeClr val="dk1"/>
                </a:solidFill>
              </a:endParaRPr>
            </a:p>
          </p:txBody>
        </p:sp>
        <p:grpSp>
          <p:nvGrpSpPr>
            <p:cNvPr id="1240" name="Google Shape;1240;p112"/>
            <p:cNvGrpSpPr/>
            <p:nvPr/>
          </p:nvGrpSpPr>
          <p:grpSpPr>
            <a:xfrm>
              <a:off x="2268825" y="974804"/>
              <a:ext cx="2150237" cy="2298694"/>
              <a:chOff x="2268825" y="974804"/>
              <a:chExt cx="2150237" cy="2298694"/>
            </a:xfrm>
          </p:grpSpPr>
          <p:pic>
            <p:nvPicPr>
              <p:cNvPr id="1241" name="Google Shape;1241;p112" title="listing4_cropped.png"/>
              <p:cNvPicPr preferRelativeResize="0"/>
              <p:nvPr/>
            </p:nvPicPr>
            <p:blipFill rotWithShape="1">
              <a:blip r:embed="rId3">
                <a:alphaModFix/>
              </a:blip>
              <a:srcRect b="44015" l="0" r="56610" t="0"/>
              <a:stretch/>
            </p:blipFill>
            <p:spPr>
              <a:xfrm>
                <a:off x="2268825" y="1126600"/>
                <a:ext cx="2002248" cy="2146899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1242" name="Google Shape;1242;p112"/>
              <p:cNvSpPr txBox="1"/>
              <p:nvPr/>
            </p:nvSpPr>
            <p:spPr>
              <a:xfrm>
                <a:off x="3087596" y="1050704"/>
                <a:ext cx="660000" cy="1935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GB" sz="900">
                    <a:solidFill>
                      <a:schemeClr val="dk1"/>
                    </a:solidFill>
                  </a:rPr>
                  <a:t>Baseline</a:t>
                </a:r>
                <a:endParaRPr sz="900">
                  <a:solidFill>
                    <a:schemeClr val="dk1"/>
                  </a:solidFill>
                </a:endParaRPr>
              </a:p>
            </p:txBody>
          </p:sp>
          <p:sp>
            <p:nvSpPr>
              <p:cNvPr id="1243" name="Google Shape;1243;p112"/>
              <p:cNvSpPr txBox="1"/>
              <p:nvPr/>
            </p:nvSpPr>
            <p:spPr>
              <a:xfrm>
                <a:off x="3547262" y="974804"/>
                <a:ext cx="871800" cy="3453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GB" sz="900">
                    <a:solidFill>
                      <a:schemeClr val="dk1"/>
                    </a:solidFill>
                  </a:rPr>
                  <a:t>Condition Weakening</a:t>
                </a:r>
                <a:endParaRPr sz="900">
                  <a:solidFill>
                    <a:schemeClr val="dk1"/>
                  </a:solidFill>
                </a:endParaRPr>
              </a:p>
            </p:txBody>
          </p:sp>
        </p:grpSp>
        <p:sp>
          <p:nvSpPr>
            <p:cNvPr id="1244" name="Google Shape;1244;p112"/>
            <p:cNvSpPr txBox="1"/>
            <p:nvPr/>
          </p:nvSpPr>
          <p:spPr>
            <a:xfrm>
              <a:off x="3746075" y="1889402"/>
              <a:ext cx="217800" cy="1384200"/>
            </a:xfrm>
            <a:prstGeom prst="rect">
              <a:avLst/>
            </a:prstGeom>
            <a:noFill/>
            <a:ln cap="flat" cmpd="sng" w="28575">
              <a:solidFill>
                <a:srgbClr val="FF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500">
                <a:solidFill>
                  <a:schemeClr val="dk1"/>
                </a:solidFill>
              </a:endParaRPr>
            </a:p>
          </p:txBody>
        </p:sp>
      </p:grpSp>
      <p:sp>
        <p:nvSpPr>
          <p:cNvPr id="1245" name="Google Shape;1245;p112"/>
          <p:cNvSpPr txBox="1"/>
          <p:nvPr/>
        </p:nvSpPr>
        <p:spPr>
          <a:xfrm>
            <a:off x="2700725" y="3080025"/>
            <a:ext cx="876300" cy="170700"/>
          </a:xfrm>
          <a:prstGeom prst="rect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chemeClr val="dk1"/>
              </a:solidFill>
            </a:endParaRPr>
          </a:p>
        </p:txBody>
      </p:sp>
      <p:sp>
        <p:nvSpPr>
          <p:cNvPr id="1246" name="Google Shape;1246;p112"/>
          <p:cNvSpPr txBox="1"/>
          <p:nvPr/>
        </p:nvSpPr>
        <p:spPr>
          <a:xfrm>
            <a:off x="4324663" y="2188196"/>
            <a:ext cx="3750600" cy="767100"/>
          </a:xfrm>
          <a:prstGeom prst="rect">
            <a:avLst/>
          </a:prstGeom>
          <a:noFill/>
          <a:ln cap="flat" cmpd="sng" w="19050">
            <a:solidFill>
              <a:srgbClr val="4A86E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00">
                <a:solidFill>
                  <a:schemeClr val="dk1"/>
                </a:solidFill>
              </a:rPr>
              <a:t>Coverage Almost Doubled with M2!!</a:t>
            </a:r>
            <a:endParaRPr sz="1500">
              <a:solidFill>
                <a:schemeClr val="dk1"/>
              </a:solidFill>
            </a:endParaRPr>
          </a:p>
        </p:txBody>
      </p:sp>
      <p:pic>
        <p:nvPicPr>
          <p:cNvPr id="1247" name="Google Shape;1247;p11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017221" y="1777290"/>
            <a:ext cx="365474" cy="3654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51" name="Shape 1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2" name="Google Shape;1252;p113"/>
          <p:cNvSpPr txBox="1"/>
          <p:nvPr>
            <p:ph type="title"/>
          </p:nvPr>
        </p:nvSpPr>
        <p:spPr>
          <a:xfrm>
            <a:off x="351064" y="288753"/>
            <a:ext cx="8450100" cy="4419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RQ3 &amp; RQ4 : Effectiveness of Fuzzing</a:t>
            </a:r>
            <a:endParaRPr/>
          </a:p>
        </p:txBody>
      </p:sp>
      <p:sp>
        <p:nvSpPr>
          <p:cNvPr id="1253" name="Google Shape;1253;p113"/>
          <p:cNvSpPr txBox="1"/>
          <p:nvPr>
            <p:ph idx="12" type="sldNum"/>
          </p:nvPr>
        </p:nvSpPr>
        <p:spPr>
          <a:xfrm>
            <a:off x="7975997" y="4717825"/>
            <a:ext cx="825000" cy="2739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grpSp>
        <p:nvGrpSpPr>
          <p:cNvPr id="1254" name="Google Shape;1254;p113"/>
          <p:cNvGrpSpPr/>
          <p:nvPr/>
        </p:nvGrpSpPr>
        <p:grpSpPr>
          <a:xfrm>
            <a:off x="1825025" y="952029"/>
            <a:ext cx="2709062" cy="2025548"/>
            <a:chOff x="2268825" y="974804"/>
            <a:chExt cx="2709062" cy="2025548"/>
          </a:xfrm>
        </p:grpSpPr>
        <p:grpSp>
          <p:nvGrpSpPr>
            <p:cNvPr id="1255" name="Google Shape;1255;p113"/>
            <p:cNvGrpSpPr/>
            <p:nvPr/>
          </p:nvGrpSpPr>
          <p:grpSpPr>
            <a:xfrm>
              <a:off x="2268825" y="974804"/>
              <a:ext cx="2709062" cy="2025548"/>
              <a:chOff x="2268825" y="974804"/>
              <a:chExt cx="2709062" cy="2025548"/>
            </a:xfrm>
          </p:grpSpPr>
          <p:pic>
            <p:nvPicPr>
              <p:cNvPr id="1256" name="Google Shape;1256;p113" title="listing4_cropped.png"/>
              <p:cNvPicPr preferRelativeResize="0"/>
              <p:nvPr/>
            </p:nvPicPr>
            <p:blipFill rotWithShape="1">
              <a:blip r:embed="rId3">
                <a:alphaModFix/>
              </a:blip>
              <a:srcRect b="51138" l="0" r="43249" t="0"/>
              <a:stretch/>
            </p:blipFill>
            <p:spPr>
              <a:xfrm>
                <a:off x="2268825" y="1126600"/>
                <a:ext cx="2618774" cy="1873752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1257" name="Google Shape;1257;p113"/>
              <p:cNvSpPr txBox="1"/>
              <p:nvPr/>
            </p:nvSpPr>
            <p:spPr>
              <a:xfrm>
                <a:off x="3087596" y="1050704"/>
                <a:ext cx="660000" cy="1935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GB" sz="900">
                    <a:solidFill>
                      <a:schemeClr val="dk1"/>
                    </a:solidFill>
                  </a:rPr>
                  <a:t>Baseline</a:t>
                </a:r>
                <a:endParaRPr sz="900">
                  <a:solidFill>
                    <a:schemeClr val="dk1"/>
                  </a:solidFill>
                </a:endParaRPr>
              </a:p>
            </p:txBody>
          </p:sp>
          <p:sp>
            <p:nvSpPr>
              <p:cNvPr id="1258" name="Google Shape;1258;p113"/>
              <p:cNvSpPr txBox="1"/>
              <p:nvPr/>
            </p:nvSpPr>
            <p:spPr>
              <a:xfrm>
                <a:off x="3547262" y="974804"/>
                <a:ext cx="871800" cy="3453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GB" sz="900">
                    <a:solidFill>
                      <a:schemeClr val="dk1"/>
                    </a:solidFill>
                  </a:rPr>
                  <a:t>Condition Weakening</a:t>
                </a:r>
                <a:endParaRPr sz="900">
                  <a:solidFill>
                    <a:schemeClr val="dk1"/>
                  </a:solidFill>
                </a:endParaRPr>
              </a:p>
            </p:txBody>
          </p:sp>
          <p:sp>
            <p:nvSpPr>
              <p:cNvPr id="1259" name="Google Shape;1259;p113"/>
              <p:cNvSpPr txBox="1"/>
              <p:nvPr/>
            </p:nvSpPr>
            <p:spPr>
              <a:xfrm>
                <a:off x="4106087" y="974804"/>
                <a:ext cx="871800" cy="3453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GB" sz="900">
                    <a:solidFill>
                      <a:schemeClr val="dk1"/>
                    </a:solidFill>
                  </a:rPr>
                  <a:t>Function Level</a:t>
                </a:r>
                <a:endParaRPr sz="900">
                  <a:solidFill>
                    <a:schemeClr val="dk1"/>
                  </a:solidFill>
                </a:endParaRPr>
              </a:p>
            </p:txBody>
          </p:sp>
        </p:grpSp>
        <p:sp>
          <p:nvSpPr>
            <p:cNvPr id="1260" name="Google Shape;1260;p113"/>
            <p:cNvSpPr txBox="1"/>
            <p:nvPr/>
          </p:nvSpPr>
          <p:spPr>
            <a:xfrm>
              <a:off x="4292275" y="1878025"/>
              <a:ext cx="308700" cy="1122300"/>
            </a:xfrm>
            <a:prstGeom prst="rect">
              <a:avLst/>
            </a:prstGeom>
            <a:noFill/>
            <a:ln cap="flat" cmpd="sng" w="28575">
              <a:solidFill>
                <a:srgbClr val="FF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500">
                <a:solidFill>
                  <a:schemeClr val="dk1"/>
                </a:solidFill>
              </a:endParaRPr>
            </a:p>
          </p:txBody>
        </p:sp>
      </p:grpSp>
      <p:sp>
        <p:nvSpPr>
          <p:cNvPr id="1261" name="Google Shape;1261;p113"/>
          <p:cNvSpPr txBox="1"/>
          <p:nvPr/>
        </p:nvSpPr>
        <p:spPr>
          <a:xfrm>
            <a:off x="2712096" y="2829675"/>
            <a:ext cx="1490700" cy="147900"/>
          </a:xfrm>
          <a:prstGeom prst="rect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chemeClr val="dk1"/>
              </a:solidFill>
            </a:endParaRPr>
          </a:p>
        </p:txBody>
      </p:sp>
      <p:sp>
        <p:nvSpPr>
          <p:cNvPr id="1262" name="Google Shape;1262;p113"/>
          <p:cNvSpPr txBox="1"/>
          <p:nvPr/>
        </p:nvSpPr>
        <p:spPr>
          <a:xfrm>
            <a:off x="4794525" y="2082450"/>
            <a:ext cx="3300000" cy="978600"/>
          </a:xfrm>
          <a:prstGeom prst="rect">
            <a:avLst/>
          </a:prstGeom>
          <a:noFill/>
          <a:ln cap="flat" cmpd="sng" w="19050">
            <a:solidFill>
              <a:srgbClr val="4A86E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00">
                <a:solidFill>
                  <a:schemeClr val="dk1"/>
                </a:solidFill>
              </a:rPr>
              <a:t>Coverage drastically improved with Function Level Mode!!!</a:t>
            </a:r>
            <a:endParaRPr sz="1500">
              <a:solidFill>
                <a:schemeClr val="dk1"/>
              </a:solidFill>
            </a:endParaRPr>
          </a:p>
        </p:txBody>
      </p:sp>
      <p:pic>
        <p:nvPicPr>
          <p:cNvPr id="1263" name="Google Shape;1263;p1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216876" y="1598450"/>
            <a:ext cx="455299" cy="5029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67" name="Shape 1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8" name="Google Shape;1268;p114"/>
          <p:cNvSpPr txBox="1"/>
          <p:nvPr>
            <p:ph type="title"/>
          </p:nvPr>
        </p:nvSpPr>
        <p:spPr>
          <a:xfrm>
            <a:off x="351064" y="288753"/>
            <a:ext cx="8450100" cy="4419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RQ3 &amp; RQ4 : Effectiveness of Fuzzing</a:t>
            </a:r>
            <a:endParaRPr/>
          </a:p>
        </p:txBody>
      </p:sp>
      <p:sp>
        <p:nvSpPr>
          <p:cNvPr id="1269" name="Google Shape;1269;p114"/>
          <p:cNvSpPr txBox="1"/>
          <p:nvPr>
            <p:ph idx="12" type="sldNum"/>
          </p:nvPr>
        </p:nvSpPr>
        <p:spPr>
          <a:xfrm>
            <a:off x="7975997" y="4717825"/>
            <a:ext cx="825000" cy="2739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270" name="Google Shape;1270;p114"/>
          <p:cNvSpPr txBox="1"/>
          <p:nvPr/>
        </p:nvSpPr>
        <p:spPr>
          <a:xfrm>
            <a:off x="2723475" y="2829675"/>
            <a:ext cx="3573300" cy="147900"/>
          </a:xfrm>
          <a:prstGeom prst="rect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chemeClr val="dk1"/>
              </a:solidFill>
            </a:endParaRPr>
          </a:p>
        </p:txBody>
      </p:sp>
      <p:sp>
        <p:nvSpPr>
          <p:cNvPr id="1271" name="Google Shape;1271;p114"/>
          <p:cNvSpPr txBox="1"/>
          <p:nvPr/>
        </p:nvSpPr>
        <p:spPr>
          <a:xfrm>
            <a:off x="6740400" y="1808250"/>
            <a:ext cx="1900500" cy="1726800"/>
          </a:xfrm>
          <a:prstGeom prst="rect">
            <a:avLst/>
          </a:prstGeom>
          <a:noFill/>
          <a:ln cap="flat" cmpd="sng" w="19050">
            <a:solidFill>
              <a:srgbClr val="4A86E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00">
                <a:solidFill>
                  <a:schemeClr val="dk1"/>
                </a:solidFill>
              </a:rPr>
              <a:t>On average, LEMIX has </a:t>
            </a:r>
            <a:r>
              <a:rPr b="1" lang="en-GB" sz="1500">
                <a:solidFill>
                  <a:schemeClr val="dk1"/>
                </a:solidFill>
              </a:rPr>
              <a:t>greater coverage and detection</a:t>
            </a:r>
            <a:r>
              <a:rPr lang="en-GB" sz="1500">
                <a:solidFill>
                  <a:schemeClr val="dk1"/>
                </a:solidFill>
              </a:rPr>
              <a:t> compared to SOTA!!</a:t>
            </a:r>
            <a:endParaRPr sz="1500">
              <a:solidFill>
                <a:schemeClr val="dk1"/>
              </a:solidFill>
            </a:endParaRPr>
          </a:p>
        </p:txBody>
      </p:sp>
      <p:pic>
        <p:nvPicPr>
          <p:cNvPr id="1272" name="Google Shape;1272;p1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512037" y="1354150"/>
            <a:ext cx="357226" cy="35722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273" name="Google Shape;1273;p114"/>
          <p:cNvGrpSpPr/>
          <p:nvPr/>
        </p:nvGrpSpPr>
        <p:grpSpPr>
          <a:xfrm>
            <a:off x="1825025" y="952029"/>
            <a:ext cx="4614602" cy="3986625"/>
            <a:chOff x="2268825" y="974804"/>
            <a:chExt cx="4614602" cy="3986625"/>
          </a:xfrm>
        </p:grpSpPr>
        <p:sp>
          <p:nvSpPr>
            <p:cNvPr id="1274" name="Google Shape;1274;p114"/>
            <p:cNvSpPr txBox="1"/>
            <p:nvPr/>
          </p:nvSpPr>
          <p:spPr>
            <a:xfrm>
              <a:off x="3249325" y="1878025"/>
              <a:ext cx="217800" cy="2681400"/>
            </a:xfrm>
            <a:prstGeom prst="rect">
              <a:avLst/>
            </a:prstGeom>
            <a:noFill/>
            <a:ln cap="flat" cmpd="sng" w="19050">
              <a:solidFill>
                <a:srgbClr val="FF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500">
                <a:solidFill>
                  <a:schemeClr val="dk1"/>
                </a:solidFill>
              </a:endParaRPr>
            </a:p>
          </p:txBody>
        </p:sp>
        <p:grpSp>
          <p:nvGrpSpPr>
            <p:cNvPr id="1275" name="Google Shape;1275;p114"/>
            <p:cNvGrpSpPr/>
            <p:nvPr/>
          </p:nvGrpSpPr>
          <p:grpSpPr>
            <a:xfrm>
              <a:off x="2268825" y="974804"/>
              <a:ext cx="4614602" cy="3986625"/>
              <a:chOff x="2268825" y="974804"/>
              <a:chExt cx="4614602" cy="3986625"/>
            </a:xfrm>
          </p:grpSpPr>
          <p:pic>
            <p:nvPicPr>
              <p:cNvPr id="1276" name="Google Shape;1276;p114" title="listing4_cropped.png"/>
              <p:cNvPicPr preferRelativeResize="0"/>
              <p:nvPr/>
            </p:nvPicPr>
            <p:blipFill>
              <a:blip r:embed="rId4">
                <a:alphaModFix/>
              </a:blip>
              <a:stretch>
                <a:fillRect/>
              </a:stretch>
            </p:blipFill>
            <p:spPr>
              <a:xfrm>
                <a:off x="2268825" y="1126604"/>
                <a:ext cx="4614602" cy="3834824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1277" name="Google Shape;1277;p114"/>
              <p:cNvSpPr txBox="1"/>
              <p:nvPr/>
            </p:nvSpPr>
            <p:spPr>
              <a:xfrm>
                <a:off x="3087596" y="1050704"/>
                <a:ext cx="660000" cy="1935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GB" sz="900">
                    <a:solidFill>
                      <a:schemeClr val="dk1"/>
                    </a:solidFill>
                  </a:rPr>
                  <a:t>Baseline</a:t>
                </a:r>
                <a:endParaRPr sz="900">
                  <a:solidFill>
                    <a:schemeClr val="dk1"/>
                  </a:solidFill>
                </a:endParaRPr>
              </a:p>
            </p:txBody>
          </p:sp>
          <p:sp>
            <p:nvSpPr>
              <p:cNvPr id="1278" name="Google Shape;1278;p114"/>
              <p:cNvSpPr txBox="1"/>
              <p:nvPr/>
            </p:nvSpPr>
            <p:spPr>
              <a:xfrm>
                <a:off x="3547262" y="974804"/>
                <a:ext cx="871800" cy="3453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GB" sz="900">
                    <a:solidFill>
                      <a:schemeClr val="dk1"/>
                    </a:solidFill>
                  </a:rPr>
                  <a:t>Condition Weakening</a:t>
                </a:r>
                <a:endParaRPr sz="900">
                  <a:solidFill>
                    <a:schemeClr val="dk1"/>
                  </a:solidFill>
                </a:endParaRPr>
              </a:p>
            </p:txBody>
          </p:sp>
          <p:sp>
            <p:nvSpPr>
              <p:cNvPr id="1279" name="Google Shape;1279;p114"/>
              <p:cNvSpPr txBox="1"/>
              <p:nvPr/>
            </p:nvSpPr>
            <p:spPr>
              <a:xfrm>
                <a:off x="4106087" y="974804"/>
                <a:ext cx="871800" cy="3453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GB" sz="900">
                    <a:solidFill>
                      <a:schemeClr val="dk1"/>
                    </a:solidFill>
                  </a:rPr>
                  <a:t>Function Level</a:t>
                </a:r>
                <a:endParaRPr sz="900">
                  <a:solidFill>
                    <a:schemeClr val="dk1"/>
                  </a:solidFill>
                </a:endParaRPr>
              </a:p>
            </p:txBody>
          </p:sp>
          <p:sp>
            <p:nvSpPr>
              <p:cNvPr id="1280" name="Google Shape;1280;p114"/>
              <p:cNvSpPr txBox="1"/>
              <p:nvPr/>
            </p:nvSpPr>
            <p:spPr>
              <a:xfrm>
                <a:off x="4887600" y="974804"/>
                <a:ext cx="871800" cy="3453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GB" sz="900">
                    <a:solidFill>
                      <a:schemeClr val="dk1"/>
                    </a:solidFill>
                  </a:rPr>
                  <a:t>Fuzzware</a:t>
                </a:r>
                <a:endParaRPr sz="900">
                  <a:solidFill>
                    <a:schemeClr val="dk1"/>
                  </a:solidFill>
                </a:endParaRPr>
              </a:p>
            </p:txBody>
          </p:sp>
          <p:sp>
            <p:nvSpPr>
              <p:cNvPr id="1281" name="Google Shape;1281;p114"/>
              <p:cNvSpPr txBox="1"/>
              <p:nvPr/>
            </p:nvSpPr>
            <p:spPr>
              <a:xfrm>
                <a:off x="5813800" y="974804"/>
                <a:ext cx="871800" cy="3453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GB" sz="900">
                    <a:solidFill>
                      <a:schemeClr val="dk1"/>
                    </a:solidFill>
                  </a:rPr>
                  <a:t>Multifuzz</a:t>
                </a:r>
                <a:endParaRPr sz="900">
                  <a:solidFill>
                    <a:schemeClr val="dk1"/>
                  </a:solidFill>
                </a:endParaRPr>
              </a:p>
            </p:txBody>
          </p:sp>
        </p:grpSp>
      </p:grpSp>
      <p:sp>
        <p:nvSpPr>
          <p:cNvPr id="1282" name="Google Shape;1282;p114"/>
          <p:cNvSpPr txBox="1"/>
          <p:nvPr/>
        </p:nvSpPr>
        <p:spPr>
          <a:xfrm>
            <a:off x="2017950" y="4354525"/>
            <a:ext cx="4278900" cy="204900"/>
          </a:xfrm>
          <a:prstGeom prst="rect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86" name="Shape 1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7" name="Google Shape;1287;p115"/>
          <p:cNvSpPr txBox="1"/>
          <p:nvPr>
            <p:ph type="title"/>
          </p:nvPr>
        </p:nvSpPr>
        <p:spPr>
          <a:xfrm>
            <a:off x="351064" y="288753"/>
            <a:ext cx="8450100" cy="4419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RQ3 &amp; RQ4 : Effectiveness of Fuzzing</a:t>
            </a:r>
            <a:endParaRPr/>
          </a:p>
        </p:txBody>
      </p:sp>
      <p:sp>
        <p:nvSpPr>
          <p:cNvPr id="1288" name="Google Shape;1288;p115"/>
          <p:cNvSpPr txBox="1"/>
          <p:nvPr>
            <p:ph idx="12" type="sldNum"/>
          </p:nvPr>
        </p:nvSpPr>
        <p:spPr>
          <a:xfrm>
            <a:off x="7975997" y="4717825"/>
            <a:ext cx="825000" cy="2739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grpSp>
        <p:nvGrpSpPr>
          <p:cNvPr id="1289" name="Google Shape;1289;p115"/>
          <p:cNvGrpSpPr/>
          <p:nvPr/>
        </p:nvGrpSpPr>
        <p:grpSpPr>
          <a:xfrm>
            <a:off x="1825025" y="952029"/>
            <a:ext cx="4614602" cy="3986625"/>
            <a:chOff x="2268825" y="974804"/>
            <a:chExt cx="4614602" cy="3986625"/>
          </a:xfrm>
        </p:grpSpPr>
        <p:sp>
          <p:nvSpPr>
            <p:cNvPr id="1290" name="Google Shape;1290;p115"/>
            <p:cNvSpPr txBox="1"/>
            <p:nvPr/>
          </p:nvSpPr>
          <p:spPr>
            <a:xfrm>
              <a:off x="3249325" y="1878025"/>
              <a:ext cx="217800" cy="2681400"/>
            </a:xfrm>
            <a:prstGeom prst="rect">
              <a:avLst/>
            </a:prstGeom>
            <a:noFill/>
            <a:ln cap="flat" cmpd="sng" w="19050">
              <a:solidFill>
                <a:srgbClr val="FF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500">
                <a:solidFill>
                  <a:schemeClr val="dk1"/>
                </a:solidFill>
              </a:endParaRPr>
            </a:p>
          </p:txBody>
        </p:sp>
        <p:grpSp>
          <p:nvGrpSpPr>
            <p:cNvPr id="1291" name="Google Shape;1291;p115"/>
            <p:cNvGrpSpPr/>
            <p:nvPr/>
          </p:nvGrpSpPr>
          <p:grpSpPr>
            <a:xfrm>
              <a:off x="2268825" y="974804"/>
              <a:ext cx="4614602" cy="3986625"/>
              <a:chOff x="2268825" y="974804"/>
              <a:chExt cx="4614602" cy="3986625"/>
            </a:xfrm>
          </p:grpSpPr>
          <p:pic>
            <p:nvPicPr>
              <p:cNvPr id="1292" name="Google Shape;1292;p115" title="listing4_cropped.png"/>
              <p:cNvPicPr preferRelativeResize="0"/>
              <p:nvPr/>
            </p:nvPicPr>
            <p:blipFill>
              <a:blip r:embed="rId3">
                <a:alphaModFix/>
              </a:blip>
              <a:stretch>
                <a:fillRect/>
              </a:stretch>
            </p:blipFill>
            <p:spPr>
              <a:xfrm>
                <a:off x="2268825" y="1126604"/>
                <a:ext cx="4614602" cy="3834824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1293" name="Google Shape;1293;p115"/>
              <p:cNvSpPr txBox="1"/>
              <p:nvPr/>
            </p:nvSpPr>
            <p:spPr>
              <a:xfrm>
                <a:off x="3087596" y="1050704"/>
                <a:ext cx="660000" cy="1935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GB" sz="900">
                    <a:solidFill>
                      <a:schemeClr val="dk1"/>
                    </a:solidFill>
                  </a:rPr>
                  <a:t>Baseline</a:t>
                </a:r>
                <a:endParaRPr sz="900">
                  <a:solidFill>
                    <a:schemeClr val="dk1"/>
                  </a:solidFill>
                </a:endParaRPr>
              </a:p>
            </p:txBody>
          </p:sp>
          <p:sp>
            <p:nvSpPr>
              <p:cNvPr id="1294" name="Google Shape;1294;p115"/>
              <p:cNvSpPr txBox="1"/>
              <p:nvPr/>
            </p:nvSpPr>
            <p:spPr>
              <a:xfrm>
                <a:off x="3547262" y="974804"/>
                <a:ext cx="871800" cy="3453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GB" sz="900">
                    <a:solidFill>
                      <a:schemeClr val="dk1"/>
                    </a:solidFill>
                  </a:rPr>
                  <a:t>Condition Weakening</a:t>
                </a:r>
                <a:endParaRPr sz="900">
                  <a:solidFill>
                    <a:schemeClr val="dk1"/>
                  </a:solidFill>
                </a:endParaRPr>
              </a:p>
            </p:txBody>
          </p:sp>
          <p:sp>
            <p:nvSpPr>
              <p:cNvPr id="1295" name="Google Shape;1295;p115"/>
              <p:cNvSpPr txBox="1"/>
              <p:nvPr/>
            </p:nvSpPr>
            <p:spPr>
              <a:xfrm>
                <a:off x="4106087" y="974804"/>
                <a:ext cx="871800" cy="3453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GB" sz="900">
                    <a:solidFill>
                      <a:schemeClr val="dk1"/>
                    </a:solidFill>
                  </a:rPr>
                  <a:t>Function Level</a:t>
                </a:r>
                <a:endParaRPr sz="900">
                  <a:solidFill>
                    <a:schemeClr val="dk1"/>
                  </a:solidFill>
                </a:endParaRPr>
              </a:p>
            </p:txBody>
          </p:sp>
          <p:sp>
            <p:nvSpPr>
              <p:cNvPr id="1296" name="Google Shape;1296;p115"/>
              <p:cNvSpPr txBox="1"/>
              <p:nvPr/>
            </p:nvSpPr>
            <p:spPr>
              <a:xfrm>
                <a:off x="4887600" y="974804"/>
                <a:ext cx="871800" cy="3453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GB" sz="900">
                    <a:solidFill>
                      <a:schemeClr val="dk1"/>
                    </a:solidFill>
                  </a:rPr>
                  <a:t>Fuzzware</a:t>
                </a:r>
                <a:endParaRPr sz="900">
                  <a:solidFill>
                    <a:schemeClr val="dk1"/>
                  </a:solidFill>
                </a:endParaRPr>
              </a:p>
            </p:txBody>
          </p:sp>
          <p:sp>
            <p:nvSpPr>
              <p:cNvPr id="1297" name="Google Shape;1297;p115"/>
              <p:cNvSpPr txBox="1"/>
              <p:nvPr/>
            </p:nvSpPr>
            <p:spPr>
              <a:xfrm>
                <a:off x="5813800" y="974804"/>
                <a:ext cx="871800" cy="3453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GB" sz="900">
                    <a:solidFill>
                      <a:schemeClr val="dk1"/>
                    </a:solidFill>
                  </a:rPr>
                  <a:t>Multifuzz</a:t>
                </a:r>
                <a:endParaRPr sz="900">
                  <a:solidFill>
                    <a:schemeClr val="dk1"/>
                  </a:solidFill>
                </a:endParaRPr>
              </a:p>
            </p:txBody>
          </p:sp>
        </p:grpSp>
      </p:grpSp>
      <p:sp>
        <p:nvSpPr>
          <p:cNvPr id="1298" name="Google Shape;1298;p115"/>
          <p:cNvSpPr txBox="1"/>
          <p:nvPr/>
        </p:nvSpPr>
        <p:spPr>
          <a:xfrm>
            <a:off x="2017950" y="4569925"/>
            <a:ext cx="4267500" cy="147900"/>
          </a:xfrm>
          <a:prstGeom prst="rect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chemeClr val="dk1"/>
              </a:solidFill>
            </a:endParaRPr>
          </a:p>
        </p:txBody>
      </p:sp>
      <p:sp>
        <p:nvSpPr>
          <p:cNvPr id="1299" name="Google Shape;1299;p115"/>
          <p:cNvSpPr txBox="1"/>
          <p:nvPr/>
        </p:nvSpPr>
        <p:spPr>
          <a:xfrm>
            <a:off x="6740400" y="1808250"/>
            <a:ext cx="1900500" cy="1726800"/>
          </a:xfrm>
          <a:prstGeom prst="rect">
            <a:avLst/>
          </a:prstGeom>
          <a:noFill/>
          <a:ln cap="flat" cmpd="sng" w="19050">
            <a:solidFill>
              <a:srgbClr val="4A86E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500">
                <a:solidFill>
                  <a:schemeClr val="dk1"/>
                </a:solidFill>
              </a:rPr>
              <a:t>M2 and M3 found unique bugs</a:t>
            </a:r>
            <a:r>
              <a:rPr lang="en-GB" sz="1500">
                <a:solidFill>
                  <a:schemeClr val="dk1"/>
                </a:solidFill>
              </a:rPr>
              <a:t>, indicating their </a:t>
            </a:r>
            <a:r>
              <a:rPr b="1" lang="en-GB" sz="1500">
                <a:solidFill>
                  <a:schemeClr val="dk1"/>
                </a:solidFill>
              </a:rPr>
              <a:t>individual significance</a:t>
            </a:r>
            <a:r>
              <a:rPr lang="en-GB" sz="1500">
                <a:solidFill>
                  <a:schemeClr val="dk1"/>
                </a:solidFill>
              </a:rPr>
              <a:t>.</a:t>
            </a:r>
            <a:endParaRPr sz="1500">
              <a:solidFill>
                <a:schemeClr val="dk1"/>
              </a:solidFill>
            </a:endParaRPr>
          </a:p>
        </p:txBody>
      </p:sp>
      <p:pic>
        <p:nvPicPr>
          <p:cNvPr id="1300" name="Google Shape;1300;p1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514713" y="1291225"/>
            <a:ext cx="351874" cy="3518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04" name="Shape 1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5" name="Google Shape;1305;p116"/>
          <p:cNvSpPr txBox="1"/>
          <p:nvPr>
            <p:ph type="title"/>
          </p:nvPr>
        </p:nvSpPr>
        <p:spPr>
          <a:xfrm>
            <a:off x="351064" y="288753"/>
            <a:ext cx="8450100" cy="4419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RQ3 &amp; RQ4 : Effectiveness of Fuzzing</a:t>
            </a:r>
            <a:endParaRPr/>
          </a:p>
        </p:txBody>
      </p:sp>
      <p:sp>
        <p:nvSpPr>
          <p:cNvPr id="1306" name="Google Shape;1306;p116"/>
          <p:cNvSpPr txBox="1"/>
          <p:nvPr>
            <p:ph idx="12" type="sldNum"/>
          </p:nvPr>
        </p:nvSpPr>
        <p:spPr>
          <a:xfrm>
            <a:off x="7975997" y="4717825"/>
            <a:ext cx="825000" cy="2739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grpSp>
        <p:nvGrpSpPr>
          <p:cNvPr id="1307" name="Google Shape;1307;p116"/>
          <p:cNvGrpSpPr/>
          <p:nvPr/>
        </p:nvGrpSpPr>
        <p:grpSpPr>
          <a:xfrm>
            <a:off x="1825025" y="952029"/>
            <a:ext cx="4614602" cy="3986625"/>
            <a:chOff x="2268825" y="974804"/>
            <a:chExt cx="4614602" cy="3986625"/>
          </a:xfrm>
        </p:grpSpPr>
        <p:sp>
          <p:nvSpPr>
            <p:cNvPr id="1308" name="Google Shape;1308;p116"/>
            <p:cNvSpPr txBox="1"/>
            <p:nvPr/>
          </p:nvSpPr>
          <p:spPr>
            <a:xfrm>
              <a:off x="3249325" y="1878025"/>
              <a:ext cx="217800" cy="2681400"/>
            </a:xfrm>
            <a:prstGeom prst="rect">
              <a:avLst/>
            </a:prstGeom>
            <a:noFill/>
            <a:ln cap="flat" cmpd="sng" w="19050">
              <a:solidFill>
                <a:srgbClr val="FF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500">
                <a:solidFill>
                  <a:schemeClr val="dk1"/>
                </a:solidFill>
              </a:endParaRPr>
            </a:p>
          </p:txBody>
        </p:sp>
        <p:grpSp>
          <p:nvGrpSpPr>
            <p:cNvPr id="1309" name="Google Shape;1309;p116"/>
            <p:cNvGrpSpPr/>
            <p:nvPr/>
          </p:nvGrpSpPr>
          <p:grpSpPr>
            <a:xfrm>
              <a:off x="2268825" y="974804"/>
              <a:ext cx="4614602" cy="3986625"/>
              <a:chOff x="2268825" y="974804"/>
              <a:chExt cx="4614602" cy="3986625"/>
            </a:xfrm>
          </p:grpSpPr>
          <p:pic>
            <p:nvPicPr>
              <p:cNvPr id="1310" name="Google Shape;1310;p116" title="listing4_cropped.png"/>
              <p:cNvPicPr preferRelativeResize="0"/>
              <p:nvPr/>
            </p:nvPicPr>
            <p:blipFill>
              <a:blip r:embed="rId3">
                <a:alphaModFix/>
              </a:blip>
              <a:stretch>
                <a:fillRect/>
              </a:stretch>
            </p:blipFill>
            <p:spPr>
              <a:xfrm>
                <a:off x="2268825" y="1126604"/>
                <a:ext cx="4614602" cy="3834824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1311" name="Google Shape;1311;p116"/>
              <p:cNvSpPr txBox="1"/>
              <p:nvPr/>
            </p:nvSpPr>
            <p:spPr>
              <a:xfrm>
                <a:off x="3087596" y="1050704"/>
                <a:ext cx="660000" cy="1935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GB" sz="900">
                    <a:solidFill>
                      <a:schemeClr val="dk1"/>
                    </a:solidFill>
                  </a:rPr>
                  <a:t>Baseline</a:t>
                </a:r>
                <a:endParaRPr sz="900">
                  <a:solidFill>
                    <a:schemeClr val="dk1"/>
                  </a:solidFill>
                </a:endParaRPr>
              </a:p>
            </p:txBody>
          </p:sp>
          <p:sp>
            <p:nvSpPr>
              <p:cNvPr id="1312" name="Google Shape;1312;p116"/>
              <p:cNvSpPr txBox="1"/>
              <p:nvPr/>
            </p:nvSpPr>
            <p:spPr>
              <a:xfrm>
                <a:off x="3547262" y="974804"/>
                <a:ext cx="871800" cy="3453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GB" sz="900">
                    <a:solidFill>
                      <a:schemeClr val="dk1"/>
                    </a:solidFill>
                  </a:rPr>
                  <a:t>Condition Weakening</a:t>
                </a:r>
                <a:endParaRPr sz="900">
                  <a:solidFill>
                    <a:schemeClr val="dk1"/>
                  </a:solidFill>
                </a:endParaRPr>
              </a:p>
            </p:txBody>
          </p:sp>
          <p:sp>
            <p:nvSpPr>
              <p:cNvPr id="1313" name="Google Shape;1313;p116"/>
              <p:cNvSpPr txBox="1"/>
              <p:nvPr/>
            </p:nvSpPr>
            <p:spPr>
              <a:xfrm>
                <a:off x="4106087" y="974804"/>
                <a:ext cx="871800" cy="3453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GB" sz="900">
                    <a:solidFill>
                      <a:schemeClr val="dk1"/>
                    </a:solidFill>
                  </a:rPr>
                  <a:t>Function Level</a:t>
                </a:r>
                <a:endParaRPr sz="900">
                  <a:solidFill>
                    <a:schemeClr val="dk1"/>
                  </a:solidFill>
                </a:endParaRPr>
              </a:p>
            </p:txBody>
          </p:sp>
          <p:sp>
            <p:nvSpPr>
              <p:cNvPr id="1314" name="Google Shape;1314;p116"/>
              <p:cNvSpPr txBox="1"/>
              <p:nvPr/>
            </p:nvSpPr>
            <p:spPr>
              <a:xfrm>
                <a:off x="4887600" y="974804"/>
                <a:ext cx="871800" cy="3453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GB" sz="900">
                    <a:solidFill>
                      <a:schemeClr val="dk1"/>
                    </a:solidFill>
                  </a:rPr>
                  <a:t>Fuzzware</a:t>
                </a:r>
                <a:endParaRPr sz="900">
                  <a:solidFill>
                    <a:schemeClr val="dk1"/>
                  </a:solidFill>
                </a:endParaRPr>
              </a:p>
            </p:txBody>
          </p:sp>
          <p:sp>
            <p:nvSpPr>
              <p:cNvPr id="1315" name="Google Shape;1315;p116"/>
              <p:cNvSpPr txBox="1"/>
              <p:nvPr/>
            </p:nvSpPr>
            <p:spPr>
              <a:xfrm>
                <a:off x="5813800" y="974804"/>
                <a:ext cx="871800" cy="3453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GB" sz="900">
                    <a:solidFill>
                      <a:schemeClr val="dk1"/>
                    </a:solidFill>
                  </a:rPr>
                  <a:t>Multifuzz</a:t>
                </a:r>
                <a:endParaRPr sz="900">
                  <a:solidFill>
                    <a:schemeClr val="dk1"/>
                  </a:solidFill>
                </a:endParaRPr>
              </a:p>
            </p:txBody>
          </p:sp>
        </p:grpSp>
      </p:grpSp>
      <p:sp>
        <p:nvSpPr>
          <p:cNvPr id="1316" name="Google Shape;1316;p116"/>
          <p:cNvSpPr txBox="1"/>
          <p:nvPr/>
        </p:nvSpPr>
        <p:spPr>
          <a:xfrm>
            <a:off x="2040700" y="4569925"/>
            <a:ext cx="4244700" cy="147900"/>
          </a:xfrm>
          <a:prstGeom prst="rect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chemeClr val="dk1"/>
              </a:solidFill>
            </a:endParaRPr>
          </a:p>
        </p:txBody>
      </p:sp>
      <p:sp>
        <p:nvSpPr>
          <p:cNvPr id="1317" name="Google Shape;1317;p116"/>
          <p:cNvSpPr txBox="1"/>
          <p:nvPr/>
        </p:nvSpPr>
        <p:spPr>
          <a:xfrm>
            <a:off x="6740400" y="1808250"/>
            <a:ext cx="1900500" cy="1408200"/>
          </a:xfrm>
          <a:prstGeom prst="rect">
            <a:avLst/>
          </a:prstGeom>
          <a:noFill/>
          <a:ln cap="flat" cmpd="sng" w="19050">
            <a:solidFill>
              <a:srgbClr val="4A86E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00">
                <a:solidFill>
                  <a:schemeClr val="dk1"/>
                </a:solidFill>
              </a:rPr>
              <a:t>All bugs found by SOTA were </a:t>
            </a:r>
            <a:r>
              <a:rPr b="1" lang="en-GB" sz="1500">
                <a:solidFill>
                  <a:schemeClr val="dk1"/>
                </a:solidFill>
              </a:rPr>
              <a:t>also found by LEMIX</a:t>
            </a:r>
            <a:r>
              <a:rPr lang="en-GB" sz="1500">
                <a:solidFill>
                  <a:schemeClr val="dk1"/>
                </a:solidFill>
              </a:rPr>
              <a:t>!</a:t>
            </a:r>
            <a:endParaRPr sz="1500">
              <a:solidFill>
                <a:schemeClr val="dk1"/>
              </a:solidFill>
            </a:endParaRPr>
          </a:p>
        </p:txBody>
      </p:sp>
      <p:pic>
        <p:nvPicPr>
          <p:cNvPr id="1318" name="Google Shape;1318;p1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513625" y="1361725"/>
            <a:ext cx="354049" cy="3540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22" name="Shape 1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3" name="Google Shape;1323;p117"/>
          <p:cNvSpPr txBox="1"/>
          <p:nvPr>
            <p:ph type="title"/>
          </p:nvPr>
        </p:nvSpPr>
        <p:spPr>
          <a:xfrm>
            <a:off x="351064" y="288753"/>
            <a:ext cx="8450100" cy="4419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Summary</a:t>
            </a:r>
            <a:endParaRPr/>
          </a:p>
        </p:txBody>
      </p:sp>
      <p:sp>
        <p:nvSpPr>
          <p:cNvPr id="1324" name="Google Shape;1324;p117"/>
          <p:cNvSpPr txBox="1"/>
          <p:nvPr>
            <p:ph idx="12" type="sldNum"/>
          </p:nvPr>
        </p:nvSpPr>
        <p:spPr>
          <a:xfrm>
            <a:off x="8067033" y="4717825"/>
            <a:ext cx="825000" cy="2739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1325" name="Google Shape;1325;p1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75375" y="914813"/>
            <a:ext cx="2845700" cy="28457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326" name="Google Shape;1326;p117"/>
          <p:cNvGrpSpPr/>
          <p:nvPr/>
        </p:nvGrpSpPr>
        <p:grpSpPr>
          <a:xfrm>
            <a:off x="191877" y="846443"/>
            <a:ext cx="5815229" cy="3678980"/>
            <a:chOff x="2057850" y="1073987"/>
            <a:chExt cx="5028300" cy="2992500"/>
          </a:xfrm>
        </p:grpSpPr>
        <p:sp>
          <p:nvSpPr>
            <p:cNvPr id="1327" name="Google Shape;1327;p117"/>
            <p:cNvSpPr/>
            <p:nvPr/>
          </p:nvSpPr>
          <p:spPr>
            <a:xfrm>
              <a:off x="2057850" y="1073987"/>
              <a:ext cx="5028300" cy="2992500"/>
            </a:xfrm>
            <a:prstGeom prst="rect">
              <a:avLst/>
            </a:prstGeom>
            <a:solidFill>
              <a:srgbClr val="EFEFE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Work Sans"/>
                <a:ea typeface="Work Sans"/>
                <a:cs typeface="Work Sans"/>
                <a:sym typeface="Work Sans"/>
              </a:endParaRPr>
            </a:p>
          </p:txBody>
        </p:sp>
        <p:sp>
          <p:nvSpPr>
            <p:cNvPr id="1328" name="Google Shape;1328;p117"/>
            <p:cNvSpPr/>
            <p:nvPr/>
          </p:nvSpPr>
          <p:spPr>
            <a:xfrm>
              <a:off x="2799958" y="2141103"/>
              <a:ext cx="4286100" cy="385500"/>
            </a:xfrm>
            <a:prstGeom prst="rect">
              <a:avLst/>
            </a:prstGeom>
            <a:solidFill>
              <a:srgbClr val="D7C48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Work Sans"/>
                <a:ea typeface="Work Sans"/>
                <a:cs typeface="Work Sans"/>
                <a:sym typeface="Work Sans"/>
              </a:endParaRPr>
            </a:p>
          </p:txBody>
        </p:sp>
        <p:sp>
          <p:nvSpPr>
            <p:cNvPr id="1329" name="Google Shape;1329;p117"/>
            <p:cNvSpPr/>
            <p:nvPr/>
          </p:nvSpPr>
          <p:spPr>
            <a:xfrm>
              <a:off x="2799956" y="2526844"/>
              <a:ext cx="4286100" cy="385500"/>
            </a:xfrm>
            <a:prstGeom prst="rect">
              <a:avLst/>
            </a:prstGeom>
            <a:solidFill>
              <a:srgbClr val="D7C48F"/>
            </a:solidFill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Work Sans"/>
                <a:ea typeface="Work Sans"/>
                <a:cs typeface="Work Sans"/>
                <a:sym typeface="Work Sans"/>
              </a:endParaRPr>
            </a:p>
          </p:txBody>
        </p:sp>
        <p:sp>
          <p:nvSpPr>
            <p:cNvPr id="1330" name="Google Shape;1330;p117"/>
            <p:cNvSpPr/>
            <p:nvPr/>
          </p:nvSpPr>
          <p:spPr>
            <a:xfrm>
              <a:off x="2799956" y="2912586"/>
              <a:ext cx="4286100" cy="385500"/>
            </a:xfrm>
            <a:prstGeom prst="rect">
              <a:avLst/>
            </a:prstGeom>
            <a:solidFill>
              <a:srgbClr val="D7C48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Work Sans"/>
                <a:ea typeface="Work Sans"/>
                <a:cs typeface="Work Sans"/>
                <a:sym typeface="Work Sans"/>
              </a:endParaRPr>
            </a:p>
          </p:txBody>
        </p:sp>
        <p:sp>
          <p:nvSpPr>
            <p:cNvPr id="1331" name="Google Shape;1331;p117"/>
            <p:cNvSpPr/>
            <p:nvPr/>
          </p:nvSpPr>
          <p:spPr>
            <a:xfrm>
              <a:off x="2799956" y="3298283"/>
              <a:ext cx="4286100" cy="385500"/>
            </a:xfrm>
            <a:prstGeom prst="rect">
              <a:avLst/>
            </a:prstGeom>
            <a:solidFill>
              <a:srgbClr val="D7C48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Work Sans"/>
                <a:ea typeface="Work Sans"/>
                <a:cs typeface="Work Sans"/>
                <a:sym typeface="Work Sans"/>
              </a:endParaRPr>
            </a:p>
          </p:txBody>
        </p:sp>
        <p:cxnSp>
          <p:nvCxnSpPr>
            <p:cNvPr id="1332" name="Google Shape;1332;p117"/>
            <p:cNvCxnSpPr/>
            <p:nvPr/>
          </p:nvCxnSpPr>
          <p:spPr>
            <a:xfrm>
              <a:off x="2057850" y="2526882"/>
              <a:ext cx="5028300" cy="0"/>
            </a:xfrm>
            <a:prstGeom prst="straightConnector1">
              <a:avLst/>
            </a:prstGeom>
            <a:noFill/>
            <a:ln cap="flat" cmpd="sng" w="9525">
              <a:solidFill>
                <a:srgbClr val="000000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333" name="Google Shape;1333;p117"/>
            <p:cNvCxnSpPr/>
            <p:nvPr/>
          </p:nvCxnSpPr>
          <p:spPr>
            <a:xfrm>
              <a:off x="2057850" y="2912586"/>
              <a:ext cx="5028300" cy="0"/>
            </a:xfrm>
            <a:prstGeom prst="straightConnector1">
              <a:avLst/>
            </a:prstGeom>
            <a:noFill/>
            <a:ln cap="flat" cmpd="sng" w="9525">
              <a:solidFill>
                <a:srgbClr val="000000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334" name="Google Shape;1334;p117"/>
            <p:cNvCxnSpPr/>
            <p:nvPr/>
          </p:nvCxnSpPr>
          <p:spPr>
            <a:xfrm>
              <a:off x="2057850" y="3298321"/>
              <a:ext cx="5028300" cy="0"/>
            </a:xfrm>
            <a:prstGeom prst="straightConnector1">
              <a:avLst/>
            </a:prstGeom>
            <a:noFill/>
            <a:ln cap="flat" cmpd="sng" w="9525">
              <a:solidFill>
                <a:srgbClr val="000000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335" name="Google Shape;1335;p117"/>
            <p:cNvCxnSpPr/>
            <p:nvPr/>
          </p:nvCxnSpPr>
          <p:spPr>
            <a:xfrm>
              <a:off x="2057850" y="3680553"/>
              <a:ext cx="5028300" cy="0"/>
            </a:xfrm>
            <a:prstGeom prst="straightConnector1">
              <a:avLst/>
            </a:prstGeom>
            <a:noFill/>
            <a:ln cap="flat" cmpd="sng" w="9525">
              <a:solidFill>
                <a:srgbClr val="000000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336" name="Google Shape;1336;p117"/>
            <p:cNvCxnSpPr/>
            <p:nvPr/>
          </p:nvCxnSpPr>
          <p:spPr>
            <a:xfrm>
              <a:off x="2057850" y="2141551"/>
              <a:ext cx="5028300" cy="0"/>
            </a:xfrm>
            <a:prstGeom prst="straightConnector1">
              <a:avLst/>
            </a:prstGeom>
            <a:noFill/>
            <a:ln cap="flat" cmpd="sng" w="9525">
              <a:solidFill>
                <a:srgbClr val="000000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sp>
          <p:nvSpPr>
            <p:cNvPr id="1337" name="Google Shape;1337;p117"/>
            <p:cNvSpPr txBox="1"/>
            <p:nvPr/>
          </p:nvSpPr>
          <p:spPr>
            <a:xfrm>
              <a:off x="2948056" y="2141241"/>
              <a:ext cx="4137900" cy="385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500">
                  <a:latin typeface="Work Sans"/>
                  <a:ea typeface="Work Sans"/>
                  <a:cs typeface="Work Sans"/>
                  <a:sym typeface="Work Sans"/>
                </a:rPr>
                <a:t>Rehost Embedded Applications as Linux   Applications without hardware or emulation.</a:t>
              </a:r>
              <a:endParaRPr sz="1500">
                <a:latin typeface="Work Sans"/>
                <a:ea typeface="Work Sans"/>
                <a:cs typeface="Work Sans"/>
                <a:sym typeface="Work Sans"/>
              </a:endParaRPr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500">
                <a:latin typeface="Work Sans"/>
                <a:ea typeface="Work Sans"/>
                <a:cs typeface="Work Sans"/>
                <a:sym typeface="Work Sans"/>
              </a:endParaRPr>
            </a:p>
          </p:txBody>
        </p:sp>
        <p:sp>
          <p:nvSpPr>
            <p:cNvPr id="1338" name="Google Shape;1338;p117"/>
            <p:cNvSpPr txBox="1"/>
            <p:nvPr/>
          </p:nvSpPr>
          <p:spPr>
            <a:xfrm>
              <a:off x="2799980" y="2619447"/>
              <a:ext cx="4029300" cy="385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b" bIns="0" lIns="0" spcFirstLastPara="1" rIns="0" wrap="square" tIns="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500">
                  <a:latin typeface="Work Sans"/>
                  <a:ea typeface="Work Sans"/>
                  <a:cs typeface="Work Sans"/>
                  <a:sym typeface="Work Sans"/>
                </a:rPr>
                <a:t>  </a:t>
              </a:r>
              <a:r>
                <a:rPr lang="en-GB" sz="1500">
                  <a:latin typeface="Work Sans"/>
                  <a:ea typeface="Work Sans"/>
                  <a:cs typeface="Work Sans"/>
                  <a:sym typeface="Work Sans"/>
                </a:rPr>
                <a:t>Tackled various challenges related to rehosting.</a:t>
              </a:r>
              <a:endParaRPr sz="1500">
                <a:latin typeface="Work Sans"/>
                <a:ea typeface="Work Sans"/>
                <a:cs typeface="Work Sans"/>
                <a:sym typeface="Work Sans"/>
              </a:endParaRPr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500">
                <a:latin typeface="Work Sans"/>
                <a:ea typeface="Work Sans"/>
                <a:cs typeface="Work Sans"/>
                <a:sym typeface="Work Sans"/>
              </a:endParaRPr>
            </a:p>
          </p:txBody>
        </p:sp>
        <p:sp>
          <p:nvSpPr>
            <p:cNvPr id="1339" name="Google Shape;1339;p117"/>
            <p:cNvSpPr txBox="1"/>
            <p:nvPr/>
          </p:nvSpPr>
          <p:spPr>
            <a:xfrm>
              <a:off x="2800045" y="2986642"/>
              <a:ext cx="4029300" cy="385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500">
                  <a:latin typeface="Work Sans"/>
                  <a:ea typeface="Work Sans"/>
                  <a:cs typeface="Work Sans"/>
                  <a:sym typeface="Work Sans"/>
                </a:rPr>
                <a:t>  </a:t>
              </a:r>
              <a:r>
                <a:rPr lang="en-GB" sz="1500">
                  <a:latin typeface="Work Sans"/>
                  <a:ea typeface="Work Sans"/>
                  <a:cs typeface="Work Sans"/>
                  <a:sym typeface="Work Sans"/>
                </a:rPr>
                <a:t>Proved to be better than State-Of-The-Art.</a:t>
              </a:r>
              <a:endParaRPr sz="1500">
                <a:latin typeface="Work Sans"/>
                <a:ea typeface="Work Sans"/>
                <a:cs typeface="Work Sans"/>
                <a:sym typeface="Work Sans"/>
              </a:endParaRPr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500">
                <a:latin typeface="Work Sans"/>
                <a:ea typeface="Work Sans"/>
                <a:cs typeface="Work Sans"/>
                <a:sym typeface="Work Sans"/>
              </a:endParaRPr>
            </a:p>
          </p:txBody>
        </p:sp>
        <p:sp>
          <p:nvSpPr>
            <p:cNvPr id="1340" name="Google Shape;1340;p117"/>
            <p:cNvSpPr txBox="1"/>
            <p:nvPr/>
          </p:nvSpPr>
          <p:spPr>
            <a:xfrm>
              <a:off x="2800045" y="3381605"/>
              <a:ext cx="3950700" cy="385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500">
                  <a:latin typeface="Work Sans"/>
                  <a:ea typeface="Work Sans"/>
                  <a:cs typeface="Work Sans"/>
                  <a:sym typeface="Work Sans"/>
                </a:rPr>
                <a:t>  </a:t>
              </a:r>
              <a:r>
                <a:rPr lang="en-GB" sz="1500">
                  <a:latin typeface="Work Sans"/>
                  <a:ea typeface="Work Sans"/>
                  <a:cs typeface="Work Sans"/>
                  <a:sym typeface="Work Sans"/>
                </a:rPr>
                <a:t>Found 21 unknown bugs.</a:t>
              </a:r>
              <a:endParaRPr sz="1500">
                <a:latin typeface="Work Sans"/>
                <a:ea typeface="Work Sans"/>
                <a:cs typeface="Work Sans"/>
                <a:sym typeface="Work Sans"/>
              </a:endParaRPr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500">
                <a:latin typeface="Work Sans"/>
                <a:ea typeface="Work Sans"/>
                <a:cs typeface="Work Sans"/>
                <a:sym typeface="Work Sans"/>
              </a:endParaRPr>
            </a:p>
          </p:txBody>
        </p:sp>
        <p:sp>
          <p:nvSpPr>
            <p:cNvPr id="1341" name="Google Shape;1341;p117"/>
            <p:cNvSpPr txBox="1"/>
            <p:nvPr/>
          </p:nvSpPr>
          <p:spPr>
            <a:xfrm>
              <a:off x="2060075" y="2141353"/>
              <a:ext cx="739800" cy="385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-323850" lvl="0" marL="457200" rtl="0" algn="ctr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Work Sans"/>
                <a:buChar char="●"/>
              </a:pPr>
              <a:r>
                <a:t/>
              </a:r>
              <a:endParaRPr sz="1500">
                <a:solidFill>
                  <a:srgbClr val="000000"/>
                </a:solidFill>
                <a:latin typeface="Work Sans"/>
                <a:ea typeface="Work Sans"/>
                <a:cs typeface="Work Sans"/>
                <a:sym typeface="Work Sans"/>
              </a:endParaRPr>
            </a:p>
          </p:txBody>
        </p:sp>
        <p:sp>
          <p:nvSpPr>
            <p:cNvPr id="1342" name="Google Shape;1342;p117"/>
            <p:cNvSpPr txBox="1"/>
            <p:nvPr/>
          </p:nvSpPr>
          <p:spPr>
            <a:xfrm>
              <a:off x="2060185" y="2526896"/>
              <a:ext cx="739800" cy="385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-323850" lvl="0" marL="457200" rtl="0" algn="ctr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Work Sans"/>
                <a:buChar char="●"/>
              </a:pPr>
              <a:r>
                <a:t/>
              </a:r>
              <a:endParaRPr sz="1500">
                <a:solidFill>
                  <a:srgbClr val="000000"/>
                </a:solidFill>
                <a:latin typeface="Work Sans"/>
                <a:ea typeface="Work Sans"/>
                <a:cs typeface="Work Sans"/>
                <a:sym typeface="Work Sans"/>
              </a:endParaRPr>
            </a:p>
          </p:txBody>
        </p:sp>
        <p:sp>
          <p:nvSpPr>
            <p:cNvPr id="1343" name="Google Shape;1343;p117"/>
            <p:cNvSpPr txBox="1"/>
            <p:nvPr/>
          </p:nvSpPr>
          <p:spPr>
            <a:xfrm>
              <a:off x="2060185" y="2912601"/>
              <a:ext cx="739800" cy="385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-323850" lvl="0" marL="457200" rtl="0" algn="ctr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Work Sans"/>
                <a:buChar char="●"/>
              </a:pPr>
              <a:r>
                <a:t/>
              </a:r>
              <a:endParaRPr sz="1500">
                <a:solidFill>
                  <a:srgbClr val="000000"/>
                </a:solidFill>
                <a:latin typeface="Work Sans"/>
                <a:ea typeface="Work Sans"/>
                <a:cs typeface="Work Sans"/>
                <a:sym typeface="Work Sans"/>
              </a:endParaRPr>
            </a:p>
          </p:txBody>
        </p:sp>
        <p:sp>
          <p:nvSpPr>
            <p:cNvPr id="1344" name="Google Shape;1344;p117"/>
            <p:cNvSpPr txBox="1"/>
            <p:nvPr/>
          </p:nvSpPr>
          <p:spPr>
            <a:xfrm>
              <a:off x="2060185" y="3298336"/>
              <a:ext cx="739800" cy="385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-323850" lvl="0" marL="457200" rtl="0" algn="ctr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Work Sans"/>
                <a:buChar char="●"/>
              </a:pPr>
              <a:r>
                <a:t/>
              </a:r>
              <a:endParaRPr sz="1500">
                <a:solidFill>
                  <a:srgbClr val="000000"/>
                </a:solidFill>
                <a:latin typeface="Work Sans"/>
                <a:ea typeface="Work Sans"/>
                <a:cs typeface="Work Sans"/>
                <a:sym typeface="Work Sans"/>
              </a:endParaRPr>
            </a:p>
          </p:txBody>
        </p:sp>
        <p:sp>
          <p:nvSpPr>
            <p:cNvPr id="1345" name="Google Shape;1345;p117"/>
            <p:cNvSpPr txBox="1"/>
            <p:nvPr/>
          </p:nvSpPr>
          <p:spPr>
            <a:xfrm>
              <a:off x="2314647" y="1286862"/>
              <a:ext cx="4514700" cy="797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3600">
                  <a:latin typeface="Work Sans Medium"/>
                  <a:ea typeface="Work Sans Medium"/>
                  <a:cs typeface="Work Sans Medium"/>
                  <a:sym typeface="Work Sans Medium"/>
                </a:rPr>
                <a:t>LEMIX</a:t>
              </a:r>
              <a:endParaRPr sz="3600">
                <a:solidFill>
                  <a:srgbClr val="000000"/>
                </a:solidFill>
                <a:latin typeface="Work Sans Medium"/>
                <a:ea typeface="Work Sans Medium"/>
                <a:cs typeface="Work Sans Medium"/>
                <a:sym typeface="Work Sans Medium"/>
              </a:endParaRPr>
            </a:p>
          </p:txBody>
        </p:sp>
      </p:grpSp>
      <p:pic>
        <p:nvPicPr>
          <p:cNvPr id="1346" name="Google Shape;1346;p1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074555" y="3813973"/>
            <a:ext cx="706950" cy="706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7" name="Google Shape;1347;p11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241767" y="3682960"/>
            <a:ext cx="593874" cy="969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8" name="Google Shape;1348;p11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076692" y="3787766"/>
            <a:ext cx="756825" cy="759351"/>
          </a:xfrm>
          <a:prstGeom prst="rect">
            <a:avLst/>
          </a:prstGeom>
          <a:noFill/>
          <a:ln>
            <a:noFill/>
          </a:ln>
        </p:spPr>
      </p:pic>
      <p:sp>
        <p:nvSpPr>
          <p:cNvPr id="1349" name="Google Shape;1349;p117"/>
          <p:cNvSpPr txBox="1"/>
          <p:nvPr/>
        </p:nvSpPr>
        <p:spPr>
          <a:xfrm>
            <a:off x="6405775" y="462775"/>
            <a:ext cx="2184900" cy="53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00">
                <a:solidFill>
                  <a:schemeClr val="dk1"/>
                </a:solidFill>
              </a:rPr>
              <a:t>Scan to Access Paper &amp; Artifacts</a:t>
            </a:r>
            <a:endParaRPr sz="15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7" name="Shape 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" name="Google Shape;478;p49"/>
          <p:cNvSpPr txBox="1"/>
          <p:nvPr>
            <p:ph type="title"/>
          </p:nvPr>
        </p:nvSpPr>
        <p:spPr>
          <a:xfrm>
            <a:off x="351064" y="288753"/>
            <a:ext cx="8450100" cy="4419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Diversity of Embedded Software</a:t>
            </a:r>
            <a:endParaRPr/>
          </a:p>
        </p:txBody>
      </p:sp>
      <p:sp>
        <p:nvSpPr>
          <p:cNvPr id="479" name="Google Shape;479;p49"/>
          <p:cNvSpPr txBox="1"/>
          <p:nvPr>
            <p:ph idx="12" type="sldNum"/>
          </p:nvPr>
        </p:nvSpPr>
        <p:spPr>
          <a:xfrm>
            <a:off x="7975997" y="4717825"/>
            <a:ext cx="825000" cy="2739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grpSp>
        <p:nvGrpSpPr>
          <p:cNvPr id="480" name="Google Shape;480;p49"/>
          <p:cNvGrpSpPr/>
          <p:nvPr/>
        </p:nvGrpSpPr>
        <p:grpSpPr>
          <a:xfrm>
            <a:off x="486918" y="1351240"/>
            <a:ext cx="4045991" cy="1205259"/>
            <a:chOff x="2785261" y="3521938"/>
            <a:chExt cx="3336900" cy="940800"/>
          </a:xfrm>
        </p:grpSpPr>
        <p:grpSp>
          <p:nvGrpSpPr>
            <p:cNvPr id="481" name="Google Shape;481;p49"/>
            <p:cNvGrpSpPr/>
            <p:nvPr/>
          </p:nvGrpSpPr>
          <p:grpSpPr>
            <a:xfrm>
              <a:off x="2785261" y="3521938"/>
              <a:ext cx="3336900" cy="940800"/>
              <a:chOff x="2903574" y="580763"/>
              <a:chExt cx="3336900" cy="940800"/>
            </a:xfrm>
          </p:grpSpPr>
          <p:sp>
            <p:nvSpPr>
              <p:cNvPr id="482" name="Google Shape;482;p49"/>
              <p:cNvSpPr/>
              <p:nvPr/>
            </p:nvSpPr>
            <p:spPr>
              <a:xfrm>
                <a:off x="2903574" y="580763"/>
                <a:ext cx="3336900" cy="940800"/>
              </a:xfrm>
              <a:prstGeom prst="roundRect">
                <a:avLst>
                  <a:gd fmla="val 24041" name="adj"/>
                </a:avLst>
              </a:prstGeom>
              <a:solidFill>
                <a:srgbClr val="FFF5D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>
                  <a:latin typeface="Onest"/>
                  <a:ea typeface="Onest"/>
                  <a:cs typeface="Onest"/>
                  <a:sym typeface="Onest"/>
                </a:endParaRPr>
              </a:p>
            </p:txBody>
          </p:sp>
          <p:sp>
            <p:nvSpPr>
              <p:cNvPr id="483" name="Google Shape;483;p49"/>
              <p:cNvSpPr txBox="1"/>
              <p:nvPr/>
            </p:nvSpPr>
            <p:spPr>
              <a:xfrm>
                <a:off x="3409409" y="655851"/>
                <a:ext cx="1222800" cy="5322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18275" lIns="18275" spcFirstLastPara="1" rIns="18275" wrap="square" tIns="1827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GB" sz="3600">
                    <a:solidFill>
                      <a:srgbClr val="422C1A"/>
                    </a:solidFill>
                    <a:latin typeface="Onest Thin"/>
                    <a:ea typeface="Onest Thin"/>
                    <a:cs typeface="Onest Thin"/>
                    <a:sym typeface="Onest Thin"/>
                  </a:rPr>
                  <a:t>50+</a:t>
                </a:r>
                <a:endParaRPr sz="3600">
                  <a:solidFill>
                    <a:srgbClr val="422C1A"/>
                  </a:solidFill>
                  <a:latin typeface="Onest Thin"/>
                  <a:ea typeface="Onest Thin"/>
                  <a:cs typeface="Onest Thin"/>
                  <a:sym typeface="Onest Thin"/>
                </a:endParaRPr>
              </a:p>
            </p:txBody>
          </p:sp>
          <p:sp>
            <p:nvSpPr>
              <p:cNvPr id="484" name="Google Shape;484;p49"/>
              <p:cNvSpPr txBox="1"/>
              <p:nvPr/>
            </p:nvSpPr>
            <p:spPr>
              <a:xfrm>
                <a:off x="3073312" y="1185271"/>
                <a:ext cx="1872000" cy="1755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18275" lIns="18275" spcFirstLastPara="1" rIns="18275" wrap="square" tIns="1827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en-GB" sz="1500">
                    <a:solidFill>
                      <a:srgbClr val="422C1A"/>
                    </a:solidFill>
                    <a:latin typeface="Onest"/>
                    <a:ea typeface="Onest"/>
                    <a:cs typeface="Onest"/>
                    <a:sym typeface="Onest"/>
                  </a:rPr>
                  <a:t>Billion Devices in use.</a:t>
                </a:r>
                <a:endParaRPr b="1" sz="1500">
                  <a:solidFill>
                    <a:srgbClr val="422C1A"/>
                  </a:solidFill>
                  <a:latin typeface="Onest"/>
                  <a:ea typeface="Onest"/>
                  <a:cs typeface="Onest"/>
                  <a:sym typeface="Onest"/>
                </a:endParaRPr>
              </a:p>
            </p:txBody>
          </p:sp>
        </p:grpSp>
        <p:pic>
          <p:nvPicPr>
            <p:cNvPr id="485" name="Google Shape;485;p49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2860100" y="3698550"/>
              <a:ext cx="365474" cy="36547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Black and silver computer microchips (Provided by Getty Images)" id="486" name="Google Shape;486;p49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4874900" y="3636075"/>
              <a:ext cx="890900" cy="71255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0" name="Shape 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" name="Google Shape;491;p50"/>
          <p:cNvSpPr txBox="1"/>
          <p:nvPr>
            <p:ph type="title"/>
          </p:nvPr>
        </p:nvSpPr>
        <p:spPr>
          <a:xfrm>
            <a:off x="351064" y="288753"/>
            <a:ext cx="8450100" cy="4419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Diversity of Embedded Software</a:t>
            </a:r>
            <a:endParaRPr/>
          </a:p>
        </p:txBody>
      </p:sp>
      <p:sp>
        <p:nvSpPr>
          <p:cNvPr id="492" name="Google Shape;492;p50"/>
          <p:cNvSpPr txBox="1"/>
          <p:nvPr>
            <p:ph idx="12" type="sldNum"/>
          </p:nvPr>
        </p:nvSpPr>
        <p:spPr>
          <a:xfrm>
            <a:off x="7975997" y="4717825"/>
            <a:ext cx="825000" cy="2739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grpSp>
        <p:nvGrpSpPr>
          <p:cNvPr id="493" name="Google Shape;493;p50"/>
          <p:cNvGrpSpPr/>
          <p:nvPr/>
        </p:nvGrpSpPr>
        <p:grpSpPr>
          <a:xfrm>
            <a:off x="486918" y="1351240"/>
            <a:ext cx="4045991" cy="1205259"/>
            <a:chOff x="2785261" y="3521938"/>
            <a:chExt cx="3336900" cy="940800"/>
          </a:xfrm>
        </p:grpSpPr>
        <p:grpSp>
          <p:nvGrpSpPr>
            <p:cNvPr id="494" name="Google Shape;494;p50"/>
            <p:cNvGrpSpPr/>
            <p:nvPr/>
          </p:nvGrpSpPr>
          <p:grpSpPr>
            <a:xfrm>
              <a:off x="2785261" y="3521938"/>
              <a:ext cx="3336900" cy="940800"/>
              <a:chOff x="2903574" y="580763"/>
              <a:chExt cx="3336900" cy="940800"/>
            </a:xfrm>
          </p:grpSpPr>
          <p:sp>
            <p:nvSpPr>
              <p:cNvPr id="495" name="Google Shape;495;p50"/>
              <p:cNvSpPr/>
              <p:nvPr/>
            </p:nvSpPr>
            <p:spPr>
              <a:xfrm>
                <a:off x="2903574" y="580763"/>
                <a:ext cx="3336900" cy="940800"/>
              </a:xfrm>
              <a:prstGeom prst="roundRect">
                <a:avLst>
                  <a:gd fmla="val 24041" name="adj"/>
                </a:avLst>
              </a:prstGeom>
              <a:solidFill>
                <a:srgbClr val="FFF5D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>
                  <a:latin typeface="Onest"/>
                  <a:ea typeface="Onest"/>
                  <a:cs typeface="Onest"/>
                  <a:sym typeface="Onest"/>
                </a:endParaRPr>
              </a:p>
            </p:txBody>
          </p:sp>
          <p:sp>
            <p:nvSpPr>
              <p:cNvPr id="496" name="Google Shape;496;p50"/>
              <p:cNvSpPr txBox="1"/>
              <p:nvPr/>
            </p:nvSpPr>
            <p:spPr>
              <a:xfrm>
                <a:off x="3409409" y="655851"/>
                <a:ext cx="1222800" cy="5322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18275" lIns="18275" spcFirstLastPara="1" rIns="18275" wrap="square" tIns="1827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GB" sz="3600">
                    <a:solidFill>
                      <a:srgbClr val="422C1A"/>
                    </a:solidFill>
                    <a:latin typeface="Onest Thin"/>
                    <a:ea typeface="Onest Thin"/>
                    <a:cs typeface="Onest Thin"/>
                    <a:sym typeface="Onest Thin"/>
                  </a:rPr>
                  <a:t>50+</a:t>
                </a:r>
                <a:endParaRPr sz="3600">
                  <a:solidFill>
                    <a:srgbClr val="422C1A"/>
                  </a:solidFill>
                  <a:latin typeface="Onest Thin"/>
                  <a:ea typeface="Onest Thin"/>
                  <a:cs typeface="Onest Thin"/>
                  <a:sym typeface="Onest Thin"/>
                </a:endParaRPr>
              </a:p>
            </p:txBody>
          </p:sp>
          <p:sp>
            <p:nvSpPr>
              <p:cNvPr id="497" name="Google Shape;497;p50"/>
              <p:cNvSpPr txBox="1"/>
              <p:nvPr/>
            </p:nvSpPr>
            <p:spPr>
              <a:xfrm>
                <a:off x="3073312" y="1185271"/>
                <a:ext cx="1872000" cy="1755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18275" lIns="18275" spcFirstLastPara="1" rIns="18275" wrap="square" tIns="1827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en-GB" sz="1500">
                    <a:solidFill>
                      <a:srgbClr val="422C1A"/>
                    </a:solidFill>
                    <a:latin typeface="Onest"/>
                    <a:ea typeface="Onest"/>
                    <a:cs typeface="Onest"/>
                    <a:sym typeface="Onest"/>
                  </a:rPr>
                  <a:t>Billion Devices in use.</a:t>
                </a:r>
                <a:endParaRPr b="1" sz="1500">
                  <a:solidFill>
                    <a:srgbClr val="422C1A"/>
                  </a:solidFill>
                  <a:latin typeface="Onest"/>
                  <a:ea typeface="Onest"/>
                  <a:cs typeface="Onest"/>
                  <a:sym typeface="Onest"/>
                </a:endParaRPr>
              </a:p>
            </p:txBody>
          </p:sp>
        </p:grpSp>
        <p:pic>
          <p:nvPicPr>
            <p:cNvPr id="498" name="Google Shape;498;p50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2860100" y="3698550"/>
              <a:ext cx="365474" cy="36547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Black and silver computer microchips (Provided by Getty Images)" id="499" name="Google Shape;499;p50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4874900" y="3636075"/>
              <a:ext cx="890900" cy="71255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500" name="Google Shape;500;p50"/>
          <p:cNvGrpSpPr/>
          <p:nvPr/>
        </p:nvGrpSpPr>
        <p:grpSpPr>
          <a:xfrm>
            <a:off x="4657914" y="1351444"/>
            <a:ext cx="4045991" cy="1205259"/>
            <a:chOff x="2899307" y="2101349"/>
            <a:chExt cx="3336900" cy="940800"/>
          </a:xfrm>
        </p:grpSpPr>
        <p:pic>
          <p:nvPicPr>
            <p:cNvPr id="501" name="Google Shape;501;p50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5250975" y="2246138"/>
              <a:ext cx="365474" cy="365474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502" name="Google Shape;502;p50"/>
            <p:cNvGrpSpPr/>
            <p:nvPr/>
          </p:nvGrpSpPr>
          <p:grpSpPr>
            <a:xfrm>
              <a:off x="2899307" y="2101349"/>
              <a:ext cx="3336900" cy="940800"/>
              <a:chOff x="2785261" y="3521938"/>
              <a:chExt cx="3336900" cy="940800"/>
            </a:xfrm>
          </p:grpSpPr>
          <p:grpSp>
            <p:nvGrpSpPr>
              <p:cNvPr id="503" name="Google Shape;503;p50"/>
              <p:cNvGrpSpPr/>
              <p:nvPr/>
            </p:nvGrpSpPr>
            <p:grpSpPr>
              <a:xfrm>
                <a:off x="2785261" y="3521938"/>
                <a:ext cx="3336900" cy="940800"/>
                <a:chOff x="2903574" y="580763"/>
                <a:chExt cx="3336900" cy="940800"/>
              </a:xfrm>
            </p:grpSpPr>
            <p:sp>
              <p:nvSpPr>
                <p:cNvPr id="504" name="Google Shape;504;p50"/>
                <p:cNvSpPr/>
                <p:nvPr/>
              </p:nvSpPr>
              <p:spPr>
                <a:xfrm>
                  <a:off x="2903574" y="580763"/>
                  <a:ext cx="3336900" cy="940800"/>
                </a:xfrm>
                <a:prstGeom prst="roundRect">
                  <a:avLst>
                    <a:gd fmla="val 24041" name="adj"/>
                  </a:avLst>
                </a:prstGeom>
                <a:solidFill>
                  <a:srgbClr val="FFF5DD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>
                    <a:latin typeface="Onest"/>
                    <a:ea typeface="Onest"/>
                    <a:cs typeface="Onest"/>
                    <a:sym typeface="Onest"/>
                  </a:endParaRPr>
                </a:p>
              </p:txBody>
            </p:sp>
            <p:sp>
              <p:nvSpPr>
                <p:cNvPr id="505" name="Google Shape;505;p50"/>
                <p:cNvSpPr txBox="1"/>
                <p:nvPr/>
              </p:nvSpPr>
              <p:spPr>
                <a:xfrm>
                  <a:off x="3409409" y="655851"/>
                  <a:ext cx="1222800" cy="5322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t" bIns="18275" lIns="18275" spcFirstLastPara="1" rIns="18275" wrap="square" tIns="1827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-GB" sz="3600">
                      <a:solidFill>
                        <a:srgbClr val="422C1A"/>
                      </a:solidFill>
                      <a:latin typeface="Onest Thin"/>
                      <a:ea typeface="Onest Thin"/>
                      <a:cs typeface="Onest Thin"/>
                      <a:sym typeface="Onest Thin"/>
                    </a:rPr>
                    <a:t>25+</a:t>
                  </a:r>
                  <a:endParaRPr sz="3600">
                    <a:solidFill>
                      <a:srgbClr val="422C1A"/>
                    </a:solidFill>
                    <a:latin typeface="Onest Thin"/>
                    <a:ea typeface="Onest Thin"/>
                    <a:cs typeface="Onest Thin"/>
                    <a:sym typeface="Onest Thin"/>
                  </a:endParaRPr>
                </a:p>
              </p:txBody>
            </p:sp>
            <p:sp>
              <p:nvSpPr>
                <p:cNvPr id="506" name="Google Shape;506;p50"/>
                <p:cNvSpPr txBox="1"/>
                <p:nvPr/>
              </p:nvSpPr>
              <p:spPr>
                <a:xfrm>
                  <a:off x="3073312" y="1185276"/>
                  <a:ext cx="1618200" cy="1755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t" bIns="18275" lIns="18275" spcFirstLastPara="1" rIns="18275" wrap="square" tIns="1827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b="1" lang="en-GB" sz="1500">
                      <a:solidFill>
                        <a:srgbClr val="422C1A"/>
                      </a:solidFill>
                      <a:latin typeface="Onest"/>
                      <a:ea typeface="Onest"/>
                      <a:cs typeface="Onest"/>
                      <a:sym typeface="Onest"/>
                    </a:rPr>
                    <a:t>Diverse ISAs</a:t>
                  </a:r>
                  <a:endParaRPr b="1" sz="1500">
                    <a:solidFill>
                      <a:srgbClr val="422C1A"/>
                    </a:solidFill>
                    <a:latin typeface="Onest"/>
                    <a:ea typeface="Onest"/>
                    <a:cs typeface="Onest"/>
                    <a:sym typeface="Onest"/>
                  </a:endParaRPr>
                </a:p>
              </p:txBody>
            </p:sp>
          </p:grpSp>
          <p:pic>
            <p:nvPicPr>
              <p:cNvPr id="507" name="Google Shape;507;p50"/>
              <p:cNvPicPr preferRelativeResize="0"/>
              <p:nvPr/>
            </p:nvPicPr>
            <p:blipFill>
              <a:blip r:embed="rId3">
                <a:alphaModFix/>
              </a:blip>
              <a:stretch>
                <a:fillRect/>
              </a:stretch>
            </p:blipFill>
            <p:spPr>
              <a:xfrm>
                <a:off x="2860100" y="3698550"/>
                <a:ext cx="365474" cy="365474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descr="iPhone Makes ARM Most Expensive Chip Takeover Target (Provided by Bloomberg via Getty Images)" id="508" name="Google Shape;508;p50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5042650" y="2260277"/>
              <a:ext cx="890900" cy="522441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Custom 1">
      <a:dk1>
        <a:srgbClr val="000000"/>
      </a:dk1>
      <a:lt1>
        <a:srgbClr val="FEFFFF"/>
      </a:lt1>
      <a:dk2>
        <a:srgbClr val="55585F"/>
      </a:dk2>
      <a:lt2>
        <a:srgbClr val="CECACB"/>
      </a:lt2>
      <a:accent1>
        <a:srgbClr val="CFB891"/>
      </a:accent1>
      <a:accent2>
        <a:srgbClr val="555960"/>
      </a:accent2>
      <a:accent3>
        <a:srgbClr val="8D6F3D"/>
      </a:accent3>
      <a:accent4>
        <a:srgbClr val="FFFFFF"/>
      </a:accent4>
      <a:accent5>
        <a:srgbClr val="DAAA00"/>
      </a:accent5>
      <a:accent6>
        <a:srgbClr val="9D9694"/>
      </a:accent6>
      <a:hlink>
        <a:srgbClr val="000000"/>
      </a:hlink>
      <a:folHlink>
        <a:srgbClr val="FEFF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