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Lst>
  <p:notesMasterIdLst>
    <p:notesMasterId r:id="rId4"/>
  </p:notesMasterIdLst>
  <p:sldIdLst>
    <p:sldId id="257" r:id="rId2"/>
    <p:sldId id="256" r:id="rId3"/>
  </p:sldIdLst>
  <p:sldSz cx="43891200" cy="21031200"/>
  <p:notesSz cx="7004050" cy="92900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24">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B4FEFD-8CDA-C048-9AFC-BA540CBC0F13}" v="665" dt="2026-05-26T03:10:01.462"/>
    <p1510:client id="{171B30BC-BA64-4248-A745-75F939FC0379}" v="3" dt="2026-05-25T22:40:40.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98"/>
    <p:restoredTop sz="94696"/>
  </p:normalViewPr>
  <p:slideViewPr>
    <p:cSldViewPr snapToGrid="0">
      <p:cViewPr>
        <p:scale>
          <a:sx n="31" d="100"/>
          <a:sy n="31" d="100"/>
        </p:scale>
        <p:origin x="280" y="304"/>
      </p:cViewPr>
      <p:guideLst>
        <p:guide orient="horz" pos="6624"/>
        <p:guide pos="1382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rvish Jajal" userId="73b27bbc9701609e" providerId="LiveId" clId="{0585137A-1A15-5E95-A4FE-566917F70A0D}"/>
    <pc:docChg chg="modSld">
      <pc:chgData name="Purvish Jajal" userId="73b27bbc9701609e" providerId="LiveId" clId="{0585137A-1A15-5E95-A4FE-566917F70A0D}" dt="2026-05-25T23:56:47.872" v="70" actId="20577"/>
      <pc:docMkLst>
        <pc:docMk/>
      </pc:docMkLst>
      <pc:sldChg chg="modSp mod">
        <pc:chgData name="Purvish Jajal" userId="73b27bbc9701609e" providerId="LiveId" clId="{0585137A-1A15-5E95-A4FE-566917F70A0D}" dt="2026-05-25T23:56:47.872" v="70" actId="20577"/>
        <pc:sldMkLst>
          <pc:docMk/>
          <pc:sldMk cId="1997054186" sldId="257"/>
        </pc:sldMkLst>
        <pc:spChg chg="mod">
          <ac:chgData name="Purvish Jajal" userId="73b27bbc9701609e" providerId="LiveId" clId="{0585137A-1A15-5E95-A4FE-566917F70A0D}" dt="2026-05-25T23:42:01.956" v="63" actId="1076"/>
          <ac:spMkLst>
            <pc:docMk/>
            <pc:sldMk cId="1997054186" sldId="257"/>
            <ac:spMk id="6" creationId="{95A5FD63-5DCD-237A-1DA0-BE3A3422A1F2}"/>
          </ac:spMkLst>
        </pc:spChg>
        <pc:spChg chg="mod">
          <ac:chgData name="Purvish Jajal" userId="73b27bbc9701609e" providerId="LiveId" clId="{0585137A-1A15-5E95-A4FE-566917F70A0D}" dt="2026-05-25T23:56:47.872" v="70" actId="20577"/>
          <ac:spMkLst>
            <pc:docMk/>
            <pc:sldMk cId="1997054186" sldId="257"/>
            <ac:spMk id="174" creationId="{939EA50A-CF41-558C-F570-F74340245E32}"/>
          </ac:spMkLst>
        </pc:spChg>
      </pc:sldChg>
    </pc:docChg>
  </pc:docChgLst>
  <pc:docChgLst>
    <pc:chgData name="Purvish Jajal" userId="73b27bbc9701609e" providerId="LiveId" clId="{831DD522-8B5F-5866-8294-AFB4A05CAF65}"/>
    <pc:docChg chg="undo redo custSel addSld delSld modSld sldOrd modMainMaster">
      <pc:chgData name="Purvish Jajal" userId="73b27bbc9701609e" providerId="LiveId" clId="{831DD522-8B5F-5866-8294-AFB4A05CAF65}" dt="2026-05-26T03:10:34.032" v="6653" actId="20577"/>
      <pc:docMkLst>
        <pc:docMk/>
      </pc:docMkLst>
      <pc:sldChg chg="addSp delSp modSp add del mod modNotes">
        <pc:chgData name="Purvish Jajal" userId="73b27bbc9701609e" providerId="LiveId" clId="{831DD522-8B5F-5866-8294-AFB4A05CAF65}" dt="2026-05-18T22:54:56.082" v="108" actId="2696"/>
        <pc:sldMkLst>
          <pc:docMk/>
          <pc:sldMk cId="0" sldId="256"/>
        </pc:sldMkLst>
      </pc:sldChg>
      <pc:sldChg chg="addSp delSp modSp add mod ord setBg modNotes">
        <pc:chgData name="Purvish Jajal" userId="73b27bbc9701609e" providerId="LiveId" clId="{831DD522-8B5F-5866-8294-AFB4A05CAF65}" dt="2026-05-26T03:10:34.032" v="6653" actId="20577"/>
        <pc:sldMkLst>
          <pc:docMk/>
          <pc:sldMk cId="1997054186" sldId="257"/>
        </pc:sldMkLst>
        <pc:spChg chg="add mod">
          <ac:chgData name="Purvish Jajal" userId="73b27bbc9701609e" providerId="LiveId" clId="{831DD522-8B5F-5866-8294-AFB4A05CAF65}" dt="2026-05-26T03:07:04.368" v="6630" actId="113"/>
          <ac:spMkLst>
            <pc:docMk/>
            <pc:sldMk cId="1997054186" sldId="257"/>
            <ac:spMk id="2" creationId="{088D1AD3-58BC-8AFA-2AE5-9346799ED404}"/>
          </ac:spMkLst>
        </pc:spChg>
        <pc:spChg chg="add mod">
          <ac:chgData name="Purvish Jajal" userId="73b27bbc9701609e" providerId="LiveId" clId="{831DD522-8B5F-5866-8294-AFB4A05CAF65}" dt="2026-05-26T03:06:32.452" v="6625" actId="113"/>
          <ac:spMkLst>
            <pc:docMk/>
            <pc:sldMk cId="1997054186" sldId="257"/>
            <ac:spMk id="5" creationId="{DAEE98A1-E6E1-0C36-F673-B8F7CEBC0836}"/>
          </ac:spMkLst>
        </pc:spChg>
        <pc:spChg chg="add mod">
          <ac:chgData name="Purvish Jajal" userId="73b27bbc9701609e" providerId="LiveId" clId="{831DD522-8B5F-5866-8294-AFB4A05CAF65}" dt="2026-05-26T03:10:34.032" v="6653" actId="20577"/>
          <ac:spMkLst>
            <pc:docMk/>
            <pc:sldMk cId="1997054186" sldId="257"/>
            <ac:spMk id="6" creationId="{95A5FD63-5DCD-237A-1DA0-BE3A3422A1F2}"/>
          </ac:spMkLst>
        </pc:spChg>
        <pc:spChg chg="add mod">
          <ac:chgData name="Purvish Jajal" userId="73b27bbc9701609e" providerId="LiveId" clId="{831DD522-8B5F-5866-8294-AFB4A05CAF65}" dt="2026-05-26T02:11:20.310" v="6140" actId="14100"/>
          <ac:spMkLst>
            <pc:docMk/>
            <pc:sldMk cId="1997054186" sldId="257"/>
            <ac:spMk id="7" creationId="{882604C8-9DED-AC73-0AC5-5830DC2A1E35}"/>
          </ac:spMkLst>
        </pc:spChg>
        <pc:spChg chg="add mod">
          <ac:chgData name="Purvish Jajal" userId="73b27bbc9701609e" providerId="LiveId" clId="{831DD522-8B5F-5866-8294-AFB4A05CAF65}" dt="2026-05-26T02:11:36.766" v="6145" actId="1036"/>
          <ac:spMkLst>
            <pc:docMk/>
            <pc:sldMk cId="1997054186" sldId="257"/>
            <ac:spMk id="8" creationId="{38A078BD-9736-AA52-A5D1-987C95668B6C}"/>
          </ac:spMkLst>
        </pc:spChg>
        <pc:spChg chg="add mod">
          <ac:chgData name="Purvish Jajal" userId="73b27bbc9701609e" providerId="LiveId" clId="{831DD522-8B5F-5866-8294-AFB4A05CAF65}" dt="2026-05-21T00:03:29.537" v="3343" actId="1076"/>
          <ac:spMkLst>
            <pc:docMk/>
            <pc:sldMk cId="1997054186" sldId="257"/>
            <ac:spMk id="12" creationId="{5857950C-603E-4387-872F-793A982CD1B7}"/>
          </ac:spMkLst>
        </pc:spChg>
        <pc:spChg chg="add mod">
          <ac:chgData name="Purvish Jajal" userId="73b27bbc9701609e" providerId="LiveId" clId="{831DD522-8B5F-5866-8294-AFB4A05CAF65}" dt="2026-05-21T00:03:41.053" v="3344" actId="1076"/>
          <ac:spMkLst>
            <pc:docMk/>
            <pc:sldMk cId="1997054186" sldId="257"/>
            <ac:spMk id="13" creationId="{CFEF77F8-4609-C9D0-45B0-67A0D241A7C2}"/>
          </ac:spMkLst>
        </pc:spChg>
        <pc:spChg chg="add mod">
          <ac:chgData name="Purvish Jajal" userId="73b27bbc9701609e" providerId="LiveId" clId="{831DD522-8B5F-5866-8294-AFB4A05CAF65}" dt="2026-05-20T11:52:47.456" v="917" actId="164"/>
          <ac:spMkLst>
            <pc:docMk/>
            <pc:sldMk cId="1997054186" sldId="257"/>
            <ac:spMk id="14" creationId="{14552E92-C887-731F-C777-0E45F213D0CD}"/>
          </ac:spMkLst>
        </pc:spChg>
        <pc:spChg chg="add mod">
          <ac:chgData name="Purvish Jajal" userId="73b27bbc9701609e" providerId="LiveId" clId="{831DD522-8B5F-5866-8294-AFB4A05CAF65}" dt="2026-05-20T11:52:47.456" v="917" actId="164"/>
          <ac:spMkLst>
            <pc:docMk/>
            <pc:sldMk cId="1997054186" sldId="257"/>
            <ac:spMk id="15" creationId="{A2934E20-68E2-B0EB-AE6E-CD6E213D5F1D}"/>
          </ac:spMkLst>
        </pc:spChg>
        <pc:spChg chg="add mod">
          <ac:chgData name="Purvish Jajal" userId="73b27bbc9701609e" providerId="LiveId" clId="{831DD522-8B5F-5866-8294-AFB4A05CAF65}" dt="2026-05-20T11:52:47.456" v="917" actId="164"/>
          <ac:spMkLst>
            <pc:docMk/>
            <pc:sldMk cId="1997054186" sldId="257"/>
            <ac:spMk id="16" creationId="{612D83CC-55D8-3CA5-9ED5-3E3DEADF6664}"/>
          </ac:spMkLst>
        </pc:spChg>
        <pc:spChg chg="add mod">
          <ac:chgData name="Purvish Jajal" userId="73b27bbc9701609e" providerId="LiveId" clId="{831DD522-8B5F-5866-8294-AFB4A05CAF65}" dt="2026-05-20T11:52:47.456" v="917" actId="164"/>
          <ac:spMkLst>
            <pc:docMk/>
            <pc:sldMk cId="1997054186" sldId="257"/>
            <ac:spMk id="17" creationId="{EDB71AF2-6FCE-7407-9A46-A77A08CC16FD}"/>
          </ac:spMkLst>
        </pc:spChg>
        <pc:spChg chg="add mod">
          <ac:chgData name="Purvish Jajal" userId="73b27bbc9701609e" providerId="LiveId" clId="{831DD522-8B5F-5866-8294-AFB4A05CAF65}" dt="2026-05-20T23:41:07.597" v="2571" actId="1076"/>
          <ac:spMkLst>
            <pc:docMk/>
            <pc:sldMk cId="1997054186" sldId="257"/>
            <ac:spMk id="22" creationId="{8509CEFC-68D8-FC46-B363-D88DE00DBFDA}"/>
          </ac:spMkLst>
        </pc:spChg>
        <pc:spChg chg="add mod">
          <ac:chgData name="Purvish Jajal" userId="73b27bbc9701609e" providerId="LiveId" clId="{831DD522-8B5F-5866-8294-AFB4A05CAF65}" dt="2026-05-20T23:41:07.597" v="2571" actId="1076"/>
          <ac:spMkLst>
            <pc:docMk/>
            <pc:sldMk cId="1997054186" sldId="257"/>
            <ac:spMk id="27" creationId="{F7042C8D-1854-163B-8523-8136625E7509}"/>
          </ac:spMkLst>
        </pc:spChg>
        <pc:spChg chg="add mod">
          <ac:chgData name="Purvish Jajal" userId="73b27bbc9701609e" providerId="LiveId" clId="{831DD522-8B5F-5866-8294-AFB4A05CAF65}" dt="2026-05-20T23:41:07.597" v="2571" actId="1076"/>
          <ac:spMkLst>
            <pc:docMk/>
            <pc:sldMk cId="1997054186" sldId="257"/>
            <ac:spMk id="28" creationId="{314FFD74-1077-E3B1-539A-80656B6A1333}"/>
          </ac:spMkLst>
        </pc:spChg>
        <pc:spChg chg="add mod">
          <ac:chgData name="Purvish Jajal" userId="73b27bbc9701609e" providerId="LiveId" clId="{831DD522-8B5F-5866-8294-AFB4A05CAF65}" dt="2026-05-21T00:56:25.532" v="4149" actId="20577"/>
          <ac:spMkLst>
            <pc:docMk/>
            <pc:sldMk cId="1997054186" sldId="257"/>
            <ac:spMk id="34" creationId="{0FA99628-DD5D-1165-136F-AF8CEF812B4F}"/>
          </ac:spMkLst>
        </pc:spChg>
        <pc:spChg chg="add mod">
          <ac:chgData name="Purvish Jajal" userId="73b27bbc9701609e" providerId="LiveId" clId="{831DD522-8B5F-5866-8294-AFB4A05CAF65}" dt="2026-05-26T03:05:09.160" v="6617" actId="14100"/>
          <ac:spMkLst>
            <pc:docMk/>
            <pc:sldMk cId="1997054186" sldId="257"/>
            <ac:spMk id="35" creationId="{5FFC2127-BD88-B574-7EA2-829D00F54CC3}"/>
          </ac:spMkLst>
        </pc:spChg>
        <pc:spChg chg="add mod">
          <ac:chgData name="Purvish Jajal" userId="73b27bbc9701609e" providerId="LiveId" clId="{831DD522-8B5F-5866-8294-AFB4A05CAF65}" dt="2026-05-23T12:20:37.425" v="4959" actId="1038"/>
          <ac:spMkLst>
            <pc:docMk/>
            <pc:sldMk cId="1997054186" sldId="257"/>
            <ac:spMk id="37" creationId="{4568BBD5-8359-A978-4E21-6740D66DC5D2}"/>
          </ac:spMkLst>
        </pc:spChg>
        <pc:spChg chg="add mod">
          <ac:chgData name="Purvish Jajal" userId="73b27bbc9701609e" providerId="LiveId" clId="{831DD522-8B5F-5866-8294-AFB4A05CAF65}" dt="2026-05-26T02:59:37.826" v="6401" actId="1076"/>
          <ac:spMkLst>
            <pc:docMk/>
            <pc:sldMk cId="1997054186" sldId="257"/>
            <ac:spMk id="41" creationId="{A3F38AA5-29A2-CD1C-5551-9E2715D828E2}"/>
          </ac:spMkLst>
        </pc:spChg>
        <pc:spChg chg="add del mod">
          <ac:chgData name="Purvish Jajal" userId="73b27bbc9701609e" providerId="LiveId" clId="{831DD522-8B5F-5866-8294-AFB4A05CAF65}" dt="2026-05-26T02:56:42.253" v="6317" actId="478"/>
          <ac:spMkLst>
            <pc:docMk/>
            <pc:sldMk cId="1997054186" sldId="257"/>
            <ac:spMk id="43" creationId="{864BF1B8-F49F-B8E2-0C98-60633D1A2375}"/>
          </ac:spMkLst>
        </pc:spChg>
        <pc:spChg chg="add mod">
          <ac:chgData name="Purvish Jajal" userId="73b27bbc9701609e" providerId="LiveId" clId="{831DD522-8B5F-5866-8294-AFB4A05CAF65}" dt="2026-05-26T03:05:33.578" v="6622" actId="14100"/>
          <ac:spMkLst>
            <pc:docMk/>
            <pc:sldMk cId="1997054186" sldId="257"/>
            <ac:spMk id="44" creationId="{CF5BE8F0-59F6-63CB-AE33-02E8CB98F942}"/>
          </ac:spMkLst>
        </pc:spChg>
        <pc:spChg chg="add mod">
          <ac:chgData name="Purvish Jajal" userId="73b27bbc9701609e" providerId="LiveId" clId="{831DD522-8B5F-5866-8294-AFB4A05CAF65}" dt="2026-05-26T02:59:18.876" v="6397" actId="1076"/>
          <ac:spMkLst>
            <pc:docMk/>
            <pc:sldMk cId="1997054186" sldId="257"/>
            <ac:spMk id="45" creationId="{8F203D31-E9AB-9234-D193-7FC17BBF755A}"/>
          </ac:spMkLst>
        </pc:spChg>
        <pc:spChg chg="add mod">
          <ac:chgData name="Purvish Jajal" userId="73b27bbc9701609e" providerId="LiveId" clId="{831DD522-8B5F-5866-8294-AFB4A05CAF65}" dt="2026-05-26T03:02:05.145" v="6508" actId="20577"/>
          <ac:spMkLst>
            <pc:docMk/>
            <pc:sldMk cId="1997054186" sldId="257"/>
            <ac:spMk id="46" creationId="{8D1020B1-CF2A-A99B-90B2-71B3671DD9C7}"/>
          </ac:spMkLst>
        </pc:spChg>
        <pc:spChg chg="add mod">
          <ac:chgData name="Purvish Jajal" userId="73b27bbc9701609e" providerId="LiveId" clId="{831DD522-8B5F-5866-8294-AFB4A05CAF65}" dt="2026-05-26T02:40:51.839" v="6175" actId="1076"/>
          <ac:spMkLst>
            <pc:docMk/>
            <pc:sldMk cId="1997054186" sldId="257"/>
            <ac:spMk id="47" creationId="{A8995210-4910-D96B-CC2D-7C1AC85EE937}"/>
          </ac:spMkLst>
        </pc:spChg>
        <pc:spChg chg="add mod">
          <ac:chgData name="Purvish Jajal" userId="73b27bbc9701609e" providerId="LiveId" clId="{831DD522-8B5F-5866-8294-AFB4A05CAF65}" dt="2026-05-21T01:42:41.506" v="4643" actId="207"/>
          <ac:spMkLst>
            <pc:docMk/>
            <pc:sldMk cId="1997054186" sldId="257"/>
            <ac:spMk id="48" creationId="{6BD8C8FD-FB41-6E4F-C170-9B4B10332CC0}"/>
          </ac:spMkLst>
        </pc:spChg>
        <pc:spChg chg="add mod">
          <ac:chgData name="Purvish Jajal" userId="73b27bbc9701609e" providerId="LiveId" clId="{831DD522-8B5F-5866-8294-AFB4A05CAF65}" dt="2026-05-26T02:41:55.607" v="6191" actId="1076"/>
          <ac:spMkLst>
            <pc:docMk/>
            <pc:sldMk cId="1997054186" sldId="257"/>
            <ac:spMk id="49" creationId="{1C40B4CC-2304-0503-C6D9-E4650ADE3BC8}"/>
          </ac:spMkLst>
        </pc:spChg>
        <pc:spChg chg="add mod">
          <ac:chgData name="Purvish Jajal" userId="73b27bbc9701609e" providerId="LiveId" clId="{831DD522-8B5F-5866-8294-AFB4A05CAF65}" dt="2026-05-26T02:59:23.776" v="6398" actId="1076"/>
          <ac:spMkLst>
            <pc:docMk/>
            <pc:sldMk cId="1997054186" sldId="257"/>
            <ac:spMk id="50" creationId="{BFBE34B5-BB7B-DEE8-C021-207023C3EE47}"/>
          </ac:spMkLst>
        </pc:spChg>
        <pc:spChg chg="add mod">
          <ac:chgData name="Purvish Jajal" userId="73b27bbc9701609e" providerId="LiveId" clId="{831DD522-8B5F-5866-8294-AFB4A05CAF65}" dt="2026-05-26T02:58:55.412" v="6360"/>
          <ac:spMkLst>
            <pc:docMk/>
            <pc:sldMk cId="1997054186" sldId="257"/>
            <ac:spMk id="53" creationId="{7A82CF49-DFED-0135-3D3F-862379EE6837}"/>
          </ac:spMkLst>
        </pc:spChg>
        <pc:spChg chg="add mod">
          <ac:chgData name="Purvish Jajal" userId="73b27bbc9701609e" providerId="LiveId" clId="{831DD522-8B5F-5866-8294-AFB4A05CAF65}" dt="2026-05-26T02:59:14.267" v="6396" actId="1035"/>
          <ac:spMkLst>
            <pc:docMk/>
            <pc:sldMk cId="1997054186" sldId="257"/>
            <ac:spMk id="54" creationId="{4EF17947-4C71-7530-FAED-D0190DFA518B}"/>
          </ac:spMkLst>
        </pc:spChg>
        <pc:spChg chg="add mod">
          <ac:chgData name="Purvish Jajal" userId="73b27bbc9701609e" providerId="LiveId" clId="{831DD522-8B5F-5866-8294-AFB4A05CAF65}" dt="2026-05-26T03:06:58.870" v="6629" actId="113"/>
          <ac:spMkLst>
            <pc:docMk/>
            <pc:sldMk cId="1997054186" sldId="257"/>
            <ac:spMk id="149" creationId="{147DC058-E7EA-5D7F-F642-353EB13101AC}"/>
          </ac:spMkLst>
        </pc:spChg>
        <pc:spChg chg="add mod">
          <ac:chgData name="Purvish Jajal" userId="73b27bbc9701609e" providerId="LiveId" clId="{831DD522-8B5F-5866-8294-AFB4A05CAF65}" dt="2026-05-25T16:18:06.020" v="5576" actId="164"/>
          <ac:spMkLst>
            <pc:docMk/>
            <pc:sldMk cId="1997054186" sldId="257"/>
            <ac:spMk id="153" creationId="{DF1BB431-93D4-90DE-BF5A-B1F4CA1B2ECE}"/>
          </ac:spMkLst>
        </pc:spChg>
        <pc:spChg chg="add mod">
          <ac:chgData name="Purvish Jajal" userId="73b27bbc9701609e" providerId="LiveId" clId="{831DD522-8B5F-5866-8294-AFB4A05CAF65}" dt="2026-05-25T16:18:06.020" v="5576" actId="164"/>
          <ac:spMkLst>
            <pc:docMk/>
            <pc:sldMk cId="1997054186" sldId="257"/>
            <ac:spMk id="154" creationId="{81636401-3E17-5928-2DF6-538C4BFECA88}"/>
          </ac:spMkLst>
        </pc:spChg>
        <pc:spChg chg="add mod">
          <ac:chgData name="Purvish Jajal" userId="73b27bbc9701609e" providerId="LiveId" clId="{831DD522-8B5F-5866-8294-AFB4A05CAF65}" dt="2026-05-25T16:18:06.020" v="5576" actId="164"/>
          <ac:spMkLst>
            <pc:docMk/>
            <pc:sldMk cId="1997054186" sldId="257"/>
            <ac:spMk id="155" creationId="{203354C0-7C11-A4F9-EACB-C0541F67FB6C}"/>
          </ac:spMkLst>
        </pc:spChg>
        <pc:spChg chg="mod">
          <ac:chgData name="Purvish Jajal" userId="73b27bbc9701609e" providerId="LiveId" clId="{831DD522-8B5F-5866-8294-AFB4A05CAF65}" dt="2026-05-20T12:35:17.435" v="1022" actId="113"/>
          <ac:spMkLst>
            <pc:docMk/>
            <pc:sldMk cId="1997054186" sldId="257"/>
            <ac:spMk id="165" creationId="{FCFAD2AE-D3D7-2FB2-D724-8BEB9C644BBF}"/>
          </ac:spMkLst>
        </pc:spChg>
        <pc:spChg chg="mod">
          <ac:chgData name="Purvish Jajal" userId="73b27bbc9701609e" providerId="LiveId" clId="{831DD522-8B5F-5866-8294-AFB4A05CAF65}" dt="2026-05-20T12:35:37.205" v="1025" actId="14100"/>
          <ac:spMkLst>
            <pc:docMk/>
            <pc:sldMk cId="1997054186" sldId="257"/>
            <ac:spMk id="166" creationId="{DD5FF1C1-F63E-874B-933C-68EE3010D1C7}"/>
          </ac:spMkLst>
        </pc:spChg>
        <pc:spChg chg="mod">
          <ac:chgData name="Purvish Jajal" userId="73b27bbc9701609e" providerId="LiveId" clId="{831DD522-8B5F-5866-8294-AFB4A05CAF65}" dt="2026-05-20T23:16:49.428" v="2018" actId="313"/>
          <ac:spMkLst>
            <pc:docMk/>
            <pc:sldMk cId="1997054186" sldId="257"/>
            <ac:spMk id="167" creationId="{70CC3882-129A-A958-1496-790A863983A3}"/>
          </ac:spMkLst>
        </pc:spChg>
        <pc:spChg chg="mod">
          <ac:chgData name="Purvish Jajal" userId="73b27bbc9701609e" providerId="LiveId" clId="{831DD522-8B5F-5866-8294-AFB4A05CAF65}" dt="2026-05-20T13:21:12.544" v="1674" actId="2711"/>
          <ac:spMkLst>
            <pc:docMk/>
            <pc:sldMk cId="1997054186" sldId="257"/>
            <ac:spMk id="168" creationId="{C5A53D0C-D668-26BD-58A9-882E5235D898}"/>
          </ac:spMkLst>
        </pc:spChg>
        <pc:spChg chg="mod">
          <ac:chgData name="Purvish Jajal" userId="73b27bbc9701609e" providerId="LiveId" clId="{831DD522-8B5F-5866-8294-AFB4A05CAF65}" dt="2026-05-26T03:10:09.204" v="6651" actId="255"/>
          <ac:spMkLst>
            <pc:docMk/>
            <pc:sldMk cId="1997054186" sldId="257"/>
            <ac:spMk id="169" creationId="{A4888CD7-913C-87E4-3C8E-AC24F7D1B375}"/>
          </ac:spMkLst>
        </pc:spChg>
        <pc:spChg chg="mod">
          <ac:chgData name="Purvish Jajal" userId="73b27bbc9701609e" providerId="LiveId" clId="{831DD522-8B5F-5866-8294-AFB4A05CAF65}" dt="2026-05-20T13:21:21.632" v="1681" actId="14100"/>
          <ac:spMkLst>
            <pc:docMk/>
            <pc:sldMk cId="1997054186" sldId="257"/>
            <ac:spMk id="170" creationId="{0572B6C7-1379-B7F7-ED33-13179FD26E08}"/>
          </ac:spMkLst>
        </pc:spChg>
        <pc:spChg chg="mod">
          <ac:chgData name="Purvish Jajal" userId="73b27bbc9701609e" providerId="LiveId" clId="{831DD522-8B5F-5866-8294-AFB4A05CAF65}" dt="2026-05-21T00:04:00.694" v="3349" actId="20577"/>
          <ac:spMkLst>
            <pc:docMk/>
            <pc:sldMk cId="1997054186" sldId="257"/>
            <ac:spMk id="171" creationId="{FB0EFB43-2F57-46FB-E7FC-FC9BDD9CCB32}"/>
          </ac:spMkLst>
        </pc:spChg>
        <pc:spChg chg="mod">
          <ac:chgData name="Purvish Jajal" userId="73b27bbc9701609e" providerId="LiveId" clId="{831DD522-8B5F-5866-8294-AFB4A05CAF65}" dt="2026-05-20T23:15:02.633" v="1846" actId="14100"/>
          <ac:spMkLst>
            <pc:docMk/>
            <pc:sldMk cId="1997054186" sldId="257"/>
            <ac:spMk id="172" creationId="{A048CBBC-CFEB-AE75-30B9-893DFA500E51}"/>
          </ac:spMkLst>
        </pc:spChg>
        <pc:spChg chg="mod">
          <ac:chgData name="Purvish Jajal" userId="73b27bbc9701609e" providerId="LiveId" clId="{831DD522-8B5F-5866-8294-AFB4A05CAF65}" dt="2026-05-21T00:04:34.737" v="3356" actId="14100"/>
          <ac:spMkLst>
            <pc:docMk/>
            <pc:sldMk cId="1997054186" sldId="257"/>
            <ac:spMk id="174" creationId="{939EA50A-CF41-558C-F570-F74340245E32}"/>
          </ac:spMkLst>
        </pc:spChg>
        <pc:spChg chg="mod">
          <ac:chgData name="Purvish Jajal" userId="73b27bbc9701609e" providerId="LiveId" clId="{831DD522-8B5F-5866-8294-AFB4A05CAF65}" dt="2026-05-25T19:06:20.551" v="5834" actId="1076"/>
          <ac:spMkLst>
            <pc:docMk/>
            <pc:sldMk cId="1997054186" sldId="257"/>
            <ac:spMk id="175" creationId="{381B10CB-2586-64A7-E8AF-EE976F860829}"/>
          </ac:spMkLst>
        </pc:spChg>
        <pc:spChg chg="mod">
          <ac:chgData name="Purvish Jajal" userId="73b27bbc9701609e" providerId="LiveId" clId="{831DD522-8B5F-5866-8294-AFB4A05CAF65}" dt="2026-05-21T01:53:09.105" v="4864" actId="14100"/>
          <ac:spMkLst>
            <pc:docMk/>
            <pc:sldMk cId="1997054186" sldId="257"/>
            <ac:spMk id="176" creationId="{88625606-AA50-3D9C-25A0-07280FCE2F7D}"/>
          </ac:spMkLst>
        </pc:spChg>
        <pc:grpChg chg="add mod">
          <ac:chgData name="Purvish Jajal" userId="73b27bbc9701609e" providerId="LiveId" clId="{831DD522-8B5F-5866-8294-AFB4A05CAF65}" dt="2026-05-25T16:23:44.818" v="5660" actId="1076"/>
          <ac:grpSpMkLst>
            <pc:docMk/>
            <pc:sldMk cId="1997054186" sldId="257"/>
            <ac:grpSpMk id="4" creationId="{FF12E80E-A34B-42C7-33A3-E33B9CB76399}"/>
          </ac:grpSpMkLst>
        </pc:grpChg>
        <pc:grpChg chg="add mod">
          <ac:chgData name="Purvish Jajal" userId="73b27bbc9701609e" providerId="LiveId" clId="{831DD522-8B5F-5866-8294-AFB4A05CAF65}" dt="2026-05-21T00:03:47.604" v="3345" actId="1076"/>
          <ac:grpSpMkLst>
            <pc:docMk/>
            <pc:sldMk cId="1997054186" sldId="257"/>
            <ac:grpSpMk id="18" creationId="{46654E55-64C0-0AD6-7825-43CDDA5B3AD7}"/>
          </ac:grpSpMkLst>
        </pc:grpChg>
        <pc:picChg chg="add mod">
          <ac:chgData name="Purvish Jajal" userId="73b27bbc9701609e" providerId="LiveId" clId="{831DD522-8B5F-5866-8294-AFB4A05CAF65}" dt="2026-05-20T00:00:21.083" v="393" actId="1076"/>
          <ac:picMkLst>
            <pc:docMk/>
            <pc:sldMk cId="1997054186" sldId="257"/>
            <ac:picMk id="3" creationId="{7F5AE22F-B509-3490-F492-BAE041E63B83}"/>
          </ac:picMkLst>
        </pc:picChg>
        <pc:picChg chg="add del mod">
          <ac:chgData name="Purvish Jajal" userId="73b27bbc9701609e" providerId="LiveId" clId="{831DD522-8B5F-5866-8294-AFB4A05CAF65}" dt="2026-05-26T02:46:49.764" v="6207" actId="478"/>
          <ac:picMkLst>
            <pc:docMk/>
            <pc:sldMk cId="1997054186" sldId="257"/>
            <ac:picMk id="9" creationId="{569ABF44-866B-831A-9D04-43B49BCFBB62}"/>
          </ac:picMkLst>
        </pc:picChg>
        <pc:picChg chg="add mod">
          <ac:chgData name="Purvish Jajal" userId="73b27bbc9701609e" providerId="LiveId" clId="{831DD522-8B5F-5866-8294-AFB4A05CAF65}" dt="2026-05-20T11:52:47.456" v="917" actId="164"/>
          <ac:picMkLst>
            <pc:docMk/>
            <pc:sldMk cId="1997054186" sldId="257"/>
            <ac:picMk id="11" creationId="{F8937AB6-04A8-5F7B-997A-1B182530ED94}"/>
          </ac:picMkLst>
        </pc:picChg>
        <pc:picChg chg="add del mod">
          <ac:chgData name="Purvish Jajal" userId="73b27bbc9701609e" providerId="LiveId" clId="{831DD522-8B5F-5866-8294-AFB4A05CAF65}" dt="2026-05-26T02:47:50.045" v="6217" actId="478"/>
          <ac:picMkLst>
            <pc:docMk/>
            <pc:sldMk cId="1997054186" sldId="257"/>
            <ac:picMk id="20" creationId="{FA228F21-34EB-3F93-070F-4C8F825CA3E1}"/>
          </ac:picMkLst>
        </pc:picChg>
        <pc:picChg chg="add mod modCrop">
          <ac:chgData name="Purvish Jajal" userId="73b27bbc9701609e" providerId="LiveId" clId="{831DD522-8B5F-5866-8294-AFB4A05CAF65}" dt="2026-05-26T02:59:27.177" v="6400" actId="1076"/>
          <ac:picMkLst>
            <pc:docMk/>
            <pc:sldMk cId="1997054186" sldId="257"/>
            <ac:picMk id="21" creationId="{1FAE7622-7D52-23CB-1C4E-5FCF60ABFBD7}"/>
          </ac:picMkLst>
        </pc:picChg>
        <pc:picChg chg="add">
          <ac:chgData name="Purvish Jajal" userId="73b27bbc9701609e" providerId="LiveId" clId="{831DD522-8B5F-5866-8294-AFB4A05CAF65}" dt="2026-05-26T02:48:55.795" v="6220"/>
          <ac:picMkLst>
            <pc:docMk/>
            <pc:sldMk cId="1997054186" sldId="257"/>
            <ac:picMk id="23" creationId="{80B90D0A-0586-1D76-4E76-67828909302F}"/>
          </ac:picMkLst>
        </pc:picChg>
        <pc:picChg chg="add mod modCrop">
          <ac:chgData name="Purvish Jajal" userId="73b27bbc9701609e" providerId="LiveId" clId="{831DD522-8B5F-5866-8294-AFB4A05CAF65}" dt="2026-05-20T23:41:07.597" v="2571" actId="1076"/>
          <ac:picMkLst>
            <pc:docMk/>
            <pc:sldMk cId="1997054186" sldId="257"/>
            <ac:picMk id="24" creationId="{BE72CF78-18C2-996F-2C25-1B4A249A3F7D}"/>
          </ac:picMkLst>
        </pc:picChg>
        <pc:picChg chg="add mod">
          <ac:chgData name="Purvish Jajal" userId="73b27bbc9701609e" providerId="LiveId" clId="{831DD522-8B5F-5866-8294-AFB4A05CAF65}" dt="2026-05-26T03:03:42.926" v="6598" actId="1076"/>
          <ac:picMkLst>
            <pc:docMk/>
            <pc:sldMk cId="1997054186" sldId="257"/>
            <ac:picMk id="25" creationId="{C2BF6A46-B628-89DC-AC6F-165A1C4BAB5A}"/>
          </ac:picMkLst>
        </pc:picChg>
        <pc:picChg chg="add mod modCrop">
          <ac:chgData name="Purvish Jajal" userId="73b27bbc9701609e" providerId="LiveId" clId="{831DD522-8B5F-5866-8294-AFB4A05CAF65}" dt="2026-05-20T23:41:07.597" v="2571" actId="1076"/>
          <ac:picMkLst>
            <pc:docMk/>
            <pc:sldMk cId="1997054186" sldId="257"/>
            <ac:picMk id="26" creationId="{A6094F48-08C8-67B2-BD30-5647BDA84E1C}"/>
          </ac:picMkLst>
        </pc:picChg>
        <pc:picChg chg="add del mod">
          <ac:chgData name="Purvish Jajal" userId="73b27bbc9701609e" providerId="LiveId" clId="{831DD522-8B5F-5866-8294-AFB4A05CAF65}" dt="2026-05-26T02:51:18.309" v="6238" actId="478"/>
          <ac:picMkLst>
            <pc:docMk/>
            <pc:sldMk cId="1997054186" sldId="257"/>
            <ac:picMk id="29" creationId="{B394772C-5E72-9DD6-D8E0-E4EFC9E91CFC}"/>
          </ac:picMkLst>
        </pc:picChg>
        <pc:picChg chg="add mod modCrop">
          <ac:chgData name="Purvish Jajal" userId="73b27bbc9701609e" providerId="LiveId" clId="{831DD522-8B5F-5866-8294-AFB4A05CAF65}" dt="2026-05-20T23:41:07.597" v="2571" actId="1076"/>
          <ac:picMkLst>
            <pc:docMk/>
            <pc:sldMk cId="1997054186" sldId="257"/>
            <ac:picMk id="30" creationId="{5E68D323-B1D0-34A4-DD8E-E0359FFC5D3C}"/>
          </ac:picMkLst>
        </pc:picChg>
        <pc:picChg chg="add mod">
          <ac:chgData name="Purvish Jajal" userId="73b27bbc9701609e" providerId="LiveId" clId="{831DD522-8B5F-5866-8294-AFB4A05CAF65}" dt="2026-05-26T03:05:00.093" v="6615" actId="1076"/>
          <ac:picMkLst>
            <pc:docMk/>
            <pc:sldMk cId="1997054186" sldId="257"/>
            <ac:picMk id="31" creationId="{919924A6-9A62-A131-6DFE-9860FD6E70D8}"/>
          </ac:picMkLst>
        </pc:picChg>
        <pc:picChg chg="add mod">
          <ac:chgData name="Purvish Jajal" userId="73b27bbc9701609e" providerId="LiveId" clId="{831DD522-8B5F-5866-8294-AFB4A05CAF65}" dt="2026-05-26T03:05:05.009" v="6616" actId="1076"/>
          <ac:picMkLst>
            <pc:docMk/>
            <pc:sldMk cId="1997054186" sldId="257"/>
            <ac:picMk id="32" creationId="{00AE1403-07C9-2E42-D5FB-5D4DABA3AD3B}"/>
          </ac:picMkLst>
        </pc:picChg>
        <pc:picChg chg="add del mod">
          <ac:chgData name="Purvish Jajal" userId="73b27bbc9701609e" providerId="LiveId" clId="{831DD522-8B5F-5866-8294-AFB4A05CAF65}" dt="2026-05-26T02:54:28.407" v="6288" actId="478"/>
          <ac:picMkLst>
            <pc:docMk/>
            <pc:sldMk cId="1997054186" sldId="257"/>
            <ac:picMk id="33" creationId="{617B6AB2-7264-E963-0665-8533B5600FE4}"/>
          </ac:picMkLst>
        </pc:picChg>
        <pc:picChg chg="add mod">
          <ac:chgData name="Purvish Jajal" userId="73b27bbc9701609e" providerId="LiveId" clId="{831DD522-8B5F-5866-8294-AFB4A05CAF65}" dt="2026-05-26T02:49:10.160" v="6226" actId="1076"/>
          <ac:picMkLst>
            <pc:docMk/>
            <pc:sldMk cId="1997054186" sldId="257"/>
            <ac:picMk id="36" creationId="{C22643C4-10C5-7563-26E5-596BA6362B7F}"/>
          </ac:picMkLst>
        </pc:picChg>
        <pc:picChg chg="add mod">
          <ac:chgData name="Purvish Jajal" userId="73b27bbc9701609e" providerId="LiveId" clId="{831DD522-8B5F-5866-8294-AFB4A05CAF65}" dt="2026-05-25T16:18:06.020" v="5576" actId="164"/>
          <ac:picMkLst>
            <pc:docMk/>
            <pc:sldMk cId="1997054186" sldId="257"/>
            <ac:picMk id="145" creationId="{5C2EE816-41F4-A629-7130-FDE6E8ACF0F3}"/>
          </ac:picMkLst>
        </pc:picChg>
        <pc:picChg chg="add mod">
          <ac:chgData name="Purvish Jajal" userId="73b27bbc9701609e" providerId="LiveId" clId="{831DD522-8B5F-5866-8294-AFB4A05CAF65}" dt="2026-05-25T16:18:06.020" v="5576" actId="164"/>
          <ac:picMkLst>
            <pc:docMk/>
            <pc:sldMk cId="1997054186" sldId="257"/>
            <ac:picMk id="146" creationId="{1E32191A-33C1-7697-D467-F1E32EBD3830}"/>
          </ac:picMkLst>
        </pc:picChg>
        <pc:picChg chg="add mod modCrop">
          <ac:chgData name="Purvish Jajal" userId="73b27bbc9701609e" providerId="LiveId" clId="{831DD522-8B5F-5866-8294-AFB4A05CAF65}" dt="2026-05-25T19:12:25.331" v="5844" actId="1076"/>
          <ac:picMkLst>
            <pc:docMk/>
            <pc:sldMk cId="1997054186" sldId="257"/>
            <ac:picMk id="147" creationId="{5356142B-F2BB-553E-CBAA-53DF9B0CBAD4}"/>
          </ac:picMkLst>
        </pc:picChg>
        <pc:picChg chg="mod">
          <ac:chgData name="Purvish Jajal" userId="73b27bbc9701609e" providerId="LiveId" clId="{831DD522-8B5F-5866-8294-AFB4A05CAF65}" dt="2026-05-20T12:39:18.600" v="1043" actId="1076"/>
          <ac:picMkLst>
            <pc:docMk/>
            <pc:sldMk cId="1997054186" sldId="257"/>
            <ac:picMk id="187" creationId="{C6D5CC09-CBB3-F3A6-B1D5-229C96EE49E2}"/>
          </ac:picMkLst>
        </pc:picChg>
        <pc:picChg chg="add mod">
          <ac:chgData name="Purvish Jajal" userId="73b27bbc9701609e" providerId="LiveId" clId="{831DD522-8B5F-5866-8294-AFB4A05CAF65}" dt="2026-05-25T19:06:38.360" v="5838" actId="1076"/>
          <ac:picMkLst>
            <pc:docMk/>
            <pc:sldMk cId="1997054186" sldId="257"/>
            <ac:picMk id="1026" creationId="{E1615F01-2C50-D21D-0741-9CDA487D95B5}"/>
          </ac:picMkLst>
        </pc:picChg>
        <pc:picChg chg="add mod">
          <ac:chgData name="Purvish Jajal" userId="73b27bbc9701609e" providerId="LiveId" clId="{831DD522-8B5F-5866-8294-AFB4A05CAF65}" dt="2026-05-20T00:00:29.415" v="395" actId="1076"/>
          <ac:picMkLst>
            <pc:docMk/>
            <pc:sldMk cId="1997054186" sldId="257"/>
            <ac:picMk id="1032" creationId="{29A0DBFD-0714-94BA-01F6-EC36E920823D}"/>
          </ac:picMkLst>
        </pc:picChg>
        <pc:picChg chg="add mod">
          <ac:chgData name="Purvish Jajal" userId="73b27bbc9701609e" providerId="LiveId" clId="{831DD522-8B5F-5866-8294-AFB4A05CAF65}" dt="2026-05-21T01:32:45.201" v="4190" actId="1038"/>
          <ac:picMkLst>
            <pc:docMk/>
            <pc:sldMk cId="1997054186" sldId="257"/>
            <ac:picMk id="1036" creationId="{AA1491A6-A6F4-EE75-1A47-7CC2C364257C}"/>
          </ac:picMkLst>
        </pc:picChg>
        <pc:picChg chg="add mod">
          <ac:chgData name="Purvish Jajal" userId="73b27bbc9701609e" providerId="LiveId" clId="{831DD522-8B5F-5866-8294-AFB4A05CAF65}" dt="2026-05-25T16:23:33.598" v="5658" actId="1076"/>
          <ac:picMkLst>
            <pc:docMk/>
            <pc:sldMk cId="1997054186" sldId="257"/>
            <ac:picMk id="1042" creationId="{CE43A321-5958-32EA-4109-C15A2C1B1B97}"/>
          </ac:picMkLst>
        </pc:picChg>
        <pc:picChg chg="add del mod">
          <ac:chgData name="Purvish Jajal" userId="73b27bbc9701609e" providerId="LiveId" clId="{831DD522-8B5F-5866-8294-AFB4A05CAF65}" dt="2026-05-25T19:06:13.576" v="5831" actId="478"/>
          <ac:picMkLst>
            <pc:docMk/>
            <pc:sldMk cId="1997054186" sldId="257"/>
            <ac:picMk id="1046" creationId="{813F1A47-785D-94DF-BD5A-7D7564CC7BF2}"/>
          </ac:picMkLst>
        </pc:picChg>
        <pc:cxnChg chg="add mod">
          <ac:chgData name="Purvish Jajal" userId="73b27bbc9701609e" providerId="LiveId" clId="{831DD522-8B5F-5866-8294-AFB4A05CAF65}" dt="2026-05-26T03:05:20.825" v="6619" actId="14100"/>
          <ac:cxnSpMkLst>
            <pc:docMk/>
            <pc:sldMk cId="1997054186" sldId="257"/>
            <ac:cxnSpMk id="38" creationId="{BEB2AB32-8490-AAA4-3BE8-5DC3CF2308A3}"/>
          </ac:cxnSpMkLst>
        </pc:cxnChg>
        <pc:cxnChg chg="add mod">
          <ac:chgData name="Purvish Jajal" userId="73b27bbc9701609e" providerId="LiveId" clId="{831DD522-8B5F-5866-8294-AFB4A05CAF65}" dt="2026-05-26T02:40:56.360" v="6176" actId="14100"/>
          <ac:cxnSpMkLst>
            <pc:docMk/>
            <pc:sldMk cId="1997054186" sldId="257"/>
            <ac:cxnSpMk id="51" creationId="{CB30E1E6-EDA3-296F-AFE9-F6301278D874}"/>
          </ac:cxnSpMkLst>
        </pc:cxnChg>
        <pc:cxnChg chg="add mod">
          <ac:chgData name="Purvish Jajal" userId="73b27bbc9701609e" providerId="LiveId" clId="{831DD522-8B5F-5866-8294-AFB4A05CAF65}" dt="2026-05-21T01:41:56.505" v="4634" actId="1076"/>
          <ac:cxnSpMkLst>
            <pc:docMk/>
            <pc:sldMk cId="1997054186" sldId="257"/>
            <ac:cxnSpMk id="52" creationId="{371E0132-DC67-386C-BADB-7EC4D0786870}"/>
          </ac:cxnSpMkLst>
        </pc:cxnChg>
        <pc:cxnChg chg="add mod">
          <ac:chgData name="Purvish Jajal" userId="73b27bbc9701609e" providerId="LiveId" clId="{831DD522-8B5F-5866-8294-AFB4A05CAF65}" dt="2026-05-26T02:41:53.308" v="6190" actId="14100"/>
          <ac:cxnSpMkLst>
            <pc:docMk/>
            <pc:sldMk cId="1997054186" sldId="257"/>
            <ac:cxnSpMk id="55" creationId="{A1C253A2-2ADD-AD02-8D40-2A0D497E0F65}"/>
          </ac:cxnSpMkLst>
        </pc:cxnChg>
        <pc:cxnChg chg="add mod">
          <ac:chgData name="Purvish Jajal" userId="73b27bbc9701609e" providerId="LiveId" clId="{831DD522-8B5F-5866-8294-AFB4A05CAF65}" dt="2026-05-26T03:05:29.192" v="6621" actId="14100"/>
          <ac:cxnSpMkLst>
            <pc:docMk/>
            <pc:sldMk cId="1997054186" sldId="257"/>
            <ac:cxnSpMk id="60" creationId="{D6148E3F-C7EC-FEA8-9C8E-C1F6D2DD84A8}"/>
          </ac:cxnSpMkLst>
        </pc:cxnChg>
      </pc:sldChg>
      <pc:sldMasterChg chg="setBg modSldLayout">
        <pc:chgData name="Purvish Jajal" userId="73b27bbc9701609e" providerId="LiveId" clId="{831DD522-8B5F-5866-8294-AFB4A05CAF65}" dt="2026-05-19T02:41:14.926" v="377" actId="16037"/>
        <pc:sldMasterMkLst>
          <pc:docMk/>
          <pc:sldMasterMk cId="0" sldId="2147483666"/>
        </pc:sldMasterMkLst>
        <pc:sldLayoutChg chg="modSp">
          <pc:chgData name="Purvish Jajal" userId="73b27bbc9701609e" providerId="LiveId" clId="{831DD522-8B5F-5866-8294-AFB4A05CAF65}" dt="2026-05-19T02:41:14.926" v="377" actId="16037"/>
          <pc:sldLayoutMkLst>
            <pc:docMk/>
            <pc:sldMasterMk cId="0" sldId="2147483666"/>
            <pc:sldLayoutMk cId="0" sldId="2147483648"/>
          </pc:sldLayoutMkLst>
          <pc:spChg chg="mod">
            <ac:chgData name="Purvish Jajal" userId="73b27bbc9701609e" providerId="LiveId" clId="{831DD522-8B5F-5866-8294-AFB4A05CAF65}" dt="2026-05-19T02:41:14.926" v="377" actId="16037"/>
            <ac:spMkLst>
              <pc:docMk/>
              <pc:sldMasterMk cId="0" sldId="2147483666"/>
              <pc:sldLayoutMk cId="0" sldId="2147483648"/>
              <ac:spMk id="1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7575" y="696750"/>
            <a:ext cx="4669600" cy="3483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A"/>
          </a:p>
        </p:txBody>
      </p:sp>
      <p:sp>
        <p:nvSpPr>
          <p:cNvPr id="4" name="Google Shape;4;n"/>
          <p:cNvSpPr txBox="1">
            <a:spLocks noGrp="1"/>
          </p:cNvSpPr>
          <p:nvPr>
            <p:ph type="body" idx="1"/>
          </p:nvPr>
        </p:nvSpPr>
        <p:spPr>
          <a:xfrm>
            <a:off x="700400" y="4412750"/>
            <a:ext cx="5603225" cy="41805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a:extLst>
            <a:ext uri="{FF2B5EF4-FFF2-40B4-BE49-F238E27FC236}">
              <a16:creationId xmlns:a16="http://schemas.microsoft.com/office/drawing/2014/main" id="{EC9582CA-3F6C-5A6F-D63C-83DA43C837A5}"/>
            </a:ext>
          </a:extLst>
        </p:cNvPr>
        <p:cNvGrpSpPr/>
        <p:nvPr/>
      </p:nvGrpSpPr>
      <p:grpSpPr>
        <a:xfrm>
          <a:off x="0" y="0"/>
          <a:ext cx="0" cy="0"/>
          <a:chOff x="0" y="0"/>
          <a:chExt cx="0" cy="0"/>
        </a:xfrm>
      </p:grpSpPr>
      <p:sp>
        <p:nvSpPr>
          <p:cNvPr id="162" name="Google Shape;162;p1:notes">
            <a:extLst>
              <a:ext uri="{FF2B5EF4-FFF2-40B4-BE49-F238E27FC236}">
                <a16:creationId xmlns:a16="http://schemas.microsoft.com/office/drawing/2014/main" id="{E37333F6-4979-0570-E0FE-A5CE6E9F7CB6}"/>
              </a:ext>
            </a:extLst>
          </p:cNvPr>
          <p:cNvSpPr txBox="1">
            <a:spLocks noGrp="1"/>
          </p:cNvSpPr>
          <p:nvPr>
            <p:ph type="body" idx="1"/>
          </p:nvPr>
        </p:nvSpPr>
        <p:spPr>
          <a:xfrm>
            <a:off x="700400" y="4412750"/>
            <a:ext cx="5603225" cy="418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63" name="Google Shape;163;p1:notes">
            <a:extLst>
              <a:ext uri="{FF2B5EF4-FFF2-40B4-BE49-F238E27FC236}">
                <a16:creationId xmlns:a16="http://schemas.microsoft.com/office/drawing/2014/main" id="{81FED32D-0D70-D64A-01A0-5FCA76882007}"/>
              </a:ext>
            </a:extLst>
          </p:cNvPr>
          <p:cNvSpPr>
            <a:spLocks noGrp="1" noRot="1" noChangeAspect="1"/>
          </p:cNvSpPr>
          <p:nvPr>
            <p:ph type="sldImg" idx="2"/>
          </p:nvPr>
        </p:nvSpPr>
        <p:spPr>
          <a:xfrm>
            <a:off x="-131763" y="696913"/>
            <a:ext cx="7267576" cy="34829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CA"/>
          </a:p>
        </p:txBody>
      </p:sp>
    </p:spTree>
    <p:extLst>
      <p:ext uri="{BB962C8B-B14F-4D97-AF65-F5344CB8AC3E}">
        <p14:creationId xmlns:p14="http://schemas.microsoft.com/office/powerpoint/2010/main" val="964388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notes"/>
          <p:cNvSpPr txBox="1">
            <a:spLocks noGrp="1"/>
          </p:cNvSpPr>
          <p:nvPr>
            <p:ph type="body" idx="1"/>
          </p:nvPr>
        </p:nvSpPr>
        <p:spPr>
          <a:xfrm>
            <a:off x="700400" y="4412750"/>
            <a:ext cx="5603225" cy="418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notes"/>
          <p:cNvSpPr>
            <a:spLocks noGrp="1" noRot="1" noChangeAspect="1"/>
          </p:cNvSpPr>
          <p:nvPr>
            <p:ph type="sldImg" idx="2"/>
          </p:nvPr>
        </p:nvSpPr>
        <p:spPr>
          <a:xfrm>
            <a:off x="-131763" y="696913"/>
            <a:ext cx="7267576" cy="34829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
        <p:cNvGrpSpPr/>
        <p:nvPr/>
      </p:nvGrpSpPr>
      <p:grpSpPr>
        <a:xfrm>
          <a:off x="0" y="0"/>
          <a:ext cx="0" cy="0"/>
          <a:chOff x="0" y="0"/>
          <a:chExt cx="0" cy="0"/>
        </a:xfrm>
      </p:grpSpPr>
      <p:sp>
        <p:nvSpPr>
          <p:cNvPr id="13" name="Google Shape;13;p2"/>
          <p:cNvSpPr/>
          <p:nvPr/>
        </p:nvSpPr>
        <p:spPr>
          <a:xfrm>
            <a:off x="43434000" y="0"/>
            <a:ext cx="457200" cy="21031200"/>
          </a:xfrm>
          <a:prstGeom prst="rect">
            <a:avLst/>
          </a:prstGeom>
          <a:solidFill>
            <a:srgbClr val="D3D8AB"/>
          </a:solidFill>
          <a:ln>
            <a:noFill/>
          </a:ln>
        </p:spPr>
        <p:txBody>
          <a:bodyPr spcFirstLastPara="1" wrap="square" lIns="56300" tIns="28150" rIns="56300" bIns="28150" anchor="ctr" anchorCtr="0">
            <a:noAutofit/>
          </a:bodyPr>
          <a:lstStyle/>
          <a:p>
            <a:pPr marL="0" marR="0" lvl="0" indent="0" algn="ctr" rtl="0">
              <a:spcBef>
                <a:spcPts val="0"/>
              </a:spcBef>
              <a:spcAft>
                <a:spcPts val="0"/>
              </a:spcAft>
              <a:buNone/>
            </a:pPr>
            <a:endParaRPr sz="1725" b="0" i="0" u="none" strike="noStrike" cap="none">
              <a:solidFill>
                <a:schemeClr val="lt1"/>
              </a:solidFill>
              <a:latin typeface="Twentieth Century"/>
              <a:ea typeface="Twentieth Century"/>
              <a:cs typeface="Twentieth Century"/>
              <a:sym typeface="Twentieth Century"/>
            </a:endParaRPr>
          </a:p>
        </p:txBody>
      </p:sp>
      <p:sp>
        <p:nvSpPr>
          <p:cNvPr id="14" name="Google Shape;14;p2"/>
          <p:cNvSpPr/>
          <p:nvPr/>
        </p:nvSpPr>
        <p:spPr>
          <a:xfrm>
            <a:off x="0" y="0"/>
            <a:ext cx="457200" cy="21031200"/>
          </a:xfrm>
          <a:prstGeom prst="rect">
            <a:avLst/>
          </a:prstGeom>
          <a:solidFill>
            <a:srgbClr val="D3D8AB"/>
          </a:solidFill>
          <a:ln>
            <a:noFill/>
          </a:ln>
        </p:spPr>
        <p:txBody>
          <a:bodyPr spcFirstLastPara="1" wrap="square" lIns="56300" tIns="28150" rIns="56300" bIns="28150" anchor="ctr" anchorCtr="0">
            <a:noAutofit/>
          </a:bodyPr>
          <a:lstStyle/>
          <a:p>
            <a:pPr marL="0" marR="0" lvl="0" indent="0" algn="ctr" rtl="0">
              <a:spcBef>
                <a:spcPts val="0"/>
              </a:spcBef>
              <a:spcAft>
                <a:spcPts val="0"/>
              </a:spcAft>
              <a:buNone/>
            </a:pPr>
            <a:endParaRPr sz="1725" b="0" i="0" u="none" strike="noStrike" cap="none">
              <a:solidFill>
                <a:schemeClr val="lt1"/>
              </a:solidFill>
              <a:latin typeface="Twentieth Century"/>
              <a:ea typeface="Twentieth Century"/>
              <a:cs typeface="Twentieth Century"/>
              <a:sym typeface="Twentieth Century"/>
            </a:endParaRPr>
          </a:p>
        </p:txBody>
      </p:sp>
      <p:sp>
        <p:nvSpPr>
          <p:cNvPr id="15" name="Google Shape;15;p2"/>
          <p:cNvSpPr/>
          <p:nvPr/>
        </p:nvSpPr>
        <p:spPr>
          <a:xfrm>
            <a:off x="0" y="0"/>
            <a:ext cx="43891200" cy="2628900"/>
          </a:xfrm>
          <a:prstGeom prst="rect">
            <a:avLst/>
          </a:prstGeom>
          <a:solidFill>
            <a:srgbClr val="729DD3"/>
          </a:solidFill>
          <a:ln>
            <a:noFill/>
          </a:ln>
        </p:spPr>
        <p:txBody>
          <a:bodyPr spcFirstLastPara="1" wrap="square" lIns="56300" tIns="28150" rIns="56300" bIns="28150" anchor="ctr" anchorCtr="0">
            <a:noAutofit/>
          </a:bodyPr>
          <a:lstStyle/>
          <a:p>
            <a:pPr marL="0" marR="0" lvl="0" indent="0" algn="ctr" rtl="0">
              <a:spcBef>
                <a:spcPts val="0"/>
              </a:spcBef>
              <a:spcAft>
                <a:spcPts val="0"/>
              </a:spcAft>
              <a:buNone/>
            </a:pPr>
            <a:endParaRPr sz="1725" b="0" i="0" u="none" strike="noStrike" cap="none">
              <a:solidFill>
                <a:schemeClr val="lt1"/>
              </a:solidFill>
              <a:latin typeface="Twentieth Century"/>
              <a:ea typeface="Twentieth Century"/>
              <a:cs typeface="Twentieth Century"/>
              <a:sym typeface="Twentieth Century"/>
            </a:endParaRPr>
          </a:p>
        </p:txBody>
      </p:sp>
      <p:sp>
        <p:nvSpPr>
          <p:cNvPr id="16" name="Google Shape;16;p2"/>
          <p:cNvSpPr/>
          <p:nvPr/>
        </p:nvSpPr>
        <p:spPr>
          <a:xfrm>
            <a:off x="0" y="18402300"/>
            <a:ext cx="43891200" cy="2628900"/>
          </a:xfrm>
          <a:prstGeom prst="rect">
            <a:avLst/>
          </a:prstGeom>
          <a:solidFill>
            <a:srgbClr val="E7EEF7"/>
          </a:solidFill>
          <a:ln>
            <a:noFill/>
          </a:ln>
        </p:spPr>
        <p:txBody>
          <a:bodyPr spcFirstLastPara="1" wrap="square" lIns="56300" tIns="28150" rIns="56300" bIns="28150" anchor="ctr" anchorCtr="0">
            <a:noAutofit/>
          </a:bodyPr>
          <a:lstStyle/>
          <a:p>
            <a:pPr marL="0" marR="0" lvl="0" indent="0" algn="ctr" rtl="0">
              <a:spcBef>
                <a:spcPts val="0"/>
              </a:spcBef>
              <a:spcAft>
                <a:spcPts val="0"/>
              </a:spcAft>
              <a:buNone/>
            </a:pPr>
            <a:endParaRPr sz="1725" b="0" i="0" u="none" strike="noStrike" cap="none">
              <a:solidFill>
                <a:schemeClr val="lt1"/>
              </a:solidFill>
              <a:latin typeface="Twentieth Century"/>
              <a:ea typeface="Twentieth Century"/>
              <a:cs typeface="Twentieth Century"/>
              <a:sym typeface="Twentieth Century"/>
            </a:endParaRPr>
          </a:p>
        </p:txBody>
      </p:sp>
      <p:sp>
        <p:nvSpPr>
          <p:cNvPr id="17" name="Google Shape;17;p2"/>
          <p:cNvSpPr/>
          <p:nvPr/>
        </p:nvSpPr>
        <p:spPr>
          <a:xfrm>
            <a:off x="-7498080" y="0"/>
            <a:ext cx="6949440" cy="21031200"/>
          </a:xfrm>
          <a:prstGeom prst="rect">
            <a:avLst/>
          </a:prstGeom>
          <a:solidFill>
            <a:srgbClr val="D8D8D8"/>
          </a:solidFill>
          <a:ln>
            <a:noFill/>
          </a:ln>
        </p:spPr>
        <p:txBody>
          <a:bodyPr spcFirstLastPara="1" wrap="square" lIns="140750" tIns="140750" rIns="140750" bIns="140750" anchor="t" anchorCtr="0">
            <a:noAutofit/>
          </a:bodyPr>
          <a:lstStyle/>
          <a:p>
            <a:pPr marL="0" marR="0" lvl="0" indent="0" algn="l" rtl="0">
              <a:spcBef>
                <a:spcPts val="0"/>
              </a:spcBef>
              <a:spcAft>
                <a:spcPts val="0"/>
              </a:spcAft>
              <a:buNone/>
            </a:pPr>
            <a:r>
              <a:rPr lang="en-US" sz="5175" b="0" i="0" u="none" strike="noStrike" cap="none">
                <a:solidFill>
                  <a:srgbClr val="7F7F7F"/>
                </a:solidFill>
                <a:latin typeface="Calibri"/>
                <a:ea typeface="Calibri"/>
                <a:cs typeface="Calibri"/>
                <a:sym typeface="Calibri"/>
              </a:rPr>
              <a:t>Poster Print Size:</a:t>
            </a:r>
            <a:endParaRPr sz="5175"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r>
              <a:rPr lang="en-US" sz="3067" b="0" i="0" u="none" strike="noStrike" cap="none">
                <a:solidFill>
                  <a:srgbClr val="7F7F7F"/>
                </a:solidFill>
                <a:latin typeface="Twentieth Century"/>
                <a:ea typeface="Twentieth Century"/>
                <a:cs typeface="Twentieth Century"/>
                <a:sym typeface="Twentieth Century"/>
              </a:rPr>
              <a:t>This poster template is 24” high by 48” wide . It can be used to print any poster with a 1:2 aspect ratio including 30x60, 36x72, 42x84, and 48x96. </a:t>
            </a:r>
            <a:endParaRPr/>
          </a:p>
          <a:p>
            <a:pPr marL="0" marR="0" lvl="0" indent="0" algn="l" rtl="0">
              <a:spcBef>
                <a:spcPts val="1480"/>
              </a:spcBef>
              <a:spcAft>
                <a:spcPts val="0"/>
              </a:spcAft>
              <a:buNone/>
            </a:pPr>
            <a:r>
              <a:rPr lang="en-US" sz="5175" b="0" i="0" u="none" strike="noStrike" cap="none">
                <a:solidFill>
                  <a:srgbClr val="7F7F7F"/>
                </a:solidFill>
                <a:latin typeface="Twentieth Century"/>
                <a:ea typeface="Twentieth Century"/>
                <a:cs typeface="Twentieth Century"/>
                <a:sym typeface="Twentieth Century"/>
              </a:rPr>
              <a:t>Placeholders:</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The various elements included in this poster are ones we often see in medical, research, and scientific posters. Feel free to edit, move,  add, and delete items, or change the layout to suit your needs. Always check with your conference organizer for specific requirements.</a:t>
            </a:r>
            <a:endParaRPr/>
          </a:p>
          <a:p>
            <a:pPr marL="0" marR="0" lvl="0" indent="0" algn="l" rtl="0">
              <a:spcBef>
                <a:spcPts val="1480"/>
              </a:spcBef>
              <a:spcAft>
                <a:spcPts val="0"/>
              </a:spcAft>
              <a:buNone/>
            </a:pPr>
            <a:r>
              <a:rPr lang="en-US" sz="5175" b="0" i="0" u="none" strike="noStrike" cap="none">
                <a:solidFill>
                  <a:srgbClr val="7F7F7F"/>
                </a:solidFill>
                <a:latin typeface="Calibri"/>
                <a:ea typeface="Calibri"/>
                <a:cs typeface="Calibri"/>
                <a:sym typeface="Calibri"/>
              </a:rPr>
              <a:t>Image Quality:</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You can place digital photos or logo art in your poster file by selecting the </a:t>
            </a:r>
            <a:r>
              <a:rPr lang="en-US" sz="3067" b="1" i="0" u="none" strike="noStrike" cap="none">
                <a:solidFill>
                  <a:srgbClr val="7F7F7F"/>
                </a:solidFill>
                <a:latin typeface="Calibri"/>
                <a:ea typeface="Calibri"/>
                <a:cs typeface="Calibri"/>
                <a:sym typeface="Calibri"/>
              </a:rPr>
              <a:t>Insert, Picture</a:t>
            </a:r>
            <a:r>
              <a:rPr lang="en-US" sz="3067" b="0" i="0" u="none" strike="noStrike" cap="none">
                <a:solidFill>
                  <a:srgbClr val="7F7F7F"/>
                </a:solidFill>
                <a:latin typeface="Calibri"/>
                <a:ea typeface="Calibri"/>
                <a:cs typeface="Calibri"/>
                <a:sym typeface="Calibri"/>
              </a:rPr>
              <a:t> command, or by using standard copy &amp; paste. For best results, all graphic elements should be at least </a:t>
            </a:r>
            <a:r>
              <a:rPr lang="en-US" sz="3067" b="1" i="0" u="none" strike="noStrike" cap="none">
                <a:solidFill>
                  <a:srgbClr val="7F7F7F"/>
                </a:solidFill>
                <a:latin typeface="Calibri"/>
                <a:ea typeface="Calibri"/>
                <a:cs typeface="Calibri"/>
                <a:sym typeface="Calibri"/>
              </a:rPr>
              <a:t>150-200 pixels per inch in their final printed size</a:t>
            </a:r>
            <a:r>
              <a:rPr lang="en-US" sz="3067" b="0" i="0" u="none" strike="noStrike" cap="none">
                <a:solidFill>
                  <a:srgbClr val="7F7F7F"/>
                </a:solidFill>
                <a:latin typeface="Calibri"/>
                <a:ea typeface="Calibri"/>
                <a:cs typeface="Calibri"/>
                <a:sym typeface="Calibri"/>
              </a:rPr>
              <a:t>. For instance, a 1600 x 1200 pixel photo will usually look fine up to 8“-10” wide on your printed poster.</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Please note that graphics from websites (such as the logo on your hospital's or university's home page) will only be 72dpi and not suitable for printing.</a:t>
            </a:r>
            <a:endParaRPr/>
          </a:p>
          <a:p>
            <a:pPr marL="0" marR="0" lvl="0" indent="0" algn="ctr" rtl="0">
              <a:spcBef>
                <a:spcPts val="1480"/>
              </a:spcBef>
              <a:spcAft>
                <a:spcPts val="0"/>
              </a:spcAft>
              <a:buNone/>
            </a:pPr>
            <a:br>
              <a:rPr lang="en-US" sz="2683" b="0" i="0" u="none" strike="noStrike" cap="none">
                <a:solidFill>
                  <a:srgbClr val="7F7F7F"/>
                </a:solidFill>
                <a:latin typeface="Calibri"/>
                <a:ea typeface="Calibri"/>
                <a:cs typeface="Calibri"/>
                <a:sym typeface="Calibri"/>
              </a:rPr>
            </a:br>
            <a:r>
              <a:rPr lang="en-US" sz="2683" b="0" i="0" u="none" strike="noStrike" cap="none">
                <a:solidFill>
                  <a:srgbClr val="7F7F7F"/>
                </a:solidFill>
                <a:latin typeface="Calibri"/>
                <a:ea typeface="Calibri"/>
                <a:cs typeface="Calibri"/>
                <a:sym typeface="Calibri"/>
              </a:rPr>
              <a:t>[This sidebar area does not print.]</a:t>
            </a:r>
            <a:endParaRPr/>
          </a:p>
        </p:txBody>
      </p:sp>
      <p:grpSp>
        <p:nvGrpSpPr>
          <p:cNvPr id="18" name="Google Shape;18;p2"/>
          <p:cNvGrpSpPr/>
          <p:nvPr/>
        </p:nvGrpSpPr>
        <p:grpSpPr>
          <a:xfrm>
            <a:off x="44439840" y="0"/>
            <a:ext cx="6949440" cy="21031200"/>
            <a:chOff x="33832800" y="0"/>
            <a:chExt cx="12801600" cy="43891200"/>
          </a:xfrm>
        </p:grpSpPr>
        <p:sp>
          <p:nvSpPr>
            <p:cNvPr id="19" name="Google Shape;19;p2"/>
            <p:cNvSpPr/>
            <p:nvPr/>
          </p:nvSpPr>
          <p:spPr>
            <a:xfrm>
              <a:off x="33832800" y="0"/>
              <a:ext cx="12801600" cy="43891200"/>
            </a:xfrm>
            <a:prstGeom prst="rect">
              <a:avLst/>
            </a:prstGeom>
            <a:solidFill>
              <a:srgbClr val="D8D8D8"/>
            </a:solidFill>
            <a:ln>
              <a:noFill/>
            </a:ln>
          </p:spPr>
          <p:txBody>
            <a:bodyPr spcFirstLastPara="1" wrap="square" lIns="228600" tIns="228600" rIns="228600" bIns="228600" anchor="t" anchorCtr="0">
              <a:noAutofit/>
            </a:bodyPr>
            <a:lstStyle/>
            <a:p>
              <a:pPr marL="0" marR="0" lvl="0" indent="0" algn="l" rtl="0">
                <a:spcBef>
                  <a:spcPts val="0"/>
                </a:spcBef>
                <a:spcAft>
                  <a:spcPts val="0"/>
                </a:spcAft>
                <a:buNone/>
              </a:pPr>
              <a:r>
                <a:rPr lang="en-US" sz="5175" b="0" i="0" u="none" strike="noStrike" cap="none">
                  <a:solidFill>
                    <a:srgbClr val="7F7F7F"/>
                  </a:solidFill>
                  <a:latin typeface="Calibri"/>
                  <a:ea typeface="Calibri"/>
                  <a:cs typeface="Calibri"/>
                  <a:sym typeface="Calibri"/>
                </a:rPr>
                <a:t>Change Color Theme:</a:t>
              </a:r>
              <a:endParaRPr sz="5175"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This template is designed to use the built-in color themes in the newer versions of PowerPoint.</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To change the color theme, select the </a:t>
              </a:r>
              <a:r>
                <a:rPr lang="en-US" sz="3067" b="1" i="0" u="none" strike="noStrike" cap="none">
                  <a:solidFill>
                    <a:srgbClr val="7F7F7F"/>
                  </a:solidFill>
                  <a:latin typeface="Calibri"/>
                  <a:ea typeface="Calibri"/>
                  <a:cs typeface="Calibri"/>
                  <a:sym typeface="Calibri"/>
                </a:rPr>
                <a:t>Design</a:t>
              </a:r>
              <a:r>
                <a:rPr lang="en-US" sz="3067" b="0" i="0" u="none" strike="noStrike" cap="none">
                  <a:solidFill>
                    <a:srgbClr val="7F7F7F"/>
                  </a:solidFill>
                  <a:latin typeface="Calibri"/>
                  <a:ea typeface="Calibri"/>
                  <a:cs typeface="Calibri"/>
                  <a:sym typeface="Calibri"/>
                </a:rPr>
                <a:t> tab, then select the </a:t>
              </a:r>
              <a:r>
                <a:rPr lang="en-US" sz="3067" b="1" i="0" u="none" strike="noStrike" cap="none">
                  <a:solidFill>
                    <a:srgbClr val="7F7F7F"/>
                  </a:solidFill>
                  <a:latin typeface="Calibri"/>
                  <a:ea typeface="Calibri"/>
                  <a:cs typeface="Calibri"/>
                  <a:sym typeface="Calibri"/>
                </a:rPr>
                <a:t>Colors</a:t>
              </a:r>
              <a:r>
                <a:rPr lang="en-US" sz="3067" b="0" i="0" u="none" strike="noStrike" cap="none">
                  <a:solidFill>
                    <a:srgbClr val="7F7F7F"/>
                  </a:solidFill>
                  <a:latin typeface="Calibri"/>
                  <a:ea typeface="Calibri"/>
                  <a:cs typeface="Calibri"/>
                  <a:sym typeface="Calibri"/>
                </a:rPr>
                <a:t> drop-down list.</a:t>
              </a:r>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The default color theme for this template is “Office”, so you can always return to that after trying some of the alternatives.</a:t>
              </a:r>
              <a:endParaRPr/>
            </a:p>
            <a:p>
              <a:pPr marL="0" marR="0" lvl="0" indent="0" algn="l" rtl="0">
                <a:spcBef>
                  <a:spcPts val="1480"/>
                </a:spcBef>
                <a:spcAft>
                  <a:spcPts val="0"/>
                </a:spcAft>
                <a:buNone/>
              </a:pPr>
              <a:r>
                <a:rPr lang="en-US" sz="5175" b="0" i="0" u="none" strike="noStrike" cap="none">
                  <a:solidFill>
                    <a:srgbClr val="7F7F7F"/>
                  </a:solidFill>
                  <a:latin typeface="Calibri"/>
                  <a:ea typeface="Calibri"/>
                  <a:cs typeface="Calibri"/>
                  <a:sym typeface="Calibri"/>
                </a:rPr>
                <a:t>Printing Your Poster:</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Once your poster file is ready, visit </a:t>
              </a:r>
              <a:r>
                <a:rPr lang="en-US" sz="3067" b="1" i="0" u="none" strike="noStrike" cap="none">
                  <a:solidFill>
                    <a:srgbClr val="7F7F7F"/>
                  </a:solidFill>
                  <a:latin typeface="Calibri"/>
                  <a:ea typeface="Calibri"/>
                  <a:cs typeface="Calibri"/>
                  <a:sym typeface="Calibri"/>
                </a:rPr>
                <a:t>www.genigraphics.com</a:t>
              </a:r>
              <a:r>
                <a:rPr lang="en-US" sz="3067" b="0" i="0" u="none" strike="noStrike" cap="none">
                  <a:solidFill>
                    <a:srgbClr val="7F7F7F"/>
                  </a:solidFill>
                  <a:latin typeface="Calibri"/>
                  <a:ea typeface="Calibri"/>
                  <a:cs typeface="Calibri"/>
                  <a:sym typeface="Calibri"/>
                </a:rPr>
                <a:t> to order a high-quality, affordable poster print. Every order receives a free design review and we can deliver as fast as next business day within the US and Canada. </a:t>
              </a:r>
              <a:endParaRPr/>
            </a:p>
            <a:p>
              <a:pPr marL="0" marR="0" lvl="0" indent="0" algn="l" rtl="0">
                <a:spcBef>
                  <a:spcPts val="1480"/>
                </a:spcBef>
                <a:spcAft>
                  <a:spcPts val="0"/>
                </a:spcAft>
                <a:buNone/>
              </a:pPr>
              <a:r>
                <a:rPr lang="en-US" sz="3067" b="0" i="0" u="none" strike="noStrike" cap="none">
                  <a:solidFill>
                    <a:srgbClr val="7F7F7F"/>
                  </a:solidFill>
                  <a:latin typeface="Calibri"/>
                  <a:ea typeface="Calibri"/>
                  <a:cs typeface="Calibri"/>
                  <a:sym typeface="Calibri"/>
                </a:rPr>
                <a:t>Genigraphics® has been producing output from PowerPoint® longer than anyone in the industry; dating back to when we helped Microsoft® design the PowerPoint® software. </a:t>
              </a:r>
              <a:endParaRPr/>
            </a:p>
            <a:p>
              <a:pPr marL="0" marR="0" lvl="0" indent="0" algn="l" rtl="0">
                <a:spcBef>
                  <a:spcPts val="1480"/>
                </a:spcBef>
                <a:spcAft>
                  <a:spcPts val="0"/>
                </a:spcAft>
                <a:buNone/>
              </a:pPr>
              <a:endParaRPr sz="3067" b="0" i="0" u="none" strike="noStrike" cap="none">
                <a:solidFill>
                  <a:srgbClr val="7F7F7F"/>
                </a:solidFill>
                <a:latin typeface="Calibri"/>
                <a:ea typeface="Calibri"/>
                <a:cs typeface="Calibri"/>
                <a:sym typeface="Calibri"/>
              </a:endParaRPr>
            </a:p>
            <a:p>
              <a:pPr marL="0" marR="0" lvl="0" indent="0" algn="ctr" rtl="0">
                <a:spcBef>
                  <a:spcPts val="0"/>
                </a:spcBef>
                <a:spcAft>
                  <a:spcPts val="0"/>
                </a:spcAft>
                <a:buNone/>
              </a:pPr>
              <a:r>
                <a:rPr lang="en-US" sz="3067" b="0" i="0" u="none" strike="noStrike" cap="none">
                  <a:solidFill>
                    <a:srgbClr val="7F7F7F"/>
                  </a:solidFill>
                  <a:latin typeface="Calibri"/>
                  <a:ea typeface="Calibri"/>
                  <a:cs typeface="Calibri"/>
                  <a:sym typeface="Calibri"/>
                </a:rPr>
                <a:t>US and Canada:  1-800-790-4001</a:t>
              </a:r>
              <a:br>
                <a:rPr lang="en-US" sz="3067" b="0" i="0" u="none" strike="noStrike" cap="none">
                  <a:solidFill>
                    <a:srgbClr val="7F7F7F"/>
                  </a:solidFill>
                  <a:latin typeface="Calibri"/>
                  <a:ea typeface="Calibri"/>
                  <a:cs typeface="Calibri"/>
                  <a:sym typeface="Calibri"/>
                </a:rPr>
              </a:br>
              <a:r>
                <a:rPr lang="en-US" sz="3067" b="0" i="0" u="none" strike="noStrike" cap="none">
                  <a:solidFill>
                    <a:srgbClr val="7F7F7F"/>
                  </a:solidFill>
                  <a:latin typeface="Calibri"/>
                  <a:ea typeface="Calibri"/>
                  <a:cs typeface="Calibri"/>
                  <a:sym typeface="Calibri"/>
                </a:rPr>
                <a:t>Email: info@genigraphics.com</a:t>
              </a:r>
              <a:endParaRPr/>
            </a:p>
            <a:p>
              <a:pPr marL="0" marR="0" lvl="0" indent="0" algn="ctr" rtl="0">
                <a:spcBef>
                  <a:spcPts val="0"/>
                </a:spcBef>
                <a:spcAft>
                  <a:spcPts val="0"/>
                </a:spcAft>
                <a:buNone/>
              </a:pPr>
              <a:br>
                <a:rPr lang="en-US" sz="2683" b="0" i="0" u="none" strike="noStrike" cap="none">
                  <a:solidFill>
                    <a:srgbClr val="7F7F7F"/>
                  </a:solidFill>
                  <a:latin typeface="Calibri"/>
                  <a:ea typeface="Calibri"/>
                  <a:cs typeface="Calibri"/>
                  <a:sym typeface="Calibri"/>
                </a:rPr>
              </a:br>
              <a:r>
                <a:rPr lang="en-US" sz="2683" b="0" i="0" u="none" strike="noStrike" cap="none">
                  <a:solidFill>
                    <a:srgbClr val="7F7F7F"/>
                  </a:solidFill>
                  <a:latin typeface="Calibri"/>
                  <a:ea typeface="Calibri"/>
                  <a:cs typeface="Calibri"/>
                  <a:sym typeface="Calibri"/>
                </a:rPr>
                <a:t>[This sidebar area does not print.]</a:t>
              </a:r>
              <a:endParaRPr/>
            </a:p>
          </p:txBody>
        </p:sp>
        <p:pic>
          <p:nvPicPr>
            <p:cNvPr id="20" name="Google Shape;20;p2"/>
            <p:cNvPicPr preferRelativeResize="0"/>
            <p:nvPr/>
          </p:nvPicPr>
          <p:blipFill rotWithShape="1">
            <a:blip r:embed="rId2">
              <a:alphaModFix/>
            </a:blip>
            <a:srcRect/>
            <a:stretch/>
          </p:blipFill>
          <p:spPr>
            <a:xfrm>
              <a:off x="34281342" y="9107874"/>
              <a:ext cx="11904515" cy="10246926"/>
            </a:xfrm>
            <a:prstGeom prst="rect">
              <a:avLst/>
            </a:prstGeom>
            <a:noFill/>
            <a:ln>
              <a:noFill/>
            </a:ln>
          </p:spPr>
        </p:pic>
      </p:grpSp>
      <p:pic>
        <p:nvPicPr>
          <p:cNvPr id="21" name="Google Shape;21;p2"/>
          <p:cNvPicPr preferRelativeResize="0"/>
          <p:nvPr/>
        </p:nvPicPr>
        <p:blipFill rotWithShape="1">
          <a:blip r:embed="rId3">
            <a:alphaModFix/>
          </a:blip>
          <a:srcRect/>
          <a:stretch/>
        </p:blipFill>
        <p:spPr>
          <a:xfrm>
            <a:off x="38481001" y="20779994"/>
            <a:ext cx="5297435" cy="17818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pic>
        <p:nvPicPr>
          <p:cNvPr id="23" name="Google Shape;23;p3" descr="Droplets-HD-Title-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24" name="Google Shape;24;p3"/>
          <p:cNvSpPr txBox="1">
            <a:spLocks noGrp="1"/>
          </p:cNvSpPr>
          <p:nvPr>
            <p:ph type="ctrTitle"/>
          </p:nvPr>
        </p:nvSpPr>
        <p:spPr>
          <a:xfrm>
            <a:off x="6303643" y="3989075"/>
            <a:ext cx="31283914" cy="769492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4720"/>
              <a:buFont typeface="Twentieth Century"/>
              <a:buNone/>
              <a:defRPr sz="14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subTitle" idx="1"/>
          </p:nvPr>
        </p:nvSpPr>
        <p:spPr>
          <a:xfrm>
            <a:off x="6303643" y="11917682"/>
            <a:ext cx="31283914" cy="4206237"/>
          </a:xfrm>
          <a:prstGeom prst="rect">
            <a:avLst/>
          </a:prstGeom>
          <a:noFill/>
          <a:ln>
            <a:noFill/>
          </a:ln>
        </p:spPr>
        <p:txBody>
          <a:bodyPr spcFirstLastPara="1" wrap="square" lIns="91425" tIns="45700" rIns="91425" bIns="45700" anchor="t" anchorCtr="0">
            <a:normAutofit/>
          </a:bodyPr>
          <a:lstStyle>
            <a:lvl1pPr lvl="0" algn="ctr">
              <a:lnSpc>
                <a:spcPct val="120000"/>
              </a:lnSpc>
              <a:spcBef>
                <a:spcPts val="3067"/>
              </a:spcBef>
              <a:spcAft>
                <a:spcPts val="0"/>
              </a:spcAft>
              <a:buSzPts val="6747"/>
              <a:buNone/>
              <a:defRPr sz="6747">
                <a:solidFill>
                  <a:srgbClr val="7F7F7F"/>
                </a:solidFill>
              </a:defRPr>
            </a:lvl1pPr>
            <a:lvl2pPr lvl="1" algn="ctr">
              <a:lnSpc>
                <a:spcPct val="120000"/>
              </a:lnSpc>
              <a:spcBef>
                <a:spcPts val="1533"/>
              </a:spcBef>
              <a:spcAft>
                <a:spcPts val="0"/>
              </a:spcAft>
              <a:buSzPts val="6133"/>
              <a:buNone/>
              <a:defRPr sz="6133"/>
            </a:lvl2pPr>
            <a:lvl3pPr lvl="2" algn="ctr">
              <a:lnSpc>
                <a:spcPct val="120000"/>
              </a:lnSpc>
              <a:spcBef>
                <a:spcPts val="1533"/>
              </a:spcBef>
              <a:spcAft>
                <a:spcPts val="0"/>
              </a:spcAft>
              <a:buSzPts val="5520"/>
              <a:buNone/>
              <a:defRPr sz="5520"/>
            </a:lvl3pPr>
            <a:lvl4pPr lvl="3" algn="ctr">
              <a:lnSpc>
                <a:spcPct val="120000"/>
              </a:lnSpc>
              <a:spcBef>
                <a:spcPts val="1533"/>
              </a:spcBef>
              <a:spcAft>
                <a:spcPts val="0"/>
              </a:spcAft>
              <a:buSzPts val="4907"/>
              <a:buNone/>
              <a:defRPr sz="4907"/>
            </a:lvl4pPr>
            <a:lvl5pPr lvl="4" algn="ctr">
              <a:lnSpc>
                <a:spcPct val="120000"/>
              </a:lnSpc>
              <a:spcBef>
                <a:spcPts val="1533"/>
              </a:spcBef>
              <a:spcAft>
                <a:spcPts val="0"/>
              </a:spcAft>
              <a:buSzPts val="4907"/>
              <a:buNone/>
              <a:defRPr sz="4907"/>
            </a:lvl5pPr>
            <a:lvl6pPr lvl="5" algn="ctr">
              <a:lnSpc>
                <a:spcPct val="120000"/>
              </a:lnSpc>
              <a:spcBef>
                <a:spcPts val="1533"/>
              </a:spcBef>
              <a:spcAft>
                <a:spcPts val="0"/>
              </a:spcAft>
              <a:buSzPts val="4907"/>
              <a:buNone/>
              <a:defRPr sz="4907"/>
            </a:lvl6pPr>
            <a:lvl7pPr lvl="6" algn="ctr">
              <a:lnSpc>
                <a:spcPct val="120000"/>
              </a:lnSpc>
              <a:spcBef>
                <a:spcPts val="1533"/>
              </a:spcBef>
              <a:spcAft>
                <a:spcPts val="0"/>
              </a:spcAft>
              <a:buSzPts val="4907"/>
              <a:buNone/>
              <a:defRPr sz="4907"/>
            </a:lvl7pPr>
            <a:lvl8pPr lvl="7" algn="ctr">
              <a:lnSpc>
                <a:spcPct val="120000"/>
              </a:lnSpc>
              <a:spcBef>
                <a:spcPts val="1533"/>
              </a:spcBef>
              <a:spcAft>
                <a:spcPts val="0"/>
              </a:spcAft>
              <a:buSzPts val="4907"/>
              <a:buNone/>
              <a:defRPr sz="4907"/>
            </a:lvl8pPr>
            <a:lvl9pPr lvl="8" algn="ctr">
              <a:lnSpc>
                <a:spcPct val="120000"/>
              </a:lnSpc>
              <a:spcBef>
                <a:spcPts val="1533"/>
              </a:spcBef>
              <a:spcAft>
                <a:spcPts val="0"/>
              </a:spcAft>
              <a:buSzPts val="4907"/>
              <a:buNone/>
              <a:defRPr sz="4907"/>
            </a:lvl9pPr>
          </a:lstStyle>
          <a:p>
            <a:endParaRPr/>
          </a:p>
        </p:txBody>
      </p:sp>
      <p:sp>
        <p:nvSpPr>
          <p:cNvPr id="26" name="Google Shape;26;p3"/>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pic>
        <p:nvPicPr>
          <p:cNvPr id="30" name="Google Shape;30;p4"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31" name="Google Shape;31;p4"/>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3289586" y="7259084"/>
            <a:ext cx="37309774" cy="1050059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33" name="Google Shape;33;p4"/>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pic>
        <p:nvPicPr>
          <p:cNvPr id="37" name="Google Shape;37;p5"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38" name="Google Shape;38;p5"/>
          <p:cNvSpPr txBox="1">
            <a:spLocks noGrp="1"/>
          </p:cNvSpPr>
          <p:nvPr>
            <p:ph type="title"/>
          </p:nvPr>
        </p:nvSpPr>
        <p:spPr>
          <a:xfrm>
            <a:off x="3289587" y="2540928"/>
            <a:ext cx="37266307" cy="839291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2267"/>
              <a:buFont typeface="Twentieth Century"/>
              <a:buNone/>
              <a:defRPr sz="12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3289587" y="11216203"/>
            <a:ext cx="37266307" cy="419576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6133"/>
              <a:buNone/>
              <a:defRPr sz="6133">
                <a:solidFill>
                  <a:srgbClr val="7F7F7F"/>
                </a:solidFill>
              </a:defRPr>
            </a:lvl1pPr>
            <a:lvl2pPr marL="914400" lvl="1" indent="-228600" algn="l">
              <a:lnSpc>
                <a:spcPct val="120000"/>
              </a:lnSpc>
              <a:spcBef>
                <a:spcPts val="1533"/>
              </a:spcBef>
              <a:spcAft>
                <a:spcPts val="0"/>
              </a:spcAft>
              <a:buSzPts val="6133"/>
              <a:buNone/>
              <a:defRPr sz="6133">
                <a:solidFill>
                  <a:srgbClr val="888888"/>
                </a:solidFill>
              </a:defRPr>
            </a:lvl2pPr>
            <a:lvl3pPr marL="1371600" lvl="2" indent="-228600" algn="l">
              <a:lnSpc>
                <a:spcPct val="120000"/>
              </a:lnSpc>
              <a:spcBef>
                <a:spcPts val="1533"/>
              </a:spcBef>
              <a:spcAft>
                <a:spcPts val="0"/>
              </a:spcAft>
              <a:buSzPts val="5520"/>
              <a:buNone/>
              <a:defRPr sz="5520">
                <a:solidFill>
                  <a:srgbClr val="888888"/>
                </a:solidFill>
              </a:defRPr>
            </a:lvl3pPr>
            <a:lvl4pPr marL="1828800" lvl="3" indent="-228600" algn="l">
              <a:lnSpc>
                <a:spcPct val="120000"/>
              </a:lnSpc>
              <a:spcBef>
                <a:spcPts val="1533"/>
              </a:spcBef>
              <a:spcAft>
                <a:spcPts val="0"/>
              </a:spcAft>
              <a:buSzPts val="4907"/>
              <a:buNone/>
              <a:defRPr sz="4907">
                <a:solidFill>
                  <a:srgbClr val="888888"/>
                </a:solidFill>
              </a:defRPr>
            </a:lvl4pPr>
            <a:lvl5pPr marL="2286000" lvl="4" indent="-228600" algn="l">
              <a:lnSpc>
                <a:spcPct val="120000"/>
              </a:lnSpc>
              <a:spcBef>
                <a:spcPts val="1533"/>
              </a:spcBef>
              <a:spcAft>
                <a:spcPts val="0"/>
              </a:spcAft>
              <a:buSzPts val="4907"/>
              <a:buNone/>
              <a:defRPr sz="4907">
                <a:solidFill>
                  <a:srgbClr val="888888"/>
                </a:solidFill>
              </a:defRPr>
            </a:lvl5pPr>
            <a:lvl6pPr marL="2743200" lvl="5" indent="-228600" algn="l">
              <a:lnSpc>
                <a:spcPct val="120000"/>
              </a:lnSpc>
              <a:spcBef>
                <a:spcPts val="1533"/>
              </a:spcBef>
              <a:spcAft>
                <a:spcPts val="0"/>
              </a:spcAft>
              <a:buSzPts val="4907"/>
              <a:buNone/>
              <a:defRPr sz="4907">
                <a:solidFill>
                  <a:srgbClr val="888888"/>
                </a:solidFill>
              </a:defRPr>
            </a:lvl6pPr>
            <a:lvl7pPr marL="3200400" lvl="6" indent="-228600" algn="l">
              <a:lnSpc>
                <a:spcPct val="120000"/>
              </a:lnSpc>
              <a:spcBef>
                <a:spcPts val="1533"/>
              </a:spcBef>
              <a:spcAft>
                <a:spcPts val="0"/>
              </a:spcAft>
              <a:buSzPts val="4907"/>
              <a:buNone/>
              <a:defRPr sz="4907">
                <a:solidFill>
                  <a:srgbClr val="888888"/>
                </a:solidFill>
              </a:defRPr>
            </a:lvl7pPr>
            <a:lvl8pPr marL="3657600" lvl="7" indent="-228600" algn="l">
              <a:lnSpc>
                <a:spcPct val="120000"/>
              </a:lnSpc>
              <a:spcBef>
                <a:spcPts val="1533"/>
              </a:spcBef>
              <a:spcAft>
                <a:spcPts val="0"/>
              </a:spcAft>
              <a:buSzPts val="4907"/>
              <a:buNone/>
              <a:defRPr sz="4907">
                <a:solidFill>
                  <a:srgbClr val="888888"/>
                </a:solidFill>
              </a:defRPr>
            </a:lvl8pPr>
            <a:lvl9pPr marL="4114800" lvl="8" indent="-228600" algn="l">
              <a:lnSpc>
                <a:spcPct val="120000"/>
              </a:lnSpc>
              <a:spcBef>
                <a:spcPts val="1533"/>
              </a:spcBef>
              <a:spcAft>
                <a:spcPts val="0"/>
              </a:spcAft>
              <a:buSzPts val="4907"/>
              <a:buNone/>
              <a:defRPr sz="4907">
                <a:solidFill>
                  <a:srgbClr val="888888"/>
                </a:solidFill>
              </a:defRPr>
            </a:lvl9pPr>
          </a:lstStyle>
          <a:p>
            <a:endParaRPr/>
          </a:p>
        </p:txBody>
      </p:sp>
      <p:sp>
        <p:nvSpPr>
          <p:cNvPr id="40" name="Google Shape;40;p5"/>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pic>
        <p:nvPicPr>
          <p:cNvPr id="44" name="Google Shape;44;p6"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45" name="Google Shape;45;p6"/>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body" idx="1"/>
          </p:nvPr>
        </p:nvSpPr>
        <p:spPr>
          <a:xfrm>
            <a:off x="3289586" y="7259084"/>
            <a:ext cx="18381694" cy="1050059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47" name="Google Shape;47;p6"/>
          <p:cNvSpPr txBox="1">
            <a:spLocks noGrp="1"/>
          </p:cNvSpPr>
          <p:nvPr>
            <p:ph type="body" idx="2"/>
          </p:nvPr>
        </p:nvSpPr>
        <p:spPr>
          <a:xfrm>
            <a:off x="22219920" y="7259084"/>
            <a:ext cx="18379440" cy="1050059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48" name="Google Shape;48;p6"/>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pic>
        <p:nvPicPr>
          <p:cNvPr id="52" name="Google Shape;52;p7"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53" name="Google Shape;53;p7"/>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7"/>
          <p:cNvSpPr txBox="1">
            <a:spLocks noGrp="1"/>
          </p:cNvSpPr>
          <p:nvPr>
            <p:ph type="body" idx="1"/>
          </p:nvPr>
        </p:nvSpPr>
        <p:spPr>
          <a:xfrm>
            <a:off x="4126781" y="7271122"/>
            <a:ext cx="17544506" cy="2085315"/>
          </a:xfrm>
          <a:prstGeom prst="rect">
            <a:avLst/>
          </a:prstGeom>
          <a:noFill/>
          <a:ln>
            <a:noFill/>
          </a:ln>
        </p:spPr>
        <p:txBody>
          <a:bodyPr spcFirstLastPara="1" wrap="square" lIns="91425" tIns="45700" rIns="91425" bIns="45700" anchor="b" anchorCtr="0">
            <a:noAutofit/>
          </a:bodyPr>
          <a:lstStyle>
            <a:lvl1pPr marL="457200" lvl="0" indent="-228600" algn="l">
              <a:lnSpc>
                <a:spcPct val="85000"/>
              </a:lnSpc>
              <a:spcBef>
                <a:spcPts val="3067"/>
              </a:spcBef>
              <a:spcAft>
                <a:spcPts val="0"/>
              </a:spcAft>
              <a:buSzPts val="7973"/>
              <a:buNone/>
              <a:defRPr sz="7973"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55" name="Google Shape;55;p7"/>
          <p:cNvSpPr txBox="1">
            <a:spLocks noGrp="1"/>
          </p:cNvSpPr>
          <p:nvPr>
            <p:ph type="body" idx="2"/>
          </p:nvPr>
        </p:nvSpPr>
        <p:spPr>
          <a:xfrm>
            <a:off x="3289588" y="9356438"/>
            <a:ext cx="18381697" cy="840324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56" name="Google Shape;56;p7"/>
          <p:cNvSpPr txBox="1">
            <a:spLocks noGrp="1"/>
          </p:cNvSpPr>
          <p:nvPr>
            <p:ph type="body" idx="3"/>
          </p:nvPr>
        </p:nvSpPr>
        <p:spPr>
          <a:xfrm>
            <a:off x="23027123" y="7271122"/>
            <a:ext cx="17574494" cy="2085315"/>
          </a:xfrm>
          <a:prstGeom prst="rect">
            <a:avLst/>
          </a:prstGeom>
          <a:noFill/>
          <a:ln>
            <a:noFill/>
          </a:ln>
        </p:spPr>
        <p:txBody>
          <a:bodyPr spcFirstLastPara="1" wrap="square" lIns="91425" tIns="45700" rIns="91425" bIns="45700" anchor="b" anchorCtr="0">
            <a:noAutofit/>
          </a:bodyPr>
          <a:lstStyle>
            <a:lvl1pPr marL="457200" lvl="0" indent="-228600" algn="l">
              <a:lnSpc>
                <a:spcPct val="85000"/>
              </a:lnSpc>
              <a:spcBef>
                <a:spcPts val="3067"/>
              </a:spcBef>
              <a:spcAft>
                <a:spcPts val="0"/>
              </a:spcAft>
              <a:buSzPts val="7973"/>
              <a:buNone/>
              <a:defRPr sz="7973"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57" name="Google Shape;57;p7"/>
          <p:cNvSpPr txBox="1">
            <a:spLocks noGrp="1"/>
          </p:cNvSpPr>
          <p:nvPr>
            <p:ph type="body" idx="4"/>
          </p:nvPr>
        </p:nvSpPr>
        <p:spPr>
          <a:xfrm>
            <a:off x="22219922" y="9356438"/>
            <a:ext cx="18379444" cy="840324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58" name="Google Shape;58;p7"/>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pic>
        <p:nvPicPr>
          <p:cNvPr id="62" name="Google Shape;62;p8"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63" name="Google Shape;63;p8"/>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pic>
        <p:nvPicPr>
          <p:cNvPr id="68" name="Google Shape;68;p9"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69" name="Google Shape;69;p9"/>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2"/>
        <p:cNvGrpSpPr/>
        <p:nvPr/>
      </p:nvGrpSpPr>
      <p:grpSpPr>
        <a:xfrm>
          <a:off x="0" y="0"/>
          <a:ext cx="0" cy="0"/>
          <a:chOff x="0" y="0"/>
          <a:chExt cx="0" cy="0"/>
        </a:xfrm>
      </p:grpSpPr>
      <p:pic>
        <p:nvPicPr>
          <p:cNvPr id="73" name="Google Shape;73;p10"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74" name="Google Shape;74;p10"/>
          <p:cNvSpPr txBox="1">
            <a:spLocks noGrp="1"/>
          </p:cNvSpPr>
          <p:nvPr>
            <p:ph type="title"/>
          </p:nvPr>
        </p:nvSpPr>
        <p:spPr>
          <a:xfrm>
            <a:off x="3289590" y="1869440"/>
            <a:ext cx="14168477" cy="620463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0"/>
          <p:cNvSpPr txBox="1">
            <a:spLocks noGrp="1"/>
          </p:cNvSpPr>
          <p:nvPr>
            <p:ph type="body" idx="1"/>
          </p:nvPr>
        </p:nvSpPr>
        <p:spPr>
          <a:xfrm>
            <a:off x="18281025" y="1869442"/>
            <a:ext cx="22320587" cy="1589023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76" name="Google Shape;76;p10"/>
          <p:cNvSpPr txBox="1">
            <a:spLocks noGrp="1"/>
          </p:cNvSpPr>
          <p:nvPr>
            <p:ph type="body" idx="2"/>
          </p:nvPr>
        </p:nvSpPr>
        <p:spPr>
          <a:xfrm>
            <a:off x="3289588" y="8074079"/>
            <a:ext cx="14168480" cy="968560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77" name="Google Shape;77;p10"/>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pic>
        <p:nvPicPr>
          <p:cNvPr id="81" name="Google Shape;81;p11"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82" name="Google Shape;82;p11"/>
          <p:cNvSpPr txBox="1">
            <a:spLocks noGrp="1"/>
          </p:cNvSpPr>
          <p:nvPr>
            <p:ph type="title"/>
          </p:nvPr>
        </p:nvSpPr>
        <p:spPr>
          <a:xfrm>
            <a:off x="3289588" y="1869440"/>
            <a:ext cx="21365888" cy="620464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11"/>
          <p:cNvSpPr>
            <a:spLocks noGrp="1"/>
          </p:cNvSpPr>
          <p:nvPr>
            <p:ph type="pic" idx="2"/>
          </p:nvPr>
        </p:nvSpPr>
        <p:spPr>
          <a:xfrm>
            <a:off x="26729291" y="1869443"/>
            <a:ext cx="11719289" cy="15890240"/>
          </a:xfrm>
          <a:prstGeom prst="roundRect">
            <a:avLst>
              <a:gd name="adj" fmla="val 4943"/>
            </a:avLst>
          </a:prstGeom>
          <a:noFill/>
          <a:ln w="82550" cap="sq" cmpd="sng">
            <a:solidFill>
              <a:srgbClr val="EAEAEA"/>
            </a:solidFill>
            <a:prstDash val="solid"/>
            <a:miter lim="800000"/>
            <a:headEnd type="none" w="sm" len="sm"/>
            <a:tailEnd type="none" w="sm" len="sm"/>
          </a:ln>
        </p:spPr>
        <p:txBody>
          <a:bodyPr/>
          <a:lstStyle/>
          <a:p>
            <a:endParaRPr lang="en-CA"/>
          </a:p>
        </p:txBody>
      </p:sp>
      <p:sp>
        <p:nvSpPr>
          <p:cNvPr id="84" name="Google Shape;84;p11"/>
          <p:cNvSpPr txBox="1">
            <a:spLocks noGrp="1"/>
          </p:cNvSpPr>
          <p:nvPr>
            <p:ph type="body" idx="1"/>
          </p:nvPr>
        </p:nvSpPr>
        <p:spPr>
          <a:xfrm>
            <a:off x="3289660" y="8074081"/>
            <a:ext cx="21365816" cy="9685597"/>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85" name="Google Shape;85;p11"/>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8"/>
        <p:cNvGrpSpPr/>
        <p:nvPr/>
      </p:nvGrpSpPr>
      <p:grpSpPr>
        <a:xfrm>
          <a:off x="0" y="0"/>
          <a:ext cx="0" cy="0"/>
          <a:chOff x="0" y="0"/>
          <a:chExt cx="0" cy="0"/>
        </a:xfrm>
      </p:grpSpPr>
      <p:pic>
        <p:nvPicPr>
          <p:cNvPr id="89" name="Google Shape;89;p12"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90" name="Google Shape;90;p12"/>
          <p:cNvSpPr txBox="1">
            <a:spLocks noGrp="1"/>
          </p:cNvSpPr>
          <p:nvPr>
            <p:ph type="title"/>
          </p:nvPr>
        </p:nvSpPr>
        <p:spPr>
          <a:xfrm>
            <a:off x="3289659" y="13154080"/>
            <a:ext cx="37311955" cy="24889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12"/>
          <p:cNvSpPr>
            <a:spLocks noGrp="1"/>
          </p:cNvSpPr>
          <p:nvPr>
            <p:ph type="pic" idx="2"/>
          </p:nvPr>
        </p:nvSpPr>
        <p:spPr>
          <a:xfrm>
            <a:off x="4265079" y="2141334"/>
            <a:ext cx="35361115" cy="9856684"/>
          </a:xfrm>
          <a:prstGeom prst="roundRect">
            <a:avLst>
              <a:gd name="adj" fmla="val 4944"/>
            </a:avLst>
          </a:prstGeom>
          <a:noFill/>
          <a:ln w="82550" cap="sq" cmpd="sng">
            <a:solidFill>
              <a:srgbClr val="EAEAEA"/>
            </a:solidFill>
            <a:prstDash val="solid"/>
            <a:miter lim="800000"/>
            <a:headEnd type="none" w="sm" len="sm"/>
            <a:tailEnd type="none" w="sm" len="sm"/>
          </a:ln>
        </p:spPr>
        <p:txBody>
          <a:bodyPr/>
          <a:lstStyle/>
          <a:p>
            <a:endParaRPr lang="en-CA"/>
          </a:p>
        </p:txBody>
      </p:sp>
      <p:sp>
        <p:nvSpPr>
          <p:cNvPr id="92" name="Google Shape;92;p12"/>
          <p:cNvSpPr txBox="1">
            <a:spLocks noGrp="1"/>
          </p:cNvSpPr>
          <p:nvPr>
            <p:ph type="body" idx="1"/>
          </p:nvPr>
        </p:nvSpPr>
        <p:spPr>
          <a:xfrm>
            <a:off x="3289587" y="15666766"/>
            <a:ext cx="37312027" cy="209291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93" name="Google Shape;93;p12"/>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2"/>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2"/>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pic>
        <p:nvPicPr>
          <p:cNvPr id="97" name="Google Shape;97;p13"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98" name="Google Shape;98;p13"/>
          <p:cNvSpPr txBox="1">
            <a:spLocks noGrp="1"/>
          </p:cNvSpPr>
          <p:nvPr>
            <p:ph type="title"/>
          </p:nvPr>
        </p:nvSpPr>
        <p:spPr>
          <a:xfrm>
            <a:off x="3289587" y="1869438"/>
            <a:ext cx="37312027" cy="10510218"/>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3"/>
          <p:cNvSpPr txBox="1">
            <a:spLocks noGrp="1"/>
          </p:cNvSpPr>
          <p:nvPr>
            <p:ph type="body" idx="1"/>
          </p:nvPr>
        </p:nvSpPr>
        <p:spPr>
          <a:xfrm>
            <a:off x="3289590" y="12894784"/>
            <a:ext cx="37312027" cy="4864899"/>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100" name="Google Shape;100;p13"/>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3"/>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3"/>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pic>
        <p:nvPicPr>
          <p:cNvPr id="104" name="Google Shape;104;p14"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05" name="Google Shape;105;p14"/>
          <p:cNvSpPr txBox="1">
            <a:spLocks noGrp="1"/>
          </p:cNvSpPr>
          <p:nvPr>
            <p:ph type="title"/>
          </p:nvPr>
        </p:nvSpPr>
        <p:spPr>
          <a:xfrm>
            <a:off x="5206363" y="1869440"/>
            <a:ext cx="33489907" cy="917823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4"/>
          <p:cNvSpPr txBox="1">
            <a:spLocks noGrp="1"/>
          </p:cNvSpPr>
          <p:nvPr>
            <p:ph type="body" idx="1"/>
          </p:nvPr>
        </p:nvSpPr>
        <p:spPr>
          <a:xfrm>
            <a:off x="6194320" y="11070765"/>
            <a:ext cx="31508276" cy="1824017"/>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107" name="Google Shape;107;p14"/>
          <p:cNvSpPr txBox="1">
            <a:spLocks noGrp="1"/>
          </p:cNvSpPr>
          <p:nvPr>
            <p:ph type="body" idx="2"/>
          </p:nvPr>
        </p:nvSpPr>
        <p:spPr>
          <a:xfrm>
            <a:off x="3289587" y="13409909"/>
            <a:ext cx="37312027" cy="4357896"/>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108" name="Google Shape;108;p14"/>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4"/>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4"/>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1" name="Google Shape;111;p14"/>
          <p:cNvSpPr txBox="1"/>
          <p:nvPr/>
        </p:nvSpPr>
        <p:spPr>
          <a:xfrm>
            <a:off x="3605357" y="2312776"/>
            <a:ext cx="2194560" cy="1793313"/>
          </a:xfrm>
          <a:prstGeom prst="rect">
            <a:avLst/>
          </a:prstGeom>
          <a:noFill/>
          <a:ln>
            <a:noFill/>
          </a:ln>
        </p:spPr>
        <p:txBody>
          <a:bodyPr spcFirstLastPara="1" wrap="square" lIns="280400" tIns="140200" rIns="280400" bIns="140200" anchor="ctr" anchorCtr="0">
            <a:noAutofit/>
          </a:bodyPr>
          <a:lstStyle/>
          <a:p>
            <a:pPr marL="0" marR="0" lvl="0" indent="0" algn="l" rtl="0">
              <a:spcBef>
                <a:spcPts val="0"/>
              </a:spcBef>
              <a:spcAft>
                <a:spcPts val="0"/>
              </a:spcAft>
              <a:buClr>
                <a:schemeClr val="dk1"/>
              </a:buClr>
              <a:buSzPts val="24534"/>
              <a:buFont typeface="Twentieth Century"/>
              <a:buNone/>
            </a:pPr>
            <a:r>
              <a:rPr lang="en-US" sz="24534" b="0" cap="none">
                <a:solidFill>
                  <a:schemeClr val="dk1"/>
                </a:solidFill>
                <a:latin typeface="Twentieth Century"/>
                <a:ea typeface="Twentieth Century"/>
                <a:cs typeface="Twentieth Century"/>
                <a:sym typeface="Twentieth Century"/>
              </a:rPr>
              <a:t>“</a:t>
            </a:r>
            <a:endParaRPr/>
          </a:p>
        </p:txBody>
      </p:sp>
      <p:sp>
        <p:nvSpPr>
          <p:cNvPr id="112" name="Google Shape;112;p14"/>
          <p:cNvSpPr txBox="1"/>
          <p:nvPr/>
        </p:nvSpPr>
        <p:spPr>
          <a:xfrm>
            <a:off x="38007209" y="9180306"/>
            <a:ext cx="2194560" cy="1793313"/>
          </a:xfrm>
          <a:prstGeom prst="rect">
            <a:avLst/>
          </a:prstGeom>
          <a:noFill/>
          <a:ln>
            <a:noFill/>
          </a:ln>
        </p:spPr>
        <p:txBody>
          <a:bodyPr spcFirstLastPara="1" wrap="square" lIns="280400" tIns="140200" rIns="280400" bIns="140200" anchor="ctr" anchorCtr="0">
            <a:noAutofit/>
          </a:bodyPr>
          <a:lstStyle/>
          <a:p>
            <a:pPr marL="0" marR="0" lvl="0" indent="0" algn="r" rtl="0">
              <a:spcBef>
                <a:spcPts val="0"/>
              </a:spcBef>
              <a:spcAft>
                <a:spcPts val="0"/>
              </a:spcAft>
              <a:buClr>
                <a:schemeClr val="dk1"/>
              </a:buClr>
              <a:buSzPts val="24534"/>
              <a:buFont typeface="Twentieth Century"/>
              <a:buNone/>
            </a:pPr>
            <a:r>
              <a:rPr lang="en-US" sz="24534" b="0" cap="non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3"/>
        <p:cNvGrpSpPr/>
        <p:nvPr/>
      </p:nvGrpSpPr>
      <p:grpSpPr>
        <a:xfrm>
          <a:off x="0" y="0"/>
          <a:ext cx="0" cy="0"/>
          <a:chOff x="0" y="0"/>
          <a:chExt cx="0" cy="0"/>
        </a:xfrm>
      </p:grpSpPr>
      <p:pic>
        <p:nvPicPr>
          <p:cNvPr id="114" name="Google Shape;114;p15"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15" name="Google Shape;115;p15"/>
          <p:cNvSpPr txBox="1">
            <a:spLocks noGrp="1"/>
          </p:cNvSpPr>
          <p:nvPr>
            <p:ph type="title"/>
          </p:nvPr>
        </p:nvSpPr>
        <p:spPr>
          <a:xfrm>
            <a:off x="3289590" y="6558746"/>
            <a:ext cx="37312027" cy="77029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9813"/>
              <a:buFont typeface="Twentieth Century"/>
              <a:buNone/>
              <a:defRPr sz="98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15"/>
          <p:cNvSpPr txBox="1">
            <a:spLocks noGrp="1"/>
          </p:cNvSpPr>
          <p:nvPr>
            <p:ph type="body" idx="1"/>
          </p:nvPr>
        </p:nvSpPr>
        <p:spPr>
          <a:xfrm>
            <a:off x="3289590" y="14297827"/>
            <a:ext cx="37312027" cy="3497975"/>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907"/>
              <a:buNone/>
              <a:defRPr sz="4907"/>
            </a:lvl1pPr>
            <a:lvl2pPr marL="914400" lvl="1" indent="-228600" algn="l">
              <a:lnSpc>
                <a:spcPct val="120000"/>
              </a:lnSpc>
              <a:spcBef>
                <a:spcPts val="1533"/>
              </a:spcBef>
              <a:spcAft>
                <a:spcPts val="0"/>
              </a:spcAft>
              <a:buSzPts val="4293"/>
              <a:buNone/>
              <a:defRPr sz="4293"/>
            </a:lvl2pPr>
            <a:lvl3pPr marL="1371600" lvl="2" indent="-228600" algn="l">
              <a:lnSpc>
                <a:spcPct val="120000"/>
              </a:lnSpc>
              <a:spcBef>
                <a:spcPts val="1533"/>
              </a:spcBef>
              <a:spcAft>
                <a:spcPts val="0"/>
              </a:spcAft>
              <a:buSzPts val="3680"/>
              <a:buNone/>
              <a:defRPr sz="3680"/>
            </a:lvl3pPr>
            <a:lvl4pPr marL="1828800" lvl="3" indent="-228600" algn="l">
              <a:lnSpc>
                <a:spcPct val="120000"/>
              </a:lnSpc>
              <a:spcBef>
                <a:spcPts val="1533"/>
              </a:spcBef>
              <a:spcAft>
                <a:spcPts val="0"/>
              </a:spcAft>
              <a:buSzPts val="3067"/>
              <a:buNone/>
              <a:defRPr sz="3067"/>
            </a:lvl4pPr>
            <a:lvl5pPr marL="2286000" lvl="4" indent="-228600" algn="l">
              <a:lnSpc>
                <a:spcPct val="120000"/>
              </a:lnSpc>
              <a:spcBef>
                <a:spcPts val="1533"/>
              </a:spcBef>
              <a:spcAft>
                <a:spcPts val="0"/>
              </a:spcAft>
              <a:buSzPts val="3067"/>
              <a:buNone/>
              <a:defRPr sz="3067"/>
            </a:lvl5pPr>
            <a:lvl6pPr marL="2743200" lvl="5" indent="-228600" algn="l">
              <a:lnSpc>
                <a:spcPct val="120000"/>
              </a:lnSpc>
              <a:spcBef>
                <a:spcPts val="1533"/>
              </a:spcBef>
              <a:spcAft>
                <a:spcPts val="0"/>
              </a:spcAft>
              <a:buSzPts val="3067"/>
              <a:buNone/>
              <a:defRPr sz="3067"/>
            </a:lvl6pPr>
            <a:lvl7pPr marL="3200400" lvl="6" indent="-228600" algn="l">
              <a:lnSpc>
                <a:spcPct val="120000"/>
              </a:lnSpc>
              <a:spcBef>
                <a:spcPts val="1533"/>
              </a:spcBef>
              <a:spcAft>
                <a:spcPts val="0"/>
              </a:spcAft>
              <a:buSzPts val="3067"/>
              <a:buNone/>
              <a:defRPr sz="3067"/>
            </a:lvl7pPr>
            <a:lvl8pPr marL="3657600" lvl="7" indent="-228600" algn="l">
              <a:lnSpc>
                <a:spcPct val="120000"/>
              </a:lnSpc>
              <a:spcBef>
                <a:spcPts val="1533"/>
              </a:spcBef>
              <a:spcAft>
                <a:spcPts val="0"/>
              </a:spcAft>
              <a:buSzPts val="3067"/>
              <a:buNone/>
              <a:defRPr sz="3067"/>
            </a:lvl8pPr>
            <a:lvl9pPr marL="4114800" lvl="8" indent="-228600" algn="l">
              <a:lnSpc>
                <a:spcPct val="120000"/>
              </a:lnSpc>
              <a:spcBef>
                <a:spcPts val="1533"/>
              </a:spcBef>
              <a:spcAft>
                <a:spcPts val="0"/>
              </a:spcAft>
              <a:buSzPts val="3067"/>
              <a:buNone/>
              <a:defRPr sz="3067"/>
            </a:lvl9pPr>
          </a:lstStyle>
          <a:p>
            <a:endParaRPr/>
          </a:p>
        </p:txBody>
      </p:sp>
      <p:sp>
        <p:nvSpPr>
          <p:cNvPr id="117" name="Google Shape;117;p15"/>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5"/>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5"/>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20"/>
        <p:cNvGrpSpPr/>
        <p:nvPr/>
      </p:nvGrpSpPr>
      <p:grpSpPr>
        <a:xfrm>
          <a:off x="0" y="0"/>
          <a:ext cx="0" cy="0"/>
          <a:chOff x="0" y="0"/>
          <a:chExt cx="0" cy="0"/>
        </a:xfrm>
      </p:grpSpPr>
      <p:pic>
        <p:nvPicPr>
          <p:cNvPr id="121" name="Google Shape;121;p16"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22" name="Google Shape;122;p16"/>
          <p:cNvSpPr txBox="1">
            <a:spLocks noGrp="1"/>
          </p:cNvSpPr>
          <p:nvPr>
            <p:ph type="title"/>
          </p:nvPr>
        </p:nvSpPr>
        <p:spPr>
          <a:xfrm>
            <a:off x="3289587" y="1869440"/>
            <a:ext cx="37312027" cy="4922288"/>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16"/>
          <p:cNvSpPr txBox="1">
            <a:spLocks noGrp="1"/>
          </p:cNvSpPr>
          <p:nvPr>
            <p:ph type="body" idx="1"/>
          </p:nvPr>
        </p:nvSpPr>
        <p:spPr>
          <a:xfrm>
            <a:off x="3289586" y="7259085"/>
            <a:ext cx="11876314"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7360"/>
              <a:buNone/>
              <a:defRPr sz="7360"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24" name="Google Shape;124;p16"/>
          <p:cNvSpPr txBox="1">
            <a:spLocks noGrp="1"/>
          </p:cNvSpPr>
          <p:nvPr>
            <p:ph type="body" idx="2"/>
          </p:nvPr>
        </p:nvSpPr>
        <p:spPr>
          <a:xfrm>
            <a:off x="3289586" y="9026290"/>
            <a:ext cx="11876314" cy="873339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25" name="Google Shape;125;p16"/>
          <p:cNvSpPr txBox="1">
            <a:spLocks noGrp="1"/>
          </p:cNvSpPr>
          <p:nvPr>
            <p:ph type="body" idx="3"/>
          </p:nvPr>
        </p:nvSpPr>
        <p:spPr>
          <a:xfrm>
            <a:off x="16028602" y="7259085"/>
            <a:ext cx="11849476"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7360"/>
              <a:buNone/>
              <a:defRPr sz="7360"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26" name="Google Shape;126;p16"/>
          <p:cNvSpPr txBox="1">
            <a:spLocks noGrp="1"/>
          </p:cNvSpPr>
          <p:nvPr>
            <p:ph type="body" idx="4"/>
          </p:nvPr>
        </p:nvSpPr>
        <p:spPr>
          <a:xfrm>
            <a:off x="15988854" y="9026290"/>
            <a:ext cx="11892064" cy="873339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27" name="Google Shape;127;p16"/>
          <p:cNvSpPr txBox="1">
            <a:spLocks noGrp="1"/>
          </p:cNvSpPr>
          <p:nvPr>
            <p:ph type="body" idx="5"/>
          </p:nvPr>
        </p:nvSpPr>
        <p:spPr>
          <a:xfrm>
            <a:off x="28703873" y="7259085"/>
            <a:ext cx="11897741"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7360"/>
              <a:buNone/>
              <a:defRPr sz="7360"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28" name="Google Shape;128;p16"/>
          <p:cNvSpPr txBox="1">
            <a:spLocks noGrp="1"/>
          </p:cNvSpPr>
          <p:nvPr>
            <p:ph type="body" idx="6"/>
          </p:nvPr>
        </p:nvSpPr>
        <p:spPr>
          <a:xfrm>
            <a:off x="28703873" y="9026290"/>
            <a:ext cx="11897741" cy="873339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29" name="Google Shape;129;p16"/>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32"/>
        <p:cNvGrpSpPr/>
        <p:nvPr/>
      </p:nvGrpSpPr>
      <p:grpSpPr>
        <a:xfrm>
          <a:off x="0" y="0"/>
          <a:ext cx="0" cy="0"/>
          <a:chOff x="0" y="0"/>
          <a:chExt cx="0" cy="0"/>
        </a:xfrm>
      </p:grpSpPr>
      <p:pic>
        <p:nvPicPr>
          <p:cNvPr id="133" name="Google Shape;133;p17"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34" name="Google Shape;134;p17"/>
          <p:cNvSpPr txBox="1">
            <a:spLocks noGrp="1"/>
          </p:cNvSpPr>
          <p:nvPr>
            <p:ph type="title"/>
          </p:nvPr>
        </p:nvSpPr>
        <p:spPr>
          <a:xfrm>
            <a:off x="3289587" y="1873034"/>
            <a:ext cx="37312027" cy="491869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3289588" y="12894782"/>
            <a:ext cx="11867072"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6747"/>
              <a:buNone/>
              <a:defRPr sz="6747"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36" name="Google Shape;136;p17"/>
          <p:cNvSpPr>
            <a:spLocks noGrp="1"/>
          </p:cNvSpPr>
          <p:nvPr>
            <p:ph type="pic" idx="2"/>
          </p:nvPr>
        </p:nvSpPr>
        <p:spPr>
          <a:xfrm>
            <a:off x="3289588" y="7259085"/>
            <a:ext cx="11867072" cy="4673600"/>
          </a:xfrm>
          <a:prstGeom prst="roundRect">
            <a:avLst>
              <a:gd name="adj" fmla="val 9363"/>
            </a:avLst>
          </a:prstGeom>
          <a:noFill/>
          <a:ln w="82550" cap="sq" cmpd="sng">
            <a:solidFill>
              <a:srgbClr val="EAEAEA"/>
            </a:solidFill>
            <a:prstDash val="solid"/>
            <a:miter lim="800000"/>
            <a:headEnd type="none" w="sm" len="sm"/>
            <a:tailEnd type="none" w="sm" len="sm"/>
          </a:ln>
        </p:spPr>
        <p:txBody>
          <a:bodyPr/>
          <a:lstStyle/>
          <a:p>
            <a:endParaRPr lang="en-CA"/>
          </a:p>
        </p:txBody>
      </p:sp>
      <p:sp>
        <p:nvSpPr>
          <p:cNvPr id="137" name="Google Shape;137;p17"/>
          <p:cNvSpPr txBox="1">
            <a:spLocks noGrp="1"/>
          </p:cNvSpPr>
          <p:nvPr>
            <p:ph type="body" idx="3"/>
          </p:nvPr>
        </p:nvSpPr>
        <p:spPr>
          <a:xfrm>
            <a:off x="3289588" y="14661985"/>
            <a:ext cx="11867072" cy="3097695"/>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38" name="Google Shape;138;p17"/>
          <p:cNvSpPr txBox="1">
            <a:spLocks noGrp="1"/>
          </p:cNvSpPr>
          <p:nvPr>
            <p:ph type="body" idx="4"/>
          </p:nvPr>
        </p:nvSpPr>
        <p:spPr>
          <a:xfrm>
            <a:off x="15993932" y="12894782"/>
            <a:ext cx="11886581"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6747"/>
              <a:buNone/>
              <a:defRPr sz="6747"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39" name="Google Shape;139;p17"/>
          <p:cNvSpPr>
            <a:spLocks noGrp="1"/>
          </p:cNvSpPr>
          <p:nvPr>
            <p:ph type="pic" idx="5"/>
          </p:nvPr>
        </p:nvSpPr>
        <p:spPr>
          <a:xfrm>
            <a:off x="15988853" y="7259085"/>
            <a:ext cx="11892067" cy="4673600"/>
          </a:xfrm>
          <a:prstGeom prst="roundRect">
            <a:avLst>
              <a:gd name="adj" fmla="val 8841"/>
            </a:avLst>
          </a:prstGeom>
          <a:noFill/>
          <a:ln w="82550" cap="sq" cmpd="sng">
            <a:solidFill>
              <a:srgbClr val="EAEAEA"/>
            </a:solidFill>
            <a:prstDash val="solid"/>
            <a:miter lim="800000"/>
            <a:headEnd type="none" w="sm" len="sm"/>
            <a:tailEnd type="none" w="sm" len="sm"/>
          </a:ln>
        </p:spPr>
        <p:txBody>
          <a:bodyPr/>
          <a:lstStyle/>
          <a:p>
            <a:endParaRPr lang="en-CA"/>
          </a:p>
        </p:txBody>
      </p:sp>
      <p:sp>
        <p:nvSpPr>
          <p:cNvPr id="140" name="Google Shape;140;p17"/>
          <p:cNvSpPr txBox="1">
            <a:spLocks noGrp="1"/>
          </p:cNvSpPr>
          <p:nvPr>
            <p:ph type="body" idx="6"/>
          </p:nvPr>
        </p:nvSpPr>
        <p:spPr>
          <a:xfrm>
            <a:off x="15988853" y="14661980"/>
            <a:ext cx="11892067" cy="309769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41" name="Google Shape;141;p17"/>
          <p:cNvSpPr txBox="1">
            <a:spLocks noGrp="1"/>
          </p:cNvSpPr>
          <p:nvPr>
            <p:ph type="body" idx="7"/>
          </p:nvPr>
        </p:nvSpPr>
        <p:spPr>
          <a:xfrm>
            <a:off x="28703874" y="12894782"/>
            <a:ext cx="11882452" cy="1767203"/>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3067"/>
              </a:spcBef>
              <a:spcAft>
                <a:spcPts val="0"/>
              </a:spcAft>
              <a:buSzPts val="6747"/>
              <a:buNone/>
              <a:defRPr sz="6747" b="0">
                <a:solidFill>
                  <a:schemeClr val="dk1"/>
                </a:solidFill>
              </a:defRPr>
            </a:lvl1pPr>
            <a:lvl2pPr marL="914400" lvl="1" indent="-228600" algn="l">
              <a:lnSpc>
                <a:spcPct val="120000"/>
              </a:lnSpc>
              <a:spcBef>
                <a:spcPts val="1533"/>
              </a:spcBef>
              <a:spcAft>
                <a:spcPts val="0"/>
              </a:spcAft>
              <a:buSzPts val="6133"/>
              <a:buNone/>
              <a:defRPr sz="6133" b="1"/>
            </a:lvl2pPr>
            <a:lvl3pPr marL="1371600" lvl="2" indent="-228600" algn="l">
              <a:lnSpc>
                <a:spcPct val="120000"/>
              </a:lnSpc>
              <a:spcBef>
                <a:spcPts val="1533"/>
              </a:spcBef>
              <a:spcAft>
                <a:spcPts val="0"/>
              </a:spcAft>
              <a:buSzPts val="5520"/>
              <a:buNone/>
              <a:defRPr sz="5520" b="1"/>
            </a:lvl3pPr>
            <a:lvl4pPr marL="1828800" lvl="3" indent="-228600" algn="l">
              <a:lnSpc>
                <a:spcPct val="120000"/>
              </a:lnSpc>
              <a:spcBef>
                <a:spcPts val="1533"/>
              </a:spcBef>
              <a:spcAft>
                <a:spcPts val="0"/>
              </a:spcAft>
              <a:buSzPts val="4907"/>
              <a:buNone/>
              <a:defRPr sz="4907" b="1"/>
            </a:lvl4pPr>
            <a:lvl5pPr marL="2286000" lvl="4" indent="-228600" algn="l">
              <a:lnSpc>
                <a:spcPct val="120000"/>
              </a:lnSpc>
              <a:spcBef>
                <a:spcPts val="1533"/>
              </a:spcBef>
              <a:spcAft>
                <a:spcPts val="0"/>
              </a:spcAft>
              <a:buSzPts val="4907"/>
              <a:buNone/>
              <a:defRPr sz="4907" b="1"/>
            </a:lvl5pPr>
            <a:lvl6pPr marL="2743200" lvl="5" indent="-228600" algn="l">
              <a:lnSpc>
                <a:spcPct val="120000"/>
              </a:lnSpc>
              <a:spcBef>
                <a:spcPts val="1533"/>
              </a:spcBef>
              <a:spcAft>
                <a:spcPts val="0"/>
              </a:spcAft>
              <a:buSzPts val="4907"/>
              <a:buNone/>
              <a:defRPr sz="4907" b="1"/>
            </a:lvl6pPr>
            <a:lvl7pPr marL="3200400" lvl="6" indent="-228600" algn="l">
              <a:lnSpc>
                <a:spcPct val="120000"/>
              </a:lnSpc>
              <a:spcBef>
                <a:spcPts val="1533"/>
              </a:spcBef>
              <a:spcAft>
                <a:spcPts val="0"/>
              </a:spcAft>
              <a:buSzPts val="4907"/>
              <a:buNone/>
              <a:defRPr sz="4907" b="1"/>
            </a:lvl7pPr>
            <a:lvl8pPr marL="3657600" lvl="7" indent="-228600" algn="l">
              <a:lnSpc>
                <a:spcPct val="120000"/>
              </a:lnSpc>
              <a:spcBef>
                <a:spcPts val="1533"/>
              </a:spcBef>
              <a:spcAft>
                <a:spcPts val="0"/>
              </a:spcAft>
              <a:buSzPts val="4907"/>
              <a:buNone/>
              <a:defRPr sz="4907" b="1"/>
            </a:lvl8pPr>
            <a:lvl9pPr marL="4114800" lvl="8" indent="-228600" algn="l">
              <a:lnSpc>
                <a:spcPct val="120000"/>
              </a:lnSpc>
              <a:spcBef>
                <a:spcPts val="1533"/>
              </a:spcBef>
              <a:spcAft>
                <a:spcPts val="0"/>
              </a:spcAft>
              <a:buSzPts val="4907"/>
              <a:buNone/>
              <a:defRPr sz="4907" b="1"/>
            </a:lvl9pPr>
          </a:lstStyle>
          <a:p>
            <a:endParaRPr/>
          </a:p>
        </p:txBody>
      </p:sp>
      <p:sp>
        <p:nvSpPr>
          <p:cNvPr id="142" name="Google Shape;142;p17"/>
          <p:cNvSpPr>
            <a:spLocks noGrp="1"/>
          </p:cNvSpPr>
          <p:nvPr>
            <p:ph type="pic" idx="8"/>
          </p:nvPr>
        </p:nvSpPr>
        <p:spPr>
          <a:xfrm>
            <a:off x="28703873" y="7259085"/>
            <a:ext cx="11897741" cy="4673600"/>
          </a:xfrm>
          <a:prstGeom prst="roundRect">
            <a:avLst>
              <a:gd name="adj" fmla="val 8841"/>
            </a:avLst>
          </a:prstGeom>
          <a:noFill/>
          <a:ln w="82550" cap="sq" cmpd="sng">
            <a:solidFill>
              <a:srgbClr val="EAEAEA"/>
            </a:solidFill>
            <a:prstDash val="solid"/>
            <a:miter lim="800000"/>
            <a:headEnd type="none" w="sm" len="sm"/>
            <a:tailEnd type="none" w="sm" len="sm"/>
          </a:ln>
        </p:spPr>
        <p:txBody>
          <a:bodyPr/>
          <a:lstStyle/>
          <a:p>
            <a:endParaRPr lang="en-CA"/>
          </a:p>
        </p:txBody>
      </p:sp>
      <p:sp>
        <p:nvSpPr>
          <p:cNvPr id="143" name="Google Shape;143;p17"/>
          <p:cNvSpPr txBox="1">
            <a:spLocks noGrp="1"/>
          </p:cNvSpPr>
          <p:nvPr>
            <p:ph type="body" idx="9"/>
          </p:nvPr>
        </p:nvSpPr>
        <p:spPr>
          <a:xfrm>
            <a:off x="28703425" y="14661974"/>
            <a:ext cx="11898191" cy="309770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3067"/>
              </a:spcBef>
              <a:spcAft>
                <a:spcPts val="0"/>
              </a:spcAft>
              <a:buSzPts val="4293"/>
              <a:buNone/>
              <a:defRPr sz="4293"/>
            </a:lvl1pPr>
            <a:lvl2pPr marL="914400" lvl="1" indent="-228600" algn="l">
              <a:lnSpc>
                <a:spcPct val="120000"/>
              </a:lnSpc>
              <a:spcBef>
                <a:spcPts val="1533"/>
              </a:spcBef>
              <a:spcAft>
                <a:spcPts val="0"/>
              </a:spcAft>
              <a:buSzPts val="3680"/>
              <a:buNone/>
              <a:defRPr sz="3680"/>
            </a:lvl2pPr>
            <a:lvl3pPr marL="1371600" lvl="2" indent="-228600" algn="l">
              <a:lnSpc>
                <a:spcPct val="120000"/>
              </a:lnSpc>
              <a:spcBef>
                <a:spcPts val="1533"/>
              </a:spcBef>
              <a:spcAft>
                <a:spcPts val="0"/>
              </a:spcAft>
              <a:buSzPts val="3067"/>
              <a:buNone/>
              <a:defRPr sz="3067"/>
            </a:lvl3pPr>
            <a:lvl4pPr marL="1828800" lvl="3" indent="-228600" algn="l">
              <a:lnSpc>
                <a:spcPct val="120000"/>
              </a:lnSpc>
              <a:spcBef>
                <a:spcPts val="1533"/>
              </a:spcBef>
              <a:spcAft>
                <a:spcPts val="0"/>
              </a:spcAft>
              <a:buSzPts val="2760"/>
              <a:buNone/>
              <a:defRPr sz="2760"/>
            </a:lvl4pPr>
            <a:lvl5pPr marL="2286000" lvl="4" indent="-228600" algn="l">
              <a:lnSpc>
                <a:spcPct val="120000"/>
              </a:lnSpc>
              <a:spcBef>
                <a:spcPts val="1533"/>
              </a:spcBef>
              <a:spcAft>
                <a:spcPts val="0"/>
              </a:spcAft>
              <a:buSzPts val="2760"/>
              <a:buNone/>
              <a:defRPr sz="2760"/>
            </a:lvl5pPr>
            <a:lvl6pPr marL="2743200" lvl="5" indent="-228600" algn="l">
              <a:lnSpc>
                <a:spcPct val="120000"/>
              </a:lnSpc>
              <a:spcBef>
                <a:spcPts val="1533"/>
              </a:spcBef>
              <a:spcAft>
                <a:spcPts val="0"/>
              </a:spcAft>
              <a:buSzPts val="2760"/>
              <a:buNone/>
              <a:defRPr sz="2760"/>
            </a:lvl6pPr>
            <a:lvl7pPr marL="3200400" lvl="6" indent="-228600" algn="l">
              <a:lnSpc>
                <a:spcPct val="120000"/>
              </a:lnSpc>
              <a:spcBef>
                <a:spcPts val="1533"/>
              </a:spcBef>
              <a:spcAft>
                <a:spcPts val="0"/>
              </a:spcAft>
              <a:buSzPts val="2760"/>
              <a:buNone/>
              <a:defRPr sz="2760"/>
            </a:lvl7pPr>
            <a:lvl8pPr marL="3657600" lvl="7" indent="-228600" algn="l">
              <a:lnSpc>
                <a:spcPct val="120000"/>
              </a:lnSpc>
              <a:spcBef>
                <a:spcPts val="1533"/>
              </a:spcBef>
              <a:spcAft>
                <a:spcPts val="0"/>
              </a:spcAft>
              <a:buSzPts val="2760"/>
              <a:buNone/>
              <a:defRPr sz="2760"/>
            </a:lvl8pPr>
            <a:lvl9pPr marL="4114800" lvl="8" indent="-228600" algn="l">
              <a:lnSpc>
                <a:spcPct val="120000"/>
              </a:lnSpc>
              <a:spcBef>
                <a:spcPts val="1533"/>
              </a:spcBef>
              <a:spcAft>
                <a:spcPts val="0"/>
              </a:spcAft>
              <a:buSzPts val="2760"/>
              <a:buNone/>
              <a:defRPr sz="2760"/>
            </a:lvl9pPr>
          </a:lstStyle>
          <a:p>
            <a:endParaRPr/>
          </a:p>
        </p:txBody>
      </p:sp>
      <p:sp>
        <p:nvSpPr>
          <p:cNvPr id="144" name="Google Shape;144;p17"/>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17"/>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7"/>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pic>
        <p:nvPicPr>
          <p:cNvPr id="148" name="Google Shape;148;p18"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49" name="Google Shape;149;p18"/>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8"/>
          <p:cNvSpPr txBox="1">
            <a:spLocks noGrp="1"/>
          </p:cNvSpPr>
          <p:nvPr>
            <p:ph type="body" idx="1"/>
          </p:nvPr>
        </p:nvSpPr>
        <p:spPr>
          <a:xfrm rot="5400000">
            <a:off x="16695306" y="-6146629"/>
            <a:ext cx="10500595" cy="3731202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151" name="Google Shape;151;p18"/>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8"/>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18"/>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pic>
        <p:nvPicPr>
          <p:cNvPr id="155" name="Google Shape;155;p19" descr="Droplets-HD-Content-R1d.png"/>
          <p:cNvPicPr preferRelativeResize="0"/>
          <p:nvPr/>
        </p:nvPicPr>
        <p:blipFill rotWithShape="1">
          <a:blip r:embed="rId2">
            <a:alphaModFix/>
          </a:blip>
          <a:srcRect/>
          <a:stretch/>
        </p:blipFill>
        <p:spPr>
          <a:xfrm>
            <a:off x="0" y="0"/>
            <a:ext cx="43891200" cy="21031200"/>
          </a:xfrm>
          <a:prstGeom prst="rect">
            <a:avLst/>
          </a:prstGeom>
          <a:noFill/>
          <a:ln>
            <a:noFill/>
          </a:ln>
        </p:spPr>
      </p:pic>
      <p:sp>
        <p:nvSpPr>
          <p:cNvPr id="156" name="Google Shape;156;p19"/>
          <p:cNvSpPr txBox="1">
            <a:spLocks noGrp="1"/>
          </p:cNvSpPr>
          <p:nvPr>
            <p:ph type="title"/>
          </p:nvPr>
        </p:nvSpPr>
        <p:spPr>
          <a:xfrm rot="5400000">
            <a:off x="28060509" y="5218577"/>
            <a:ext cx="15890237" cy="919197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104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19"/>
          <p:cNvSpPr txBox="1">
            <a:spLocks noGrp="1"/>
          </p:cNvSpPr>
          <p:nvPr>
            <p:ph type="body" idx="1"/>
          </p:nvPr>
        </p:nvSpPr>
        <p:spPr>
          <a:xfrm rot="5400000">
            <a:off x="9130175" y="-3971139"/>
            <a:ext cx="15890237" cy="2757140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3067"/>
              </a:spcBef>
              <a:spcAft>
                <a:spcPts val="0"/>
              </a:spcAft>
              <a:buSzPts val="1800"/>
              <a:buChar char="•"/>
              <a:defRPr/>
            </a:lvl1pPr>
            <a:lvl2pPr marL="914400" lvl="1" indent="-342900" algn="l">
              <a:lnSpc>
                <a:spcPct val="120000"/>
              </a:lnSpc>
              <a:spcBef>
                <a:spcPts val="1533"/>
              </a:spcBef>
              <a:spcAft>
                <a:spcPts val="0"/>
              </a:spcAft>
              <a:buSzPts val="1800"/>
              <a:buChar char="•"/>
              <a:defRPr/>
            </a:lvl2pPr>
            <a:lvl3pPr marL="1371600" lvl="2" indent="-342900" algn="l">
              <a:lnSpc>
                <a:spcPct val="120000"/>
              </a:lnSpc>
              <a:spcBef>
                <a:spcPts val="1533"/>
              </a:spcBef>
              <a:spcAft>
                <a:spcPts val="0"/>
              </a:spcAft>
              <a:buSzPts val="1800"/>
              <a:buChar char="•"/>
              <a:defRPr/>
            </a:lvl3pPr>
            <a:lvl4pPr marL="1828800" lvl="3" indent="-342900" algn="l">
              <a:lnSpc>
                <a:spcPct val="120000"/>
              </a:lnSpc>
              <a:spcBef>
                <a:spcPts val="1533"/>
              </a:spcBef>
              <a:spcAft>
                <a:spcPts val="0"/>
              </a:spcAft>
              <a:buSzPts val="1800"/>
              <a:buChar char="•"/>
              <a:defRPr/>
            </a:lvl4pPr>
            <a:lvl5pPr marL="2286000" lvl="4" indent="-342900" algn="l">
              <a:lnSpc>
                <a:spcPct val="120000"/>
              </a:lnSpc>
              <a:spcBef>
                <a:spcPts val="1533"/>
              </a:spcBef>
              <a:spcAft>
                <a:spcPts val="0"/>
              </a:spcAft>
              <a:buSzPts val="1800"/>
              <a:buChar char="•"/>
              <a:defRPr/>
            </a:lvl5pPr>
            <a:lvl6pPr marL="2743200" lvl="5" indent="-342900" algn="l">
              <a:lnSpc>
                <a:spcPct val="120000"/>
              </a:lnSpc>
              <a:spcBef>
                <a:spcPts val="1533"/>
              </a:spcBef>
              <a:spcAft>
                <a:spcPts val="0"/>
              </a:spcAft>
              <a:buSzPts val="1800"/>
              <a:buChar char="•"/>
              <a:defRPr/>
            </a:lvl6pPr>
            <a:lvl7pPr marL="3200400" lvl="6" indent="-342900" algn="l">
              <a:lnSpc>
                <a:spcPct val="120000"/>
              </a:lnSpc>
              <a:spcBef>
                <a:spcPts val="1533"/>
              </a:spcBef>
              <a:spcAft>
                <a:spcPts val="0"/>
              </a:spcAft>
              <a:buSzPts val="1800"/>
              <a:buChar char="•"/>
              <a:defRPr/>
            </a:lvl7pPr>
            <a:lvl8pPr marL="3657600" lvl="7" indent="-342900" algn="l">
              <a:lnSpc>
                <a:spcPct val="120000"/>
              </a:lnSpc>
              <a:spcBef>
                <a:spcPts val="1533"/>
              </a:spcBef>
              <a:spcAft>
                <a:spcPts val="0"/>
              </a:spcAft>
              <a:buSzPts val="1800"/>
              <a:buChar char="•"/>
              <a:defRPr/>
            </a:lvl8pPr>
            <a:lvl9pPr marL="4114800" lvl="8" indent="-342900" algn="l">
              <a:lnSpc>
                <a:spcPct val="120000"/>
              </a:lnSpc>
              <a:spcBef>
                <a:spcPts val="1533"/>
              </a:spcBef>
              <a:spcAft>
                <a:spcPts val="0"/>
              </a:spcAft>
              <a:buSzPts val="1800"/>
              <a:buChar char="•"/>
              <a:defRPr/>
            </a:lvl9pPr>
          </a:lstStyle>
          <a:p>
            <a:endParaRPr/>
          </a:p>
        </p:txBody>
      </p:sp>
      <p:sp>
        <p:nvSpPr>
          <p:cNvPr id="158" name="Google Shape;158;p19"/>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19"/>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19"/>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00" scaled="0"/>
        </a:gradFill>
        <a:effectLst/>
      </p:bgPr>
    </p:bg>
    <p:spTree>
      <p:nvGrpSpPr>
        <p:cNvPr id="1" name="Shape 5"/>
        <p:cNvGrpSpPr/>
        <p:nvPr/>
      </p:nvGrpSpPr>
      <p:grpSpPr>
        <a:xfrm>
          <a:off x="0" y="0"/>
          <a:ext cx="0" cy="0"/>
          <a:chOff x="0" y="0"/>
          <a:chExt cx="0" cy="0"/>
        </a:xfrm>
      </p:grpSpPr>
      <p:pic>
        <p:nvPicPr>
          <p:cNvPr id="6" name="Google Shape;6;p1" descr="\\DROBO-FS\QuickDrops\JB\PPTX NG\Droplets\LightingOverlay.png"/>
          <p:cNvPicPr preferRelativeResize="0"/>
          <p:nvPr/>
        </p:nvPicPr>
        <p:blipFill rotWithShape="1">
          <a:blip r:embed="rId20">
            <a:alphaModFix/>
          </a:blip>
          <a:srcRect/>
          <a:stretch/>
        </p:blipFill>
        <p:spPr>
          <a:xfrm>
            <a:off x="2" y="-2"/>
            <a:ext cx="43891211" cy="21031203"/>
          </a:xfrm>
          <a:prstGeom prst="rect">
            <a:avLst/>
          </a:prstGeom>
          <a:noFill/>
          <a:ln>
            <a:noFill/>
          </a:ln>
        </p:spPr>
      </p:pic>
      <p:sp>
        <p:nvSpPr>
          <p:cNvPr id="7" name="Google Shape;7;p1"/>
          <p:cNvSpPr txBox="1">
            <a:spLocks noGrp="1"/>
          </p:cNvSpPr>
          <p:nvPr>
            <p:ph type="title"/>
          </p:nvPr>
        </p:nvSpPr>
        <p:spPr>
          <a:xfrm>
            <a:off x="3289592" y="1896787"/>
            <a:ext cx="37312024" cy="4894943"/>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dk1"/>
              </a:buClr>
              <a:buSzPts val="11040"/>
              <a:buFont typeface="Twentieth Century"/>
              <a:buNone/>
              <a:defRPr sz="11040" b="0" i="0" u="none" strike="noStrike" cap="non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3289590" y="7259087"/>
            <a:ext cx="37312027" cy="10500595"/>
          </a:xfrm>
          <a:prstGeom prst="rect">
            <a:avLst/>
          </a:prstGeom>
          <a:noFill/>
          <a:ln>
            <a:noFill/>
          </a:ln>
        </p:spPr>
        <p:txBody>
          <a:bodyPr spcFirstLastPara="1" wrap="square" lIns="91425" tIns="45700" rIns="91425" bIns="45700" anchor="t" anchorCtr="0">
            <a:normAutofit/>
          </a:bodyPr>
          <a:lstStyle>
            <a:lvl1pPr marL="457200" marR="0" lvl="0" indent="-618046" algn="l" rtl="0">
              <a:lnSpc>
                <a:spcPct val="120000"/>
              </a:lnSpc>
              <a:spcBef>
                <a:spcPts val="3067"/>
              </a:spcBef>
              <a:spcAft>
                <a:spcPts val="0"/>
              </a:spcAft>
              <a:buClr>
                <a:schemeClr val="dk1"/>
              </a:buClr>
              <a:buSzPts val="6133"/>
              <a:buFont typeface="Arial"/>
              <a:buChar char="•"/>
              <a:defRPr sz="6133" b="0" i="0" u="none" strike="noStrike" cap="none">
                <a:solidFill>
                  <a:schemeClr val="dk1"/>
                </a:solidFill>
                <a:latin typeface="Twentieth Century"/>
                <a:ea typeface="Twentieth Century"/>
                <a:cs typeface="Twentieth Century"/>
                <a:sym typeface="Twentieth Century"/>
              </a:defRPr>
            </a:lvl1pPr>
            <a:lvl2pPr marL="914400" marR="0" lvl="1" indent="-579120" algn="l" rtl="0">
              <a:lnSpc>
                <a:spcPct val="120000"/>
              </a:lnSpc>
              <a:spcBef>
                <a:spcPts val="1533"/>
              </a:spcBef>
              <a:spcAft>
                <a:spcPts val="0"/>
              </a:spcAft>
              <a:buClr>
                <a:schemeClr val="dk1"/>
              </a:buClr>
              <a:buSzPts val="5520"/>
              <a:buFont typeface="Arial"/>
              <a:buChar char="•"/>
              <a:defRPr sz="5520" b="0" i="0" u="none" strike="noStrike" cap="none">
                <a:solidFill>
                  <a:schemeClr val="dk1"/>
                </a:solidFill>
                <a:latin typeface="Twentieth Century"/>
                <a:ea typeface="Twentieth Century"/>
                <a:cs typeface="Twentieth Century"/>
                <a:sym typeface="Twentieth Century"/>
              </a:defRPr>
            </a:lvl2pPr>
            <a:lvl3pPr marL="1371600" marR="0" lvl="2" indent="-540195" algn="l" rtl="0">
              <a:lnSpc>
                <a:spcPct val="120000"/>
              </a:lnSpc>
              <a:spcBef>
                <a:spcPts val="1533"/>
              </a:spcBef>
              <a:spcAft>
                <a:spcPts val="0"/>
              </a:spcAft>
              <a:buClr>
                <a:schemeClr val="dk1"/>
              </a:buClr>
              <a:buSzPts val="4907"/>
              <a:buFont typeface="Arial"/>
              <a:buChar char="•"/>
              <a:defRPr sz="4907" b="0" i="0" u="none" strike="noStrike" cap="none">
                <a:solidFill>
                  <a:schemeClr val="dk1"/>
                </a:solidFill>
                <a:latin typeface="Twentieth Century"/>
                <a:ea typeface="Twentieth Century"/>
                <a:cs typeface="Twentieth Century"/>
                <a:sym typeface="Twentieth Century"/>
              </a:defRPr>
            </a:lvl3pPr>
            <a:lvl4pPr marL="1828800" marR="0" lvl="3"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4pPr>
            <a:lvl5pPr marL="2286000" marR="0" lvl="4"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5pPr>
            <a:lvl6pPr marL="2743200" marR="0" lvl="5"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6pPr>
            <a:lvl7pPr marL="3200400" marR="0" lvl="6"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7pPr>
            <a:lvl8pPr marL="3657600" marR="0" lvl="7"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8pPr>
            <a:lvl9pPr marL="4114800" marR="0" lvl="8" indent="-501205" algn="l" rtl="0">
              <a:lnSpc>
                <a:spcPct val="120000"/>
              </a:lnSpc>
              <a:spcBef>
                <a:spcPts val="1533"/>
              </a:spcBef>
              <a:spcAft>
                <a:spcPts val="0"/>
              </a:spcAft>
              <a:buClr>
                <a:schemeClr val="dk1"/>
              </a:buClr>
              <a:buSzPts val="4293"/>
              <a:buFont typeface="Arial"/>
              <a:buChar char="•"/>
              <a:defRPr sz="4293" b="0" i="0" u="none" strike="noStrike" cap="none">
                <a:solidFill>
                  <a:schemeClr val="dk1"/>
                </a:solidFill>
                <a:latin typeface="Twentieth Century"/>
                <a:ea typeface="Twentieth Century"/>
                <a:cs typeface="Twentieth Century"/>
                <a:sym typeface="Twentieth Century"/>
              </a:defRPr>
            </a:lvl9pPr>
          </a:lstStyle>
          <a:p>
            <a:endParaRPr/>
          </a:p>
        </p:txBody>
      </p:sp>
      <p:sp>
        <p:nvSpPr>
          <p:cNvPr id="9" name="Google Shape;9;p1"/>
          <p:cNvSpPr txBox="1">
            <a:spLocks noGrp="1"/>
          </p:cNvSpPr>
          <p:nvPr>
            <p:ph type="dt" idx="10"/>
          </p:nvPr>
        </p:nvSpPr>
        <p:spPr>
          <a:xfrm>
            <a:off x="27643453" y="18042045"/>
            <a:ext cx="9875520" cy="1119717"/>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3067"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 name="Google Shape;10;p1"/>
          <p:cNvSpPr txBox="1">
            <a:spLocks noGrp="1"/>
          </p:cNvSpPr>
          <p:nvPr>
            <p:ph type="ftr" idx="11"/>
          </p:nvPr>
        </p:nvSpPr>
        <p:spPr>
          <a:xfrm>
            <a:off x="3289588" y="18042045"/>
            <a:ext cx="24022393" cy="11197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067"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 name="Google Shape;11;p1"/>
          <p:cNvSpPr txBox="1">
            <a:spLocks noGrp="1"/>
          </p:cNvSpPr>
          <p:nvPr>
            <p:ph type="sldNum" idx="12"/>
          </p:nvPr>
        </p:nvSpPr>
        <p:spPr>
          <a:xfrm>
            <a:off x="37850441" y="18042045"/>
            <a:ext cx="2751174" cy="11197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1pPr>
            <a:lvl2pPr marL="0" marR="0" lvl="1"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2pPr>
            <a:lvl3pPr marL="0" marR="0" lvl="2"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3pPr>
            <a:lvl4pPr marL="0" marR="0" lvl="3"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4pPr>
            <a:lvl5pPr marL="0" marR="0" lvl="4"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5pPr>
            <a:lvl6pPr marL="0" marR="0" lvl="5"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6pPr>
            <a:lvl7pPr marL="0" marR="0" lvl="6"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7pPr>
            <a:lvl8pPr marL="0" marR="0" lvl="7"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8pPr>
            <a:lvl9pPr marL="0" marR="0" lvl="8" indent="0" algn="r" rtl="0">
              <a:spcBef>
                <a:spcPts val="0"/>
              </a:spcBef>
              <a:buNone/>
              <a:defRPr sz="3067"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1.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svg"/><Relationship Id="rId19" Type="http://schemas.openxmlformats.org/officeDocument/2006/relationships/image" Target="../media/image22.png"/><Relationship Id="rId4" Type="http://schemas.openxmlformats.org/officeDocument/2006/relationships/image" Target="../media/image7.svg"/><Relationship Id="rId9" Type="http://schemas.openxmlformats.org/officeDocument/2006/relationships/image" Target="../media/image12.svg"/><Relationship Id="rId14" Type="http://schemas.openxmlformats.org/officeDocument/2006/relationships/image" Target="../media/image17.png"/><Relationship Id="rId22"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4">
          <a:extLst>
            <a:ext uri="{FF2B5EF4-FFF2-40B4-BE49-F238E27FC236}">
              <a16:creationId xmlns:a16="http://schemas.microsoft.com/office/drawing/2014/main" id="{C1202D71-F066-564F-FE14-335552AECE7D}"/>
            </a:ext>
          </a:extLst>
        </p:cNvPr>
        <p:cNvGrpSpPr/>
        <p:nvPr/>
      </p:nvGrpSpPr>
      <p:grpSpPr>
        <a:xfrm>
          <a:off x="0" y="0"/>
          <a:ext cx="0" cy="0"/>
          <a:chOff x="0" y="0"/>
          <a:chExt cx="0" cy="0"/>
        </a:xfrm>
      </p:grpSpPr>
      <p:sp>
        <p:nvSpPr>
          <p:cNvPr id="165" name="Google Shape;165;p20">
            <a:extLst>
              <a:ext uri="{FF2B5EF4-FFF2-40B4-BE49-F238E27FC236}">
                <a16:creationId xmlns:a16="http://schemas.microsoft.com/office/drawing/2014/main" id="{FCFAD2AE-D3D7-2FB2-D724-8BEB9C644BBF}"/>
              </a:ext>
            </a:extLst>
          </p:cNvPr>
          <p:cNvSpPr txBox="1"/>
          <p:nvPr/>
        </p:nvSpPr>
        <p:spPr>
          <a:xfrm>
            <a:off x="6172200" y="-116407"/>
            <a:ext cx="31546800" cy="1399545"/>
          </a:xfrm>
          <a:prstGeom prst="rect">
            <a:avLst/>
          </a:prstGeom>
          <a:noFill/>
          <a:ln>
            <a:noFill/>
          </a:ln>
        </p:spPr>
        <p:txBody>
          <a:bodyPr spcFirstLastPara="1" wrap="square" lIns="112600" tIns="281525" rIns="112600" bIns="281525" anchor="ctr" anchorCtr="0">
            <a:spAutoFit/>
          </a:bodyPr>
          <a:lstStyle/>
          <a:p>
            <a:pPr algn="ctr"/>
            <a:r>
              <a:rPr lang="en-US" sz="5175" b="1" i="0" u="none" strike="noStrike" cap="none" dirty="0" err="1">
                <a:solidFill>
                  <a:srgbClr val="E8EBD5"/>
                </a:solidFill>
                <a:latin typeface="Times New Roman" panose="02020603050405020304" pitchFamily="18" charset="0"/>
                <a:ea typeface="Roboto Light"/>
                <a:cs typeface="Times New Roman" panose="02020603050405020304" pitchFamily="18" charset="0"/>
                <a:sym typeface="Roboto Light"/>
              </a:rPr>
              <a:t>AdaPerceiver</a:t>
            </a:r>
            <a:r>
              <a:rPr lang="en-US" sz="5175" b="1" i="0" u="none" strike="noStrike" cap="none" dirty="0">
                <a:solidFill>
                  <a:srgbClr val="E8EBD5"/>
                </a:solidFill>
                <a:latin typeface="Times New Roman" panose="02020603050405020304" pitchFamily="18" charset="0"/>
                <a:ea typeface="Roboto Light"/>
                <a:cs typeface="Times New Roman" panose="02020603050405020304" pitchFamily="18" charset="0"/>
                <a:sym typeface="Roboto Light"/>
              </a:rPr>
              <a:t>: </a:t>
            </a:r>
            <a:r>
              <a:rPr lang="en-US" sz="5200" b="1" i="0" u="none" strike="noStrike" cap="none" dirty="0">
                <a:solidFill>
                  <a:srgbClr val="E8EBD5"/>
                </a:solidFill>
                <a:latin typeface="Times New Roman" panose="02020603050405020304" pitchFamily="18" charset="0"/>
                <a:ea typeface="Roboto Light"/>
                <a:cs typeface="Times New Roman" panose="02020603050405020304" pitchFamily="18" charset="0"/>
                <a:sym typeface="Roboto Light"/>
              </a:rPr>
              <a:t>Transformers</a:t>
            </a:r>
            <a:r>
              <a:rPr lang="en-US" sz="5175" b="1" i="0" u="none" strike="noStrike" cap="none" dirty="0">
                <a:solidFill>
                  <a:srgbClr val="E8EBD5"/>
                </a:solidFill>
                <a:latin typeface="Times New Roman" panose="02020603050405020304" pitchFamily="18" charset="0"/>
                <a:ea typeface="Roboto Light"/>
                <a:cs typeface="Times New Roman" panose="02020603050405020304" pitchFamily="18" charset="0"/>
                <a:sym typeface="Roboto Light"/>
              </a:rPr>
              <a:t> with Adaptive Width, Depth, and Tokens </a:t>
            </a:r>
            <a:endParaRPr b="1" dirty="0">
              <a:latin typeface="Times New Roman" panose="02020603050405020304" pitchFamily="18" charset="0"/>
              <a:cs typeface="Times New Roman" panose="02020603050405020304" pitchFamily="18" charset="0"/>
            </a:endParaRPr>
          </a:p>
        </p:txBody>
      </p:sp>
      <p:sp>
        <p:nvSpPr>
          <p:cNvPr id="166" name="Google Shape;166;p20">
            <a:extLst>
              <a:ext uri="{FF2B5EF4-FFF2-40B4-BE49-F238E27FC236}">
                <a16:creationId xmlns:a16="http://schemas.microsoft.com/office/drawing/2014/main" id="{DD5FF1C1-F63E-874B-933C-68EE3010D1C7}"/>
              </a:ext>
            </a:extLst>
          </p:cNvPr>
          <p:cNvSpPr txBox="1"/>
          <p:nvPr/>
        </p:nvSpPr>
        <p:spPr>
          <a:xfrm>
            <a:off x="10462940" y="1240589"/>
            <a:ext cx="23065060" cy="1095375"/>
          </a:xfrm>
          <a:prstGeom prst="rect">
            <a:avLst/>
          </a:prstGeom>
          <a:noFill/>
          <a:ln>
            <a:noFill/>
          </a:ln>
        </p:spPr>
        <p:txBody>
          <a:bodyPr spcFirstLastPara="1" wrap="square" lIns="112600" tIns="112600" rIns="112600" bIns="112600" anchor="ctr" anchorCtr="0">
            <a:noAutofit/>
          </a:bodyPr>
          <a:lstStyle/>
          <a:p>
            <a:pPr algn="ctr"/>
            <a:r>
              <a:rPr lang="en-US" sz="3450" dirty="0">
                <a:solidFill>
                  <a:srgbClr val="E8EBD5"/>
                </a:solidFill>
                <a:latin typeface="Times New Roman" panose="02020603050405020304" pitchFamily="18" charset="0"/>
                <a:ea typeface="Twentieth Century"/>
                <a:cs typeface="Times New Roman" panose="02020603050405020304" pitchFamily="18" charset="0"/>
                <a:sym typeface="Twentieth Century"/>
              </a:rPr>
              <a:t>Purvish Jajal</a:t>
            </a:r>
            <a:r>
              <a:rPr lang="en-US" sz="3450"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r>
              <a:rPr lang="en-US" sz="3450" b="0" i="0" u="none" strike="noStrike" cap="none" dirty="0">
                <a:solidFill>
                  <a:srgbClr val="E8EBD5"/>
                </a:solidFill>
                <a:latin typeface="Times New Roman" panose="02020603050405020304" pitchFamily="18" charset="0"/>
                <a:ea typeface="Twentieth Century"/>
                <a:cs typeface="Times New Roman" panose="02020603050405020304" pitchFamily="18" charset="0"/>
                <a:sym typeface="Twentieth Century"/>
              </a:rPr>
              <a:t>; Nick John Eliopoulos</a:t>
            </a:r>
            <a:r>
              <a:rPr lang="en-US" sz="3450" b="0" i="0" u="none" strike="noStrike" cap="none"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r>
              <a:rPr lang="en-US" sz="3450" b="0" i="0" u="none" strike="noStrike" cap="none" dirty="0">
                <a:solidFill>
                  <a:srgbClr val="E8EBD5"/>
                </a:solidFill>
                <a:latin typeface="Times New Roman" panose="02020603050405020304" pitchFamily="18" charset="0"/>
                <a:ea typeface="Twentieth Century"/>
                <a:cs typeface="Times New Roman" panose="02020603050405020304" pitchFamily="18" charset="0"/>
                <a:sym typeface="Twentieth Century"/>
              </a:rPr>
              <a:t>; Benjamin Shiue-Hal Chou</a:t>
            </a:r>
            <a:r>
              <a:rPr lang="en-US" sz="3450" b="0" i="0" u="none" strike="noStrike" cap="none"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r>
              <a:rPr lang="en-US" sz="3450" b="0" i="0" u="none" strike="noStrike" cap="none" dirty="0">
                <a:solidFill>
                  <a:srgbClr val="E8EBD5"/>
                </a:solidFill>
                <a:latin typeface="Times New Roman" panose="02020603050405020304" pitchFamily="18" charset="0"/>
                <a:ea typeface="Twentieth Century"/>
                <a:cs typeface="Times New Roman" panose="02020603050405020304" pitchFamily="18" charset="0"/>
                <a:sym typeface="Twentieth Century"/>
              </a:rPr>
              <a:t>; George K. Thiruvathukal</a:t>
            </a:r>
            <a:r>
              <a:rPr lang="en-US" sz="3450" b="0" i="0" u="none" strike="noStrike" cap="none"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2</a:t>
            </a:r>
            <a:r>
              <a:rPr lang="en-US" sz="3450" dirty="0">
                <a:solidFill>
                  <a:srgbClr val="E8EBD5"/>
                </a:solidFill>
                <a:latin typeface="Times New Roman" panose="02020603050405020304" pitchFamily="18" charset="0"/>
                <a:ea typeface="Twentieth Century"/>
                <a:cs typeface="Times New Roman" panose="02020603050405020304" pitchFamily="18" charset="0"/>
                <a:sym typeface="Twentieth Century"/>
              </a:rPr>
              <a:t>; Yung-Hsiang Lu</a:t>
            </a:r>
            <a:r>
              <a:rPr lang="en-US" sz="3450"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r>
              <a:rPr lang="en-US" sz="3450" dirty="0">
                <a:solidFill>
                  <a:srgbClr val="E8EBD5"/>
                </a:solidFill>
                <a:latin typeface="Times New Roman" panose="02020603050405020304" pitchFamily="18" charset="0"/>
                <a:ea typeface="Twentieth Century"/>
                <a:cs typeface="Times New Roman" panose="02020603050405020304" pitchFamily="18" charset="0"/>
                <a:sym typeface="Twentieth Century"/>
              </a:rPr>
              <a:t>; James C. Davis</a:t>
            </a:r>
            <a:r>
              <a:rPr lang="en-US" sz="3450"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endParaRPr dirty="0">
              <a:latin typeface="Times New Roman" panose="02020603050405020304" pitchFamily="18" charset="0"/>
              <a:cs typeface="Times New Roman" panose="02020603050405020304" pitchFamily="18" charset="0"/>
            </a:endParaRPr>
          </a:p>
          <a:p>
            <a:pPr marL="0" marR="0" lvl="0" indent="0" algn="ctr" rtl="0">
              <a:spcBef>
                <a:spcPts val="0"/>
              </a:spcBef>
              <a:spcAft>
                <a:spcPts val="0"/>
              </a:spcAft>
              <a:buNone/>
            </a:pPr>
            <a:r>
              <a:rPr lang="en-US" sz="3450" b="0" i="0" u="none" strike="noStrike" cap="none"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1</a:t>
            </a:r>
            <a:r>
              <a:rPr lang="en-US" sz="3450" b="0" i="0" u="none" strike="noStrike" cap="none" dirty="0">
                <a:solidFill>
                  <a:srgbClr val="E8EBD5"/>
                </a:solidFill>
                <a:latin typeface="Times New Roman" panose="02020603050405020304" pitchFamily="18" charset="0"/>
                <a:ea typeface="Twentieth Century"/>
                <a:cs typeface="Times New Roman" panose="02020603050405020304" pitchFamily="18" charset="0"/>
                <a:sym typeface="Twentieth Century"/>
              </a:rPr>
              <a:t>Purdue University, </a:t>
            </a:r>
            <a:r>
              <a:rPr lang="en-US" sz="3450" b="0" i="0" u="none" strike="noStrike" cap="none" baseline="30000" dirty="0">
                <a:solidFill>
                  <a:srgbClr val="E8EBD5"/>
                </a:solidFill>
                <a:latin typeface="Times New Roman" panose="02020603050405020304" pitchFamily="18" charset="0"/>
                <a:ea typeface="Twentieth Century"/>
                <a:cs typeface="Times New Roman" panose="02020603050405020304" pitchFamily="18" charset="0"/>
                <a:sym typeface="Twentieth Century"/>
              </a:rPr>
              <a:t>2</a:t>
            </a:r>
            <a:r>
              <a:rPr lang="en-US" sz="3450" b="0" i="0" u="none" strike="noStrike" cap="none" dirty="0">
                <a:solidFill>
                  <a:srgbClr val="E8EBD5"/>
                </a:solidFill>
                <a:latin typeface="Times New Roman" panose="02020603050405020304" pitchFamily="18" charset="0"/>
                <a:ea typeface="Twentieth Century"/>
                <a:cs typeface="Times New Roman" panose="02020603050405020304" pitchFamily="18" charset="0"/>
                <a:sym typeface="Twentieth Century"/>
              </a:rPr>
              <a:t>Loyola University Chicago</a:t>
            </a:r>
            <a:endParaRPr dirty="0">
              <a:latin typeface="Times New Roman" panose="02020603050405020304" pitchFamily="18" charset="0"/>
              <a:cs typeface="Times New Roman" panose="02020603050405020304" pitchFamily="18" charset="0"/>
            </a:endParaRPr>
          </a:p>
        </p:txBody>
      </p:sp>
      <p:sp>
        <p:nvSpPr>
          <p:cNvPr id="167" name="Google Shape;167;p20">
            <a:extLst>
              <a:ext uri="{FF2B5EF4-FFF2-40B4-BE49-F238E27FC236}">
                <a16:creationId xmlns:a16="http://schemas.microsoft.com/office/drawing/2014/main" id="{70CC3882-129A-A958-1496-790A863983A3}"/>
              </a:ext>
            </a:extLst>
          </p:cNvPr>
          <p:cNvSpPr txBox="1"/>
          <p:nvPr/>
        </p:nvSpPr>
        <p:spPr>
          <a:xfrm>
            <a:off x="2550165" y="19190973"/>
            <a:ext cx="6261661" cy="941900"/>
          </a:xfrm>
          <a:prstGeom prst="rect">
            <a:avLst/>
          </a:prstGeom>
          <a:solidFill>
            <a:srgbClr val="E7EEF7"/>
          </a:solid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1917" dirty="0">
                <a:solidFill>
                  <a:schemeClr val="dk1"/>
                </a:solidFill>
                <a:latin typeface="Twentieth Century"/>
                <a:sym typeface="Twentieth Century"/>
              </a:rPr>
              <a:t>Purvish Jajal</a:t>
            </a:r>
            <a:endParaRPr dirty="0"/>
          </a:p>
          <a:p>
            <a:pPr marL="0" marR="0" lvl="0" indent="0" algn="l" rtl="0">
              <a:spcBef>
                <a:spcPts val="0"/>
              </a:spcBef>
              <a:spcAft>
                <a:spcPts val="0"/>
              </a:spcAft>
              <a:buNone/>
            </a:pPr>
            <a:r>
              <a:rPr lang="en-US" sz="1917" dirty="0">
                <a:solidFill>
                  <a:schemeClr val="dk1"/>
                </a:solidFill>
                <a:latin typeface="Twentieth Century"/>
                <a:sym typeface="Twentieth Century"/>
              </a:rPr>
              <a:t>Purdue University</a:t>
            </a:r>
            <a:endParaRPr dirty="0"/>
          </a:p>
          <a:p>
            <a:pPr marL="0" marR="0" lvl="0" indent="0" algn="l" rtl="0">
              <a:spcBef>
                <a:spcPts val="0"/>
              </a:spcBef>
              <a:spcAft>
                <a:spcPts val="0"/>
              </a:spcAft>
              <a:buNone/>
            </a:pPr>
            <a:r>
              <a:rPr lang="en-US" sz="1917" dirty="0">
                <a:solidFill>
                  <a:schemeClr val="dk1"/>
                </a:solidFill>
                <a:latin typeface="Twentieth Century"/>
                <a:ea typeface="Twentieth Century"/>
                <a:cs typeface="Twentieth Century"/>
                <a:sym typeface="Twentieth Century"/>
              </a:rPr>
              <a:t>Email: </a:t>
            </a:r>
            <a:r>
              <a:rPr lang="en-US" sz="1917" dirty="0" err="1">
                <a:solidFill>
                  <a:schemeClr val="dk1"/>
                </a:solidFill>
                <a:latin typeface="Twentieth Century"/>
                <a:ea typeface="Twentieth Century"/>
                <a:cs typeface="Twentieth Century"/>
                <a:sym typeface="Twentieth Century"/>
              </a:rPr>
              <a:t>pjajal@purdue.edu</a:t>
            </a:r>
            <a:endParaRPr dirty="0"/>
          </a:p>
        </p:txBody>
      </p:sp>
      <p:sp>
        <p:nvSpPr>
          <p:cNvPr id="168" name="Google Shape;168;p20">
            <a:extLst>
              <a:ext uri="{FF2B5EF4-FFF2-40B4-BE49-F238E27FC236}">
                <a16:creationId xmlns:a16="http://schemas.microsoft.com/office/drawing/2014/main" id="{C5A53D0C-D668-26BD-58A9-882E5235D898}"/>
              </a:ext>
            </a:extLst>
          </p:cNvPr>
          <p:cNvSpPr txBox="1"/>
          <p:nvPr/>
        </p:nvSpPr>
        <p:spPr>
          <a:xfrm>
            <a:off x="2550163" y="18621377"/>
            <a:ext cx="1667876" cy="528851"/>
          </a:xfrm>
          <a:prstGeom prst="rect">
            <a:avLst/>
          </a:prstGeom>
          <a:no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3067" b="1" dirty="0">
                <a:solidFill>
                  <a:schemeClr val="dk1"/>
                </a:solidFill>
                <a:latin typeface="Times New Roman" panose="02020603050405020304" pitchFamily="18" charset="0"/>
                <a:ea typeface="Twentieth Century"/>
                <a:cs typeface="Times New Roman" panose="02020603050405020304" pitchFamily="18" charset="0"/>
                <a:sym typeface="Twentieth Century"/>
              </a:rPr>
              <a:t>Contact</a:t>
            </a:r>
            <a:endParaRPr dirty="0">
              <a:latin typeface="Times New Roman" panose="02020603050405020304" pitchFamily="18" charset="0"/>
              <a:cs typeface="Times New Roman" panose="02020603050405020304" pitchFamily="18" charset="0"/>
            </a:endParaRPr>
          </a:p>
        </p:txBody>
      </p:sp>
      <p:sp>
        <p:nvSpPr>
          <p:cNvPr id="169" name="Google Shape;169;p20">
            <a:extLst>
              <a:ext uri="{FF2B5EF4-FFF2-40B4-BE49-F238E27FC236}">
                <a16:creationId xmlns:a16="http://schemas.microsoft.com/office/drawing/2014/main" id="{A4888CD7-913C-87E4-3C8E-AC24F7D1B375}"/>
              </a:ext>
            </a:extLst>
          </p:cNvPr>
          <p:cNvSpPr txBox="1"/>
          <p:nvPr/>
        </p:nvSpPr>
        <p:spPr>
          <a:xfrm>
            <a:off x="21945600" y="19190969"/>
            <a:ext cx="18694400" cy="1402080"/>
          </a:xfrm>
          <a:prstGeom prst="rect">
            <a:avLst/>
          </a:prstGeom>
          <a:noFill/>
          <a:ln>
            <a:noFill/>
          </a:ln>
        </p:spPr>
        <p:txBody>
          <a:bodyPr spcFirstLastPara="1" wrap="square" lIns="56300" tIns="56300" rIns="56300" bIns="56300" anchor="t" anchorCtr="0">
            <a:noAutofit/>
          </a:bodyPr>
          <a:lstStyle/>
          <a:p>
            <a:pPr marL="281533" lvl="0" indent="-281533">
              <a:buClr>
                <a:schemeClr val="dk1"/>
              </a:buClr>
              <a:buSzPts val="862"/>
              <a:buFont typeface="Twentieth Century"/>
              <a:buAutoNum type="arabicPeriod"/>
            </a:pPr>
            <a:r>
              <a:rPr lang="en-US" sz="1200" dirty="0">
                <a:solidFill>
                  <a:schemeClr val="dk1"/>
                </a:solidFill>
                <a:latin typeface="Times New Roman" panose="02020603050405020304" pitchFamily="18" charset="0"/>
                <a:ea typeface="Twentieth Century"/>
                <a:cs typeface="Times New Roman" panose="02020603050405020304" pitchFamily="18" charset="0"/>
                <a:sym typeface="Twentieth Century"/>
              </a:rPr>
              <a:t> </a:t>
            </a:r>
            <a:r>
              <a:rPr lang="en-CA" sz="1200" dirty="0" err="1">
                <a:latin typeface="Times New Roman" panose="02020603050405020304" pitchFamily="18" charset="0"/>
                <a:cs typeface="Times New Roman" panose="02020603050405020304" pitchFamily="18" charset="0"/>
              </a:rPr>
              <a:t>Kudugunta</a:t>
            </a:r>
            <a:r>
              <a:rPr lang="en-CA" sz="1200" dirty="0">
                <a:latin typeface="Times New Roman" panose="02020603050405020304" pitchFamily="18" charset="0"/>
                <a:cs typeface="Times New Roman" panose="02020603050405020304" pitchFamily="18" charset="0"/>
              </a:rPr>
              <a:t>, Sneha, Aditya </a:t>
            </a:r>
            <a:r>
              <a:rPr lang="en-CA" sz="1200" dirty="0" err="1">
                <a:latin typeface="Times New Roman" panose="02020603050405020304" pitchFamily="18" charset="0"/>
                <a:cs typeface="Times New Roman" panose="02020603050405020304" pitchFamily="18" charset="0"/>
              </a:rPr>
              <a:t>Kusupati</a:t>
            </a:r>
            <a:r>
              <a:rPr lang="en-CA" sz="1200" dirty="0">
                <a:latin typeface="Times New Roman" panose="02020603050405020304" pitchFamily="18" charset="0"/>
                <a:cs typeface="Times New Roman" panose="02020603050405020304" pitchFamily="18" charset="0"/>
              </a:rPr>
              <a:t>, Tim Dettmers, Kaifeng Chen, Inderjit Dhillon, Yulia Tsvetkov, </a:t>
            </a:r>
            <a:r>
              <a:rPr lang="en-CA" sz="1200" dirty="0" err="1">
                <a:latin typeface="Times New Roman" panose="02020603050405020304" pitchFamily="18" charset="0"/>
                <a:cs typeface="Times New Roman" panose="02020603050405020304" pitchFamily="18" charset="0"/>
              </a:rPr>
              <a:t>Hannaneh</a:t>
            </a:r>
            <a:r>
              <a:rPr lang="en-CA" sz="1200" dirty="0">
                <a:latin typeface="Times New Roman" panose="02020603050405020304" pitchFamily="18" charset="0"/>
                <a:cs typeface="Times New Roman" panose="02020603050405020304" pitchFamily="18" charset="0"/>
              </a:rPr>
              <a:t> </a:t>
            </a:r>
            <a:r>
              <a:rPr lang="en-CA" sz="1200" dirty="0" err="1">
                <a:latin typeface="Times New Roman" panose="02020603050405020304" pitchFamily="18" charset="0"/>
                <a:cs typeface="Times New Roman" panose="02020603050405020304" pitchFamily="18" charset="0"/>
              </a:rPr>
              <a:t>Hajishirzi</a:t>
            </a:r>
            <a:r>
              <a:rPr lang="en-CA" sz="1200" dirty="0">
                <a:latin typeface="Times New Roman" panose="02020603050405020304" pitchFamily="18" charset="0"/>
                <a:cs typeface="Times New Roman" panose="02020603050405020304" pitchFamily="18" charset="0"/>
              </a:rPr>
              <a:t>, Sham Kakade, Ali Farhadi, and Prateek Jain. "</a:t>
            </a:r>
            <a:r>
              <a:rPr lang="en-CA" sz="1200" dirty="0" err="1">
                <a:latin typeface="Times New Roman" panose="02020603050405020304" pitchFamily="18" charset="0"/>
                <a:cs typeface="Times New Roman" panose="02020603050405020304" pitchFamily="18" charset="0"/>
              </a:rPr>
              <a:t>Matformer</a:t>
            </a:r>
            <a:r>
              <a:rPr lang="en-CA" sz="1200" dirty="0">
                <a:latin typeface="Times New Roman" panose="02020603050405020304" pitchFamily="18" charset="0"/>
                <a:cs typeface="Times New Roman" panose="02020603050405020304" pitchFamily="18" charset="0"/>
              </a:rPr>
              <a:t>: Nested transformer for elastic inference." </a:t>
            </a:r>
            <a:r>
              <a:rPr lang="en-CA" sz="1200" i="1" dirty="0">
                <a:latin typeface="Times New Roman" panose="02020603050405020304" pitchFamily="18" charset="0"/>
                <a:cs typeface="Times New Roman" panose="02020603050405020304" pitchFamily="18" charset="0"/>
              </a:rPr>
              <a:t>Advances in Neural Information Processing Systems</a:t>
            </a:r>
            <a:r>
              <a:rPr lang="en-CA" sz="1200" dirty="0">
                <a:latin typeface="Times New Roman" panose="02020603050405020304" pitchFamily="18" charset="0"/>
                <a:cs typeface="Times New Roman" panose="02020603050405020304" pitchFamily="18" charset="0"/>
              </a:rPr>
              <a:t> 37 (2024): 140535-140564.</a:t>
            </a:r>
            <a:r>
              <a:rPr lang="en-US" sz="1200" dirty="0">
                <a:solidFill>
                  <a:schemeClr val="dk1"/>
                </a:solidFill>
                <a:latin typeface="Times New Roman" panose="02020603050405020304" pitchFamily="18" charset="0"/>
                <a:ea typeface="Twentieth Century"/>
                <a:cs typeface="Times New Roman" panose="02020603050405020304" pitchFamily="18" charset="0"/>
                <a:sym typeface="Twentieth Century"/>
              </a:rPr>
              <a:t>  </a:t>
            </a:r>
          </a:p>
          <a:p>
            <a:pPr marL="281533" indent="-281533">
              <a:buClr>
                <a:schemeClr val="dk1"/>
              </a:buClr>
              <a:buSzPts val="862"/>
              <a:buFont typeface="Twentieth Century"/>
              <a:buAutoNum type="arabicPeriod"/>
            </a:pPr>
            <a:r>
              <a:rPr lang="en-CA" sz="1200" b="0" i="0" dirty="0">
                <a:solidFill>
                  <a:srgbClr val="222222"/>
                </a:solidFill>
                <a:effectLst/>
                <a:latin typeface="Times New Roman" panose="02020603050405020304" pitchFamily="18" charset="0"/>
                <a:cs typeface="Times New Roman" panose="02020603050405020304" pitchFamily="18" charset="0"/>
              </a:rPr>
              <a:t>Hou, Lu, Zhiqi Huang, Lifeng Shang, Xin Jiang, Xiao Chen, and Qun Liu. "</a:t>
            </a:r>
            <a:r>
              <a:rPr lang="en-CA" sz="1200" b="0" i="0" dirty="0" err="1">
                <a:solidFill>
                  <a:srgbClr val="222222"/>
                </a:solidFill>
                <a:effectLst/>
                <a:latin typeface="Times New Roman" panose="02020603050405020304" pitchFamily="18" charset="0"/>
                <a:cs typeface="Times New Roman" panose="02020603050405020304" pitchFamily="18" charset="0"/>
              </a:rPr>
              <a:t>Dynabert</a:t>
            </a:r>
            <a:r>
              <a:rPr lang="en-CA" sz="1200" b="0" i="0" dirty="0">
                <a:solidFill>
                  <a:srgbClr val="222222"/>
                </a:solidFill>
                <a:effectLst/>
                <a:latin typeface="Times New Roman" panose="02020603050405020304" pitchFamily="18" charset="0"/>
                <a:cs typeface="Times New Roman" panose="02020603050405020304" pitchFamily="18" charset="0"/>
              </a:rPr>
              <a:t>: Dynamic </a:t>
            </a:r>
            <a:r>
              <a:rPr lang="en-CA" sz="1200" b="0" i="0" dirty="0" err="1">
                <a:solidFill>
                  <a:srgbClr val="222222"/>
                </a:solidFill>
                <a:effectLst/>
                <a:latin typeface="Times New Roman" panose="02020603050405020304" pitchFamily="18" charset="0"/>
                <a:cs typeface="Times New Roman" panose="02020603050405020304" pitchFamily="18" charset="0"/>
              </a:rPr>
              <a:t>bert</a:t>
            </a:r>
            <a:r>
              <a:rPr lang="en-CA" sz="1200" b="0" i="0" dirty="0">
                <a:solidFill>
                  <a:srgbClr val="222222"/>
                </a:solidFill>
                <a:effectLst/>
                <a:latin typeface="Times New Roman" panose="02020603050405020304" pitchFamily="18" charset="0"/>
                <a:cs typeface="Times New Roman" panose="02020603050405020304" pitchFamily="18" charset="0"/>
              </a:rPr>
              <a:t> with adaptive width and depth." </a:t>
            </a:r>
            <a:r>
              <a:rPr lang="en-CA" sz="1200" b="0" i="1" dirty="0">
                <a:solidFill>
                  <a:srgbClr val="222222"/>
                </a:solidFill>
                <a:effectLst/>
                <a:latin typeface="Times New Roman" panose="02020603050405020304" pitchFamily="18" charset="0"/>
                <a:cs typeface="Times New Roman" panose="02020603050405020304" pitchFamily="18" charset="0"/>
              </a:rPr>
              <a:t>Advances in Neural Information Processing Systems</a:t>
            </a:r>
            <a:r>
              <a:rPr lang="en-CA" sz="1200" b="0" i="0" dirty="0">
                <a:solidFill>
                  <a:srgbClr val="222222"/>
                </a:solidFill>
                <a:effectLst/>
                <a:latin typeface="Times New Roman" panose="02020603050405020304" pitchFamily="18" charset="0"/>
                <a:cs typeface="Times New Roman" panose="02020603050405020304" pitchFamily="18" charset="0"/>
              </a:rPr>
              <a:t> 33 (2020): 9782-9793.</a:t>
            </a:r>
            <a:endParaRPr sz="1200" dirty="0">
              <a:latin typeface="Times New Roman" panose="02020603050405020304" pitchFamily="18" charset="0"/>
              <a:cs typeface="Times New Roman" panose="02020603050405020304" pitchFamily="18" charset="0"/>
            </a:endParaRPr>
          </a:p>
          <a:p>
            <a:pPr marL="281533" marR="0" lvl="0" indent="-226796" algn="l" rtl="0">
              <a:spcBef>
                <a:spcPts val="0"/>
              </a:spcBef>
              <a:spcAft>
                <a:spcPts val="0"/>
              </a:spcAft>
              <a:buClr>
                <a:schemeClr val="dk1"/>
              </a:buClr>
              <a:buSzPts val="862"/>
              <a:buFont typeface="Twentieth Century"/>
              <a:buNone/>
            </a:pPr>
            <a:endParaRPr sz="1200" dirty="0">
              <a:solidFill>
                <a:schemeClr val="dk1"/>
              </a:solidFill>
              <a:latin typeface="Times New Roman" panose="02020603050405020304" pitchFamily="18" charset="0"/>
              <a:ea typeface="Twentieth Century"/>
              <a:cs typeface="Times New Roman" panose="02020603050405020304" pitchFamily="18" charset="0"/>
              <a:sym typeface="Twentieth Century"/>
            </a:endParaRPr>
          </a:p>
        </p:txBody>
      </p:sp>
      <p:sp>
        <p:nvSpPr>
          <p:cNvPr id="170" name="Google Shape;170;p20">
            <a:extLst>
              <a:ext uri="{FF2B5EF4-FFF2-40B4-BE49-F238E27FC236}">
                <a16:creationId xmlns:a16="http://schemas.microsoft.com/office/drawing/2014/main" id="{0572B6C7-1379-B7F7-ED33-13179FD26E08}"/>
              </a:ext>
            </a:extLst>
          </p:cNvPr>
          <p:cNvSpPr txBox="1"/>
          <p:nvPr/>
        </p:nvSpPr>
        <p:spPr>
          <a:xfrm>
            <a:off x="21945603" y="18621377"/>
            <a:ext cx="2717071" cy="528838"/>
          </a:xfrm>
          <a:prstGeom prst="rect">
            <a:avLst/>
          </a:prstGeom>
          <a:no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3067" b="1" dirty="0">
                <a:solidFill>
                  <a:schemeClr val="dk1"/>
                </a:solidFill>
                <a:latin typeface="Times New Roman" panose="02020603050405020304" pitchFamily="18" charset="0"/>
                <a:ea typeface="Twentieth Century"/>
                <a:cs typeface="Times New Roman" panose="02020603050405020304" pitchFamily="18" charset="0"/>
                <a:sym typeface="Twentieth Century"/>
              </a:rPr>
              <a:t>References</a:t>
            </a:r>
            <a:endParaRPr dirty="0">
              <a:latin typeface="Times New Roman" panose="02020603050405020304" pitchFamily="18" charset="0"/>
              <a:cs typeface="Times New Roman" panose="02020603050405020304" pitchFamily="18" charset="0"/>
            </a:endParaRPr>
          </a:p>
        </p:txBody>
      </p:sp>
      <p:sp>
        <p:nvSpPr>
          <p:cNvPr id="171" name="Google Shape;171;p20">
            <a:extLst>
              <a:ext uri="{FF2B5EF4-FFF2-40B4-BE49-F238E27FC236}">
                <a16:creationId xmlns:a16="http://schemas.microsoft.com/office/drawing/2014/main" id="{FB0EFB43-2F57-46FB-E7FC-FC9BDD9CCB32}"/>
              </a:ext>
            </a:extLst>
          </p:cNvPr>
          <p:cNvSpPr txBox="1"/>
          <p:nvPr/>
        </p:nvSpPr>
        <p:spPr>
          <a:xfrm>
            <a:off x="1502859" y="3525573"/>
            <a:ext cx="10013950" cy="3435515"/>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rtl="0">
              <a:spcBef>
                <a:spcPts val="0"/>
              </a:spcBef>
              <a:spcAft>
                <a:spcPts val="0"/>
              </a:spcAft>
              <a:buFont typeface="Arial" panose="020B0604020202020204" pitchFamily="34" charset="0"/>
              <a:buChar char="•"/>
            </a:pPr>
            <a:r>
              <a:rPr lang="en-CA" sz="3000" b="1" u="none" dirty="0">
                <a:solidFill>
                  <a:srgbClr val="000000"/>
                </a:solidFill>
                <a:latin typeface="Times New Roman" panose="02020603050405020304" pitchFamily="18" charset="0"/>
                <a:ea typeface="Roboto Light"/>
                <a:cs typeface="Times New Roman" panose="02020603050405020304" pitchFamily="18" charset="0"/>
                <a:sym typeface="Roboto Light"/>
              </a:rPr>
              <a:t>Transformers are rigid at inference. </a:t>
            </a:r>
            <a:r>
              <a:rPr lang="en-CA" sz="3000" b="0" u="none" dirty="0">
                <a:solidFill>
                  <a:srgbClr val="000000"/>
                </a:solidFill>
                <a:latin typeface="Times New Roman" panose="02020603050405020304" pitchFamily="18" charset="0"/>
                <a:ea typeface="Roboto Light"/>
                <a:cs typeface="Times New Roman" panose="02020603050405020304" pitchFamily="18" charset="0"/>
                <a:sym typeface="Roboto Light"/>
              </a:rPr>
              <a:t>Each input gets the same fixed budget of tokens, layers, and width.</a:t>
            </a:r>
          </a:p>
          <a:p>
            <a:pPr marL="541631" marR="0" lvl="0" indent="-541286" rtl="0">
              <a:spcBef>
                <a:spcPts val="0"/>
              </a:spcBef>
              <a:spcAft>
                <a:spcPts val="0"/>
              </a:spcAft>
              <a:buFont typeface="Arial" panose="020B0604020202020204" pitchFamily="34" charset="0"/>
              <a:buChar char="•"/>
            </a:pPr>
            <a:r>
              <a:rPr lang="en-CA" sz="3000" dirty="0">
                <a:latin typeface="Times New Roman" panose="02020603050405020304" pitchFamily="18" charset="0"/>
                <a:ea typeface="Roboto Light"/>
                <a:cs typeface="Times New Roman" panose="02020603050405020304" pitchFamily="18" charset="0"/>
                <a:sym typeface="Roboto Light"/>
              </a:rPr>
              <a:t>Deployments need a range of compute-accuracy trade-offs.</a:t>
            </a:r>
          </a:p>
          <a:p>
            <a:pPr marL="541631" marR="0" lvl="0" indent="-541286" rtl="0">
              <a:spcBef>
                <a:spcPts val="0"/>
              </a:spcBef>
              <a:spcAft>
                <a:spcPts val="0"/>
              </a:spcAft>
              <a:buFont typeface="Arial" panose="020B0604020202020204" pitchFamily="34" charset="0"/>
              <a:buChar char="•"/>
            </a:pPr>
            <a:r>
              <a:rPr lang="en-CA" sz="3000" dirty="0">
                <a:latin typeface="Times New Roman" panose="02020603050405020304" pitchFamily="18" charset="0"/>
                <a:ea typeface="Roboto Light"/>
                <a:cs typeface="Times New Roman" panose="02020603050405020304" pitchFamily="18" charset="0"/>
                <a:sym typeface="Roboto Light"/>
              </a:rPr>
              <a:t>Existing adaptive methods flex only 1-2 axes [1, 2]. None cover tokens, depth, and width together.</a:t>
            </a:r>
          </a:p>
          <a:p>
            <a:pPr marL="345"/>
            <a:r>
              <a:rPr lang="en-CA" sz="2800" b="1" dirty="0">
                <a:latin typeface="Times New Roman" panose="02020603050405020304" pitchFamily="18" charset="0"/>
                <a:ea typeface="Roboto Light"/>
                <a:cs typeface="Times New Roman" panose="02020603050405020304" pitchFamily="18" charset="0"/>
                <a:sym typeface="Roboto Light"/>
              </a:rPr>
              <a:t>Goal: </a:t>
            </a:r>
            <a:r>
              <a:rPr lang="en-CA" sz="2800" i="1" dirty="0">
                <a:latin typeface="Times New Roman" panose="02020603050405020304" pitchFamily="18" charset="0"/>
                <a:ea typeface="Roboto Light"/>
                <a:cs typeface="Times New Roman" panose="02020603050405020304" pitchFamily="18" charset="0"/>
                <a:sym typeface="Roboto Light"/>
              </a:rPr>
              <a:t>Can we make a single model that allows for flexibility along tokens, layers, and width? </a:t>
            </a:r>
            <a:endParaRPr lang="en-CA" sz="2800" b="1" i="1" dirty="0">
              <a:latin typeface="Times New Roman" panose="02020603050405020304" pitchFamily="18" charset="0"/>
              <a:ea typeface="Roboto Light"/>
              <a:cs typeface="Times New Roman" panose="02020603050405020304" pitchFamily="18" charset="0"/>
              <a:sym typeface="Roboto Light"/>
            </a:endParaRPr>
          </a:p>
        </p:txBody>
      </p:sp>
      <p:sp>
        <p:nvSpPr>
          <p:cNvPr id="172" name="Google Shape;172;p20">
            <a:extLst>
              <a:ext uri="{FF2B5EF4-FFF2-40B4-BE49-F238E27FC236}">
                <a16:creationId xmlns:a16="http://schemas.microsoft.com/office/drawing/2014/main" id="{A048CBBC-CFEB-AE75-30B9-893DFA500E51}"/>
              </a:ext>
            </a:extLst>
          </p:cNvPr>
          <p:cNvSpPr/>
          <p:nvPr/>
        </p:nvSpPr>
        <p:spPr>
          <a:xfrm>
            <a:off x="1503680" y="3050020"/>
            <a:ext cx="10013950" cy="45518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800" dirty="0">
                <a:solidFill>
                  <a:srgbClr val="E8EBD5"/>
                </a:solidFill>
                <a:latin typeface="Times New Roman" panose="02020603050405020304" pitchFamily="18" charset="0"/>
                <a:ea typeface="Roboto Light"/>
                <a:cs typeface="Times New Roman" panose="02020603050405020304" pitchFamily="18" charset="0"/>
                <a:sym typeface="Roboto Light"/>
              </a:rPr>
              <a:t>Motivation</a:t>
            </a:r>
            <a:endParaRPr sz="3800" dirty="0">
              <a:latin typeface="Times New Roman" panose="02020603050405020304" pitchFamily="18" charset="0"/>
              <a:cs typeface="Times New Roman" panose="02020603050405020304" pitchFamily="18" charset="0"/>
            </a:endParaRPr>
          </a:p>
        </p:txBody>
      </p:sp>
      <p:sp>
        <p:nvSpPr>
          <p:cNvPr id="174" name="Google Shape;174;p20">
            <a:extLst>
              <a:ext uri="{FF2B5EF4-FFF2-40B4-BE49-F238E27FC236}">
                <a16:creationId xmlns:a16="http://schemas.microsoft.com/office/drawing/2014/main" id="{939EA50A-CF41-558C-F570-F74340245E32}"/>
              </a:ext>
            </a:extLst>
          </p:cNvPr>
          <p:cNvSpPr/>
          <p:nvPr/>
        </p:nvSpPr>
        <p:spPr>
          <a:xfrm>
            <a:off x="12043410" y="3067050"/>
            <a:ext cx="11654393"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800" dirty="0">
                <a:solidFill>
                  <a:srgbClr val="E8EBD5"/>
                </a:solidFill>
                <a:latin typeface="Times New Roman" panose="02020603050405020304" pitchFamily="18" charset="0"/>
                <a:ea typeface="Roboto Light"/>
                <a:cs typeface="Times New Roman" panose="02020603050405020304" pitchFamily="18" charset="0"/>
                <a:sym typeface="Roboto Light"/>
              </a:rPr>
              <a:t>Methods</a:t>
            </a:r>
            <a:endParaRPr sz="3800" dirty="0">
              <a:latin typeface="Times New Roman" panose="02020603050405020304" pitchFamily="18" charset="0"/>
              <a:cs typeface="Times New Roman" panose="02020603050405020304" pitchFamily="18" charset="0"/>
            </a:endParaRPr>
          </a:p>
        </p:txBody>
      </p:sp>
      <p:sp>
        <p:nvSpPr>
          <p:cNvPr id="175" name="Google Shape;175;p20">
            <a:extLst>
              <a:ext uri="{FF2B5EF4-FFF2-40B4-BE49-F238E27FC236}">
                <a16:creationId xmlns:a16="http://schemas.microsoft.com/office/drawing/2014/main" id="{381B10CB-2586-64A7-E8AF-EE976F860829}"/>
              </a:ext>
            </a:extLst>
          </p:cNvPr>
          <p:cNvSpPr txBox="1"/>
          <p:nvPr/>
        </p:nvSpPr>
        <p:spPr>
          <a:xfrm>
            <a:off x="24662674" y="3505202"/>
            <a:ext cx="17350196" cy="14423139"/>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lang="en-CA" sz="2300" b="0" u="none" dirty="0">
              <a:solidFill>
                <a:schemeClr val="dk1"/>
              </a:solidFill>
              <a:latin typeface="Roboto Light"/>
              <a:ea typeface="Roboto Light"/>
              <a:cs typeface="Roboto Light"/>
              <a:sym typeface="Roboto Light"/>
            </a:endParaRPr>
          </a:p>
          <a:p>
            <a:pPr marL="541631" marR="0" lvl="0" indent="-541286" algn="l" rtl="0">
              <a:lnSpc>
                <a:spcPct val="80000"/>
              </a:lnSpc>
              <a:spcBef>
                <a:spcPts val="0"/>
              </a:spcBef>
              <a:spcAft>
                <a:spcPts val="0"/>
              </a:spcAft>
              <a:buNone/>
            </a:pPr>
            <a:endParaRPr sz="2300" b="0" u="none" dirty="0">
              <a:solidFill>
                <a:schemeClr val="dk1"/>
              </a:solidFill>
              <a:latin typeface="Roboto Light"/>
              <a:ea typeface="Roboto Light"/>
              <a:cs typeface="Roboto Light"/>
              <a:sym typeface="Roboto Light"/>
            </a:endParaRPr>
          </a:p>
        </p:txBody>
      </p:sp>
      <p:sp>
        <p:nvSpPr>
          <p:cNvPr id="176" name="Google Shape;176;p20">
            <a:extLst>
              <a:ext uri="{FF2B5EF4-FFF2-40B4-BE49-F238E27FC236}">
                <a16:creationId xmlns:a16="http://schemas.microsoft.com/office/drawing/2014/main" id="{88625606-AA50-3D9C-25A0-07280FCE2F7D}"/>
              </a:ext>
            </a:extLst>
          </p:cNvPr>
          <p:cNvSpPr/>
          <p:nvPr/>
        </p:nvSpPr>
        <p:spPr>
          <a:xfrm>
            <a:off x="24662674" y="3067050"/>
            <a:ext cx="17350196"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800" dirty="0">
                <a:solidFill>
                  <a:srgbClr val="E8EBD5"/>
                </a:solidFill>
                <a:latin typeface="Times New Roman" panose="02020603050405020304" pitchFamily="18" charset="0"/>
                <a:ea typeface="Roboto Light"/>
                <a:cs typeface="Times New Roman" panose="02020603050405020304" pitchFamily="18" charset="0"/>
                <a:sym typeface="Roboto Light"/>
              </a:rPr>
              <a:t>Results</a:t>
            </a:r>
            <a:endParaRPr sz="3800" dirty="0">
              <a:latin typeface="Times New Roman" panose="02020603050405020304" pitchFamily="18" charset="0"/>
              <a:cs typeface="Times New Roman" panose="02020603050405020304" pitchFamily="18" charset="0"/>
            </a:endParaRPr>
          </a:p>
        </p:txBody>
      </p:sp>
      <p:pic>
        <p:nvPicPr>
          <p:cNvPr id="187" name="Google Shape;187;p20" descr="A logo with text and mountains in the background&#10;&#10;AI-generated content may be incorrect.">
            <a:extLst>
              <a:ext uri="{FF2B5EF4-FFF2-40B4-BE49-F238E27FC236}">
                <a16:creationId xmlns:a16="http://schemas.microsoft.com/office/drawing/2014/main" id="{C6D5CC09-CBB3-F3A6-B1D5-229C96EE49E2}"/>
              </a:ext>
            </a:extLst>
          </p:cNvPr>
          <p:cNvPicPr preferRelativeResize="0"/>
          <p:nvPr/>
        </p:nvPicPr>
        <p:blipFill rotWithShape="1">
          <a:blip r:embed="rId3">
            <a:alphaModFix/>
          </a:blip>
          <a:srcRect/>
          <a:stretch/>
        </p:blipFill>
        <p:spPr>
          <a:xfrm>
            <a:off x="32633848" y="-412227"/>
            <a:ext cx="10430582" cy="3670020"/>
          </a:xfrm>
          <a:prstGeom prst="rect">
            <a:avLst/>
          </a:prstGeom>
          <a:noFill/>
          <a:ln>
            <a:noFill/>
          </a:ln>
        </p:spPr>
      </p:pic>
      <p:pic>
        <p:nvPicPr>
          <p:cNvPr id="3" name="Graphic 2">
            <a:extLst>
              <a:ext uri="{FF2B5EF4-FFF2-40B4-BE49-F238E27FC236}">
                <a16:creationId xmlns:a16="http://schemas.microsoft.com/office/drawing/2014/main" id="{7F5AE22F-B509-3490-F492-BAE041E63B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270" y="660931"/>
            <a:ext cx="4979785" cy="888114"/>
          </a:xfrm>
          <a:prstGeom prst="rect">
            <a:avLst/>
          </a:prstGeom>
        </p:spPr>
      </p:pic>
      <p:pic>
        <p:nvPicPr>
          <p:cNvPr id="1032" name="Picture 8">
            <a:extLst>
              <a:ext uri="{FF2B5EF4-FFF2-40B4-BE49-F238E27FC236}">
                <a16:creationId xmlns:a16="http://schemas.microsoft.com/office/drawing/2014/main" id="{29A0DBFD-0714-94BA-01F6-EC36E92082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2877" y="628961"/>
            <a:ext cx="4979785" cy="11593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AA1491A6-A6F4-EE75-1A47-7CC2C36425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97286" y="6143279"/>
            <a:ext cx="11661036" cy="5693866"/>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71;p20">
            <a:extLst>
              <a:ext uri="{FF2B5EF4-FFF2-40B4-BE49-F238E27FC236}">
                <a16:creationId xmlns:a16="http://schemas.microsoft.com/office/drawing/2014/main" id="{5857950C-603E-4387-872F-793A982CD1B7}"/>
              </a:ext>
            </a:extLst>
          </p:cNvPr>
          <p:cNvSpPr txBox="1"/>
          <p:nvPr/>
        </p:nvSpPr>
        <p:spPr>
          <a:xfrm>
            <a:off x="1502859" y="10864030"/>
            <a:ext cx="10013950" cy="3958736"/>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spcBef>
                <a:spcPts val="0"/>
              </a:spcBef>
              <a:spcAft>
                <a:spcPts val="0"/>
              </a:spcAft>
              <a:buFont typeface="Arial" panose="020B0604020202020204" pitchFamily="34" charset="0"/>
              <a:buChar char="•"/>
            </a:pPr>
            <a:r>
              <a:rPr lang="en-CA" sz="3000" dirty="0">
                <a:latin typeface="Times New Roman" panose="02020603050405020304" pitchFamily="18" charset="0"/>
                <a:ea typeface="Roboto Light"/>
                <a:cs typeface="Times New Roman" panose="02020603050405020304" pitchFamily="18" charset="0"/>
                <a:sym typeface="Roboto Light"/>
              </a:rPr>
              <a:t>A</a:t>
            </a:r>
            <a:r>
              <a:rPr lang="en-CA" sz="3000" b="1" dirty="0">
                <a:latin typeface="Times New Roman" panose="02020603050405020304" pitchFamily="18" charset="0"/>
                <a:ea typeface="Roboto Light"/>
                <a:cs typeface="Times New Roman" panose="02020603050405020304" pitchFamily="18" charset="0"/>
                <a:sym typeface="Roboto Light"/>
              </a:rPr>
              <a:t> flexible transformer along three-axes</a:t>
            </a:r>
            <a:r>
              <a:rPr lang="en-CA" sz="3000" dirty="0">
                <a:latin typeface="Times New Roman" panose="02020603050405020304" pitchFamily="18" charset="0"/>
                <a:ea typeface="Roboto Light"/>
                <a:cs typeface="Times New Roman" panose="02020603050405020304" pitchFamily="18" charset="0"/>
                <a:sym typeface="Roboto Light"/>
              </a:rPr>
              <a:t>. One model configurable at inference along </a:t>
            </a:r>
            <a:r>
              <a:rPr lang="en-CA" sz="3000" b="1" dirty="0">
                <a:latin typeface="Times New Roman" panose="02020603050405020304" pitchFamily="18" charset="0"/>
                <a:ea typeface="Roboto Light"/>
                <a:cs typeface="Times New Roman" panose="02020603050405020304" pitchFamily="18" charset="0"/>
                <a:sym typeface="Roboto Light"/>
              </a:rPr>
              <a:t>tokens</a:t>
            </a:r>
            <a:r>
              <a:rPr lang="en-CA" sz="3000" dirty="0">
                <a:latin typeface="Times New Roman" panose="02020603050405020304" pitchFamily="18" charset="0"/>
                <a:ea typeface="Roboto Light"/>
                <a:cs typeface="Times New Roman" panose="02020603050405020304" pitchFamily="18" charset="0"/>
                <a:sym typeface="Roboto Light"/>
              </a:rPr>
              <a:t>, </a:t>
            </a:r>
            <a:r>
              <a:rPr lang="en-CA" sz="3000" b="1" dirty="0">
                <a:latin typeface="Times New Roman" panose="02020603050405020304" pitchFamily="18" charset="0"/>
                <a:ea typeface="Roboto Light"/>
                <a:cs typeface="Times New Roman" panose="02020603050405020304" pitchFamily="18" charset="0"/>
                <a:sym typeface="Roboto Light"/>
              </a:rPr>
              <a:t>depth</a:t>
            </a:r>
            <a:r>
              <a:rPr lang="en-CA" sz="3000" dirty="0">
                <a:latin typeface="Times New Roman" panose="02020603050405020304" pitchFamily="18" charset="0"/>
                <a:ea typeface="Roboto Light"/>
                <a:cs typeface="Times New Roman" panose="02020603050405020304" pitchFamily="18" charset="0"/>
                <a:sym typeface="Roboto Light"/>
              </a:rPr>
              <a:t>, and </a:t>
            </a:r>
            <a:r>
              <a:rPr lang="en-CA" sz="3000" b="1" dirty="0">
                <a:latin typeface="Times New Roman" panose="02020603050405020304" pitchFamily="18" charset="0"/>
                <a:ea typeface="Roboto Light"/>
                <a:cs typeface="Times New Roman" panose="02020603050405020304" pitchFamily="18" charset="0"/>
                <a:sym typeface="Roboto Light"/>
              </a:rPr>
              <a:t>width</a:t>
            </a:r>
            <a:r>
              <a:rPr lang="en-CA" sz="3000" dirty="0">
                <a:latin typeface="Times New Roman" panose="02020603050405020304" pitchFamily="18" charset="0"/>
                <a:ea typeface="Roboto Light"/>
                <a:cs typeface="Times New Roman" panose="02020603050405020304" pitchFamily="18" charset="0"/>
                <a:sym typeface="Roboto Light"/>
              </a:rPr>
              <a:t>.</a:t>
            </a:r>
          </a:p>
          <a:p>
            <a:pPr marL="541631" marR="0" lvl="0" indent="-541286" algn="l"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Once-for-all training</a:t>
            </a:r>
            <a:r>
              <a:rPr lang="en-CA" sz="3000" dirty="0">
                <a:latin typeface="Times New Roman" panose="02020603050405020304" pitchFamily="18" charset="0"/>
                <a:ea typeface="Roboto Light"/>
                <a:cs typeface="Times New Roman" panose="02020603050405020304" pitchFamily="18" charset="0"/>
                <a:sym typeface="Roboto Light"/>
              </a:rPr>
              <a:t>. All sub-networks are trained from one encoder forward pass. </a:t>
            </a:r>
          </a:p>
          <a:p>
            <a:pPr marL="541631" marR="0" lvl="0" indent="-541286" algn="l"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Strong accuracy-compute trade-offs</a:t>
            </a:r>
            <a:r>
              <a:rPr lang="en-CA" sz="3000" dirty="0">
                <a:latin typeface="Times New Roman" panose="02020603050405020304" pitchFamily="18" charset="0"/>
                <a:ea typeface="Roboto Light"/>
                <a:cs typeface="Times New Roman" panose="02020603050405020304" pitchFamily="18" charset="0"/>
                <a:sym typeface="Roboto Light"/>
              </a:rPr>
              <a:t> across classification and dense prediction.</a:t>
            </a:r>
          </a:p>
          <a:p>
            <a:pPr marL="541631" marR="0" lvl="0" indent="-541286" algn="l"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Inference-time policies </a:t>
            </a:r>
            <a:r>
              <a:rPr lang="en-CA" sz="3000" dirty="0">
                <a:latin typeface="Times New Roman" panose="02020603050405020304" pitchFamily="18" charset="0"/>
                <a:ea typeface="Roboto Light"/>
                <a:cs typeface="Times New Roman" panose="02020603050405020304" pitchFamily="18" charset="0"/>
                <a:sym typeface="Roboto Light"/>
              </a:rPr>
              <a:t>that cut FLOPs 24-33% at near-equal accuracy.</a:t>
            </a:r>
            <a:endParaRPr lang="en-CA" sz="3000" b="1" dirty="0">
              <a:latin typeface="Times New Roman" panose="02020603050405020304" pitchFamily="18" charset="0"/>
              <a:ea typeface="Roboto Light"/>
              <a:cs typeface="Times New Roman" panose="02020603050405020304" pitchFamily="18" charset="0"/>
              <a:sym typeface="Roboto Light"/>
            </a:endParaRPr>
          </a:p>
        </p:txBody>
      </p:sp>
      <p:sp>
        <p:nvSpPr>
          <p:cNvPr id="13" name="Google Shape;172;p20">
            <a:extLst>
              <a:ext uri="{FF2B5EF4-FFF2-40B4-BE49-F238E27FC236}">
                <a16:creationId xmlns:a16="http://schemas.microsoft.com/office/drawing/2014/main" id="{CFEF77F8-4609-C9D0-45B0-67A0D241A7C2}"/>
              </a:ext>
            </a:extLst>
          </p:cNvPr>
          <p:cNvSpPr/>
          <p:nvPr/>
        </p:nvSpPr>
        <p:spPr>
          <a:xfrm>
            <a:off x="1502859" y="10435983"/>
            <a:ext cx="10013950" cy="425633"/>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800" dirty="0">
                <a:solidFill>
                  <a:srgbClr val="E8EBD5"/>
                </a:solidFill>
                <a:latin typeface="Roboto Light"/>
                <a:ea typeface="Roboto Light"/>
                <a:cs typeface="Roboto Light"/>
                <a:sym typeface="Roboto Light"/>
              </a:rPr>
              <a:t>Contributions</a:t>
            </a:r>
            <a:endParaRPr sz="3800" dirty="0"/>
          </a:p>
        </p:txBody>
      </p:sp>
      <p:grpSp>
        <p:nvGrpSpPr>
          <p:cNvPr id="18" name="Group 17">
            <a:extLst>
              <a:ext uri="{FF2B5EF4-FFF2-40B4-BE49-F238E27FC236}">
                <a16:creationId xmlns:a16="http://schemas.microsoft.com/office/drawing/2014/main" id="{46654E55-64C0-0AD6-7825-43CDDA5B3AD7}"/>
              </a:ext>
            </a:extLst>
          </p:cNvPr>
          <p:cNvGrpSpPr/>
          <p:nvPr/>
        </p:nvGrpSpPr>
        <p:grpSpPr>
          <a:xfrm>
            <a:off x="2311790" y="7144567"/>
            <a:ext cx="7720819" cy="3143138"/>
            <a:chOff x="3584942" y="6022146"/>
            <a:chExt cx="5930533" cy="2310745"/>
          </a:xfrm>
        </p:grpSpPr>
        <p:pic>
          <p:nvPicPr>
            <p:cNvPr id="11" name="Picture 10">
              <a:extLst>
                <a:ext uri="{FF2B5EF4-FFF2-40B4-BE49-F238E27FC236}">
                  <a16:creationId xmlns:a16="http://schemas.microsoft.com/office/drawing/2014/main" id="{F8937AB6-04A8-5F7B-997A-1B182530ED94}"/>
                </a:ext>
              </a:extLst>
            </p:cNvPr>
            <p:cNvPicPr>
              <a:picLocks noChangeAspect="1"/>
            </p:cNvPicPr>
            <p:nvPr/>
          </p:nvPicPr>
          <p:blipFill>
            <a:blip r:embed="rId7"/>
            <a:stretch>
              <a:fillRect/>
            </a:stretch>
          </p:blipFill>
          <p:spPr>
            <a:xfrm>
              <a:off x="3584942" y="6022146"/>
              <a:ext cx="5930533" cy="2310745"/>
            </a:xfrm>
            <a:prstGeom prst="rect">
              <a:avLst/>
            </a:prstGeom>
          </p:spPr>
        </p:pic>
        <p:sp>
          <p:nvSpPr>
            <p:cNvPr id="14" name="Rectangle 13">
              <a:extLst>
                <a:ext uri="{FF2B5EF4-FFF2-40B4-BE49-F238E27FC236}">
                  <a16:creationId xmlns:a16="http://schemas.microsoft.com/office/drawing/2014/main" id="{14552E92-C887-731F-C777-0E45F213D0CD}"/>
                </a:ext>
              </a:extLst>
            </p:cNvPr>
            <p:cNvSpPr/>
            <p:nvPr/>
          </p:nvSpPr>
          <p:spPr>
            <a:xfrm>
              <a:off x="4946904" y="6629400"/>
              <a:ext cx="356616" cy="269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A2934E20-68E2-B0EB-AE6E-CD6E213D5F1D}"/>
                </a:ext>
              </a:extLst>
            </p:cNvPr>
            <p:cNvSpPr/>
            <p:nvPr/>
          </p:nvSpPr>
          <p:spPr>
            <a:xfrm>
              <a:off x="5222877" y="6926850"/>
              <a:ext cx="409827" cy="269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612D83CC-55D8-3CA5-9ED5-3E3DEADF6664}"/>
                </a:ext>
              </a:extLst>
            </p:cNvPr>
            <p:cNvSpPr/>
            <p:nvPr/>
          </p:nvSpPr>
          <p:spPr>
            <a:xfrm>
              <a:off x="5089545" y="7197526"/>
              <a:ext cx="409827" cy="269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EDB71AF2-6FCE-7407-9A46-A77A08CC16FD}"/>
                </a:ext>
              </a:extLst>
            </p:cNvPr>
            <p:cNvSpPr/>
            <p:nvPr/>
          </p:nvSpPr>
          <p:spPr>
            <a:xfrm>
              <a:off x="5222877" y="7480746"/>
              <a:ext cx="409827" cy="2697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22" name="TextBox 21">
            <a:extLst>
              <a:ext uri="{FF2B5EF4-FFF2-40B4-BE49-F238E27FC236}">
                <a16:creationId xmlns:a16="http://schemas.microsoft.com/office/drawing/2014/main" id="{8509CEFC-68D8-FC46-B363-D88DE00DBFDA}"/>
              </a:ext>
            </a:extLst>
          </p:cNvPr>
          <p:cNvSpPr txBox="1"/>
          <p:nvPr/>
        </p:nvSpPr>
        <p:spPr>
          <a:xfrm>
            <a:off x="2262773" y="14755580"/>
            <a:ext cx="1522894" cy="646331"/>
          </a:xfrm>
          <a:prstGeom prst="rect">
            <a:avLst/>
          </a:prstGeom>
          <a:noFill/>
        </p:spPr>
        <p:txBody>
          <a:bodyPr wrap="square">
            <a:spAutoFit/>
          </a:bodyPr>
          <a:lstStyle/>
          <a:p>
            <a:pPr algn="ctr"/>
            <a:r>
              <a:rPr lang="en-US" sz="3600" b="1" dirty="0">
                <a:solidFill>
                  <a:schemeClr val="tx1"/>
                </a:solidFill>
                <a:latin typeface="Times New Roman" panose="02020603050405020304" pitchFamily="18" charset="0"/>
                <a:ea typeface="Roboto Light"/>
                <a:cs typeface="Times New Roman" panose="02020603050405020304" pitchFamily="18" charset="0"/>
                <a:sym typeface="Roboto Light"/>
              </a:rPr>
              <a:t>Paper</a:t>
            </a:r>
            <a:endParaRPr lang="en-CA" sz="3200" b="1" dirty="0">
              <a:solidFill>
                <a:schemeClr val="tx1"/>
              </a:solidFill>
              <a:latin typeface="Times New Roman" panose="02020603050405020304" pitchFamily="18" charset="0"/>
              <a:cs typeface="Times New Roman" panose="02020603050405020304" pitchFamily="18" charset="0"/>
            </a:endParaRPr>
          </a:p>
        </p:txBody>
      </p:sp>
      <p:pic>
        <p:nvPicPr>
          <p:cNvPr id="24" name="Graphic 23">
            <a:extLst>
              <a:ext uri="{FF2B5EF4-FFF2-40B4-BE49-F238E27FC236}">
                <a16:creationId xmlns:a16="http://schemas.microsoft.com/office/drawing/2014/main" id="{BE72CF78-18C2-996F-2C25-1B4A249A3F7D}"/>
              </a:ext>
            </a:extLst>
          </p:cNvPr>
          <p:cNvPicPr>
            <a:picLocks noChangeAspect="1"/>
          </p:cNvPicPr>
          <p:nvPr/>
        </p:nvPicPr>
        <p:blipFill>
          <a:blip>
            <a:extLst>
              <a:ext uri="{96DAC541-7B7A-43D3-8B79-37D633B846F1}">
                <asvg:svgBlip xmlns:asvg="http://schemas.microsoft.com/office/drawing/2016/SVG/main" r:embed="rId8"/>
              </a:ext>
            </a:extLst>
          </a:blip>
          <a:srcRect l="8769" t="8097" r="4551" b="6571"/>
          <a:stretch>
            <a:fillRect/>
          </a:stretch>
        </p:blipFill>
        <p:spPr>
          <a:xfrm>
            <a:off x="1926119" y="15442656"/>
            <a:ext cx="2291920" cy="2256271"/>
          </a:xfrm>
          <a:prstGeom prst="rect">
            <a:avLst/>
          </a:prstGeom>
        </p:spPr>
      </p:pic>
      <p:pic>
        <p:nvPicPr>
          <p:cNvPr id="26" name="Graphic 25">
            <a:extLst>
              <a:ext uri="{FF2B5EF4-FFF2-40B4-BE49-F238E27FC236}">
                <a16:creationId xmlns:a16="http://schemas.microsoft.com/office/drawing/2014/main" id="{A6094F48-08C8-67B2-BD30-5647BDA84E1C}"/>
              </a:ext>
            </a:extLst>
          </p:cNvPr>
          <p:cNvPicPr>
            <a:picLocks noChangeAspect="1"/>
          </p:cNvPicPr>
          <p:nvPr/>
        </p:nvPicPr>
        <p:blipFill>
          <a:blip>
            <a:extLst>
              <a:ext uri="{96DAC541-7B7A-43D3-8B79-37D633B846F1}">
                <asvg:svgBlip xmlns:asvg="http://schemas.microsoft.com/office/drawing/2016/SVG/main" r:embed="rId9"/>
              </a:ext>
            </a:extLst>
          </a:blip>
          <a:srcRect l="7145" t="6556" r="6176" b="7184"/>
          <a:stretch>
            <a:fillRect/>
          </a:stretch>
        </p:blipFill>
        <p:spPr>
          <a:xfrm>
            <a:off x="5320482" y="15401911"/>
            <a:ext cx="2291921" cy="2280813"/>
          </a:xfrm>
          <a:prstGeom prst="rect">
            <a:avLst/>
          </a:prstGeom>
        </p:spPr>
      </p:pic>
      <p:sp>
        <p:nvSpPr>
          <p:cNvPr id="27" name="TextBox 26">
            <a:extLst>
              <a:ext uri="{FF2B5EF4-FFF2-40B4-BE49-F238E27FC236}">
                <a16:creationId xmlns:a16="http://schemas.microsoft.com/office/drawing/2014/main" id="{F7042C8D-1854-163B-8523-8136625E7509}"/>
              </a:ext>
            </a:extLst>
          </p:cNvPr>
          <p:cNvSpPr txBox="1"/>
          <p:nvPr/>
        </p:nvSpPr>
        <p:spPr>
          <a:xfrm>
            <a:off x="5144389" y="14825179"/>
            <a:ext cx="2644105" cy="646331"/>
          </a:xfrm>
          <a:prstGeom prst="rect">
            <a:avLst/>
          </a:prstGeom>
          <a:noFill/>
        </p:spPr>
        <p:txBody>
          <a:bodyPr wrap="square">
            <a:spAutoFit/>
          </a:bodyPr>
          <a:lstStyle/>
          <a:p>
            <a:pPr algn="ctr"/>
            <a:r>
              <a:rPr lang="en-US" sz="3600" b="1" dirty="0">
                <a:solidFill>
                  <a:schemeClr val="tx1"/>
                </a:solidFill>
                <a:latin typeface="Times New Roman" panose="02020603050405020304" pitchFamily="18" charset="0"/>
                <a:ea typeface="Roboto Light"/>
                <a:cs typeface="Times New Roman" panose="02020603050405020304" pitchFamily="18" charset="0"/>
                <a:sym typeface="Roboto Light"/>
              </a:rPr>
              <a:t>Code</a:t>
            </a:r>
            <a:endParaRPr lang="en-CA" sz="3200" b="1" dirty="0">
              <a:solidFill>
                <a:schemeClr val="tx1"/>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314FFD74-1077-E3B1-539A-80656B6A1333}"/>
              </a:ext>
            </a:extLst>
          </p:cNvPr>
          <p:cNvSpPr txBox="1"/>
          <p:nvPr/>
        </p:nvSpPr>
        <p:spPr>
          <a:xfrm>
            <a:off x="8584283" y="14791498"/>
            <a:ext cx="2644105" cy="646331"/>
          </a:xfrm>
          <a:prstGeom prst="rect">
            <a:avLst/>
          </a:prstGeom>
          <a:noFill/>
        </p:spPr>
        <p:txBody>
          <a:bodyPr wrap="square">
            <a:spAutoFit/>
          </a:bodyPr>
          <a:lstStyle/>
          <a:p>
            <a:pPr algn="ctr"/>
            <a:r>
              <a:rPr lang="en-US" sz="3600" b="1" dirty="0">
                <a:solidFill>
                  <a:schemeClr val="tx1"/>
                </a:solidFill>
                <a:latin typeface="Times New Roman" panose="02020603050405020304" pitchFamily="18" charset="0"/>
                <a:ea typeface="Roboto Light"/>
                <a:cs typeface="Times New Roman" panose="02020603050405020304" pitchFamily="18" charset="0"/>
                <a:sym typeface="Roboto Light"/>
              </a:rPr>
              <a:t>Weights</a:t>
            </a:r>
            <a:endParaRPr lang="en-CA" sz="3200" b="1" dirty="0">
              <a:solidFill>
                <a:schemeClr val="tx1"/>
              </a:solidFill>
              <a:latin typeface="Times New Roman" panose="02020603050405020304" pitchFamily="18" charset="0"/>
              <a:cs typeface="Times New Roman" panose="02020603050405020304" pitchFamily="18" charset="0"/>
            </a:endParaRPr>
          </a:p>
        </p:txBody>
      </p:sp>
      <p:pic>
        <p:nvPicPr>
          <p:cNvPr id="30" name="Graphic 29">
            <a:extLst>
              <a:ext uri="{FF2B5EF4-FFF2-40B4-BE49-F238E27FC236}">
                <a16:creationId xmlns:a16="http://schemas.microsoft.com/office/drawing/2014/main" id="{5E68D323-B1D0-34A4-DD8E-E0359FFC5D3C}"/>
              </a:ext>
            </a:extLst>
          </p:cNvPr>
          <p:cNvPicPr>
            <a:picLocks noChangeAspect="1"/>
          </p:cNvPicPr>
          <p:nvPr/>
        </p:nvPicPr>
        <p:blipFill>
          <a:blip>
            <a:extLst>
              <a:ext uri="{96DAC541-7B7A-43D3-8B79-37D633B846F1}">
                <asvg:svgBlip xmlns:asvg="http://schemas.microsoft.com/office/drawing/2016/SVG/main" r:embed="rId10"/>
              </a:ext>
            </a:extLst>
          </a:blip>
          <a:srcRect l="9187" t="8097" r="8024" b="7184"/>
          <a:stretch>
            <a:fillRect/>
          </a:stretch>
        </p:blipFill>
        <p:spPr>
          <a:xfrm>
            <a:off x="8811827" y="15442656"/>
            <a:ext cx="2189019" cy="2240066"/>
          </a:xfrm>
          <a:prstGeom prst="rect">
            <a:avLst/>
          </a:prstGeom>
        </p:spPr>
      </p:pic>
      <p:sp>
        <p:nvSpPr>
          <p:cNvPr id="34" name="Google Shape;171;p20">
            <a:extLst>
              <a:ext uri="{FF2B5EF4-FFF2-40B4-BE49-F238E27FC236}">
                <a16:creationId xmlns:a16="http://schemas.microsoft.com/office/drawing/2014/main" id="{0FA99628-DD5D-1165-136F-AF8CEF812B4F}"/>
              </a:ext>
            </a:extLst>
          </p:cNvPr>
          <p:cNvSpPr txBox="1"/>
          <p:nvPr/>
        </p:nvSpPr>
        <p:spPr>
          <a:xfrm>
            <a:off x="12042589" y="3505200"/>
            <a:ext cx="11655214" cy="2573741"/>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345" marR="0" lvl="0" algn="ctr" rtl="0">
              <a:spcBef>
                <a:spcPts val="0"/>
              </a:spcBef>
              <a:spcAft>
                <a:spcPts val="0"/>
              </a:spcAft>
            </a:pPr>
            <a:r>
              <a:rPr lang="en-CA" sz="3000" b="1" u="none" dirty="0">
                <a:solidFill>
                  <a:srgbClr val="000000"/>
                </a:solidFill>
                <a:latin typeface="Times New Roman" panose="02020603050405020304" pitchFamily="18" charset="0"/>
                <a:ea typeface="Roboto Light"/>
                <a:cs typeface="Times New Roman" panose="02020603050405020304" pitchFamily="18" charset="0"/>
                <a:sym typeface="Roboto Light"/>
              </a:rPr>
              <a:t>Problem 1</a:t>
            </a:r>
            <a:r>
              <a:rPr lang="en-CA" sz="3000" b="1" dirty="0">
                <a:latin typeface="Times New Roman" panose="02020603050405020304" pitchFamily="18" charset="0"/>
                <a:ea typeface="Roboto Light"/>
                <a:cs typeface="Times New Roman" panose="02020603050405020304" pitchFamily="18" charset="0"/>
                <a:sym typeface="Roboto Light"/>
              </a:rPr>
              <a:t>: </a:t>
            </a:r>
            <a:r>
              <a:rPr lang="en-CA" sz="3000" i="1" dirty="0">
                <a:latin typeface="Times New Roman" panose="02020603050405020304" pitchFamily="18" charset="0"/>
                <a:ea typeface="Roboto Light"/>
                <a:cs typeface="Times New Roman" panose="02020603050405020304" pitchFamily="18" charset="0"/>
                <a:sym typeface="Roboto Light"/>
              </a:rPr>
              <a:t>How should we design the architecture?</a:t>
            </a:r>
          </a:p>
          <a:p>
            <a:pPr marL="345" marR="0" lvl="0" rtl="0">
              <a:spcBef>
                <a:spcPts val="0"/>
              </a:spcBef>
              <a:spcAft>
                <a:spcPts val="0"/>
              </a:spcAft>
            </a:pPr>
            <a:r>
              <a:rPr lang="en-CA" sz="3000" dirty="0">
                <a:latin typeface="Times New Roman" panose="02020603050405020304" pitchFamily="18" charset="0"/>
                <a:ea typeface="Roboto Light"/>
                <a:cs typeface="Times New Roman" panose="02020603050405020304" pitchFamily="18" charset="0"/>
                <a:sym typeface="Roboto Light"/>
              </a:rPr>
              <a:t>We extend PerceiverIO with adaptivity in the latent stream: </a:t>
            </a:r>
          </a:p>
          <a:p>
            <a:pPr marL="457545" marR="0" lvl="0" indent="-457200"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Flexible Tokens</a:t>
            </a:r>
            <a:r>
              <a:rPr lang="en-CA" sz="3000" dirty="0">
                <a:latin typeface="Times New Roman" panose="02020603050405020304" pitchFamily="18" charset="0"/>
                <a:ea typeface="Roboto Light"/>
                <a:cs typeface="Times New Roman" panose="02020603050405020304" pitchFamily="18" charset="0"/>
                <a:sym typeface="Roboto Light"/>
              </a:rPr>
              <a:t> → Block-mask attention.</a:t>
            </a:r>
          </a:p>
          <a:p>
            <a:pPr marL="457545" marR="0" lvl="0" indent="-457200"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Flexible Width</a:t>
            </a:r>
            <a:r>
              <a:rPr lang="en-CA" sz="3000" dirty="0">
                <a:latin typeface="Times New Roman" panose="02020603050405020304" pitchFamily="18" charset="0"/>
                <a:ea typeface="Roboto Light"/>
                <a:cs typeface="Times New Roman" panose="02020603050405020304" pitchFamily="18" charset="0"/>
                <a:sym typeface="Roboto Light"/>
              </a:rPr>
              <a:t> → Matryoshka feed-forward networks.</a:t>
            </a:r>
          </a:p>
          <a:p>
            <a:pPr marL="457545" marR="0" lvl="0" indent="-457200" rtl="0">
              <a:spcBef>
                <a:spcPts val="0"/>
              </a:spcBef>
              <a:spcAft>
                <a:spcPts val="0"/>
              </a:spcAft>
              <a:buFont typeface="Arial" panose="020B0604020202020204" pitchFamily="34" charset="0"/>
              <a:buChar char="•"/>
            </a:pPr>
            <a:r>
              <a:rPr lang="en-CA" sz="3000" b="1" dirty="0">
                <a:latin typeface="Times New Roman" panose="02020603050405020304" pitchFamily="18" charset="0"/>
                <a:ea typeface="Roboto Light"/>
                <a:cs typeface="Times New Roman" panose="02020603050405020304" pitchFamily="18" charset="0"/>
                <a:sym typeface="Roboto Light"/>
              </a:rPr>
              <a:t>Flexible Depth → </a:t>
            </a:r>
            <a:r>
              <a:rPr lang="en-CA" sz="3000" dirty="0">
                <a:latin typeface="Times New Roman" panose="02020603050405020304" pitchFamily="18" charset="0"/>
                <a:ea typeface="Roboto Light"/>
                <a:cs typeface="Times New Roman" panose="02020603050405020304" pitchFamily="18" charset="0"/>
                <a:sym typeface="Roboto Light"/>
              </a:rPr>
              <a:t>Early Exiting.</a:t>
            </a:r>
            <a:endParaRPr lang="en-CA" sz="3000" b="1" dirty="0">
              <a:latin typeface="Times New Roman" panose="02020603050405020304" pitchFamily="18" charset="0"/>
              <a:ea typeface="Roboto Light"/>
              <a:cs typeface="Times New Roman" panose="02020603050405020304" pitchFamily="18" charset="0"/>
              <a:sym typeface="Roboto Light"/>
            </a:endParaRPr>
          </a:p>
        </p:txBody>
      </p:sp>
      <p:sp>
        <p:nvSpPr>
          <p:cNvPr id="35" name="Google Shape;171;p20">
            <a:extLst>
              <a:ext uri="{FF2B5EF4-FFF2-40B4-BE49-F238E27FC236}">
                <a16:creationId xmlns:a16="http://schemas.microsoft.com/office/drawing/2014/main" id="{5FFC2127-BD88-B574-7EA2-829D00F54CC3}"/>
              </a:ext>
            </a:extLst>
          </p:cNvPr>
          <p:cNvSpPr txBox="1"/>
          <p:nvPr/>
        </p:nvSpPr>
        <p:spPr>
          <a:xfrm>
            <a:off x="12042589" y="11744870"/>
            <a:ext cx="11655214" cy="6267060"/>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345" marR="0" lvl="0" algn="ctr" rtl="0">
              <a:spcBef>
                <a:spcPts val="0"/>
              </a:spcBef>
              <a:spcAft>
                <a:spcPts val="0"/>
              </a:spcAft>
            </a:pPr>
            <a:r>
              <a:rPr lang="en-CA" sz="3000" b="1" u="none" dirty="0">
                <a:solidFill>
                  <a:srgbClr val="000000"/>
                </a:solidFill>
                <a:latin typeface="Times New Roman" panose="02020603050405020304" pitchFamily="18" charset="0"/>
                <a:ea typeface="Roboto Light"/>
                <a:cs typeface="Times New Roman" panose="02020603050405020304" pitchFamily="18" charset="0"/>
                <a:sym typeface="Roboto Light"/>
              </a:rPr>
              <a:t>Problem 2</a:t>
            </a:r>
            <a:r>
              <a:rPr lang="en-CA" sz="3000" b="1" dirty="0">
                <a:latin typeface="Times New Roman" panose="02020603050405020304" pitchFamily="18" charset="0"/>
                <a:ea typeface="Roboto Light"/>
                <a:cs typeface="Times New Roman" panose="02020603050405020304" pitchFamily="18" charset="0"/>
                <a:sym typeface="Roboto Light"/>
              </a:rPr>
              <a:t>: </a:t>
            </a:r>
            <a:r>
              <a:rPr lang="en-CA" sz="3000" i="1" dirty="0">
                <a:latin typeface="Times New Roman" panose="02020603050405020304" pitchFamily="18" charset="0"/>
                <a:ea typeface="Roboto Light"/>
                <a:cs typeface="Times New Roman" panose="02020603050405020304" pitchFamily="18" charset="0"/>
                <a:sym typeface="Roboto Light"/>
              </a:rPr>
              <a:t>How should we train the architecture?</a:t>
            </a: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rtl="0">
              <a:spcBef>
                <a:spcPts val="0"/>
              </a:spcBef>
              <a:spcAft>
                <a:spcPts val="0"/>
              </a:spcAft>
            </a:pPr>
            <a:endParaRPr lang="en-CA" sz="3000"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a:p>
            <a:pPr marL="345" marR="0" lvl="0" algn="ctr" rtl="0">
              <a:spcBef>
                <a:spcPts val="0"/>
              </a:spcBef>
              <a:spcAft>
                <a:spcPts val="0"/>
              </a:spcAft>
            </a:pPr>
            <a:endParaRPr lang="en-CA" sz="3000" i="1" dirty="0">
              <a:latin typeface="Times New Roman" panose="02020603050405020304" pitchFamily="18" charset="0"/>
              <a:ea typeface="Roboto Light"/>
              <a:cs typeface="Times New Roman" panose="02020603050405020304" pitchFamily="18" charset="0"/>
              <a:sym typeface="Roboto Light"/>
            </a:endParaRPr>
          </a:p>
        </p:txBody>
      </p:sp>
      <p:pic>
        <p:nvPicPr>
          <p:cNvPr id="36" name="Picture 35">
            <a:extLst>
              <a:ext uri="{FF2B5EF4-FFF2-40B4-BE49-F238E27FC236}">
                <a16:creationId xmlns:a16="http://schemas.microsoft.com/office/drawing/2014/main" id="{C22643C4-10C5-7563-26E5-596BA6362B7F}"/>
              </a:ext>
            </a:extLst>
          </p:cNvPr>
          <p:cNvPicPr>
            <a:picLocks noChangeAspect="1"/>
          </p:cNvPicPr>
          <p:nvPr/>
        </p:nvPicPr>
        <p:blipFill>
          <a:blip r:embed="rId11"/>
          <a:stretch>
            <a:fillRect/>
          </a:stretch>
        </p:blipFill>
        <p:spPr>
          <a:xfrm>
            <a:off x="17716294" y="12341439"/>
            <a:ext cx="5892800" cy="1041400"/>
          </a:xfrm>
          <a:prstGeom prst="rect">
            <a:avLst/>
          </a:prstGeom>
        </p:spPr>
      </p:pic>
      <mc:AlternateContent xmlns:mc="http://schemas.openxmlformats.org/markup-compatibility/2006" xmlns:a14="http://schemas.microsoft.com/office/drawing/2010/main">
        <mc:Choice Requires="a14">
          <p:sp>
            <p:nvSpPr>
              <p:cNvPr id="37" name="Google Shape;171;p20">
                <a:extLst>
                  <a:ext uri="{FF2B5EF4-FFF2-40B4-BE49-F238E27FC236}">
                    <a16:creationId xmlns:a16="http://schemas.microsoft.com/office/drawing/2014/main" id="{4568BBD5-8359-A978-4E21-6740D66DC5D2}"/>
                  </a:ext>
                </a:extLst>
              </p:cNvPr>
              <p:cNvSpPr txBox="1"/>
              <p:nvPr/>
            </p:nvSpPr>
            <p:spPr>
              <a:xfrm>
                <a:off x="12244062" y="12341439"/>
                <a:ext cx="5457241" cy="1188747"/>
              </a:xfrm>
              <a:prstGeom prst="rect">
                <a:avLst/>
              </a:prstGeom>
              <a:solidFill>
                <a:schemeClr val="lt1"/>
              </a:solidFill>
              <a:ln w="12700" cap="flat" cmpd="sng">
                <a:noFill/>
                <a:prstDash val="solid"/>
                <a:round/>
                <a:headEnd type="none" w="sm" len="sm"/>
                <a:tailEnd type="none" w="sm" len="sm"/>
              </a:ln>
            </p:spPr>
            <p:txBody>
              <a:bodyPr spcFirstLastPara="1" wrap="square" lIns="131425" tIns="131425" rIns="131425" bIns="131425" anchor="t" anchorCtr="0">
                <a:spAutoFit/>
              </a:bodyPr>
              <a:lstStyle/>
              <a:p>
                <a:pPr marL="345" lvl="0"/>
                <a:r>
                  <a:rPr lang="en-CA" sz="3000" i="1" dirty="0">
                    <a:latin typeface="Times New Roman" panose="02020603050405020304" pitchFamily="18" charset="0"/>
                    <a:ea typeface="Roboto Light"/>
                    <a:cs typeface="Times New Roman" panose="02020603050405020304" pitchFamily="18" charset="0"/>
                    <a:sym typeface="Roboto Light"/>
                  </a:rPr>
                  <a:t>Joint optimization, too expensive!</a:t>
                </a:r>
              </a:p>
              <a:p>
                <a:pPr marL="345"/>
                <a:r>
                  <a:rPr lang="en-CA" sz="3000" i="1" dirty="0">
                    <a:latin typeface="Times New Roman" panose="02020603050405020304" pitchFamily="18" charset="0"/>
                    <a:ea typeface="Roboto Light"/>
                    <a:cs typeface="Times New Roman" panose="02020603050405020304" pitchFamily="18" charset="0"/>
                    <a:sym typeface="Roboto Light"/>
                  </a:rPr>
                  <a:t> </a:t>
                </a:r>
                <a14:m>
                  <m:oMath xmlns:m="http://schemas.openxmlformats.org/officeDocument/2006/math">
                    <m:r>
                      <a:rPr lang="en-CA" sz="3000" i="1" dirty="0">
                        <a:latin typeface="Cambria Math" panose="02040503050406030204" pitchFamily="18" charset="0"/>
                        <a:ea typeface="Roboto Light"/>
                        <a:cs typeface="Times New Roman" panose="02020603050405020304" pitchFamily="18" charset="0"/>
                        <a:sym typeface="Roboto Light"/>
                      </a:rPr>
                      <m:t>𝒪</m:t>
                    </m:r>
                    <m:d>
                      <m:dPr>
                        <m:ctrlPr>
                          <a:rPr lang="en-CA" sz="3000" i="1" dirty="0">
                            <a:latin typeface="Cambria Math" panose="02040503050406030204" pitchFamily="18" charset="0"/>
                            <a:ea typeface="Roboto Light"/>
                            <a:cs typeface="Times New Roman" panose="02020603050405020304" pitchFamily="18" charset="0"/>
                            <a:sym typeface="Roboto Light"/>
                          </a:rPr>
                        </m:ctrlPr>
                      </m:dPr>
                      <m:e>
                        <m:d>
                          <m:dPr>
                            <m:begChr m:val="|"/>
                            <m:endChr m:val="|"/>
                            <m:ctrlPr>
                              <a:rPr lang="en-CA" sz="3000" i="1" dirty="0">
                                <a:latin typeface="Cambria Math" panose="02040503050406030204" pitchFamily="18" charset="0"/>
                                <a:ea typeface="Roboto Light"/>
                                <a:cs typeface="Times New Roman" panose="02020603050405020304" pitchFamily="18" charset="0"/>
                                <a:sym typeface="Roboto Light"/>
                              </a:rPr>
                            </m:ctrlPr>
                          </m:dPr>
                          <m:e>
                            <m:r>
                              <a:rPr lang="en-CA" sz="3000" i="1" dirty="0">
                                <a:latin typeface="Cambria Math" panose="02040503050406030204" pitchFamily="18" charset="0"/>
                                <a:ea typeface="Roboto Light"/>
                                <a:cs typeface="Times New Roman" panose="02020603050405020304" pitchFamily="18" charset="0"/>
                                <a:sym typeface="Roboto Light"/>
                              </a:rPr>
                              <m:t>𝒯</m:t>
                            </m:r>
                          </m:e>
                        </m:d>
                        <m:d>
                          <m:dPr>
                            <m:begChr m:val="|"/>
                            <m:endChr m:val="|"/>
                            <m:ctrlPr>
                              <a:rPr lang="en-CA" sz="3000" i="1" dirty="0">
                                <a:latin typeface="Cambria Math" panose="02040503050406030204" pitchFamily="18" charset="0"/>
                                <a:ea typeface="Roboto Light"/>
                                <a:cs typeface="Times New Roman" panose="02020603050405020304" pitchFamily="18" charset="0"/>
                                <a:sym typeface="Roboto Light"/>
                              </a:rPr>
                            </m:ctrlPr>
                          </m:dPr>
                          <m:e>
                            <m:r>
                              <a:rPr lang="en-CA" sz="3000" i="1" dirty="0">
                                <a:latin typeface="Cambria Math" panose="02040503050406030204" pitchFamily="18" charset="0"/>
                                <a:ea typeface="Roboto Light"/>
                                <a:cs typeface="Times New Roman" panose="02020603050405020304" pitchFamily="18" charset="0"/>
                                <a:sym typeface="Roboto Light"/>
                              </a:rPr>
                              <m:t>𝒲</m:t>
                            </m:r>
                          </m:e>
                        </m:d>
                        <m:d>
                          <m:dPr>
                            <m:begChr m:val="|"/>
                            <m:endChr m:val="|"/>
                            <m:ctrlPr>
                              <a:rPr lang="en-CA" sz="3000" i="1" dirty="0">
                                <a:latin typeface="Cambria Math" panose="02040503050406030204" pitchFamily="18" charset="0"/>
                                <a:ea typeface="Roboto Light"/>
                                <a:cs typeface="Times New Roman" panose="02020603050405020304" pitchFamily="18" charset="0"/>
                                <a:sym typeface="Roboto Light"/>
                              </a:rPr>
                            </m:ctrlPr>
                          </m:dPr>
                          <m:e>
                            <m:r>
                              <a:rPr lang="en-CA" sz="3000" i="1" dirty="0">
                                <a:latin typeface="Cambria Math" panose="02040503050406030204" pitchFamily="18" charset="0"/>
                                <a:ea typeface="Roboto Light"/>
                                <a:cs typeface="Times New Roman" panose="02020603050405020304" pitchFamily="18" charset="0"/>
                                <a:sym typeface="Roboto Light"/>
                              </a:rPr>
                              <m:t>𝒟</m:t>
                            </m:r>
                          </m:e>
                        </m:d>
                      </m:e>
                    </m:d>
                  </m:oMath>
                </a14:m>
                <a:r>
                  <a:rPr lang="en-CA" sz="3000" dirty="0">
                    <a:latin typeface="Times New Roman" panose="02020603050405020304" pitchFamily="18" charset="0"/>
                    <a:cs typeface="Times New Roman" panose="02020603050405020304" pitchFamily="18" charset="0"/>
                  </a:rPr>
                  <a:t> encoder passes.</a:t>
                </a:r>
              </a:p>
            </p:txBody>
          </p:sp>
        </mc:Choice>
        <mc:Fallback xmlns="">
          <p:sp>
            <p:nvSpPr>
              <p:cNvPr id="37" name="Google Shape;171;p20">
                <a:extLst>
                  <a:ext uri="{FF2B5EF4-FFF2-40B4-BE49-F238E27FC236}">
                    <a16:creationId xmlns:a16="http://schemas.microsoft.com/office/drawing/2014/main" id="{4568BBD5-8359-A978-4E21-6740D66DC5D2}"/>
                  </a:ext>
                </a:extLst>
              </p:cNvPr>
              <p:cNvSpPr txBox="1">
                <a:spLocks noRot="1" noChangeAspect="1" noMove="1" noResize="1" noEditPoints="1" noAdjustHandles="1" noChangeArrowheads="1" noChangeShapeType="1" noTextEdit="1"/>
              </p:cNvSpPr>
              <p:nvPr/>
            </p:nvSpPr>
            <p:spPr>
              <a:xfrm>
                <a:off x="12244062" y="12341439"/>
                <a:ext cx="5457241" cy="1188747"/>
              </a:xfrm>
              <a:prstGeom prst="rect">
                <a:avLst/>
              </a:prstGeom>
              <a:blipFill>
                <a:blip r:embed="rId12"/>
                <a:stretch>
                  <a:fillRect l="-1860" r="-1163" b="-7447"/>
                </a:stretch>
              </a:blipFill>
              <a:ln w="12700" cap="flat" cmpd="sng">
                <a:noFill/>
                <a:prstDash val="solid"/>
                <a:round/>
                <a:headEnd type="none" w="sm" len="sm"/>
                <a:tailEnd type="none" w="sm" len="sm"/>
              </a:ln>
            </p:spPr>
            <p:txBody>
              <a:bodyPr/>
              <a:lstStyle/>
              <a:p>
                <a:r>
                  <a:rPr lang="en-CA">
                    <a:noFill/>
                  </a:rPr>
                  <a:t> </a:t>
                </a:r>
              </a:p>
            </p:txBody>
          </p:sp>
        </mc:Fallback>
      </mc:AlternateContent>
      <p:sp>
        <p:nvSpPr>
          <p:cNvPr id="46" name="Google Shape;171;p20">
            <a:extLst>
              <a:ext uri="{FF2B5EF4-FFF2-40B4-BE49-F238E27FC236}">
                <a16:creationId xmlns:a16="http://schemas.microsoft.com/office/drawing/2014/main" id="{8D1020B1-CF2A-A99B-90B2-71B3671DD9C7}"/>
              </a:ext>
            </a:extLst>
          </p:cNvPr>
          <p:cNvSpPr txBox="1"/>
          <p:nvPr/>
        </p:nvSpPr>
        <p:spPr>
          <a:xfrm>
            <a:off x="12270131" y="13908779"/>
            <a:ext cx="11338963" cy="727082"/>
          </a:xfrm>
          <a:prstGeom prst="rect">
            <a:avLst/>
          </a:prstGeom>
          <a:solidFill>
            <a:schemeClr val="lt1"/>
          </a:solidFill>
          <a:ln w="12700" cap="flat" cmpd="sng">
            <a:noFill/>
            <a:prstDash val="solid"/>
            <a:round/>
            <a:headEnd type="none" w="sm" len="sm"/>
            <a:tailEnd type="none" w="sm" len="sm"/>
          </a:ln>
        </p:spPr>
        <p:txBody>
          <a:bodyPr spcFirstLastPara="1" wrap="square" lIns="131425" tIns="131425" rIns="131425" bIns="131425" anchor="t" anchorCtr="0">
            <a:spAutoFit/>
          </a:bodyPr>
          <a:lstStyle/>
          <a:p>
            <a:pPr marL="345" lvl="0"/>
            <a:r>
              <a:rPr lang="en-CA" sz="3000" i="1" dirty="0">
                <a:latin typeface="Times New Roman" panose="02020603050405020304" pitchFamily="18" charset="0"/>
                <a:cs typeface="Times New Roman" panose="02020603050405020304" pitchFamily="18" charset="0"/>
              </a:rPr>
              <a:t>We evaluate all token and depth configurations in</a:t>
            </a:r>
            <a:r>
              <a:rPr lang="en-CA" sz="3000" dirty="0">
                <a:latin typeface="Times New Roman" panose="02020603050405020304" pitchFamily="18" charset="0"/>
                <a:cs typeface="Times New Roman" panose="02020603050405020304" pitchFamily="18" charset="0"/>
              </a:rPr>
              <a:t> </a:t>
            </a:r>
            <a:r>
              <a:rPr lang="en-CA" sz="3000" b="1" i="1" dirty="0">
                <a:latin typeface="Times New Roman" panose="02020603050405020304" pitchFamily="18" charset="0"/>
                <a:cs typeface="Times New Roman" panose="02020603050405020304" pitchFamily="18" charset="0"/>
              </a:rPr>
              <a:t>one forward pass</a:t>
            </a:r>
            <a:r>
              <a:rPr lang="en-CA" sz="3000" dirty="0">
                <a:latin typeface="Times New Roman" panose="02020603050405020304" pitchFamily="18" charset="0"/>
                <a:cs typeface="Times New Roman" panose="02020603050405020304" pitchFamily="18" charset="0"/>
              </a:rPr>
              <a:t>.</a:t>
            </a:r>
          </a:p>
        </p:txBody>
      </p:sp>
      <p:sp>
        <p:nvSpPr>
          <p:cNvPr id="47" name="TextBox 46">
            <a:extLst>
              <a:ext uri="{FF2B5EF4-FFF2-40B4-BE49-F238E27FC236}">
                <a16:creationId xmlns:a16="http://schemas.microsoft.com/office/drawing/2014/main" id="{A8995210-4910-D96B-CC2D-7C1AC85EE937}"/>
              </a:ext>
            </a:extLst>
          </p:cNvPr>
          <p:cNvSpPr txBox="1"/>
          <p:nvPr/>
        </p:nvSpPr>
        <p:spPr>
          <a:xfrm>
            <a:off x="18796177" y="13526208"/>
            <a:ext cx="1090363" cy="461665"/>
          </a:xfrm>
          <a:prstGeom prst="rect">
            <a:avLst/>
          </a:prstGeom>
          <a:noFill/>
        </p:spPr>
        <p:txBody>
          <a:bodyPr wrap="none" rtlCol="0">
            <a:spAutoFit/>
          </a:bodyPr>
          <a:lstStyle/>
          <a:p>
            <a:r>
              <a:rPr lang="en-CA" sz="2400" i="1" dirty="0">
                <a:solidFill>
                  <a:schemeClr val="tx2">
                    <a:lumMod val="50000"/>
                  </a:schemeClr>
                </a:solidFill>
                <a:latin typeface="Times New Roman" panose="02020603050405020304" pitchFamily="18" charset="0"/>
                <a:cs typeface="Times New Roman" panose="02020603050405020304" pitchFamily="18" charset="0"/>
              </a:rPr>
              <a:t>Tokens</a:t>
            </a:r>
          </a:p>
        </p:txBody>
      </p:sp>
      <p:sp>
        <p:nvSpPr>
          <p:cNvPr id="48" name="TextBox 47">
            <a:extLst>
              <a:ext uri="{FF2B5EF4-FFF2-40B4-BE49-F238E27FC236}">
                <a16:creationId xmlns:a16="http://schemas.microsoft.com/office/drawing/2014/main" id="{6BD8C8FD-FB41-6E4F-C170-9B4B10332CC0}"/>
              </a:ext>
            </a:extLst>
          </p:cNvPr>
          <p:cNvSpPr txBox="1"/>
          <p:nvPr/>
        </p:nvSpPr>
        <p:spPr>
          <a:xfrm>
            <a:off x="20049250" y="13632636"/>
            <a:ext cx="1072730" cy="461665"/>
          </a:xfrm>
          <a:prstGeom prst="rect">
            <a:avLst/>
          </a:prstGeom>
          <a:noFill/>
        </p:spPr>
        <p:txBody>
          <a:bodyPr wrap="none" rtlCol="0">
            <a:spAutoFit/>
          </a:bodyPr>
          <a:lstStyle/>
          <a:p>
            <a:r>
              <a:rPr lang="en-CA" sz="2400" i="1" dirty="0">
                <a:solidFill>
                  <a:schemeClr val="tx2">
                    <a:lumMod val="50000"/>
                  </a:schemeClr>
                </a:solidFill>
                <a:latin typeface="Times New Roman" panose="02020603050405020304" pitchFamily="18" charset="0"/>
                <a:cs typeface="Times New Roman" panose="02020603050405020304" pitchFamily="18" charset="0"/>
              </a:rPr>
              <a:t>Widths</a:t>
            </a:r>
          </a:p>
        </p:txBody>
      </p:sp>
      <p:sp>
        <p:nvSpPr>
          <p:cNvPr id="49" name="TextBox 48">
            <a:extLst>
              <a:ext uri="{FF2B5EF4-FFF2-40B4-BE49-F238E27FC236}">
                <a16:creationId xmlns:a16="http://schemas.microsoft.com/office/drawing/2014/main" id="{1C40B4CC-2304-0503-C6D9-E4650ADE3BC8}"/>
              </a:ext>
            </a:extLst>
          </p:cNvPr>
          <p:cNvSpPr txBox="1"/>
          <p:nvPr/>
        </p:nvSpPr>
        <p:spPr>
          <a:xfrm>
            <a:off x="21284690" y="13423593"/>
            <a:ext cx="1056700" cy="461665"/>
          </a:xfrm>
          <a:prstGeom prst="rect">
            <a:avLst/>
          </a:prstGeom>
          <a:noFill/>
        </p:spPr>
        <p:txBody>
          <a:bodyPr wrap="none" rtlCol="0">
            <a:spAutoFit/>
          </a:bodyPr>
          <a:lstStyle/>
          <a:p>
            <a:r>
              <a:rPr lang="en-CA" sz="2400" i="1" dirty="0">
                <a:solidFill>
                  <a:schemeClr val="tx2">
                    <a:lumMod val="50000"/>
                  </a:schemeClr>
                </a:solidFill>
                <a:latin typeface="Times New Roman" panose="02020603050405020304" pitchFamily="18" charset="0"/>
                <a:cs typeface="Times New Roman" panose="02020603050405020304" pitchFamily="18" charset="0"/>
              </a:rPr>
              <a:t>Depths</a:t>
            </a:r>
          </a:p>
        </p:txBody>
      </p:sp>
      <p:cxnSp>
        <p:nvCxnSpPr>
          <p:cNvPr id="51" name="Straight Arrow Connector 50">
            <a:extLst>
              <a:ext uri="{FF2B5EF4-FFF2-40B4-BE49-F238E27FC236}">
                <a16:creationId xmlns:a16="http://schemas.microsoft.com/office/drawing/2014/main" id="{CB30E1E6-EDA3-296F-AFE9-F6301278D874}"/>
              </a:ext>
            </a:extLst>
          </p:cNvPr>
          <p:cNvCxnSpPr>
            <a:cxnSpLocks/>
          </p:cNvCxnSpPr>
          <p:nvPr/>
        </p:nvCxnSpPr>
        <p:spPr>
          <a:xfrm flipV="1">
            <a:off x="19532360" y="13325231"/>
            <a:ext cx="482840" cy="2508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371E0132-DC67-386C-BADB-7EC4D0786870}"/>
              </a:ext>
            </a:extLst>
          </p:cNvPr>
          <p:cNvCxnSpPr>
            <a:cxnSpLocks/>
            <a:stCxn id="48" idx="0"/>
          </p:cNvCxnSpPr>
          <p:nvPr/>
        </p:nvCxnSpPr>
        <p:spPr>
          <a:xfrm flipV="1">
            <a:off x="20585615" y="13285937"/>
            <a:ext cx="89364" cy="34669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A1C253A2-2ADD-AD02-8D40-2A0D497E0F65}"/>
              </a:ext>
            </a:extLst>
          </p:cNvPr>
          <p:cNvCxnSpPr>
            <a:cxnSpLocks/>
          </p:cNvCxnSpPr>
          <p:nvPr/>
        </p:nvCxnSpPr>
        <p:spPr>
          <a:xfrm flipH="1" flipV="1">
            <a:off x="21289108" y="13262708"/>
            <a:ext cx="200072" cy="22353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042" name="Picture 18">
            <a:extLst>
              <a:ext uri="{FF2B5EF4-FFF2-40B4-BE49-F238E27FC236}">
                <a16:creationId xmlns:a16="http://schemas.microsoft.com/office/drawing/2014/main" id="{CE43A321-5958-32EA-4109-C15A2C1B1B9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98616" y="5036641"/>
            <a:ext cx="8401622" cy="6246829"/>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146">
            <a:extLst>
              <a:ext uri="{FF2B5EF4-FFF2-40B4-BE49-F238E27FC236}">
                <a16:creationId xmlns:a16="http://schemas.microsoft.com/office/drawing/2014/main" id="{5356142B-F2BB-553E-CBAA-53DF9B0CBAD4}"/>
              </a:ext>
            </a:extLst>
          </p:cNvPr>
          <p:cNvPicPr>
            <a:picLocks noChangeAspect="1"/>
          </p:cNvPicPr>
          <p:nvPr/>
        </p:nvPicPr>
        <p:blipFill>
          <a:blip r:embed="rId14"/>
          <a:srcRect b="13608"/>
          <a:stretch>
            <a:fillRect/>
          </a:stretch>
        </p:blipFill>
        <p:spPr>
          <a:xfrm>
            <a:off x="34462159" y="13387726"/>
            <a:ext cx="6915569" cy="3855244"/>
          </a:xfrm>
          <a:prstGeom prst="rect">
            <a:avLst/>
          </a:prstGeom>
        </p:spPr>
      </p:pic>
      <p:sp>
        <p:nvSpPr>
          <p:cNvPr id="149" name="TextBox 148">
            <a:extLst>
              <a:ext uri="{FF2B5EF4-FFF2-40B4-BE49-F238E27FC236}">
                <a16:creationId xmlns:a16="http://schemas.microsoft.com/office/drawing/2014/main" id="{147DC058-E7EA-5D7F-F642-353EB13101AC}"/>
              </a:ext>
            </a:extLst>
          </p:cNvPr>
          <p:cNvSpPr txBox="1"/>
          <p:nvPr/>
        </p:nvSpPr>
        <p:spPr>
          <a:xfrm>
            <a:off x="25084735" y="4001238"/>
            <a:ext cx="8429384" cy="954107"/>
          </a:xfrm>
          <a:prstGeom prst="rect">
            <a:avLst/>
          </a:prstGeom>
          <a:noFill/>
        </p:spPr>
        <p:txBody>
          <a:bodyPr wrap="square">
            <a:spAutoFit/>
          </a:bodyPr>
          <a:lstStyle/>
          <a:p>
            <a:pPr marL="345" algn="ctr"/>
            <a:r>
              <a:rPr lang="en-CA" sz="2800" dirty="0">
                <a:latin typeface="Times New Roman" panose="02020603050405020304" pitchFamily="18" charset="0"/>
                <a:cs typeface="Times New Roman" panose="02020603050405020304" pitchFamily="18" charset="0"/>
              </a:rPr>
              <a:t>One model, the whole Pareto frontier –</a:t>
            </a:r>
            <a:r>
              <a:rPr lang="en-CA" sz="2800" b="1" dirty="0">
                <a:latin typeface="Times New Roman" panose="02020603050405020304" pitchFamily="18" charset="0"/>
                <a:cs typeface="Times New Roman" panose="02020603050405020304" pitchFamily="18" charset="0"/>
              </a:rPr>
              <a:t> large </a:t>
            </a:r>
            <a:r>
              <a:rPr lang="en-CA" sz="2800" b="1" dirty="0" err="1">
                <a:latin typeface="Times New Roman" panose="02020603050405020304" pitchFamily="18" charset="0"/>
                <a:cs typeface="Times New Roman" panose="02020603050405020304" pitchFamily="18" charset="0"/>
              </a:rPr>
              <a:t>ViT</a:t>
            </a:r>
            <a:r>
              <a:rPr lang="en-CA" sz="2800" b="1" dirty="0">
                <a:latin typeface="Times New Roman" panose="02020603050405020304" pitchFamily="18" charset="0"/>
                <a:cs typeface="Times New Roman" panose="02020603050405020304" pitchFamily="18" charset="0"/>
              </a:rPr>
              <a:t> accuracy </a:t>
            </a:r>
            <a:r>
              <a:rPr lang="en-CA" sz="2800" dirty="0">
                <a:latin typeface="Times New Roman" panose="02020603050405020304" pitchFamily="18" charset="0"/>
                <a:cs typeface="Times New Roman" panose="02020603050405020304" pitchFamily="18" charset="0"/>
              </a:rPr>
              <a:t>to </a:t>
            </a:r>
            <a:r>
              <a:rPr lang="en-CA" sz="2800" b="1" dirty="0">
                <a:latin typeface="Times New Roman" panose="02020603050405020304" pitchFamily="18" charset="0"/>
                <a:cs typeface="Times New Roman" panose="02020603050405020304" pitchFamily="18" charset="0"/>
              </a:rPr>
              <a:t>small </a:t>
            </a:r>
            <a:r>
              <a:rPr lang="en-CA" sz="2800" b="1" dirty="0" err="1">
                <a:latin typeface="Times New Roman" panose="02020603050405020304" pitchFamily="18" charset="0"/>
                <a:cs typeface="Times New Roman" panose="02020603050405020304" pitchFamily="18" charset="0"/>
              </a:rPr>
              <a:t>ViT</a:t>
            </a:r>
            <a:r>
              <a:rPr lang="en-CA" sz="2800" b="1" dirty="0">
                <a:latin typeface="Times New Roman" panose="02020603050405020304" pitchFamily="18" charset="0"/>
                <a:cs typeface="Times New Roman" panose="02020603050405020304" pitchFamily="18" charset="0"/>
              </a:rPr>
              <a:t> throughpu</a:t>
            </a:r>
            <a:r>
              <a:rPr lang="en-CA" sz="2800" dirty="0">
                <a:latin typeface="Times New Roman" panose="02020603050405020304" pitchFamily="18" charset="0"/>
                <a:cs typeface="Times New Roman" panose="02020603050405020304" pitchFamily="18" charset="0"/>
              </a:rPr>
              <a:t>t.</a:t>
            </a:r>
          </a:p>
        </p:txBody>
      </p:sp>
      <p:grpSp>
        <p:nvGrpSpPr>
          <p:cNvPr id="4" name="Group 3">
            <a:extLst>
              <a:ext uri="{FF2B5EF4-FFF2-40B4-BE49-F238E27FC236}">
                <a16:creationId xmlns:a16="http://schemas.microsoft.com/office/drawing/2014/main" id="{FF12E80E-A34B-42C7-33A3-E33B9CB76399}"/>
              </a:ext>
            </a:extLst>
          </p:cNvPr>
          <p:cNvGrpSpPr/>
          <p:nvPr/>
        </p:nvGrpSpPr>
        <p:grpSpPr>
          <a:xfrm>
            <a:off x="34504590" y="5067812"/>
            <a:ext cx="6801279" cy="6677058"/>
            <a:chOff x="34102075" y="4793100"/>
            <a:chExt cx="6801279" cy="6677058"/>
          </a:xfrm>
        </p:grpSpPr>
        <p:pic>
          <p:nvPicPr>
            <p:cNvPr id="145" name="Picture 144">
              <a:extLst>
                <a:ext uri="{FF2B5EF4-FFF2-40B4-BE49-F238E27FC236}">
                  <a16:creationId xmlns:a16="http://schemas.microsoft.com/office/drawing/2014/main" id="{5C2EE816-41F4-A629-7130-FDE6E8ACF0F3}"/>
                </a:ext>
              </a:extLst>
            </p:cNvPr>
            <p:cNvPicPr>
              <a:picLocks noChangeAspect="1"/>
            </p:cNvPicPr>
            <p:nvPr/>
          </p:nvPicPr>
          <p:blipFill>
            <a:blip r:embed="rId15"/>
            <a:stretch>
              <a:fillRect/>
            </a:stretch>
          </p:blipFill>
          <p:spPr>
            <a:xfrm>
              <a:off x="34774772" y="4793100"/>
              <a:ext cx="5979105" cy="2989553"/>
            </a:xfrm>
            <a:prstGeom prst="rect">
              <a:avLst/>
            </a:prstGeom>
          </p:spPr>
        </p:pic>
        <p:pic>
          <p:nvPicPr>
            <p:cNvPr id="146" name="Picture 145">
              <a:extLst>
                <a:ext uri="{FF2B5EF4-FFF2-40B4-BE49-F238E27FC236}">
                  <a16:creationId xmlns:a16="http://schemas.microsoft.com/office/drawing/2014/main" id="{1E32191A-33C1-7697-D467-F1E32EBD3830}"/>
                </a:ext>
              </a:extLst>
            </p:cNvPr>
            <p:cNvPicPr>
              <a:picLocks noChangeAspect="1"/>
            </p:cNvPicPr>
            <p:nvPr/>
          </p:nvPicPr>
          <p:blipFill>
            <a:blip r:embed="rId16"/>
            <a:stretch>
              <a:fillRect/>
            </a:stretch>
          </p:blipFill>
          <p:spPr>
            <a:xfrm>
              <a:off x="34625294" y="8049347"/>
              <a:ext cx="6278060" cy="2989552"/>
            </a:xfrm>
            <a:prstGeom prst="rect">
              <a:avLst/>
            </a:prstGeom>
          </p:spPr>
        </p:pic>
        <p:sp>
          <p:nvSpPr>
            <p:cNvPr id="153" name="TextBox 152">
              <a:extLst>
                <a:ext uri="{FF2B5EF4-FFF2-40B4-BE49-F238E27FC236}">
                  <a16:creationId xmlns:a16="http://schemas.microsoft.com/office/drawing/2014/main" id="{DF1BB431-93D4-90DE-BF5A-B1F4CA1B2ECE}"/>
                </a:ext>
              </a:extLst>
            </p:cNvPr>
            <p:cNvSpPr txBox="1"/>
            <p:nvPr/>
          </p:nvSpPr>
          <p:spPr>
            <a:xfrm rot="16200000">
              <a:off x="33249229" y="6097205"/>
              <a:ext cx="2228911" cy="523220"/>
            </a:xfrm>
            <a:prstGeom prst="rect">
              <a:avLst/>
            </a:prstGeom>
            <a:noFill/>
          </p:spPr>
          <p:txBody>
            <a:bodyPr wrap="square">
              <a:spAutoFit/>
            </a:bodyPr>
            <a:lstStyle/>
            <a:p>
              <a:pPr algn="ctr"/>
              <a:r>
                <a:rPr lang="en-CA" sz="2800" b="1" dirty="0">
                  <a:latin typeface="Times New Roman" panose="02020603050405020304" pitchFamily="18" charset="0"/>
                  <a:cs typeface="Times New Roman" panose="02020603050405020304" pitchFamily="18" charset="0"/>
                </a:rPr>
                <a:t>ADE20K</a:t>
              </a:r>
              <a:endParaRPr lang="en-CA" sz="2800" b="1" dirty="0"/>
            </a:p>
          </p:txBody>
        </p:sp>
        <p:sp>
          <p:nvSpPr>
            <p:cNvPr id="154" name="TextBox 153">
              <a:extLst>
                <a:ext uri="{FF2B5EF4-FFF2-40B4-BE49-F238E27FC236}">
                  <a16:creationId xmlns:a16="http://schemas.microsoft.com/office/drawing/2014/main" id="{81636401-3E17-5928-2DF6-538C4BFECA88}"/>
                </a:ext>
              </a:extLst>
            </p:cNvPr>
            <p:cNvSpPr txBox="1"/>
            <p:nvPr/>
          </p:nvSpPr>
          <p:spPr>
            <a:xfrm rot="16200000">
              <a:off x="33249229" y="9282512"/>
              <a:ext cx="2228911" cy="523220"/>
            </a:xfrm>
            <a:prstGeom prst="rect">
              <a:avLst/>
            </a:prstGeom>
            <a:noFill/>
          </p:spPr>
          <p:txBody>
            <a:bodyPr wrap="square">
              <a:spAutoFit/>
            </a:bodyPr>
            <a:lstStyle/>
            <a:p>
              <a:pPr algn="ctr"/>
              <a:r>
                <a:rPr lang="en-CA" sz="2800" b="1" dirty="0">
                  <a:latin typeface="Times New Roman" panose="02020603050405020304" pitchFamily="18" charset="0"/>
                  <a:cs typeface="Times New Roman" panose="02020603050405020304" pitchFamily="18" charset="0"/>
                </a:rPr>
                <a:t>NYUv2</a:t>
              </a:r>
              <a:endParaRPr lang="en-CA" sz="2800" b="1" dirty="0"/>
            </a:p>
          </p:txBody>
        </p:sp>
        <p:sp>
          <p:nvSpPr>
            <p:cNvPr id="155" name="TextBox 154">
              <a:extLst>
                <a:ext uri="{FF2B5EF4-FFF2-40B4-BE49-F238E27FC236}">
                  <a16:creationId xmlns:a16="http://schemas.microsoft.com/office/drawing/2014/main" id="{203354C0-7C11-A4F9-EACB-C0541F67FB6C}"/>
                </a:ext>
              </a:extLst>
            </p:cNvPr>
            <p:cNvSpPr txBox="1"/>
            <p:nvPr/>
          </p:nvSpPr>
          <p:spPr>
            <a:xfrm>
              <a:off x="34625294" y="11070048"/>
              <a:ext cx="1852603" cy="400110"/>
            </a:xfrm>
            <a:prstGeom prst="rect">
              <a:avLst/>
            </a:prstGeom>
            <a:noFill/>
          </p:spPr>
          <p:txBody>
            <a:bodyPr wrap="square">
              <a:spAutoFit/>
            </a:bodyPr>
            <a:lstStyle/>
            <a:p>
              <a:pPr marL="345" lvl="0"/>
              <a:r>
                <a:rPr lang="en-CA" sz="2000" dirty="0">
                  <a:latin typeface="Times New Roman" panose="02020603050405020304" pitchFamily="18" charset="0"/>
                  <a:cs typeface="Times New Roman" panose="02020603050405020304" pitchFamily="18" charset="0"/>
                </a:rPr>
                <a:t>*linear probing</a:t>
              </a:r>
            </a:p>
          </p:txBody>
        </p:sp>
      </p:gr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088D1AD3-58BC-8AFA-2AE5-9346799ED404}"/>
                  </a:ext>
                </a:extLst>
              </p:cNvPr>
              <p:cNvSpPr txBox="1"/>
              <p:nvPr/>
            </p:nvSpPr>
            <p:spPr>
              <a:xfrm>
                <a:off x="34287580" y="4001239"/>
                <a:ext cx="7264729" cy="954107"/>
              </a:xfrm>
              <a:prstGeom prst="rect">
                <a:avLst/>
              </a:prstGeom>
              <a:noFill/>
            </p:spPr>
            <p:txBody>
              <a:bodyPr wrap="square">
                <a:spAutoFit/>
              </a:bodyPr>
              <a:lstStyle/>
              <a:p>
                <a:pPr marL="345" algn="ctr"/>
                <a:r>
                  <a:rPr lang="en-CA" sz="2800" dirty="0" err="1">
                    <a:latin typeface="Times New Roman" panose="02020603050405020304" pitchFamily="18" charset="0"/>
                    <a:cs typeface="Times New Roman" panose="02020603050405020304" pitchFamily="18" charset="0"/>
                  </a:rPr>
                  <a:t>ViT</a:t>
                </a:r>
                <a:r>
                  <a:rPr lang="en-CA" sz="2800" dirty="0">
                    <a:latin typeface="Times New Roman" panose="02020603050405020304" pitchFamily="18" charset="0"/>
                    <a:cs typeface="Times New Roman" panose="02020603050405020304" pitchFamily="18" charset="0"/>
                  </a:rPr>
                  <a:t>-H quality on dense prediction </a:t>
                </a:r>
                <a14:m>
                  <m:oMath xmlns:m="http://schemas.openxmlformats.org/officeDocument/2006/math">
                    <m:r>
                      <a:rPr lang="en-CA" sz="2800" b="1" i="1" smtClean="0">
                        <a:latin typeface="Cambria Math" panose="02040503050406030204" pitchFamily="18" charset="0"/>
                        <a:cs typeface="Times New Roman" panose="02020603050405020304" pitchFamily="18" charset="0"/>
                      </a:rPr>
                      <m:t>~</m:t>
                    </m:r>
                    <m:r>
                      <a:rPr lang="en-CA" sz="2800" b="1" i="1" smtClean="0">
                        <a:latin typeface="Cambria Math" panose="02040503050406030204" pitchFamily="18" charset="0"/>
                        <a:cs typeface="Times New Roman" panose="02020603050405020304" pitchFamily="18" charset="0"/>
                      </a:rPr>
                      <m:t>𝟐𝟔</m:t>
                    </m:r>
                    <m:r>
                      <a:rPr lang="en-CA" sz="2800" b="1" i="1" smtClean="0">
                        <a:latin typeface="Cambria Math" panose="02040503050406030204" pitchFamily="18" charset="0"/>
                        <a:cs typeface="Times New Roman" panose="02020603050405020304" pitchFamily="18" charset="0"/>
                      </a:rPr>
                      <m:t>×</m:t>
                    </m:r>
                  </m:oMath>
                </a14:m>
                <a:r>
                  <a:rPr lang="en-CA" sz="2800" b="1" dirty="0">
                    <a:latin typeface="Times New Roman" panose="02020603050405020304" pitchFamily="18" charset="0"/>
                    <a:cs typeface="Times New Roman" panose="02020603050405020304" pitchFamily="18" charset="0"/>
                  </a:rPr>
                  <a:t> fewer encoder FLOPs</a:t>
                </a:r>
                <a:r>
                  <a:rPr lang="en-CA" sz="2800" dirty="0">
                    <a:latin typeface="Times New Roman" panose="02020603050405020304" pitchFamily="18" charset="0"/>
                    <a:cs typeface="Times New Roman" panose="02020603050405020304" pitchFamily="18" charset="0"/>
                  </a:rPr>
                  <a:t>.</a:t>
                </a:r>
              </a:p>
            </p:txBody>
          </p:sp>
        </mc:Choice>
        <mc:Fallback>
          <p:sp>
            <p:nvSpPr>
              <p:cNvPr id="2" name="TextBox 1">
                <a:extLst>
                  <a:ext uri="{FF2B5EF4-FFF2-40B4-BE49-F238E27FC236}">
                    <a16:creationId xmlns:a16="http://schemas.microsoft.com/office/drawing/2014/main" id="{088D1AD3-58BC-8AFA-2AE5-9346799ED404}"/>
                  </a:ext>
                </a:extLst>
              </p:cNvPr>
              <p:cNvSpPr txBox="1">
                <a:spLocks noRot="1" noChangeAspect="1" noMove="1" noResize="1" noEditPoints="1" noAdjustHandles="1" noChangeArrowheads="1" noChangeShapeType="1" noTextEdit="1"/>
              </p:cNvSpPr>
              <p:nvPr/>
            </p:nvSpPr>
            <p:spPr>
              <a:xfrm>
                <a:off x="34287580" y="4001239"/>
                <a:ext cx="7264729" cy="954107"/>
              </a:xfrm>
              <a:prstGeom prst="rect">
                <a:avLst/>
              </a:prstGeom>
              <a:blipFill>
                <a:blip r:embed="rId17"/>
                <a:stretch>
                  <a:fillRect l="-350" t="-5195" r="-1399" b="-16883"/>
                </a:stretch>
              </a:blipFill>
            </p:spPr>
            <p:txBody>
              <a:bodyPr/>
              <a:lstStyle/>
              <a:p>
                <a:r>
                  <a:rPr lang="en-CA">
                    <a:noFill/>
                  </a:rPr>
                  <a:t> </a:t>
                </a:r>
              </a:p>
            </p:txBody>
          </p:sp>
        </mc:Fallback>
      </mc:AlternateContent>
      <p:sp>
        <p:nvSpPr>
          <p:cNvPr id="5" name="TextBox 4">
            <a:extLst>
              <a:ext uri="{FF2B5EF4-FFF2-40B4-BE49-F238E27FC236}">
                <a16:creationId xmlns:a16="http://schemas.microsoft.com/office/drawing/2014/main" id="{DAEE98A1-E6E1-0C36-F673-B8F7CEBC0836}"/>
              </a:ext>
            </a:extLst>
          </p:cNvPr>
          <p:cNvSpPr txBox="1"/>
          <p:nvPr/>
        </p:nvSpPr>
        <p:spPr>
          <a:xfrm>
            <a:off x="34287580" y="12278654"/>
            <a:ext cx="7264729" cy="954107"/>
          </a:xfrm>
          <a:prstGeom prst="rect">
            <a:avLst/>
          </a:prstGeom>
          <a:noFill/>
        </p:spPr>
        <p:txBody>
          <a:bodyPr wrap="square">
            <a:spAutoFit/>
          </a:bodyPr>
          <a:lstStyle/>
          <a:p>
            <a:pPr marL="345" algn="ctr"/>
            <a:r>
              <a:rPr lang="en-CA" sz="2800" dirty="0">
                <a:latin typeface="Times New Roman" panose="02020603050405020304" pitchFamily="18" charset="0"/>
                <a:cs typeface="Times New Roman" panose="02020603050405020304" pitchFamily="18" charset="0"/>
              </a:rPr>
              <a:t>Early Exiting: a free lunch – </a:t>
            </a:r>
            <a:r>
              <a:rPr lang="en-CA" sz="2800" b="1" dirty="0">
                <a:latin typeface="Times New Roman" panose="02020603050405020304" pitchFamily="18" charset="0"/>
                <a:cs typeface="Times New Roman" panose="02020603050405020304" pitchFamily="18" charset="0"/>
              </a:rPr>
              <a:t>24-33% fewer FLOPs, same accuracy</a:t>
            </a:r>
            <a:r>
              <a:rPr lang="en-CA" sz="2800" dirty="0">
                <a:latin typeface="Times New Roman" panose="02020603050405020304" pitchFamily="18" charset="0"/>
                <a:cs typeface="Times New Roman" panose="02020603050405020304" pitchFamily="18" charset="0"/>
              </a:rPr>
              <a:t>.</a:t>
            </a:r>
          </a:p>
        </p:txBody>
      </p:sp>
      <p:pic>
        <p:nvPicPr>
          <p:cNvPr id="1026" name="Picture 2">
            <a:extLst>
              <a:ext uri="{FF2B5EF4-FFF2-40B4-BE49-F238E27FC236}">
                <a16:creationId xmlns:a16="http://schemas.microsoft.com/office/drawing/2014/main" id="{E1615F01-2C50-D21D-0741-9CDA487D95B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098616" y="13341375"/>
            <a:ext cx="8949222" cy="41210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5A5FD63-5DCD-237A-1DA0-BE3A3422A1F2}"/>
              </a:ext>
            </a:extLst>
          </p:cNvPr>
          <p:cNvSpPr txBox="1"/>
          <p:nvPr/>
        </p:nvSpPr>
        <p:spPr>
          <a:xfrm>
            <a:off x="25274317" y="12278654"/>
            <a:ext cx="8401621" cy="954107"/>
          </a:xfrm>
          <a:prstGeom prst="rect">
            <a:avLst/>
          </a:prstGeom>
          <a:noFill/>
        </p:spPr>
        <p:txBody>
          <a:bodyPr wrap="square">
            <a:spAutoFit/>
          </a:bodyPr>
          <a:lstStyle/>
          <a:p>
            <a:pPr marL="345" algn="ctr"/>
            <a:r>
              <a:rPr lang="en-CA" sz="2800" dirty="0">
                <a:latin typeface="Times New Roman" panose="02020603050405020304" pitchFamily="18" charset="0"/>
                <a:cs typeface="Times New Roman" panose="02020603050405020304" pitchFamily="18" charset="0"/>
              </a:rPr>
              <a:t>Features change from 32 → 64, then converge: suggests benefits from additional </a:t>
            </a:r>
            <a:r>
              <a:rPr lang="en-CA" sz="2800">
                <a:latin typeface="Times New Roman" panose="02020603050405020304" pitchFamily="18" charset="0"/>
                <a:cs typeface="Times New Roman" panose="02020603050405020304" pitchFamily="18" charset="0"/>
              </a:rPr>
              <a:t>tokens diminish.</a:t>
            </a:r>
            <a:endParaRPr lang="en-CA" sz="28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882604C8-9DED-AC73-0AC5-5830DC2A1E35}"/>
              </a:ext>
            </a:extLst>
          </p:cNvPr>
          <p:cNvSpPr/>
          <p:nvPr/>
        </p:nvSpPr>
        <p:spPr>
          <a:xfrm>
            <a:off x="36378776" y="5630322"/>
            <a:ext cx="464892" cy="1155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38A078BD-9736-AA52-A5D1-987C95668B6C}"/>
              </a:ext>
            </a:extLst>
          </p:cNvPr>
          <p:cNvSpPr/>
          <p:nvPr/>
        </p:nvSpPr>
        <p:spPr>
          <a:xfrm>
            <a:off x="36401232" y="8931874"/>
            <a:ext cx="464892" cy="1155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1" name="Picture 20">
            <a:extLst>
              <a:ext uri="{FF2B5EF4-FFF2-40B4-BE49-F238E27FC236}">
                <a16:creationId xmlns:a16="http://schemas.microsoft.com/office/drawing/2014/main" id="{1FAE7622-7D52-23CB-1C4E-5FCF60ABFBD7}"/>
              </a:ext>
            </a:extLst>
          </p:cNvPr>
          <p:cNvPicPr>
            <a:picLocks noChangeAspect="1"/>
          </p:cNvPicPr>
          <p:nvPr/>
        </p:nvPicPr>
        <p:blipFill>
          <a:blip r:embed="rId19"/>
          <a:srcRect t="1357" b="4309"/>
          <a:stretch>
            <a:fillRect/>
          </a:stretch>
        </p:blipFill>
        <p:spPr>
          <a:xfrm>
            <a:off x="17590309" y="14577134"/>
            <a:ext cx="5919244" cy="3315415"/>
          </a:xfrm>
          <a:prstGeom prst="rect">
            <a:avLst/>
          </a:prstGeom>
        </p:spPr>
      </p:pic>
      <p:pic>
        <p:nvPicPr>
          <p:cNvPr id="25" name="Picture 24">
            <a:extLst>
              <a:ext uri="{FF2B5EF4-FFF2-40B4-BE49-F238E27FC236}">
                <a16:creationId xmlns:a16="http://schemas.microsoft.com/office/drawing/2014/main" id="{C2BF6A46-B628-89DC-AC6F-165A1C4BAB5A}"/>
              </a:ext>
            </a:extLst>
          </p:cNvPr>
          <p:cNvPicPr>
            <a:picLocks noChangeAspect="1"/>
          </p:cNvPicPr>
          <p:nvPr/>
        </p:nvPicPr>
        <p:blipFill>
          <a:blip r:embed="rId20"/>
          <a:stretch>
            <a:fillRect/>
          </a:stretch>
        </p:blipFill>
        <p:spPr>
          <a:xfrm>
            <a:off x="12089594" y="15601820"/>
            <a:ext cx="5469596" cy="891424"/>
          </a:xfrm>
          <a:prstGeom prst="rect">
            <a:avLst/>
          </a:prstGeom>
        </p:spPr>
      </p:pic>
      <p:pic>
        <p:nvPicPr>
          <p:cNvPr id="31" name="Picture 30">
            <a:extLst>
              <a:ext uri="{FF2B5EF4-FFF2-40B4-BE49-F238E27FC236}">
                <a16:creationId xmlns:a16="http://schemas.microsoft.com/office/drawing/2014/main" id="{919924A6-9A62-A131-6DFE-9860FD6E70D8}"/>
              </a:ext>
            </a:extLst>
          </p:cNvPr>
          <p:cNvPicPr>
            <a:picLocks noChangeAspect="1"/>
          </p:cNvPicPr>
          <p:nvPr/>
        </p:nvPicPr>
        <p:blipFill>
          <a:blip r:embed="rId21"/>
          <a:stretch>
            <a:fillRect/>
          </a:stretch>
        </p:blipFill>
        <p:spPr>
          <a:xfrm>
            <a:off x="12830151" y="16419560"/>
            <a:ext cx="3530600" cy="850900"/>
          </a:xfrm>
          <a:prstGeom prst="rect">
            <a:avLst/>
          </a:prstGeom>
        </p:spPr>
      </p:pic>
      <p:pic>
        <p:nvPicPr>
          <p:cNvPr id="32" name="Picture 31">
            <a:extLst>
              <a:ext uri="{FF2B5EF4-FFF2-40B4-BE49-F238E27FC236}">
                <a16:creationId xmlns:a16="http://schemas.microsoft.com/office/drawing/2014/main" id="{00AE1403-07C9-2E42-D5FB-5D4DABA3AD3B}"/>
              </a:ext>
            </a:extLst>
          </p:cNvPr>
          <p:cNvPicPr>
            <a:picLocks noChangeAspect="1"/>
          </p:cNvPicPr>
          <p:nvPr/>
        </p:nvPicPr>
        <p:blipFill>
          <a:blip r:embed="rId22"/>
          <a:stretch>
            <a:fillRect/>
          </a:stretch>
        </p:blipFill>
        <p:spPr>
          <a:xfrm>
            <a:off x="12830151" y="17124188"/>
            <a:ext cx="3530600" cy="850900"/>
          </a:xfrm>
          <a:prstGeom prst="rect">
            <a:avLst/>
          </a:prstGeom>
        </p:spPr>
      </p:pic>
      <p:cxnSp>
        <p:nvCxnSpPr>
          <p:cNvPr id="38" name="Straight Arrow Connector 37">
            <a:extLst>
              <a:ext uri="{FF2B5EF4-FFF2-40B4-BE49-F238E27FC236}">
                <a16:creationId xmlns:a16="http://schemas.microsoft.com/office/drawing/2014/main" id="{BEB2AB32-8490-AAA4-3BE8-5DC3CF2308A3}"/>
              </a:ext>
            </a:extLst>
          </p:cNvPr>
          <p:cNvCxnSpPr>
            <a:cxnSpLocks/>
          </p:cNvCxnSpPr>
          <p:nvPr/>
        </p:nvCxnSpPr>
        <p:spPr>
          <a:xfrm>
            <a:off x="16373475" y="16744950"/>
            <a:ext cx="1216834" cy="4382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1" name="Left Brace 40">
            <a:extLst>
              <a:ext uri="{FF2B5EF4-FFF2-40B4-BE49-F238E27FC236}">
                <a16:creationId xmlns:a16="http://schemas.microsoft.com/office/drawing/2014/main" id="{A3F38AA5-29A2-CD1C-5551-9E2715D828E2}"/>
              </a:ext>
            </a:extLst>
          </p:cNvPr>
          <p:cNvSpPr/>
          <p:nvPr/>
        </p:nvSpPr>
        <p:spPr>
          <a:xfrm flipH="1">
            <a:off x="21577916" y="16582741"/>
            <a:ext cx="172885" cy="41206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mc:AlternateContent xmlns:mc="http://schemas.openxmlformats.org/markup-compatibility/2006">
        <mc:Choice xmlns:a14="http://schemas.microsoft.com/office/drawing/2010/main" Requires="a14">
          <p:sp>
            <p:nvSpPr>
              <p:cNvPr id="44" name="Google Shape;171;p20">
                <a:extLst>
                  <a:ext uri="{FF2B5EF4-FFF2-40B4-BE49-F238E27FC236}">
                    <a16:creationId xmlns:a16="http://schemas.microsoft.com/office/drawing/2014/main" id="{CF5BE8F0-59F6-63CB-AE33-02E8CB98F942}"/>
                  </a:ext>
                </a:extLst>
              </p:cNvPr>
              <p:cNvSpPr txBox="1"/>
              <p:nvPr/>
            </p:nvSpPr>
            <p:spPr>
              <a:xfrm>
                <a:off x="12181421" y="14529076"/>
                <a:ext cx="5457221" cy="1127191"/>
              </a:xfrm>
              <a:prstGeom prst="rect">
                <a:avLst/>
              </a:prstGeom>
              <a:solidFill>
                <a:schemeClr val="lt1"/>
              </a:solidFill>
              <a:ln w="12700" cap="flat" cmpd="sng">
                <a:noFill/>
                <a:prstDash val="solid"/>
                <a:round/>
                <a:headEnd type="none" w="sm" len="sm"/>
                <a:tailEnd type="none" w="sm" len="sm"/>
              </a:ln>
            </p:spPr>
            <p:txBody>
              <a:bodyPr spcFirstLastPara="1" wrap="square" lIns="131425" tIns="131425" rIns="131425" bIns="131425" anchor="t" anchorCtr="0">
                <a:spAutoFit/>
              </a:bodyPr>
              <a:lstStyle/>
              <a:p>
                <a:pPr marL="345" lvl="0"/>
                <a:r>
                  <a:rPr lang="en-CA" sz="2800" i="1" dirty="0">
                    <a:latin typeface="Times New Roman" panose="02020603050405020304" pitchFamily="18" charset="0"/>
                    <a:ea typeface="Roboto Light"/>
                    <a:cs typeface="Times New Roman" panose="02020603050405020304" pitchFamily="18" charset="0"/>
                    <a:sym typeface="Roboto Light"/>
                  </a:rPr>
                  <a:t>Cost:</a:t>
                </a:r>
                <a:r>
                  <a:rPr lang="en-CA" sz="2800" dirty="0">
                    <a:latin typeface="Times New Roman" panose="02020603050405020304" pitchFamily="18" charset="0"/>
                    <a:ea typeface="Roboto Light"/>
                    <a:cs typeface="Times New Roman" panose="02020603050405020304" pitchFamily="18" charset="0"/>
                    <a:sym typeface="Roboto Light"/>
                  </a:rPr>
                  <a:t> </a:t>
                </a:r>
                <a14:m>
                  <m:oMath xmlns:m="http://schemas.openxmlformats.org/officeDocument/2006/math">
                    <m:r>
                      <a:rPr lang="en-CA" sz="2800" i="1" dirty="0">
                        <a:latin typeface="Cambria Math" panose="02040503050406030204" pitchFamily="18" charset="0"/>
                        <a:ea typeface="Roboto Light"/>
                        <a:cs typeface="Times New Roman" panose="02020603050405020304" pitchFamily="18" charset="0"/>
                        <a:sym typeface="Roboto Light"/>
                      </a:rPr>
                      <m:t>𝒪</m:t>
                    </m:r>
                    <m:d>
                      <m:dPr>
                        <m:ctrlPr>
                          <a:rPr lang="en-CA" sz="2800" i="1" dirty="0">
                            <a:latin typeface="Cambria Math" panose="02040503050406030204" pitchFamily="18" charset="0"/>
                            <a:ea typeface="Roboto Light"/>
                            <a:cs typeface="Times New Roman" panose="02020603050405020304" pitchFamily="18" charset="0"/>
                            <a:sym typeface="Roboto Light"/>
                          </a:rPr>
                        </m:ctrlPr>
                      </m:dPr>
                      <m:e>
                        <m:d>
                          <m:dPr>
                            <m:begChr m:val="|"/>
                            <m:endChr m:val="|"/>
                            <m:ctrlPr>
                              <a:rPr lang="en-CA" sz="2800" i="1" dirty="0">
                                <a:latin typeface="Cambria Math" panose="02040503050406030204" pitchFamily="18" charset="0"/>
                                <a:ea typeface="Roboto Light"/>
                                <a:cs typeface="Times New Roman" panose="02020603050405020304" pitchFamily="18" charset="0"/>
                                <a:sym typeface="Roboto Light"/>
                              </a:rPr>
                            </m:ctrlPr>
                          </m:dPr>
                          <m:e>
                            <m:r>
                              <a:rPr lang="en-CA" sz="2800" i="1" dirty="0">
                                <a:latin typeface="Cambria Math" panose="02040503050406030204" pitchFamily="18" charset="0"/>
                                <a:ea typeface="Roboto Light"/>
                                <a:cs typeface="Times New Roman" panose="02020603050405020304" pitchFamily="18" charset="0"/>
                                <a:sym typeface="Roboto Light"/>
                              </a:rPr>
                              <m:t>𝒯</m:t>
                            </m:r>
                          </m:e>
                        </m:d>
                        <m:r>
                          <a:rPr lang="en-CA" sz="2800" b="0" i="1" dirty="0" smtClean="0">
                            <a:latin typeface="Cambria Math" panose="02040503050406030204" pitchFamily="18" charset="0"/>
                            <a:ea typeface="Roboto Light"/>
                            <a:cs typeface="Times New Roman" panose="02020603050405020304" pitchFamily="18" charset="0"/>
                            <a:sym typeface="Roboto Light"/>
                          </a:rPr>
                          <m:t> + </m:t>
                        </m:r>
                        <m:d>
                          <m:dPr>
                            <m:begChr m:val="|"/>
                            <m:endChr m:val="|"/>
                            <m:ctrlPr>
                              <a:rPr lang="en-CA" sz="2800" i="1" dirty="0">
                                <a:latin typeface="Cambria Math" panose="02040503050406030204" pitchFamily="18" charset="0"/>
                                <a:ea typeface="Roboto Light"/>
                                <a:cs typeface="Times New Roman" panose="02020603050405020304" pitchFamily="18" charset="0"/>
                                <a:sym typeface="Roboto Light"/>
                              </a:rPr>
                            </m:ctrlPr>
                          </m:dPr>
                          <m:e>
                            <m:r>
                              <a:rPr lang="en-CA" sz="2800" i="1" dirty="0">
                                <a:latin typeface="Cambria Math" panose="02040503050406030204" pitchFamily="18" charset="0"/>
                                <a:ea typeface="Roboto Light"/>
                                <a:cs typeface="Times New Roman" panose="02020603050405020304" pitchFamily="18" charset="0"/>
                                <a:sym typeface="Roboto Light"/>
                              </a:rPr>
                              <m:t>𝒟</m:t>
                            </m:r>
                          </m:e>
                        </m:d>
                      </m:e>
                    </m:d>
                  </m:oMath>
                </a14:m>
                <a:r>
                  <a:rPr lang="en-CA" sz="2800" i="1" dirty="0">
                    <a:latin typeface="Times New Roman" panose="02020603050405020304" pitchFamily="18" charset="0"/>
                    <a:cs typeface="Times New Roman" panose="02020603050405020304" pitchFamily="18" charset="0"/>
                  </a:rPr>
                  <a:t> readouts, </a:t>
                </a:r>
                <a:r>
                  <a:rPr lang="en-CA" sz="2800" b="1" i="1" dirty="0">
                    <a:latin typeface="Times New Roman" panose="02020603050405020304" pitchFamily="18" charset="0"/>
                    <a:cs typeface="Times New Roman" panose="02020603050405020304" pitchFamily="18" charset="0"/>
                  </a:rPr>
                  <a:t>one encoder pass</a:t>
                </a:r>
                <a:r>
                  <a:rPr lang="en-CA" sz="2800" i="1" dirty="0">
                    <a:latin typeface="Times New Roman" panose="02020603050405020304" pitchFamily="18" charset="0"/>
                    <a:cs typeface="Times New Roman" panose="02020603050405020304" pitchFamily="18" charset="0"/>
                  </a:rPr>
                  <a:t>.</a:t>
                </a:r>
              </a:p>
            </p:txBody>
          </p:sp>
        </mc:Choice>
        <mc:Fallback>
          <p:sp>
            <p:nvSpPr>
              <p:cNvPr id="44" name="Google Shape;171;p20">
                <a:extLst>
                  <a:ext uri="{FF2B5EF4-FFF2-40B4-BE49-F238E27FC236}">
                    <a16:creationId xmlns:a16="http://schemas.microsoft.com/office/drawing/2014/main" id="{CF5BE8F0-59F6-63CB-AE33-02E8CB98F942}"/>
                  </a:ext>
                </a:extLst>
              </p:cNvPr>
              <p:cNvSpPr txBox="1">
                <a:spLocks noRot="1" noChangeAspect="1" noMove="1" noResize="1" noEditPoints="1" noAdjustHandles="1" noChangeArrowheads="1" noChangeShapeType="1" noTextEdit="1"/>
              </p:cNvSpPr>
              <p:nvPr/>
            </p:nvSpPr>
            <p:spPr>
              <a:xfrm>
                <a:off x="12181421" y="14529076"/>
                <a:ext cx="5457221" cy="1127191"/>
              </a:xfrm>
              <a:prstGeom prst="rect">
                <a:avLst/>
              </a:prstGeom>
              <a:blipFill>
                <a:blip r:embed="rId23"/>
                <a:stretch>
                  <a:fillRect l="-1628" b="-7778"/>
                </a:stretch>
              </a:blipFill>
              <a:ln w="12700" cap="flat" cmpd="sng">
                <a:noFill/>
                <a:prstDash val="solid"/>
                <a:round/>
                <a:headEnd type="none" w="sm" len="sm"/>
                <a:tailEnd type="none" w="sm" len="sm"/>
              </a:ln>
            </p:spPr>
            <p:txBody>
              <a:bodyPr/>
              <a:lstStyle/>
              <a:p>
                <a:r>
                  <a:rPr lang="en-CA">
                    <a:noFill/>
                  </a:rPr>
                  <a:t> </a:t>
                </a:r>
              </a:p>
            </p:txBody>
          </p:sp>
        </mc:Fallback>
      </mc:AlternateContent>
      <mc:AlternateContent xmlns:mc="http://schemas.openxmlformats.org/markup-compatibility/2006">
        <mc:Choice xmlns:a14="http://schemas.microsoft.com/office/drawing/2010/main" Requires="a14">
          <p:sp>
            <p:nvSpPr>
              <p:cNvPr id="45" name="Google Shape;171;p20">
                <a:extLst>
                  <a:ext uri="{FF2B5EF4-FFF2-40B4-BE49-F238E27FC236}">
                    <a16:creationId xmlns:a16="http://schemas.microsoft.com/office/drawing/2014/main" id="{8F203D31-E9AB-9234-D193-7FC17BBF755A}"/>
                  </a:ext>
                </a:extLst>
              </p:cNvPr>
              <p:cNvSpPr txBox="1"/>
              <p:nvPr/>
            </p:nvSpPr>
            <p:spPr>
              <a:xfrm>
                <a:off x="21813040" y="16454991"/>
                <a:ext cx="1218178" cy="634749"/>
              </a:xfrm>
              <a:prstGeom prst="rect">
                <a:avLst/>
              </a:prstGeom>
              <a:solidFill>
                <a:schemeClr val="lt1"/>
              </a:solidFill>
              <a:ln w="12700" cap="flat" cmpd="sng">
                <a:noFill/>
                <a:prstDash val="solid"/>
                <a:round/>
                <a:headEnd type="none" w="sm" len="sm"/>
                <a:tailEnd type="none" w="sm" len="sm"/>
              </a:ln>
            </p:spPr>
            <p:txBody>
              <a:bodyPr spcFirstLastPara="1" wrap="square" lIns="131425" tIns="131425" rIns="131425" bIns="131425" anchor="t" anchorCtr="0">
                <a:spAutoFit/>
              </a:bodyPr>
              <a:lstStyle/>
              <a:p>
                <a:pPr marL="345" lvl="0"/>
                <a14:m>
                  <m:oMathPara xmlns:m="http://schemas.openxmlformats.org/officeDocument/2006/math">
                    <m:oMathParaPr>
                      <m:jc m:val="centerGroup"/>
                    </m:oMathParaPr>
                    <m:oMath xmlns:m="http://schemas.openxmlformats.org/officeDocument/2006/math">
                      <m:r>
                        <a:rPr lang="en-CA" sz="2400" i="1" dirty="0" smtClean="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t>𝒪</m:t>
                      </m:r>
                      <m:d>
                        <m:dPr>
                          <m:ctrlP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ctrlPr>
                        </m:dPr>
                        <m:e>
                          <m:d>
                            <m:dPr>
                              <m:begChr m:val="|"/>
                              <m:endChr m:val="|"/>
                              <m:ctrlP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ctrlPr>
                            </m:dPr>
                            <m:e>
                              <m: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t>𝒯</m:t>
                              </m:r>
                            </m:e>
                          </m:d>
                        </m:e>
                      </m:d>
                    </m:oMath>
                  </m:oMathPara>
                </a14:m>
                <a:endParaRPr lang="en-CA" sz="2400" i="1" dirty="0">
                  <a:solidFill>
                    <a:schemeClr val="tx2">
                      <a:lumMod val="50000"/>
                    </a:schemeClr>
                  </a:solidFill>
                  <a:latin typeface="Times New Roman" panose="02020603050405020304" pitchFamily="18" charset="0"/>
                  <a:cs typeface="Times New Roman" panose="02020603050405020304" pitchFamily="18" charset="0"/>
                </a:endParaRPr>
              </a:p>
            </p:txBody>
          </p:sp>
        </mc:Choice>
        <mc:Fallback>
          <p:sp>
            <p:nvSpPr>
              <p:cNvPr id="45" name="Google Shape;171;p20">
                <a:extLst>
                  <a:ext uri="{FF2B5EF4-FFF2-40B4-BE49-F238E27FC236}">
                    <a16:creationId xmlns:a16="http://schemas.microsoft.com/office/drawing/2014/main" id="{8F203D31-E9AB-9234-D193-7FC17BBF755A}"/>
                  </a:ext>
                </a:extLst>
              </p:cNvPr>
              <p:cNvSpPr txBox="1">
                <a:spLocks noRot="1" noChangeAspect="1" noMove="1" noResize="1" noEditPoints="1" noAdjustHandles="1" noChangeArrowheads="1" noChangeShapeType="1" noTextEdit="1"/>
              </p:cNvSpPr>
              <p:nvPr/>
            </p:nvSpPr>
            <p:spPr>
              <a:xfrm>
                <a:off x="21813040" y="16454991"/>
                <a:ext cx="1218178" cy="634749"/>
              </a:xfrm>
              <a:prstGeom prst="rect">
                <a:avLst/>
              </a:prstGeom>
              <a:blipFill>
                <a:blip r:embed="rId24"/>
                <a:stretch>
                  <a:fillRect/>
                </a:stretch>
              </a:blipFill>
              <a:ln w="12700" cap="flat" cmpd="sng">
                <a:noFill/>
                <a:prstDash val="solid"/>
                <a:round/>
                <a:headEnd type="none" w="sm" len="sm"/>
                <a:tailEnd type="none" w="sm" len="sm"/>
              </a:ln>
            </p:spPr>
            <p:txBody>
              <a:bodyPr/>
              <a:lstStyle/>
              <a:p>
                <a:r>
                  <a:rPr lang="en-CA">
                    <a:noFill/>
                  </a:rPr>
                  <a:t> </a:t>
                </a:r>
              </a:p>
            </p:txBody>
          </p:sp>
        </mc:Fallback>
      </mc:AlternateContent>
      <mc:AlternateContent xmlns:mc="http://schemas.openxmlformats.org/markup-compatibility/2006">
        <mc:Choice xmlns:a14="http://schemas.microsoft.com/office/drawing/2010/main" Requires="a14">
          <p:sp>
            <p:nvSpPr>
              <p:cNvPr id="50" name="Google Shape;171;p20">
                <a:extLst>
                  <a:ext uri="{FF2B5EF4-FFF2-40B4-BE49-F238E27FC236}">
                    <a16:creationId xmlns:a16="http://schemas.microsoft.com/office/drawing/2014/main" id="{BFBE34B5-BB7B-DEE8-C021-207023C3EE47}"/>
                  </a:ext>
                </a:extLst>
              </p:cNvPr>
              <p:cNvSpPr txBox="1"/>
              <p:nvPr/>
            </p:nvSpPr>
            <p:spPr>
              <a:xfrm>
                <a:off x="21813040" y="17156417"/>
                <a:ext cx="1218178" cy="634749"/>
              </a:xfrm>
              <a:prstGeom prst="rect">
                <a:avLst/>
              </a:prstGeom>
              <a:solidFill>
                <a:schemeClr val="lt1"/>
              </a:solidFill>
              <a:ln w="12700" cap="flat" cmpd="sng">
                <a:noFill/>
                <a:prstDash val="solid"/>
                <a:round/>
                <a:headEnd type="none" w="sm" len="sm"/>
                <a:tailEnd type="none" w="sm" len="sm"/>
              </a:ln>
            </p:spPr>
            <p:txBody>
              <a:bodyPr spcFirstLastPara="1" wrap="square" lIns="131425" tIns="131425" rIns="131425" bIns="131425" anchor="t" anchorCtr="0">
                <a:spAutoFit/>
              </a:bodyPr>
              <a:lstStyle/>
              <a:p>
                <a:pPr marL="345" lvl="0"/>
                <a14:m>
                  <m:oMathPara xmlns:m="http://schemas.openxmlformats.org/officeDocument/2006/math">
                    <m:oMathParaPr>
                      <m:jc m:val="centerGroup"/>
                    </m:oMathParaPr>
                    <m:oMath xmlns:m="http://schemas.openxmlformats.org/officeDocument/2006/math">
                      <m:r>
                        <a:rPr lang="en-CA" sz="2400" i="1" dirty="0" smtClean="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t>𝒪</m:t>
                      </m:r>
                      <m:d>
                        <m:dPr>
                          <m:ctrlP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ctrlPr>
                        </m:dPr>
                        <m:e>
                          <m:d>
                            <m:dPr>
                              <m:begChr m:val="|"/>
                              <m:endChr m:val="|"/>
                              <m:ctrlP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ctrlPr>
                            </m:dPr>
                            <m:e>
                              <m:r>
                                <a:rPr lang="en-CA" sz="2400" i="1" dirty="0">
                                  <a:solidFill>
                                    <a:schemeClr val="tx2">
                                      <a:lumMod val="50000"/>
                                    </a:schemeClr>
                                  </a:solidFill>
                                  <a:latin typeface="Cambria Math" panose="02040503050406030204" pitchFamily="18" charset="0"/>
                                  <a:ea typeface="Roboto Light"/>
                                  <a:cs typeface="Times New Roman" panose="02020603050405020304" pitchFamily="18" charset="0"/>
                                  <a:sym typeface="Roboto Light"/>
                                </a:rPr>
                                <m:t>𝒟</m:t>
                              </m:r>
                            </m:e>
                          </m:d>
                        </m:e>
                      </m:d>
                    </m:oMath>
                  </m:oMathPara>
                </a14:m>
                <a:endParaRPr lang="en-CA" sz="2400" i="1" dirty="0">
                  <a:solidFill>
                    <a:schemeClr val="tx2">
                      <a:lumMod val="50000"/>
                    </a:schemeClr>
                  </a:solidFill>
                  <a:latin typeface="Times New Roman" panose="02020603050405020304" pitchFamily="18" charset="0"/>
                  <a:cs typeface="Times New Roman" panose="02020603050405020304" pitchFamily="18" charset="0"/>
                </a:endParaRPr>
              </a:p>
            </p:txBody>
          </p:sp>
        </mc:Choice>
        <mc:Fallback>
          <p:sp>
            <p:nvSpPr>
              <p:cNvPr id="50" name="Google Shape;171;p20">
                <a:extLst>
                  <a:ext uri="{FF2B5EF4-FFF2-40B4-BE49-F238E27FC236}">
                    <a16:creationId xmlns:a16="http://schemas.microsoft.com/office/drawing/2014/main" id="{BFBE34B5-BB7B-DEE8-C021-207023C3EE47}"/>
                  </a:ext>
                </a:extLst>
              </p:cNvPr>
              <p:cNvSpPr txBox="1">
                <a:spLocks noRot="1" noChangeAspect="1" noMove="1" noResize="1" noEditPoints="1" noAdjustHandles="1" noChangeArrowheads="1" noChangeShapeType="1" noTextEdit="1"/>
              </p:cNvSpPr>
              <p:nvPr/>
            </p:nvSpPr>
            <p:spPr>
              <a:xfrm>
                <a:off x="21813040" y="17156417"/>
                <a:ext cx="1218178" cy="634749"/>
              </a:xfrm>
              <a:prstGeom prst="rect">
                <a:avLst/>
              </a:prstGeom>
              <a:blipFill>
                <a:blip r:embed="rId25"/>
                <a:stretch>
                  <a:fillRect/>
                </a:stretch>
              </a:blipFill>
              <a:ln w="12700" cap="flat" cmpd="sng">
                <a:noFill/>
                <a:prstDash val="solid"/>
                <a:round/>
                <a:headEnd type="none" w="sm" len="sm"/>
                <a:tailEnd type="none" w="sm" len="sm"/>
              </a:ln>
            </p:spPr>
            <p:txBody>
              <a:bodyPr/>
              <a:lstStyle/>
              <a:p>
                <a:r>
                  <a:rPr lang="en-CA">
                    <a:noFill/>
                  </a:rPr>
                  <a:t> </a:t>
                </a:r>
              </a:p>
            </p:txBody>
          </p:sp>
        </mc:Fallback>
      </mc:AlternateContent>
      <p:sp>
        <p:nvSpPr>
          <p:cNvPr id="54" name="Left Brace 53">
            <a:extLst>
              <a:ext uri="{FF2B5EF4-FFF2-40B4-BE49-F238E27FC236}">
                <a16:creationId xmlns:a16="http://schemas.microsoft.com/office/drawing/2014/main" id="{4EF17947-4C71-7530-FAED-D0190DFA518B}"/>
              </a:ext>
            </a:extLst>
          </p:cNvPr>
          <p:cNvSpPr/>
          <p:nvPr/>
        </p:nvSpPr>
        <p:spPr>
          <a:xfrm flipH="1">
            <a:off x="21577916" y="17306549"/>
            <a:ext cx="172885" cy="41206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cxnSp>
        <p:nvCxnSpPr>
          <p:cNvPr id="60" name="Straight Arrow Connector 59">
            <a:extLst>
              <a:ext uri="{FF2B5EF4-FFF2-40B4-BE49-F238E27FC236}">
                <a16:creationId xmlns:a16="http://schemas.microsoft.com/office/drawing/2014/main" id="{D6148E3F-C7EC-FEA8-9C8E-C1F6D2DD84A8}"/>
              </a:ext>
            </a:extLst>
          </p:cNvPr>
          <p:cNvCxnSpPr>
            <a:cxnSpLocks/>
          </p:cNvCxnSpPr>
          <p:nvPr/>
        </p:nvCxnSpPr>
        <p:spPr>
          <a:xfrm flipV="1">
            <a:off x="16360751" y="17360348"/>
            <a:ext cx="1277892" cy="7838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97054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0"/>
          <p:cNvSpPr txBox="1"/>
          <p:nvPr/>
        </p:nvSpPr>
        <p:spPr>
          <a:xfrm>
            <a:off x="6172200" y="-99114"/>
            <a:ext cx="31546800" cy="1364957"/>
          </a:xfrm>
          <a:prstGeom prst="rect">
            <a:avLst/>
          </a:prstGeom>
          <a:noFill/>
          <a:ln>
            <a:noFill/>
          </a:ln>
        </p:spPr>
        <p:txBody>
          <a:bodyPr spcFirstLastPara="1" wrap="square" lIns="112600" tIns="281525" rIns="112600" bIns="281525" anchor="ctr" anchorCtr="0">
            <a:spAutoFit/>
          </a:bodyPr>
          <a:lstStyle/>
          <a:p>
            <a:pPr marL="0" marR="0" lvl="0" indent="0" algn="ctr" rtl="0">
              <a:spcBef>
                <a:spcPts val="0"/>
              </a:spcBef>
              <a:spcAft>
                <a:spcPts val="0"/>
              </a:spcAft>
              <a:buNone/>
            </a:pPr>
            <a:r>
              <a:rPr lang="en-US" sz="5175" b="1" i="0" u="none" strike="noStrike" cap="none">
                <a:solidFill>
                  <a:srgbClr val="E8EBD5"/>
                </a:solidFill>
                <a:latin typeface="Roboto Light"/>
                <a:ea typeface="Roboto Light"/>
                <a:cs typeface="Roboto Light"/>
                <a:sym typeface="Roboto Light"/>
              </a:rPr>
              <a:t>Template– Replace This Text With Your Title</a:t>
            </a:r>
            <a:endParaRPr/>
          </a:p>
        </p:txBody>
      </p:sp>
      <p:sp>
        <p:nvSpPr>
          <p:cNvPr id="166" name="Google Shape;166;p20"/>
          <p:cNvSpPr txBox="1"/>
          <p:nvPr/>
        </p:nvSpPr>
        <p:spPr>
          <a:xfrm>
            <a:off x="6172200" y="1240589"/>
            <a:ext cx="31546800" cy="1095375"/>
          </a:xfrm>
          <a:prstGeom prst="rect">
            <a:avLst/>
          </a:prstGeom>
          <a:noFill/>
          <a:ln>
            <a:noFill/>
          </a:ln>
        </p:spPr>
        <p:txBody>
          <a:bodyPr spcFirstLastPara="1" wrap="square" lIns="112600" tIns="112600" rIns="112600" bIns="112600" anchor="ctr" anchorCtr="0">
            <a:noAutofit/>
          </a:bodyPr>
          <a:lstStyle/>
          <a:p>
            <a:pPr marL="0" marR="0" lvl="0" indent="0" algn="ctr" rtl="0">
              <a:spcBef>
                <a:spcPts val="0"/>
              </a:spcBef>
              <a:spcAft>
                <a:spcPts val="0"/>
              </a:spcAft>
              <a:buNone/>
            </a:pPr>
            <a:r>
              <a:rPr lang="en-US" sz="3450" b="0" i="0" u="none" strike="noStrike" cap="none">
                <a:solidFill>
                  <a:srgbClr val="E8EBD5"/>
                </a:solidFill>
                <a:latin typeface="Twentieth Century"/>
                <a:ea typeface="Twentieth Century"/>
                <a:cs typeface="Twentieth Century"/>
                <a:sym typeface="Twentieth Century"/>
              </a:rPr>
              <a:t>John Smith, MD</a:t>
            </a:r>
            <a:r>
              <a:rPr lang="en-US" sz="3450" b="0" i="0" u="none" strike="noStrike" cap="none" baseline="30000">
                <a:solidFill>
                  <a:srgbClr val="E8EBD5"/>
                </a:solidFill>
                <a:latin typeface="Twentieth Century"/>
                <a:ea typeface="Twentieth Century"/>
                <a:cs typeface="Twentieth Century"/>
                <a:sym typeface="Twentieth Century"/>
              </a:rPr>
              <a:t>1</a:t>
            </a:r>
            <a:r>
              <a:rPr lang="en-US" sz="3450" b="0" i="0" u="none" strike="noStrike" cap="none">
                <a:solidFill>
                  <a:srgbClr val="E8EBD5"/>
                </a:solidFill>
                <a:latin typeface="Twentieth Century"/>
                <a:ea typeface="Twentieth Century"/>
                <a:cs typeface="Twentieth Century"/>
                <a:sym typeface="Twentieth Century"/>
              </a:rPr>
              <a:t>; Jane Doe, PhD</a:t>
            </a:r>
            <a:r>
              <a:rPr lang="en-US" sz="3450" b="0" i="0" u="none" strike="noStrike" cap="none" baseline="30000">
                <a:solidFill>
                  <a:srgbClr val="E8EBD5"/>
                </a:solidFill>
                <a:latin typeface="Twentieth Century"/>
                <a:ea typeface="Twentieth Century"/>
                <a:cs typeface="Twentieth Century"/>
                <a:sym typeface="Twentieth Century"/>
              </a:rPr>
              <a:t>2</a:t>
            </a:r>
            <a:r>
              <a:rPr lang="en-US" sz="3450" b="0" i="0" u="none" strike="noStrike" cap="none">
                <a:solidFill>
                  <a:srgbClr val="E8EBD5"/>
                </a:solidFill>
                <a:latin typeface="Twentieth Century"/>
                <a:ea typeface="Twentieth Century"/>
                <a:cs typeface="Twentieth Century"/>
                <a:sym typeface="Twentieth Century"/>
              </a:rPr>
              <a:t>; Frederick Jones, MD, PhD</a:t>
            </a:r>
            <a:r>
              <a:rPr lang="en-US" sz="3450" b="0" i="0" u="none" strike="noStrike" cap="none" baseline="30000">
                <a:solidFill>
                  <a:srgbClr val="E8EBD5"/>
                </a:solidFill>
                <a:latin typeface="Twentieth Century"/>
                <a:ea typeface="Twentieth Century"/>
                <a:cs typeface="Twentieth Century"/>
                <a:sym typeface="Twentieth Century"/>
              </a:rPr>
              <a:t>1,2</a:t>
            </a:r>
            <a:endParaRPr/>
          </a:p>
          <a:p>
            <a:pPr marL="0" marR="0" lvl="0" indent="0" algn="ctr" rtl="0">
              <a:spcBef>
                <a:spcPts val="0"/>
              </a:spcBef>
              <a:spcAft>
                <a:spcPts val="0"/>
              </a:spcAft>
              <a:buNone/>
            </a:pPr>
            <a:r>
              <a:rPr lang="en-US" sz="3450" b="0" i="0" u="none" strike="noStrike" cap="none" baseline="30000">
                <a:solidFill>
                  <a:srgbClr val="E8EBD5"/>
                </a:solidFill>
                <a:latin typeface="Twentieth Century"/>
                <a:ea typeface="Twentieth Century"/>
                <a:cs typeface="Twentieth Century"/>
                <a:sym typeface="Twentieth Century"/>
              </a:rPr>
              <a:t>1</a:t>
            </a:r>
            <a:r>
              <a:rPr lang="en-US" sz="3450" b="0" i="0" u="none" strike="noStrike" cap="none">
                <a:solidFill>
                  <a:srgbClr val="E8EBD5"/>
                </a:solidFill>
                <a:latin typeface="Twentieth Century"/>
                <a:ea typeface="Twentieth Century"/>
                <a:cs typeface="Twentieth Century"/>
                <a:sym typeface="Twentieth Century"/>
              </a:rPr>
              <a:t>University of Affiliation, </a:t>
            </a:r>
            <a:r>
              <a:rPr lang="en-US" sz="3450" b="0" i="0" u="none" strike="noStrike" cap="none" baseline="30000">
                <a:solidFill>
                  <a:srgbClr val="E8EBD5"/>
                </a:solidFill>
                <a:latin typeface="Twentieth Century"/>
                <a:ea typeface="Twentieth Century"/>
                <a:cs typeface="Twentieth Century"/>
                <a:sym typeface="Twentieth Century"/>
              </a:rPr>
              <a:t>2</a:t>
            </a:r>
            <a:r>
              <a:rPr lang="en-US" sz="3450" b="0" i="0" u="none" strike="noStrike" cap="none">
                <a:solidFill>
                  <a:srgbClr val="E8EBD5"/>
                </a:solidFill>
                <a:latin typeface="Twentieth Century"/>
                <a:ea typeface="Twentieth Century"/>
                <a:cs typeface="Twentieth Century"/>
                <a:sym typeface="Twentieth Century"/>
              </a:rPr>
              <a:t>Medical Center of Affiliation</a:t>
            </a:r>
            <a:endParaRPr/>
          </a:p>
        </p:txBody>
      </p:sp>
      <p:sp>
        <p:nvSpPr>
          <p:cNvPr id="167" name="Google Shape;167;p20"/>
          <p:cNvSpPr txBox="1"/>
          <p:nvPr/>
        </p:nvSpPr>
        <p:spPr>
          <a:xfrm>
            <a:off x="2550166" y="19190973"/>
            <a:ext cx="2167742" cy="1531946"/>
          </a:xfrm>
          <a:prstGeom prst="rect">
            <a:avLst/>
          </a:prstGeom>
          <a:solidFill>
            <a:srgbClr val="E7EEF7"/>
          </a:solid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1917" b="0" i="0" u="none" strike="noStrike" cap="none">
                <a:solidFill>
                  <a:schemeClr val="dk1"/>
                </a:solidFill>
                <a:latin typeface="Twentieth Century"/>
                <a:ea typeface="Twentieth Century"/>
                <a:cs typeface="Twentieth Century"/>
                <a:sym typeface="Twentieth Century"/>
              </a:rPr>
              <a:t>&lt;your name&gt;</a:t>
            </a:r>
            <a:endParaRPr/>
          </a:p>
          <a:p>
            <a:pPr marL="0" marR="0" lvl="0" indent="0" algn="l" rtl="0">
              <a:spcBef>
                <a:spcPts val="0"/>
              </a:spcBef>
              <a:spcAft>
                <a:spcPts val="0"/>
              </a:spcAft>
              <a:buNone/>
            </a:pPr>
            <a:r>
              <a:rPr lang="en-US" sz="1917">
                <a:solidFill>
                  <a:schemeClr val="dk1"/>
                </a:solidFill>
                <a:latin typeface="Twentieth Century"/>
                <a:ea typeface="Twentieth Century"/>
                <a:cs typeface="Twentieth Century"/>
                <a:sym typeface="Twentieth Century"/>
              </a:rPr>
              <a:t>&lt;your organization&gt;</a:t>
            </a:r>
            <a:endParaRPr/>
          </a:p>
          <a:p>
            <a:pPr marL="0" marR="0" lvl="0" indent="0" algn="l" rtl="0">
              <a:spcBef>
                <a:spcPts val="0"/>
              </a:spcBef>
              <a:spcAft>
                <a:spcPts val="0"/>
              </a:spcAft>
              <a:buNone/>
            </a:pPr>
            <a:r>
              <a:rPr lang="en-US" sz="1917">
                <a:solidFill>
                  <a:schemeClr val="dk1"/>
                </a:solidFill>
                <a:latin typeface="Twentieth Century"/>
                <a:ea typeface="Twentieth Century"/>
                <a:cs typeface="Twentieth Century"/>
                <a:sym typeface="Twentieth Century"/>
              </a:rPr>
              <a:t>Email:</a:t>
            </a:r>
            <a:endParaRPr/>
          </a:p>
          <a:p>
            <a:pPr marL="0" marR="0" lvl="0" indent="0" algn="l" rtl="0">
              <a:spcBef>
                <a:spcPts val="0"/>
              </a:spcBef>
              <a:spcAft>
                <a:spcPts val="0"/>
              </a:spcAft>
              <a:buNone/>
            </a:pPr>
            <a:r>
              <a:rPr lang="en-US" sz="1917">
                <a:solidFill>
                  <a:schemeClr val="dk1"/>
                </a:solidFill>
                <a:latin typeface="Twentieth Century"/>
                <a:ea typeface="Twentieth Century"/>
                <a:cs typeface="Twentieth Century"/>
                <a:sym typeface="Twentieth Century"/>
              </a:rPr>
              <a:t>Website:</a:t>
            </a:r>
            <a:endParaRPr/>
          </a:p>
          <a:p>
            <a:pPr marL="0" marR="0" lvl="0" indent="0" algn="l" rtl="0">
              <a:spcBef>
                <a:spcPts val="0"/>
              </a:spcBef>
              <a:spcAft>
                <a:spcPts val="0"/>
              </a:spcAft>
              <a:buNone/>
            </a:pPr>
            <a:r>
              <a:rPr lang="en-US" sz="1917">
                <a:solidFill>
                  <a:schemeClr val="dk1"/>
                </a:solidFill>
                <a:latin typeface="Twentieth Century"/>
                <a:ea typeface="Twentieth Century"/>
                <a:cs typeface="Twentieth Century"/>
                <a:sym typeface="Twentieth Century"/>
              </a:rPr>
              <a:t>Phone:</a:t>
            </a:r>
            <a:endParaRPr/>
          </a:p>
        </p:txBody>
      </p:sp>
      <p:sp>
        <p:nvSpPr>
          <p:cNvPr id="168" name="Google Shape;168;p20"/>
          <p:cNvSpPr txBox="1"/>
          <p:nvPr/>
        </p:nvSpPr>
        <p:spPr>
          <a:xfrm>
            <a:off x="2550163" y="18621377"/>
            <a:ext cx="1332000" cy="528851"/>
          </a:xfrm>
          <a:prstGeom prst="rect">
            <a:avLst/>
          </a:prstGeom>
          <a:no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3067" b="1">
                <a:solidFill>
                  <a:schemeClr val="dk1"/>
                </a:solidFill>
                <a:latin typeface="Twentieth Century"/>
                <a:ea typeface="Twentieth Century"/>
                <a:cs typeface="Twentieth Century"/>
                <a:sym typeface="Twentieth Century"/>
              </a:rPr>
              <a:t>Contact</a:t>
            </a:r>
            <a:endParaRPr/>
          </a:p>
        </p:txBody>
      </p:sp>
      <p:sp>
        <p:nvSpPr>
          <p:cNvPr id="169" name="Google Shape;169;p20"/>
          <p:cNvSpPr txBox="1"/>
          <p:nvPr/>
        </p:nvSpPr>
        <p:spPr>
          <a:xfrm>
            <a:off x="21945600" y="19190969"/>
            <a:ext cx="18694400" cy="1402080"/>
          </a:xfrm>
          <a:prstGeom prst="rect">
            <a:avLst/>
          </a:prstGeom>
          <a:noFill/>
          <a:ln>
            <a:noFill/>
          </a:ln>
        </p:spPr>
        <p:txBody>
          <a:bodyPr spcFirstLastPara="1" wrap="square" lIns="56300" tIns="56300" rIns="56300" bIns="56300" anchor="t" anchorCtr="0">
            <a:noAutofit/>
          </a:bodyPr>
          <a:lstStyle/>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81533" algn="l" rtl="0">
              <a:spcBef>
                <a:spcPts val="0"/>
              </a:spcBef>
              <a:spcAft>
                <a:spcPts val="0"/>
              </a:spcAft>
              <a:buClr>
                <a:schemeClr val="dk1"/>
              </a:buClr>
              <a:buSzPts val="862"/>
              <a:buFont typeface="Twentieth Century"/>
              <a:buAutoNum type="arabicPeriod"/>
            </a:pPr>
            <a:r>
              <a:rPr lang="en-US" sz="862">
                <a:solidFill>
                  <a:schemeClr val="dk1"/>
                </a:solidFill>
                <a:latin typeface="Twentieth Century"/>
                <a:ea typeface="Twentieth Century"/>
                <a:cs typeface="Twentieth Century"/>
                <a:sym typeface="Twentieth Century"/>
              </a:rPr>
              <a:t>  </a:t>
            </a:r>
            <a:endParaRPr/>
          </a:p>
          <a:p>
            <a:pPr marL="281533" marR="0" lvl="0" indent="-226796" algn="l" rtl="0">
              <a:spcBef>
                <a:spcPts val="0"/>
              </a:spcBef>
              <a:spcAft>
                <a:spcPts val="0"/>
              </a:spcAft>
              <a:buClr>
                <a:schemeClr val="dk1"/>
              </a:buClr>
              <a:buSzPts val="862"/>
              <a:buFont typeface="Twentieth Century"/>
              <a:buNone/>
            </a:pPr>
            <a:endParaRPr sz="862">
              <a:solidFill>
                <a:schemeClr val="dk1"/>
              </a:solidFill>
              <a:latin typeface="Twentieth Century"/>
              <a:ea typeface="Twentieth Century"/>
              <a:cs typeface="Twentieth Century"/>
              <a:sym typeface="Twentieth Century"/>
            </a:endParaRPr>
          </a:p>
        </p:txBody>
      </p:sp>
      <p:sp>
        <p:nvSpPr>
          <p:cNvPr id="170" name="Google Shape;170;p20"/>
          <p:cNvSpPr txBox="1"/>
          <p:nvPr/>
        </p:nvSpPr>
        <p:spPr>
          <a:xfrm>
            <a:off x="21945603" y="18621377"/>
            <a:ext cx="1881831" cy="528851"/>
          </a:xfrm>
          <a:prstGeom prst="rect">
            <a:avLst/>
          </a:prstGeom>
          <a:no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3067" b="1">
                <a:solidFill>
                  <a:schemeClr val="dk1"/>
                </a:solidFill>
                <a:latin typeface="Twentieth Century"/>
                <a:ea typeface="Twentieth Century"/>
                <a:cs typeface="Twentieth Century"/>
                <a:sym typeface="Twentieth Century"/>
              </a:rPr>
              <a:t>References</a:t>
            </a:r>
            <a:endParaRPr/>
          </a:p>
        </p:txBody>
      </p:sp>
      <p:sp>
        <p:nvSpPr>
          <p:cNvPr id="171" name="Google Shape;171;p20"/>
          <p:cNvSpPr txBox="1"/>
          <p:nvPr/>
        </p:nvSpPr>
        <p:spPr>
          <a:xfrm>
            <a:off x="1956169" y="3546011"/>
            <a:ext cx="8670556" cy="14277050"/>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spcBef>
                <a:spcPts val="0"/>
              </a:spcBef>
              <a:spcAft>
                <a:spcPts val="0"/>
              </a:spcAft>
              <a:buNone/>
            </a:pPr>
            <a:r>
              <a:rPr lang="en-US" sz="2300" b="1" u="none" dirty="0">
                <a:solidFill>
                  <a:srgbClr val="0000FF"/>
                </a:solidFill>
                <a:latin typeface="Roboto Light"/>
                <a:ea typeface="Roboto Light"/>
                <a:cs typeface="Roboto Light"/>
                <a:sym typeface="Roboto Light"/>
              </a:rPr>
              <a:t>Section 1 (sizes):</a:t>
            </a:r>
            <a:endParaRPr sz="2300" b="0" u="none" dirty="0">
              <a:solidFill>
                <a:srgbClr val="000000"/>
              </a:solidFill>
              <a:latin typeface="Roboto Light"/>
              <a:ea typeface="Roboto Light"/>
              <a:cs typeface="Roboto Light"/>
              <a:sym typeface="Roboto Light"/>
            </a:endParaRPr>
          </a:p>
          <a:p>
            <a:pPr marL="541631" marR="0" lvl="0" indent="-541286" algn="l" rtl="0">
              <a:spcBef>
                <a:spcPts val="766"/>
              </a:spcBef>
              <a:spcAft>
                <a:spcPts val="0"/>
              </a:spcAft>
              <a:buNone/>
            </a:pPr>
            <a:r>
              <a:rPr lang="en-US" sz="3833" b="1" u="none" dirty="0">
                <a:solidFill>
                  <a:srgbClr val="0000FF"/>
                </a:solidFill>
                <a:latin typeface="Arial"/>
                <a:ea typeface="Arial"/>
                <a:cs typeface="Arial"/>
                <a:sym typeface="Arial"/>
              </a:rPr>
              <a:t>Section 1 (sizes):</a:t>
            </a:r>
            <a:endParaRPr sz="3833"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400"/>
              <a:buFont typeface="Noto Sans Symbols"/>
              <a:buChar char="⮚"/>
            </a:pPr>
            <a:r>
              <a:rPr lang="en-US" sz="2400" b="0" i="0" u="none" strike="noStrike" cap="none" dirty="0">
                <a:solidFill>
                  <a:srgbClr val="000000"/>
                </a:solidFill>
                <a:latin typeface="Arial"/>
                <a:ea typeface="Arial"/>
                <a:cs typeface="Arial"/>
                <a:sym typeface="Arial"/>
              </a:rPr>
              <a:t>Posters boards are 48” tall and 96” wide, but we recommend you leave a little border since you may not be able to pin at the vertical edge. Since PowerPoint does not let one define such a large paper size, this template is designed to be printed at 200%, yielding a 46” x94” poster. You can scale it up or down a bit (e.g. 42” is a common paper size at </a:t>
            </a:r>
            <a:r>
              <a:rPr lang="en-US" sz="2400" b="0" i="0" u="none" strike="noStrike" cap="none" dirty="0" err="1">
                <a:solidFill>
                  <a:srgbClr val="000000"/>
                </a:solidFill>
                <a:latin typeface="Arial"/>
                <a:ea typeface="Arial"/>
                <a:cs typeface="Arial"/>
                <a:sym typeface="Arial"/>
              </a:rPr>
              <a:t>FexEd</a:t>
            </a:r>
            <a:r>
              <a:rPr lang="en-US" sz="2400" b="0" i="0" u="none" strike="noStrike" cap="none" dirty="0">
                <a:solidFill>
                  <a:srgbClr val="000000"/>
                </a:solidFill>
                <a:latin typeface="Arial"/>
                <a:ea typeface="Arial"/>
                <a:cs typeface="Arial"/>
                <a:sym typeface="Arial"/>
              </a:rPr>
              <a:t>). Note there is no direct international A0.. A1 equivalent. The poster size is approximately three A0 boards next to each other, i.e., each column in this example is about one A0 board. </a:t>
            </a:r>
            <a:endParaRPr sz="24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endParaRPr sz="3067"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000"/>
              <a:buFont typeface="Noto Sans Symbols"/>
              <a:buChar char="⮚"/>
            </a:pPr>
            <a:r>
              <a:rPr lang="en-US" sz="2000" b="0" i="0" u="none" strike="noStrike" cap="none" dirty="0">
                <a:solidFill>
                  <a:srgbClr val="000000"/>
                </a:solidFill>
                <a:latin typeface="Arial"/>
                <a:ea typeface="Arial"/>
                <a:cs typeface="Arial"/>
                <a:sym typeface="Arial"/>
              </a:rPr>
              <a:t>Ideally you want to keep it very readable: this is not your paper, it is a poster. 32pt here (64 final printing) is good for most text:</a:t>
            </a:r>
            <a:endParaRPr sz="2000" b="0" i="0" u="none" strike="noStrike" cap="none" dirty="0">
              <a:solidFill>
                <a:srgbClr val="000000"/>
              </a:solidFill>
              <a:latin typeface="Calibri"/>
              <a:ea typeface="Calibri"/>
              <a:cs typeface="Calibri"/>
              <a:sym typeface="Calibri"/>
            </a:endParaRPr>
          </a:p>
          <a:p>
            <a:pPr marL="1137770" marR="0" lvl="2" indent="-454694" algn="l" rtl="0">
              <a:spcBef>
                <a:spcPts val="538"/>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Sub-bullets are 28 here (56 final)</a:t>
            </a:r>
            <a:endParaRPr sz="2000" b="0" i="0" u="none" strike="noStrike" cap="none" dirty="0">
              <a:solidFill>
                <a:srgbClr val="000000"/>
              </a:solidFill>
              <a:latin typeface="Calibri"/>
              <a:ea typeface="Calibri"/>
              <a:cs typeface="Calibri"/>
              <a:sym typeface="Calibri"/>
            </a:endParaRPr>
          </a:p>
          <a:p>
            <a:pPr marL="932503" marR="0" lvl="3" indent="-541286" algn="l" rtl="0">
              <a:spcBef>
                <a:spcPts val="459"/>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Don’t use smaller than 24pt in this template (which is 48pt in final printing at 200%)</a:t>
            </a:r>
            <a:endParaRPr sz="2000" b="0" i="0" u="none" strike="noStrike" cap="none" dirty="0">
              <a:solidFill>
                <a:srgbClr val="000000"/>
              </a:solidFill>
              <a:latin typeface="Calibri"/>
              <a:ea typeface="Calibri"/>
              <a:cs typeface="Calibri"/>
              <a:sym typeface="Calibri"/>
            </a:endParaRPr>
          </a:p>
          <a:p>
            <a:pPr marL="932503" marR="0" lvl="3" indent="-541286" algn="l" rtl="0">
              <a:spcBef>
                <a:spcPts val="459"/>
              </a:spcBef>
              <a:spcAft>
                <a:spcPts val="0"/>
              </a:spcAft>
              <a:buClr>
                <a:srgbClr val="000000"/>
              </a:buClr>
              <a:buSzPts val="2000"/>
              <a:buFont typeface="Arial"/>
              <a:buChar char="–"/>
            </a:pPr>
            <a:r>
              <a:rPr lang="en-US" sz="2000" b="0" i="0" u="none" strike="noStrike" cap="none" dirty="0">
                <a:solidFill>
                  <a:srgbClr val="000000"/>
                </a:solidFill>
                <a:latin typeface="Arial"/>
                <a:ea typeface="Arial"/>
                <a:cs typeface="Arial"/>
                <a:sym typeface="Arial"/>
              </a:rPr>
              <a:t>Insert plenty of graphics and any math you need</a:t>
            </a:r>
            <a:endParaRPr sz="2000" b="0" i="0" u="none" strike="noStrike" cap="none" dirty="0">
              <a:solidFill>
                <a:srgbClr val="000000"/>
              </a:solidFill>
              <a:latin typeface="Calibri"/>
              <a:ea typeface="Calibri"/>
              <a:cs typeface="Calibri"/>
              <a:sym typeface="Calibri"/>
            </a:endParaRPr>
          </a:p>
          <a:p>
            <a:pPr marL="932503" marR="0" lvl="0" indent="-541286" algn="l" rtl="0">
              <a:spcBef>
                <a:spcPts val="364"/>
              </a:spcBef>
              <a:spcAft>
                <a:spcPts val="0"/>
              </a:spcAft>
              <a:buNone/>
            </a:pPr>
            <a:endParaRPr sz="2300"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000"/>
              <a:buFont typeface="Noto Sans Symbols"/>
              <a:buChar char="⮚"/>
            </a:pPr>
            <a:r>
              <a:rPr lang="en-US" sz="2000" b="0" i="0" u="none" strike="noStrike" cap="none" dirty="0">
                <a:solidFill>
                  <a:srgbClr val="000000"/>
                </a:solidFill>
                <a:latin typeface="Arial"/>
                <a:ea typeface="Arial"/>
                <a:cs typeface="Arial"/>
                <a:sym typeface="Arial"/>
              </a:rPr>
              <a:t>When inserting graphics or equations, keep the resolution high (remember this will be printed at 200%). If you can see blocking artifacts at 400% magnification in PowerPoint, consider finding better graphics. This is an example of BAD/LOW RES GRAPHICS</a:t>
            </a:r>
            <a:endParaRPr sz="20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endParaRPr sz="3067"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400"/>
              <a:buFont typeface="Noto Sans Symbols"/>
              <a:buChar char="⮚"/>
            </a:pPr>
            <a:r>
              <a:rPr lang="en-US" sz="2400" b="0" i="0" u="none" strike="noStrike" cap="none" dirty="0">
                <a:solidFill>
                  <a:srgbClr val="000000"/>
                </a:solidFill>
                <a:latin typeface="Arial"/>
                <a:ea typeface="Arial"/>
                <a:cs typeface="Arial"/>
                <a:sym typeface="Arial"/>
              </a:rPr>
              <a:t>Leave enough margin for pushpin and remember many big plotters cannot get within .5” of the actual paper edge. </a:t>
            </a:r>
            <a:endParaRPr sz="24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endParaRPr sz="2400"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400"/>
              <a:buFont typeface="Noto Sans Symbols"/>
              <a:buChar char="⮚"/>
            </a:pPr>
            <a:r>
              <a:rPr lang="en-US" sz="2400" b="0" i="0" u="none" strike="noStrike" cap="none" dirty="0">
                <a:solidFill>
                  <a:srgbClr val="000000"/>
                </a:solidFill>
                <a:latin typeface="Arial"/>
                <a:ea typeface="Arial"/>
                <a:cs typeface="Arial"/>
                <a:sym typeface="Arial"/>
              </a:rPr>
              <a:t>You are free to use colored backgrounds and such but they generally reduce readability. </a:t>
            </a:r>
            <a:endParaRPr sz="2400" b="0" i="0" u="none" strike="noStrike" cap="none" dirty="0">
              <a:solidFill>
                <a:srgbClr val="000000"/>
              </a:solidFill>
              <a:latin typeface="Calibri"/>
              <a:ea typeface="Calibri"/>
              <a:cs typeface="Calibri"/>
              <a:sym typeface="Calibri"/>
            </a:endParaRPr>
          </a:p>
          <a:p>
            <a:pPr marL="0" marR="0" lvl="0" indent="0" algn="l" rtl="0">
              <a:spcBef>
                <a:spcPts val="0"/>
              </a:spcBef>
              <a:spcAft>
                <a:spcPts val="0"/>
              </a:spcAft>
              <a:buNone/>
            </a:pPr>
            <a:endParaRPr sz="2400" b="0" u="none" dirty="0">
              <a:solidFill>
                <a:srgbClr val="000000"/>
              </a:solidFill>
              <a:latin typeface="Calibri"/>
              <a:ea typeface="Calibri"/>
              <a:cs typeface="Calibri"/>
              <a:sym typeface="Calibri"/>
            </a:endParaRPr>
          </a:p>
          <a:p>
            <a:pPr marL="541631" marR="0" lvl="1" indent="-541286" algn="l" rtl="0">
              <a:spcBef>
                <a:spcPts val="614"/>
              </a:spcBef>
              <a:spcAft>
                <a:spcPts val="0"/>
              </a:spcAft>
              <a:buClr>
                <a:srgbClr val="000000"/>
              </a:buClr>
              <a:buSzPts val="2400"/>
              <a:buFont typeface="Noto Sans Symbols"/>
              <a:buChar char="⮚"/>
            </a:pPr>
            <a:r>
              <a:rPr lang="en-US" sz="2400" b="0" i="0" u="none" strike="noStrike" cap="none" dirty="0">
                <a:solidFill>
                  <a:srgbClr val="000000"/>
                </a:solidFill>
                <a:latin typeface="Arial"/>
                <a:ea typeface="Arial"/>
                <a:cs typeface="Arial"/>
                <a:sym typeface="Arial"/>
              </a:rPr>
              <a:t>You are free to use what ever fonts you like.</a:t>
            </a:r>
            <a:endParaRPr sz="2400" b="0" i="0" u="none" strike="noStrike" cap="none" dirty="0">
              <a:solidFill>
                <a:srgbClr val="000000"/>
              </a:solidFill>
              <a:latin typeface="Calibri"/>
              <a:ea typeface="Calibri"/>
              <a:cs typeface="Calibri"/>
              <a:sym typeface="Calibri"/>
            </a:endParaRPr>
          </a:p>
          <a:p>
            <a:pPr marL="1137770" marR="0" lvl="2" indent="-454694" algn="l" rtl="0">
              <a:spcBef>
                <a:spcPts val="538"/>
              </a:spcBef>
              <a:spcAft>
                <a:spcPts val="0"/>
              </a:spcAft>
              <a:buClr>
                <a:srgbClr val="000000"/>
              </a:buClr>
              <a:buSzPts val="2400"/>
              <a:buFont typeface="Arial"/>
              <a:buChar char="•"/>
            </a:pPr>
            <a:r>
              <a:rPr lang="en-US" sz="2400" b="0" i="0" u="none" strike="noStrike" cap="none" dirty="0">
                <a:solidFill>
                  <a:srgbClr val="000000"/>
                </a:solidFill>
                <a:latin typeface="Arial"/>
                <a:ea typeface="Arial"/>
                <a:cs typeface="Arial"/>
                <a:sym typeface="Arial"/>
              </a:rPr>
              <a:t>San Serif fonts like Arial are more readable from a distance, </a:t>
            </a:r>
            <a:endParaRPr sz="2400" b="0" i="0" u="none" strike="noStrike" cap="none" dirty="0">
              <a:solidFill>
                <a:srgbClr val="000000"/>
              </a:solidFill>
              <a:latin typeface="Calibri"/>
              <a:ea typeface="Calibri"/>
              <a:cs typeface="Calibri"/>
              <a:sym typeface="Calibri"/>
            </a:endParaRPr>
          </a:p>
          <a:p>
            <a:pPr marL="1137770" marR="0" lvl="2" indent="-454694" algn="l" rtl="0">
              <a:spcBef>
                <a:spcPts val="538"/>
              </a:spcBef>
              <a:spcAft>
                <a:spcPts val="0"/>
              </a:spcAft>
              <a:buClr>
                <a:srgbClr val="000000"/>
              </a:buClr>
              <a:buSzPts val="2400"/>
              <a:buFont typeface="Arial"/>
              <a:buChar char="•"/>
            </a:pPr>
            <a:r>
              <a:rPr lang="en-US" sz="2400" b="0" i="0" u="none" strike="noStrike" cap="none" dirty="0">
                <a:solidFill>
                  <a:srgbClr val="000000"/>
                </a:solidFill>
                <a:latin typeface="Times New Roman"/>
                <a:ea typeface="Times New Roman"/>
                <a:cs typeface="Times New Roman"/>
                <a:sym typeface="Times New Roman"/>
              </a:rPr>
              <a:t>Serif fonts like times may look more consistent with your mathematics</a:t>
            </a:r>
            <a:endParaRPr sz="2400" b="0" i="0" u="none" strike="noStrike" cap="none" dirty="0">
              <a:solidFill>
                <a:srgbClr val="000000"/>
              </a:solidFill>
              <a:latin typeface="Calibri"/>
              <a:ea typeface="Calibri"/>
              <a:cs typeface="Calibri"/>
              <a:sym typeface="Calibri"/>
            </a:endParaRPr>
          </a:p>
        </p:txBody>
      </p:sp>
      <p:sp>
        <p:nvSpPr>
          <p:cNvPr id="172" name="Google Shape;172;p20"/>
          <p:cNvSpPr/>
          <p:nvPr/>
        </p:nvSpPr>
        <p:spPr>
          <a:xfrm>
            <a:off x="1878330" y="3067050"/>
            <a:ext cx="9639300"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067">
                <a:solidFill>
                  <a:srgbClr val="E8EBD5"/>
                </a:solidFill>
                <a:latin typeface="Roboto Light"/>
                <a:ea typeface="Roboto Light"/>
                <a:cs typeface="Roboto Light"/>
                <a:sym typeface="Roboto Light"/>
              </a:rPr>
              <a:t>Abstract</a:t>
            </a:r>
            <a:endParaRPr/>
          </a:p>
        </p:txBody>
      </p:sp>
      <p:sp>
        <p:nvSpPr>
          <p:cNvPr id="173" name="Google Shape;173;p20"/>
          <p:cNvSpPr txBox="1"/>
          <p:nvPr/>
        </p:nvSpPr>
        <p:spPr>
          <a:xfrm>
            <a:off x="12043410" y="3505202"/>
            <a:ext cx="9639300" cy="5441875"/>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spcBef>
                <a:spcPts val="0"/>
              </a:spcBef>
              <a:spcAft>
                <a:spcPts val="0"/>
              </a:spcAft>
              <a:buNone/>
            </a:pPr>
            <a:r>
              <a:rPr lang="en-US" sz="2300" b="1" u="none">
                <a:solidFill>
                  <a:srgbClr val="0000FF"/>
                </a:solidFill>
                <a:latin typeface="Roboto Light"/>
                <a:ea typeface="Roboto Light"/>
                <a:cs typeface="Roboto Light"/>
                <a:sym typeface="Roboto Light"/>
              </a:rPr>
              <a:t>Section 2 (layout):</a:t>
            </a: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Remember the poster session will be crowded so design the poster to be read in columns so people can read what is in front of them and move left to right to get the whole story. </a:t>
            </a:r>
            <a:endParaRPr/>
          </a:p>
          <a:p>
            <a:pPr marL="0" marR="0" lvl="0" indent="0" algn="l" rtl="0">
              <a:spcBef>
                <a:spcPts val="0"/>
              </a:spcBef>
              <a:spcAft>
                <a:spcPts val="0"/>
              </a:spcAft>
              <a:buNone/>
            </a:pP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The poster should use photos, figures, and tables to tell the story of the study. For clarity, present the information in a sequence that is easy to follow. </a:t>
            </a:r>
            <a:endParaRPr/>
          </a:p>
          <a:p>
            <a:pPr marL="0" marR="0" lvl="0" indent="0" algn="l" rtl="0">
              <a:spcBef>
                <a:spcPts val="0"/>
              </a:spcBef>
              <a:spcAft>
                <a:spcPts val="0"/>
              </a:spcAft>
              <a:buNone/>
            </a:pP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There is often way too much text in a poster  - there definitely is in this template! Posters primarily are visual presentations; the text should support the graphics. Look critically at the layout. Some poster 'experts' suggest that if there is about 20-25% text, 40-45% graphics and 30-40% empty space, you are doing well</a:t>
            </a:r>
            <a:endParaRPr sz="2300" b="0" i="0" u="none" strike="noStrike" cap="none">
              <a:solidFill>
                <a:schemeClr val="dk1"/>
              </a:solidFill>
              <a:latin typeface="Roboto Light"/>
              <a:ea typeface="Roboto Light"/>
              <a:cs typeface="Roboto Light"/>
              <a:sym typeface="Roboto Light"/>
            </a:endParaRPr>
          </a:p>
        </p:txBody>
      </p:sp>
      <p:sp>
        <p:nvSpPr>
          <p:cNvPr id="174" name="Google Shape;174;p20"/>
          <p:cNvSpPr/>
          <p:nvPr/>
        </p:nvSpPr>
        <p:spPr>
          <a:xfrm>
            <a:off x="12043410" y="3067050"/>
            <a:ext cx="9639300"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067">
                <a:solidFill>
                  <a:srgbClr val="E8EBD5"/>
                </a:solidFill>
                <a:latin typeface="Roboto Light"/>
                <a:ea typeface="Roboto Light"/>
                <a:cs typeface="Roboto Light"/>
                <a:sym typeface="Roboto Light"/>
              </a:rPr>
              <a:t>Methods and Materials</a:t>
            </a:r>
            <a:endParaRPr/>
          </a:p>
        </p:txBody>
      </p:sp>
      <p:sp>
        <p:nvSpPr>
          <p:cNvPr id="175" name="Google Shape;175;p20"/>
          <p:cNvSpPr txBox="1"/>
          <p:nvPr/>
        </p:nvSpPr>
        <p:spPr>
          <a:xfrm>
            <a:off x="32373570" y="3505202"/>
            <a:ext cx="9639300" cy="551561"/>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lnSpc>
                <a:spcPct val="80000"/>
              </a:lnSpc>
              <a:spcBef>
                <a:spcPts val="0"/>
              </a:spcBef>
              <a:spcAft>
                <a:spcPts val="0"/>
              </a:spcAft>
              <a:buNone/>
            </a:pPr>
            <a:endParaRPr sz="2300" b="0" u="none">
              <a:solidFill>
                <a:schemeClr val="dk1"/>
              </a:solidFill>
              <a:latin typeface="Roboto Light"/>
              <a:ea typeface="Roboto Light"/>
              <a:cs typeface="Roboto Light"/>
              <a:sym typeface="Roboto Light"/>
            </a:endParaRPr>
          </a:p>
        </p:txBody>
      </p:sp>
      <p:sp>
        <p:nvSpPr>
          <p:cNvPr id="176" name="Google Shape;176;p20"/>
          <p:cNvSpPr/>
          <p:nvPr/>
        </p:nvSpPr>
        <p:spPr>
          <a:xfrm>
            <a:off x="32373570" y="3067050"/>
            <a:ext cx="9639300"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067" b="1">
                <a:solidFill>
                  <a:srgbClr val="E8EBD5"/>
                </a:solidFill>
                <a:latin typeface="Roboto Light"/>
                <a:ea typeface="Roboto Light"/>
                <a:cs typeface="Roboto Light"/>
                <a:sym typeface="Roboto Light"/>
              </a:rPr>
              <a:t>Discussion</a:t>
            </a:r>
            <a:endParaRPr/>
          </a:p>
        </p:txBody>
      </p:sp>
      <p:sp>
        <p:nvSpPr>
          <p:cNvPr id="177" name="Google Shape;177;p20"/>
          <p:cNvSpPr txBox="1"/>
          <p:nvPr/>
        </p:nvSpPr>
        <p:spPr>
          <a:xfrm>
            <a:off x="32373570" y="12816515"/>
            <a:ext cx="9639300" cy="4302374"/>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lnSpc>
                <a:spcPct val="80000"/>
              </a:lnSpc>
              <a:spcBef>
                <a:spcPts val="0"/>
              </a:spcBef>
              <a:spcAft>
                <a:spcPts val="0"/>
              </a:spcAft>
              <a:buNone/>
            </a:pPr>
            <a:r>
              <a:rPr lang="en-US" sz="2300" b="1" u="none">
                <a:solidFill>
                  <a:srgbClr val="0000FF"/>
                </a:solidFill>
                <a:latin typeface="Roboto Light"/>
                <a:ea typeface="Roboto Light"/>
                <a:cs typeface="Roboto Light"/>
                <a:sym typeface="Roboto Light"/>
              </a:rPr>
              <a:t>Summary/Conclusion</a:t>
            </a:r>
            <a:endParaRPr sz="2300" b="0" u="none">
              <a:solidFill>
                <a:schemeClr val="dk1"/>
              </a:solidFill>
              <a:latin typeface="Roboto Light"/>
              <a:ea typeface="Roboto Light"/>
              <a:cs typeface="Roboto Light"/>
              <a:sym typeface="Roboto Light"/>
            </a:endParaRPr>
          </a:p>
          <a:p>
            <a:pPr marL="541631" marR="0" lvl="0" indent="-541286" algn="l" rtl="0">
              <a:lnSpc>
                <a:spcPct val="80000"/>
              </a:lnSpc>
              <a:spcBef>
                <a:spcPts val="766"/>
              </a:spcBef>
              <a:spcAft>
                <a:spcPts val="0"/>
              </a:spcAft>
              <a:buNone/>
            </a:pPr>
            <a:endParaRPr sz="2300" b="0" u="none">
              <a:solidFill>
                <a:schemeClr val="dk1"/>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Summarize your contributions</a:t>
            </a:r>
            <a:endParaRPr sz="2300" b="0" i="0" u="none" strike="noStrike" cap="none">
              <a:solidFill>
                <a:schemeClr val="dk1"/>
              </a:solidFill>
              <a:latin typeface="Roboto Light"/>
              <a:ea typeface="Roboto Light"/>
              <a:cs typeface="Roboto Light"/>
              <a:sym typeface="Roboto Light"/>
            </a:endParaRPr>
          </a:p>
          <a:p>
            <a:pPr marL="0" marR="0" lvl="0" indent="0" algn="l" rtl="0">
              <a:spcBef>
                <a:spcPts val="614"/>
              </a:spcBef>
              <a:spcAft>
                <a:spcPts val="0"/>
              </a:spcAft>
              <a:buNone/>
            </a:pPr>
            <a:endParaRPr sz="2300" b="0" u="none">
              <a:solidFill>
                <a:schemeClr val="dk1"/>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Summarize your results (if applicable)</a:t>
            </a:r>
            <a:endParaRPr sz="2300" b="0" i="0" u="none" strike="noStrike" cap="none">
              <a:solidFill>
                <a:schemeClr val="dk1"/>
              </a:solidFill>
              <a:latin typeface="Roboto Light"/>
              <a:ea typeface="Roboto Light"/>
              <a:cs typeface="Roboto Light"/>
              <a:sym typeface="Roboto Light"/>
            </a:endParaRPr>
          </a:p>
          <a:p>
            <a:pPr marL="0" marR="0" lvl="0" indent="0" algn="l" rtl="0">
              <a:spcBef>
                <a:spcPts val="614"/>
              </a:spcBef>
              <a:spcAft>
                <a:spcPts val="0"/>
              </a:spcAft>
              <a:buNone/>
            </a:pPr>
            <a:endParaRPr sz="2300" b="0" u="none">
              <a:solidFill>
                <a:schemeClr val="dk1"/>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1" i="0" u="none" strike="noStrike" cap="none">
                <a:solidFill>
                  <a:srgbClr val="000000"/>
                </a:solidFill>
                <a:latin typeface="Roboto Light"/>
                <a:ea typeface="Roboto Light"/>
                <a:cs typeface="Roboto Light"/>
                <a:sym typeface="Roboto Light"/>
              </a:rPr>
              <a:t>You an add in links to additional videos, code, or project website (or QR code)</a:t>
            </a:r>
            <a:endParaRPr sz="2300" b="0" i="0" u="none" strike="noStrike" cap="none">
              <a:solidFill>
                <a:schemeClr val="dk1"/>
              </a:solidFill>
              <a:latin typeface="Roboto Light"/>
              <a:ea typeface="Roboto Light"/>
              <a:cs typeface="Roboto Light"/>
              <a:sym typeface="Roboto Light"/>
            </a:endParaRPr>
          </a:p>
          <a:p>
            <a:pPr marL="0" marR="0" lvl="0" indent="0" algn="l" rtl="0">
              <a:spcBef>
                <a:spcPts val="614"/>
              </a:spcBef>
              <a:spcAft>
                <a:spcPts val="0"/>
              </a:spcAft>
              <a:buNone/>
            </a:pPr>
            <a:endParaRPr sz="2300" b="0" u="none">
              <a:solidFill>
                <a:schemeClr val="dk1"/>
              </a:solidFill>
              <a:latin typeface="Roboto Light"/>
              <a:ea typeface="Roboto Light"/>
              <a:cs typeface="Roboto Light"/>
              <a:sym typeface="Roboto Light"/>
            </a:endParaRPr>
          </a:p>
          <a:p>
            <a:pPr marL="0" marR="0" lvl="0" indent="0" algn="l" rtl="0">
              <a:spcBef>
                <a:spcPts val="766"/>
              </a:spcBef>
              <a:spcAft>
                <a:spcPts val="0"/>
              </a:spcAft>
              <a:buNone/>
            </a:pPr>
            <a:r>
              <a:rPr lang="en-US" sz="2300" b="1" u="none">
                <a:solidFill>
                  <a:srgbClr val="0000FF"/>
                </a:solidFill>
                <a:latin typeface="Roboto Light"/>
                <a:ea typeface="Roboto Light"/>
                <a:cs typeface="Roboto Light"/>
                <a:sym typeface="Roboto Light"/>
              </a:rPr>
              <a:t>References</a:t>
            </a:r>
            <a:endParaRPr sz="2300" b="0" u="none">
              <a:solidFill>
                <a:schemeClr val="dk1"/>
              </a:solidFill>
              <a:latin typeface="Roboto Light"/>
              <a:ea typeface="Roboto Light"/>
              <a:cs typeface="Roboto Light"/>
              <a:sym typeface="Roboto Light"/>
            </a:endParaRPr>
          </a:p>
        </p:txBody>
      </p:sp>
      <p:sp>
        <p:nvSpPr>
          <p:cNvPr id="178" name="Google Shape;178;p20"/>
          <p:cNvSpPr/>
          <p:nvPr/>
        </p:nvSpPr>
        <p:spPr>
          <a:xfrm>
            <a:off x="32373570" y="12377743"/>
            <a:ext cx="9639300" cy="43815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067">
                <a:solidFill>
                  <a:srgbClr val="E8EBD5"/>
                </a:solidFill>
                <a:latin typeface="Roboto Light"/>
                <a:ea typeface="Roboto Light"/>
                <a:cs typeface="Roboto Light"/>
                <a:sym typeface="Roboto Light"/>
              </a:rPr>
              <a:t>Conclusions</a:t>
            </a:r>
            <a:endParaRPr/>
          </a:p>
        </p:txBody>
      </p:sp>
      <p:grpSp>
        <p:nvGrpSpPr>
          <p:cNvPr id="179" name="Google Shape;179;p20"/>
          <p:cNvGrpSpPr/>
          <p:nvPr/>
        </p:nvGrpSpPr>
        <p:grpSpPr>
          <a:xfrm>
            <a:off x="22208490" y="3067051"/>
            <a:ext cx="9639300" cy="6680629"/>
            <a:chOff x="22219920" y="3200400"/>
            <a:chExt cx="10058400" cy="6971092"/>
          </a:xfrm>
        </p:grpSpPr>
        <p:sp>
          <p:nvSpPr>
            <p:cNvPr id="180" name="Google Shape;180;p20"/>
            <p:cNvSpPr txBox="1"/>
            <p:nvPr/>
          </p:nvSpPr>
          <p:spPr>
            <a:xfrm>
              <a:off x="22219920" y="3657602"/>
              <a:ext cx="10058400" cy="6513890"/>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541631" marR="0" lvl="0" indent="-541286" algn="l" rtl="0">
                <a:lnSpc>
                  <a:spcPct val="80000"/>
                </a:lnSpc>
                <a:spcBef>
                  <a:spcPts val="0"/>
                </a:spcBef>
                <a:spcAft>
                  <a:spcPts val="0"/>
                </a:spcAft>
                <a:buNone/>
              </a:pPr>
              <a:r>
                <a:rPr lang="en-US" sz="2300" b="1" u="none">
                  <a:solidFill>
                    <a:srgbClr val="0000FF"/>
                  </a:solidFill>
                  <a:latin typeface="Roboto Light"/>
                  <a:ea typeface="Roboto Light"/>
                  <a:cs typeface="Roboto Light"/>
                  <a:sym typeface="Roboto Light"/>
                </a:rPr>
                <a:t>Section 3:</a:t>
              </a: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Include more figures than are in the paper so you can talk to them.  Include things that are not in the paper and then encourage them to read the paper. Don’t try to just put all the paper here.   </a:t>
              </a:r>
              <a:endParaRPr/>
            </a:p>
            <a:p>
              <a:pPr marL="541631" marR="0" lvl="0" indent="-541286" algn="l" rtl="0">
                <a:spcBef>
                  <a:spcPts val="614"/>
                </a:spcBef>
                <a:spcAft>
                  <a:spcPts val="0"/>
                </a:spcAft>
                <a:buNone/>
              </a:pP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If it looks like a cut/paste of the paper, people skip that poster since they can read the papers after the conference. Many people find it better to spend time talking with poster presenters that have more to offer than just redoing the paper content paper in big fonts. </a:t>
              </a:r>
              <a:endParaRPr/>
            </a:p>
            <a:p>
              <a:pPr marL="0" marR="0" lvl="0" indent="0" algn="l" rtl="0">
                <a:spcBef>
                  <a:spcPts val="0"/>
                </a:spcBef>
                <a:spcAft>
                  <a:spcPts val="0"/>
                </a:spcAft>
                <a:buNone/>
              </a:pP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People will likely have already seen your posted video, so the poster can serve as a talking point for you.</a:t>
              </a:r>
              <a:endParaRPr/>
            </a:p>
            <a:p>
              <a:pPr marL="0" marR="0" lvl="0" indent="0" algn="l" rtl="0">
                <a:spcBef>
                  <a:spcPts val="0"/>
                </a:spcBef>
                <a:spcAft>
                  <a:spcPts val="0"/>
                </a:spcAft>
                <a:buNone/>
              </a:pPr>
              <a:endParaRPr sz="2300" b="0" u="none">
                <a:solidFill>
                  <a:srgbClr val="000000"/>
                </a:solidFill>
                <a:latin typeface="Roboto Light"/>
                <a:ea typeface="Roboto Light"/>
                <a:cs typeface="Roboto Light"/>
                <a:sym typeface="Roboto Light"/>
              </a:endParaRPr>
            </a:p>
            <a:p>
              <a:pPr marL="541631" marR="0" lvl="1" indent="-541286" algn="l" rtl="0">
                <a:spcBef>
                  <a:spcPts val="614"/>
                </a:spcBef>
                <a:spcAft>
                  <a:spcPts val="0"/>
                </a:spcAft>
                <a:buClr>
                  <a:srgbClr val="000000"/>
                </a:buClr>
                <a:buSzPts val="2300"/>
                <a:buFont typeface="Noto Sans Symbols"/>
                <a:buChar char="⮚"/>
              </a:pPr>
              <a:r>
                <a:rPr lang="en-US" sz="2300" b="0" i="0" u="none" strike="noStrike" cap="none">
                  <a:solidFill>
                    <a:srgbClr val="000000"/>
                  </a:solidFill>
                  <a:latin typeface="Roboto Light"/>
                  <a:ea typeface="Roboto Light"/>
                  <a:cs typeface="Roboto Light"/>
                  <a:sym typeface="Roboto Light"/>
                </a:rPr>
                <a:t>Remember Poster boards look like this (you will be sharing this space with another poster.. This is your canvas. Paint us a picture of your work. </a:t>
              </a:r>
              <a:endParaRPr/>
            </a:p>
          </p:txBody>
        </p:sp>
        <p:sp>
          <p:nvSpPr>
            <p:cNvPr id="181" name="Google Shape;181;p20"/>
            <p:cNvSpPr/>
            <p:nvPr/>
          </p:nvSpPr>
          <p:spPr>
            <a:xfrm>
              <a:off x="22219920" y="3200400"/>
              <a:ext cx="10058400" cy="457200"/>
            </a:xfrm>
            <a:prstGeom prst="rect">
              <a:avLst/>
            </a:prstGeom>
            <a:solidFill>
              <a:srgbClr val="729DD3"/>
            </a:solidFill>
            <a:ln w="12700" cap="flat" cmpd="sng">
              <a:solidFill>
                <a:srgbClr val="8F9CAC"/>
              </a:solidFill>
              <a:prstDash val="solid"/>
              <a:round/>
              <a:headEnd type="none" w="sm" len="sm"/>
              <a:tailEnd type="none" w="sm" len="sm"/>
            </a:ln>
          </p:spPr>
          <p:txBody>
            <a:bodyPr spcFirstLastPara="1" wrap="square" lIns="56300" tIns="28150" rIns="56300" bIns="28150" anchor="ctr" anchorCtr="0">
              <a:noAutofit/>
            </a:bodyPr>
            <a:lstStyle/>
            <a:p>
              <a:pPr marL="0" marR="0" lvl="0" indent="0" algn="ctr" rtl="0">
                <a:spcBef>
                  <a:spcPts val="0"/>
                </a:spcBef>
                <a:spcAft>
                  <a:spcPts val="0"/>
                </a:spcAft>
                <a:buNone/>
              </a:pPr>
              <a:r>
                <a:rPr lang="en-US" sz="3067">
                  <a:solidFill>
                    <a:srgbClr val="E8EBD5"/>
                  </a:solidFill>
                  <a:latin typeface="Roboto Light"/>
                  <a:ea typeface="Roboto Light"/>
                  <a:cs typeface="Roboto Light"/>
                  <a:sym typeface="Roboto Light"/>
                </a:rPr>
                <a:t>Results</a:t>
              </a:r>
              <a:endParaRPr/>
            </a:p>
          </p:txBody>
        </p:sp>
      </p:grpSp>
      <p:sp>
        <p:nvSpPr>
          <p:cNvPr id="182" name="Google Shape;182;p20"/>
          <p:cNvSpPr txBox="1"/>
          <p:nvPr/>
        </p:nvSpPr>
        <p:spPr>
          <a:xfrm>
            <a:off x="12268935" y="12910822"/>
            <a:ext cx="2993865" cy="351879"/>
          </a:xfrm>
          <a:prstGeom prst="rect">
            <a:avLst/>
          </a:prstGeom>
          <a:noFill/>
          <a:ln>
            <a:noFill/>
          </a:ln>
        </p:spPr>
        <p:txBody>
          <a:bodyPr spcFirstLastPara="1" wrap="square" lIns="56300" tIns="28150" rIns="56300" bIns="28150" anchor="t" anchorCtr="0">
            <a:spAutoFit/>
          </a:bodyPr>
          <a:lstStyle/>
          <a:p>
            <a:pPr marL="0" marR="0" lvl="0" indent="0" algn="l" rtl="0">
              <a:spcBef>
                <a:spcPts val="0"/>
              </a:spcBef>
              <a:spcAft>
                <a:spcPts val="0"/>
              </a:spcAft>
              <a:buNone/>
            </a:pPr>
            <a:r>
              <a:rPr lang="en-US" sz="1917" b="1" u="none">
                <a:solidFill>
                  <a:schemeClr val="dk1"/>
                </a:solidFill>
                <a:latin typeface="Calibri"/>
                <a:ea typeface="Calibri"/>
                <a:cs typeface="Calibri"/>
                <a:sym typeface="Calibri"/>
              </a:rPr>
              <a:t>Table 1.</a:t>
            </a:r>
            <a:r>
              <a:rPr lang="en-US" sz="1917" b="0" u="none">
                <a:solidFill>
                  <a:schemeClr val="dk1"/>
                </a:solidFill>
                <a:latin typeface="Calibri"/>
                <a:ea typeface="Calibri"/>
                <a:cs typeface="Calibri"/>
                <a:sym typeface="Calibri"/>
              </a:rPr>
              <a:t> Label in 20pt Calibri.</a:t>
            </a:r>
            <a:endParaRPr/>
          </a:p>
        </p:txBody>
      </p:sp>
      <p:sp>
        <p:nvSpPr>
          <p:cNvPr id="183" name="Google Shape;183;p20"/>
          <p:cNvSpPr txBox="1"/>
          <p:nvPr/>
        </p:nvSpPr>
        <p:spPr>
          <a:xfrm>
            <a:off x="22208490" y="14234427"/>
            <a:ext cx="9639300" cy="4158831"/>
          </a:xfrm>
          <a:prstGeom prst="rect">
            <a:avLst/>
          </a:prstGeom>
          <a:solidFill>
            <a:schemeClr val="lt1"/>
          </a:solidFill>
          <a:ln w="12700" cap="flat" cmpd="sng">
            <a:solidFill>
              <a:srgbClr val="729DD3"/>
            </a:solidFill>
            <a:prstDash val="solid"/>
            <a:round/>
            <a:headEnd type="none" w="sm" len="sm"/>
            <a:tailEnd type="none" w="sm" len="sm"/>
          </a:ln>
        </p:spPr>
        <p:txBody>
          <a:bodyPr spcFirstLastPara="1" wrap="square" lIns="131425" tIns="131425" rIns="131425" bIns="131425" anchor="t" anchorCtr="0">
            <a:spAutoFit/>
          </a:bodyPr>
          <a:lstStyle/>
          <a:p>
            <a:pPr marL="0" marR="0" lvl="0" indent="0" algn="l" rtl="0">
              <a:spcBef>
                <a:spcPts val="0"/>
              </a:spcBef>
              <a:spcAft>
                <a:spcPts val="0"/>
              </a:spcAft>
              <a:buNone/>
            </a:pPr>
            <a:r>
              <a:rPr lang="en-US" sz="2300" b="0" u="none" dirty="0">
                <a:solidFill>
                  <a:schemeClr val="dk1"/>
                </a:solidFill>
                <a:latin typeface="Roboto Light"/>
                <a:ea typeface="Roboto Light"/>
                <a:cs typeface="Roboto Light"/>
                <a:sym typeface="Roboto Light"/>
              </a:rPr>
              <a:t>Click here to insert  more Results text. Type it in or copy and paste from your Word document or other source.</a:t>
            </a:r>
            <a:endParaRPr dirty="0"/>
          </a:p>
          <a:p>
            <a:pPr marL="0" marR="0" lvl="0" indent="0" algn="l" rtl="0">
              <a:spcBef>
                <a:spcPts val="0"/>
              </a:spcBef>
              <a:spcAft>
                <a:spcPts val="0"/>
              </a:spcAft>
              <a:buNone/>
            </a:pPr>
            <a:endParaRPr sz="2300" b="0" u="none" dirty="0">
              <a:solidFill>
                <a:schemeClr val="dk1"/>
              </a:solidFill>
              <a:latin typeface="Roboto Light"/>
              <a:ea typeface="Roboto Light"/>
              <a:cs typeface="Roboto Light"/>
              <a:sym typeface="Roboto Light"/>
            </a:endParaRPr>
          </a:p>
          <a:p>
            <a:pPr marL="0" marR="0" lvl="0" indent="0" algn="l" rtl="0">
              <a:spcBef>
                <a:spcPts val="0"/>
              </a:spcBef>
              <a:spcAft>
                <a:spcPts val="0"/>
              </a:spcAft>
              <a:buNone/>
            </a:pPr>
            <a:r>
              <a:rPr lang="en-US" sz="2300" b="0" u="none" dirty="0">
                <a:solidFill>
                  <a:schemeClr val="dk1"/>
                </a:solidFill>
                <a:latin typeface="Roboto Light"/>
                <a:ea typeface="Roboto Light"/>
                <a:cs typeface="Roboto Light"/>
                <a:sym typeface="Roboto Light"/>
              </a:rPr>
              <a:t>To change the font style of this text box: Click on the border once to highlight the entire text box, then select a different font or font size that suits you. This text is Calibri 24pt and is easily read up to 4 feet away on a 24x48 poster,  up to 6 feet away on a 36x72 poster, and up to 8 feet away on a 48x96 poster.</a:t>
            </a:r>
            <a:endParaRPr dirty="0"/>
          </a:p>
          <a:p>
            <a:pPr marL="0" marR="0" lvl="0" indent="0" algn="l" rtl="0">
              <a:spcBef>
                <a:spcPts val="0"/>
              </a:spcBef>
              <a:spcAft>
                <a:spcPts val="0"/>
              </a:spcAft>
              <a:buNone/>
            </a:pPr>
            <a:endParaRPr sz="2300" b="0" u="none" dirty="0">
              <a:solidFill>
                <a:schemeClr val="dk1"/>
              </a:solidFill>
              <a:latin typeface="Roboto Light"/>
              <a:ea typeface="Roboto Light"/>
              <a:cs typeface="Roboto Light"/>
              <a:sym typeface="Roboto Light"/>
            </a:endParaRPr>
          </a:p>
          <a:p>
            <a:pPr marL="0" marR="0" lvl="0" indent="0" algn="l" rtl="0">
              <a:spcBef>
                <a:spcPts val="0"/>
              </a:spcBef>
              <a:spcAft>
                <a:spcPts val="0"/>
              </a:spcAft>
              <a:buNone/>
            </a:pPr>
            <a:r>
              <a:rPr lang="en-US" sz="2300" b="0" u="none" dirty="0">
                <a:solidFill>
                  <a:schemeClr val="dk1"/>
                </a:solidFill>
                <a:latin typeface="Roboto Light"/>
                <a:ea typeface="Roboto Light"/>
                <a:cs typeface="Roboto Light"/>
                <a:sym typeface="Roboto Light"/>
              </a:rPr>
              <a:t>Zoom out to 100% (for 24x48), 150% (for 36x72), or 200% (for 48x96) to preview what this will look like on your printed poster.</a:t>
            </a:r>
            <a:endParaRPr dirty="0"/>
          </a:p>
        </p:txBody>
      </p:sp>
      <p:sp>
        <p:nvSpPr>
          <p:cNvPr id="184" name="Google Shape;184;p20"/>
          <p:cNvSpPr/>
          <p:nvPr/>
        </p:nvSpPr>
        <p:spPr>
          <a:xfrm>
            <a:off x="1302525" y="1314451"/>
            <a:ext cx="5222233" cy="730795"/>
          </a:xfrm>
          <a:prstGeom prst="rect">
            <a:avLst/>
          </a:prstGeom>
          <a:noFill/>
          <a:ln>
            <a:noFill/>
          </a:ln>
        </p:spPr>
        <p:txBody>
          <a:bodyPr spcFirstLastPara="1" wrap="square" lIns="86250" tIns="43125" rIns="86250" bIns="43125" anchor="t" anchorCtr="0">
            <a:noAutofit/>
          </a:bodyPr>
          <a:lstStyle/>
          <a:p>
            <a:pPr marL="541631" marR="0" lvl="0" indent="-541286" algn="l" rtl="0">
              <a:lnSpc>
                <a:spcPct val="80000"/>
              </a:lnSpc>
              <a:spcBef>
                <a:spcPts val="0"/>
              </a:spcBef>
              <a:spcAft>
                <a:spcPts val="0"/>
              </a:spcAft>
              <a:buNone/>
            </a:pPr>
            <a:r>
              <a:rPr lang="en-US" sz="5175">
                <a:solidFill>
                  <a:srgbClr val="0000FF"/>
                </a:solidFill>
                <a:latin typeface="Roboto Light"/>
                <a:ea typeface="Roboto Light"/>
                <a:cs typeface="Roboto Light"/>
                <a:sym typeface="Roboto Light"/>
              </a:rPr>
              <a:t>School Logo here</a:t>
            </a:r>
            <a:endParaRPr sz="5175">
              <a:solidFill>
                <a:schemeClr val="dk1"/>
              </a:solidFill>
              <a:latin typeface="Roboto Light"/>
              <a:ea typeface="Roboto Light"/>
              <a:cs typeface="Roboto Light"/>
              <a:sym typeface="Roboto Light"/>
            </a:endParaRPr>
          </a:p>
        </p:txBody>
      </p:sp>
      <p:pic>
        <p:nvPicPr>
          <p:cNvPr id="185" name="Google Shape;185;p20"/>
          <p:cNvPicPr preferRelativeResize="0"/>
          <p:nvPr/>
        </p:nvPicPr>
        <p:blipFill rotWithShape="1">
          <a:blip r:embed="rId3">
            <a:alphaModFix/>
          </a:blip>
          <a:srcRect l="7201" t="5242" r="7201" b="11502"/>
          <a:stretch/>
        </p:blipFill>
        <p:spPr>
          <a:xfrm>
            <a:off x="11644437" y="9995518"/>
            <a:ext cx="10524225" cy="5640750"/>
          </a:xfrm>
          <a:prstGeom prst="rect">
            <a:avLst/>
          </a:prstGeom>
          <a:noFill/>
          <a:ln>
            <a:noFill/>
          </a:ln>
        </p:spPr>
      </p:pic>
      <p:pic>
        <p:nvPicPr>
          <p:cNvPr id="186" name="Google Shape;186;p20"/>
          <p:cNvPicPr preferRelativeResize="0"/>
          <p:nvPr/>
        </p:nvPicPr>
        <p:blipFill rotWithShape="1">
          <a:blip r:embed="rId4">
            <a:alphaModFix/>
          </a:blip>
          <a:srcRect/>
          <a:stretch/>
        </p:blipFill>
        <p:spPr>
          <a:xfrm>
            <a:off x="24898110" y="9464130"/>
            <a:ext cx="6949680" cy="4654050"/>
          </a:xfrm>
          <a:prstGeom prst="rect">
            <a:avLst/>
          </a:prstGeom>
          <a:noFill/>
          <a:ln>
            <a:noFill/>
          </a:ln>
        </p:spPr>
      </p:pic>
      <p:pic>
        <p:nvPicPr>
          <p:cNvPr id="187" name="Google Shape;187;p20" descr="A logo with text and mountains in the background&#10;&#10;AI-generated content may be incorrect."/>
          <p:cNvPicPr preferRelativeResize="0"/>
          <p:nvPr/>
        </p:nvPicPr>
        <p:blipFill rotWithShape="1">
          <a:blip r:embed="rId5">
            <a:alphaModFix/>
          </a:blip>
          <a:srcRect/>
          <a:stretch/>
        </p:blipFill>
        <p:spPr>
          <a:xfrm>
            <a:off x="32633848" y="-412227"/>
            <a:ext cx="10430582" cy="3670020"/>
          </a:xfrm>
          <a:prstGeom prst="rect">
            <a:avLst/>
          </a:prstGeom>
          <a:noFill/>
          <a:ln>
            <a:noFill/>
          </a:ln>
        </p:spPr>
      </p:pic>
    </p:spTree>
  </p:cSld>
  <p:clrMapOvr>
    <a:masterClrMapping/>
  </p:clrMapOvr>
</p:sld>
</file>

<file path=ppt/theme/theme1.xml><?xml version="1.0" encoding="utf-8"?>
<a:theme xmlns:a="http://schemas.openxmlformats.org/drawingml/2006/main" name="Drople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Badge</Template>
  <TotalTime>1370</TotalTime>
  <Words>1287</Words>
  <Application>Microsoft Macintosh PowerPoint</Application>
  <PresentationFormat>Custom</PresentationFormat>
  <Paragraphs>178</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Calibri</vt:lpstr>
      <vt:lpstr>Cambria Math</vt:lpstr>
      <vt:lpstr>Noto Sans Symbols</vt:lpstr>
      <vt:lpstr>Roboto Light</vt:lpstr>
      <vt:lpstr>Times New Roman</vt:lpstr>
      <vt:lpstr>Twentieth Century</vt:lpstr>
      <vt:lpstr>Droplet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Purvish Jatin Jajal</cp:lastModifiedBy>
  <cp:revision>1</cp:revision>
  <dcterms:modified xsi:type="dcterms:W3CDTF">2026-05-26T03:10:34Z</dcterms:modified>
</cp:coreProperties>
</file>