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57" r:id="rId3"/>
    <p:sldId id="286" r:id="rId4"/>
    <p:sldId id="287" r:id="rId5"/>
    <p:sldId id="288" r:id="rId6"/>
    <p:sldId id="260" r:id="rId7"/>
    <p:sldId id="261" r:id="rId8"/>
    <p:sldId id="292" r:id="rId9"/>
    <p:sldId id="291" r:id="rId10"/>
    <p:sldId id="262" r:id="rId11"/>
    <p:sldId id="263" r:id="rId12"/>
    <p:sldId id="264" r:id="rId13"/>
    <p:sldId id="265" r:id="rId14"/>
    <p:sldId id="285" r:id="rId15"/>
    <p:sldId id="266" r:id="rId16"/>
    <p:sldId id="267" r:id="rId17"/>
    <p:sldId id="268" r:id="rId18"/>
    <p:sldId id="269" r:id="rId19"/>
    <p:sldId id="270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90" r:id="rId28"/>
    <p:sldId id="279" r:id="rId29"/>
    <p:sldId id="280" r:id="rId30"/>
    <p:sldId id="281" r:id="rId31"/>
    <p:sldId id="282" r:id="rId32"/>
    <p:sldId id="283" r:id="rId33"/>
    <p:sldId id="289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he Central Thesis" id="{22DA5AEE-5281-4C62-BB83-AA54E521834E}">
          <p14:sldIdLst>
            <p14:sldId id="256"/>
            <p14:sldId id="257"/>
            <p14:sldId id="286"/>
            <p14:sldId id="287"/>
            <p14:sldId id="288"/>
            <p14:sldId id="260"/>
            <p14:sldId id="261"/>
            <p14:sldId id="292"/>
            <p14:sldId id="291"/>
            <p14:sldId id="262"/>
          </p14:sldIdLst>
        </p14:section>
        <p14:section name="The Case Study" id="{33CAEB38-7473-49BA-BBA5-07710997713B}">
          <p14:sldIdLst>
            <p14:sldId id="263"/>
            <p14:sldId id="264"/>
            <p14:sldId id="265"/>
            <p14:sldId id="285"/>
          </p14:sldIdLst>
        </p14:section>
        <p14:section name="The System's Mechanisms" id="{E98A376A-872E-48F0-8D54-3843BBCEECCA}">
          <p14:sldIdLst>
            <p14:sldId id="266"/>
            <p14:sldId id="267"/>
            <p14:sldId id="268"/>
            <p14:sldId id="269"/>
            <p14:sldId id="270"/>
            <p14:sldId id="272"/>
          </p14:sldIdLst>
        </p14:section>
        <p14:section name="The Models Bridge" id="{45481D15-EC76-4BD7-B941-6662EE6939C9}">
          <p14:sldIdLst>
            <p14:sldId id="273"/>
            <p14:sldId id="274"/>
            <p14:sldId id="275"/>
            <p14:sldId id="276"/>
          </p14:sldIdLst>
        </p14:section>
        <p14:section name="The Governance Method" id="{F26E4F41-12AF-4798-875B-DE158989D422}">
          <p14:sldIdLst>
            <p14:sldId id="277"/>
            <p14:sldId id="278"/>
            <p14:sldId id="290"/>
            <p14:sldId id="279"/>
            <p14:sldId id="280"/>
            <p14:sldId id="281"/>
          </p14:sldIdLst>
        </p14:section>
        <p14:section name="Discussion — HPC" id="{CCFF76F1-3EC4-4B07-AD2E-69F714E6A722}">
          <p14:sldIdLst>
            <p14:sldId id="282"/>
            <p14:sldId id="283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639388-FCF7-8068-FC44-CE1BACD2A7A3}" name="Paschal Chukwuebuk Amusuo" initials="PA" userId="S::pamusuo@purdue.edu::7dff2cd1-484a-42a3-834a-12fd88b46653" providerId="AD"/>
  <p188:author id="{23FFB2F9-B20B-F3D9-E2CF-8A1B6FB546FE}" name="Davis, James C" initials="DJ" userId="S::davisjam@purdue.edu::84778d94-b1cc-4a48-87ce-749e1d7d6e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A7705C-3FB0-059E-E00A-186C52D8D049}" v="8" dt="2025-05-01T15:48:26.887"/>
    <p1510:client id="{E4E21519-827F-018D-3FDF-D0443D6EF19D}" v="132" dt="2025-05-01T13:02:53.382"/>
    <p1510:client id="{F18295AB-027A-CFA0-D2AB-A050630995D6}" v="509" dt="2025-05-01T14:45:52.360"/>
    <p1510:client id="{FEA9ED9A-CDAA-3445-92D7-F763C65C2FB8}" v="784" dt="2025-05-01T15:02:29.2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401"/>
    <p:restoredTop sz="56977"/>
  </p:normalViewPr>
  <p:slideViewPr>
    <p:cSldViewPr snapToGrid="0">
      <p:cViewPr>
        <p:scale>
          <a:sx n="86" d="100"/>
          <a:sy n="86" d="100"/>
        </p:scale>
        <p:origin x="-256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chal Chukwuebuk Amusuo" userId="S::pamusuo@purdue.edu::7dff2cd1-484a-42a3-834a-12fd88b46653" providerId="AD" clId="Web-{0C4753A1-A8BC-C64F-2A3B-66216D91C9F8}"/>
    <pc:docChg chg="mod addSld delSld modSld sldOrd">
      <pc:chgData name="Paschal Chukwuebuk Amusuo" userId="S::pamusuo@purdue.edu::7dff2cd1-484a-42a3-834a-12fd88b46653" providerId="AD" clId="Web-{0C4753A1-A8BC-C64F-2A3B-66216D91C9F8}" dt="2025-04-30T02:48:57.362" v="2136" actId="1076"/>
      <pc:docMkLst>
        <pc:docMk/>
      </pc:docMkLst>
      <pc:sldChg chg="addSp delSp modSp">
        <pc:chgData name="Paschal Chukwuebuk Amusuo" userId="S::pamusuo@purdue.edu::7dff2cd1-484a-42a3-834a-12fd88b46653" providerId="AD" clId="Web-{0C4753A1-A8BC-C64F-2A3B-66216D91C9F8}" dt="2025-04-30T02:48:47.033" v="2134" actId="1076"/>
        <pc:sldMkLst>
          <pc:docMk/>
          <pc:sldMk cId="109857222" sldId="256"/>
        </pc:sldMkLst>
        <pc:spChg chg="mod">
          <ac:chgData name="Paschal Chukwuebuk Amusuo" userId="S::pamusuo@purdue.edu::7dff2cd1-484a-42a3-834a-12fd88b46653" providerId="AD" clId="Web-{0C4753A1-A8BC-C64F-2A3B-66216D91C9F8}" dt="2025-04-30T02:48:47.033" v="2134" actId="1076"/>
          <ac:spMkLst>
            <pc:docMk/>
            <pc:sldMk cId="109857222" sldId="256"/>
            <ac:spMk id="2" creationId="{00000000-0000-0000-0000-000000000000}"/>
          </ac:spMkLst>
        </pc:spChg>
        <pc:spChg chg="add del mod">
          <ac:chgData name="Paschal Chukwuebuk Amusuo" userId="S::pamusuo@purdue.edu::7dff2cd1-484a-42a3-834a-12fd88b46653" providerId="AD" clId="Web-{0C4753A1-A8BC-C64F-2A3B-66216D91C9F8}" dt="2025-04-30T02:46:22.097" v="2000"/>
          <ac:spMkLst>
            <pc:docMk/>
            <pc:sldMk cId="109857222" sldId="256"/>
            <ac:spMk id="4" creationId="{2C41E583-D056-64E8-1789-1BA367A1E574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8:43.862" v="2133" actId="1076"/>
          <ac:spMkLst>
            <pc:docMk/>
            <pc:sldMk cId="109857222" sldId="256"/>
            <ac:spMk id="5" creationId="{BA7BA5FF-9081-1A4D-C7C0-861950139AD4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48:28.127" v="2129" actId="1076"/>
          <ac:picMkLst>
            <pc:docMk/>
            <pc:sldMk cId="109857222" sldId="256"/>
            <ac:picMk id="3" creationId="{96A6B421-B91B-D2C2-9E7F-3B2DFD7DCF55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8:34.393" v="2132" actId="1076"/>
          <ac:picMkLst>
            <pc:docMk/>
            <pc:sldMk cId="109857222" sldId="256"/>
            <ac:picMk id="6" creationId="{C51C5EB6-E010-32B9-54D4-A31F97696813}"/>
          </ac:picMkLst>
        </pc:picChg>
      </pc:sldChg>
      <pc:sldChg chg="add del">
        <pc:chgData name="Paschal Chukwuebuk Amusuo" userId="S::pamusuo@purdue.edu::7dff2cd1-484a-42a3-834a-12fd88b46653" providerId="AD" clId="Web-{0C4753A1-A8BC-C64F-2A3B-66216D91C9F8}" dt="2025-04-29T21:42:43.330" v="115"/>
        <pc:sldMkLst>
          <pc:docMk/>
          <pc:sldMk cId="3121360754" sldId="263"/>
        </pc:sldMkLst>
      </pc:sldChg>
      <pc:sldChg chg="addSp delSp modSp add del">
        <pc:chgData name="Paschal Chukwuebuk Amusuo" userId="S::pamusuo@purdue.edu::7dff2cd1-484a-42a3-834a-12fd88b46653" providerId="AD" clId="Web-{0C4753A1-A8BC-C64F-2A3B-66216D91C9F8}" dt="2025-04-30T00:32:22.497" v="607" actId="1076"/>
        <pc:sldMkLst>
          <pc:docMk/>
          <pc:sldMk cId="3841698925" sldId="266"/>
        </pc:sldMkLst>
        <pc:spChg chg="mod">
          <ac:chgData name="Paschal Chukwuebuk Amusuo" userId="S::pamusuo@purdue.edu::7dff2cd1-484a-42a3-834a-12fd88b46653" providerId="AD" clId="Web-{0C4753A1-A8BC-C64F-2A3B-66216D91C9F8}" dt="2025-04-30T00:31:37.762" v="588" actId="1076"/>
          <ac:spMkLst>
            <pc:docMk/>
            <pc:sldMk cId="3841698925" sldId="266"/>
            <ac:spMk id="2" creationId="{E85CD105-1E52-48B0-D32A-E5C8BB9AB3BD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65" v="603" actId="1076"/>
          <ac:spMkLst>
            <pc:docMk/>
            <pc:sldMk cId="3841698925" sldId="266"/>
            <ac:spMk id="9" creationId="{7C2235E7-D02F-96D2-9464-03AF5FC58D1B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81" v="604" actId="1076"/>
          <ac:spMkLst>
            <pc:docMk/>
            <pc:sldMk cId="3841698925" sldId="266"/>
            <ac:spMk id="10" creationId="{62423D15-E38E-33AE-7773-96F5376404A8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81" v="605" actId="1076"/>
          <ac:spMkLst>
            <pc:docMk/>
            <pc:sldMk cId="3841698925" sldId="266"/>
            <ac:spMk id="11" creationId="{13AD9BA3-1763-FEF2-1F01-2CDF2A0810BF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97" v="606" actId="1076"/>
          <ac:spMkLst>
            <pc:docMk/>
            <pc:sldMk cId="3841698925" sldId="266"/>
            <ac:spMk id="12" creationId="{C26B0E47-10DA-5337-FC57-A5C88123B6E0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22.497" v="607" actId="1076"/>
          <ac:spMkLst>
            <pc:docMk/>
            <pc:sldMk cId="3841698925" sldId="266"/>
            <ac:spMk id="14" creationId="{B9D7F258-70FB-5E18-1BA5-6AAA6D46C5AE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2:10.137" v="599" actId="1076"/>
          <ac:spMkLst>
            <pc:docMk/>
            <pc:sldMk cId="3841698925" sldId="266"/>
            <ac:spMk id="20" creationId="{548F0EEE-817D-A62E-5617-C63B361E2807}"/>
          </ac:spMkLst>
        </pc:spChg>
        <pc:spChg chg="add del mod">
          <ac:chgData name="Paschal Chukwuebuk Amusuo" userId="S::pamusuo@purdue.edu::7dff2cd1-484a-42a3-834a-12fd88b46653" providerId="AD" clId="Web-{0C4753A1-A8BC-C64F-2A3B-66216D91C9F8}" dt="2025-04-30T00:30:17.917" v="536"/>
          <ac:spMkLst>
            <pc:docMk/>
            <pc:sldMk cId="3841698925" sldId="266"/>
            <ac:spMk id="28" creationId="{B42960AA-8AC1-FF04-6F0F-23297AAE6BC4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30T00:31:43.434" v="590" actId="1076"/>
          <ac:picMkLst>
            <pc:docMk/>
            <pc:sldMk cId="3841698925" sldId="266"/>
            <ac:picMk id="4" creationId="{B570EAA2-AD0A-1477-2EB7-526E364BB6EC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1:45.356" v="591" actId="1076"/>
          <ac:picMkLst>
            <pc:docMk/>
            <pc:sldMk cId="3841698925" sldId="266"/>
            <ac:picMk id="5" creationId="{89654CA9-80E3-6474-14A4-3AB5ED4FA591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2:22.450" v="600" actId="1076"/>
          <ac:picMkLst>
            <pc:docMk/>
            <pc:sldMk cId="3841698925" sldId="266"/>
            <ac:picMk id="6" creationId="{6EB27944-8A57-B246-ABEC-548B98A7B157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2:22.450" v="601" actId="1076"/>
          <ac:picMkLst>
            <pc:docMk/>
            <pc:sldMk cId="3841698925" sldId="266"/>
            <ac:picMk id="7" creationId="{83EA3D06-F8BA-0320-8A54-0F97AAD32166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2:22.465" v="602" actId="1076"/>
          <ac:picMkLst>
            <pc:docMk/>
            <pc:sldMk cId="3841698925" sldId="266"/>
            <ac:picMk id="8" creationId="{4AE9E8E5-9901-97C2-2D72-CA2D08D1E192}"/>
          </ac:picMkLst>
        </pc:picChg>
      </pc:sldChg>
      <pc:sldChg chg="modSp add del">
        <pc:chgData name="Paschal Chukwuebuk Amusuo" userId="S::pamusuo@purdue.edu::7dff2cd1-484a-42a3-834a-12fd88b46653" providerId="AD" clId="Web-{0C4753A1-A8BC-C64F-2A3B-66216D91C9F8}" dt="2025-04-30T00:22:01.726" v="457" actId="14100"/>
        <pc:sldMkLst>
          <pc:docMk/>
          <pc:sldMk cId="568425142" sldId="267"/>
        </pc:sldMkLst>
        <pc:spChg chg="mod">
          <ac:chgData name="Paschal Chukwuebuk Amusuo" userId="S::pamusuo@purdue.edu::7dff2cd1-484a-42a3-834a-12fd88b46653" providerId="AD" clId="Web-{0C4753A1-A8BC-C64F-2A3B-66216D91C9F8}" dt="2025-04-30T00:22:01.726" v="457" actId="14100"/>
          <ac:spMkLst>
            <pc:docMk/>
            <pc:sldMk cId="568425142" sldId="267"/>
            <ac:spMk id="2" creationId="{332B7873-31FB-A7B8-796B-FD42CF1C99C3}"/>
          </ac:spMkLst>
        </pc:spChg>
      </pc:sldChg>
      <pc:sldChg chg="add del">
        <pc:chgData name="Paschal Chukwuebuk Amusuo" userId="S::pamusuo@purdue.edu::7dff2cd1-484a-42a3-834a-12fd88b46653" providerId="AD" clId="Web-{0C4753A1-A8BC-C64F-2A3B-66216D91C9F8}" dt="2025-04-29T21:05:30.858" v="54"/>
        <pc:sldMkLst>
          <pc:docMk/>
          <pc:sldMk cId="1042474930" sldId="269"/>
        </pc:sldMkLst>
      </pc:sldChg>
      <pc:sldChg chg="modSp add del">
        <pc:chgData name="Paschal Chukwuebuk Amusuo" userId="S::pamusuo@purdue.edu::7dff2cd1-484a-42a3-834a-12fd88b46653" providerId="AD" clId="Web-{0C4753A1-A8BC-C64F-2A3B-66216D91C9F8}" dt="2025-04-30T00:23:00.789" v="463" actId="1076"/>
        <pc:sldMkLst>
          <pc:docMk/>
          <pc:sldMk cId="2651082396" sldId="270"/>
        </pc:sldMkLst>
        <pc:spChg chg="mod">
          <ac:chgData name="Paschal Chukwuebuk Amusuo" userId="S::pamusuo@purdue.edu::7dff2cd1-484a-42a3-834a-12fd88b46653" providerId="AD" clId="Web-{0C4753A1-A8BC-C64F-2A3B-66216D91C9F8}" dt="2025-04-30T00:21:55.101" v="456" actId="14100"/>
          <ac:spMkLst>
            <pc:docMk/>
            <pc:sldMk cId="2651082396" sldId="270"/>
            <ac:spMk id="2" creationId="{BAFAC5CF-5115-6356-F4A2-C415605FD8E0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22:47.445" v="461" actId="20577"/>
          <ac:spMkLst>
            <pc:docMk/>
            <pc:sldMk cId="2651082396" sldId="270"/>
            <ac:spMk id="3" creationId="{D65B2706-0284-F86A-2E69-6A9A28EAACDA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30T00:23:00.789" v="463" actId="1076"/>
          <ac:picMkLst>
            <pc:docMk/>
            <pc:sldMk cId="2651082396" sldId="270"/>
            <ac:picMk id="4" creationId="{DC55D48A-B87A-CAC0-B72A-5A41FD4DF441}"/>
          </ac:picMkLst>
        </pc:picChg>
      </pc:sldChg>
      <pc:sldChg chg="add del">
        <pc:chgData name="Paschal Chukwuebuk Amusuo" userId="S::pamusuo@purdue.edu::7dff2cd1-484a-42a3-834a-12fd88b46653" providerId="AD" clId="Web-{0C4753A1-A8BC-C64F-2A3B-66216D91C9F8}" dt="2025-04-29T21:05:30.858" v="50"/>
        <pc:sldMkLst>
          <pc:docMk/>
          <pc:sldMk cId="478195538" sldId="271"/>
        </pc:sldMkLst>
      </pc:sldChg>
      <pc:sldChg chg="addSp modSp add del addAnim">
        <pc:chgData name="Paschal Chukwuebuk Amusuo" userId="S::pamusuo@purdue.edu::7dff2cd1-484a-42a3-834a-12fd88b46653" providerId="AD" clId="Web-{0C4753A1-A8BC-C64F-2A3B-66216D91C9F8}" dt="2025-04-29T23:47:51.080" v="162" actId="20577"/>
        <pc:sldMkLst>
          <pc:docMk/>
          <pc:sldMk cId="1970234498" sldId="299"/>
        </pc:sldMkLst>
        <pc:spChg chg="mod">
          <ac:chgData name="Paschal Chukwuebuk Amusuo" userId="S::pamusuo@purdue.edu::7dff2cd1-484a-42a3-834a-12fd88b46653" providerId="AD" clId="Web-{0C4753A1-A8BC-C64F-2A3B-66216D91C9F8}" dt="2025-04-29T23:47:51.080" v="162" actId="20577"/>
          <ac:spMkLst>
            <pc:docMk/>
            <pc:sldMk cId="1970234498" sldId="299"/>
            <ac:spMk id="2" creationId="{7542FE49-F18F-3CB7-0411-98D4FEB20679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16" v="125" actId="1076"/>
          <ac:spMkLst>
            <pc:docMk/>
            <pc:sldMk cId="1970234498" sldId="299"/>
            <ac:spMk id="3" creationId="{A5BFC15E-14DF-128F-DCA5-FC3F332BA907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29T21:46:20.581" v="131" actId="14100"/>
          <ac:spMkLst>
            <pc:docMk/>
            <pc:sldMk cId="1970234498" sldId="299"/>
            <ac:spMk id="5" creationId="{799F2955-9A7F-BCAC-5420-50B5384CA486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29T21:46:25.863" v="132" actId="1076"/>
          <ac:spMkLst>
            <pc:docMk/>
            <pc:sldMk cId="1970234498" sldId="299"/>
            <ac:spMk id="7" creationId="{834558B0-7123-22BE-6FBB-A6B23AA385F1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31" v="126" actId="1076"/>
          <ac:spMkLst>
            <pc:docMk/>
            <pc:sldMk cId="1970234498" sldId="299"/>
            <ac:spMk id="9" creationId="{998C0D45-FBD5-EDE2-DA23-EEFB7C4A1360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31" v="127" actId="1076"/>
          <ac:spMkLst>
            <pc:docMk/>
            <pc:sldMk cId="1970234498" sldId="299"/>
            <ac:spMk id="11" creationId="{D7734E58-B706-B767-FB1E-F5CF35C50F78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1:46:14.347" v="128" actId="1076"/>
          <ac:spMkLst>
            <pc:docMk/>
            <pc:sldMk cId="1970234498" sldId="299"/>
            <ac:spMk id="13" creationId="{F60E173F-028C-221A-48A8-72253A612744}"/>
          </ac:spMkLst>
        </pc:spChg>
      </pc:sldChg>
      <pc:sldChg chg="add del">
        <pc:chgData name="Paschal Chukwuebuk Amusuo" userId="S::pamusuo@purdue.edu::7dff2cd1-484a-42a3-834a-12fd88b46653" providerId="AD" clId="Web-{0C4753A1-A8BC-C64F-2A3B-66216D91C9F8}" dt="2025-04-29T21:05:30.889" v="57"/>
        <pc:sldMkLst>
          <pc:docMk/>
          <pc:sldMk cId="1697281912" sldId="300"/>
        </pc:sldMkLst>
      </pc:sldChg>
      <pc:sldChg chg="add del">
        <pc:chgData name="Paschal Chukwuebuk Amusuo" userId="S::pamusuo@purdue.edu::7dff2cd1-484a-42a3-834a-12fd88b46653" providerId="AD" clId="Web-{0C4753A1-A8BC-C64F-2A3B-66216D91C9F8}" dt="2025-04-29T21:05:30.873" v="55"/>
        <pc:sldMkLst>
          <pc:docMk/>
          <pc:sldMk cId="2078440397" sldId="301"/>
        </pc:sldMkLst>
      </pc:sldChg>
      <pc:sldChg chg="delSp modSp add del delAnim">
        <pc:chgData name="Paschal Chukwuebuk Amusuo" userId="S::pamusuo@purdue.edu::7dff2cd1-484a-42a3-834a-12fd88b46653" providerId="AD" clId="Web-{0C4753A1-A8BC-C64F-2A3B-66216D91C9F8}" dt="2025-04-30T00:22:08.648" v="458" actId="14100"/>
        <pc:sldMkLst>
          <pc:docMk/>
          <pc:sldMk cId="6481887" sldId="302"/>
        </pc:sldMkLst>
        <pc:spChg chg="mod">
          <ac:chgData name="Paschal Chukwuebuk Amusuo" userId="S::pamusuo@purdue.edu::7dff2cd1-484a-42a3-834a-12fd88b46653" providerId="AD" clId="Web-{0C4753A1-A8BC-C64F-2A3B-66216D91C9F8}" dt="2025-04-30T00:22:08.648" v="458" actId="14100"/>
          <ac:spMkLst>
            <pc:docMk/>
            <pc:sldMk cId="6481887" sldId="302"/>
            <ac:spMk id="2" creationId="{1D20191A-10C7-40E9-84B7-BA7461E1ACB6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01:50.837" v="280" actId="1076"/>
          <ac:spMkLst>
            <pc:docMk/>
            <pc:sldMk cId="6481887" sldId="302"/>
            <ac:spMk id="8" creationId="{A4C1708F-8F51-EC13-5484-86A36AD3D5B7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3:48:19.549" v="197" actId="14100"/>
          <ac:spMkLst>
            <pc:docMk/>
            <pc:sldMk cId="6481887" sldId="302"/>
            <ac:spMk id="9" creationId="{F5C9A915-2553-2EEF-02F2-D0114D77ADB4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3:48:41.815" v="199" actId="14100"/>
          <ac:spMkLst>
            <pc:docMk/>
            <pc:sldMk cId="6481887" sldId="302"/>
            <ac:spMk id="10" creationId="{00997455-04D2-C190-0BAA-E81FF697E003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29T23:48:55.659" v="201" actId="14100"/>
          <ac:spMkLst>
            <pc:docMk/>
            <pc:sldMk cId="6481887" sldId="302"/>
            <ac:spMk id="11" creationId="{14F8BA61-0138-B9E6-A70C-4CBD7EE81565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29T23:47:19.908" v="147" actId="1076"/>
          <ac:picMkLst>
            <pc:docMk/>
            <pc:sldMk cId="6481887" sldId="302"/>
            <ac:picMk id="4" creationId="{D3C8D103-6A02-3778-78F3-210088351595}"/>
          </ac:picMkLst>
        </pc:picChg>
      </pc:sldChg>
      <pc:sldChg chg="modSp add del">
        <pc:chgData name="Paschal Chukwuebuk Amusuo" userId="S::pamusuo@purdue.edu::7dff2cd1-484a-42a3-834a-12fd88b46653" providerId="AD" clId="Web-{0C4753A1-A8BC-C64F-2A3B-66216D91C9F8}" dt="2025-04-30T01:45:15.181" v="1181" actId="20577"/>
        <pc:sldMkLst>
          <pc:docMk/>
          <pc:sldMk cId="1995317789" sldId="303"/>
        </pc:sldMkLst>
        <pc:spChg chg="mod">
          <ac:chgData name="Paschal Chukwuebuk Amusuo" userId="S::pamusuo@purdue.edu::7dff2cd1-484a-42a3-834a-12fd88b46653" providerId="AD" clId="Web-{0C4753A1-A8BC-C64F-2A3B-66216D91C9F8}" dt="2025-04-30T01:45:15.181" v="1181" actId="20577"/>
          <ac:spMkLst>
            <pc:docMk/>
            <pc:sldMk cId="1995317789" sldId="303"/>
            <ac:spMk id="2" creationId="{A4BF1EA9-EB80-323E-4A36-5A30030AAB8A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51.204" v="1138" actId="1076"/>
          <ac:spMkLst>
            <pc:docMk/>
            <pc:sldMk cId="1995317789" sldId="303"/>
            <ac:spMk id="5" creationId="{FB488B98-AE03-D6C0-9ADB-61E4F8A5FB8B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2.345" v="1134" actId="1076"/>
          <ac:spMkLst>
            <pc:docMk/>
            <pc:sldMk cId="1995317789" sldId="303"/>
            <ac:spMk id="6" creationId="{8B2EA581-C559-2B78-8983-95B9BF462611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3.939" v="1135" actId="1076"/>
          <ac:spMkLst>
            <pc:docMk/>
            <pc:sldMk cId="1995317789" sldId="303"/>
            <ac:spMk id="7" creationId="{3C8B106D-9107-A1DD-85D7-CF41E27F942E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53.517" v="1139" actId="1076"/>
          <ac:spMkLst>
            <pc:docMk/>
            <pc:sldMk cId="1995317789" sldId="303"/>
            <ac:spMk id="8" creationId="{03F37EC5-8314-5591-7AE4-3D2EC1FCB874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8.595" v="1137" actId="1076"/>
          <ac:spMkLst>
            <pc:docMk/>
            <pc:sldMk cId="1995317789" sldId="303"/>
            <ac:spMk id="9" creationId="{51B0E25C-839F-0C10-78B0-52F447ACABB4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7:46.204" v="1136" actId="1076"/>
          <ac:spMkLst>
            <pc:docMk/>
            <pc:sldMk cId="1995317789" sldId="303"/>
            <ac:spMk id="10" creationId="{441AAB59-D108-DB64-278B-20766334A8E5}"/>
          </ac:spMkLst>
        </pc:spChg>
        <pc:picChg chg="mod">
          <ac:chgData name="Paschal Chukwuebuk Amusuo" userId="S::pamusuo@purdue.edu::7dff2cd1-484a-42a3-834a-12fd88b46653" providerId="AD" clId="Web-{0C4753A1-A8BC-C64F-2A3B-66216D91C9F8}" dt="2025-04-30T01:07:39.876" v="1133" actId="1076"/>
          <ac:picMkLst>
            <pc:docMk/>
            <pc:sldMk cId="1995317789" sldId="303"/>
            <ac:picMk id="4" creationId="{0ADBB9D0-CAF2-21B6-2AC5-038D687BC997}"/>
          </ac:picMkLst>
        </pc:picChg>
      </pc:sldChg>
      <pc:sldChg chg="add del">
        <pc:chgData name="Paschal Chukwuebuk Amusuo" userId="S::pamusuo@purdue.edu::7dff2cd1-484a-42a3-834a-12fd88b46653" providerId="AD" clId="Web-{0C4753A1-A8BC-C64F-2A3B-66216D91C9F8}" dt="2025-04-29T21:05:30.858" v="49"/>
        <pc:sldMkLst>
          <pc:docMk/>
          <pc:sldMk cId="4015060649" sldId="304"/>
        </pc:sldMkLst>
      </pc:sldChg>
      <pc:sldChg chg="addSp delSp modSp new ord">
        <pc:chgData name="Paschal Chukwuebuk Amusuo" userId="S::pamusuo@purdue.edu::7dff2cd1-484a-42a3-834a-12fd88b46653" providerId="AD" clId="Web-{0C4753A1-A8BC-C64F-2A3B-66216D91C9F8}" dt="2025-04-30T02:48:57.362" v="2136" actId="1076"/>
        <pc:sldMkLst>
          <pc:docMk/>
          <pc:sldMk cId="1995999567" sldId="305"/>
        </pc:sldMkLst>
        <pc:spChg chg="mod">
          <ac:chgData name="Paschal Chukwuebuk Amusuo" userId="S::pamusuo@purdue.edu::7dff2cd1-484a-42a3-834a-12fd88b46653" providerId="AD" clId="Web-{0C4753A1-A8BC-C64F-2A3B-66216D91C9F8}" dt="2025-04-29T21:35:47.016" v="114" actId="20577"/>
          <ac:spMkLst>
            <pc:docMk/>
            <pc:sldMk cId="1995999567" sldId="305"/>
            <ac:spMk id="2" creationId="{C66C1B36-5032-FA51-13A6-3A1DAF537E76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48:54.283" v="2135" actId="1076"/>
          <ac:picMkLst>
            <pc:docMk/>
            <pc:sldMk cId="1995999567" sldId="305"/>
            <ac:picMk id="3" creationId="{4C2B276B-1C97-B6ED-93FF-A5492881D081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8:57.362" v="2136" actId="1076"/>
          <ac:picMkLst>
            <pc:docMk/>
            <pc:sldMk cId="1995999567" sldId="305"/>
            <ac:picMk id="6" creationId="{85163244-A39B-74D9-31C0-979031AFA109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29T21:35:36.656" v="112" actId="14100"/>
          <ac:picMkLst>
            <pc:docMk/>
            <pc:sldMk cId="1995999567" sldId="305"/>
            <ac:picMk id="7" creationId="{C4C8C4FC-943F-CC72-044E-FC2E36D1CD0A}"/>
          </ac:picMkLst>
        </pc:picChg>
      </pc:sldChg>
      <pc:sldChg chg="addSp delSp modSp new">
        <pc:chgData name="Paschal Chukwuebuk Amusuo" userId="S::pamusuo@purdue.edu::7dff2cd1-484a-42a3-834a-12fd88b46653" providerId="AD" clId="Web-{0C4753A1-A8BC-C64F-2A3B-66216D91C9F8}" dt="2025-04-30T00:24:04.649" v="493" actId="20577"/>
        <pc:sldMkLst>
          <pc:docMk/>
          <pc:sldMk cId="1938066061" sldId="306"/>
        </pc:sldMkLst>
        <pc:spChg chg="mod">
          <ac:chgData name="Paschal Chukwuebuk Amusuo" userId="S::pamusuo@purdue.edu::7dff2cd1-484a-42a3-834a-12fd88b46653" providerId="AD" clId="Web-{0C4753A1-A8BC-C64F-2A3B-66216D91C9F8}" dt="2025-04-30T00:13:12.221" v="350" actId="1076"/>
          <ac:spMkLst>
            <pc:docMk/>
            <pc:sldMk cId="1938066061" sldId="306"/>
            <ac:spMk id="2" creationId="{DA0DF37F-6440-D093-3636-4BECACBE1D1B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12:36.377" v="336"/>
          <ac:spMkLst>
            <pc:docMk/>
            <pc:sldMk cId="1938066061" sldId="306"/>
            <ac:spMk id="3" creationId="{39A673F7-FF1F-59C7-3B32-2102FFC6CFDB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23:16.461" v="464" actId="1076"/>
          <ac:spMkLst>
            <pc:docMk/>
            <pc:sldMk cId="1938066061" sldId="306"/>
            <ac:spMk id="6" creationId="{584C2588-AAC1-67F3-848F-2C1806A457B6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23:37.789" v="465" actId="1076"/>
          <ac:spMkLst>
            <pc:docMk/>
            <pc:sldMk cId="1938066061" sldId="306"/>
            <ac:spMk id="7" creationId="{CEB253AD-C745-B5D7-DDF7-479B08C74484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24:04.649" v="493" actId="20577"/>
          <ac:spMkLst>
            <pc:docMk/>
            <pc:sldMk cId="1938066061" sldId="306"/>
            <ac:spMk id="8" creationId="{26EA2B41-C319-9C49-DDFE-3C07F4412FDB}"/>
          </ac:spMkLst>
        </pc:spChg>
        <pc:picChg chg="add del mod">
          <ac:chgData name="Paschal Chukwuebuk Amusuo" userId="S::pamusuo@purdue.edu::7dff2cd1-484a-42a3-834a-12fd88b46653" providerId="AD" clId="Web-{0C4753A1-A8BC-C64F-2A3B-66216D91C9F8}" dt="2025-04-30T00:14:28.112" v="352"/>
          <ac:picMkLst>
            <pc:docMk/>
            <pc:sldMk cId="1938066061" sldId="306"/>
            <ac:picMk id="4" creationId="{A9B5CE55-0975-4B70-8426-02E00542E787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0:16:15.207" v="408" actId="1076"/>
          <ac:picMkLst>
            <pc:docMk/>
            <pc:sldMk cId="1938066061" sldId="306"/>
            <ac:picMk id="5" creationId="{022ACC2F-679E-E194-1132-B078795FDCAE}"/>
          </ac:picMkLst>
        </pc:picChg>
      </pc:sldChg>
      <pc:sldChg chg="delSp modSp new del">
        <pc:chgData name="Paschal Chukwuebuk Amusuo" userId="S::pamusuo@purdue.edu::7dff2cd1-484a-42a3-834a-12fd88b46653" providerId="AD" clId="Web-{0C4753A1-A8BC-C64F-2A3B-66216D91C9F8}" dt="2025-04-30T00:54:18.072" v="866"/>
        <pc:sldMkLst>
          <pc:docMk/>
          <pc:sldMk cId="4119148040" sldId="307"/>
        </pc:sldMkLst>
        <pc:spChg chg="mod">
          <ac:chgData name="Paschal Chukwuebuk Amusuo" userId="S::pamusuo@purdue.edu::7dff2cd1-484a-42a3-834a-12fd88b46653" providerId="AD" clId="Web-{0C4753A1-A8BC-C64F-2A3B-66216D91C9F8}" dt="2025-04-30T00:26:46.041" v="514" actId="20577"/>
          <ac:spMkLst>
            <pc:docMk/>
            <pc:sldMk cId="4119148040" sldId="307"/>
            <ac:spMk id="2" creationId="{9FD64333-6C7D-E1E3-B62E-F8F588D68086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17:20.723" v="454"/>
          <ac:spMkLst>
            <pc:docMk/>
            <pc:sldMk cId="4119148040" sldId="307"/>
            <ac:spMk id="3" creationId="{BDA9CA43-07BE-342A-4B19-9C1186C60BCC}"/>
          </ac:spMkLst>
        </pc:spChg>
      </pc:sldChg>
      <pc:sldChg chg="addSp delSp modSp add addAnim delAnim">
        <pc:chgData name="Paschal Chukwuebuk Amusuo" userId="S::pamusuo@purdue.edu::7dff2cd1-484a-42a3-834a-12fd88b46653" providerId="AD" clId="Web-{0C4753A1-A8BC-C64F-2A3B-66216D91C9F8}" dt="2025-04-30T00:36:52.703" v="865" actId="20577"/>
        <pc:sldMkLst>
          <pc:docMk/>
          <pc:sldMk cId="3436845529" sldId="308"/>
        </pc:sldMkLst>
        <pc:spChg chg="mod">
          <ac:chgData name="Paschal Chukwuebuk Amusuo" userId="S::pamusuo@purdue.edu::7dff2cd1-484a-42a3-834a-12fd88b46653" providerId="AD" clId="Web-{0C4753A1-A8BC-C64F-2A3B-66216D91C9F8}" dt="2025-04-30T00:31:07.574" v="587" actId="20577"/>
          <ac:spMkLst>
            <pc:docMk/>
            <pc:sldMk cId="3436845529" sldId="308"/>
            <ac:spMk id="2" creationId="{1D20191A-10C7-40E9-84B7-BA7461E1ACB6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33:42.419" v="621" actId="1076"/>
          <ac:spMkLst>
            <pc:docMk/>
            <pc:sldMk cId="3436845529" sldId="308"/>
            <ac:spMk id="7" creationId="{15CC5CD9-CEF8-1538-31AA-59024C14F7F7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3:18.544" v="614"/>
          <ac:spMkLst>
            <pc:docMk/>
            <pc:sldMk cId="3436845529" sldId="308"/>
            <ac:spMk id="8" creationId="{A4C1708F-8F51-EC13-5484-86A36AD3D5B7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2:36.528" v="610"/>
          <ac:spMkLst>
            <pc:docMk/>
            <pc:sldMk cId="3436845529" sldId="308"/>
            <ac:spMk id="9" creationId="{F5C9A915-2553-2EEF-02F2-D0114D77ADB4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2:36.528" v="609"/>
          <ac:spMkLst>
            <pc:docMk/>
            <pc:sldMk cId="3436845529" sldId="308"/>
            <ac:spMk id="10" creationId="{00997455-04D2-C190-0BAA-E81FF697E003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2:36.528" v="608"/>
          <ac:spMkLst>
            <pc:docMk/>
            <pc:sldMk cId="3436845529" sldId="308"/>
            <ac:spMk id="11" creationId="{14F8BA61-0138-B9E6-A70C-4CBD7EE81565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33:34.013" v="618" actId="14100"/>
          <ac:spMkLst>
            <pc:docMk/>
            <pc:sldMk cId="3436845529" sldId="308"/>
            <ac:spMk id="12" creationId="{0627B842-C176-9951-87E5-FE301AA6CE33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0:33:43.482" v="622"/>
          <ac:spMkLst>
            <pc:docMk/>
            <pc:sldMk cId="3436845529" sldId="308"/>
            <ac:spMk id="13" creationId="{2BAE80A5-CBC0-32BC-EC11-4386D892FE2B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0:36:52.703" v="865" actId="20577"/>
          <ac:spMkLst>
            <pc:docMk/>
            <pc:sldMk cId="3436845529" sldId="308"/>
            <ac:spMk id="14" creationId="{32521A84-44C2-B931-6DDE-699554C8A954}"/>
          </ac:spMkLst>
        </pc:spChg>
        <pc:picChg chg="del">
          <ac:chgData name="Paschal Chukwuebuk Amusuo" userId="S::pamusuo@purdue.edu::7dff2cd1-484a-42a3-834a-12fd88b46653" providerId="AD" clId="Web-{0C4753A1-A8BC-C64F-2A3B-66216D91C9F8}" dt="2025-04-30T00:32:36.528" v="611"/>
          <ac:picMkLst>
            <pc:docMk/>
            <pc:sldMk cId="3436845529" sldId="308"/>
            <ac:picMk id="4" creationId="{D3C8D103-6A02-3778-78F3-210088351595}"/>
          </ac:picMkLst>
        </pc:picChg>
        <pc:picChg chg="mod">
          <ac:chgData name="Paschal Chukwuebuk Amusuo" userId="S::pamusuo@purdue.edu::7dff2cd1-484a-42a3-834a-12fd88b46653" providerId="AD" clId="Web-{0C4753A1-A8BC-C64F-2A3B-66216D91C9F8}" dt="2025-04-30T00:33:22.685" v="615" actId="1076"/>
          <ac:picMkLst>
            <pc:docMk/>
            <pc:sldMk cId="3436845529" sldId="308"/>
            <ac:picMk id="5" creationId="{A70E0D52-154E-9882-6255-B17445AAA933}"/>
          </ac:picMkLst>
        </pc:picChg>
      </pc:sldChg>
      <pc:sldChg chg="addSp modSp new">
        <pc:chgData name="Paschal Chukwuebuk Amusuo" userId="S::pamusuo@purdue.edu::7dff2cd1-484a-42a3-834a-12fd88b46653" providerId="AD" clId="Web-{0C4753A1-A8BC-C64F-2A3B-66216D91C9F8}" dt="2025-04-30T01:02:34.749" v="995" actId="1076"/>
        <pc:sldMkLst>
          <pc:docMk/>
          <pc:sldMk cId="2803731893" sldId="309"/>
        </pc:sldMkLst>
        <pc:spChg chg="mod">
          <ac:chgData name="Paschal Chukwuebuk Amusuo" userId="S::pamusuo@purdue.edu::7dff2cd1-484a-42a3-834a-12fd88b46653" providerId="AD" clId="Web-{0C4753A1-A8BC-C64F-2A3B-66216D91C9F8}" dt="2025-04-30T01:02:31.561" v="994" actId="20577"/>
          <ac:spMkLst>
            <pc:docMk/>
            <pc:sldMk cId="2803731893" sldId="309"/>
            <ac:spMk id="2" creationId="{41A4C666-1728-F778-D53B-FA8A4EC6209F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0:56:11.714" v="978" actId="20577"/>
          <ac:spMkLst>
            <pc:docMk/>
            <pc:sldMk cId="2803731893" sldId="309"/>
            <ac:spMk id="3" creationId="{B0E5C90A-8A2B-DE3B-B683-E38233794AA8}"/>
          </ac:spMkLst>
        </pc:spChg>
        <pc:picChg chg="add mod modCrop">
          <ac:chgData name="Paschal Chukwuebuk Amusuo" userId="S::pamusuo@purdue.edu::7dff2cd1-484a-42a3-834a-12fd88b46653" providerId="AD" clId="Web-{0C4753A1-A8BC-C64F-2A3B-66216D91C9F8}" dt="2025-04-30T01:02:34.749" v="995" actId="1076"/>
          <ac:picMkLst>
            <pc:docMk/>
            <pc:sldMk cId="2803731893" sldId="309"/>
            <ac:picMk id="4" creationId="{1E65DBD1-3121-79DE-EBEF-91C1F4E1A7F2}"/>
          </ac:picMkLst>
        </pc:picChg>
      </pc:sldChg>
      <pc:sldChg chg="modSp new">
        <pc:chgData name="Paschal Chukwuebuk Amusuo" userId="S::pamusuo@purdue.edu::7dff2cd1-484a-42a3-834a-12fd88b46653" providerId="AD" clId="Web-{0C4753A1-A8BC-C64F-2A3B-66216D91C9F8}" dt="2025-04-30T01:05:02.203" v="1071" actId="14100"/>
        <pc:sldMkLst>
          <pc:docMk/>
          <pc:sldMk cId="2123093625" sldId="310"/>
        </pc:sldMkLst>
        <pc:spChg chg="mod">
          <ac:chgData name="Paschal Chukwuebuk Amusuo" userId="S::pamusuo@purdue.edu::7dff2cd1-484a-42a3-834a-12fd88b46653" providerId="AD" clId="Web-{0C4753A1-A8BC-C64F-2A3B-66216D91C9F8}" dt="2025-04-30T01:05:02.203" v="1071" actId="14100"/>
          <ac:spMkLst>
            <pc:docMk/>
            <pc:sldMk cId="2123093625" sldId="310"/>
            <ac:spMk id="2" creationId="{C19ADC69-A6D8-80D0-B089-14569C3B57B6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04:57.234" v="1070" actId="1076"/>
          <ac:spMkLst>
            <pc:docMk/>
            <pc:sldMk cId="2123093625" sldId="310"/>
            <ac:spMk id="3" creationId="{E908A189-2F28-84CC-979E-6A5FD4943B3E}"/>
          </ac:spMkLst>
        </pc:spChg>
      </pc:sldChg>
      <pc:sldChg chg="modSp new del">
        <pc:chgData name="Paschal Chukwuebuk Amusuo" userId="S::pamusuo@purdue.edu::7dff2cd1-484a-42a3-834a-12fd88b46653" providerId="AD" clId="Web-{0C4753A1-A8BC-C64F-2A3B-66216D91C9F8}" dt="2025-04-30T01:06:43.813" v="1130"/>
        <pc:sldMkLst>
          <pc:docMk/>
          <pc:sldMk cId="2369241660" sldId="311"/>
        </pc:sldMkLst>
        <pc:spChg chg="mod">
          <ac:chgData name="Paschal Chukwuebuk Amusuo" userId="S::pamusuo@purdue.edu::7dff2cd1-484a-42a3-834a-12fd88b46653" providerId="AD" clId="Web-{0C4753A1-A8BC-C64F-2A3B-66216D91C9F8}" dt="2025-04-30T01:04:19.265" v="1030" actId="20577"/>
          <ac:spMkLst>
            <pc:docMk/>
            <pc:sldMk cId="2369241660" sldId="311"/>
            <ac:spMk id="2" creationId="{35D2D5F6-5F82-A189-081E-0931F7F548BC}"/>
          </ac:spMkLst>
        </pc:spChg>
      </pc:sldChg>
      <pc:sldChg chg="delSp modSp new">
        <pc:chgData name="Paschal Chukwuebuk Amusuo" userId="S::pamusuo@purdue.edu::7dff2cd1-484a-42a3-834a-12fd88b46653" providerId="AD" clId="Web-{0C4753A1-A8BC-C64F-2A3B-66216D91C9F8}" dt="2025-04-30T01:05:38.360" v="1129"/>
        <pc:sldMkLst>
          <pc:docMk/>
          <pc:sldMk cId="3997600290" sldId="312"/>
        </pc:sldMkLst>
        <pc:spChg chg="mod">
          <ac:chgData name="Paschal Chukwuebuk Amusuo" userId="S::pamusuo@purdue.edu::7dff2cd1-484a-42a3-834a-12fd88b46653" providerId="AD" clId="Web-{0C4753A1-A8BC-C64F-2A3B-66216D91C9F8}" dt="2025-04-30T01:05:33.906" v="1128" actId="14100"/>
          <ac:spMkLst>
            <pc:docMk/>
            <pc:sldMk cId="3997600290" sldId="312"/>
            <ac:spMk id="2" creationId="{21349268-5705-D8A6-871F-2F3E93898650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1:05:38.360" v="1129"/>
          <ac:spMkLst>
            <pc:docMk/>
            <pc:sldMk cId="3997600290" sldId="312"/>
            <ac:spMk id="3" creationId="{80DF4FD4-43CC-4C70-38D6-086397A63D07}"/>
          </ac:spMkLst>
        </pc:spChg>
      </pc:sldChg>
      <pc:sldChg chg="modSp add">
        <pc:chgData name="Paschal Chukwuebuk Amusuo" userId="S::pamusuo@purdue.edu::7dff2cd1-484a-42a3-834a-12fd88b46653" providerId="AD" clId="Web-{0C4753A1-A8BC-C64F-2A3B-66216D91C9F8}" dt="2025-04-30T01:48:09.430" v="1440" actId="20577"/>
        <pc:sldMkLst>
          <pc:docMk/>
          <pc:sldMk cId="478195538" sldId="313"/>
        </pc:sldMkLst>
        <pc:spChg chg="mod">
          <ac:chgData name="Paschal Chukwuebuk Amusuo" userId="S::pamusuo@purdue.edu::7dff2cd1-484a-42a3-834a-12fd88b46653" providerId="AD" clId="Web-{0C4753A1-A8BC-C64F-2A3B-66216D91C9F8}" dt="2025-04-30T01:48:09.430" v="1440" actId="20577"/>
          <ac:spMkLst>
            <pc:docMk/>
            <pc:sldMk cId="478195538" sldId="313"/>
            <ac:spMk id="2" creationId="{D033B04B-201F-1B43-9FE2-5E6AA9F46CEE}"/>
          </ac:spMkLst>
        </pc:spChg>
      </pc:sldChg>
      <pc:sldChg chg="new del">
        <pc:chgData name="Paschal Chukwuebuk Amusuo" userId="S::pamusuo@purdue.edu::7dff2cd1-484a-42a3-834a-12fd88b46653" providerId="AD" clId="Web-{0C4753A1-A8BC-C64F-2A3B-66216D91C9F8}" dt="2025-04-30T01:19:26.398" v="1143"/>
        <pc:sldMkLst>
          <pc:docMk/>
          <pc:sldMk cId="2141153830" sldId="314"/>
        </pc:sldMkLst>
      </pc:sldChg>
      <pc:sldChg chg="addSp delSp modSp add delAnim">
        <pc:chgData name="Paschal Chukwuebuk Amusuo" userId="S::pamusuo@purdue.edu::7dff2cd1-484a-42a3-834a-12fd88b46653" providerId="AD" clId="Web-{0C4753A1-A8BC-C64F-2A3B-66216D91C9F8}" dt="2025-04-30T02:29:35.132" v="1754" actId="1076"/>
        <pc:sldMkLst>
          <pc:docMk/>
          <pc:sldMk cId="4015060649" sldId="314"/>
        </pc:sldMkLst>
        <pc:spChg chg="mod">
          <ac:chgData name="Paschal Chukwuebuk Amusuo" userId="S::pamusuo@purdue.edu::7dff2cd1-484a-42a3-834a-12fd88b46653" providerId="AD" clId="Web-{0C4753A1-A8BC-C64F-2A3B-66216D91C9F8}" dt="2025-04-30T01:48:29.274" v="1477" actId="14100"/>
          <ac:spMkLst>
            <pc:docMk/>
            <pc:sldMk cId="4015060649" sldId="314"/>
            <ac:spMk id="2" creationId="{8E01A96F-8C29-585F-EBDA-90DBD7E9194F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2:28:23.867" v="1725"/>
          <ac:spMkLst>
            <pc:docMk/>
            <pc:sldMk cId="4015060649" sldId="314"/>
            <ac:spMk id="6" creationId="{2681417E-7F12-4CFC-B192-89DC4074C24C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2:28:21.820" v="1724"/>
          <ac:spMkLst>
            <pc:docMk/>
            <pc:sldMk cId="4015060649" sldId="314"/>
            <ac:spMk id="7" creationId="{264A1540-6BDA-E288-BB1B-1A484A4606E9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29:35.132" v="1754" actId="1076"/>
          <ac:spMkLst>
            <pc:docMk/>
            <pc:sldMk cId="4015060649" sldId="314"/>
            <ac:spMk id="9" creationId="{FD991683-B7CE-BA74-B90A-8213B0E3B425}"/>
          </ac:spMkLst>
        </pc:spChg>
      </pc:sldChg>
      <pc:sldChg chg="addSp delSp modSp new">
        <pc:chgData name="Paschal Chukwuebuk Amusuo" userId="S::pamusuo@purdue.edu::7dff2cd1-484a-42a3-834a-12fd88b46653" providerId="AD" clId="Web-{0C4753A1-A8BC-C64F-2A3B-66216D91C9F8}" dt="2025-04-30T02:44:40.519" v="1988" actId="20577"/>
        <pc:sldMkLst>
          <pc:docMk/>
          <pc:sldMk cId="1232911534" sldId="315"/>
        </pc:sldMkLst>
        <pc:spChg chg="mod">
          <ac:chgData name="Paschal Chukwuebuk Amusuo" userId="S::pamusuo@purdue.edu::7dff2cd1-484a-42a3-834a-12fd88b46653" providerId="AD" clId="Web-{0C4753A1-A8BC-C64F-2A3B-66216D91C9F8}" dt="2025-04-30T01:46:40.915" v="1315" actId="20577"/>
          <ac:spMkLst>
            <pc:docMk/>
            <pc:sldMk cId="1232911534" sldId="315"/>
            <ac:spMk id="2" creationId="{371D4FA5-34F0-057F-61B3-B78339529923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2:37:57.303" v="1908" actId="20577"/>
          <ac:spMkLst>
            <pc:docMk/>
            <pc:sldMk cId="1232911534" sldId="315"/>
            <ac:spMk id="3" creationId="{76CCC80E-CEDB-5F7A-D347-81678D4A0452}"/>
          </ac:spMkLst>
        </pc:spChg>
        <pc:spChg chg="add del">
          <ac:chgData name="Paschal Chukwuebuk Amusuo" userId="S::pamusuo@purdue.edu::7dff2cd1-484a-42a3-834a-12fd88b46653" providerId="AD" clId="Web-{0C4753A1-A8BC-C64F-2A3B-66216D91C9F8}" dt="2025-04-30T02:38:50.474" v="1910"/>
          <ac:spMkLst>
            <pc:docMk/>
            <pc:sldMk cId="1232911534" sldId="315"/>
            <ac:spMk id="4" creationId="{3C7AC5EA-1966-8C8B-E6DF-E5750DBF6834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4:28.488" v="1982" actId="20577"/>
          <ac:spMkLst>
            <pc:docMk/>
            <pc:sldMk cId="1232911534" sldId="315"/>
            <ac:spMk id="5" creationId="{1EE03FE5-BAD8-384B-9F2D-90BB90FD556B}"/>
          </ac:spMkLst>
        </pc:spChg>
        <pc:spChg chg="add del mod">
          <ac:chgData name="Paschal Chukwuebuk Amusuo" userId="S::pamusuo@purdue.edu::7dff2cd1-484a-42a3-834a-12fd88b46653" providerId="AD" clId="Web-{0C4753A1-A8BC-C64F-2A3B-66216D91C9F8}" dt="2025-04-30T02:40:28.192" v="1956"/>
          <ac:spMkLst>
            <pc:docMk/>
            <pc:sldMk cId="1232911534" sldId="315"/>
            <ac:spMk id="6" creationId="{13B57457-F27C-30D4-65E2-34843A5799E3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4:34.769" v="1983" actId="20577"/>
          <ac:spMkLst>
            <pc:docMk/>
            <pc:sldMk cId="1232911534" sldId="315"/>
            <ac:spMk id="7" creationId="{C9DF7DF4-D00B-4F6D-FF1C-8D15AFC1756D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44:40.519" v="1988" actId="20577"/>
          <ac:spMkLst>
            <pc:docMk/>
            <pc:sldMk cId="1232911534" sldId="315"/>
            <ac:spMk id="8" creationId="{403662E1-ECA2-B391-BA78-BE97A01C753C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42:11.911" v="1969" actId="1076"/>
          <ac:picMkLst>
            <pc:docMk/>
            <pc:sldMk cId="1232911534" sldId="315"/>
            <ac:picMk id="9" creationId="{6383898B-6C92-EF98-1DDA-DE7834A93CA6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4:19.629" v="1980" actId="1076"/>
          <ac:picMkLst>
            <pc:docMk/>
            <pc:sldMk cId="1232911534" sldId="315"/>
            <ac:picMk id="10" creationId="{AEB4ECC6-FA4D-44FC-27B7-037691E5B946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44:22.613" v="1981" actId="1076"/>
          <ac:picMkLst>
            <pc:docMk/>
            <pc:sldMk cId="1232911534" sldId="315"/>
            <ac:picMk id="11" creationId="{7999679C-13DE-63F9-4ECF-0F81D6665149}"/>
          </ac:picMkLst>
        </pc:picChg>
      </pc:sldChg>
      <pc:sldChg chg="addSp modSp new">
        <pc:chgData name="Paschal Chukwuebuk Amusuo" userId="S::pamusuo@purdue.edu::7dff2cd1-484a-42a3-834a-12fd88b46653" providerId="AD" clId="Web-{0C4753A1-A8BC-C64F-2A3B-66216D91C9F8}" dt="2025-04-30T02:36:38.520" v="1901" actId="1076"/>
        <pc:sldMkLst>
          <pc:docMk/>
          <pc:sldMk cId="1024523315" sldId="316"/>
        </pc:sldMkLst>
        <pc:spChg chg="mod">
          <ac:chgData name="Paschal Chukwuebuk Amusuo" userId="S::pamusuo@purdue.edu::7dff2cd1-484a-42a3-834a-12fd88b46653" providerId="AD" clId="Web-{0C4753A1-A8BC-C64F-2A3B-66216D91C9F8}" dt="2025-04-30T02:06:45.439" v="1639" actId="20577"/>
          <ac:spMkLst>
            <pc:docMk/>
            <pc:sldMk cId="1024523315" sldId="316"/>
            <ac:spMk id="2" creationId="{83E63CA3-BAB4-CD75-C971-DEAC7CEBAEDA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2:33:01.943" v="1822" actId="20577"/>
          <ac:spMkLst>
            <pc:docMk/>
            <pc:sldMk cId="1024523315" sldId="316"/>
            <ac:spMk id="3" creationId="{2678DCC3-A871-4219-C95C-CF3B1198B8C0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35:21.958" v="1854" actId="1076"/>
          <ac:spMkLst>
            <pc:docMk/>
            <pc:sldMk cId="1024523315" sldId="316"/>
            <ac:spMk id="6" creationId="{C9BBCDA3-DCFC-95AB-BFB5-CE4C36F3BF85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35:19.036" v="1853" actId="1076"/>
          <ac:spMkLst>
            <pc:docMk/>
            <pc:sldMk cId="1024523315" sldId="316"/>
            <ac:spMk id="8" creationId="{0FBB5163-14E2-A7AB-C486-F8EDAE3E2B4C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2:36:38.520" v="1901" actId="1076"/>
          <ac:spMkLst>
            <pc:docMk/>
            <pc:sldMk cId="1024523315" sldId="316"/>
            <ac:spMk id="9" creationId="{7F0604B6-F6C4-41E1-360C-392EE3715EDC}"/>
          </ac:spMkLst>
        </pc:spChg>
        <pc:picChg chg="add mod">
          <ac:chgData name="Paschal Chukwuebuk Amusuo" userId="S::pamusuo@purdue.edu::7dff2cd1-484a-42a3-834a-12fd88b46653" providerId="AD" clId="Web-{0C4753A1-A8BC-C64F-2A3B-66216D91C9F8}" dt="2025-04-30T02:34:29.568" v="1828" actId="1076"/>
          <ac:picMkLst>
            <pc:docMk/>
            <pc:sldMk cId="1024523315" sldId="316"/>
            <ac:picMk id="5" creationId="{9729EB76-A07C-F116-EC1E-77EEA86B8930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35:19.021" v="1852" actId="1076"/>
          <ac:picMkLst>
            <pc:docMk/>
            <pc:sldMk cId="1024523315" sldId="316"/>
            <ac:picMk id="7" creationId="{FA1E4861-6628-174E-B312-3CB01604D5F9}"/>
          </ac:picMkLst>
        </pc:picChg>
        <pc:picChg chg="add mod">
          <ac:chgData name="Paschal Chukwuebuk Amusuo" userId="S::pamusuo@purdue.edu::7dff2cd1-484a-42a3-834a-12fd88b46653" providerId="AD" clId="Web-{0C4753A1-A8BC-C64F-2A3B-66216D91C9F8}" dt="2025-04-30T02:36:35.270" v="1900" actId="1076"/>
          <ac:picMkLst>
            <pc:docMk/>
            <pc:sldMk cId="1024523315" sldId="316"/>
            <ac:picMk id="10" creationId="{790630CC-CCB4-F176-962A-F7D60DCD01FC}"/>
          </ac:picMkLst>
        </pc:picChg>
      </pc:sldChg>
      <pc:sldChg chg="addSp delSp modSp add del replId delAnim">
        <pc:chgData name="Paschal Chukwuebuk Amusuo" userId="S::pamusuo@purdue.edu::7dff2cd1-484a-42a3-834a-12fd88b46653" providerId="AD" clId="Web-{0C4753A1-A8BC-C64F-2A3B-66216D91C9F8}" dt="2025-04-30T02:06:39.408" v="1634"/>
        <pc:sldMkLst>
          <pc:docMk/>
          <pc:sldMk cId="3839570447" sldId="316"/>
        </pc:sldMkLst>
        <pc:spChg chg="mod">
          <ac:chgData name="Paschal Chukwuebuk Amusuo" userId="S::pamusuo@purdue.edu::7dff2cd1-484a-42a3-834a-12fd88b46653" providerId="AD" clId="Web-{0C4753A1-A8BC-C64F-2A3B-66216D91C9F8}" dt="2025-04-30T01:48:56.289" v="1519" actId="20577"/>
          <ac:spMkLst>
            <pc:docMk/>
            <pc:sldMk cId="3839570447" sldId="316"/>
            <ac:spMk id="2" creationId="{900F9DED-3480-981F-9C19-C8D7A4FCEBFA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49:37.148" v="1530" actId="14100"/>
          <ac:spMkLst>
            <pc:docMk/>
            <pc:sldMk cId="3839570447" sldId="316"/>
            <ac:spMk id="5" creationId="{9A6CCCAF-A7B2-BC13-E3D9-D2781B9449C6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1:49:43.851" v="1531"/>
          <ac:spMkLst>
            <pc:docMk/>
            <pc:sldMk cId="3839570447" sldId="316"/>
            <ac:spMk id="6" creationId="{A33C0899-54BD-22BD-8469-5E3477079786}"/>
          </ac:spMkLst>
        </pc:spChg>
        <pc:spChg chg="del">
          <ac:chgData name="Paschal Chukwuebuk Amusuo" userId="S::pamusuo@purdue.edu::7dff2cd1-484a-42a3-834a-12fd88b46653" providerId="AD" clId="Web-{0C4753A1-A8BC-C64F-2A3B-66216D91C9F8}" dt="2025-04-30T01:49:05.727" v="1522"/>
          <ac:spMkLst>
            <pc:docMk/>
            <pc:sldMk cId="3839570447" sldId="316"/>
            <ac:spMk id="7" creationId="{01ABDD73-40BF-EA65-207C-4CAE7E00772E}"/>
          </ac:spMkLst>
        </pc:spChg>
        <pc:spChg chg="mod">
          <ac:chgData name="Paschal Chukwuebuk Amusuo" userId="S::pamusuo@purdue.edu::7dff2cd1-484a-42a3-834a-12fd88b46653" providerId="AD" clId="Web-{0C4753A1-A8BC-C64F-2A3B-66216D91C9F8}" dt="2025-04-30T01:49:22.148" v="1526" actId="14100"/>
          <ac:spMkLst>
            <pc:docMk/>
            <pc:sldMk cId="3839570447" sldId="316"/>
            <ac:spMk id="8" creationId="{959063F1-51B5-C6A8-EAB6-BCA309E986D3}"/>
          </ac:spMkLst>
        </pc:spChg>
        <pc:spChg chg="add mod">
          <ac:chgData name="Paschal Chukwuebuk Amusuo" userId="S::pamusuo@purdue.edu::7dff2cd1-484a-42a3-834a-12fd88b46653" providerId="AD" clId="Web-{0C4753A1-A8BC-C64F-2A3B-66216D91C9F8}" dt="2025-04-30T01:51:23.007" v="1633" actId="20577"/>
          <ac:spMkLst>
            <pc:docMk/>
            <pc:sldMk cId="3839570447" sldId="316"/>
            <ac:spMk id="10" creationId="{62ED508B-5E1D-EBDB-7CD6-02A7B312EBD8}"/>
          </ac:spMkLst>
        </pc:spChg>
        <pc:spChg chg="del mod">
          <ac:chgData name="Paschal Chukwuebuk Amusuo" userId="S::pamusuo@purdue.edu::7dff2cd1-484a-42a3-834a-12fd88b46653" providerId="AD" clId="Web-{0C4753A1-A8BC-C64F-2A3B-66216D91C9F8}" dt="2025-04-30T01:48:43.789" v="1481"/>
          <ac:spMkLst>
            <pc:docMk/>
            <pc:sldMk cId="3839570447" sldId="316"/>
            <ac:spMk id="12" creationId="{1D76AE31-A7EE-589E-9916-21537C49B2DF}"/>
          </ac:spMkLst>
        </pc:spChg>
        <pc:grpChg chg="add mod">
          <ac:chgData name="Paschal Chukwuebuk Amusuo" userId="S::pamusuo@purdue.edu::7dff2cd1-484a-42a3-834a-12fd88b46653" providerId="AD" clId="Web-{0C4753A1-A8BC-C64F-2A3B-66216D91C9F8}" dt="2025-04-30T01:51:16.163" v="1632" actId="1076"/>
          <ac:grpSpMkLst>
            <pc:docMk/>
            <pc:sldMk cId="3839570447" sldId="316"/>
            <ac:grpSpMk id="9" creationId="{5A5E958A-CB79-4A3A-F40A-D64E92BF39D9}"/>
          </ac:grpSpMkLst>
        </pc:grpChg>
        <pc:picChg chg="mod">
          <ac:chgData name="Paschal Chukwuebuk Amusuo" userId="S::pamusuo@purdue.edu::7dff2cd1-484a-42a3-834a-12fd88b46653" providerId="AD" clId="Web-{0C4753A1-A8BC-C64F-2A3B-66216D91C9F8}" dt="2025-04-30T01:49:03.930" v="1521" actId="1076"/>
          <ac:picMkLst>
            <pc:docMk/>
            <pc:sldMk cId="3839570447" sldId="316"/>
            <ac:picMk id="4" creationId="{624B76A6-F053-9A7A-37B8-2C458F92BB1A}"/>
          </ac:picMkLst>
        </pc:picChg>
        <pc:picChg chg="del">
          <ac:chgData name="Paschal Chukwuebuk Amusuo" userId="S::pamusuo@purdue.edu::7dff2cd1-484a-42a3-834a-12fd88b46653" providerId="AD" clId="Web-{0C4753A1-A8BC-C64F-2A3B-66216D91C9F8}" dt="2025-04-30T01:48:41.367" v="1479"/>
          <ac:picMkLst>
            <pc:docMk/>
            <pc:sldMk cId="3839570447" sldId="316"/>
            <ac:picMk id="14" creationId="{F154ED48-EE80-98A5-5F9E-B0EBAEADC979}"/>
          </ac:picMkLst>
        </pc:picChg>
      </pc:sldChg>
    </pc:docChg>
  </pc:docChgLst>
  <pc:docChgLst>
    <pc:chgData name="Paschal Chukwuebuk Amusuo" userId="7dff2cd1-484a-42a3-834a-12fd88b46653" providerId="ADAL" clId="{FEA9ED9A-CDAA-3445-92D7-F763C65C2FB8}"/>
    <pc:docChg chg="undo custSel addSld delSld modSld modMainMaster">
      <pc:chgData name="Paschal Chukwuebuk Amusuo" userId="7dff2cd1-484a-42a3-834a-12fd88b46653" providerId="ADAL" clId="{FEA9ED9A-CDAA-3445-92D7-F763C65C2FB8}" dt="2025-05-01T15:02:29.284" v="953"/>
      <pc:docMkLst>
        <pc:docMk/>
      </pc:docMkLst>
      <pc:sldChg chg="modSp mod">
        <pc:chgData name="Paschal Chukwuebuk Amusuo" userId="7dff2cd1-484a-42a3-834a-12fd88b46653" providerId="ADAL" clId="{FEA9ED9A-CDAA-3445-92D7-F763C65C2FB8}" dt="2025-05-01T14:22:37.634" v="708" actId="1076"/>
        <pc:sldMkLst>
          <pc:docMk/>
          <pc:sldMk cId="109857222" sldId="256"/>
        </pc:sldMkLst>
        <pc:spChg chg="mod">
          <ac:chgData name="Paschal Chukwuebuk Amusuo" userId="7dff2cd1-484a-42a3-834a-12fd88b46653" providerId="ADAL" clId="{FEA9ED9A-CDAA-3445-92D7-F763C65C2FB8}" dt="2025-05-01T14:22:37.634" v="708" actId="1076"/>
          <ac:spMkLst>
            <pc:docMk/>
            <pc:sldMk cId="109857222" sldId="256"/>
            <ac:spMk id="5" creationId="{BA7BA5FF-9081-1A4D-C7C0-861950139AD4}"/>
          </ac:spMkLst>
        </pc:spChg>
      </pc:sldChg>
      <pc:sldChg chg="addSp delSp modSp mod modAnim">
        <pc:chgData name="Paschal Chukwuebuk Amusuo" userId="7dff2cd1-484a-42a3-834a-12fd88b46653" providerId="ADAL" clId="{FEA9ED9A-CDAA-3445-92D7-F763C65C2FB8}" dt="2025-05-01T14:49:02.674" v="851"/>
        <pc:sldMkLst>
          <pc:docMk/>
          <pc:sldMk cId="568425142" sldId="267"/>
        </pc:sldMkLst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15" creationId="{5A9A0F57-2DE4-DED6-E774-7E77C0FDE8DE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17" creationId="{AC6A2E66-BE3F-67C9-CD1C-0777DD32FFC5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29" creationId="{3F3C4060-4B7C-7E4C-D232-14E0B85451C0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31" creationId="{A0A71C5E-C8A2-20DA-879A-44CC771CAF97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39" creationId="{4EC40114-89AD-66DE-F22A-44D903C0C773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1" creationId="{532ED14D-8C8D-CED0-E9E7-7465100680F0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5" creationId="{E640CE61-C0D8-838A-928D-89C117B4E834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7" creationId="{68F1D4C4-D9FB-A08D-9F7C-0C741C582641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49" creationId="{2C9A65C1-62B3-1A78-D05A-68D9AAF5F380}"/>
          </ac:spMkLst>
        </pc:spChg>
        <pc:spChg chg="topLvl">
          <ac:chgData name="Paschal Chukwuebuk Amusuo" userId="7dff2cd1-484a-42a3-834a-12fd88b46653" providerId="ADAL" clId="{FEA9ED9A-CDAA-3445-92D7-F763C65C2FB8}" dt="2025-05-01T14:47:32.668" v="843" actId="164"/>
          <ac:spMkLst>
            <pc:docMk/>
            <pc:sldMk cId="568425142" sldId="267"/>
            <ac:spMk id="55" creationId="{0806319F-CF1D-294D-87A3-DBC1F21A3ECA}"/>
          </ac:spMkLst>
        </pc:spChg>
        <pc:grpChg chg="add mod">
          <ac:chgData name="Paschal Chukwuebuk Amusuo" userId="7dff2cd1-484a-42a3-834a-12fd88b46653" providerId="ADAL" clId="{FEA9ED9A-CDAA-3445-92D7-F763C65C2FB8}" dt="2025-05-01T14:47:29.886" v="842" actId="1076"/>
          <ac:grpSpMkLst>
            <pc:docMk/>
            <pc:sldMk cId="568425142" sldId="267"/>
            <ac:grpSpMk id="28" creationId="{FCB3DEEB-3ECC-D2FD-1068-2857C2400EF5}"/>
          </ac:grpSpMkLst>
        </pc:grpChg>
        <pc:grpChg chg="add mod">
          <ac:chgData name="Paschal Chukwuebuk Amusuo" userId="7dff2cd1-484a-42a3-834a-12fd88b46653" providerId="ADAL" clId="{FEA9ED9A-CDAA-3445-92D7-F763C65C2FB8}" dt="2025-05-01T14:47:55.742" v="846" actId="1076"/>
          <ac:grpSpMkLst>
            <pc:docMk/>
            <pc:sldMk cId="568425142" sldId="267"/>
            <ac:grpSpMk id="30" creationId="{7FB25E15-4DCA-6E98-0403-C111DFF71C9C}"/>
          </ac:grpSpMkLst>
        </pc:grpChg>
      </pc:sldChg>
      <pc:sldChg chg="modAnim">
        <pc:chgData name="Paschal Chukwuebuk Amusuo" userId="7dff2cd1-484a-42a3-834a-12fd88b46653" providerId="ADAL" clId="{FEA9ED9A-CDAA-3445-92D7-F763C65C2FB8}" dt="2025-05-01T14:50:54.768" v="862"/>
        <pc:sldMkLst>
          <pc:docMk/>
          <pc:sldMk cId="2651082396" sldId="270"/>
        </pc:sldMkLst>
      </pc:sldChg>
      <pc:sldChg chg="modAnim">
        <pc:chgData name="Paschal Chukwuebuk Amusuo" userId="7dff2cd1-484a-42a3-834a-12fd88b46653" providerId="ADAL" clId="{FEA9ED9A-CDAA-3445-92D7-F763C65C2FB8}" dt="2025-05-01T14:30:30.065" v="719"/>
        <pc:sldMkLst>
          <pc:docMk/>
          <pc:sldMk cId="1970234498" sldId="299"/>
        </pc:sldMkLst>
      </pc:sldChg>
      <pc:sldChg chg="addSp modSp mod modAnim">
        <pc:chgData name="Paschal Chukwuebuk Amusuo" userId="7dff2cd1-484a-42a3-834a-12fd88b46653" providerId="ADAL" clId="{FEA9ED9A-CDAA-3445-92D7-F763C65C2FB8}" dt="2025-05-01T14:34:10.592" v="750" actId="1076"/>
        <pc:sldMkLst>
          <pc:docMk/>
          <pc:sldMk cId="6481887" sldId="302"/>
        </pc:sldMkLst>
        <pc:spChg chg="add mod">
          <ac:chgData name="Paschal Chukwuebuk Amusuo" userId="7dff2cd1-484a-42a3-834a-12fd88b46653" providerId="ADAL" clId="{FEA9ED9A-CDAA-3445-92D7-F763C65C2FB8}" dt="2025-05-01T14:34:10.592" v="750" actId="1076"/>
          <ac:spMkLst>
            <pc:docMk/>
            <pc:sldMk cId="6481887" sldId="302"/>
            <ac:spMk id="5" creationId="{E615F4F4-A7B8-EFD4-A44E-27E1DEB8A928}"/>
          </ac:spMkLst>
        </pc:spChg>
        <pc:spChg chg="add mod">
          <ac:chgData name="Paschal Chukwuebuk Amusuo" userId="7dff2cd1-484a-42a3-834a-12fd88b46653" providerId="ADAL" clId="{FEA9ED9A-CDAA-3445-92D7-F763C65C2FB8}" dt="2025-05-01T14:33:44.515" v="746" actId="1076"/>
          <ac:spMkLst>
            <pc:docMk/>
            <pc:sldMk cId="6481887" sldId="302"/>
            <ac:spMk id="6" creationId="{8D60AAD7-21AA-A403-07DD-64866CAA6E74}"/>
          </ac:spMkLst>
        </pc:spChg>
        <pc:spChg chg="mod">
          <ac:chgData name="Paschal Chukwuebuk Amusuo" userId="7dff2cd1-484a-42a3-834a-12fd88b46653" providerId="ADAL" clId="{FEA9ED9A-CDAA-3445-92D7-F763C65C2FB8}" dt="2025-05-01T14:31:46.169" v="723" actId="1076"/>
          <ac:spMkLst>
            <pc:docMk/>
            <pc:sldMk cId="6481887" sldId="302"/>
            <ac:spMk id="9" creationId="{F5C9A915-2553-2EEF-02F2-D0114D77ADB4}"/>
          </ac:spMkLst>
        </pc:spChg>
        <pc:spChg chg="mod">
          <ac:chgData name="Paschal Chukwuebuk Amusuo" userId="7dff2cd1-484a-42a3-834a-12fd88b46653" providerId="ADAL" clId="{FEA9ED9A-CDAA-3445-92D7-F763C65C2FB8}" dt="2025-05-01T14:31:46.169" v="723" actId="1076"/>
          <ac:spMkLst>
            <pc:docMk/>
            <pc:sldMk cId="6481887" sldId="302"/>
            <ac:spMk id="10" creationId="{00997455-04D2-C190-0BAA-E81FF697E003}"/>
          </ac:spMkLst>
        </pc:spChg>
        <pc:spChg chg="mod">
          <ac:chgData name="Paschal Chukwuebuk Amusuo" userId="7dff2cd1-484a-42a3-834a-12fd88b46653" providerId="ADAL" clId="{FEA9ED9A-CDAA-3445-92D7-F763C65C2FB8}" dt="2025-05-01T14:31:46.169" v="723" actId="1076"/>
          <ac:spMkLst>
            <pc:docMk/>
            <pc:sldMk cId="6481887" sldId="302"/>
            <ac:spMk id="11" creationId="{14F8BA61-0138-B9E6-A70C-4CBD7EE81565}"/>
          </ac:spMkLst>
        </pc:spChg>
        <pc:picChg chg="mod">
          <ac:chgData name="Paschal Chukwuebuk Amusuo" userId="7dff2cd1-484a-42a3-834a-12fd88b46653" providerId="ADAL" clId="{FEA9ED9A-CDAA-3445-92D7-F763C65C2FB8}" dt="2025-05-01T14:31:46.169" v="723" actId="1076"/>
          <ac:picMkLst>
            <pc:docMk/>
            <pc:sldMk cId="6481887" sldId="302"/>
            <ac:picMk id="4" creationId="{D3C8D103-6A02-3778-78F3-210088351595}"/>
          </ac:picMkLst>
        </pc:picChg>
      </pc:sldChg>
      <pc:sldChg chg="modAnim">
        <pc:chgData name="Paschal Chukwuebuk Amusuo" userId="7dff2cd1-484a-42a3-834a-12fd88b46653" providerId="ADAL" clId="{FEA9ED9A-CDAA-3445-92D7-F763C65C2FB8}" dt="2025-05-01T14:22:50.448" v="711"/>
        <pc:sldMkLst>
          <pc:docMk/>
          <pc:sldMk cId="1995999567" sldId="305"/>
        </pc:sldMkLst>
      </pc:sldChg>
      <pc:sldChg chg="modSp mod modAnim">
        <pc:chgData name="Paschal Chukwuebuk Amusuo" userId="7dff2cd1-484a-42a3-834a-12fd88b46653" providerId="ADAL" clId="{FEA9ED9A-CDAA-3445-92D7-F763C65C2FB8}" dt="2025-05-01T14:50:23.970" v="860"/>
        <pc:sldMkLst>
          <pc:docMk/>
          <pc:sldMk cId="1938066061" sldId="306"/>
        </pc:sldMkLst>
        <pc:spChg chg="mod">
          <ac:chgData name="Paschal Chukwuebuk Amusuo" userId="7dff2cd1-484a-42a3-834a-12fd88b46653" providerId="ADAL" clId="{FEA9ED9A-CDAA-3445-92D7-F763C65C2FB8}" dt="2025-05-01T14:50:05.334" v="859" actId="255"/>
          <ac:spMkLst>
            <pc:docMk/>
            <pc:sldMk cId="1938066061" sldId="306"/>
            <ac:spMk id="7" creationId="{CEB253AD-C745-B5D7-DDF7-479B08C74484}"/>
          </ac:spMkLst>
        </pc:spChg>
      </pc:sldChg>
      <pc:sldChg chg="addSp modSp mod modAnim">
        <pc:chgData name="Paschal Chukwuebuk Amusuo" userId="7dff2cd1-484a-42a3-834a-12fd88b46653" providerId="ADAL" clId="{FEA9ED9A-CDAA-3445-92D7-F763C65C2FB8}" dt="2025-05-01T14:39:20.900" v="771"/>
        <pc:sldMkLst>
          <pc:docMk/>
          <pc:sldMk cId="3436845529" sldId="308"/>
        </pc:sldMkLst>
        <pc:spChg chg="add 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4" creationId="{2C584203-880D-2001-AABF-CD762138792B}"/>
          </ac:spMkLst>
        </pc:spChg>
        <pc:spChg chg="add 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6" creationId="{D3D4E418-D297-4DEF-0476-82FB4950C688}"/>
          </ac:spMkLst>
        </pc:spChg>
        <pc:spChg chg="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7" creationId="{15CC5CD9-CEF8-1538-31AA-59024C14F7F7}"/>
          </ac:spMkLst>
        </pc:spChg>
        <pc:spChg chg="add mod">
          <ac:chgData name="Paschal Chukwuebuk Amusuo" userId="7dff2cd1-484a-42a3-834a-12fd88b46653" providerId="ADAL" clId="{FEA9ED9A-CDAA-3445-92D7-F763C65C2FB8}" dt="2025-05-01T14:20:25.274" v="700" actId="14100"/>
          <ac:spMkLst>
            <pc:docMk/>
            <pc:sldMk cId="3436845529" sldId="308"/>
            <ac:spMk id="8" creationId="{A4CB380D-DAE6-C10F-CDB4-BDC33F7A4A33}"/>
          </ac:spMkLst>
        </pc:spChg>
        <pc:spChg chg="add mod">
          <ac:chgData name="Paschal Chukwuebuk Amusuo" userId="7dff2cd1-484a-42a3-834a-12fd88b46653" providerId="ADAL" clId="{FEA9ED9A-CDAA-3445-92D7-F763C65C2FB8}" dt="2025-05-01T14:20:31.996" v="702" actId="1076"/>
          <ac:spMkLst>
            <pc:docMk/>
            <pc:sldMk cId="3436845529" sldId="308"/>
            <ac:spMk id="9" creationId="{CBF8D015-FEC1-8F03-21EE-0CD5F21A75A3}"/>
          </ac:spMkLst>
        </pc:spChg>
        <pc:spChg chg="add mod">
          <ac:chgData name="Paschal Chukwuebuk Amusuo" userId="7dff2cd1-484a-42a3-834a-12fd88b46653" providerId="ADAL" clId="{FEA9ED9A-CDAA-3445-92D7-F763C65C2FB8}" dt="2025-05-01T14:20:36.943" v="704" actId="1076"/>
          <ac:spMkLst>
            <pc:docMk/>
            <pc:sldMk cId="3436845529" sldId="308"/>
            <ac:spMk id="10" creationId="{30DA169B-CBEF-E24B-BAAF-FD75B27614EA}"/>
          </ac:spMkLst>
        </pc:spChg>
        <pc:spChg chg="mod">
          <ac:chgData name="Paschal Chukwuebuk Amusuo" userId="7dff2cd1-484a-42a3-834a-12fd88b46653" providerId="ADAL" clId="{FEA9ED9A-CDAA-3445-92D7-F763C65C2FB8}" dt="2025-05-01T14:35:46.471" v="753" actId="1076"/>
          <ac:spMkLst>
            <pc:docMk/>
            <pc:sldMk cId="3436845529" sldId="308"/>
            <ac:spMk id="12" creationId="{0627B842-C176-9951-87E5-FE301AA6CE33}"/>
          </ac:spMkLst>
        </pc:spChg>
        <pc:spChg chg="mod">
          <ac:chgData name="Paschal Chukwuebuk Amusuo" userId="7dff2cd1-484a-42a3-834a-12fd88b46653" providerId="ADAL" clId="{FEA9ED9A-CDAA-3445-92D7-F763C65C2FB8}" dt="2025-05-01T14:20:11.945" v="699" actId="20577"/>
          <ac:spMkLst>
            <pc:docMk/>
            <pc:sldMk cId="3436845529" sldId="308"/>
            <ac:spMk id="14" creationId="{32521A84-44C2-B931-6DDE-699554C8A954}"/>
          </ac:spMkLst>
        </pc:spChg>
        <pc:picChg chg="mod">
          <ac:chgData name="Paschal Chukwuebuk Amusuo" userId="7dff2cd1-484a-42a3-834a-12fd88b46653" providerId="ADAL" clId="{FEA9ED9A-CDAA-3445-92D7-F763C65C2FB8}" dt="2025-05-01T14:35:46.471" v="753" actId="1076"/>
          <ac:picMkLst>
            <pc:docMk/>
            <pc:sldMk cId="3436845529" sldId="308"/>
            <ac:picMk id="5" creationId="{A70E0D52-154E-9882-6255-B17445AAA933}"/>
          </ac:picMkLst>
        </pc:picChg>
      </pc:sldChg>
      <pc:sldChg chg="modSp mod modAnim">
        <pc:chgData name="Paschal Chukwuebuk Amusuo" userId="7dff2cd1-484a-42a3-834a-12fd88b46653" providerId="ADAL" clId="{FEA9ED9A-CDAA-3445-92D7-F763C65C2FB8}" dt="2025-05-01T14:51:41.065" v="865"/>
        <pc:sldMkLst>
          <pc:docMk/>
          <pc:sldMk cId="2803731893" sldId="309"/>
        </pc:sldMkLst>
        <pc:spChg chg="mod">
          <ac:chgData name="Paschal Chukwuebuk Amusuo" userId="7dff2cd1-484a-42a3-834a-12fd88b46653" providerId="ADAL" clId="{FEA9ED9A-CDAA-3445-92D7-F763C65C2FB8}" dt="2025-05-01T14:51:33.769" v="863" actId="1076"/>
          <ac:spMkLst>
            <pc:docMk/>
            <pc:sldMk cId="2803731893" sldId="309"/>
            <ac:spMk id="3" creationId="{B0E5C90A-8A2B-DE3B-B683-E38233794AA8}"/>
          </ac:spMkLst>
        </pc:spChg>
      </pc:sldChg>
      <pc:sldChg chg="addSp delSp modSp mod modAnim modShow">
        <pc:chgData name="Paschal Chukwuebuk Amusuo" userId="7dff2cd1-484a-42a3-834a-12fd88b46653" providerId="ADAL" clId="{FEA9ED9A-CDAA-3445-92D7-F763C65C2FB8}" dt="2025-05-01T14:59:21.607" v="903"/>
        <pc:sldMkLst>
          <pc:docMk/>
          <pc:sldMk cId="2123093625" sldId="310"/>
        </pc:sldMkLst>
        <pc:spChg chg="mod">
          <ac:chgData name="Paschal Chukwuebuk Amusuo" userId="7dff2cd1-484a-42a3-834a-12fd88b46653" providerId="ADAL" clId="{FEA9ED9A-CDAA-3445-92D7-F763C65C2FB8}" dt="2025-05-01T13:45:48.849" v="168" actId="14100"/>
          <ac:spMkLst>
            <pc:docMk/>
            <pc:sldMk cId="2123093625" sldId="310"/>
            <ac:spMk id="2" creationId="{C19ADC69-A6D8-80D0-B089-14569C3B57B6}"/>
          </ac:spMkLst>
        </pc:spChg>
        <pc:spChg chg="add del mod">
          <ac:chgData name="Paschal Chukwuebuk Amusuo" userId="7dff2cd1-484a-42a3-834a-12fd88b46653" providerId="ADAL" clId="{FEA9ED9A-CDAA-3445-92D7-F763C65C2FB8}" dt="2025-05-01T13:33:23.886" v="18" actId="478"/>
          <ac:spMkLst>
            <pc:docMk/>
            <pc:sldMk cId="2123093625" sldId="310"/>
            <ac:spMk id="3" creationId="{B7511703-6061-FC54-26CF-1AB79950DF14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4" creationId="{84FEFA67-95A0-8761-51C4-8748C93F49B6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5" creationId="{6CFFDFEF-9923-DAFD-46BC-627A903BCC47}"/>
          </ac:spMkLst>
        </pc:spChg>
        <pc:spChg chg="add mod topLvl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6" creationId="{9BCEE015-ADEB-E40A-B9F0-5BA30393B673}"/>
          </ac:spMkLst>
        </pc:spChg>
        <pc:spChg chg="add mod topLvl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7" creationId="{614F4AF3-052D-ACB9-F5FA-8E61DBBB86EE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8" creationId="{51C411BB-3384-23B1-9FA5-46E9FDE771BA}"/>
          </ac:spMkLst>
        </pc:spChg>
        <pc:spChg chg="add mod topLvl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9" creationId="{91FFCFA5-F1C4-D9F8-2270-4866E83C7AFE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10" creationId="{490260C7-B76F-0975-F115-8B701DF083F1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11" creationId="{4D935EC1-B391-391F-777E-15927D4488CA}"/>
          </ac:spMkLst>
        </pc:spChg>
        <pc:spChg chg="add mod topLvl">
          <ac:chgData name="Paschal Chukwuebuk Amusuo" userId="7dff2cd1-484a-42a3-834a-12fd88b46653" providerId="ADAL" clId="{FEA9ED9A-CDAA-3445-92D7-F763C65C2FB8}" dt="2025-05-01T13:46:01.719" v="170" actId="1076"/>
          <ac:spMkLst>
            <pc:docMk/>
            <pc:sldMk cId="2123093625" sldId="310"/>
            <ac:spMk id="12" creationId="{1D210651-ED17-473C-BD86-B9815C6E9CE2}"/>
          </ac:spMkLst>
        </pc:spChg>
        <pc:spChg chg="add mod">
          <ac:chgData name="Paschal Chukwuebuk Amusuo" userId="7dff2cd1-484a-42a3-834a-12fd88b46653" providerId="ADAL" clId="{FEA9ED9A-CDAA-3445-92D7-F763C65C2FB8}" dt="2025-05-01T13:45:55.683" v="169" actId="1076"/>
          <ac:spMkLst>
            <pc:docMk/>
            <pc:sldMk cId="2123093625" sldId="310"/>
            <ac:spMk id="13" creationId="{BA38177F-DD9A-AB2B-F806-94CA31D7538C}"/>
          </ac:spMkLst>
        </pc:spChg>
        <pc:spChg chg="add mod">
          <ac:chgData name="Paschal Chukwuebuk Amusuo" userId="7dff2cd1-484a-42a3-834a-12fd88b46653" providerId="ADAL" clId="{FEA9ED9A-CDAA-3445-92D7-F763C65C2FB8}" dt="2025-05-01T13:52:39.737" v="276" actId="1076"/>
          <ac:spMkLst>
            <pc:docMk/>
            <pc:sldMk cId="2123093625" sldId="310"/>
            <ac:spMk id="14" creationId="{B1FFAFEE-DDA6-C025-FA12-6DA1EE727D80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2" creationId="{95BB18EE-3DF4-0530-C2D0-B05D82E44F96}"/>
          </ac:spMkLst>
        </pc:spChg>
        <pc:spChg chg="add mod">
          <ac:chgData name="Paschal Chukwuebuk Amusuo" userId="7dff2cd1-484a-42a3-834a-12fd88b46653" providerId="ADAL" clId="{FEA9ED9A-CDAA-3445-92D7-F763C65C2FB8}" dt="2025-05-01T13:51:42.504" v="248" actId="403"/>
          <ac:spMkLst>
            <pc:docMk/>
            <pc:sldMk cId="2123093625" sldId="310"/>
            <ac:spMk id="23" creationId="{376491E0-023A-069C-7B6C-A4E3A5902AE1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4" creationId="{AF561AC4-8F8D-F36B-D08D-249C26C377C8}"/>
          </ac:spMkLst>
        </pc:spChg>
        <pc:spChg chg="add mod">
          <ac:chgData name="Paschal Chukwuebuk Amusuo" userId="7dff2cd1-484a-42a3-834a-12fd88b46653" providerId="ADAL" clId="{FEA9ED9A-CDAA-3445-92D7-F763C65C2FB8}" dt="2025-05-01T13:51:53.792" v="252" actId="1076"/>
          <ac:spMkLst>
            <pc:docMk/>
            <pc:sldMk cId="2123093625" sldId="310"/>
            <ac:spMk id="25" creationId="{C830EDBE-110A-5546-22F0-33BDD508F96E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6" creationId="{BF072F80-CEC3-FFE0-0A1D-8FA177E03785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7" creationId="{DD822329-7B98-1C51-E6CA-877E5B8E46FC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8" creationId="{5F91DC3D-E74B-4C57-81BC-9648F0149492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29" creationId="{034F73BD-FF03-B513-61CB-346FEA797182}"/>
          </ac:spMkLst>
        </pc:spChg>
        <pc:spChg chg="add mod">
          <ac:chgData name="Paschal Chukwuebuk Amusuo" userId="7dff2cd1-484a-42a3-834a-12fd88b46653" providerId="ADAL" clId="{FEA9ED9A-CDAA-3445-92D7-F763C65C2FB8}" dt="2025-05-01T13:49:31.382" v="217" actId="1076"/>
          <ac:spMkLst>
            <pc:docMk/>
            <pc:sldMk cId="2123093625" sldId="310"/>
            <ac:spMk id="30" creationId="{FADFC94E-DAFE-8F67-98F4-C6B18150BDB5}"/>
          </ac:spMkLst>
        </pc:spChg>
        <pc:spChg chg="add mod">
          <ac:chgData name="Paschal Chukwuebuk Amusuo" userId="7dff2cd1-484a-42a3-834a-12fd88b46653" providerId="ADAL" clId="{FEA9ED9A-CDAA-3445-92D7-F763C65C2FB8}" dt="2025-05-01T14:04:34.778" v="456" actId="1035"/>
          <ac:spMkLst>
            <pc:docMk/>
            <pc:sldMk cId="2123093625" sldId="310"/>
            <ac:spMk id="31" creationId="{CE5D6FCB-7734-3F16-AC31-2E2D86C61D21}"/>
          </ac:spMkLst>
        </pc:spChg>
        <pc:spChg chg="add mod">
          <ac:chgData name="Paschal Chukwuebuk Amusuo" userId="7dff2cd1-484a-42a3-834a-12fd88b46653" providerId="ADAL" clId="{FEA9ED9A-CDAA-3445-92D7-F763C65C2FB8}" dt="2025-05-01T13:52:08.628" v="267" actId="1076"/>
          <ac:spMkLst>
            <pc:docMk/>
            <pc:sldMk cId="2123093625" sldId="310"/>
            <ac:spMk id="41" creationId="{E1761941-E7F4-D25E-CA44-353B76865DEA}"/>
          </ac:spMkLst>
        </pc:spChg>
        <pc:spChg chg="add mod">
          <ac:chgData name="Paschal Chukwuebuk Amusuo" userId="7dff2cd1-484a-42a3-834a-12fd88b46653" providerId="ADAL" clId="{FEA9ED9A-CDAA-3445-92D7-F763C65C2FB8}" dt="2025-05-01T13:52:16.181" v="273" actId="20577"/>
          <ac:spMkLst>
            <pc:docMk/>
            <pc:sldMk cId="2123093625" sldId="310"/>
            <ac:spMk id="42" creationId="{CCD8C774-1A1C-7998-887A-1768407D89E2}"/>
          </ac:spMkLst>
        </pc:spChg>
        <pc:spChg chg="add mod">
          <ac:chgData name="Paschal Chukwuebuk Amusuo" userId="7dff2cd1-484a-42a3-834a-12fd88b46653" providerId="ADAL" clId="{FEA9ED9A-CDAA-3445-92D7-F763C65C2FB8}" dt="2025-05-01T13:52:34.856" v="275" actId="1076"/>
          <ac:spMkLst>
            <pc:docMk/>
            <pc:sldMk cId="2123093625" sldId="310"/>
            <ac:spMk id="43" creationId="{0DC40155-49BD-C408-6D92-FE02EF145487}"/>
          </ac:spMkLst>
        </pc:spChg>
        <pc:spChg chg="add mod">
          <ac:chgData name="Paschal Chukwuebuk Amusuo" userId="7dff2cd1-484a-42a3-834a-12fd88b46653" providerId="ADAL" clId="{FEA9ED9A-CDAA-3445-92D7-F763C65C2FB8}" dt="2025-05-01T13:52:44.078" v="277" actId="1076"/>
          <ac:spMkLst>
            <pc:docMk/>
            <pc:sldMk cId="2123093625" sldId="310"/>
            <ac:spMk id="44" creationId="{165FB5B1-9860-EA6F-20CC-8FC98C05179A}"/>
          </ac:spMkLst>
        </pc:spChg>
        <pc:spChg chg="add mod">
          <ac:chgData name="Paschal Chukwuebuk Amusuo" userId="7dff2cd1-484a-42a3-834a-12fd88b46653" providerId="ADAL" clId="{FEA9ED9A-CDAA-3445-92D7-F763C65C2FB8}" dt="2025-05-01T13:52:46.080" v="278" actId="1076"/>
          <ac:spMkLst>
            <pc:docMk/>
            <pc:sldMk cId="2123093625" sldId="310"/>
            <ac:spMk id="45" creationId="{6FDE3EE3-9BF3-362D-D4C2-4E2EA82643EE}"/>
          </ac:spMkLst>
        </pc:spChg>
        <pc:spChg chg="add mod">
          <ac:chgData name="Paschal Chukwuebuk Amusuo" userId="7dff2cd1-484a-42a3-834a-12fd88b46653" providerId="ADAL" clId="{FEA9ED9A-CDAA-3445-92D7-F763C65C2FB8}" dt="2025-05-01T13:54:00.487" v="295" actId="1076"/>
          <ac:spMkLst>
            <pc:docMk/>
            <pc:sldMk cId="2123093625" sldId="310"/>
            <ac:spMk id="52" creationId="{D4CFCA03-8DA9-36AF-0F39-2EDE9021AF83}"/>
          </ac:spMkLst>
        </pc:spChg>
        <pc:spChg chg="add mod">
          <ac:chgData name="Paschal Chukwuebuk Amusuo" userId="7dff2cd1-484a-42a3-834a-12fd88b46653" providerId="ADAL" clId="{FEA9ED9A-CDAA-3445-92D7-F763C65C2FB8}" dt="2025-05-01T13:56:25.356" v="336" actId="1076"/>
          <ac:spMkLst>
            <pc:docMk/>
            <pc:sldMk cId="2123093625" sldId="310"/>
            <ac:spMk id="53" creationId="{7FDACDC4-1518-A19C-16A3-FE01AF49782E}"/>
          </ac:spMkLst>
        </pc:spChg>
        <pc:spChg chg="add del mod">
          <ac:chgData name="Paschal Chukwuebuk Amusuo" userId="7dff2cd1-484a-42a3-834a-12fd88b46653" providerId="ADAL" clId="{FEA9ED9A-CDAA-3445-92D7-F763C65C2FB8}" dt="2025-05-01T13:55:24.950" v="301" actId="478"/>
          <ac:spMkLst>
            <pc:docMk/>
            <pc:sldMk cId="2123093625" sldId="310"/>
            <ac:spMk id="54" creationId="{DB20C519-D019-C4BC-186E-6305ED5C8205}"/>
          </ac:spMkLst>
        </pc:spChg>
        <pc:spChg chg="add del">
          <ac:chgData name="Paschal Chukwuebuk Amusuo" userId="7dff2cd1-484a-42a3-834a-12fd88b46653" providerId="ADAL" clId="{FEA9ED9A-CDAA-3445-92D7-F763C65C2FB8}" dt="2025-05-01T13:55:33.831" v="303" actId="478"/>
          <ac:spMkLst>
            <pc:docMk/>
            <pc:sldMk cId="2123093625" sldId="310"/>
            <ac:spMk id="55" creationId="{CD88D336-A981-2AE7-29A9-D62F9E6023AC}"/>
          </ac:spMkLst>
        </pc:spChg>
        <pc:spChg chg="add mod">
          <ac:chgData name="Paschal Chukwuebuk Amusuo" userId="7dff2cd1-484a-42a3-834a-12fd88b46653" providerId="ADAL" clId="{FEA9ED9A-CDAA-3445-92D7-F763C65C2FB8}" dt="2025-05-01T13:56:32.760" v="338" actId="1076"/>
          <ac:spMkLst>
            <pc:docMk/>
            <pc:sldMk cId="2123093625" sldId="310"/>
            <ac:spMk id="56" creationId="{0D1CBC4F-E3B9-95FF-0E6A-DC165C010D97}"/>
          </ac:spMkLst>
        </pc:spChg>
        <pc:spChg chg="add mod">
          <ac:chgData name="Paschal Chukwuebuk Amusuo" userId="7dff2cd1-484a-42a3-834a-12fd88b46653" providerId="ADAL" clId="{FEA9ED9A-CDAA-3445-92D7-F763C65C2FB8}" dt="2025-05-01T13:56:46.925" v="341" actId="14100"/>
          <ac:spMkLst>
            <pc:docMk/>
            <pc:sldMk cId="2123093625" sldId="310"/>
            <ac:spMk id="57" creationId="{734B0792-78FD-5142-79C1-E941C90A9DF4}"/>
          </ac:spMkLst>
        </pc:spChg>
        <pc:spChg chg="add mod">
          <ac:chgData name="Paschal Chukwuebuk Amusuo" userId="7dff2cd1-484a-42a3-834a-12fd88b46653" providerId="ADAL" clId="{FEA9ED9A-CDAA-3445-92D7-F763C65C2FB8}" dt="2025-05-01T13:58:06.092" v="354" actId="20577"/>
          <ac:spMkLst>
            <pc:docMk/>
            <pc:sldMk cId="2123093625" sldId="310"/>
            <ac:spMk id="58" creationId="{2639A9F8-59C0-1B01-24D6-D34DB1B3F514}"/>
          </ac:spMkLst>
        </pc:spChg>
        <pc:spChg chg="add mod">
          <ac:chgData name="Paschal Chukwuebuk Amusuo" userId="7dff2cd1-484a-42a3-834a-12fd88b46653" providerId="ADAL" clId="{FEA9ED9A-CDAA-3445-92D7-F763C65C2FB8}" dt="2025-05-01T14:04:16.811" v="448" actId="1038"/>
          <ac:spMkLst>
            <pc:docMk/>
            <pc:sldMk cId="2123093625" sldId="310"/>
            <ac:spMk id="59" creationId="{0DB5E26B-42D4-60F5-7716-9519AE67FC8B}"/>
          </ac:spMkLst>
        </pc:spChg>
        <pc:grpChg chg="add del mod">
          <ac:chgData name="Paschal Chukwuebuk Amusuo" userId="7dff2cd1-484a-42a3-834a-12fd88b46653" providerId="ADAL" clId="{FEA9ED9A-CDAA-3445-92D7-F763C65C2FB8}" dt="2025-05-01T13:42:24.105" v="123" actId="165"/>
          <ac:grpSpMkLst>
            <pc:docMk/>
            <pc:sldMk cId="2123093625" sldId="310"/>
            <ac:grpSpMk id="15" creationId="{74760C1E-C982-6E24-FC95-38711060D63B}"/>
          </ac:grpSpMkLst>
        </pc:grpChg>
        <pc:picChg chg="add mod">
          <ac:chgData name="Paschal Chukwuebuk Amusuo" userId="7dff2cd1-484a-42a3-834a-12fd88b46653" providerId="ADAL" clId="{FEA9ED9A-CDAA-3445-92D7-F763C65C2FB8}" dt="2025-05-01T13:45:55.683" v="169" actId="1076"/>
          <ac:picMkLst>
            <pc:docMk/>
            <pc:sldMk cId="2123093625" sldId="310"/>
            <ac:picMk id="17" creationId="{4AE59826-76D4-B9FD-448F-98BC91960308}"/>
          </ac:picMkLst>
        </pc:picChg>
        <pc:picChg chg="add mod">
          <ac:chgData name="Paschal Chukwuebuk Amusuo" userId="7dff2cd1-484a-42a3-834a-12fd88b46653" providerId="ADAL" clId="{FEA9ED9A-CDAA-3445-92D7-F763C65C2FB8}" dt="2025-05-01T13:45:55.683" v="169" actId="1076"/>
          <ac:picMkLst>
            <pc:docMk/>
            <pc:sldMk cId="2123093625" sldId="310"/>
            <ac:picMk id="19" creationId="{6218A74E-97EA-5245-A838-1E740E4F2EBB}"/>
          </ac:picMkLst>
        </pc:picChg>
        <pc:picChg chg="add mod">
          <ac:chgData name="Paschal Chukwuebuk Amusuo" userId="7dff2cd1-484a-42a3-834a-12fd88b46653" providerId="ADAL" clId="{FEA9ED9A-CDAA-3445-92D7-F763C65C2FB8}" dt="2025-05-01T14:04:40.286" v="457" actId="1076"/>
          <ac:picMkLst>
            <pc:docMk/>
            <pc:sldMk cId="2123093625" sldId="310"/>
            <ac:picMk id="21" creationId="{58C193E7-19A0-AEC0-FA73-EBA8DF5AB977}"/>
          </ac:picMkLst>
        </pc:picChg>
        <pc:picChg chg="add mod">
          <ac:chgData name="Paschal Chukwuebuk Amusuo" userId="7dff2cd1-484a-42a3-834a-12fd88b46653" providerId="ADAL" clId="{FEA9ED9A-CDAA-3445-92D7-F763C65C2FB8}" dt="2025-05-01T13:49:52.174" v="224" actId="1076"/>
          <ac:picMkLst>
            <pc:docMk/>
            <pc:sldMk cId="2123093625" sldId="310"/>
            <ac:picMk id="32" creationId="{971DCD45-8DB7-8609-B0EA-BEB77A8248EC}"/>
          </ac:picMkLst>
        </pc:picChg>
        <pc:picChg chg="add mod">
          <ac:chgData name="Paschal Chukwuebuk Amusuo" userId="7dff2cd1-484a-42a3-834a-12fd88b46653" providerId="ADAL" clId="{FEA9ED9A-CDAA-3445-92D7-F763C65C2FB8}" dt="2025-05-01T13:50:14.138" v="230" actId="1076"/>
          <ac:picMkLst>
            <pc:docMk/>
            <pc:sldMk cId="2123093625" sldId="310"/>
            <ac:picMk id="33" creationId="{64035F1D-C73A-B71F-D265-82EAAEF13093}"/>
          </ac:picMkLst>
        </pc:picChg>
        <pc:picChg chg="add mod">
          <ac:chgData name="Paschal Chukwuebuk Amusuo" userId="7dff2cd1-484a-42a3-834a-12fd88b46653" providerId="ADAL" clId="{FEA9ED9A-CDAA-3445-92D7-F763C65C2FB8}" dt="2025-05-01T13:50:16.620" v="231" actId="1076"/>
          <ac:picMkLst>
            <pc:docMk/>
            <pc:sldMk cId="2123093625" sldId="310"/>
            <ac:picMk id="34" creationId="{70C3946B-5A26-3844-C551-2BE42E870F68}"/>
          </ac:picMkLst>
        </pc:picChg>
        <pc:picChg chg="add mod">
          <ac:chgData name="Paschal Chukwuebuk Amusuo" userId="7dff2cd1-484a-42a3-834a-12fd88b46653" providerId="ADAL" clId="{FEA9ED9A-CDAA-3445-92D7-F763C65C2FB8}" dt="2025-05-01T13:50:29.112" v="235" actId="1076"/>
          <ac:picMkLst>
            <pc:docMk/>
            <pc:sldMk cId="2123093625" sldId="310"/>
            <ac:picMk id="35" creationId="{BAFD6808-5262-CAAF-8EFE-AAF144FD1FA0}"/>
          </ac:picMkLst>
        </pc:picChg>
        <pc:picChg chg="add mod">
          <ac:chgData name="Paschal Chukwuebuk Amusuo" userId="7dff2cd1-484a-42a3-834a-12fd88b46653" providerId="ADAL" clId="{FEA9ED9A-CDAA-3445-92D7-F763C65C2FB8}" dt="2025-05-01T13:50:30.897" v="236"/>
          <ac:picMkLst>
            <pc:docMk/>
            <pc:sldMk cId="2123093625" sldId="310"/>
            <ac:picMk id="36" creationId="{A70E7027-74FC-0301-F64F-88DC07E7A5D4}"/>
          </ac:picMkLst>
        </pc:picChg>
        <pc:picChg chg="add mod">
          <ac:chgData name="Paschal Chukwuebuk Amusuo" userId="7dff2cd1-484a-42a3-834a-12fd88b46653" providerId="ADAL" clId="{FEA9ED9A-CDAA-3445-92D7-F763C65C2FB8}" dt="2025-05-01T13:50:31.100" v="237"/>
          <ac:picMkLst>
            <pc:docMk/>
            <pc:sldMk cId="2123093625" sldId="310"/>
            <ac:picMk id="37" creationId="{C6019A8E-FB9E-4945-CDA6-F6E8EE50F31E}"/>
          </ac:picMkLst>
        </pc:picChg>
        <pc:picChg chg="add del mod">
          <ac:chgData name="Paschal Chukwuebuk Amusuo" userId="7dff2cd1-484a-42a3-834a-12fd88b46653" providerId="ADAL" clId="{FEA9ED9A-CDAA-3445-92D7-F763C65C2FB8}" dt="2025-05-01T13:50:40.194" v="239" actId="478"/>
          <ac:picMkLst>
            <pc:docMk/>
            <pc:sldMk cId="2123093625" sldId="310"/>
            <ac:picMk id="38" creationId="{00D61549-E4BA-4B74-6F3E-E466F6DB2929}"/>
          </ac:picMkLst>
        </pc:picChg>
        <pc:picChg chg="add mod">
          <ac:chgData name="Paschal Chukwuebuk Amusuo" userId="7dff2cd1-484a-42a3-834a-12fd88b46653" providerId="ADAL" clId="{FEA9ED9A-CDAA-3445-92D7-F763C65C2FB8}" dt="2025-05-01T13:50:59.352" v="243" actId="1076"/>
          <ac:picMkLst>
            <pc:docMk/>
            <pc:sldMk cId="2123093625" sldId="310"/>
            <ac:picMk id="39" creationId="{CFB2B48B-3518-ED06-DD17-2C7FBA3B0509}"/>
          </ac:picMkLst>
        </pc:picChg>
        <pc:picChg chg="add mod">
          <ac:chgData name="Paschal Chukwuebuk Amusuo" userId="7dff2cd1-484a-42a3-834a-12fd88b46653" providerId="ADAL" clId="{FEA9ED9A-CDAA-3445-92D7-F763C65C2FB8}" dt="2025-05-01T13:51:04.355" v="244" actId="1076"/>
          <ac:picMkLst>
            <pc:docMk/>
            <pc:sldMk cId="2123093625" sldId="310"/>
            <ac:picMk id="40" creationId="{0C30322D-BB2F-FCCC-BBDC-FAEA799F1BAB}"/>
          </ac:picMkLst>
        </pc:picChg>
        <pc:picChg chg="add mod">
          <ac:chgData name="Paschal Chukwuebuk Amusuo" userId="7dff2cd1-484a-42a3-834a-12fd88b46653" providerId="ADAL" clId="{FEA9ED9A-CDAA-3445-92D7-F763C65C2FB8}" dt="2025-05-01T13:52:48.944" v="279" actId="14100"/>
          <ac:picMkLst>
            <pc:docMk/>
            <pc:sldMk cId="2123093625" sldId="310"/>
            <ac:picMk id="46" creationId="{8D3AAE05-258A-65C1-373C-98B877801A3A}"/>
          </ac:picMkLst>
        </pc:picChg>
        <pc:picChg chg="add mod">
          <ac:chgData name="Paschal Chukwuebuk Amusuo" userId="7dff2cd1-484a-42a3-834a-12fd88b46653" providerId="ADAL" clId="{FEA9ED9A-CDAA-3445-92D7-F763C65C2FB8}" dt="2025-05-01T13:53:07.061" v="285" actId="1076"/>
          <ac:picMkLst>
            <pc:docMk/>
            <pc:sldMk cId="2123093625" sldId="310"/>
            <ac:picMk id="47" creationId="{5BC7A935-0027-5CBF-DA4A-306C85608AE2}"/>
          </ac:picMkLst>
        </pc:picChg>
        <pc:picChg chg="add mod">
          <ac:chgData name="Paschal Chukwuebuk Amusuo" userId="7dff2cd1-484a-42a3-834a-12fd88b46653" providerId="ADAL" clId="{FEA9ED9A-CDAA-3445-92D7-F763C65C2FB8}" dt="2025-05-01T13:53:25.560" v="291" actId="1076"/>
          <ac:picMkLst>
            <pc:docMk/>
            <pc:sldMk cId="2123093625" sldId="310"/>
            <ac:picMk id="48" creationId="{87CD6998-8393-F087-AB95-CDE9A7B15466}"/>
          </ac:picMkLst>
        </pc:picChg>
        <pc:picChg chg="add mod">
          <ac:chgData name="Paschal Chukwuebuk Amusuo" userId="7dff2cd1-484a-42a3-834a-12fd88b46653" providerId="ADAL" clId="{FEA9ED9A-CDAA-3445-92D7-F763C65C2FB8}" dt="2025-05-01T13:52:51.546" v="280" actId="14100"/>
          <ac:picMkLst>
            <pc:docMk/>
            <pc:sldMk cId="2123093625" sldId="310"/>
            <ac:picMk id="49" creationId="{67BFC1CE-F41D-DB58-FD7C-2CEC80068250}"/>
          </ac:picMkLst>
        </pc:picChg>
        <pc:picChg chg="add mod">
          <ac:chgData name="Paschal Chukwuebuk Amusuo" userId="7dff2cd1-484a-42a3-834a-12fd88b46653" providerId="ADAL" clId="{FEA9ED9A-CDAA-3445-92D7-F763C65C2FB8}" dt="2025-05-01T13:53:14.999" v="287" actId="1076"/>
          <ac:picMkLst>
            <pc:docMk/>
            <pc:sldMk cId="2123093625" sldId="310"/>
            <ac:picMk id="50" creationId="{57D74AC7-78AA-50C7-C5BD-FB6E3DCDE86A}"/>
          </ac:picMkLst>
        </pc:picChg>
        <pc:picChg chg="add mod">
          <ac:chgData name="Paschal Chukwuebuk Amusuo" userId="7dff2cd1-484a-42a3-834a-12fd88b46653" providerId="ADAL" clId="{FEA9ED9A-CDAA-3445-92D7-F763C65C2FB8}" dt="2025-05-01T13:53:30.950" v="293" actId="1076"/>
          <ac:picMkLst>
            <pc:docMk/>
            <pc:sldMk cId="2123093625" sldId="310"/>
            <ac:picMk id="51" creationId="{BE99F290-2F4D-C820-F174-0FD235CF8769}"/>
          </ac:picMkLst>
        </pc:picChg>
        <pc:picChg chg="add mod">
          <ac:chgData name="Paschal Chukwuebuk Amusuo" userId="7dff2cd1-484a-42a3-834a-12fd88b46653" providerId="ADAL" clId="{FEA9ED9A-CDAA-3445-92D7-F763C65C2FB8}" dt="2025-05-01T13:48:04.365" v="202" actId="1076"/>
          <ac:picMkLst>
            <pc:docMk/>
            <pc:sldMk cId="2123093625" sldId="310"/>
            <ac:picMk id="1026" creationId="{BC1FE79D-7AE6-06C0-FA4E-5A4454C34619}"/>
          </ac:picMkLst>
        </pc:picChg>
        <pc:picChg chg="add mod">
          <ac:chgData name="Paschal Chukwuebuk Amusuo" userId="7dff2cd1-484a-42a3-834a-12fd88b46653" providerId="ADAL" clId="{FEA9ED9A-CDAA-3445-92D7-F763C65C2FB8}" dt="2025-05-01T13:56:28.095" v="337" actId="1076"/>
          <ac:picMkLst>
            <pc:docMk/>
            <pc:sldMk cId="2123093625" sldId="310"/>
            <ac:picMk id="1032" creationId="{3F8C50D5-FDCD-FCA4-FD81-CEDD512BD724}"/>
          </ac:picMkLst>
        </pc:picChg>
        <pc:picChg chg="add del">
          <ac:chgData name="Paschal Chukwuebuk Amusuo" userId="7dff2cd1-484a-42a3-834a-12fd88b46653" providerId="ADAL" clId="{FEA9ED9A-CDAA-3445-92D7-F763C65C2FB8}" dt="2025-05-01T13:57:17.524" v="343" actId="478"/>
          <ac:picMkLst>
            <pc:docMk/>
            <pc:sldMk cId="2123093625" sldId="310"/>
            <ac:picMk id="1034" creationId="{78570BF9-2BB7-5B5D-F2AF-F399C1B9D181}"/>
          </ac:picMkLst>
        </pc:picChg>
        <pc:picChg chg="add mod">
          <ac:chgData name="Paschal Chukwuebuk Amusuo" userId="7dff2cd1-484a-42a3-834a-12fd88b46653" providerId="ADAL" clId="{FEA9ED9A-CDAA-3445-92D7-F763C65C2FB8}" dt="2025-05-01T13:57:51.140" v="348" actId="1076"/>
          <ac:picMkLst>
            <pc:docMk/>
            <pc:sldMk cId="2123093625" sldId="310"/>
            <ac:picMk id="1036" creationId="{72FA27EA-D6F5-4CEA-71BC-ACE849FEB4CA}"/>
          </ac:picMkLst>
        </pc:picChg>
      </pc:sldChg>
      <pc:sldChg chg="addSp delSp modSp mod modAnim modShow">
        <pc:chgData name="Paschal Chukwuebuk Amusuo" userId="7dff2cd1-484a-42a3-834a-12fd88b46653" providerId="ADAL" clId="{FEA9ED9A-CDAA-3445-92D7-F763C65C2FB8}" dt="2025-05-01T14:53:47.234" v="876" actId="113"/>
        <pc:sldMkLst>
          <pc:docMk/>
          <pc:sldMk cId="3997600290" sldId="312"/>
        </pc:sldMkLst>
        <pc:spChg chg="mod">
          <ac:chgData name="Paschal Chukwuebuk Amusuo" userId="7dff2cd1-484a-42a3-834a-12fd88b46653" providerId="ADAL" clId="{FEA9ED9A-CDAA-3445-92D7-F763C65C2FB8}" dt="2025-05-01T14:53:21.252" v="873" actId="1076"/>
          <ac:spMkLst>
            <pc:docMk/>
            <pc:sldMk cId="3997600290" sldId="312"/>
            <ac:spMk id="2" creationId="{21349268-5705-D8A6-871F-2F3E93898650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4" creationId="{4A008D84-95A9-531E-504C-DDC8AE765F72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5" creationId="{5711F2CA-58EC-00BD-2F95-6969DC844EF0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7" creationId="{F073B686-033B-0E40-2360-D848D97BE384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8" creationId="{3F25303C-BAAC-F5AE-3CC6-C1DCECCA1B31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9" creationId="{B0BB140D-58A4-8F1F-BC4F-B76836585E0F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10" creationId="{6381866F-5844-9370-D8AE-2483D2AE07B2}"/>
          </ac:spMkLst>
        </pc:spChg>
        <pc:spChg chg="add mod">
          <ac:chgData name="Paschal Chukwuebuk Amusuo" userId="7dff2cd1-484a-42a3-834a-12fd88b46653" providerId="ADAL" clId="{FEA9ED9A-CDAA-3445-92D7-F763C65C2FB8}" dt="2025-05-01T14:10:28.097" v="491" actId="1076"/>
          <ac:spMkLst>
            <pc:docMk/>
            <pc:sldMk cId="3997600290" sldId="312"/>
            <ac:spMk id="11" creationId="{87D8CB3F-662E-D760-9D26-FAE68DD4DE7B}"/>
          </ac:spMkLst>
        </pc:spChg>
        <pc:spChg chg="add mod">
          <ac:chgData name="Paschal Chukwuebuk Amusuo" userId="7dff2cd1-484a-42a3-834a-12fd88b46653" providerId="ADAL" clId="{FEA9ED9A-CDAA-3445-92D7-F763C65C2FB8}" dt="2025-05-01T14:07:56.623" v="467" actId="1076"/>
          <ac:spMkLst>
            <pc:docMk/>
            <pc:sldMk cId="3997600290" sldId="312"/>
            <ac:spMk id="12" creationId="{B83521C8-7D49-0B9D-0EBB-FEF8AB7B3443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13" creationId="{ADFE9CD5-A708-D722-578B-7BE5552EFED8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14" creationId="{9F2E6193-B707-8E6F-E80B-D016234B3B7C}"/>
          </ac:spMkLst>
        </pc:spChg>
        <pc:spChg chg="mod">
          <ac:chgData name="Paschal Chukwuebuk Amusuo" userId="7dff2cd1-484a-42a3-834a-12fd88b46653" providerId="ADAL" clId="{FEA9ED9A-CDAA-3445-92D7-F763C65C2FB8}" dt="2025-05-01T14:06:17.476" v="465" actId="1076"/>
          <ac:spMkLst>
            <pc:docMk/>
            <pc:sldMk cId="3997600290" sldId="312"/>
            <ac:spMk id="15" creationId="{D3F6D877-ADD9-37CB-241F-C2A15C25AA41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16" creationId="{247BB712-C291-1BF3-D81F-9A4DE8FF965C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0" creationId="{CEE0E3A1-DF74-27C5-3486-89193141C034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1" creationId="{4C6B8637-0D2E-93B2-01FB-579BD0B9EC3A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2" creationId="{0B66E79D-CEC6-CDB9-5562-45F6AC3069B0}"/>
          </ac:spMkLst>
        </pc:spChg>
        <pc:spChg chg="add mod">
          <ac:chgData name="Paschal Chukwuebuk Amusuo" userId="7dff2cd1-484a-42a3-834a-12fd88b46653" providerId="ADAL" clId="{FEA9ED9A-CDAA-3445-92D7-F763C65C2FB8}" dt="2025-05-01T14:09:55.849" v="489" actId="14100"/>
          <ac:spMkLst>
            <pc:docMk/>
            <pc:sldMk cId="3997600290" sldId="312"/>
            <ac:spMk id="23" creationId="{77CE2355-5E17-F49E-8A24-2441CA50BC37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24" creationId="{7E5664B4-8FBD-87B9-80EB-682158A0F09F}"/>
          </ac:spMkLst>
        </pc:spChg>
        <pc:spChg chg="add mod">
          <ac:chgData name="Paschal Chukwuebuk Amusuo" userId="7dff2cd1-484a-42a3-834a-12fd88b46653" providerId="ADAL" clId="{FEA9ED9A-CDAA-3445-92D7-F763C65C2FB8}" dt="2025-05-01T14:14:54.125" v="526" actId="1076"/>
          <ac:spMkLst>
            <pc:docMk/>
            <pc:sldMk cId="3997600290" sldId="312"/>
            <ac:spMk id="33" creationId="{06F27AC0-C18A-8486-FD81-C3A6561D8E7E}"/>
          </ac:spMkLst>
        </pc:spChg>
        <pc:spChg chg="add mod">
          <ac:chgData name="Paschal Chukwuebuk Amusuo" userId="7dff2cd1-484a-42a3-834a-12fd88b46653" providerId="ADAL" clId="{FEA9ED9A-CDAA-3445-92D7-F763C65C2FB8}" dt="2025-05-01T14:17:12.427" v="589" actId="1076"/>
          <ac:spMkLst>
            <pc:docMk/>
            <pc:sldMk cId="3997600290" sldId="312"/>
            <ac:spMk id="34" creationId="{23CBF99F-EA53-C683-76E5-F341AF91E4D9}"/>
          </ac:spMkLst>
        </pc:spChg>
        <pc:spChg chg="add mod">
          <ac:chgData name="Paschal Chukwuebuk Amusuo" userId="7dff2cd1-484a-42a3-834a-12fd88b46653" providerId="ADAL" clId="{FEA9ED9A-CDAA-3445-92D7-F763C65C2FB8}" dt="2025-05-01T14:53:47.234" v="876" actId="113"/>
          <ac:spMkLst>
            <pc:docMk/>
            <pc:sldMk cId="3997600290" sldId="312"/>
            <ac:spMk id="35" creationId="{B5469495-4B91-923C-B822-11CA77329123}"/>
          </ac:spMkLst>
        </pc:spChg>
        <pc:picChg chg="add mod">
          <ac:chgData name="Paschal Chukwuebuk Amusuo" userId="7dff2cd1-484a-42a3-834a-12fd88b46653" providerId="ADAL" clId="{FEA9ED9A-CDAA-3445-92D7-F763C65C2FB8}" dt="2025-05-01T14:07:45.195" v="466" actId="1076"/>
          <ac:picMkLst>
            <pc:docMk/>
            <pc:sldMk cId="3997600290" sldId="312"/>
            <ac:picMk id="3" creationId="{83C6EA7E-AB1F-95C4-B7D1-2F7AEC8EACF7}"/>
          </ac:picMkLst>
        </pc:picChg>
        <pc:picChg chg="add mod">
          <ac:chgData name="Paschal Chukwuebuk Amusuo" userId="7dff2cd1-484a-42a3-834a-12fd88b46653" providerId="ADAL" clId="{FEA9ED9A-CDAA-3445-92D7-F763C65C2FB8}" dt="2025-05-01T14:06:04.546" v="463" actId="1076"/>
          <ac:picMkLst>
            <pc:docMk/>
            <pc:sldMk cId="3997600290" sldId="312"/>
            <ac:picMk id="17" creationId="{1E890A9A-1EF9-84B9-1AF7-645715AF11A2}"/>
          </ac:picMkLst>
        </pc:picChg>
        <pc:picChg chg="add mod">
          <ac:chgData name="Paschal Chukwuebuk Amusuo" userId="7dff2cd1-484a-42a3-834a-12fd88b46653" providerId="ADAL" clId="{FEA9ED9A-CDAA-3445-92D7-F763C65C2FB8}" dt="2025-05-01T14:06:04.546" v="463" actId="1076"/>
          <ac:picMkLst>
            <pc:docMk/>
            <pc:sldMk cId="3997600290" sldId="312"/>
            <ac:picMk id="18" creationId="{9D6F2EEC-D87C-5530-DBD6-A13176855DBD}"/>
          </ac:picMkLst>
        </pc:picChg>
        <pc:picChg chg="add mod">
          <ac:chgData name="Paschal Chukwuebuk Amusuo" userId="7dff2cd1-484a-42a3-834a-12fd88b46653" providerId="ADAL" clId="{FEA9ED9A-CDAA-3445-92D7-F763C65C2FB8}" dt="2025-05-01T14:06:04.546" v="463" actId="1076"/>
          <ac:picMkLst>
            <pc:docMk/>
            <pc:sldMk cId="3997600290" sldId="312"/>
            <ac:picMk id="19" creationId="{E20517F1-18FC-F982-3B76-ADCA9391C5E6}"/>
          </ac:picMkLst>
        </pc:picChg>
        <pc:picChg chg="add mod">
          <ac:chgData name="Paschal Chukwuebuk Amusuo" userId="7dff2cd1-484a-42a3-834a-12fd88b46653" providerId="ADAL" clId="{FEA9ED9A-CDAA-3445-92D7-F763C65C2FB8}" dt="2025-05-01T14:14:46.661" v="524" actId="1076"/>
          <ac:picMkLst>
            <pc:docMk/>
            <pc:sldMk cId="3997600290" sldId="312"/>
            <ac:picMk id="26" creationId="{7CCA69BB-EEDC-FF9E-4505-B8C52FCEEE9B}"/>
          </ac:picMkLst>
        </pc:picChg>
        <pc:picChg chg="add mod">
          <ac:chgData name="Paschal Chukwuebuk Amusuo" userId="7dff2cd1-484a-42a3-834a-12fd88b46653" providerId="ADAL" clId="{FEA9ED9A-CDAA-3445-92D7-F763C65C2FB8}" dt="2025-05-01T14:14:34.506" v="522" actId="207"/>
          <ac:picMkLst>
            <pc:docMk/>
            <pc:sldMk cId="3997600290" sldId="312"/>
            <ac:picMk id="28" creationId="{049D9048-2AE7-AC42-95B3-D90BCDBBA9AE}"/>
          </ac:picMkLst>
        </pc:picChg>
        <pc:picChg chg="add mod">
          <ac:chgData name="Paschal Chukwuebuk Amusuo" userId="7dff2cd1-484a-42a3-834a-12fd88b46653" providerId="ADAL" clId="{FEA9ED9A-CDAA-3445-92D7-F763C65C2FB8}" dt="2025-05-01T14:15:07.074" v="527" actId="207"/>
          <ac:picMkLst>
            <pc:docMk/>
            <pc:sldMk cId="3997600290" sldId="312"/>
            <ac:picMk id="30" creationId="{A7FA7AA1-8C0B-16D5-7AA6-D0A7767DA942}"/>
          </ac:picMkLst>
        </pc:picChg>
        <pc:picChg chg="add mod">
          <ac:chgData name="Paschal Chukwuebuk Amusuo" userId="7dff2cd1-484a-42a3-834a-12fd88b46653" providerId="ADAL" clId="{FEA9ED9A-CDAA-3445-92D7-F763C65C2FB8}" dt="2025-05-01T14:12:05.533" v="495" actId="1076"/>
          <ac:picMkLst>
            <pc:docMk/>
            <pc:sldMk cId="3997600290" sldId="312"/>
            <ac:picMk id="32" creationId="{A3193766-7330-ACE7-8190-76FF519ACE66}"/>
          </ac:picMkLst>
        </pc:picChg>
        <pc:picChg chg="add del mod">
          <ac:chgData name="Paschal Chukwuebuk Amusuo" userId="7dff2cd1-484a-42a3-834a-12fd88b46653" providerId="ADAL" clId="{FEA9ED9A-CDAA-3445-92D7-F763C65C2FB8}" dt="2025-05-01T14:11:58.425" v="493" actId="478"/>
          <ac:picMkLst>
            <pc:docMk/>
            <pc:sldMk cId="3997600290" sldId="312"/>
            <ac:picMk id="2050" creationId="{5038FD99-DFEA-569E-2606-997D840C7A61}"/>
          </ac:picMkLst>
        </pc:picChg>
      </pc:sldChg>
      <pc:sldChg chg="modAnim">
        <pc:chgData name="Paschal Chukwuebuk Amusuo" userId="7dff2cd1-484a-42a3-834a-12fd88b46653" providerId="ADAL" clId="{FEA9ED9A-CDAA-3445-92D7-F763C65C2FB8}" dt="2025-05-01T15:00:16.696" v="904"/>
        <pc:sldMkLst>
          <pc:docMk/>
          <pc:sldMk cId="4015060649" sldId="314"/>
        </pc:sldMkLst>
      </pc:sldChg>
      <pc:sldChg chg="modSp mod modAnim">
        <pc:chgData name="Paschal Chukwuebuk Amusuo" userId="7dff2cd1-484a-42a3-834a-12fd88b46653" providerId="ADAL" clId="{FEA9ED9A-CDAA-3445-92D7-F763C65C2FB8}" dt="2025-05-01T14:55:30.720" v="901" actId="20577"/>
        <pc:sldMkLst>
          <pc:docMk/>
          <pc:sldMk cId="1232911534" sldId="315"/>
        </pc:sldMkLst>
        <pc:spChg chg="mod">
          <ac:chgData name="Paschal Chukwuebuk Amusuo" userId="7dff2cd1-484a-42a3-834a-12fd88b46653" providerId="ADAL" clId="{FEA9ED9A-CDAA-3445-92D7-F763C65C2FB8}" dt="2025-05-01T14:55:30.720" v="901" actId="20577"/>
          <ac:spMkLst>
            <pc:docMk/>
            <pc:sldMk cId="1232911534" sldId="315"/>
            <ac:spMk id="3" creationId="{76CCC80E-CEDB-5F7A-D347-81678D4A0452}"/>
          </ac:spMkLst>
        </pc:spChg>
      </pc:sldChg>
      <pc:sldChg chg="modSp mod modAnim">
        <pc:chgData name="Paschal Chukwuebuk Amusuo" userId="7dff2cd1-484a-42a3-834a-12fd88b46653" providerId="ADAL" clId="{FEA9ED9A-CDAA-3445-92D7-F763C65C2FB8}" dt="2025-05-01T15:02:29.284" v="953"/>
        <pc:sldMkLst>
          <pc:docMk/>
          <pc:sldMk cId="1024523315" sldId="316"/>
        </pc:sldMkLst>
        <pc:spChg chg="mod">
          <ac:chgData name="Paschal Chukwuebuk Amusuo" userId="7dff2cd1-484a-42a3-834a-12fd88b46653" providerId="ADAL" clId="{FEA9ED9A-CDAA-3445-92D7-F763C65C2FB8}" dt="2025-05-01T15:02:04.055" v="950" actId="1076"/>
          <ac:spMkLst>
            <pc:docMk/>
            <pc:sldMk cId="1024523315" sldId="316"/>
            <ac:spMk id="3" creationId="{2678DCC3-A871-4219-C95C-CF3B1198B8C0}"/>
          </ac:spMkLst>
        </pc:spChg>
      </pc:sldChg>
      <pc:sldChg chg="delSp modSp add mod delAnim modAnim">
        <pc:chgData name="Paschal Chukwuebuk Amusuo" userId="7dff2cd1-484a-42a3-834a-12fd88b46653" providerId="ADAL" clId="{FEA9ED9A-CDAA-3445-92D7-F763C65C2FB8}" dt="2025-05-01T14:46:23.625" v="838"/>
        <pc:sldMkLst>
          <pc:docMk/>
          <pc:sldMk cId="2657888885" sldId="317"/>
        </pc:sldMkLst>
        <pc:spChg chg="mod">
          <ac:chgData name="Paschal Chukwuebuk Amusuo" userId="7dff2cd1-484a-42a3-834a-12fd88b46653" providerId="ADAL" clId="{FEA9ED9A-CDAA-3445-92D7-F763C65C2FB8}" dt="2025-05-01T14:41:01.062" v="792" actId="20577"/>
          <ac:spMkLst>
            <pc:docMk/>
            <pc:sldMk cId="2657888885" sldId="317"/>
            <ac:spMk id="2" creationId="{C7165731-BBB6-5AC3-CFA9-44271FAAD522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4" creationId="{B861F78D-C663-5658-3D57-17B16CBE15BB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6" creationId="{68A230D9-7DB0-9F0E-F93A-E279053C73F5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7" creationId="{88572A77-1C8A-15FF-719A-64B692658DE7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8" creationId="{B5E2D4A1-F592-42E4-9338-BC1F012F3081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9" creationId="{EE2268C5-AEB8-C743-FD53-FF05A47D4846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10" creationId="{9B80F02F-0D15-32A8-DC33-2A6DA41F3408}"/>
          </ac:spMkLst>
        </pc:spChg>
        <pc:spChg chg="del">
          <ac:chgData name="Paschal Chukwuebuk Amusuo" userId="7dff2cd1-484a-42a3-834a-12fd88b46653" providerId="ADAL" clId="{FEA9ED9A-CDAA-3445-92D7-F763C65C2FB8}" dt="2025-05-01T14:40:11.294" v="773" actId="478"/>
          <ac:spMkLst>
            <pc:docMk/>
            <pc:sldMk cId="2657888885" sldId="317"/>
            <ac:spMk id="12" creationId="{21A796D9-60F2-B60D-81EE-62E530731671}"/>
          </ac:spMkLst>
        </pc:spChg>
        <pc:spChg chg="mod">
          <ac:chgData name="Paschal Chukwuebuk Amusuo" userId="7dff2cd1-484a-42a3-834a-12fd88b46653" providerId="ADAL" clId="{FEA9ED9A-CDAA-3445-92D7-F763C65C2FB8}" dt="2025-05-01T14:42:05.440" v="837" actId="20577"/>
          <ac:spMkLst>
            <pc:docMk/>
            <pc:sldMk cId="2657888885" sldId="317"/>
            <ac:spMk id="14" creationId="{01DEBE58-BBE5-2F92-44D6-81C41CC567AC}"/>
          </ac:spMkLst>
        </pc:spChg>
      </pc:sldChg>
      <pc:sldChg chg="new del">
        <pc:chgData name="Paschal Chukwuebuk Amusuo" userId="7dff2cd1-484a-42a3-834a-12fd88b46653" providerId="ADAL" clId="{FEA9ED9A-CDAA-3445-92D7-F763C65C2FB8}" dt="2025-05-01T14:21:58.214" v="706" actId="2696"/>
        <pc:sldMkLst>
          <pc:docMk/>
          <pc:sldMk cId="3210771214" sldId="317"/>
        </pc:sldMkLst>
      </pc:sldChg>
      <pc:sldMasterChg chg="modSldLayout">
        <pc:chgData name="Paschal Chukwuebuk Amusuo" userId="7dff2cd1-484a-42a3-834a-12fd88b46653" providerId="ADAL" clId="{FEA9ED9A-CDAA-3445-92D7-F763C65C2FB8}" dt="2025-04-30T00:21:43.552" v="13" actId="404"/>
        <pc:sldMasterMkLst>
          <pc:docMk/>
          <pc:sldMasterMk cId="2460954070" sldId="2147483660"/>
        </pc:sldMasterMkLst>
        <pc:sldLayoutChg chg="modSp">
          <pc:chgData name="Paschal Chukwuebuk Amusuo" userId="7dff2cd1-484a-42a3-834a-12fd88b46653" providerId="ADAL" clId="{FEA9ED9A-CDAA-3445-92D7-F763C65C2FB8}" dt="2025-04-30T00:21:43.552" v="13" actId="404"/>
          <pc:sldLayoutMkLst>
            <pc:docMk/>
            <pc:sldMasterMk cId="2460954070" sldId="2147483660"/>
            <pc:sldLayoutMk cId="2385387890" sldId="2147483661"/>
          </pc:sldLayoutMkLst>
          <pc:spChg chg="mod">
            <ac:chgData name="Paschal Chukwuebuk Amusuo" userId="7dff2cd1-484a-42a3-834a-12fd88b46653" providerId="ADAL" clId="{FEA9ED9A-CDAA-3445-92D7-F763C65C2FB8}" dt="2025-04-30T00:21:43.552" v="13" actId="404"/>
            <ac:spMkLst>
              <pc:docMk/>
              <pc:sldMasterMk cId="2460954070" sldId="2147483660"/>
              <pc:sldLayoutMk cId="2385387890" sldId="2147483661"/>
              <ac:spMk id="6" creationId="{00000000-0000-0000-0000-000000000000}"/>
            </ac:spMkLst>
          </pc:spChg>
        </pc:sldLayoutChg>
        <pc:sldLayoutChg chg="modSp mod">
          <pc:chgData name="Paschal Chukwuebuk Amusuo" userId="7dff2cd1-484a-42a3-834a-12fd88b46653" providerId="ADAL" clId="{FEA9ED9A-CDAA-3445-92D7-F763C65C2FB8}" dt="2025-04-30T00:21:36.251" v="8" actId="404"/>
          <pc:sldLayoutMkLst>
            <pc:docMk/>
            <pc:sldMasterMk cId="2460954070" sldId="2147483660"/>
            <pc:sldLayoutMk cId="949138452" sldId="2147483662"/>
          </pc:sldLayoutMkLst>
          <pc:spChg chg="mod">
            <ac:chgData name="Paschal Chukwuebuk Amusuo" userId="7dff2cd1-484a-42a3-834a-12fd88b46653" providerId="ADAL" clId="{FEA9ED9A-CDAA-3445-92D7-F763C65C2FB8}" dt="2025-04-30T00:21:22.901" v="0" actId="1076"/>
            <ac:spMkLst>
              <pc:docMk/>
              <pc:sldMasterMk cId="2460954070" sldId="2147483660"/>
              <pc:sldLayoutMk cId="949138452" sldId="2147483662"/>
              <ac:spMk id="2" creationId="{00000000-0000-0000-0000-000000000000}"/>
            </ac:spMkLst>
          </pc:spChg>
          <pc:spChg chg="mod">
            <ac:chgData name="Paschal Chukwuebuk Amusuo" userId="7dff2cd1-484a-42a3-834a-12fd88b46653" providerId="ADAL" clId="{FEA9ED9A-CDAA-3445-92D7-F763C65C2FB8}" dt="2025-04-30T00:21:29.325" v="3" actId="1076"/>
            <ac:spMkLst>
              <pc:docMk/>
              <pc:sldMasterMk cId="2460954070" sldId="2147483660"/>
              <pc:sldLayoutMk cId="949138452" sldId="2147483662"/>
              <ac:spMk id="3" creationId="{00000000-0000-0000-0000-000000000000}"/>
            </ac:spMkLst>
          </pc:spChg>
          <pc:spChg chg="mod">
            <ac:chgData name="Paschal Chukwuebuk Amusuo" userId="7dff2cd1-484a-42a3-834a-12fd88b46653" providerId="ADAL" clId="{FEA9ED9A-CDAA-3445-92D7-F763C65C2FB8}" dt="2025-04-30T00:21:36.251" v="8" actId="404"/>
            <ac:spMkLst>
              <pc:docMk/>
              <pc:sldMasterMk cId="2460954070" sldId="2147483660"/>
              <pc:sldLayoutMk cId="949138452" sldId="2147483662"/>
              <ac:spMk id="6" creationId="{00000000-0000-0000-0000-000000000000}"/>
            </ac:spMkLst>
          </pc:spChg>
        </pc:sldLayoutChg>
      </pc:sldMasterChg>
    </pc:docChg>
  </pc:docChgLst>
  <pc:docChgLst>
    <pc:chgData name="Paschal Chukwuebuk Amusuo" userId="S::pamusuo@purdue.edu::7dff2cd1-484a-42a3-834a-12fd88b46653" providerId="AD" clId="Web-{E4E21519-827F-018D-3FDF-D0443D6EF19D}"/>
    <pc:docChg chg="modSld">
      <pc:chgData name="Paschal Chukwuebuk Amusuo" userId="S::pamusuo@purdue.edu::7dff2cd1-484a-42a3-834a-12fd88b46653" providerId="AD" clId="Web-{E4E21519-827F-018D-3FDF-D0443D6EF19D}" dt="2025-05-01T13:02:53.382" v="107" actId="14100"/>
      <pc:docMkLst>
        <pc:docMk/>
      </pc:docMkLst>
      <pc:sldChg chg="addSp delSp modSp">
        <pc:chgData name="Paschal Chukwuebuk Amusuo" userId="S::pamusuo@purdue.edu::7dff2cd1-484a-42a3-834a-12fd88b46653" providerId="AD" clId="Web-{E4E21519-827F-018D-3FDF-D0443D6EF19D}" dt="2025-05-01T12:51:57.349" v="8" actId="1076"/>
        <pc:sldMkLst>
          <pc:docMk/>
          <pc:sldMk cId="109857222" sldId="256"/>
        </pc:sldMkLst>
        <pc:picChg chg="del">
          <ac:chgData name="Paschal Chukwuebuk Amusuo" userId="S::pamusuo@purdue.edu::7dff2cd1-484a-42a3-834a-12fd88b46653" providerId="AD" clId="Web-{E4E21519-827F-018D-3FDF-D0443D6EF19D}" dt="2025-05-01T12:51:19.474" v="0"/>
          <ac:picMkLst>
            <pc:docMk/>
            <pc:sldMk cId="109857222" sldId="256"/>
            <ac:picMk id="3" creationId="{96A6B421-B91B-D2C2-9E7F-3B2DFD7DCF55}"/>
          </ac:picMkLst>
        </pc:picChg>
        <pc:picChg chg="add mod">
          <ac:chgData name="Paschal Chukwuebuk Amusuo" userId="S::pamusuo@purdue.edu::7dff2cd1-484a-42a3-834a-12fd88b46653" providerId="AD" clId="Web-{E4E21519-827F-018D-3FDF-D0443D6EF19D}" dt="2025-05-01T12:51:54.255" v="7" actId="1076"/>
          <ac:picMkLst>
            <pc:docMk/>
            <pc:sldMk cId="109857222" sldId="256"/>
            <ac:picMk id="4" creationId="{A9066A0F-BE57-4B0F-731B-E88DA2448DF0}"/>
          </ac:picMkLst>
        </pc:picChg>
        <pc:picChg chg="mod">
          <ac:chgData name="Paschal Chukwuebuk Amusuo" userId="S::pamusuo@purdue.edu::7dff2cd1-484a-42a3-834a-12fd88b46653" providerId="AD" clId="Web-{E4E21519-827F-018D-3FDF-D0443D6EF19D}" dt="2025-05-01T12:51:57.349" v="8" actId="1076"/>
          <ac:picMkLst>
            <pc:docMk/>
            <pc:sldMk cId="109857222" sldId="256"/>
            <ac:picMk id="6" creationId="{C51C5EB6-E010-32B9-54D4-A31F97696813}"/>
          </ac:picMkLst>
        </pc:picChg>
      </pc:sldChg>
      <pc:sldChg chg="modSp modCm">
        <pc:chgData name="Paschal Chukwuebuk Amusuo" userId="S::pamusuo@purdue.edu::7dff2cd1-484a-42a3-834a-12fd88b46653" providerId="AD" clId="Web-{E4E21519-827F-018D-3FDF-D0443D6EF19D}" dt="2025-05-01T12:52:11.646" v="10" actId="20577"/>
        <pc:sldMkLst>
          <pc:docMk/>
          <pc:sldMk cId="3841698925" sldId="266"/>
        </pc:sldMkLst>
        <pc:spChg chg="mod">
          <ac:chgData name="Paschal Chukwuebuk Amusuo" userId="S::pamusuo@purdue.edu::7dff2cd1-484a-42a3-834a-12fd88b46653" providerId="AD" clId="Web-{E4E21519-827F-018D-3FDF-D0443D6EF19D}" dt="2025-05-01T12:52:11.646" v="10" actId="20577"/>
          <ac:spMkLst>
            <pc:docMk/>
            <pc:sldMk cId="3841698925" sldId="266"/>
            <ac:spMk id="2" creationId="{E85CD105-1E52-48B0-D32A-E5C8BB9AB3B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schal Chukwuebuk Amusuo" userId="S::pamusuo@purdue.edu::7dff2cd1-484a-42a3-834a-12fd88b46653" providerId="AD" clId="Web-{E4E21519-827F-018D-3FDF-D0443D6EF19D}" dt="2025-05-01T12:52:11.646" v="10" actId="20577"/>
              <pc2:cmMkLst xmlns:pc2="http://schemas.microsoft.com/office/powerpoint/2019/9/main/command">
                <pc:docMk/>
                <pc:sldMk cId="3841698925" sldId="266"/>
                <pc2:cmMk id="{3BF889C9-8012-41F9-81A3-EBCEEF2BF981}"/>
              </pc2:cmMkLst>
            </pc226:cmChg>
          </p:ext>
        </pc:extLst>
      </pc:sldChg>
      <pc:sldChg chg="addSp modSp">
        <pc:chgData name="Paschal Chukwuebuk Amusuo" userId="S::pamusuo@purdue.edu::7dff2cd1-484a-42a3-834a-12fd88b46653" providerId="AD" clId="Web-{E4E21519-827F-018D-3FDF-D0443D6EF19D}" dt="2025-05-01T12:54:39.740" v="36" actId="20577"/>
        <pc:sldMkLst>
          <pc:docMk/>
          <pc:sldMk cId="568425142" sldId="267"/>
        </pc:sldMkLst>
        <pc:spChg chg="add mod">
          <ac:chgData name="Paschal Chukwuebuk Amusuo" userId="S::pamusuo@purdue.edu::7dff2cd1-484a-42a3-834a-12fd88b46653" providerId="AD" clId="Web-{E4E21519-827F-018D-3FDF-D0443D6EF19D}" dt="2025-05-01T12:53:49.271" v="21" actId="20577"/>
          <ac:spMkLst>
            <pc:docMk/>
            <pc:sldMk cId="568425142" sldId="267"/>
            <ac:spMk id="14" creationId="{804A308D-A158-225E-B6C4-7DBA59F4575E}"/>
          </ac:spMkLst>
        </pc:spChg>
        <pc:spChg chg="add mod">
          <ac:chgData name="Paschal Chukwuebuk Amusuo" userId="S::pamusuo@purdue.edu::7dff2cd1-484a-42a3-834a-12fd88b46653" providerId="AD" clId="Web-{E4E21519-827F-018D-3FDF-D0443D6EF19D}" dt="2025-05-01T12:54:18.412" v="27" actId="20577"/>
          <ac:spMkLst>
            <pc:docMk/>
            <pc:sldMk cId="568425142" sldId="267"/>
            <ac:spMk id="24" creationId="{01C82FD0-3D55-55CF-F721-B875D1BC3CF3}"/>
          </ac:spMkLst>
        </pc:spChg>
        <pc:spChg chg="add mod">
          <ac:chgData name="Paschal Chukwuebuk Amusuo" userId="S::pamusuo@purdue.edu::7dff2cd1-484a-42a3-834a-12fd88b46653" providerId="AD" clId="Web-{E4E21519-827F-018D-3FDF-D0443D6EF19D}" dt="2025-05-01T12:54:39.740" v="36" actId="20577"/>
          <ac:spMkLst>
            <pc:docMk/>
            <pc:sldMk cId="568425142" sldId="267"/>
            <ac:spMk id="26" creationId="{3DB2163C-671F-135A-16DE-8FB1A3629DB8}"/>
          </ac:spMkLst>
        </pc:spChg>
        <pc:picChg chg="mod">
          <ac:chgData name="Paschal Chukwuebuk Amusuo" userId="S::pamusuo@purdue.edu::7dff2cd1-484a-42a3-834a-12fd88b46653" providerId="AD" clId="Web-{E4E21519-827F-018D-3FDF-D0443D6EF19D}" dt="2025-05-01T12:54:05.021" v="23" actId="1076"/>
          <ac:picMkLst>
            <pc:docMk/>
            <pc:sldMk cId="568425142" sldId="267"/>
            <ac:picMk id="16" creationId="{6411C5C4-4247-D1BD-6C1E-687E9472CBAF}"/>
          </ac:picMkLst>
        </pc:picChg>
        <pc:picChg chg="mod">
          <ac:chgData name="Paschal Chukwuebuk Amusuo" userId="S::pamusuo@purdue.edu::7dff2cd1-484a-42a3-834a-12fd88b46653" providerId="AD" clId="Web-{E4E21519-827F-018D-3FDF-D0443D6EF19D}" dt="2025-05-01T12:53:55.693" v="22" actId="1076"/>
          <ac:picMkLst>
            <pc:docMk/>
            <pc:sldMk cId="568425142" sldId="267"/>
            <ac:picMk id="62" creationId="{C2880954-B72E-D3B9-0A8A-54FC53D5B49D}"/>
          </ac:picMkLst>
        </pc:picChg>
      </pc:sldChg>
      <pc:sldChg chg="modSp">
        <pc:chgData name="Paschal Chukwuebuk Amusuo" userId="S::pamusuo@purdue.edu::7dff2cd1-484a-42a3-834a-12fd88b46653" providerId="AD" clId="Web-{E4E21519-827F-018D-3FDF-D0443D6EF19D}" dt="2025-05-01T12:55:11.896" v="39" actId="20577"/>
        <pc:sldMkLst>
          <pc:docMk/>
          <pc:sldMk cId="1938066061" sldId="306"/>
        </pc:sldMkLst>
        <pc:spChg chg="mod">
          <ac:chgData name="Paschal Chukwuebuk Amusuo" userId="S::pamusuo@purdue.edu::7dff2cd1-484a-42a3-834a-12fd88b46653" providerId="AD" clId="Web-{E4E21519-827F-018D-3FDF-D0443D6EF19D}" dt="2025-05-01T12:55:11.896" v="39" actId="20577"/>
          <ac:spMkLst>
            <pc:docMk/>
            <pc:sldMk cId="1938066061" sldId="306"/>
            <ac:spMk id="2" creationId="{DA0DF37F-6440-D093-3636-4BECACBE1D1B}"/>
          </ac:spMkLst>
        </pc:spChg>
      </pc:sldChg>
      <pc:sldChg chg="delSp mod modShow">
        <pc:chgData name="Paschal Chukwuebuk Amusuo" userId="S::pamusuo@purdue.edu::7dff2cd1-484a-42a3-834a-12fd88b46653" providerId="AD" clId="Web-{E4E21519-827F-018D-3FDF-D0443D6EF19D}" dt="2025-05-01T13:00:11.756" v="93"/>
        <pc:sldMkLst>
          <pc:docMk/>
          <pc:sldMk cId="2123093625" sldId="310"/>
        </pc:sldMkLst>
        <pc:spChg chg="del">
          <ac:chgData name="Paschal Chukwuebuk Amusuo" userId="S::pamusuo@purdue.edu::7dff2cd1-484a-42a3-834a-12fd88b46653" providerId="AD" clId="Web-{E4E21519-827F-018D-3FDF-D0443D6EF19D}" dt="2025-05-01T12:59:09.991" v="92"/>
          <ac:spMkLst>
            <pc:docMk/>
            <pc:sldMk cId="2123093625" sldId="310"/>
            <ac:spMk id="3" creationId="{E908A189-2F28-84CC-979E-6A5FD4943B3E}"/>
          </ac:spMkLst>
        </pc:spChg>
      </pc:sldChg>
      <pc:sldChg chg="mod modShow">
        <pc:chgData name="Paschal Chukwuebuk Amusuo" userId="S::pamusuo@purdue.edu::7dff2cd1-484a-42a3-834a-12fd88b46653" providerId="AD" clId="Web-{E4E21519-827F-018D-3FDF-D0443D6EF19D}" dt="2025-05-01T13:00:15.538" v="94"/>
        <pc:sldMkLst>
          <pc:docMk/>
          <pc:sldMk cId="3997600290" sldId="312"/>
        </pc:sldMkLst>
      </pc:sldChg>
      <pc:sldChg chg="addSp modSp">
        <pc:chgData name="Paschal Chukwuebuk Amusuo" userId="S::pamusuo@purdue.edu::7dff2cd1-484a-42a3-834a-12fd88b46653" providerId="AD" clId="Web-{E4E21519-827F-018D-3FDF-D0443D6EF19D}" dt="2025-05-01T13:02:53.382" v="107" actId="14100"/>
        <pc:sldMkLst>
          <pc:docMk/>
          <pc:sldMk cId="1232911534" sldId="315"/>
        </pc:sldMkLst>
        <pc:spChg chg="mod">
          <ac:chgData name="Paschal Chukwuebuk Amusuo" userId="S::pamusuo@purdue.edu::7dff2cd1-484a-42a3-834a-12fd88b46653" providerId="AD" clId="Web-{E4E21519-827F-018D-3FDF-D0443D6EF19D}" dt="2025-05-01T12:59:00.022" v="91" actId="20577"/>
          <ac:spMkLst>
            <pc:docMk/>
            <pc:sldMk cId="1232911534" sldId="315"/>
            <ac:spMk id="3" creationId="{76CCC80E-CEDB-5F7A-D347-81678D4A0452}"/>
          </ac:spMkLst>
        </pc:spChg>
        <pc:picChg chg="add mod ord">
          <ac:chgData name="Paschal Chukwuebuk Amusuo" userId="S::pamusuo@purdue.edu::7dff2cd1-484a-42a3-834a-12fd88b46653" providerId="AD" clId="Web-{E4E21519-827F-018D-3FDF-D0443D6EF19D}" dt="2025-05-01T13:02:02.867" v="100"/>
          <ac:picMkLst>
            <pc:docMk/>
            <pc:sldMk cId="1232911534" sldId="315"/>
            <ac:picMk id="4" creationId="{4C12F6E0-9668-42C7-BBB4-B369F990DC50}"/>
          </ac:picMkLst>
        </pc:picChg>
        <pc:picChg chg="add mod">
          <ac:chgData name="Paschal Chukwuebuk Amusuo" userId="S::pamusuo@purdue.edu::7dff2cd1-484a-42a3-834a-12fd88b46653" providerId="AD" clId="Web-{E4E21519-827F-018D-3FDF-D0443D6EF19D}" dt="2025-05-01T13:02:53.382" v="107" actId="14100"/>
          <ac:picMkLst>
            <pc:docMk/>
            <pc:sldMk cId="1232911534" sldId="315"/>
            <ac:picMk id="6" creationId="{D04C3515-1137-3607-8C82-C4CF0CCC8D49}"/>
          </ac:picMkLst>
        </pc:picChg>
        <pc:picChg chg="mod">
          <ac:chgData name="Paschal Chukwuebuk Amusuo" userId="S::pamusuo@purdue.edu::7dff2cd1-484a-42a3-834a-12fd88b46653" providerId="AD" clId="Web-{E4E21519-827F-018D-3FDF-D0443D6EF19D}" dt="2025-05-01T13:02:18.211" v="103" actId="1076"/>
          <ac:picMkLst>
            <pc:docMk/>
            <pc:sldMk cId="1232911534" sldId="315"/>
            <ac:picMk id="10" creationId="{AEB4ECC6-FA4D-44FC-27B7-037691E5B946}"/>
          </ac:picMkLst>
        </pc:picChg>
      </pc:sldChg>
    </pc:docChg>
  </pc:docChgLst>
  <pc:docChgLst>
    <pc:chgData name="Paschal Chukwuebuk Amusuo" userId="S::pamusuo@purdue.edu::7dff2cd1-484a-42a3-834a-12fd88b46653" providerId="AD" clId="Web-{F18295AB-027A-CFA0-D2AB-A050630995D6}"/>
    <pc:docChg chg="modSld">
      <pc:chgData name="Paschal Chukwuebuk Amusuo" userId="S::pamusuo@purdue.edu::7dff2cd1-484a-42a3-834a-12fd88b46653" providerId="AD" clId="Web-{F18295AB-027A-CFA0-D2AB-A050630995D6}" dt="2025-05-01T14:45:52.360" v="252"/>
      <pc:docMkLst>
        <pc:docMk/>
      </pc:docMkLst>
      <pc:sldChg chg="modSp addAnim">
        <pc:chgData name="Paschal Chukwuebuk Amusuo" userId="S::pamusuo@purdue.edu::7dff2cd1-484a-42a3-834a-12fd88b46653" providerId="AD" clId="Web-{F18295AB-027A-CFA0-D2AB-A050630995D6}" dt="2025-05-01T14:45:52.360" v="252"/>
        <pc:sldMkLst>
          <pc:docMk/>
          <pc:sldMk cId="2657888885" sldId="317"/>
        </pc:sldMkLst>
        <pc:spChg chg="mod">
          <ac:chgData name="Paschal Chukwuebuk Amusuo" userId="S::pamusuo@purdue.edu::7dff2cd1-484a-42a3-834a-12fd88b46653" providerId="AD" clId="Web-{F18295AB-027A-CFA0-D2AB-A050630995D6}" dt="2025-05-01T14:45:36.235" v="251" actId="20577"/>
          <ac:spMkLst>
            <pc:docMk/>
            <pc:sldMk cId="2657888885" sldId="317"/>
            <ac:spMk id="14" creationId="{01DEBE58-BBE5-2F92-44D6-81C41CC567AC}"/>
          </ac:spMkLst>
        </pc:spChg>
      </pc:sldChg>
    </pc:docChg>
  </pc:docChgLst>
  <pc:docChgLst>
    <pc:chgData name="Davis, James C" userId="S::davisjam@purdue.edu::84778d94-b1cc-4a48-87ce-749e1d7d6e72" providerId="AD" clId="Web-{7EA7705C-3FB0-059E-E00A-186C52D8D049}"/>
    <pc:docChg chg="modSld">
      <pc:chgData name="Davis, James C" userId="S::davisjam@purdue.edu::84778d94-b1cc-4a48-87ce-749e1d7d6e72" providerId="AD" clId="Web-{7EA7705C-3FB0-059E-E00A-186C52D8D049}" dt="2025-05-01T15:48:26.887" v="7" actId="1076"/>
      <pc:docMkLst>
        <pc:docMk/>
      </pc:docMkLst>
      <pc:sldChg chg="modSp">
        <pc:chgData name="Davis, James C" userId="S::davisjam@purdue.edu::84778d94-b1cc-4a48-87ce-749e1d7d6e72" providerId="AD" clId="Web-{7EA7705C-3FB0-059E-E00A-186C52D8D049}" dt="2025-05-01T15:48:26.887" v="7" actId="1076"/>
        <pc:sldMkLst>
          <pc:docMk/>
          <pc:sldMk cId="1970234498" sldId="299"/>
        </pc:sldMkLst>
        <pc:spChg chg="mod">
          <ac:chgData name="Davis, James C" userId="S::davisjam@purdue.edu::84778d94-b1cc-4a48-87ce-749e1d7d6e72" providerId="AD" clId="Web-{7EA7705C-3FB0-059E-E00A-186C52D8D049}" dt="2025-05-01T15:48:26.887" v="7" actId="1076"/>
          <ac:spMkLst>
            <pc:docMk/>
            <pc:sldMk cId="1970234498" sldId="299"/>
            <ac:spMk id="24" creationId="{5397B024-AA93-6F95-4393-85DAB1EBE9F1}"/>
          </ac:spMkLst>
        </pc:spChg>
        <pc:spChg chg="mod">
          <ac:chgData name="Davis, James C" userId="S::davisjam@purdue.edu::84778d94-b1cc-4a48-87ce-749e1d7d6e72" providerId="AD" clId="Web-{7EA7705C-3FB0-059E-E00A-186C52D8D049}" dt="2025-05-01T15:48:26.558" v="6" actId="1076"/>
          <ac:spMkLst>
            <pc:docMk/>
            <pc:sldMk cId="1970234498" sldId="299"/>
            <ac:spMk id="40" creationId="{5CE6F5AB-B185-4A91-3600-281C817A6213}"/>
          </ac:spMkLst>
        </pc:spChg>
        <pc:spChg chg="mod">
          <ac:chgData name="Davis, James C" userId="S::davisjam@purdue.edu::84778d94-b1cc-4a48-87ce-749e1d7d6e72" providerId="AD" clId="Web-{7EA7705C-3FB0-059E-E00A-186C52D8D049}" dt="2025-05-01T15:48:25.996" v="5" actId="1076"/>
          <ac:spMkLst>
            <pc:docMk/>
            <pc:sldMk cId="1970234498" sldId="299"/>
            <ac:spMk id="45" creationId="{CF2190BF-A021-70C7-C7B5-7C04ACD7C8C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88F1E-03CD-4188-BAC6-65C2F6A21CD5}" type="datetimeFigureOut">
              <a:t>7/22/26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34C4D-BC7B-48B5-9430-046BF03B7F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31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Goal: Expand your mind about what is possible with GenAI, and patterns for working with it.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Today I will share my two theses about how to use Claude effectively.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First is the </a:t>
            </a:r>
            <a:r>
              <a:rPr lang="en-US" b="1" dirty="0"/>
              <a:t>engineering controls thesis</a:t>
            </a:r>
            <a:r>
              <a:rPr lang="en-US" dirty="0"/>
              <a:t>: agentic velocity is sustainable only when the engineering environment becomes more explicit, deterministic, observable, and self-correcting.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Second is the </a:t>
            </a:r>
            <a:r>
              <a:rPr lang="en-US" b="1" dirty="0"/>
              <a:t>human judgment thesis</a:t>
            </a:r>
            <a:r>
              <a:rPr lang="en-US" dirty="0"/>
              <a:t>: when implementation becomes abundant, the scarce human work shifts toward problem framing, abstraction discovery, architectural judgment, product direction, and governance.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If you have questions along the way please please ask them.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This is a workshop and I want to help you use GenAI more effectively!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215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Generative AI made implementation nearly free — a coding agent fabricates working code on demand, in volume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34C4D-BC7B-48B5-9430-046BF03B7F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1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7722-2908-3A4B-BBA1-8B86B3A9541F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9BB7E-E69E-494B-A9BF-37A5B1703F45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42002-0905-BF4E-A3AA-059DFA5E9C60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405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C6C63-CF46-A74B-8EEB-A5F432A891BF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330EA680-D336-4FF7-8B7A-9848BB0A1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16E44-10ED-F949-990C-AE663C1DBE2B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12AE2-C13D-8848-9B39-3191D9657293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6F731-19C2-4C46-95F8-15A2B0175D96}" type="datetime1">
              <a:rPr lang="en-US" smtClean="0"/>
              <a:t>7/22/26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2C70B-1B7D-234E-B4AE-26A9A14A6DA2}" type="datetime1">
              <a:rPr lang="en-US" smtClean="0"/>
              <a:t>7/22/26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987-DBDF-A04A-B317-9CE6935919EB}" type="datetime1">
              <a:rPr lang="en-US" smtClean="0"/>
              <a:t>7/22/26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A8463-CC69-A642-A643-29ED262669D5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20C49-10A6-2042-A33A-AF1FE4E79EF1}" type="datetime1">
              <a:rPr lang="en-US" smtClean="0"/>
              <a:t>7/22/26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C683A0-4B54-D646-8F7D-8F8ADB4EE7AC}" type="datetime1">
              <a:rPr lang="en-US" smtClean="0"/>
              <a:t>7/22/26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576" y="136525"/>
            <a:ext cx="11814847" cy="2736366"/>
          </a:xfrm>
        </p:spPr>
        <p:txBody>
          <a:bodyPr>
            <a:normAutofit/>
          </a:bodyPr>
          <a:lstStyle/>
          <a:p>
            <a:r>
              <a:rPr lang="en-US" dirty="0"/>
              <a:t>3-D Printing Production Software</a:t>
            </a:r>
            <a:br>
              <a:rPr lang="en-US" dirty="0"/>
            </a:br>
            <a:r>
              <a:rPr lang="en-US" sz="1600" dirty="0"/>
              <a:t> </a:t>
            </a:r>
            <a:br>
              <a:rPr lang="en-US" dirty="0"/>
            </a:br>
            <a:r>
              <a:rPr lang="en-US" sz="4000" i="1" dirty="0"/>
              <a:t>Architecture, Validation, and Control for</a:t>
            </a:r>
            <a:br>
              <a:rPr lang="en-US" sz="4000" i="1" dirty="0"/>
            </a:br>
            <a:r>
              <a:rPr lang="en-US" sz="4000" i="1" dirty="0"/>
              <a:t>Agentic Software Engineering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7BA5FF-9081-1A4D-C7C0-861950139AD4}"/>
              </a:ext>
            </a:extLst>
          </p:cNvPr>
          <p:cNvSpPr txBox="1"/>
          <p:nvPr/>
        </p:nvSpPr>
        <p:spPr>
          <a:xfrm>
            <a:off x="785247" y="3685281"/>
            <a:ext cx="1062150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/>
              <a:t>Dr. James C. Davis</a:t>
            </a:r>
          </a:p>
          <a:p>
            <a:pPr algn="ctr"/>
            <a:r>
              <a:rPr lang="en-US" sz="2400" dirty="0"/>
              <a:t>Assistant Professor of </a:t>
            </a:r>
            <a:r>
              <a:rPr lang="en-US" sz="2400" dirty="0" err="1"/>
              <a:t>ECE@Purdue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E2D85AC-645B-7175-E713-6D2D185A4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6" descr="Electrical and Computer Engineering Black and Gold Co-Brand Logo">
            <a:extLst>
              <a:ext uri="{FF2B5EF4-FFF2-40B4-BE49-F238E27FC236}">
                <a16:creationId xmlns:a16="http://schemas.microsoft.com/office/drawing/2014/main" id="{403039B5-8B9C-F3C5-17B7-2A71581DC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0664" y="4807322"/>
            <a:ext cx="2430670" cy="191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Roadmap: the ideas in this 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 dirty="0"/>
              <a:t>Part 1 — Case study context: the ADA mandate and building </a:t>
            </a:r>
            <a:r>
              <a:rPr sz="1900" dirty="0" err="1"/>
              <a:t>DocAble</a:t>
            </a:r>
            <a:r>
              <a:rPr sz="1900" dirty="0"/>
              <a:t> with a fleet (brief)</a:t>
            </a:r>
          </a:p>
          <a:p>
            <a:r>
              <a:rPr sz="1900" dirty="0"/>
              <a:t>Part 2 — The system’s mechanisms: architecture that prevents, control that catches</a:t>
            </a:r>
          </a:p>
          <a:p>
            <a:r>
              <a:rPr sz="1900" dirty="0"/>
              <a:t>Part 3 — The models bridge: documentation taken to a typed, drift-checked model</a:t>
            </a:r>
          </a:p>
          <a:p>
            <a:r>
              <a:rPr sz="1900" dirty="0"/>
              <a:t>Part 4 — The method: operating the fleet, and converting failures into controls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 1 — Case Study Context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C41A8D-5A80-8D16-EAD9-683CE82D7D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ADA mandate and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 dirty="0"/>
              <a:t>The Americans with Disabilities Act — and the 2024 proactive turn toward accessible digital documents</a:t>
            </a:r>
          </a:p>
          <a:p>
            <a:endParaRPr lang="en-US" sz="1900" dirty="0"/>
          </a:p>
          <a:p>
            <a:r>
              <a:rPr sz="1900" dirty="0"/>
              <a:t>Remediation is expensive: hours per document, scarce expertise, a large backlog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Building DocAble with an agent fleet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539" y="1574054"/>
            <a:ext cx="10515600" cy="4351338"/>
          </a:xfrm>
        </p:spPr>
        <p:txBody>
          <a:bodyPr wrap="square">
            <a:normAutofit/>
          </a:bodyPr>
          <a:lstStyle/>
          <a:p>
            <a:r>
              <a:rPr lang="en-US" sz="2400" dirty="0"/>
              <a:t>Stage 1: Feasibility probe</a:t>
            </a:r>
          </a:p>
          <a:p>
            <a:r>
              <a:rPr lang="en-US" sz="2400" dirty="0"/>
              <a:t>Stage 2: PPTX remediation</a:t>
            </a:r>
          </a:p>
          <a:p>
            <a:r>
              <a:rPr lang="en-US" sz="2400" dirty="0"/>
              <a:t>Stage 3: Format expansion</a:t>
            </a:r>
          </a:p>
          <a:p>
            <a:r>
              <a:rPr lang="en-US" sz="2400" dirty="0"/>
              <a:t>Stage 4: SaaS</a:t>
            </a:r>
          </a:p>
          <a:p>
            <a:r>
              <a:rPr lang="en-US" sz="2400" dirty="0"/>
              <a:t>Stage 5: Standards conformance</a:t>
            </a:r>
          </a:p>
          <a:p>
            <a:r>
              <a:rPr lang="en-US" sz="2400" dirty="0"/>
              <a:t>Stage 6: Hardening</a:t>
            </a:r>
          </a:p>
          <a:p>
            <a:r>
              <a:rPr lang="en-US" sz="2400" dirty="0"/>
              <a:t>Stage 7: FaaS</a:t>
            </a:r>
          </a:p>
          <a:p>
            <a:endParaRPr lang="en-US" sz="2400" dirty="0"/>
          </a:p>
          <a:p>
            <a:r>
              <a:rPr lang="en-US" sz="2400" dirty="0"/>
              <a:t>Peaked at 4 Claude MAX $200/</a:t>
            </a:r>
            <a:r>
              <a:rPr lang="en-US" sz="2400" dirty="0" err="1"/>
              <a:t>mo</a:t>
            </a:r>
            <a:r>
              <a:rPr lang="en-US" sz="2400" dirty="0"/>
              <a:t> plans</a:t>
            </a:r>
            <a:endParaRPr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engineering substrate we work with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139" y="1463040"/>
            <a:ext cx="10515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i="1">
                <a:solidFill>
                  <a:srgbClr val="595959"/>
                </a:solidFill>
              </a:rPr>
              <a:t>Before the mechanisms: four layers, and the method plugs governance into the hooks each layer exposes.</a:t>
            </a:r>
          </a:p>
        </p:txBody>
      </p:sp>
      <p:pic>
        <p:nvPicPr>
          <p:cNvPr id="4" name="Picture 3" descr="anl-talk-layers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2148840"/>
            <a:ext cx="7315200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 2 — The System’s Mechanisms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The governance built into the system itself:</a:t>
            </a:r>
          </a:p>
          <a:p>
            <a:r>
              <a:rPr dirty="0"/>
              <a:t>the architecture that prevents a failure, and the control that catches it.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D54AF4-CBC1-EC37-9DE3-D9E3D2C2A9FC}"/>
              </a:ext>
            </a:extLst>
          </p:cNvPr>
          <p:cNvSpPr txBox="1"/>
          <p:nvPr/>
        </p:nvSpPr>
        <p:spPr>
          <a:xfrm>
            <a:off x="1476799" y="911414"/>
            <a:ext cx="98706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https://</a:t>
            </a:r>
            <a:r>
              <a:rPr lang="en-US" sz="2800" b="1" dirty="0" err="1"/>
              <a:t>davisjam.github.io</a:t>
            </a:r>
            <a:r>
              <a:rPr lang="en-US" sz="2800" b="1" dirty="0"/>
              <a:t>/agent-governance-mechanisms/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BB846C-DDE9-363E-B3B2-4C29451D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1047" y="1461622"/>
            <a:ext cx="2206403" cy="174847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64 governance mechanisms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28" y="1622584"/>
            <a:ext cx="6945131" cy="48920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6446520"/>
            <a:ext cx="110642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i="1">
                <a:solidFill>
                  <a:srgbClr val="595959"/>
                </a:solidFill>
              </a:rPr>
              <a:t>64 mechanisms across three roles — agent, models-bridge, product. The talk features the ones the case study leaned on hardest.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governed engineering environment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 fontScale="92500" lnSpcReduction="10000"/>
          </a:bodyPr>
          <a:lstStyle/>
          <a:p>
            <a:r>
              <a:rPr lang="en-US" sz="2400" dirty="0"/>
              <a:t>Three targets a governed engineering environment must cover:</a:t>
            </a:r>
          </a:p>
          <a:p>
            <a:pPr lvl="1"/>
            <a:r>
              <a:rPr lang="en-US" sz="2000" dirty="0"/>
              <a:t>the agent fleet that produces the work</a:t>
            </a:r>
          </a:p>
          <a:p>
            <a:pPr lvl="1"/>
            <a:r>
              <a:rPr lang="en-US" sz="2000" dirty="0"/>
              <a:t>the typed models the fleet reasons through</a:t>
            </a:r>
          </a:p>
          <a:p>
            <a:pPr lvl="1"/>
            <a:r>
              <a:rPr lang="en-US" sz="2000" dirty="0"/>
              <a:t>the shipped product</a:t>
            </a:r>
          </a:p>
          <a:p>
            <a:endParaRPr lang="en-US" sz="2400" b="1" dirty="0"/>
          </a:p>
          <a:p>
            <a:r>
              <a:rPr lang="en-US" sz="2400" b="1" dirty="0"/>
              <a:t>Types of governance</a:t>
            </a:r>
          </a:p>
          <a:p>
            <a:pPr lvl="1"/>
            <a:r>
              <a:rPr sz="1800" b="1" dirty="0"/>
              <a:t>Architecture </a:t>
            </a:r>
            <a:r>
              <a:rPr sz="1800" dirty="0"/>
              <a:t>— make the error unrepresentable (poka-yoke)</a:t>
            </a:r>
          </a:p>
          <a:p>
            <a:pPr lvl="1"/>
            <a:r>
              <a:rPr sz="1800" b="1" dirty="0"/>
              <a:t>Control </a:t>
            </a:r>
            <a:r>
              <a:rPr sz="1800" dirty="0"/>
              <a:t>— observe and guard where you cannot prevent</a:t>
            </a:r>
          </a:p>
          <a:p>
            <a:endParaRPr lang="en-US" sz="2400" b="1" dirty="0"/>
          </a:p>
          <a:p>
            <a:r>
              <a:rPr sz="2400" b="1" dirty="0"/>
              <a:t>Choose by cost</a:t>
            </a:r>
            <a:r>
              <a:rPr sz="2400" dirty="0"/>
              <a:t>; a costly failure earns both</a:t>
            </a:r>
          </a:p>
          <a:p>
            <a:endParaRPr lang="en-US" sz="2400" dirty="0"/>
          </a:p>
          <a:p>
            <a:r>
              <a:rPr sz="2400" i="1" dirty="0"/>
              <a:t>Soft vs</a:t>
            </a:r>
            <a:r>
              <a:rPr lang="en-US" sz="2400" i="1" dirty="0"/>
              <a:t>.</a:t>
            </a:r>
            <a:r>
              <a:rPr sz="2400" i="1" dirty="0"/>
              <a:t> hard enforcement</a:t>
            </a:r>
            <a:r>
              <a:rPr sz="2400" dirty="0"/>
              <a:t>: guidance aims, machinery holds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Putting a change on rails: context, dispatch, gate staircase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sz="2000" dirty="0"/>
              <a:t>A brief is the agent’s whole world — brief-linting refuses a malformed or mis-tiered dispatch before launch</a:t>
            </a:r>
          </a:p>
          <a:p>
            <a:r>
              <a:rPr sz="2000" dirty="0"/>
              <a:t>Role-typed dispatch: bind model, isolation, and gates to a typed role</a:t>
            </a:r>
          </a:p>
          <a:p>
            <a:r>
              <a:rPr sz="2000" dirty="0"/>
              <a:t>Dynamic context injection: slice the rules the target files obey and push them into the brief (available → binding)</a:t>
            </a:r>
          </a:p>
          <a:p>
            <a:r>
              <a:rPr sz="2000" dirty="0"/>
              <a:t>Pre-commit hook with tree-sha markers: cheap changed-file checks, proof it passed on this tree</a:t>
            </a:r>
          </a:p>
          <a:p>
            <a:r>
              <a:rPr sz="2000" dirty="0"/>
              <a:t>Merge-train batching: land the largest conflict-free set of </a:t>
            </a:r>
            <a:r>
              <a:rPr sz="2000" dirty="0" err="1"/>
              <a:t>worktrees</a:t>
            </a:r>
            <a:r>
              <a:rPr sz="2000" dirty="0"/>
              <a:t> per tick (maximum independent set)</a:t>
            </a:r>
          </a:p>
          <a:p>
            <a:r>
              <a:rPr sz="2000" dirty="0"/>
              <a:t>Staged deploy gates: canary, smoke, promote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Seeing the fleet: observability, lifecycle, governance doc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sz="2400" dirty="0"/>
              <a:t>Agent registry: who is in flight, authoritatively</a:t>
            </a:r>
          </a:p>
          <a:p>
            <a:r>
              <a:rPr sz="2400" dirty="0"/>
              <a:t>Orchestrator as a reactor over a typed event bus</a:t>
            </a:r>
          </a:p>
          <a:p>
            <a:r>
              <a:rPr sz="2400" dirty="0"/>
              <a:t>Tombstone commits: durable lifecycle-close records</a:t>
            </a:r>
          </a:p>
          <a:p>
            <a:r>
              <a:rPr sz="2400" dirty="0"/>
              <a:t>Caused-by provenance: trace a landed change to the decision that caused it</a:t>
            </a:r>
          </a:p>
          <a:p>
            <a:r>
              <a:rPr sz="2400" dirty="0"/>
              <a:t>Lifecycle hooks: interpose on the runtime’s own events to fire a reflex an operator would skip</a:t>
            </a:r>
          </a:p>
          <a:p>
            <a:r>
              <a:rPr sz="2400" dirty="0"/>
              <a:t>The rule-index and its cap lint: the house-rules doc as governed infrastructure</a:t>
            </a:r>
          </a:p>
          <a:p>
            <a:r>
              <a:rPr sz="2400" dirty="0"/>
              <a:t>The Epic Definition-of-Done: a final trust-nothing re-run at HEAD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Cheap Code, Expensive Judgment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lang="en-US" sz="1900" dirty="0"/>
              <a:t>Implementation is free</a:t>
            </a:r>
          </a:p>
          <a:p>
            <a:r>
              <a:rPr sz="1900" dirty="0"/>
              <a:t>That does not make you a production shop</a:t>
            </a:r>
          </a:p>
          <a:p>
            <a:r>
              <a:rPr sz="1900" dirty="0"/>
              <a:t>The scarce resource moved from writing code to governing whether fast code can be trusted</a:t>
            </a:r>
          </a:p>
          <a:p>
            <a:endParaRPr lang="en-US" sz="1900" dirty="0"/>
          </a:p>
          <a:p>
            <a:endParaRPr lang="en-US" sz="1900" dirty="0"/>
          </a:p>
          <a:p>
            <a:r>
              <a:rPr sz="1900" dirty="0"/>
              <a:t>This talk: the engineering that turns a fast code fabricator into a production line you can trust</a:t>
            </a:r>
          </a:p>
          <a:p>
            <a:pPr lvl="1"/>
            <a:r>
              <a:rPr sz="1700" dirty="0"/>
              <a:t>Grounded in a real system — </a:t>
            </a:r>
            <a:r>
              <a:rPr sz="1700" dirty="0" err="1"/>
              <a:t>DocAble</a:t>
            </a:r>
            <a:r>
              <a:rPr sz="1700" dirty="0"/>
              <a:t>, a document-accessibility service (</a:t>
            </a:r>
            <a:r>
              <a:rPr sz="1700" dirty="0" err="1"/>
              <a:t>scholaccess.com</a:t>
            </a:r>
            <a:r>
              <a:rPr sz="1700" dirty="0"/>
              <a:t>) built almost entirely by dispatched AI agents in ~1</a:t>
            </a:r>
            <a:r>
              <a:rPr lang="en-US" sz="1700" dirty="0"/>
              <a:t>6</a:t>
            </a:r>
            <a:r>
              <a:rPr sz="1700" dirty="0"/>
              <a:t> weeks</a:t>
            </a:r>
            <a:endParaRPr lang="en-US" sz="1700" dirty="0"/>
          </a:p>
          <a:p>
            <a:pPr marL="457200" lvl="1" indent="0">
              <a:buNone/>
            </a:pPr>
            <a:r>
              <a:rPr lang="en-US" sz="1700" dirty="0"/>
              <a:t>	https://</a:t>
            </a:r>
            <a:r>
              <a:rPr lang="en-US" sz="1700" dirty="0" err="1"/>
              <a:t>scholaccess.com</a:t>
            </a:r>
            <a:endParaRPr sz="17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Bounding the output: validation, provenance, repair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sz="2400" dirty="0"/>
              <a:t>Content validator: assert the input content survives into the output (input ⊆ output)</a:t>
            </a:r>
          </a:p>
          <a:p>
            <a:pPr lvl="1"/>
            <a:r>
              <a:rPr sz="2000" dirty="0"/>
              <a:t>per-pass localization — which pass dropped it</a:t>
            </a:r>
          </a:p>
          <a:p>
            <a:r>
              <a:rPr sz="2400" dirty="0"/>
              <a:t>Standards rule engine: map each finding to the exact clause it closes</a:t>
            </a:r>
          </a:p>
          <a:p>
            <a:r>
              <a:rPr sz="2400" dirty="0"/>
              <a:t>Per-mutator provenance stamps, and a wiring lint that makes “every verb stamps” a must</a:t>
            </a:r>
          </a:p>
          <a:p>
            <a:r>
              <a:rPr sz="2400" dirty="0"/>
              <a:t>Closed remediation-verb sets: a bounded, enumerable move-space</a:t>
            </a:r>
          </a:p>
          <a:p>
            <a:r>
              <a:rPr sz="2400" dirty="0"/>
              <a:t>The regression-test onion: smoke, lite, targeted, full — plus property tests and fuzz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 3 — The Models Bridge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Documentation taken to its limit:</a:t>
            </a:r>
          </a:p>
          <a:p>
            <a:r>
              <a:t>the typed, drift-checked model a context-bounded agent reasons through to operate a context-exceeding codebase.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Documentation, taken to its limit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dirty="0"/>
              <a:t>The first move everyone finds: good docs and tests, then point the agent at them</a:t>
            </a:r>
          </a:p>
          <a:p>
            <a:r>
              <a:rPr dirty="0"/>
              <a:t>The step the training data won’t suggest: a model above the prose</a:t>
            </a:r>
          </a:p>
          <a:p>
            <a:r>
              <a:rPr dirty="0"/>
              <a:t>Agent-legible and precise — abstraction shrinks the space to be wrong in</a:t>
            </a:r>
          </a:p>
          <a:p>
            <a:r>
              <a:rPr dirty="0"/>
              <a:t>It can’t lie: a model wired to a build-time drift check</a:t>
            </a:r>
          </a:p>
          <a:p>
            <a:r>
              <a:rPr dirty="0"/>
              <a:t>Model-based systems engineering as the bridge between agent and codebase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Building the bridge: an agent-first MBSE harness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dirty="0"/>
              <a:t>Not a modeling language, not bare records — a thin harness over frozen records</a:t>
            </a:r>
          </a:p>
          <a:p>
            <a:r>
              <a:rPr dirty="0"/>
              <a:t>Executable source of truth: data-not-code that can’t drift</a:t>
            </a:r>
          </a:p>
          <a:p>
            <a:r>
              <a:rPr dirty="0"/>
              <a:t>Derive, don’t hand-type: assert stored equals derived</a:t>
            </a:r>
          </a:p>
          <a:p>
            <a:r>
              <a:rPr dirty="0"/>
              <a:t>Adopt the vocabulary of the best-in-class genre per view</a:t>
            </a:r>
          </a:p>
          <a:p>
            <a:r>
              <a:rPr dirty="0"/>
              <a:t>The 4+1 views and their starter scaffolds; each per-view drift lint is a parity gate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Keeping the map equal to the territory</a:t>
            </a:r>
          </a:p>
        </p:txBody>
      </p:sp>
      <p:pic>
        <p:nvPicPr>
          <p:cNvPr id="3" name="Picture 2" descr="fig_cataloguem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697" y="1324014"/>
            <a:ext cx="9280605" cy="55339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8640" y="640080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i="1">
                <a:solidFill>
                  <a:srgbClr val="595959"/>
                </a:solidFill>
              </a:rPr>
              <a:t>One typed model, two faces — product and orchestration reason through a shared spine; drift/parity gates keep it honest.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Part 4 — The Method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How to run and grow a governed system:</a:t>
            </a:r>
          </a:p>
          <a:p>
            <a:r>
              <a:t>operating the fleet, and converting failures into controls.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Operating the fleet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dirty="0"/>
              <a:t>The worker pool: a ceiling, not a target — refill a freed slot from the backlog</a:t>
            </a:r>
          </a:p>
          <a:p>
            <a:r>
              <a:rPr dirty="0"/>
              <a:t>Rationing shared compute: an exclusive lock, a bounded semaphore, a pressure gate</a:t>
            </a:r>
          </a:p>
          <a:p>
            <a:r>
              <a:rPr dirty="0"/>
              <a:t>Scheduling disjoint work so a batch lands without conflict</a:t>
            </a:r>
          </a:p>
          <a:p>
            <a:r>
              <a:rPr dirty="0"/>
              <a:t>Runbooks: situation-keyed procedures for the failures that recur</a:t>
            </a:r>
          </a:p>
          <a:p>
            <a:r>
              <a:rPr dirty="0"/>
              <a:t>Read the fleet’s own signals before you dispatch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000" dirty="0"/>
              <a:t>A runbook: lifecycle + determinize/judgment split</a:t>
            </a:r>
          </a:p>
        </p:txBody>
      </p:sp>
      <p:pic>
        <p:nvPicPr>
          <p:cNvPr id="3" name="Picture 2" descr="anl-talk-runbook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1690688"/>
            <a:ext cx="5943600" cy="5475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46520" y="1600200"/>
            <a:ext cx="5440680" cy="47548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600"/>
              </a:spcAft>
            </a:pPr>
            <a:r>
              <a:rPr sz="1600" b="1" i="1" dirty="0">
                <a:solidFill>
                  <a:srgbClr val="1A4A7A"/>
                </a:solidFill>
                <a:latin typeface="Calibri"/>
              </a:rPr>
              <a:t>“I want to optimize over these knobs — here are the performance metrics.”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300" b="1" i="0" dirty="0">
                <a:solidFill>
                  <a:srgbClr val="555555"/>
                </a:solidFill>
                <a:latin typeface="Calibri"/>
              </a:rPr>
              <a:t>Lifecycle:  run → measure → assess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sz="1500" b="1" i="0" dirty="0">
                <a:solidFill>
                  <a:srgbClr val="111111"/>
                </a:solidFill>
                <a:latin typeface="Calibri"/>
              </a:rPr>
              <a:t>Step 1 — determinize  (data-space)</a:t>
            </a:r>
          </a:p>
          <a:p>
            <a:pPr lvl="1">
              <a:spcAft>
                <a:spcPts val="200"/>
              </a:spcAft>
            </a:pPr>
            <a:r>
              <a:rPr sz="1300" b="0" i="0" dirty="0">
                <a:solidFill>
                  <a:srgbClr val="555555"/>
                </a:solidFill>
                <a:latin typeface="Calibri"/>
              </a:rPr>
              <a:t>Where the data lives, its schema, and models of normal vs. anomalous performance values.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sz="1500" b="1" i="0" dirty="0">
                <a:solidFill>
                  <a:srgbClr val="1A4A7A"/>
                </a:solidFill>
                <a:latin typeface="Calibri"/>
              </a:rPr>
              <a:t>Step 2 — judgment  (reasoning-space)</a:t>
            </a:r>
          </a:p>
          <a:p>
            <a:pPr lvl="1">
              <a:spcAft>
                <a:spcPts val="200"/>
              </a:spcAft>
            </a:pPr>
            <a:r>
              <a:rPr sz="1300" b="0" i="0" dirty="0">
                <a:solidFill>
                  <a:srgbClr val="555555"/>
                </a:solidFill>
                <a:latin typeface="Calibri"/>
              </a:rPr>
              <a:t>How to decide which knobs to turn from that data — heuristics, rules, algorithms.</a:t>
            </a:r>
          </a:p>
          <a:p>
            <a:pPr>
              <a:spcBef>
                <a:spcPts val="1200"/>
              </a:spcBef>
              <a:spcAft>
                <a:spcPts val="200"/>
              </a:spcAft>
            </a:pPr>
            <a:r>
              <a:rPr sz="1500" b="1" i="0" dirty="0">
                <a:solidFill>
                  <a:srgbClr val="111111"/>
                </a:solidFill>
                <a:latin typeface="Calibri"/>
              </a:rPr>
              <a:t>Step 3 — determinize again  (experiment-space)</a:t>
            </a:r>
          </a:p>
          <a:p>
            <a:pPr lvl="1">
              <a:spcAft>
                <a:spcPts val="200"/>
              </a:spcAft>
            </a:pPr>
            <a:r>
              <a:rPr sz="1300" b="0" i="0" dirty="0">
                <a:solidFill>
                  <a:srgbClr val="555555"/>
                </a:solidFill>
                <a:latin typeface="Calibri"/>
              </a:rPr>
              <a:t>Judgment emits knob choices + rationales; they’re recorded and mapped onto the next experiment.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Convert a failure into a control  (the core method)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sz="2400" dirty="0"/>
              <a:t>Velocity exposes a failure; judgment classifies it as local or structural</a:t>
            </a:r>
          </a:p>
          <a:p>
            <a:r>
              <a:rPr sz="2400" dirty="0"/>
              <a:t>The conversion: encode the class as a lint, gate, typed seam, test strategy, or runtime hook</a:t>
            </a:r>
          </a:p>
          <a:p>
            <a:r>
              <a:rPr sz="2400" dirty="0"/>
              <a:t>Audit becomes lint: today’s manual finding is tomorrow’s mechanical check</a:t>
            </a:r>
          </a:p>
          <a:p>
            <a:r>
              <a:rPr sz="2400" dirty="0"/>
              <a:t>Right-size the fix: the smallest sound change that closes the class</a:t>
            </a:r>
          </a:p>
          <a:p>
            <a:r>
              <a:rPr sz="2400" dirty="0"/>
              <a:t>Mechanize the reflex itself, so the next recurrence prompts its own conversion</a:t>
            </a:r>
          </a:p>
          <a:p>
            <a:r>
              <a:rPr sz="2400" b="1" dirty="0"/>
              <a:t>Governability compounds: each conversion narrows the next agent’s space to fail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Adopt and adapt — turning the catalogue on your own repo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800"/>
              <a:t>Fold the method into your house-rules doc; don’t start fresh</a:t>
            </a:r>
          </a:p>
          <a:p>
            <a:r>
              <a:rPr sz="1800"/>
              <a:t>Survey the repo: adopt / adapt / skip, ordered by leverage over cost</a:t>
            </a:r>
          </a:p>
          <a:p>
            <a:r>
              <a:rPr sz="1800"/>
              <a:t>The local loop is the part that travels furthest</a:t>
            </a:r>
          </a:p>
          <a:p>
            <a:r>
              <a:rPr sz="1800"/>
              <a:t>What to reach for first, by how you build:</a:t>
            </a:r>
          </a:p>
          <a:p>
            <a:pPr lvl="1"/>
            <a:r>
              <a:rPr sz="1600"/>
              <a:t>more than one agent at once → the agent role</a:t>
            </a:r>
          </a:p>
          <a:p>
            <a:pPr lvl="1"/>
            <a:r>
              <a:rPr sz="1600"/>
              <a:t>agents break “unrelated” things → the models bridge</a:t>
            </a:r>
          </a:p>
          <a:p>
            <a:pPr lvl="1"/>
            <a:r>
              <a:rPr sz="1600"/>
              <a:t>a user-facing artifact → the product role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9CD5806-D1D6-1DFA-0D8A-E646AFA29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GenAI is a 3D printer, not a stapler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1BEB08-9CAE-6275-2527-FCBE2658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 descr="How to Choose the Right Stapler | OnTimeSupplies.com">
            <a:extLst>
              <a:ext uri="{FF2B5EF4-FFF2-40B4-BE49-F238E27FC236}">
                <a16:creationId xmlns:a16="http://schemas.microsoft.com/office/drawing/2014/main" id="{8FDB3B94-DCA6-9E6C-B32F-458386124E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801" y="1469781"/>
            <a:ext cx="4251787" cy="3209521"/>
          </a:xfrm>
          <a:prstGeom prst="rect">
            <a:avLst/>
          </a:prstGeom>
        </p:spPr>
      </p:pic>
      <p:pic>
        <p:nvPicPr>
          <p:cNvPr id="6" name="Picture 5" descr="Top 3 Innovative 3D Printers for Beginners | Jett 3D Printing Service NYC">
            <a:extLst>
              <a:ext uri="{FF2B5EF4-FFF2-40B4-BE49-F238E27FC236}">
                <a16:creationId xmlns:a16="http://schemas.microsoft.com/office/drawing/2014/main" id="{69BE2D05-ABBC-015C-F8DB-A773CAC9B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201" y="1056486"/>
            <a:ext cx="6497599" cy="43317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3374EC-0642-73A2-958F-BE73C9E191ED}"/>
              </a:ext>
            </a:extLst>
          </p:cNvPr>
          <p:cNvSpPr txBox="1"/>
          <p:nvPr/>
        </p:nvSpPr>
        <p:spPr>
          <a:xfrm>
            <a:off x="116415" y="5383342"/>
            <a:ext cx="42013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38125" indent="-238125">
              <a:buFont typeface="Arial" panose="020B0604020202020204" pitchFamily="34" charset="0"/>
              <a:buChar char="•"/>
            </a:pPr>
            <a:r>
              <a:rPr lang="en-US" sz="3200" dirty="0"/>
              <a:t>Does one job</a:t>
            </a:r>
          </a:p>
          <a:p>
            <a:pPr marL="238125" indent="-238125">
              <a:buFont typeface="Arial" panose="020B0604020202020204" pitchFamily="34" charset="0"/>
              <a:buChar char="•"/>
            </a:pPr>
            <a:r>
              <a:rPr lang="en-US" sz="3200" dirty="0"/>
              <a:t>Obvious how to use it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7D7A6C-5A02-A8DE-8714-CFBEADC02CE4}"/>
              </a:ext>
            </a:extLst>
          </p:cNvPr>
          <p:cNvSpPr txBox="1"/>
          <p:nvPr/>
        </p:nvSpPr>
        <p:spPr>
          <a:xfrm>
            <a:off x="4453588" y="5467107"/>
            <a:ext cx="80926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93688" indent="-293688">
              <a:buFont typeface="Arial" panose="020B0604020202020204" pitchFamily="34" charset="0"/>
              <a:buChar char="•"/>
            </a:pPr>
            <a:r>
              <a:rPr lang="en-US" sz="3200" dirty="0"/>
              <a:t>With instructions (CAD), can do many jobs</a:t>
            </a:r>
          </a:p>
          <a:p>
            <a:pPr marL="293688" indent="-293688">
              <a:buFont typeface="Arial" panose="020B0604020202020204" pitchFamily="34" charset="0"/>
              <a:buChar char="•"/>
            </a:pPr>
            <a:r>
              <a:rPr lang="en-US" sz="3200" dirty="0"/>
              <a:t>Bad instructions == Bad results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When not to govern — the tower nobody wants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1900"/>
              <a:t>Every guardrail taxes every change and every context budget</a:t>
            </a:r>
          </a:p>
          <a:p>
            <a:r>
              <a:rPr sz="1900"/>
              <a:t>The tower of governance, and the adverse selection that builds it</a:t>
            </a:r>
          </a:p>
          <a:p>
            <a:r>
              <a:rPr sz="1900"/>
              <a:t>Descriptive, not prescriptive: a menu to tailor, not a bar to clear</a:t>
            </a:r>
          </a:p>
          <a:p>
            <a:r>
              <a:rPr sz="1900"/>
              <a:t>Reach proactively only on the smells that predict a failure</a:t>
            </a:r>
          </a:p>
          <a:p>
            <a:r>
              <a:rPr sz="1900"/>
              <a:t>Cheap code, expensive judgment: knowledge is free, wisdom is not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Where this leaves 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Govern the conditions under which fast code can be trusted.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r>
              <a:rPr sz="2400" dirty="0"/>
              <a:t>Implementation is cheap; governing trust is the hard part</a:t>
            </a:r>
          </a:p>
          <a:p>
            <a:r>
              <a:rPr lang="en-US" sz="2400" dirty="0"/>
              <a:t>Three targets — the agent fleet, the models bridge, the shipped product</a:t>
            </a:r>
          </a:p>
          <a:p>
            <a:r>
              <a:rPr sz="2400" dirty="0"/>
              <a:t>Two kinds of </a:t>
            </a:r>
            <a:r>
              <a:rPr lang="en-US" sz="2400" dirty="0"/>
              <a:t>mechanisms </a:t>
            </a:r>
            <a:r>
              <a:rPr sz="2400" dirty="0"/>
              <a:t>— architecture </a:t>
            </a:r>
            <a:r>
              <a:rPr sz="2400" b="1" dirty="0"/>
              <a:t>prevents</a:t>
            </a:r>
            <a:r>
              <a:rPr sz="2400" dirty="0"/>
              <a:t>, control </a:t>
            </a:r>
            <a:r>
              <a:rPr sz="2400" b="1" dirty="0"/>
              <a:t>catches</a:t>
            </a:r>
          </a:p>
          <a:p>
            <a:r>
              <a:rPr sz="2400" dirty="0"/>
              <a:t>The models bridge lets a bounded agent operate an unbounded codebase</a:t>
            </a:r>
          </a:p>
          <a:p>
            <a:r>
              <a:rPr sz="2400" dirty="0"/>
              <a:t>The method: when a failure recurs, convert the class into a durable control</a:t>
            </a:r>
          </a:p>
          <a:p>
            <a:r>
              <a:rPr sz="2400" dirty="0"/>
              <a:t>…and know when to stop — govern the smells, not everything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does it mean for HPC?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r>
              <a:rPr sz="2400" b="1"/>
              <a:t>Honest answer: I don’t quite know — I haven’t tried it on HPC yet.</a:t>
            </a:r>
          </a:p>
          <a:p>
            <a:r>
              <a:rPr sz="2000"/>
              <a:t>Where might the governance ideas fit — or not — in an HPC workflow?</a:t>
            </a:r>
          </a:p>
          <a:p>
            <a:r>
              <a:rPr sz="2000"/>
              <a:t>The agent fleet, the models bridge, the product controls — which map onto simulation, data pipelines, or scientific codes?</a:t>
            </a:r>
          </a:p>
          <a:p>
            <a:r>
              <a:rPr sz="2400" b="1"/>
              <a:t>Let’s discuss.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6C534-8947-9FA5-4279-325D570DA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67" y="31259"/>
            <a:ext cx="10515600" cy="1325563"/>
          </a:xfrm>
        </p:spPr>
        <p:txBody>
          <a:bodyPr/>
          <a:lstStyle/>
          <a:p>
            <a:r>
              <a:rPr lang="en-US" dirty="0"/>
              <a:t>How to GenAI: Basic decision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ED53F-EE5B-7A40-F4D3-4A86F0F1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Decision 4">
            <a:extLst>
              <a:ext uri="{FF2B5EF4-FFF2-40B4-BE49-F238E27FC236}">
                <a16:creationId xmlns:a16="http://schemas.microsoft.com/office/drawing/2014/main" id="{FD3BEF1E-39E9-03B5-48A4-F436173B1FAC}"/>
              </a:ext>
            </a:extLst>
          </p:cNvPr>
          <p:cNvSpPr/>
          <p:nvPr/>
        </p:nvSpPr>
        <p:spPr>
          <a:xfrm>
            <a:off x="614265" y="1343818"/>
            <a:ext cx="5693229" cy="2631232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What kind of task</a:t>
            </a:r>
          </a:p>
        </p:txBody>
      </p:sp>
      <p:sp>
        <p:nvSpPr>
          <p:cNvPr id="8" name="Alternate Process 7">
            <a:extLst>
              <a:ext uri="{FF2B5EF4-FFF2-40B4-BE49-F238E27FC236}">
                <a16:creationId xmlns:a16="http://schemas.microsoft.com/office/drawing/2014/main" id="{052D912A-4976-A284-DF94-B4A52718BF2B}"/>
              </a:ext>
            </a:extLst>
          </p:cNvPr>
          <p:cNvSpPr/>
          <p:nvPr/>
        </p:nvSpPr>
        <p:spPr>
          <a:xfrm>
            <a:off x="959497" y="4910363"/>
            <a:ext cx="5002763" cy="184033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Careful prompting and review</a:t>
            </a:r>
          </a:p>
          <a:p>
            <a:pPr algn="ctr"/>
            <a:endParaRPr lang="en-US" sz="2800" dirty="0"/>
          </a:p>
          <a:p>
            <a:pPr algn="ctr"/>
            <a:r>
              <a:rPr lang="en-US" sz="2800" b="1" i="1" dirty="0"/>
              <a:t>Interactive mode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A42FEF4-B27A-1469-556D-ADB3C80CDB91}"/>
              </a:ext>
            </a:extLst>
          </p:cNvPr>
          <p:cNvCxnSpPr>
            <a:stCxn id="5" idx="2"/>
            <a:endCxn id="8" idx="0"/>
          </p:cNvCxnSpPr>
          <p:nvPr/>
        </p:nvCxnSpPr>
        <p:spPr>
          <a:xfrm flipH="1">
            <a:off x="3460879" y="3975050"/>
            <a:ext cx="1" cy="935313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84C8DE13-94AE-B1BB-96AD-1D7A41AFEA63}"/>
              </a:ext>
            </a:extLst>
          </p:cNvPr>
          <p:cNvSpPr txBox="1"/>
          <p:nvPr/>
        </p:nvSpPr>
        <p:spPr>
          <a:xfrm>
            <a:off x="284751" y="3987700"/>
            <a:ext cx="63522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Judgment/Language/Reputational</a:t>
            </a:r>
          </a:p>
          <a:p>
            <a:pPr algn="ctr"/>
            <a:r>
              <a:rPr lang="en-US" sz="2800" dirty="0"/>
              <a:t>(</a:t>
            </a:r>
            <a:r>
              <a:rPr lang="en-US" sz="2800" i="1" dirty="0" err="1"/>
              <a:t>eg</a:t>
            </a:r>
            <a:r>
              <a:rPr lang="en-US" sz="2800" dirty="0"/>
              <a:t> Writing, Grading, Developing lecture)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0E2AE3-7D8B-F29F-D33E-E6C025A67D6E}"/>
              </a:ext>
            </a:extLst>
          </p:cNvPr>
          <p:cNvSpPr txBox="1"/>
          <p:nvPr/>
        </p:nvSpPr>
        <p:spPr>
          <a:xfrm>
            <a:off x="5235319" y="1226542"/>
            <a:ext cx="66918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Computational</a:t>
            </a:r>
            <a:r>
              <a:rPr lang="en-US" sz="2000" dirty="0"/>
              <a:t> (coding, analysis, grading per rubric)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EBDCA67-84C2-D19A-29E5-A8FC11FCF009}"/>
              </a:ext>
            </a:extLst>
          </p:cNvPr>
          <p:cNvCxnSpPr>
            <a:cxnSpLocks/>
            <a:stCxn id="5" idx="3"/>
            <a:endCxn id="17" idx="1"/>
          </p:cNvCxnSpPr>
          <p:nvPr/>
        </p:nvCxnSpPr>
        <p:spPr>
          <a:xfrm>
            <a:off x="6307494" y="2659434"/>
            <a:ext cx="861137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Alternate Process 16">
            <a:extLst>
              <a:ext uri="{FF2B5EF4-FFF2-40B4-BE49-F238E27FC236}">
                <a16:creationId xmlns:a16="http://schemas.microsoft.com/office/drawing/2014/main" id="{7D665A9E-EC00-0DAB-5724-44CA99A9F911}"/>
              </a:ext>
            </a:extLst>
          </p:cNvPr>
          <p:cNvSpPr/>
          <p:nvPr/>
        </p:nvSpPr>
        <p:spPr>
          <a:xfrm>
            <a:off x="7168631" y="1996661"/>
            <a:ext cx="3736436" cy="132554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Specify I/O behavior</a:t>
            </a:r>
          </a:p>
          <a:p>
            <a:pPr algn="ctr"/>
            <a:r>
              <a:rPr lang="en-US" sz="2800" i="1" dirty="0"/>
              <a:t>(What is the process?)</a:t>
            </a:r>
          </a:p>
        </p:txBody>
      </p:sp>
      <p:sp>
        <p:nvSpPr>
          <p:cNvPr id="21" name="Alternate Process 20">
            <a:extLst>
              <a:ext uri="{FF2B5EF4-FFF2-40B4-BE49-F238E27FC236}">
                <a16:creationId xmlns:a16="http://schemas.microsoft.com/office/drawing/2014/main" id="{A9017C6F-A430-D998-613A-147DCE86ABB6}"/>
              </a:ext>
            </a:extLst>
          </p:cNvPr>
          <p:cNvSpPr/>
          <p:nvPr/>
        </p:nvSpPr>
        <p:spPr>
          <a:xfrm>
            <a:off x="6991386" y="4456663"/>
            <a:ext cx="4090925" cy="229403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Ask GenAI to build</a:t>
            </a:r>
          </a:p>
          <a:p>
            <a:pPr algn="ctr"/>
            <a:r>
              <a:rPr lang="en-US" sz="2800" dirty="0"/>
              <a:t>(or to be) the process</a:t>
            </a:r>
          </a:p>
          <a:p>
            <a:pPr algn="ctr"/>
            <a:endParaRPr lang="en-US" sz="2800" dirty="0"/>
          </a:p>
          <a:p>
            <a:pPr algn="ctr"/>
            <a:r>
              <a:rPr lang="en-US" sz="2800" b="1" i="1" dirty="0"/>
              <a:t>Interactive or Autonomous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3E8FDEE-9A03-E6AA-C6AA-C6F8CC705705}"/>
              </a:ext>
            </a:extLst>
          </p:cNvPr>
          <p:cNvCxnSpPr>
            <a:cxnSpLocks/>
            <a:stCxn id="17" idx="2"/>
            <a:endCxn id="21" idx="0"/>
          </p:cNvCxnSpPr>
          <p:nvPr/>
        </p:nvCxnSpPr>
        <p:spPr>
          <a:xfrm>
            <a:off x="9036849" y="3322207"/>
            <a:ext cx="0" cy="1134456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ACEA7-BC06-91A9-0717-ED69E536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2337"/>
            <a:ext cx="12705977" cy="1325563"/>
          </a:xfrm>
        </p:spPr>
        <p:txBody>
          <a:bodyPr>
            <a:normAutofit/>
          </a:bodyPr>
          <a:lstStyle/>
          <a:p>
            <a:r>
              <a:rPr lang="en-US" dirty="0"/>
              <a:t>The Computational Path: Construct the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AA1BFB-7ACE-8C31-29FD-7B07EE204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78652"/>
            <a:ext cx="2743200" cy="365125"/>
          </a:xfrm>
        </p:spPr>
        <p:txBody>
          <a:bodyPr/>
          <a:lstStyle/>
          <a:p>
            <a:fld id="{330EA680-D336-4FF7-8B7A-9848BB0A1C3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Decision 4">
            <a:extLst>
              <a:ext uri="{FF2B5EF4-FFF2-40B4-BE49-F238E27FC236}">
                <a16:creationId xmlns:a16="http://schemas.microsoft.com/office/drawing/2014/main" id="{2C266BDE-BBBA-CC33-5046-665E617DDE19}"/>
              </a:ext>
            </a:extLst>
          </p:cNvPr>
          <p:cNvSpPr/>
          <p:nvPr/>
        </p:nvSpPr>
        <p:spPr>
          <a:xfrm>
            <a:off x="248023" y="1157206"/>
            <a:ext cx="3547967" cy="1530011"/>
          </a:xfrm>
          <a:prstGeom prst="flowChartDecisi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What kind of task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52A2C68-D6D8-FA56-1338-132412F79448}"/>
              </a:ext>
            </a:extLst>
          </p:cNvPr>
          <p:cNvCxnSpPr>
            <a:cxnSpLocks/>
            <a:stCxn id="5" idx="3"/>
            <a:endCxn id="17" idx="1"/>
          </p:cNvCxnSpPr>
          <p:nvPr/>
        </p:nvCxnSpPr>
        <p:spPr>
          <a:xfrm flipV="1">
            <a:off x="3795990" y="1922211"/>
            <a:ext cx="463928" cy="1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Alternate Process 16">
            <a:extLst>
              <a:ext uri="{FF2B5EF4-FFF2-40B4-BE49-F238E27FC236}">
                <a16:creationId xmlns:a16="http://schemas.microsoft.com/office/drawing/2014/main" id="{F4535E02-C9A5-97F6-542D-BABA2D7AB385}"/>
              </a:ext>
            </a:extLst>
          </p:cNvPr>
          <p:cNvSpPr/>
          <p:nvPr/>
        </p:nvSpPr>
        <p:spPr>
          <a:xfrm>
            <a:off x="4259918" y="1259438"/>
            <a:ext cx="3547966" cy="132554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Specify I/O behavior</a:t>
            </a:r>
          </a:p>
        </p:txBody>
      </p:sp>
      <p:sp>
        <p:nvSpPr>
          <p:cNvPr id="21" name="Alternate Process 20">
            <a:extLst>
              <a:ext uri="{FF2B5EF4-FFF2-40B4-BE49-F238E27FC236}">
                <a16:creationId xmlns:a16="http://schemas.microsoft.com/office/drawing/2014/main" id="{930A82E4-AEDD-59A4-4D58-7534989C1E40}"/>
              </a:ext>
            </a:extLst>
          </p:cNvPr>
          <p:cNvSpPr/>
          <p:nvPr/>
        </p:nvSpPr>
        <p:spPr>
          <a:xfrm>
            <a:off x="2907233" y="3492824"/>
            <a:ext cx="6253335" cy="1186074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/>
              <a:t>Supervised autonomy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731D5B2-3AC4-9228-57F9-6F74383585EF}"/>
              </a:ext>
            </a:extLst>
          </p:cNvPr>
          <p:cNvCxnSpPr>
            <a:cxnSpLocks/>
            <a:stCxn id="17" idx="2"/>
            <a:endCxn id="21" idx="0"/>
          </p:cNvCxnSpPr>
          <p:nvPr/>
        </p:nvCxnSpPr>
        <p:spPr>
          <a:xfrm>
            <a:off x="6033901" y="2584984"/>
            <a:ext cx="0" cy="90784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Alternate Process 19">
            <a:extLst>
              <a:ext uri="{FF2B5EF4-FFF2-40B4-BE49-F238E27FC236}">
                <a16:creationId xmlns:a16="http://schemas.microsoft.com/office/drawing/2014/main" id="{18D09577-2184-3C22-0F0A-4B19685A5E1D}"/>
              </a:ext>
            </a:extLst>
          </p:cNvPr>
          <p:cNvSpPr/>
          <p:nvPr/>
        </p:nvSpPr>
        <p:spPr>
          <a:xfrm>
            <a:off x="248023" y="5027948"/>
            <a:ext cx="2439193" cy="132554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Correctness conditions</a:t>
            </a:r>
          </a:p>
        </p:txBody>
      </p:sp>
      <p:sp>
        <p:nvSpPr>
          <p:cNvPr id="23" name="Alternate Process 22">
            <a:extLst>
              <a:ext uri="{FF2B5EF4-FFF2-40B4-BE49-F238E27FC236}">
                <a16:creationId xmlns:a16="http://schemas.microsoft.com/office/drawing/2014/main" id="{43C6ABE8-97A0-7134-B0D2-D366BD20F326}"/>
              </a:ext>
            </a:extLst>
          </p:cNvPr>
          <p:cNvSpPr/>
          <p:nvPr/>
        </p:nvSpPr>
        <p:spPr>
          <a:xfrm>
            <a:off x="5355342" y="5027948"/>
            <a:ext cx="3801448" cy="132554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Tools to “determinize” recurring processes</a:t>
            </a:r>
          </a:p>
        </p:txBody>
      </p:sp>
      <p:sp>
        <p:nvSpPr>
          <p:cNvPr id="24" name="Alternate Process 23">
            <a:extLst>
              <a:ext uri="{FF2B5EF4-FFF2-40B4-BE49-F238E27FC236}">
                <a16:creationId xmlns:a16="http://schemas.microsoft.com/office/drawing/2014/main" id="{10FF0E7F-2F0B-C0EF-A189-71874429EDD7}"/>
              </a:ext>
            </a:extLst>
          </p:cNvPr>
          <p:cNvSpPr/>
          <p:nvPr/>
        </p:nvSpPr>
        <p:spPr>
          <a:xfrm>
            <a:off x="2983502" y="5027948"/>
            <a:ext cx="2075554" cy="132554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Propose sub-tasks</a:t>
            </a:r>
          </a:p>
        </p:txBody>
      </p:sp>
      <p:sp>
        <p:nvSpPr>
          <p:cNvPr id="26" name="Alternate Process 25">
            <a:extLst>
              <a:ext uri="{FF2B5EF4-FFF2-40B4-BE49-F238E27FC236}">
                <a16:creationId xmlns:a16="http://schemas.microsoft.com/office/drawing/2014/main" id="{1445DFAE-7CA0-F896-C1E1-11A2E9721681}"/>
              </a:ext>
            </a:extLst>
          </p:cNvPr>
          <p:cNvSpPr/>
          <p:nvPr/>
        </p:nvSpPr>
        <p:spPr>
          <a:xfrm>
            <a:off x="9453076" y="5005646"/>
            <a:ext cx="2490901" cy="1325546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Monitoring and intervention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6E95155-12CA-5D11-FB29-12155854819D}"/>
              </a:ext>
            </a:extLst>
          </p:cNvPr>
          <p:cNvCxnSpPr>
            <a:stCxn id="20" idx="0"/>
            <a:endCxn id="21" idx="2"/>
          </p:cNvCxnSpPr>
          <p:nvPr/>
        </p:nvCxnSpPr>
        <p:spPr>
          <a:xfrm flipV="1">
            <a:off x="1467620" y="4678898"/>
            <a:ext cx="4566281" cy="349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46A930B-12F8-FD0D-F059-0797B14069E8}"/>
              </a:ext>
            </a:extLst>
          </p:cNvPr>
          <p:cNvCxnSpPr>
            <a:cxnSpLocks/>
            <a:stCxn id="24" idx="0"/>
            <a:endCxn id="21" idx="2"/>
          </p:cNvCxnSpPr>
          <p:nvPr/>
        </p:nvCxnSpPr>
        <p:spPr>
          <a:xfrm flipV="1">
            <a:off x="4021279" y="4678898"/>
            <a:ext cx="2012622" cy="349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37AFAAC-EFDA-9C20-9BDE-722F446D41FF}"/>
              </a:ext>
            </a:extLst>
          </p:cNvPr>
          <p:cNvCxnSpPr>
            <a:cxnSpLocks/>
            <a:stCxn id="23" idx="0"/>
            <a:endCxn id="21" idx="2"/>
          </p:cNvCxnSpPr>
          <p:nvPr/>
        </p:nvCxnSpPr>
        <p:spPr>
          <a:xfrm flipH="1" flipV="1">
            <a:off x="6033901" y="4678898"/>
            <a:ext cx="1222165" cy="349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C2FFF8D-F90A-B477-BFB1-305B6B75A500}"/>
              </a:ext>
            </a:extLst>
          </p:cNvPr>
          <p:cNvCxnSpPr>
            <a:cxnSpLocks/>
            <a:stCxn id="26" idx="0"/>
            <a:endCxn id="21" idx="2"/>
          </p:cNvCxnSpPr>
          <p:nvPr/>
        </p:nvCxnSpPr>
        <p:spPr>
          <a:xfrm flipH="1" flipV="1">
            <a:off x="6033901" y="4678898"/>
            <a:ext cx="4664626" cy="326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04F1D661-C766-21E3-8D10-B075A47E2536}"/>
              </a:ext>
            </a:extLst>
          </p:cNvPr>
          <p:cNvCxnSpPr>
            <a:cxnSpLocks/>
            <a:stCxn id="17" idx="3"/>
          </p:cNvCxnSpPr>
          <p:nvPr/>
        </p:nvCxnSpPr>
        <p:spPr>
          <a:xfrm>
            <a:off x="7807884" y="1922211"/>
            <a:ext cx="1501304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lternate Process 42">
            <a:extLst>
              <a:ext uri="{FF2B5EF4-FFF2-40B4-BE49-F238E27FC236}">
                <a16:creationId xmlns:a16="http://schemas.microsoft.com/office/drawing/2014/main" id="{ABD82353-FDED-7D40-2CD7-E7AF8E82B443}"/>
              </a:ext>
            </a:extLst>
          </p:cNvPr>
          <p:cNvSpPr/>
          <p:nvPr/>
        </p:nvSpPr>
        <p:spPr>
          <a:xfrm>
            <a:off x="9309188" y="1322432"/>
            <a:ext cx="2787174" cy="3012487"/>
          </a:xfrm>
          <a:prstGeom prst="flowChartAlternate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“One-shot scripting”</a:t>
            </a:r>
          </a:p>
          <a:p>
            <a:pPr algn="ctr"/>
            <a:r>
              <a:rPr lang="en-US" sz="2800" i="1" dirty="0"/>
              <a:t>(</a:t>
            </a:r>
            <a:r>
              <a:rPr lang="en-US" sz="2800" i="1" dirty="0" err="1"/>
              <a:t>eg</a:t>
            </a:r>
            <a:r>
              <a:rPr lang="en-US" sz="2800" i="1" dirty="0"/>
              <a:t> CSV </a:t>
            </a:r>
            <a:r>
              <a:rPr lang="en-US" sz="2800" i="1" dirty="0">
                <a:sym typeface="Wingdings" pitchFamily="2" charset="2"/>
              </a:rPr>
              <a:t> </a:t>
            </a:r>
            <a:r>
              <a:rPr lang="en-US" sz="2800" i="1" dirty="0"/>
              <a:t>teaching tenure table)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12472F-44DB-C38C-08B3-47179DE552EA}"/>
              </a:ext>
            </a:extLst>
          </p:cNvPr>
          <p:cNvSpPr txBox="1"/>
          <p:nvPr/>
        </p:nvSpPr>
        <p:spPr>
          <a:xfrm>
            <a:off x="111754" y="2866135"/>
            <a:ext cx="62663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Hard task – Esp. if it includes reasoning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5EF8AF-5916-28A8-FC73-767850E75A01}"/>
              </a:ext>
            </a:extLst>
          </p:cNvPr>
          <p:cNvSpPr txBox="1"/>
          <p:nvPr/>
        </p:nvSpPr>
        <p:spPr>
          <a:xfrm>
            <a:off x="7807884" y="746020"/>
            <a:ext cx="36471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/>
              <a:t>Simple task – &lt; 3KLOC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B5B565-F5B8-528A-F150-B29F2E216749}"/>
              </a:ext>
            </a:extLst>
          </p:cNvPr>
          <p:cNvCxnSpPr/>
          <p:nvPr/>
        </p:nvCxnSpPr>
        <p:spPr>
          <a:xfrm>
            <a:off x="5192868" y="5052219"/>
            <a:ext cx="0" cy="1312419"/>
          </a:xfrm>
          <a:prstGeom prst="line">
            <a:avLst/>
          </a:prstGeom>
          <a:ln w="762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80A6F07E-7E52-3606-8C38-37B6118B23E9}"/>
              </a:ext>
            </a:extLst>
          </p:cNvPr>
          <p:cNvSpPr txBox="1"/>
          <p:nvPr/>
        </p:nvSpPr>
        <p:spPr>
          <a:xfrm>
            <a:off x="1162953" y="6341762"/>
            <a:ext cx="27468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System design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DC9B2E5-51A6-3F66-7BDA-1F436542E411}"/>
              </a:ext>
            </a:extLst>
          </p:cNvPr>
          <p:cNvSpPr txBox="1"/>
          <p:nvPr/>
        </p:nvSpPr>
        <p:spPr>
          <a:xfrm>
            <a:off x="6940893" y="6356350"/>
            <a:ext cx="4071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Development process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Three ways to </a:t>
            </a:r>
            <a:r>
              <a:rPr lang="en-US" dirty="0"/>
              <a:t>supervise those </a:t>
            </a:r>
            <a:r>
              <a:rPr dirty="0"/>
              <a:t>agents</a:t>
            </a:r>
          </a:p>
        </p:txBody>
      </p:sp>
      <p:pic>
        <p:nvPicPr>
          <p:cNvPr id="3" name="Picture 2" descr="figure1-fin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624" y="1343818"/>
            <a:ext cx="8944751" cy="48463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thesis: govern the conditions under which fast code can be trusted</a:t>
            </a:r>
          </a:p>
        </p:txBody>
      </p:sp>
      <p:pic>
        <p:nvPicPr>
          <p:cNvPr id="3" name="Picture 2" descr="fig_devworkflow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8" y="1736408"/>
            <a:ext cx="11694522" cy="39366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3880" y="5718732"/>
            <a:ext cx="11064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 i="1" dirty="0">
                <a:solidFill>
                  <a:srgbClr val="595959"/>
                </a:solidFill>
              </a:rPr>
              <a:t>The governed engineering environment: an architect frames goals; controls ride every change from dispatch to product.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85F05-31E8-1057-FFF0-530AEF4E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F7029-AA8F-E1F3-537A-4C8EE4BB3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 works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19F544-C384-CB71-5589-7952C6224CC2}"/>
              </a:ext>
            </a:extLst>
          </p:cNvPr>
          <p:cNvSpPr txBox="1"/>
          <p:nvPr/>
        </p:nvSpPr>
        <p:spPr>
          <a:xfrm>
            <a:off x="838200" y="2450592"/>
            <a:ext cx="105460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i="1" dirty="0"/>
              <a:t>Repo activity: commits &amp; lines changed per week</a:t>
            </a:r>
          </a:p>
        </p:txBody>
      </p:sp>
      <p:pic>
        <p:nvPicPr>
          <p:cNvPr id="6" name="Picture 5" descr="fig2-commits-1.png">
            <a:extLst>
              <a:ext uri="{FF2B5EF4-FFF2-40B4-BE49-F238E27FC236}">
                <a16:creationId xmlns:a16="http://schemas.microsoft.com/office/drawing/2014/main" id="{4AF6ECD4-D6FA-EA4C-0E32-8E7381F7E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55742"/>
            <a:ext cx="5074919" cy="2682217"/>
          </a:xfrm>
          <a:prstGeom prst="rect">
            <a:avLst/>
          </a:prstGeom>
        </p:spPr>
      </p:pic>
      <p:pic>
        <p:nvPicPr>
          <p:cNvPr id="7" name="Picture 6" descr="fig2-loc-1.png">
            <a:extLst>
              <a:ext uri="{FF2B5EF4-FFF2-40B4-BE49-F238E27FC236}">
                <a16:creationId xmlns:a16="http://schemas.microsoft.com/office/drawing/2014/main" id="{EE84DFE4-4410-B165-A244-B210B2B20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8880" y="3855742"/>
            <a:ext cx="5074919" cy="26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2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It’s all one loop</a:t>
            </a:r>
          </a:p>
        </p:txBody>
      </p:sp>
      <p:pic>
        <p:nvPicPr>
          <p:cNvPr id="3" name="Picture 2" descr="anl-talk-loop-dia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965960"/>
            <a:ext cx="4525920" cy="4525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10200" y="2072640"/>
            <a:ext cx="6172200" cy="385746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400"/>
              </a:spcAft>
            </a:pPr>
            <a:r>
              <a:rPr sz="3200" b="1" i="1" dirty="0">
                <a:solidFill>
                  <a:srgbClr val="1A4A7A"/>
                </a:solidFill>
                <a:latin typeface="Calibri"/>
              </a:rPr>
              <a:t>In some sense, the whole talk is about this loop.</a:t>
            </a: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sz="2400" b="1" i="0" dirty="0">
                <a:solidFill>
                  <a:srgbClr val="111111"/>
                </a:solidFill>
                <a:latin typeface="Calibri"/>
              </a:rPr>
              <a:t>The hard question</a:t>
            </a:r>
          </a:p>
          <a:p>
            <a:pPr>
              <a:spcAft>
                <a:spcPts val="1400"/>
              </a:spcAft>
            </a:pPr>
            <a:r>
              <a:rPr sz="2400" b="0" i="0" dirty="0">
                <a:solidFill>
                  <a:srgbClr val="555555"/>
                </a:solidFill>
                <a:latin typeface="Calibri"/>
              </a:rPr>
              <a:t>How do you define the success metric?</a:t>
            </a:r>
          </a:p>
          <a:p>
            <a:pPr>
              <a:spcBef>
                <a:spcPts val="600"/>
              </a:spcBef>
              <a:spcAft>
                <a:spcPts val="200"/>
              </a:spcAft>
            </a:pPr>
            <a:r>
              <a:rPr lang="en-US" sz="2400" b="1" i="0" dirty="0">
                <a:solidFill>
                  <a:srgbClr val="1A4A7A"/>
                </a:solidFill>
                <a:latin typeface="Calibri"/>
              </a:rPr>
              <a:t>My </a:t>
            </a:r>
            <a:r>
              <a:rPr sz="2400" b="1" i="0" dirty="0">
                <a:solidFill>
                  <a:srgbClr val="1A4A7A"/>
                </a:solidFill>
                <a:latin typeface="Calibri"/>
              </a:rPr>
              <a:t>answer</a:t>
            </a:r>
          </a:p>
          <a:p>
            <a:r>
              <a:rPr sz="2400" b="0" i="0" dirty="0">
                <a:solidFill>
                  <a:srgbClr val="555555"/>
                </a:solidFill>
                <a:latin typeface="Calibri"/>
              </a:rPr>
              <a:t>Ousterhout (</a:t>
            </a:r>
            <a:r>
              <a:rPr lang="en-US" sz="2400" b="0" i="0" dirty="0">
                <a:solidFill>
                  <a:srgbClr val="555555"/>
                </a:solidFill>
                <a:latin typeface="Calibri"/>
              </a:rPr>
              <a:t>measure one level deeper</a:t>
            </a:r>
            <a:r>
              <a:rPr sz="2400" b="0" i="0" dirty="0">
                <a:solidFill>
                  <a:srgbClr val="555555"/>
                </a:solidFill>
                <a:latin typeface="Calibri"/>
              </a:rPr>
              <a:t>)</a:t>
            </a:r>
            <a:endParaRPr lang="en-US" sz="2400" b="0" i="0" dirty="0">
              <a:solidFill>
                <a:srgbClr val="555555"/>
              </a:solidFill>
              <a:latin typeface="Calibri"/>
            </a:endParaRPr>
          </a:p>
          <a:p>
            <a:r>
              <a:rPr lang="en-US" sz="2400" dirty="0">
                <a:solidFill>
                  <a:srgbClr val="555555"/>
                </a:solidFill>
                <a:latin typeface="Calibri"/>
              </a:rPr>
              <a:t>  </a:t>
            </a:r>
            <a:r>
              <a:rPr sz="2400" b="0" i="0" dirty="0">
                <a:solidFill>
                  <a:srgbClr val="555555"/>
                </a:solidFill>
                <a:latin typeface="Calibri"/>
              </a:rPr>
              <a:t>+</a:t>
            </a:r>
            <a:endParaRPr lang="en-US" sz="2400" b="0" i="0" dirty="0">
              <a:solidFill>
                <a:srgbClr val="555555"/>
              </a:solidFill>
              <a:latin typeface="Calibri"/>
            </a:endParaRPr>
          </a:p>
          <a:p>
            <a:r>
              <a:rPr sz="2400" b="0" i="0" dirty="0">
                <a:solidFill>
                  <a:srgbClr val="555555"/>
                </a:solidFill>
                <a:latin typeface="Calibri"/>
              </a:rPr>
              <a:t>MBSE (models</a:t>
            </a:r>
            <a:r>
              <a:rPr lang="en-US" sz="2400" b="0" i="0" dirty="0">
                <a:solidFill>
                  <a:srgbClr val="555555"/>
                </a:solidFill>
                <a:latin typeface="Calibri"/>
              </a:rPr>
              <a:t>, models, models</a:t>
            </a:r>
            <a:r>
              <a:rPr sz="2400" b="0" i="0" dirty="0">
                <a:solidFill>
                  <a:srgbClr val="555555"/>
                </a:solidFill>
                <a:latin typeface="Calibri"/>
              </a:rPr>
              <a:t>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FD743AE-FE13-494B-9EA8-151AC566C68E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c0576db5-f2be-4ad7-9bfe-c6bb877b4ba3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2541</TotalTime>
  <Words>1897</Words>
  <Application>Microsoft Macintosh PowerPoint</Application>
  <PresentationFormat>Widescreen</PresentationFormat>
  <Paragraphs>208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Aptos</vt:lpstr>
      <vt:lpstr>Aptos Display</vt:lpstr>
      <vt:lpstr>Arial</vt:lpstr>
      <vt:lpstr>Calibri</vt:lpstr>
      <vt:lpstr>Wingdings</vt:lpstr>
      <vt:lpstr>office theme</vt:lpstr>
      <vt:lpstr>3-D Printing Production Software   Architecture, Validation, and Control for Agentic Software Engineering</vt:lpstr>
      <vt:lpstr>Cheap Code, Expensive Judgment</vt:lpstr>
      <vt:lpstr>GenAI is a 3D printer, not a stapler</vt:lpstr>
      <vt:lpstr>How to GenAI: Basic decision tree</vt:lpstr>
      <vt:lpstr>The Computational Path: Construct the process</vt:lpstr>
      <vt:lpstr>Three ways to supervise those agents</vt:lpstr>
      <vt:lpstr>The thesis: govern the conditions under which fast code can be trusted</vt:lpstr>
      <vt:lpstr>It works</vt:lpstr>
      <vt:lpstr>It’s all one loop</vt:lpstr>
      <vt:lpstr>Roadmap: the ideas in this talk</vt:lpstr>
      <vt:lpstr>Part 1 — Case Study Context</vt:lpstr>
      <vt:lpstr>The ADA mandate and the problem</vt:lpstr>
      <vt:lpstr>Building DocAble with an agent fleet</vt:lpstr>
      <vt:lpstr>The engineering substrate we work with</vt:lpstr>
      <vt:lpstr>Part 2 — The System’s Mechanisms</vt:lpstr>
      <vt:lpstr>64 governance mechanisms</vt:lpstr>
      <vt:lpstr>A governed engineering environment</vt:lpstr>
      <vt:lpstr>Putting a change on rails: context, dispatch, gate staircase</vt:lpstr>
      <vt:lpstr>Seeing the fleet: observability, lifecycle, governance doc</vt:lpstr>
      <vt:lpstr>Bounding the output: validation, provenance, repair vocabulary</vt:lpstr>
      <vt:lpstr>Part 3 — The Models Bridge</vt:lpstr>
      <vt:lpstr>Documentation, taken to its limit</vt:lpstr>
      <vt:lpstr>Building the bridge: an agent-first MBSE harness</vt:lpstr>
      <vt:lpstr>Keeping the map equal to the territory</vt:lpstr>
      <vt:lpstr>Part 4 — The Method</vt:lpstr>
      <vt:lpstr>Operating the fleet</vt:lpstr>
      <vt:lpstr>A runbook: lifecycle + determinize/judgment split</vt:lpstr>
      <vt:lpstr>Convert a failure into a control  (the core method)</vt:lpstr>
      <vt:lpstr>Adopt and adapt — turning the catalogue on your own repo</vt:lpstr>
      <vt:lpstr>When not to govern — the tower nobody wants</vt:lpstr>
      <vt:lpstr>Where this leaves us</vt:lpstr>
      <vt:lpstr>Recap</vt:lpstr>
      <vt:lpstr>What does it mean for HPC?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James C Davis</cp:lastModifiedBy>
  <cp:revision>800</cp:revision>
  <dcterms:created xsi:type="dcterms:W3CDTF">2025-04-29T20:55:10Z</dcterms:created>
  <dcterms:modified xsi:type="dcterms:W3CDTF">2026-07-22T17:53:37Z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7606f69-b0ae-4874-be30-7d43a3c7be10_Enabled">
    <vt:lpwstr>true</vt:lpwstr>
  </property>
  <property fmtid="{D5CDD505-2E9C-101B-9397-08002B2CF9AE}" pid="3" name="MSIP_Label_f7606f69-b0ae-4874-be30-7d43a3c7be10_SetDate">
    <vt:lpwstr>2025-04-29T20:55:31Z</vt:lpwstr>
  </property>
  <property fmtid="{D5CDD505-2E9C-101B-9397-08002B2CF9AE}" pid="4" name="MSIP_Label_f7606f69-b0ae-4874-be30-7d43a3c7be10_Method">
    <vt:lpwstr>Standard</vt:lpwstr>
  </property>
  <property fmtid="{D5CDD505-2E9C-101B-9397-08002B2CF9AE}" pid="5" name="MSIP_Label_f7606f69-b0ae-4874-be30-7d43a3c7be10_Name">
    <vt:lpwstr>defa4170-0d19-0005-0001-bc88714345d2</vt:lpwstr>
  </property>
  <property fmtid="{D5CDD505-2E9C-101B-9397-08002B2CF9AE}" pid="6" name="MSIP_Label_f7606f69-b0ae-4874-be30-7d43a3c7be10_SiteId">
    <vt:lpwstr>4130bd39-7c53-419c-b1e5-8758d6d63f21</vt:lpwstr>
  </property>
  <property fmtid="{D5CDD505-2E9C-101B-9397-08002B2CF9AE}" pid="7" name="MSIP_Label_f7606f69-b0ae-4874-be30-7d43a3c7be10_ActionId">
    <vt:lpwstr>d8e18758-5ccb-4dae-8e7c-dd121b8318ed</vt:lpwstr>
  </property>
  <property fmtid="{D5CDD505-2E9C-101B-9397-08002B2CF9AE}" pid="8" name="MSIP_Label_f7606f69-b0ae-4874-be30-7d43a3c7be10_ContentBits">
    <vt:lpwstr>0</vt:lpwstr>
  </property>
  <property fmtid="{D5CDD505-2E9C-101B-9397-08002B2CF9AE}" pid="9" name="MSIP_Label_f7606f69-b0ae-4874-be30-7d43a3c7be10_Tag">
    <vt:lpwstr>10, 3, 0, 2</vt:lpwstr>
  </property>
</Properties>
</file>